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1" r:id="rId6"/>
    <p:sldId id="262" r:id="rId7"/>
    <p:sldId id="263" r:id="rId8"/>
    <p:sldId id="264" r:id="rId9"/>
    <p:sldId id="266" r:id="rId10"/>
    <p:sldId id="265" r:id="rId11"/>
    <p:sldId id="267" r:id="rId12"/>
    <p:sldId id="268" r:id="rId13"/>
    <p:sldId id="269" r:id="rId14"/>
    <p:sldId id="270" r:id="rId15"/>
    <p:sldId id="271" r:id="rId16"/>
    <p:sldId id="272" r:id="rId17"/>
    <p:sldId id="273" r:id="rId18"/>
    <p:sldId id="278" r:id="rId19"/>
    <p:sldId id="279" r:id="rId20"/>
    <p:sldId id="280" r:id="rId21"/>
    <p:sldId id="281" r:id="rId22"/>
    <p:sldId id="274" r:id="rId23"/>
    <p:sldId id="275" r:id="rId24"/>
    <p:sldId id="276" r:id="rId25"/>
    <p:sldId id="27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41" d="100"/>
          <a:sy n="41" d="100"/>
        </p:scale>
        <p:origin x="78" y="16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4AC3D-D559-4528-8224-1D3FAB185F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4CDBD0-CCDE-46AE-B5C9-A0240DF4B0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C47DB3-7CDB-4167-A2D1-DFFB6EEC6EF6}"/>
              </a:ext>
            </a:extLst>
          </p:cNvPr>
          <p:cNvSpPr>
            <a:spLocks noGrp="1"/>
          </p:cNvSpPr>
          <p:nvPr>
            <p:ph type="dt" sz="half" idx="10"/>
          </p:nvPr>
        </p:nvSpPr>
        <p:spPr/>
        <p:txBody>
          <a:bodyPr/>
          <a:lstStyle/>
          <a:p>
            <a:fld id="{651A5223-1312-4988-BBBB-B6B8D3FEE876}" type="datetimeFigureOut">
              <a:rPr lang="en-GB" smtClean="0"/>
              <a:t>04/03/2021</a:t>
            </a:fld>
            <a:endParaRPr lang="en-GB"/>
          </a:p>
        </p:txBody>
      </p:sp>
      <p:sp>
        <p:nvSpPr>
          <p:cNvPr id="5" name="Footer Placeholder 4">
            <a:extLst>
              <a:ext uri="{FF2B5EF4-FFF2-40B4-BE49-F238E27FC236}">
                <a16:creationId xmlns:a16="http://schemas.microsoft.com/office/drawing/2014/main" id="{95FCD98E-28FB-4076-8A0D-7170346D14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B32E9C-0377-4C3C-8D40-3CABEB86B27F}"/>
              </a:ext>
            </a:extLst>
          </p:cNvPr>
          <p:cNvSpPr>
            <a:spLocks noGrp="1"/>
          </p:cNvSpPr>
          <p:nvPr>
            <p:ph type="sldNum" sz="quarter" idx="12"/>
          </p:nvPr>
        </p:nvSpPr>
        <p:spPr/>
        <p:txBody>
          <a:bodyPr/>
          <a:lstStyle/>
          <a:p>
            <a:fld id="{0FA8175E-9640-4D24-AB94-95081124B249}" type="slidenum">
              <a:rPr lang="en-GB" smtClean="0"/>
              <a:t>‹#›</a:t>
            </a:fld>
            <a:endParaRPr lang="en-GB"/>
          </a:p>
        </p:txBody>
      </p:sp>
    </p:spTree>
    <p:extLst>
      <p:ext uri="{BB962C8B-B14F-4D97-AF65-F5344CB8AC3E}">
        <p14:creationId xmlns:p14="http://schemas.microsoft.com/office/powerpoint/2010/main" val="367607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90C0F-402E-40DA-905F-07BA438749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E9134F-A62C-4A45-8505-AD7F15EE0E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37D49F-4A02-495D-9361-BA44A680049A}"/>
              </a:ext>
            </a:extLst>
          </p:cNvPr>
          <p:cNvSpPr>
            <a:spLocks noGrp="1"/>
          </p:cNvSpPr>
          <p:nvPr>
            <p:ph type="dt" sz="half" idx="10"/>
          </p:nvPr>
        </p:nvSpPr>
        <p:spPr/>
        <p:txBody>
          <a:bodyPr/>
          <a:lstStyle/>
          <a:p>
            <a:fld id="{651A5223-1312-4988-BBBB-B6B8D3FEE876}" type="datetimeFigureOut">
              <a:rPr lang="en-GB" smtClean="0"/>
              <a:t>04/03/2021</a:t>
            </a:fld>
            <a:endParaRPr lang="en-GB"/>
          </a:p>
        </p:txBody>
      </p:sp>
      <p:sp>
        <p:nvSpPr>
          <p:cNvPr id="5" name="Footer Placeholder 4">
            <a:extLst>
              <a:ext uri="{FF2B5EF4-FFF2-40B4-BE49-F238E27FC236}">
                <a16:creationId xmlns:a16="http://schemas.microsoft.com/office/drawing/2014/main" id="{97A11098-55C5-4F2E-AF2D-B0E3D413E1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1FE568-8F8B-496C-8E9B-2FE227549FD0}"/>
              </a:ext>
            </a:extLst>
          </p:cNvPr>
          <p:cNvSpPr>
            <a:spLocks noGrp="1"/>
          </p:cNvSpPr>
          <p:nvPr>
            <p:ph type="sldNum" sz="quarter" idx="12"/>
          </p:nvPr>
        </p:nvSpPr>
        <p:spPr/>
        <p:txBody>
          <a:bodyPr/>
          <a:lstStyle/>
          <a:p>
            <a:fld id="{0FA8175E-9640-4D24-AB94-95081124B249}" type="slidenum">
              <a:rPr lang="en-GB" smtClean="0"/>
              <a:t>‹#›</a:t>
            </a:fld>
            <a:endParaRPr lang="en-GB"/>
          </a:p>
        </p:txBody>
      </p:sp>
    </p:spTree>
    <p:extLst>
      <p:ext uri="{BB962C8B-B14F-4D97-AF65-F5344CB8AC3E}">
        <p14:creationId xmlns:p14="http://schemas.microsoft.com/office/powerpoint/2010/main" val="2531013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0D0D3-573B-4DE3-A56B-4F1B9BCB6BC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B8F5CCB-3295-4834-AADF-4C8D746079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E18B4B9-6229-4426-A584-7F86CB2C2E69}"/>
              </a:ext>
            </a:extLst>
          </p:cNvPr>
          <p:cNvSpPr>
            <a:spLocks noGrp="1"/>
          </p:cNvSpPr>
          <p:nvPr>
            <p:ph type="dt" sz="half" idx="10"/>
          </p:nvPr>
        </p:nvSpPr>
        <p:spPr/>
        <p:txBody>
          <a:bodyPr/>
          <a:lstStyle/>
          <a:p>
            <a:fld id="{651A5223-1312-4988-BBBB-B6B8D3FEE876}" type="datetimeFigureOut">
              <a:rPr lang="en-GB" smtClean="0"/>
              <a:t>04/03/2021</a:t>
            </a:fld>
            <a:endParaRPr lang="en-GB"/>
          </a:p>
        </p:txBody>
      </p:sp>
      <p:sp>
        <p:nvSpPr>
          <p:cNvPr id="5" name="Footer Placeholder 4">
            <a:extLst>
              <a:ext uri="{FF2B5EF4-FFF2-40B4-BE49-F238E27FC236}">
                <a16:creationId xmlns:a16="http://schemas.microsoft.com/office/drawing/2014/main" id="{05D84A94-8337-4E8D-8AA2-23AC82372F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CF0909-6B9F-4A91-8B7F-1D362E4109C9}"/>
              </a:ext>
            </a:extLst>
          </p:cNvPr>
          <p:cNvSpPr>
            <a:spLocks noGrp="1"/>
          </p:cNvSpPr>
          <p:nvPr>
            <p:ph type="sldNum" sz="quarter" idx="12"/>
          </p:nvPr>
        </p:nvSpPr>
        <p:spPr/>
        <p:txBody>
          <a:bodyPr/>
          <a:lstStyle/>
          <a:p>
            <a:fld id="{0FA8175E-9640-4D24-AB94-95081124B249}" type="slidenum">
              <a:rPr lang="en-GB" smtClean="0"/>
              <a:t>‹#›</a:t>
            </a:fld>
            <a:endParaRPr lang="en-GB"/>
          </a:p>
        </p:txBody>
      </p:sp>
    </p:spTree>
    <p:extLst>
      <p:ext uri="{BB962C8B-B14F-4D97-AF65-F5344CB8AC3E}">
        <p14:creationId xmlns:p14="http://schemas.microsoft.com/office/powerpoint/2010/main" val="308308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0805-74A3-48B8-A943-D8D7E554C2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B41DAD-0ECC-4265-80D7-4B0FE30C97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DF0A23-7BAD-46A7-9457-AEF3B5AA62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8B91314-0128-4BE6-B32E-9F265BA72E20}"/>
              </a:ext>
            </a:extLst>
          </p:cNvPr>
          <p:cNvSpPr>
            <a:spLocks noGrp="1"/>
          </p:cNvSpPr>
          <p:nvPr>
            <p:ph type="dt" sz="half" idx="10"/>
          </p:nvPr>
        </p:nvSpPr>
        <p:spPr/>
        <p:txBody>
          <a:bodyPr/>
          <a:lstStyle/>
          <a:p>
            <a:fld id="{651A5223-1312-4988-BBBB-B6B8D3FEE876}" type="datetimeFigureOut">
              <a:rPr lang="en-GB" smtClean="0"/>
              <a:t>04/03/2021</a:t>
            </a:fld>
            <a:endParaRPr lang="en-GB"/>
          </a:p>
        </p:txBody>
      </p:sp>
      <p:sp>
        <p:nvSpPr>
          <p:cNvPr id="6" name="Footer Placeholder 5">
            <a:extLst>
              <a:ext uri="{FF2B5EF4-FFF2-40B4-BE49-F238E27FC236}">
                <a16:creationId xmlns:a16="http://schemas.microsoft.com/office/drawing/2014/main" id="{11DA4D0D-06DC-48F6-A6D9-DB10E10910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19953D-43AD-4045-B1A2-7C360B23767F}"/>
              </a:ext>
            </a:extLst>
          </p:cNvPr>
          <p:cNvSpPr>
            <a:spLocks noGrp="1"/>
          </p:cNvSpPr>
          <p:nvPr>
            <p:ph type="sldNum" sz="quarter" idx="12"/>
          </p:nvPr>
        </p:nvSpPr>
        <p:spPr/>
        <p:txBody>
          <a:bodyPr/>
          <a:lstStyle/>
          <a:p>
            <a:fld id="{0FA8175E-9640-4D24-AB94-95081124B249}" type="slidenum">
              <a:rPr lang="en-GB" smtClean="0"/>
              <a:t>‹#›</a:t>
            </a:fld>
            <a:endParaRPr lang="en-GB"/>
          </a:p>
        </p:txBody>
      </p:sp>
    </p:spTree>
    <p:extLst>
      <p:ext uri="{BB962C8B-B14F-4D97-AF65-F5344CB8AC3E}">
        <p14:creationId xmlns:p14="http://schemas.microsoft.com/office/powerpoint/2010/main" val="1505593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BC1FE-84F1-4EAA-B84A-179C2EDA61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17C184-B35A-4787-AAFB-92E1A5F59F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7C663A-3962-4F16-8A2E-526E3CE213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8DEDB2-8149-4AC1-8517-3EB4C5BEB3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6F1C1A-CBDF-47F7-941D-AED0CFAA64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3121BB-A174-4E2E-9F06-3DA71ED4F068}"/>
              </a:ext>
            </a:extLst>
          </p:cNvPr>
          <p:cNvSpPr>
            <a:spLocks noGrp="1"/>
          </p:cNvSpPr>
          <p:nvPr>
            <p:ph type="dt" sz="half" idx="10"/>
          </p:nvPr>
        </p:nvSpPr>
        <p:spPr/>
        <p:txBody>
          <a:bodyPr/>
          <a:lstStyle/>
          <a:p>
            <a:fld id="{651A5223-1312-4988-BBBB-B6B8D3FEE876}" type="datetimeFigureOut">
              <a:rPr lang="en-GB" smtClean="0"/>
              <a:t>04/03/2021</a:t>
            </a:fld>
            <a:endParaRPr lang="en-GB"/>
          </a:p>
        </p:txBody>
      </p:sp>
      <p:sp>
        <p:nvSpPr>
          <p:cNvPr id="8" name="Footer Placeholder 7">
            <a:extLst>
              <a:ext uri="{FF2B5EF4-FFF2-40B4-BE49-F238E27FC236}">
                <a16:creationId xmlns:a16="http://schemas.microsoft.com/office/drawing/2014/main" id="{5C5294D1-603A-4A12-89FA-7F213919A4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87A2631-5612-4B03-ABCB-F0282A0D6651}"/>
              </a:ext>
            </a:extLst>
          </p:cNvPr>
          <p:cNvSpPr>
            <a:spLocks noGrp="1"/>
          </p:cNvSpPr>
          <p:nvPr>
            <p:ph type="sldNum" sz="quarter" idx="12"/>
          </p:nvPr>
        </p:nvSpPr>
        <p:spPr/>
        <p:txBody>
          <a:bodyPr/>
          <a:lstStyle/>
          <a:p>
            <a:fld id="{0FA8175E-9640-4D24-AB94-95081124B249}" type="slidenum">
              <a:rPr lang="en-GB" smtClean="0"/>
              <a:t>‹#›</a:t>
            </a:fld>
            <a:endParaRPr lang="en-GB"/>
          </a:p>
        </p:txBody>
      </p:sp>
    </p:spTree>
    <p:extLst>
      <p:ext uri="{BB962C8B-B14F-4D97-AF65-F5344CB8AC3E}">
        <p14:creationId xmlns:p14="http://schemas.microsoft.com/office/powerpoint/2010/main" val="2144524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FF30A-3D2E-41E1-95AB-16B382838F8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142D6F4-940D-48C0-8488-836A870052B8}"/>
              </a:ext>
            </a:extLst>
          </p:cNvPr>
          <p:cNvSpPr>
            <a:spLocks noGrp="1"/>
          </p:cNvSpPr>
          <p:nvPr>
            <p:ph type="dt" sz="half" idx="10"/>
          </p:nvPr>
        </p:nvSpPr>
        <p:spPr/>
        <p:txBody>
          <a:bodyPr/>
          <a:lstStyle/>
          <a:p>
            <a:fld id="{651A5223-1312-4988-BBBB-B6B8D3FEE876}" type="datetimeFigureOut">
              <a:rPr lang="en-GB" smtClean="0"/>
              <a:t>04/03/2021</a:t>
            </a:fld>
            <a:endParaRPr lang="en-GB"/>
          </a:p>
        </p:txBody>
      </p:sp>
      <p:sp>
        <p:nvSpPr>
          <p:cNvPr id="4" name="Footer Placeholder 3">
            <a:extLst>
              <a:ext uri="{FF2B5EF4-FFF2-40B4-BE49-F238E27FC236}">
                <a16:creationId xmlns:a16="http://schemas.microsoft.com/office/drawing/2014/main" id="{31696DAE-9BC4-4AFC-B184-1049CCC253A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93FDF9-CA3D-408F-96ED-89D9F8534A1A}"/>
              </a:ext>
            </a:extLst>
          </p:cNvPr>
          <p:cNvSpPr>
            <a:spLocks noGrp="1"/>
          </p:cNvSpPr>
          <p:nvPr>
            <p:ph type="sldNum" sz="quarter" idx="12"/>
          </p:nvPr>
        </p:nvSpPr>
        <p:spPr/>
        <p:txBody>
          <a:bodyPr/>
          <a:lstStyle/>
          <a:p>
            <a:fld id="{0FA8175E-9640-4D24-AB94-95081124B249}" type="slidenum">
              <a:rPr lang="en-GB" smtClean="0"/>
              <a:t>‹#›</a:t>
            </a:fld>
            <a:endParaRPr lang="en-GB"/>
          </a:p>
        </p:txBody>
      </p:sp>
    </p:spTree>
    <p:extLst>
      <p:ext uri="{BB962C8B-B14F-4D97-AF65-F5344CB8AC3E}">
        <p14:creationId xmlns:p14="http://schemas.microsoft.com/office/powerpoint/2010/main" val="4094486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D8BAF8-F761-4A55-8225-91C09CFE61C1}"/>
              </a:ext>
            </a:extLst>
          </p:cNvPr>
          <p:cNvSpPr>
            <a:spLocks noGrp="1"/>
          </p:cNvSpPr>
          <p:nvPr>
            <p:ph type="dt" sz="half" idx="10"/>
          </p:nvPr>
        </p:nvSpPr>
        <p:spPr/>
        <p:txBody>
          <a:bodyPr/>
          <a:lstStyle/>
          <a:p>
            <a:fld id="{651A5223-1312-4988-BBBB-B6B8D3FEE876}" type="datetimeFigureOut">
              <a:rPr lang="en-GB" smtClean="0"/>
              <a:t>04/03/2021</a:t>
            </a:fld>
            <a:endParaRPr lang="en-GB"/>
          </a:p>
        </p:txBody>
      </p:sp>
      <p:sp>
        <p:nvSpPr>
          <p:cNvPr id="3" name="Footer Placeholder 2">
            <a:extLst>
              <a:ext uri="{FF2B5EF4-FFF2-40B4-BE49-F238E27FC236}">
                <a16:creationId xmlns:a16="http://schemas.microsoft.com/office/drawing/2014/main" id="{36F902CD-5230-4434-B586-4B183763CD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FD730F6-DBBA-4F71-8854-70FB81D1D6C5}"/>
              </a:ext>
            </a:extLst>
          </p:cNvPr>
          <p:cNvSpPr>
            <a:spLocks noGrp="1"/>
          </p:cNvSpPr>
          <p:nvPr>
            <p:ph type="sldNum" sz="quarter" idx="12"/>
          </p:nvPr>
        </p:nvSpPr>
        <p:spPr/>
        <p:txBody>
          <a:bodyPr/>
          <a:lstStyle/>
          <a:p>
            <a:fld id="{0FA8175E-9640-4D24-AB94-95081124B249}" type="slidenum">
              <a:rPr lang="en-GB" smtClean="0"/>
              <a:t>‹#›</a:t>
            </a:fld>
            <a:endParaRPr lang="en-GB"/>
          </a:p>
        </p:txBody>
      </p:sp>
    </p:spTree>
    <p:extLst>
      <p:ext uri="{BB962C8B-B14F-4D97-AF65-F5344CB8AC3E}">
        <p14:creationId xmlns:p14="http://schemas.microsoft.com/office/powerpoint/2010/main" val="1012944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3FEA1-E463-4AB4-9712-5C513AEA37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2E1E8D-541F-43E9-B38C-D74586E090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653160-69EC-49E7-85DB-53A14307FE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35479-C1E5-4852-9AAE-6017AD031D10}"/>
              </a:ext>
            </a:extLst>
          </p:cNvPr>
          <p:cNvSpPr>
            <a:spLocks noGrp="1"/>
          </p:cNvSpPr>
          <p:nvPr>
            <p:ph type="dt" sz="half" idx="10"/>
          </p:nvPr>
        </p:nvSpPr>
        <p:spPr/>
        <p:txBody>
          <a:bodyPr/>
          <a:lstStyle/>
          <a:p>
            <a:fld id="{651A5223-1312-4988-BBBB-B6B8D3FEE876}" type="datetimeFigureOut">
              <a:rPr lang="en-GB" smtClean="0"/>
              <a:t>04/03/2021</a:t>
            </a:fld>
            <a:endParaRPr lang="en-GB"/>
          </a:p>
        </p:txBody>
      </p:sp>
      <p:sp>
        <p:nvSpPr>
          <p:cNvPr id="6" name="Footer Placeholder 5">
            <a:extLst>
              <a:ext uri="{FF2B5EF4-FFF2-40B4-BE49-F238E27FC236}">
                <a16:creationId xmlns:a16="http://schemas.microsoft.com/office/drawing/2014/main" id="{27C03053-BCF4-4C66-9AD3-6D9D2E2468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4E4075-C343-41CC-ACF8-86F778C1C85C}"/>
              </a:ext>
            </a:extLst>
          </p:cNvPr>
          <p:cNvSpPr>
            <a:spLocks noGrp="1"/>
          </p:cNvSpPr>
          <p:nvPr>
            <p:ph type="sldNum" sz="quarter" idx="12"/>
          </p:nvPr>
        </p:nvSpPr>
        <p:spPr/>
        <p:txBody>
          <a:bodyPr/>
          <a:lstStyle/>
          <a:p>
            <a:fld id="{0FA8175E-9640-4D24-AB94-95081124B249}" type="slidenum">
              <a:rPr lang="en-GB" smtClean="0"/>
              <a:t>‹#›</a:t>
            </a:fld>
            <a:endParaRPr lang="en-GB"/>
          </a:p>
        </p:txBody>
      </p:sp>
    </p:spTree>
    <p:extLst>
      <p:ext uri="{BB962C8B-B14F-4D97-AF65-F5344CB8AC3E}">
        <p14:creationId xmlns:p14="http://schemas.microsoft.com/office/powerpoint/2010/main" val="2861146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94CCB-4848-4B9F-AAFC-8853E03293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ABF3C61-0686-4653-A9D9-308D13D4B7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59C85C-C235-465D-965C-3F3E714CF2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268335-1341-4128-9B39-6331A0BAAE28}"/>
              </a:ext>
            </a:extLst>
          </p:cNvPr>
          <p:cNvSpPr>
            <a:spLocks noGrp="1"/>
          </p:cNvSpPr>
          <p:nvPr>
            <p:ph type="dt" sz="half" idx="10"/>
          </p:nvPr>
        </p:nvSpPr>
        <p:spPr/>
        <p:txBody>
          <a:bodyPr/>
          <a:lstStyle/>
          <a:p>
            <a:fld id="{651A5223-1312-4988-BBBB-B6B8D3FEE876}" type="datetimeFigureOut">
              <a:rPr lang="en-GB" smtClean="0"/>
              <a:t>04/03/2021</a:t>
            </a:fld>
            <a:endParaRPr lang="en-GB"/>
          </a:p>
        </p:txBody>
      </p:sp>
      <p:sp>
        <p:nvSpPr>
          <p:cNvPr id="6" name="Footer Placeholder 5">
            <a:extLst>
              <a:ext uri="{FF2B5EF4-FFF2-40B4-BE49-F238E27FC236}">
                <a16:creationId xmlns:a16="http://schemas.microsoft.com/office/drawing/2014/main" id="{7F28847D-D37C-40C0-A357-53CA0B940E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2C26C0-985F-47E1-AA99-090D01F75329}"/>
              </a:ext>
            </a:extLst>
          </p:cNvPr>
          <p:cNvSpPr>
            <a:spLocks noGrp="1"/>
          </p:cNvSpPr>
          <p:nvPr>
            <p:ph type="sldNum" sz="quarter" idx="12"/>
          </p:nvPr>
        </p:nvSpPr>
        <p:spPr/>
        <p:txBody>
          <a:bodyPr/>
          <a:lstStyle/>
          <a:p>
            <a:fld id="{0FA8175E-9640-4D24-AB94-95081124B249}" type="slidenum">
              <a:rPr lang="en-GB" smtClean="0"/>
              <a:t>‹#›</a:t>
            </a:fld>
            <a:endParaRPr lang="en-GB"/>
          </a:p>
        </p:txBody>
      </p:sp>
    </p:spTree>
    <p:extLst>
      <p:ext uri="{BB962C8B-B14F-4D97-AF65-F5344CB8AC3E}">
        <p14:creationId xmlns:p14="http://schemas.microsoft.com/office/powerpoint/2010/main" val="3074620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04BA6-F680-4FD9-AF09-900001809C7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CB45B4-3752-4157-90B1-1FF3AB2CDF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BF4FF9-4516-4FB6-9343-47CDE7C350D7}"/>
              </a:ext>
            </a:extLst>
          </p:cNvPr>
          <p:cNvSpPr>
            <a:spLocks noGrp="1"/>
          </p:cNvSpPr>
          <p:nvPr>
            <p:ph type="dt" sz="half" idx="10"/>
          </p:nvPr>
        </p:nvSpPr>
        <p:spPr/>
        <p:txBody>
          <a:bodyPr/>
          <a:lstStyle/>
          <a:p>
            <a:fld id="{651A5223-1312-4988-BBBB-B6B8D3FEE876}" type="datetimeFigureOut">
              <a:rPr lang="en-GB" smtClean="0"/>
              <a:t>04/03/2021</a:t>
            </a:fld>
            <a:endParaRPr lang="en-GB"/>
          </a:p>
        </p:txBody>
      </p:sp>
      <p:sp>
        <p:nvSpPr>
          <p:cNvPr id="5" name="Footer Placeholder 4">
            <a:extLst>
              <a:ext uri="{FF2B5EF4-FFF2-40B4-BE49-F238E27FC236}">
                <a16:creationId xmlns:a16="http://schemas.microsoft.com/office/drawing/2014/main" id="{9F61AE92-5130-4B50-9358-A27568406E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CCF4F2-5004-4F80-9FC9-7748F2E997DC}"/>
              </a:ext>
            </a:extLst>
          </p:cNvPr>
          <p:cNvSpPr>
            <a:spLocks noGrp="1"/>
          </p:cNvSpPr>
          <p:nvPr>
            <p:ph type="sldNum" sz="quarter" idx="12"/>
          </p:nvPr>
        </p:nvSpPr>
        <p:spPr/>
        <p:txBody>
          <a:bodyPr/>
          <a:lstStyle/>
          <a:p>
            <a:fld id="{0FA8175E-9640-4D24-AB94-95081124B249}" type="slidenum">
              <a:rPr lang="en-GB" smtClean="0"/>
              <a:t>‹#›</a:t>
            </a:fld>
            <a:endParaRPr lang="en-GB"/>
          </a:p>
        </p:txBody>
      </p:sp>
    </p:spTree>
    <p:extLst>
      <p:ext uri="{BB962C8B-B14F-4D97-AF65-F5344CB8AC3E}">
        <p14:creationId xmlns:p14="http://schemas.microsoft.com/office/powerpoint/2010/main" val="2869020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D62839-E3D9-49D8-9012-B1B19552F79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C5E118-A52E-45C7-8D7E-6C0CEA5020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A624E0-CE30-495E-B4BE-672EDC31F5C7}"/>
              </a:ext>
            </a:extLst>
          </p:cNvPr>
          <p:cNvSpPr>
            <a:spLocks noGrp="1"/>
          </p:cNvSpPr>
          <p:nvPr>
            <p:ph type="dt" sz="half" idx="10"/>
          </p:nvPr>
        </p:nvSpPr>
        <p:spPr/>
        <p:txBody>
          <a:bodyPr/>
          <a:lstStyle/>
          <a:p>
            <a:fld id="{651A5223-1312-4988-BBBB-B6B8D3FEE876}" type="datetimeFigureOut">
              <a:rPr lang="en-GB" smtClean="0"/>
              <a:t>04/03/2021</a:t>
            </a:fld>
            <a:endParaRPr lang="en-GB"/>
          </a:p>
        </p:txBody>
      </p:sp>
      <p:sp>
        <p:nvSpPr>
          <p:cNvPr id="5" name="Footer Placeholder 4">
            <a:extLst>
              <a:ext uri="{FF2B5EF4-FFF2-40B4-BE49-F238E27FC236}">
                <a16:creationId xmlns:a16="http://schemas.microsoft.com/office/drawing/2014/main" id="{1274FA2B-D0FD-404E-9B98-05EA7DAF47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E8A1AC-6D92-4C0C-A787-0D3896E16ABB}"/>
              </a:ext>
            </a:extLst>
          </p:cNvPr>
          <p:cNvSpPr>
            <a:spLocks noGrp="1"/>
          </p:cNvSpPr>
          <p:nvPr>
            <p:ph type="sldNum" sz="quarter" idx="12"/>
          </p:nvPr>
        </p:nvSpPr>
        <p:spPr/>
        <p:txBody>
          <a:bodyPr/>
          <a:lstStyle/>
          <a:p>
            <a:fld id="{0FA8175E-9640-4D24-AB94-95081124B249}" type="slidenum">
              <a:rPr lang="en-GB" smtClean="0"/>
              <a:t>‹#›</a:t>
            </a:fld>
            <a:endParaRPr lang="en-GB"/>
          </a:p>
        </p:txBody>
      </p:sp>
    </p:spTree>
    <p:extLst>
      <p:ext uri="{BB962C8B-B14F-4D97-AF65-F5344CB8AC3E}">
        <p14:creationId xmlns:p14="http://schemas.microsoft.com/office/powerpoint/2010/main" val="3225380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444C02-AA8C-4897-B83B-1CCD3AB080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646A39-9B6B-46E8-88EB-3C26344B65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605AC5-A34D-44E0-BC91-F1F59F63DC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1A5223-1312-4988-BBBB-B6B8D3FEE876}" type="datetimeFigureOut">
              <a:rPr lang="en-GB" smtClean="0"/>
              <a:t>04/03/2021</a:t>
            </a:fld>
            <a:endParaRPr lang="en-GB"/>
          </a:p>
        </p:txBody>
      </p:sp>
      <p:sp>
        <p:nvSpPr>
          <p:cNvPr id="5" name="Footer Placeholder 4">
            <a:extLst>
              <a:ext uri="{FF2B5EF4-FFF2-40B4-BE49-F238E27FC236}">
                <a16:creationId xmlns:a16="http://schemas.microsoft.com/office/drawing/2014/main" id="{FE5DE635-4569-4E40-82FD-E9791E3DB8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419C8D-B182-435D-8EAD-99BC29608B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A8175E-9640-4D24-AB94-95081124B249}" type="slidenum">
              <a:rPr lang="en-GB" smtClean="0"/>
              <a:t>‹#›</a:t>
            </a:fld>
            <a:endParaRPr lang="en-GB"/>
          </a:p>
        </p:txBody>
      </p:sp>
    </p:spTree>
    <p:extLst>
      <p:ext uri="{BB962C8B-B14F-4D97-AF65-F5344CB8AC3E}">
        <p14:creationId xmlns:p14="http://schemas.microsoft.com/office/powerpoint/2010/main" val="3115110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bbc.co.uk/programmes/p00547ls"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83DB3E-E69D-4F1F-8742-7C8D07A01A2A}"/>
              </a:ext>
            </a:extLst>
          </p:cNvPr>
          <p:cNvPicPr>
            <a:picLocks noChangeAspect="1"/>
          </p:cNvPicPr>
          <p:nvPr/>
        </p:nvPicPr>
        <p:blipFill rotWithShape="1">
          <a:blip r:embed="rId2"/>
          <a:srcRect r="4786" b="-1"/>
          <a:stretch/>
        </p:blipFill>
        <p:spPr>
          <a:xfrm>
            <a:off x="20" y="206071"/>
            <a:ext cx="12191980" cy="4801868"/>
          </a:xfrm>
          <a:prstGeom prst="rect">
            <a:avLst/>
          </a:prstGeom>
        </p:spPr>
      </p:pic>
      <p:pic>
        <p:nvPicPr>
          <p:cNvPr id="19" name="Picture 18">
            <a:extLst>
              <a:ext uri="{FF2B5EF4-FFF2-40B4-BE49-F238E27FC236}">
                <a16:creationId xmlns:a16="http://schemas.microsoft.com/office/drawing/2014/main" id="{D266A5D8-E184-4E8F-9001-D6F41E3974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20008" r="8214" b="59122"/>
          <a:stretch/>
        </p:blipFill>
        <p:spPr>
          <a:xfrm flipV="1">
            <a:off x="0" y="0"/>
            <a:ext cx="12191999" cy="1713062"/>
          </a:xfrm>
          <a:custGeom>
            <a:avLst/>
            <a:gdLst>
              <a:gd name="connsiteX0" fmla="*/ 0 w 12191999"/>
              <a:gd name="connsiteY0" fmla="*/ 1713062 h 1713062"/>
              <a:gd name="connsiteX1" fmla="*/ 12191999 w 12191999"/>
              <a:gd name="connsiteY1" fmla="*/ 1713062 h 1713062"/>
              <a:gd name="connsiteX2" fmla="*/ 12191999 w 12191999"/>
              <a:gd name="connsiteY2" fmla="*/ 0 h 1713062"/>
              <a:gd name="connsiteX3" fmla="*/ 0 w 12191999"/>
              <a:gd name="connsiteY3" fmla="*/ 0 h 1713062"/>
            </a:gdLst>
            <a:ahLst/>
            <a:cxnLst>
              <a:cxn ang="0">
                <a:pos x="connsiteX0" y="connsiteY0"/>
              </a:cxn>
              <a:cxn ang="0">
                <a:pos x="connsiteX1" y="connsiteY1"/>
              </a:cxn>
              <a:cxn ang="0">
                <a:pos x="connsiteX2" y="connsiteY2"/>
              </a:cxn>
              <a:cxn ang="0">
                <a:pos x="connsiteX3" y="connsiteY3"/>
              </a:cxn>
            </a:cxnLst>
            <a:rect l="l" t="t" r="r" b="b"/>
            <a:pathLst>
              <a:path w="12191999" h="1713062">
                <a:moveTo>
                  <a:pt x="0" y="1713062"/>
                </a:moveTo>
                <a:lnTo>
                  <a:pt x="12191999" y="1713062"/>
                </a:lnTo>
                <a:lnTo>
                  <a:pt x="12191999" y="0"/>
                </a:lnTo>
                <a:lnTo>
                  <a:pt x="0" y="0"/>
                </a:lnTo>
                <a:close/>
              </a:path>
            </a:pathLst>
          </a:custGeom>
        </p:spPr>
      </p:pic>
      <p:pic>
        <p:nvPicPr>
          <p:cNvPr id="21" name="Picture 20">
            <a:extLst>
              <a:ext uri="{FF2B5EF4-FFF2-40B4-BE49-F238E27FC236}">
                <a16:creationId xmlns:a16="http://schemas.microsoft.com/office/drawing/2014/main" id="{4EB1D02B-BBFA-4A97-A021-7816ECC34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1" r="8214" b="80325"/>
          <a:stretch/>
        </p:blipFill>
        <p:spPr>
          <a:xfrm flipV="1">
            <a:off x="0" y="3840845"/>
            <a:ext cx="12195047"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
        <p:nvSpPr>
          <p:cNvPr id="23" name="Rectangle 22">
            <a:extLst>
              <a:ext uri="{FF2B5EF4-FFF2-40B4-BE49-F238E27FC236}">
                <a16:creationId xmlns:a16="http://schemas.microsoft.com/office/drawing/2014/main" id="{BDD7BED2-CC5E-4866-AC0C-DCF928AF8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5390368"/>
            <a:ext cx="12188952" cy="146763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11F4D-BF23-4AEF-AABB-18AF19B2E354}"/>
              </a:ext>
            </a:extLst>
          </p:cNvPr>
          <p:cNvSpPr>
            <a:spLocks noGrp="1"/>
          </p:cNvSpPr>
          <p:nvPr>
            <p:ph type="ctrTitle"/>
          </p:nvPr>
        </p:nvSpPr>
        <p:spPr>
          <a:xfrm>
            <a:off x="804484" y="5566756"/>
            <a:ext cx="10592174" cy="656946"/>
          </a:xfrm>
        </p:spPr>
        <p:txBody>
          <a:bodyPr anchor="t">
            <a:normAutofit/>
          </a:bodyPr>
          <a:lstStyle/>
          <a:p>
            <a:pPr algn="l"/>
            <a:r>
              <a:rPr lang="en-GB" sz="4000">
                <a:solidFill>
                  <a:srgbClr val="000000"/>
                </a:solidFill>
              </a:rPr>
              <a:t>Developments in the Crusades</a:t>
            </a:r>
          </a:p>
        </p:txBody>
      </p:sp>
      <p:sp>
        <p:nvSpPr>
          <p:cNvPr id="3" name="Subtitle 2">
            <a:extLst>
              <a:ext uri="{FF2B5EF4-FFF2-40B4-BE49-F238E27FC236}">
                <a16:creationId xmlns:a16="http://schemas.microsoft.com/office/drawing/2014/main" id="{384FCD2F-3DED-463F-8F3B-783A5F63EB4F}"/>
              </a:ext>
            </a:extLst>
          </p:cNvPr>
          <p:cNvSpPr>
            <a:spLocks noGrp="1"/>
          </p:cNvSpPr>
          <p:nvPr>
            <p:ph type="subTitle" idx="1"/>
          </p:nvPr>
        </p:nvSpPr>
        <p:spPr>
          <a:xfrm>
            <a:off x="804788" y="5082381"/>
            <a:ext cx="9416898" cy="484374"/>
          </a:xfrm>
        </p:spPr>
        <p:txBody>
          <a:bodyPr anchor="b">
            <a:normAutofit/>
          </a:bodyPr>
          <a:lstStyle/>
          <a:p>
            <a:pPr algn="l"/>
            <a:r>
              <a:rPr lang="en-GB" sz="1800">
                <a:solidFill>
                  <a:srgbClr val="000000"/>
                </a:solidFill>
              </a:rPr>
              <a:t>Seminar 3</a:t>
            </a:r>
          </a:p>
        </p:txBody>
      </p:sp>
    </p:spTree>
    <p:extLst>
      <p:ext uri="{BB962C8B-B14F-4D97-AF65-F5344CB8AC3E}">
        <p14:creationId xmlns:p14="http://schemas.microsoft.com/office/powerpoint/2010/main" val="350620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A9A1751-C6A3-4477-8A0B-E39B6D3E1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4151E4E-D344-4696-8247-CF6F22312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6955967" cy="6858000"/>
          </a:xfrm>
          <a:custGeom>
            <a:avLst/>
            <a:gdLst>
              <a:gd name="connsiteX0" fmla="*/ 0 w 6955967"/>
              <a:gd name="connsiteY0" fmla="*/ 0 h 6858000"/>
              <a:gd name="connsiteX1" fmla="*/ 6955967 w 6955967"/>
              <a:gd name="connsiteY1" fmla="*/ 0 h 6858000"/>
              <a:gd name="connsiteX2" fmla="*/ 6950928 w 6955967"/>
              <a:gd name="connsiteY2" fmla="*/ 66675 h 6858000"/>
              <a:gd name="connsiteX3" fmla="*/ 6942530 w 6955967"/>
              <a:gd name="connsiteY3" fmla="*/ 122237 h 6858000"/>
              <a:gd name="connsiteX4" fmla="*/ 6932453 w 6955967"/>
              <a:gd name="connsiteY4" fmla="*/ 174625 h 6858000"/>
              <a:gd name="connsiteX5" fmla="*/ 6915657 w 6955967"/>
              <a:gd name="connsiteY5" fmla="*/ 217487 h 6858000"/>
              <a:gd name="connsiteX6" fmla="*/ 6898861 w 6955967"/>
              <a:gd name="connsiteY6" fmla="*/ 260350 h 6858000"/>
              <a:gd name="connsiteX7" fmla="*/ 6878706 w 6955967"/>
              <a:gd name="connsiteY7" fmla="*/ 296862 h 6858000"/>
              <a:gd name="connsiteX8" fmla="*/ 6858551 w 6955967"/>
              <a:gd name="connsiteY8" fmla="*/ 334962 h 6858000"/>
              <a:gd name="connsiteX9" fmla="*/ 6840075 w 6955967"/>
              <a:gd name="connsiteY9" fmla="*/ 369887 h 6858000"/>
              <a:gd name="connsiteX10" fmla="*/ 6821599 w 6955967"/>
              <a:gd name="connsiteY10" fmla="*/ 409575 h 6858000"/>
              <a:gd name="connsiteX11" fmla="*/ 6804804 w 6955967"/>
              <a:gd name="connsiteY11" fmla="*/ 450850 h 6858000"/>
              <a:gd name="connsiteX12" fmla="*/ 6789687 w 6955967"/>
              <a:gd name="connsiteY12" fmla="*/ 496887 h 6858000"/>
              <a:gd name="connsiteX13" fmla="*/ 6777930 w 6955967"/>
              <a:gd name="connsiteY13" fmla="*/ 546100 h 6858000"/>
              <a:gd name="connsiteX14" fmla="*/ 6769531 w 6955967"/>
              <a:gd name="connsiteY14" fmla="*/ 606425 h 6858000"/>
              <a:gd name="connsiteX15" fmla="*/ 6766172 w 6955967"/>
              <a:gd name="connsiteY15" fmla="*/ 673100 h 6858000"/>
              <a:gd name="connsiteX16" fmla="*/ 6769531 w 6955967"/>
              <a:gd name="connsiteY16" fmla="*/ 744537 h 6858000"/>
              <a:gd name="connsiteX17" fmla="*/ 6777930 w 6955967"/>
              <a:gd name="connsiteY17" fmla="*/ 801687 h 6858000"/>
              <a:gd name="connsiteX18" fmla="*/ 6789687 w 6955967"/>
              <a:gd name="connsiteY18" fmla="*/ 854075 h 6858000"/>
              <a:gd name="connsiteX19" fmla="*/ 6804804 w 6955967"/>
              <a:gd name="connsiteY19" fmla="*/ 901700 h 6858000"/>
              <a:gd name="connsiteX20" fmla="*/ 6821599 w 6955967"/>
              <a:gd name="connsiteY20" fmla="*/ 942975 h 6858000"/>
              <a:gd name="connsiteX21" fmla="*/ 6841755 w 6955967"/>
              <a:gd name="connsiteY21" fmla="*/ 981075 h 6858000"/>
              <a:gd name="connsiteX22" fmla="*/ 6861910 w 6955967"/>
              <a:gd name="connsiteY22" fmla="*/ 1017587 h 6858000"/>
              <a:gd name="connsiteX23" fmla="*/ 6882065 w 6955967"/>
              <a:gd name="connsiteY23" fmla="*/ 1055687 h 6858000"/>
              <a:gd name="connsiteX24" fmla="*/ 6900540 w 6955967"/>
              <a:gd name="connsiteY24" fmla="*/ 1095375 h 6858000"/>
              <a:gd name="connsiteX25" fmla="*/ 6919016 w 6955967"/>
              <a:gd name="connsiteY25" fmla="*/ 1136650 h 6858000"/>
              <a:gd name="connsiteX26" fmla="*/ 6934132 w 6955967"/>
              <a:gd name="connsiteY26" fmla="*/ 1182687 h 6858000"/>
              <a:gd name="connsiteX27" fmla="*/ 6944210 w 6955967"/>
              <a:gd name="connsiteY27" fmla="*/ 1235075 h 6858000"/>
              <a:gd name="connsiteX28" fmla="*/ 6954287 w 6955967"/>
              <a:gd name="connsiteY28" fmla="*/ 1295400 h 6858000"/>
              <a:gd name="connsiteX29" fmla="*/ 6955967 w 6955967"/>
              <a:gd name="connsiteY29" fmla="*/ 1363662 h 6858000"/>
              <a:gd name="connsiteX30" fmla="*/ 6954287 w 6955967"/>
              <a:gd name="connsiteY30" fmla="*/ 1431925 h 6858000"/>
              <a:gd name="connsiteX31" fmla="*/ 6944210 w 6955967"/>
              <a:gd name="connsiteY31" fmla="*/ 1492250 h 6858000"/>
              <a:gd name="connsiteX32" fmla="*/ 6934132 w 6955967"/>
              <a:gd name="connsiteY32" fmla="*/ 1544637 h 6858000"/>
              <a:gd name="connsiteX33" fmla="*/ 6919016 w 6955967"/>
              <a:gd name="connsiteY33" fmla="*/ 1589087 h 6858000"/>
              <a:gd name="connsiteX34" fmla="*/ 6900540 w 6955967"/>
              <a:gd name="connsiteY34" fmla="*/ 1631950 h 6858000"/>
              <a:gd name="connsiteX35" fmla="*/ 6882065 w 6955967"/>
              <a:gd name="connsiteY35" fmla="*/ 1671637 h 6858000"/>
              <a:gd name="connsiteX36" fmla="*/ 6861910 w 6955967"/>
              <a:gd name="connsiteY36" fmla="*/ 1708150 h 6858000"/>
              <a:gd name="connsiteX37" fmla="*/ 6841755 w 6955967"/>
              <a:gd name="connsiteY37" fmla="*/ 1743075 h 6858000"/>
              <a:gd name="connsiteX38" fmla="*/ 6821599 w 6955967"/>
              <a:gd name="connsiteY38" fmla="*/ 1782762 h 6858000"/>
              <a:gd name="connsiteX39" fmla="*/ 6804804 w 6955967"/>
              <a:gd name="connsiteY39" fmla="*/ 1824037 h 6858000"/>
              <a:gd name="connsiteX40" fmla="*/ 6789687 w 6955967"/>
              <a:gd name="connsiteY40" fmla="*/ 1870075 h 6858000"/>
              <a:gd name="connsiteX41" fmla="*/ 6777930 w 6955967"/>
              <a:gd name="connsiteY41" fmla="*/ 1922462 h 6858000"/>
              <a:gd name="connsiteX42" fmla="*/ 6769531 w 6955967"/>
              <a:gd name="connsiteY42" fmla="*/ 1982787 h 6858000"/>
              <a:gd name="connsiteX43" fmla="*/ 6766172 w 6955967"/>
              <a:gd name="connsiteY43" fmla="*/ 2051050 h 6858000"/>
              <a:gd name="connsiteX44" fmla="*/ 6769531 w 6955967"/>
              <a:gd name="connsiteY44" fmla="*/ 2119312 h 6858000"/>
              <a:gd name="connsiteX45" fmla="*/ 6777930 w 6955967"/>
              <a:gd name="connsiteY45" fmla="*/ 2179637 h 6858000"/>
              <a:gd name="connsiteX46" fmla="*/ 6789687 w 6955967"/>
              <a:gd name="connsiteY46" fmla="*/ 2232025 h 6858000"/>
              <a:gd name="connsiteX47" fmla="*/ 6804804 w 6955967"/>
              <a:gd name="connsiteY47" fmla="*/ 2278062 h 6858000"/>
              <a:gd name="connsiteX48" fmla="*/ 6821599 w 6955967"/>
              <a:gd name="connsiteY48" fmla="*/ 2319337 h 6858000"/>
              <a:gd name="connsiteX49" fmla="*/ 6841755 w 6955967"/>
              <a:gd name="connsiteY49" fmla="*/ 2359025 h 6858000"/>
              <a:gd name="connsiteX50" fmla="*/ 6861910 w 6955967"/>
              <a:gd name="connsiteY50" fmla="*/ 2395537 h 6858000"/>
              <a:gd name="connsiteX51" fmla="*/ 6882065 w 6955967"/>
              <a:gd name="connsiteY51" fmla="*/ 2433637 h 6858000"/>
              <a:gd name="connsiteX52" fmla="*/ 6900540 w 6955967"/>
              <a:gd name="connsiteY52" fmla="*/ 2471737 h 6858000"/>
              <a:gd name="connsiteX53" fmla="*/ 6919016 w 6955967"/>
              <a:gd name="connsiteY53" fmla="*/ 2513012 h 6858000"/>
              <a:gd name="connsiteX54" fmla="*/ 6934132 w 6955967"/>
              <a:gd name="connsiteY54" fmla="*/ 2560637 h 6858000"/>
              <a:gd name="connsiteX55" fmla="*/ 6944210 w 6955967"/>
              <a:gd name="connsiteY55" fmla="*/ 2613025 h 6858000"/>
              <a:gd name="connsiteX56" fmla="*/ 6954287 w 6955967"/>
              <a:gd name="connsiteY56" fmla="*/ 2671762 h 6858000"/>
              <a:gd name="connsiteX57" fmla="*/ 6955967 w 6955967"/>
              <a:gd name="connsiteY57" fmla="*/ 2741612 h 6858000"/>
              <a:gd name="connsiteX58" fmla="*/ 6954287 w 6955967"/>
              <a:gd name="connsiteY58" fmla="*/ 2809875 h 6858000"/>
              <a:gd name="connsiteX59" fmla="*/ 6944210 w 6955967"/>
              <a:gd name="connsiteY59" fmla="*/ 2868612 h 6858000"/>
              <a:gd name="connsiteX60" fmla="*/ 6934132 w 6955967"/>
              <a:gd name="connsiteY60" fmla="*/ 2922587 h 6858000"/>
              <a:gd name="connsiteX61" fmla="*/ 6919016 w 6955967"/>
              <a:gd name="connsiteY61" fmla="*/ 2967037 h 6858000"/>
              <a:gd name="connsiteX62" fmla="*/ 6900540 w 6955967"/>
              <a:gd name="connsiteY62" fmla="*/ 3009900 h 6858000"/>
              <a:gd name="connsiteX63" fmla="*/ 6882065 w 6955967"/>
              <a:gd name="connsiteY63" fmla="*/ 3046412 h 6858000"/>
              <a:gd name="connsiteX64" fmla="*/ 6861910 w 6955967"/>
              <a:gd name="connsiteY64" fmla="*/ 3084512 h 6858000"/>
              <a:gd name="connsiteX65" fmla="*/ 6841755 w 6955967"/>
              <a:gd name="connsiteY65" fmla="*/ 3121025 h 6858000"/>
              <a:gd name="connsiteX66" fmla="*/ 6821599 w 6955967"/>
              <a:gd name="connsiteY66" fmla="*/ 3160712 h 6858000"/>
              <a:gd name="connsiteX67" fmla="*/ 6804804 w 6955967"/>
              <a:gd name="connsiteY67" fmla="*/ 3201987 h 6858000"/>
              <a:gd name="connsiteX68" fmla="*/ 6789687 w 6955967"/>
              <a:gd name="connsiteY68" fmla="*/ 3248025 h 6858000"/>
              <a:gd name="connsiteX69" fmla="*/ 6777930 w 6955967"/>
              <a:gd name="connsiteY69" fmla="*/ 3300412 h 6858000"/>
              <a:gd name="connsiteX70" fmla="*/ 6769531 w 6955967"/>
              <a:gd name="connsiteY70" fmla="*/ 3360737 h 6858000"/>
              <a:gd name="connsiteX71" fmla="*/ 6766172 w 6955967"/>
              <a:gd name="connsiteY71" fmla="*/ 3427412 h 6858000"/>
              <a:gd name="connsiteX72" fmla="*/ 6769531 w 6955967"/>
              <a:gd name="connsiteY72" fmla="*/ 3497262 h 6858000"/>
              <a:gd name="connsiteX73" fmla="*/ 6777930 w 6955967"/>
              <a:gd name="connsiteY73" fmla="*/ 3557587 h 6858000"/>
              <a:gd name="connsiteX74" fmla="*/ 6789687 w 6955967"/>
              <a:gd name="connsiteY74" fmla="*/ 3609975 h 6858000"/>
              <a:gd name="connsiteX75" fmla="*/ 6804804 w 6955967"/>
              <a:gd name="connsiteY75" fmla="*/ 3656012 h 6858000"/>
              <a:gd name="connsiteX76" fmla="*/ 6821599 w 6955967"/>
              <a:gd name="connsiteY76" fmla="*/ 3697287 h 6858000"/>
              <a:gd name="connsiteX77" fmla="*/ 6841755 w 6955967"/>
              <a:gd name="connsiteY77" fmla="*/ 3736975 h 6858000"/>
              <a:gd name="connsiteX78" fmla="*/ 6882065 w 6955967"/>
              <a:gd name="connsiteY78" fmla="*/ 3811587 h 6858000"/>
              <a:gd name="connsiteX79" fmla="*/ 6900540 w 6955967"/>
              <a:gd name="connsiteY79" fmla="*/ 3848100 h 6858000"/>
              <a:gd name="connsiteX80" fmla="*/ 6919016 w 6955967"/>
              <a:gd name="connsiteY80" fmla="*/ 3890962 h 6858000"/>
              <a:gd name="connsiteX81" fmla="*/ 6934132 w 6955967"/>
              <a:gd name="connsiteY81" fmla="*/ 3935412 h 6858000"/>
              <a:gd name="connsiteX82" fmla="*/ 6944210 w 6955967"/>
              <a:gd name="connsiteY82" fmla="*/ 3987800 h 6858000"/>
              <a:gd name="connsiteX83" fmla="*/ 6954287 w 6955967"/>
              <a:gd name="connsiteY83" fmla="*/ 4048125 h 6858000"/>
              <a:gd name="connsiteX84" fmla="*/ 6955967 w 6955967"/>
              <a:gd name="connsiteY84" fmla="*/ 4116387 h 6858000"/>
              <a:gd name="connsiteX85" fmla="*/ 6954287 w 6955967"/>
              <a:gd name="connsiteY85" fmla="*/ 4186237 h 6858000"/>
              <a:gd name="connsiteX86" fmla="*/ 6944210 w 6955967"/>
              <a:gd name="connsiteY86" fmla="*/ 4244975 h 6858000"/>
              <a:gd name="connsiteX87" fmla="*/ 6934132 w 6955967"/>
              <a:gd name="connsiteY87" fmla="*/ 4297362 h 6858000"/>
              <a:gd name="connsiteX88" fmla="*/ 6919016 w 6955967"/>
              <a:gd name="connsiteY88" fmla="*/ 4343400 h 6858000"/>
              <a:gd name="connsiteX89" fmla="*/ 6900540 w 6955967"/>
              <a:gd name="connsiteY89" fmla="*/ 4386262 h 6858000"/>
              <a:gd name="connsiteX90" fmla="*/ 6882065 w 6955967"/>
              <a:gd name="connsiteY90" fmla="*/ 4424362 h 6858000"/>
              <a:gd name="connsiteX91" fmla="*/ 6841755 w 6955967"/>
              <a:gd name="connsiteY91" fmla="*/ 4498975 h 6858000"/>
              <a:gd name="connsiteX92" fmla="*/ 6821599 w 6955967"/>
              <a:gd name="connsiteY92" fmla="*/ 4537075 h 6858000"/>
              <a:gd name="connsiteX93" fmla="*/ 6804804 w 6955967"/>
              <a:gd name="connsiteY93" fmla="*/ 4579937 h 6858000"/>
              <a:gd name="connsiteX94" fmla="*/ 6789687 w 6955967"/>
              <a:gd name="connsiteY94" fmla="*/ 4625975 h 6858000"/>
              <a:gd name="connsiteX95" fmla="*/ 6777930 w 6955967"/>
              <a:gd name="connsiteY95" fmla="*/ 4678362 h 6858000"/>
              <a:gd name="connsiteX96" fmla="*/ 6769531 w 6955967"/>
              <a:gd name="connsiteY96" fmla="*/ 4738687 h 6858000"/>
              <a:gd name="connsiteX97" fmla="*/ 6766172 w 6955967"/>
              <a:gd name="connsiteY97" fmla="*/ 4806950 h 6858000"/>
              <a:gd name="connsiteX98" fmla="*/ 6769531 w 6955967"/>
              <a:gd name="connsiteY98" fmla="*/ 4875212 h 6858000"/>
              <a:gd name="connsiteX99" fmla="*/ 6777930 w 6955967"/>
              <a:gd name="connsiteY99" fmla="*/ 4935537 h 6858000"/>
              <a:gd name="connsiteX100" fmla="*/ 6789687 w 6955967"/>
              <a:gd name="connsiteY100" fmla="*/ 4987925 h 6858000"/>
              <a:gd name="connsiteX101" fmla="*/ 6804804 w 6955967"/>
              <a:gd name="connsiteY101" fmla="*/ 5033962 h 6858000"/>
              <a:gd name="connsiteX102" fmla="*/ 6821599 w 6955967"/>
              <a:gd name="connsiteY102" fmla="*/ 5075237 h 6858000"/>
              <a:gd name="connsiteX103" fmla="*/ 6841755 w 6955967"/>
              <a:gd name="connsiteY103" fmla="*/ 5114925 h 6858000"/>
              <a:gd name="connsiteX104" fmla="*/ 6861910 w 6955967"/>
              <a:gd name="connsiteY104" fmla="*/ 5149850 h 6858000"/>
              <a:gd name="connsiteX105" fmla="*/ 6882065 w 6955967"/>
              <a:gd name="connsiteY105" fmla="*/ 5186362 h 6858000"/>
              <a:gd name="connsiteX106" fmla="*/ 6900540 w 6955967"/>
              <a:gd name="connsiteY106" fmla="*/ 5226050 h 6858000"/>
              <a:gd name="connsiteX107" fmla="*/ 6919016 w 6955967"/>
              <a:gd name="connsiteY107" fmla="*/ 5268912 h 6858000"/>
              <a:gd name="connsiteX108" fmla="*/ 6934132 w 6955967"/>
              <a:gd name="connsiteY108" fmla="*/ 5313362 h 6858000"/>
              <a:gd name="connsiteX109" fmla="*/ 6944210 w 6955967"/>
              <a:gd name="connsiteY109" fmla="*/ 5365750 h 6858000"/>
              <a:gd name="connsiteX110" fmla="*/ 6954287 w 6955967"/>
              <a:gd name="connsiteY110" fmla="*/ 5426075 h 6858000"/>
              <a:gd name="connsiteX111" fmla="*/ 6955967 w 6955967"/>
              <a:gd name="connsiteY111" fmla="*/ 5494337 h 6858000"/>
              <a:gd name="connsiteX112" fmla="*/ 6954287 w 6955967"/>
              <a:gd name="connsiteY112" fmla="*/ 5562600 h 6858000"/>
              <a:gd name="connsiteX113" fmla="*/ 6944210 w 6955967"/>
              <a:gd name="connsiteY113" fmla="*/ 5622925 h 6858000"/>
              <a:gd name="connsiteX114" fmla="*/ 6934132 w 6955967"/>
              <a:gd name="connsiteY114" fmla="*/ 5675312 h 6858000"/>
              <a:gd name="connsiteX115" fmla="*/ 6919016 w 6955967"/>
              <a:gd name="connsiteY115" fmla="*/ 5721350 h 6858000"/>
              <a:gd name="connsiteX116" fmla="*/ 6900540 w 6955967"/>
              <a:gd name="connsiteY116" fmla="*/ 5762625 h 6858000"/>
              <a:gd name="connsiteX117" fmla="*/ 6882065 w 6955967"/>
              <a:gd name="connsiteY117" fmla="*/ 5802312 h 6858000"/>
              <a:gd name="connsiteX118" fmla="*/ 6861910 w 6955967"/>
              <a:gd name="connsiteY118" fmla="*/ 5840412 h 6858000"/>
              <a:gd name="connsiteX119" fmla="*/ 6841755 w 6955967"/>
              <a:gd name="connsiteY119" fmla="*/ 5876925 h 6858000"/>
              <a:gd name="connsiteX120" fmla="*/ 6821599 w 6955967"/>
              <a:gd name="connsiteY120" fmla="*/ 5915025 h 6858000"/>
              <a:gd name="connsiteX121" fmla="*/ 6804804 w 6955967"/>
              <a:gd name="connsiteY121" fmla="*/ 5956300 h 6858000"/>
              <a:gd name="connsiteX122" fmla="*/ 6789687 w 6955967"/>
              <a:gd name="connsiteY122" fmla="*/ 6003925 h 6858000"/>
              <a:gd name="connsiteX123" fmla="*/ 6777930 w 6955967"/>
              <a:gd name="connsiteY123" fmla="*/ 6056312 h 6858000"/>
              <a:gd name="connsiteX124" fmla="*/ 6769531 w 6955967"/>
              <a:gd name="connsiteY124" fmla="*/ 6113462 h 6858000"/>
              <a:gd name="connsiteX125" fmla="*/ 6766172 w 6955967"/>
              <a:gd name="connsiteY125" fmla="*/ 6183312 h 6858000"/>
              <a:gd name="connsiteX126" fmla="*/ 6769531 w 6955967"/>
              <a:gd name="connsiteY126" fmla="*/ 6251575 h 6858000"/>
              <a:gd name="connsiteX127" fmla="*/ 6777930 w 6955967"/>
              <a:gd name="connsiteY127" fmla="*/ 6311900 h 6858000"/>
              <a:gd name="connsiteX128" fmla="*/ 6789687 w 6955967"/>
              <a:gd name="connsiteY128" fmla="*/ 6361112 h 6858000"/>
              <a:gd name="connsiteX129" fmla="*/ 6804804 w 6955967"/>
              <a:gd name="connsiteY129" fmla="*/ 6407150 h 6858000"/>
              <a:gd name="connsiteX130" fmla="*/ 6821599 w 6955967"/>
              <a:gd name="connsiteY130" fmla="*/ 6448425 h 6858000"/>
              <a:gd name="connsiteX131" fmla="*/ 6840075 w 6955967"/>
              <a:gd name="connsiteY131" fmla="*/ 6488112 h 6858000"/>
              <a:gd name="connsiteX132" fmla="*/ 6858551 w 6955967"/>
              <a:gd name="connsiteY132" fmla="*/ 6523037 h 6858000"/>
              <a:gd name="connsiteX133" fmla="*/ 6878706 w 6955967"/>
              <a:gd name="connsiteY133" fmla="*/ 6561137 h 6858000"/>
              <a:gd name="connsiteX134" fmla="*/ 6898861 w 6955967"/>
              <a:gd name="connsiteY134" fmla="*/ 6597650 h 6858000"/>
              <a:gd name="connsiteX135" fmla="*/ 6915657 w 6955967"/>
              <a:gd name="connsiteY135" fmla="*/ 6640512 h 6858000"/>
              <a:gd name="connsiteX136" fmla="*/ 6932453 w 6955967"/>
              <a:gd name="connsiteY136" fmla="*/ 6683375 h 6858000"/>
              <a:gd name="connsiteX137" fmla="*/ 6942530 w 6955967"/>
              <a:gd name="connsiteY137" fmla="*/ 6735762 h 6858000"/>
              <a:gd name="connsiteX138" fmla="*/ 6950928 w 6955967"/>
              <a:gd name="connsiteY138" fmla="*/ 6791325 h 6858000"/>
              <a:gd name="connsiteX139" fmla="*/ 6955967 w 6955967"/>
              <a:gd name="connsiteY139" fmla="*/ 6858000 h 6858000"/>
              <a:gd name="connsiteX140" fmla="*/ 0 w 6955967"/>
              <a:gd name="connsiteY140" fmla="*/ 6858000 h 6858000"/>
              <a:gd name="connsiteX141" fmla="*/ 0 w 6955967"/>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6955967" h="6858000">
                <a:moveTo>
                  <a:pt x="0" y="0"/>
                </a:moveTo>
                <a:lnTo>
                  <a:pt x="6955967" y="0"/>
                </a:lnTo>
                <a:lnTo>
                  <a:pt x="6950928" y="66675"/>
                </a:lnTo>
                <a:lnTo>
                  <a:pt x="6942530" y="122237"/>
                </a:lnTo>
                <a:lnTo>
                  <a:pt x="6932453" y="174625"/>
                </a:lnTo>
                <a:lnTo>
                  <a:pt x="6915657" y="217487"/>
                </a:lnTo>
                <a:lnTo>
                  <a:pt x="6898861" y="260350"/>
                </a:lnTo>
                <a:lnTo>
                  <a:pt x="6878706" y="296862"/>
                </a:lnTo>
                <a:lnTo>
                  <a:pt x="6858551" y="334962"/>
                </a:lnTo>
                <a:lnTo>
                  <a:pt x="6840075" y="369887"/>
                </a:lnTo>
                <a:lnTo>
                  <a:pt x="6821599" y="409575"/>
                </a:lnTo>
                <a:lnTo>
                  <a:pt x="6804804" y="450850"/>
                </a:lnTo>
                <a:lnTo>
                  <a:pt x="6789687" y="496887"/>
                </a:lnTo>
                <a:lnTo>
                  <a:pt x="6777930" y="546100"/>
                </a:lnTo>
                <a:lnTo>
                  <a:pt x="6769531" y="606425"/>
                </a:lnTo>
                <a:lnTo>
                  <a:pt x="6766172" y="673100"/>
                </a:lnTo>
                <a:lnTo>
                  <a:pt x="6769531" y="744537"/>
                </a:lnTo>
                <a:lnTo>
                  <a:pt x="6777930" y="801687"/>
                </a:lnTo>
                <a:lnTo>
                  <a:pt x="6789687" y="854075"/>
                </a:lnTo>
                <a:lnTo>
                  <a:pt x="6804804" y="901700"/>
                </a:lnTo>
                <a:lnTo>
                  <a:pt x="6821599" y="942975"/>
                </a:lnTo>
                <a:lnTo>
                  <a:pt x="6841755" y="981075"/>
                </a:lnTo>
                <a:lnTo>
                  <a:pt x="6861910" y="1017587"/>
                </a:lnTo>
                <a:lnTo>
                  <a:pt x="6882065" y="1055687"/>
                </a:lnTo>
                <a:lnTo>
                  <a:pt x="6900540" y="1095375"/>
                </a:lnTo>
                <a:lnTo>
                  <a:pt x="6919016" y="1136650"/>
                </a:lnTo>
                <a:lnTo>
                  <a:pt x="6934132" y="1182687"/>
                </a:lnTo>
                <a:lnTo>
                  <a:pt x="6944210" y="1235075"/>
                </a:lnTo>
                <a:lnTo>
                  <a:pt x="6954287" y="1295400"/>
                </a:lnTo>
                <a:lnTo>
                  <a:pt x="6955967" y="1363662"/>
                </a:lnTo>
                <a:lnTo>
                  <a:pt x="6954287" y="1431925"/>
                </a:lnTo>
                <a:lnTo>
                  <a:pt x="6944210" y="1492250"/>
                </a:lnTo>
                <a:lnTo>
                  <a:pt x="6934132" y="1544637"/>
                </a:lnTo>
                <a:lnTo>
                  <a:pt x="6919016" y="1589087"/>
                </a:lnTo>
                <a:lnTo>
                  <a:pt x="6900540" y="1631950"/>
                </a:lnTo>
                <a:lnTo>
                  <a:pt x="6882065" y="1671637"/>
                </a:lnTo>
                <a:lnTo>
                  <a:pt x="6861910" y="1708150"/>
                </a:lnTo>
                <a:lnTo>
                  <a:pt x="6841755" y="1743075"/>
                </a:lnTo>
                <a:lnTo>
                  <a:pt x="6821599" y="1782762"/>
                </a:lnTo>
                <a:lnTo>
                  <a:pt x="6804804" y="1824037"/>
                </a:lnTo>
                <a:lnTo>
                  <a:pt x="6789687" y="1870075"/>
                </a:lnTo>
                <a:lnTo>
                  <a:pt x="6777930" y="1922462"/>
                </a:lnTo>
                <a:lnTo>
                  <a:pt x="6769531" y="1982787"/>
                </a:lnTo>
                <a:lnTo>
                  <a:pt x="6766172" y="2051050"/>
                </a:lnTo>
                <a:lnTo>
                  <a:pt x="6769531" y="2119312"/>
                </a:lnTo>
                <a:lnTo>
                  <a:pt x="6777930" y="2179637"/>
                </a:lnTo>
                <a:lnTo>
                  <a:pt x="6789687" y="2232025"/>
                </a:lnTo>
                <a:lnTo>
                  <a:pt x="6804804" y="2278062"/>
                </a:lnTo>
                <a:lnTo>
                  <a:pt x="6821599" y="2319337"/>
                </a:lnTo>
                <a:lnTo>
                  <a:pt x="6841755" y="2359025"/>
                </a:lnTo>
                <a:lnTo>
                  <a:pt x="6861910" y="2395537"/>
                </a:lnTo>
                <a:lnTo>
                  <a:pt x="6882065" y="2433637"/>
                </a:lnTo>
                <a:lnTo>
                  <a:pt x="6900540" y="2471737"/>
                </a:lnTo>
                <a:lnTo>
                  <a:pt x="6919016" y="2513012"/>
                </a:lnTo>
                <a:lnTo>
                  <a:pt x="6934132" y="2560637"/>
                </a:lnTo>
                <a:lnTo>
                  <a:pt x="6944210" y="2613025"/>
                </a:lnTo>
                <a:lnTo>
                  <a:pt x="6954287" y="2671762"/>
                </a:lnTo>
                <a:lnTo>
                  <a:pt x="6955967" y="2741612"/>
                </a:lnTo>
                <a:lnTo>
                  <a:pt x="6954287" y="2809875"/>
                </a:lnTo>
                <a:lnTo>
                  <a:pt x="6944210" y="2868612"/>
                </a:lnTo>
                <a:lnTo>
                  <a:pt x="6934132" y="2922587"/>
                </a:lnTo>
                <a:lnTo>
                  <a:pt x="6919016" y="2967037"/>
                </a:lnTo>
                <a:lnTo>
                  <a:pt x="6900540" y="3009900"/>
                </a:lnTo>
                <a:lnTo>
                  <a:pt x="6882065" y="3046412"/>
                </a:lnTo>
                <a:lnTo>
                  <a:pt x="6861910" y="3084512"/>
                </a:lnTo>
                <a:lnTo>
                  <a:pt x="6841755" y="3121025"/>
                </a:lnTo>
                <a:lnTo>
                  <a:pt x="6821599" y="3160712"/>
                </a:lnTo>
                <a:lnTo>
                  <a:pt x="6804804" y="3201987"/>
                </a:lnTo>
                <a:lnTo>
                  <a:pt x="6789687" y="3248025"/>
                </a:lnTo>
                <a:lnTo>
                  <a:pt x="6777930" y="3300412"/>
                </a:lnTo>
                <a:lnTo>
                  <a:pt x="6769531" y="3360737"/>
                </a:lnTo>
                <a:lnTo>
                  <a:pt x="6766172" y="3427412"/>
                </a:lnTo>
                <a:lnTo>
                  <a:pt x="6769531" y="3497262"/>
                </a:lnTo>
                <a:lnTo>
                  <a:pt x="6777930" y="3557587"/>
                </a:lnTo>
                <a:lnTo>
                  <a:pt x="6789687" y="3609975"/>
                </a:lnTo>
                <a:lnTo>
                  <a:pt x="6804804" y="3656012"/>
                </a:lnTo>
                <a:lnTo>
                  <a:pt x="6821599" y="3697287"/>
                </a:lnTo>
                <a:lnTo>
                  <a:pt x="6841755" y="3736975"/>
                </a:lnTo>
                <a:lnTo>
                  <a:pt x="6882065" y="3811587"/>
                </a:lnTo>
                <a:lnTo>
                  <a:pt x="6900540" y="3848100"/>
                </a:lnTo>
                <a:lnTo>
                  <a:pt x="6919016" y="3890962"/>
                </a:lnTo>
                <a:lnTo>
                  <a:pt x="6934132" y="3935412"/>
                </a:lnTo>
                <a:lnTo>
                  <a:pt x="6944210" y="3987800"/>
                </a:lnTo>
                <a:lnTo>
                  <a:pt x="6954287" y="4048125"/>
                </a:lnTo>
                <a:lnTo>
                  <a:pt x="6955967" y="4116387"/>
                </a:lnTo>
                <a:lnTo>
                  <a:pt x="6954287" y="4186237"/>
                </a:lnTo>
                <a:lnTo>
                  <a:pt x="6944210" y="4244975"/>
                </a:lnTo>
                <a:lnTo>
                  <a:pt x="6934132" y="4297362"/>
                </a:lnTo>
                <a:lnTo>
                  <a:pt x="6919016" y="4343400"/>
                </a:lnTo>
                <a:lnTo>
                  <a:pt x="6900540" y="4386262"/>
                </a:lnTo>
                <a:lnTo>
                  <a:pt x="6882065" y="4424362"/>
                </a:lnTo>
                <a:lnTo>
                  <a:pt x="6841755" y="4498975"/>
                </a:lnTo>
                <a:lnTo>
                  <a:pt x="6821599" y="4537075"/>
                </a:lnTo>
                <a:lnTo>
                  <a:pt x="6804804" y="4579937"/>
                </a:lnTo>
                <a:lnTo>
                  <a:pt x="6789687" y="4625975"/>
                </a:lnTo>
                <a:lnTo>
                  <a:pt x="6777930" y="4678362"/>
                </a:lnTo>
                <a:lnTo>
                  <a:pt x="6769531" y="4738687"/>
                </a:lnTo>
                <a:lnTo>
                  <a:pt x="6766172" y="4806950"/>
                </a:lnTo>
                <a:lnTo>
                  <a:pt x="6769531" y="4875212"/>
                </a:lnTo>
                <a:lnTo>
                  <a:pt x="6777930" y="4935537"/>
                </a:lnTo>
                <a:lnTo>
                  <a:pt x="6789687" y="4987925"/>
                </a:lnTo>
                <a:lnTo>
                  <a:pt x="6804804" y="5033962"/>
                </a:lnTo>
                <a:lnTo>
                  <a:pt x="6821599" y="5075237"/>
                </a:lnTo>
                <a:lnTo>
                  <a:pt x="6841755" y="5114925"/>
                </a:lnTo>
                <a:lnTo>
                  <a:pt x="6861910" y="5149850"/>
                </a:lnTo>
                <a:lnTo>
                  <a:pt x="6882065" y="5186362"/>
                </a:lnTo>
                <a:lnTo>
                  <a:pt x="6900540" y="5226050"/>
                </a:lnTo>
                <a:lnTo>
                  <a:pt x="6919016" y="5268912"/>
                </a:lnTo>
                <a:lnTo>
                  <a:pt x="6934132" y="5313362"/>
                </a:lnTo>
                <a:lnTo>
                  <a:pt x="6944210" y="5365750"/>
                </a:lnTo>
                <a:lnTo>
                  <a:pt x="6954287" y="5426075"/>
                </a:lnTo>
                <a:lnTo>
                  <a:pt x="6955967" y="5494337"/>
                </a:lnTo>
                <a:lnTo>
                  <a:pt x="6954287" y="5562600"/>
                </a:lnTo>
                <a:lnTo>
                  <a:pt x="6944210" y="5622925"/>
                </a:lnTo>
                <a:lnTo>
                  <a:pt x="6934132" y="5675312"/>
                </a:lnTo>
                <a:lnTo>
                  <a:pt x="6919016" y="5721350"/>
                </a:lnTo>
                <a:lnTo>
                  <a:pt x="6900540" y="5762625"/>
                </a:lnTo>
                <a:lnTo>
                  <a:pt x="6882065" y="5802312"/>
                </a:lnTo>
                <a:lnTo>
                  <a:pt x="6861910" y="5840412"/>
                </a:lnTo>
                <a:lnTo>
                  <a:pt x="6841755" y="5876925"/>
                </a:lnTo>
                <a:lnTo>
                  <a:pt x="6821599" y="5915025"/>
                </a:lnTo>
                <a:lnTo>
                  <a:pt x="6804804" y="5956300"/>
                </a:lnTo>
                <a:lnTo>
                  <a:pt x="6789687" y="6003925"/>
                </a:lnTo>
                <a:lnTo>
                  <a:pt x="6777930" y="6056312"/>
                </a:lnTo>
                <a:lnTo>
                  <a:pt x="6769531" y="6113462"/>
                </a:lnTo>
                <a:lnTo>
                  <a:pt x="6766172" y="6183312"/>
                </a:lnTo>
                <a:lnTo>
                  <a:pt x="6769531" y="6251575"/>
                </a:lnTo>
                <a:lnTo>
                  <a:pt x="6777930" y="6311900"/>
                </a:lnTo>
                <a:lnTo>
                  <a:pt x="6789687" y="6361112"/>
                </a:lnTo>
                <a:lnTo>
                  <a:pt x="6804804" y="6407150"/>
                </a:lnTo>
                <a:lnTo>
                  <a:pt x="6821599" y="6448425"/>
                </a:lnTo>
                <a:lnTo>
                  <a:pt x="6840075" y="6488112"/>
                </a:lnTo>
                <a:lnTo>
                  <a:pt x="6858551" y="6523037"/>
                </a:lnTo>
                <a:lnTo>
                  <a:pt x="6878706" y="6561137"/>
                </a:lnTo>
                <a:lnTo>
                  <a:pt x="6898861" y="6597650"/>
                </a:lnTo>
                <a:lnTo>
                  <a:pt x="6915657" y="6640512"/>
                </a:lnTo>
                <a:lnTo>
                  <a:pt x="6932453" y="6683375"/>
                </a:lnTo>
                <a:lnTo>
                  <a:pt x="6942530" y="6735762"/>
                </a:lnTo>
                <a:lnTo>
                  <a:pt x="6950928" y="6791325"/>
                </a:lnTo>
                <a:lnTo>
                  <a:pt x="6955967" y="6858000"/>
                </a:lnTo>
                <a:lnTo>
                  <a:pt x="0" y="6858000"/>
                </a:lnTo>
                <a:lnTo>
                  <a:pt x="0" y="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 name="Title 1">
            <a:extLst>
              <a:ext uri="{FF2B5EF4-FFF2-40B4-BE49-F238E27FC236}">
                <a16:creationId xmlns:a16="http://schemas.microsoft.com/office/drawing/2014/main" id="{711C529E-02A4-4644-A819-A039CC90C19F}"/>
              </a:ext>
            </a:extLst>
          </p:cNvPr>
          <p:cNvSpPr>
            <a:spLocks noGrp="1"/>
          </p:cNvSpPr>
          <p:nvPr>
            <p:ph type="title"/>
          </p:nvPr>
        </p:nvSpPr>
        <p:spPr>
          <a:xfrm>
            <a:off x="736801" y="637200"/>
            <a:ext cx="5359200" cy="5583600"/>
          </a:xfrm>
        </p:spPr>
        <p:txBody>
          <a:bodyPr anchor="ctr">
            <a:normAutofit/>
          </a:bodyPr>
          <a:lstStyle/>
          <a:p>
            <a:pPr algn="ctr"/>
            <a:r>
              <a:rPr lang="en-GB" sz="8800"/>
              <a:t>Plan of action</a:t>
            </a:r>
          </a:p>
        </p:txBody>
      </p:sp>
      <p:sp useBgFill="1">
        <p:nvSpPr>
          <p:cNvPr id="12" name="Freeform: Shape 11">
            <a:extLst>
              <a:ext uri="{FF2B5EF4-FFF2-40B4-BE49-F238E27FC236}">
                <a16:creationId xmlns:a16="http://schemas.microsoft.com/office/drawing/2014/main" id="{6C0140D0-CF1D-4663-AE31-2C6D3D22FD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10553" y="0"/>
            <a:ext cx="5281447" cy="6858000"/>
          </a:xfrm>
          <a:custGeom>
            <a:avLst/>
            <a:gdLst>
              <a:gd name="connsiteX0" fmla="*/ 189795 w 5281447"/>
              <a:gd name="connsiteY0" fmla="*/ 0 h 6858000"/>
              <a:gd name="connsiteX1" fmla="*/ 4443250 w 5281447"/>
              <a:gd name="connsiteY1" fmla="*/ 0 h 6858000"/>
              <a:gd name="connsiteX2" fmla="*/ 5138140 w 5281447"/>
              <a:gd name="connsiteY2" fmla="*/ 0 h 6858000"/>
              <a:gd name="connsiteX3" fmla="*/ 5281447 w 5281447"/>
              <a:gd name="connsiteY3" fmla="*/ 0 h 6858000"/>
              <a:gd name="connsiteX4" fmla="*/ 5281447 w 5281447"/>
              <a:gd name="connsiteY4" fmla="*/ 6858000 h 6858000"/>
              <a:gd name="connsiteX5" fmla="*/ 5138140 w 5281447"/>
              <a:gd name="connsiteY5" fmla="*/ 6858000 h 6858000"/>
              <a:gd name="connsiteX6" fmla="*/ 4443250 w 5281447"/>
              <a:gd name="connsiteY6" fmla="*/ 6858000 h 6858000"/>
              <a:gd name="connsiteX7" fmla="*/ 189795 w 5281447"/>
              <a:gd name="connsiteY7" fmla="*/ 6858000 h 6858000"/>
              <a:gd name="connsiteX8" fmla="*/ 184756 w 5281447"/>
              <a:gd name="connsiteY8" fmla="*/ 6791325 h 6858000"/>
              <a:gd name="connsiteX9" fmla="*/ 176358 w 5281447"/>
              <a:gd name="connsiteY9" fmla="*/ 6735762 h 6858000"/>
              <a:gd name="connsiteX10" fmla="*/ 166281 w 5281447"/>
              <a:gd name="connsiteY10" fmla="*/ 6683375 h 6858000"/>
              <a:gd name="connsiteX11" fmla="*/ 149485 w 5281447"/>
              <a:gd name="connsiteY11" fmla="*/ 6640512 h 6858000"/>
              <a:gd name="connsiteX12" fmla="*/ 132689 w 5281447"/>
              <a:gd name="connsiteY12" fmla="*/ 6597650 h 6858000"/>
              <a:gd name="connsiteX13" fmla="*/ 112534 w 5281447"/>
              <a:gd name="connsiteY13" fmla="*/ 6561137 h 6858000"/>
              <a:gd name="connsiteX14" fmla="*/ 92379 w 5281447"/>
              <a:gd name="connsiteY14" fmla="*/ 6523037 h 6858000"/>
              <a:gd name="connsiteX15" fmla="*/ 73903 w 5281447"/>
              <a:gd name="connsiteY15" fmla="*/ 6488112 h 6858000"/>
              <a:gd name="connsiteX16" fmla="*/ 55427 w 5281447"/>
              <a:gd name="connsiteY16" fmla="*/ 6448425 h 6858000"/>
              <a:gd name="connsiteX17" fmla="*/ 38632 w 5281447"/>
              <a:gd name="connsiteY17" fmla="*/ 6407150 h 6858000"/>
              <a:gd name="connsiteX18" fmla="*/ 23515 w 5281447"/>
              <a:gd name="connsiteY18" fmla="*/ 6361112 h 6858000"/>
              <a:gd name="connsiteX19" fmla="*/ 11758 w 5281447"/>
              <a:gd name="connsiteY19" fmla="*/ 6311900 h 6858000"/>
              <a:gd name="connsiteX20" fmla="*/ 3359 w 5281447"/>
              <a:gd name="connsiteY20" fmla="*/ 6251575 h 6858000"/>
              <a:gd name="connsiteX21" fmla="*/ 0 w 5281447"/>
              <a:gd name="connsiteY21" fmla="*/ 6183312 h 6858000"/>
              <a:gd name="connsiteX22" fmla="*/ 3359 w 5281447"/>
              <a:gd name="connsiteY22" fmla="*/ 6113462 h 6858000"/>
              <a:gd name="connsiteX23" fmla="*/ 11758 w 5281447"/>
              <a:gd name="connsiteY23" fmla="*/ 6056312 h 6858000"/>
              <a:gd name="connsiteX24" fmla="*/ 23515 w 5281447"/>
              <a:gd name="connsiteY24" fmla="*/ 6003925 h 6858000"/>
              <a:gd name="connsiteX25" fmla="*/ 38632 w 5281447"/>
              <a:gd name="connsiteY25" fmla="*/ 5956300 h 6858000"/>
              <a:gd name="connsiteX26" fmla="*/ 55427 w 5281447"/>
              <a:gd name="connsiteY26" fmla="*/ 5915025 h 6858000"/>
              <a:gd name="connsiteX27" fmla="*/ 75583 w 5281447"/>
              <a:gd name="connsiteY27" fmla="*/ 5876925 h 6858000"/>
              <a:gd name="connsiteX28" fmla="*/ 95738 w 5281447"/>
              <a:gd name="connsiteY28" fmla="*/ 5840412 h 6858000"/>
              <a:gd name="connsiteX29" fmla="*/ 115893 w 5281447"/>
              <a:gd name="connsiteY29" fmla="*/ 5802312 h 6858000"/>
              <a:gd name="connsiteX30" fmla="*/ 134368 w 5281447"/>
              <a:gd name="connsiteY30" fmla="*/ 5762625 h 6858000"/>
              <a:gd name="connsiteX31" fmla="*/ 152844 w 5281447"/>
              <a:gd name="connsiteY31" fmla="*/ 5721350 h 6858000"/>
              <a:gd name="connsiteX32" fmla="*/ 167960 w 5281447"/>
              <a:gd name="connsiteY32" fmla="*/ 5675312 h 6858000"/>
              <a:gd name="connsiteX33" fmla="*/ 178038 w 5281447"/>
              <a:gd name="connsiteY33" fmla="*/ 5622925 h 6858000"/>
              <a:gd name="connsiteX34" fmla="*/ 188115 w 5281447"/>
              <a:gd name="connsiteY34" fmla="*/ 5562600 h 6858000"/>
              <a:gd name="connsiteX35" fmla="*/ 189795 w 5281447"/>
              <a:gd name="connsiteY35" fmla="*/ 5494337 h 6858000"/>
              <a:gd name="connsiteX36" fmla="*/ 188115 w 5281447"/>
              <a:gd name="connsiteY36" fmla="*/ 5426075 h 6858000"/>
              <a:gd name="connsiteX37" fmla="*/ 178038 w 5281447"/>
              <a:gd name="connsiteY37" fmla="*/ 5365750 h 6858000"/>
              <a:gd name="connsiteX38" fmla="*/ 167960 w 5281447"/>
              <a:gd name="connsiteY38" fmla="*/ 5313362 h 6858000"/>
              <a:gd name="connsiteX39" fmla="*/ 152844 w 5281447"/>
              <a:gd name="connsiteY39" fmla="*/ 5268912 h 6858000"/>
              <a:gd name="connsiteX40" fmla="*/ 134368 w 5281447"/>
              <a:gd name="connsiteY40" fmla="*/ 5226050 h 6858000"/>
              <a:gd name="connsiteX41" fmla="*/ 115893 w 5281447"/>
              <a:gd name="connsiteY41" fmla="*/ 5186362 h 6858000"/>
              <a:gd name="connsiteX42" fmla="*/ 95738 w 5281447"/>
              <a:gd name="connsiteY42" fmla="*/ 5149850 h 6858000"/>
              <a:gd name="connsiteX43" fmla="*/ 75583 w 5281447"/>
              <a:gd name="connsiteY43" fmla="*/ 5114925 h 6858000"/>
              <a:gd name="connsiteX44" fmla="*/ 55427 w 5281447"/>
              <a:gd name="connsiteY44" fmla="*/ 5075237 h 6858000"/>
              <a:gd name="connsiteX45" fmla="*/ 38632 w 5281447"/>
              <a:gd name="connsiteY45" fmla="*/ 5033962 h 6858000"/>
              <a:gd name="connsiteX46" fmla="*/ 23515 w 5281447"/>
              <a:gd name="connsiteY46" fmla="*/ 4987925 h 6858000"/>
              <a:gd name="connsiteX47" fmla="*/ 11758 w 5281447"/>
              <a:gd name="connsiteY47" fmla="*/ 4935537 h 6858000"/>
              <a:gd name="connsiteX48" fmla="*/ 3359 w 5281447"/>
              <a:gd name="connsiteY48" fmla="*/ 4875212 h 6858000"/>
              <a:gd name="connsiteX49" fmla="*/ 0 w 5281447"/>
              <a:gd name="connsiteY49" fmla="*/ 4806950 h 6858000"/>
              <a:gd name="connsiteX50" fmla="*/ 3359 w 5281447"/>
              <a:gd name="connsiteY50" fmla="*/ 4738687 h 6858000"/>
              <a:gd name="connsiteX51" fmla="*/ 11758 w 5281447"/>
              <a:gd name="connsiteY51" fmla="*/ 4678362 h 6858000"/>
              <a:gd name="connsiteX52" fmla="*/ 23515 w 5281447"/>
              <a:gd name="connsiteY52" fmla="*/ 4625975 h 6858000"/>
              <a:gd name="connsiteX53" fmla="*/ 38632 w 5281447"/>
              <a:gd name="connsiteY53" fmla="*/ 4579937 h 6858000"/>
              <a:gd name="connsiteX54" fmla="*/ 55427 w 5281447"/>
              <a:gd name="connsiteY54" fmla="*/ 4537075 h 6858000"/>
              <a:gd name="connsiteX55" fmla="*/ 75583 w 5281447"/>
              <a:gd name="connsiteY55" fmla="*/ 4498975 h 6858000"/>
              <a:gd name="connsiteX56" fmla="*/ 115893 w 5281447"/>
              <a:gd name="connsiteY56" fmla="*/ 4424362 h 6858000"/>
              <a:gd name="connsiteX57" fmla="*/ 134368 w 5281447"/>
              <a:gd name="connsiteY57" fmla="*/ 4386262 h 6858000"/>
              <a:gd name="connsiteX58" fmla="*/ 152844 w 5281447"/>
              <a:gd name="connsiteY58" fmla="*/ 4343400 h 6858000"/>
              <a:gd name="connsiteX59" fmla="*/ 167960 w 5281447"/>
              <a:gd name="connsiteY59" fmla="*/ 4297362 h 6858000"/>
              <a:gd name="connsiteX60" fmla="*/ 178038 w 5281447"/>
              <a:gd name="connsiteY60" fmla="*/ 4244975 h 6858000"/>
              <a:gd name="connsiteX61" fmla="*/ 188115 w 5281447"/>
              <a:gd name="connsiteY61" fmla="*/ 4186237 h 6858000"/>
              <a:gd name="connsiteX62" fmla="*/ 189795 w 5281447"/>
              <a:gd name="connsiteY62" fmla="*/ 4116387 h 6858000"/>
              <a:gd name="connsiteX63" fmla="*/ 188115 w 5281447"/>
              <a:gd name="connsiteY63" fmla="*/ 4048125 h 6858000"/>
              <a:gd name="connsiteX64" fmla="*/ 178038 w 5281447"/>
              <a:gd name="connsiteY64" fmla="*/ 3987800 h 6858000"/>
              <a:gd name="connsiteX65" fmla="*/ 167960 w 5281447"/>
              <a:gd name="connsiteY65" fmla="*/ 3935412 h 6858000"/>
              <a:gd name="connsiteX66" fmla="*/ 152844 w 5281447"/>
              <a:gd name="connsiteY66" fmla="*/ 3890962 h 6858000"/>
              <a:gd name="connsiteX67" fmla="*/ 134368 w 5281447"/>
              <a:gd name="connsiteY67" fmla="*/ 3848100 h 6858000"/>
              <a:gd name="connsiteX68" fmla="*/ 115893 w 5281447"/>
              <a:gd name="connsiteY68" fmla="*/ 3811587 h 6858000"/>
              <a:gd name="connsiteX69" fmla="*/ 75583 w 5281447"/>
              <a:gd name="connsiteY69" fmla="*/ 3736975 h 6858000"/>
              <a:gd name="connsiteX70" fmla="*/ 55427 w 5281447"/>
              <a:gd name="connsiteY70" fmla="*/ 3697287 h 6858000"/>
              <a:gd name="connsiteX71" fmla="*/ 38632 w 5281447"/>
              <a:gd name="connsiteY71" fmla="*/ 3656012 h 6858000"/>
              <a:gd name="connsiteX72" fmla="*/ 23515 w 5281447"/>
              <a:gd name="connsiteY72" fmla="*/ 3609975 h 6858000"/>
              <a:gd name="connsiteX73" fmla="*/ 11758 w 5281447"/>
              <a:gd name="connsiteY73" fmla="*/ 3557587 h 6858000"/>
              <a:gd name="connsiteX74" fmla="*/ 3359 w 5281447"/>
              <a:gd name="connsiteY74" fmla="*/ 3497262 h 6858000"/>
              <a:gd name="connsiteX75" fmla="*/ 0 w 5281447"/>
              <a:gd name="connsiteY75" fmla="*/ 3427412 h 6858000"/>
              <a:gd name="connsiteX76" fmla="*/ 3359 w 5281447"/>
              <a:gd name="connsiteY76" fmla="*/ 3360737 h 6858000"/>
              <a:gd name="connsiteX77" fmla="*/ 11758 w 5281447"/>
              <a:gd name="connsiteY77" fmla="*/ 3300412 h 6858000"/>
              <a:gd name="connsiteX78" fmla="*/ 23515 w 5281447"/>
              <a:gd name="connsiteY78" fmla="*/ 3248025 h 6858000"/>
              <a:gd name="connsiteX79" fmla="*/ 38632 w 5281447"/>
              <a:gd name="connsiteY79" fmla="*/ 3201987 h 6858000"/>
              <a:gd name="connsiteX80" fmla="*/ 55427 w 5281447"/>
              <a:gd name="connsiteY80" fmla="*/ 3160712 h 6858000"/>
              <a:gd name="connsiteX81" fmla="*/ 75583 w 5281447"/>
              <a:gd name="connsiteY81" fmla="*/ 3121025 h 6858000"/>
              <a:gd name="connsiteX82" fmla="*/ 95738 w 5281447"/>
              <a:gd name="connsiteY82" fmla="*/ 3084512 h 6858000"/>
              <a:gd name="connsiteX83" fmla="*/ 115893 w 5281447"/>
              <a:gd name="connsiteY83" fmla="*/ 3046412 h 6858000"/>
              <a:gd name="connsiteX84" fmla="*/ 134368 w 5281447"/>
              <a:gd name="connsiteY84" fmla="*/ 3009900 h 6858000"/>
              <a:gd name="connsiteX85" fmla="*/ 152844 w 5281447"/>
              <a:gd name="connsiteY85" fmla="*/ 2967037 h 6858000"/>
              <a:gd name="connsiteX86" fmla="*/ 167960 w 5281447"/>
              <a:gd name="connsiteY86" fmla="*/ 2922587 h 6858000"/>
              <a:gd name="connsiteX87" fmla="*/ 178038 w 5281447"/>
              <a:gd name="connsiteY87" fmla="*/ 2868612 h 6858000"/>
              <a:gd name="connsiteX88" fmla="*/ 188115 w 5281447"/>
              <a:gd name="connsiteY88" fmla="*/ 2809875 h 6858000"/>
              <a:gd name="connsiteX89" fmla="*/ 189795 w 5281447"/>
              <a:gd name="connsiteY89" fmla="*/ 2741612 h 6858000"/>
              <a:gd name="connsiteX90" fmla="*/ 188115 w 5281447"/>
              <a:gd name="connsiteY90" fmla="*/ 2671762 h 6858000"/>
              <a:gd name="connsiteX91" fmla="*/ 178038 w 5281447"/>
              <a:gd name="connsiteY91" fmla="*/ 2613025 h 6858000"/>
              <a:gd name="connsiteX92" fmla="*/ 167960 w 5281447"/>
              <a:gd name="connsiteY92" fmla="*/ 2560637 h 6858000"/>
              <a:gd name="connsiteX93" fmla="*/ 152844 w 5281447"/>
              <a:gd name="connsiteY93" fmla="*/ 2513012 h 6858000"/>
              <a:gd name="connsiteX94" fmla="*/ 134368 w 5281447"/>
              <a:gd name="connsiteY94" fmla="*/ 2471737 h 6858000"/>
              <a:gd name="connsiteX95" fmla="*/ 115893 w 5281447"/>
              <a:gd name="connsiteY95" fmla="*/ 2433637 h 6858000"/>
              <a:gd name="connsiteX96" fmla="*/ 95738 w 5281447"/>
              <a:gd name="connsiteY96" fmla="*/ 2395537 h 6858000"/>
              <a:gd name="connsiteX97" fmla="*/ 75583 w 5281447"/>
              <a:gd name="connsiteY97" fmla="*/ 2359025 h 6858000"/>
              <a:gd name="connsiteX98" fmla="*/ 55427 w 5281447"/>
              <a:gd name="connsiteY98" fmla="*/ 2319337 h 6858000"/>
              <a:gd name="connsiteX99" fmla="*/ 38632 w 5281447"/>
              <a:gd name="connsiteY99" fmla="*/ 2278062 h 6858000"/>
              <a:gd name="connsiteX100" fmla="*/ 23515 w 5281447"/>
              <a:gd name="connsiteY100" fmla="*/ 2232025 h 6858000"/>
              <a:gd name="connsiteX101" fmla="*/ 11758 w 5281447"/>
              <a:gd name="connsiteY101" fmla="*/ 2179637 h 6858000"/>
              <a:gd name="connsiteX102" fmla="*/ 3359 w 5281447"/>
              <a:gd name="connsiteY102" fmla="*/ 2119312 h 6858000"/>
              <a:gd name="connsiteX103" fmla="*/ 0 w 5281447"/>
              <a:gd name="connsiteY103" fmla="*/ 2051050 h 6858000"/>
              <a:gd name="connsiteX104" fmla="*/ 3359 w 5281447"/>
              <a:gd name="connsiteY104" fmla="*/ 1982787 h 6858000"/>
              <a:gd name="connsiteX105" fmla="*/ 11758 w 5281447"/>
              <a:gd name="connsiteY105" fmla="*/ 1922462 h 6858000"/>
              <a:gd name="connsiteX106" fmla="*/ 23515 w 5281447"/>
              <a:gd name="connsiteY106" fmla="*/ 1870075 h 6858000"/>
              <a:gd name="connsiteX107" fmla="*/ 38632 w 5281447"/>
              <a:gd name="connsiteY107" fmla="*/ 1824037 h 6858000"/>
              <a:gd name="connsiteX108" fmla="*/ 55427 w 5281447"/>
              <a:gd name="connsiteY108" fmla="*/ 1782762 h 6858000"/>
              <a:gd name="connsiteX109" fmla="*/ 75583 w 5281447"/>
              <a:gd name="connsiteY109" fmla="*/ 1743075 h 6858000"/>
              <a:gd name="connsiteX110" fmla="*/ 95738 w 5281447"/>
              <a:gd name="connsiteY110" fmla="*/ 1708150 h 6858000"/>
              <a:gd name="connsiteX111" fmla="*/ 115893 w 5281447"/>
              <a:gd name="connsiteY111" fmla="*/ 1671637 h 6858000"/>
              <a:gd name="connsiteX112" fmla="*/ 134368 w 5281447"/>
              <a:gd name="connsiteY112" fmla="*/ 1631950 h 6858000"/>
              <a:gd name="connsiteX113" fmla="*/ 152844 w 5281447"/>
              <a:gd name="connsiteY113" fmla="*/ 1589087 h 6858000"/>
              <a:gd name="connsiteX114" fmla="*/ 167960 w 5281447"/>
              <a:gd name="connsiteY114" fmla="*/ 1544637 h 6858000"/>
              <a:gd name="connsiteX115" fmla="*/ 178038 w 5281447"/>
              <a:gd name="connsiteY115" fmla="*/ 1492250 h 6858000"/>
              <a:gd name="connsiteX116" fmla="*/ 188115 w 5281447"/>
              <a:gd name="connsiteY116" fmla="*/ 1431925 h 6858000"/>
              <a:gd name="connsiteX117" fmla="*/ 189795 w 5281447"/>
              <a:gd name="connsiteY117" fmla="*/ 1363662 h 6858000"/>
              <a:gd name="connsiteX118" fmla="*/ 188115 w 5281447"/>
              <a:gd name="connsiteY118" fmla="*/ 1295400 h 6858000"/>
              <a:gd name="connsiteX119" fmla="*/ 178038 w 5281447"/>
              <a:gd name="connsiteY119" fmla="*/ 1235075 h 6858000"/>
              <a:gd name="connsiteX120" fmla="*/ 167960 w 5281447"/>
              <a:gd name="connsiteY120" fmla="*/ 1182687 h 6858000"/>
              <a:gd name="connsiteX121" fmla="*/ 152844 w 5281447"/>
              <a:gd name="connsiteY121" fmla="*/ 1136650 h 6858000"/>
              <a:gd name="connsiteX122" fmla="*/ 134368 w 5281447"/>
              <a:gd name="connsiteY122" fmla="*/ 1095375 h 6858000"/>
              <a:gd name="connsiteX123" fmla="*/ 115893 w 5281447"/>
              <a:gd name="connsiteY123" fmla="*/ 1055687 h 6858000"/>
              <a:gd name="connsiteX124" fmla="*/ 95738 w 5281447"/>
              <a:gd name="connsiteY124" fmla="*/ 1017587 h 6858000"/>
              <a:gd name="connsiteX125" fmla="*/ 75583 w 5281447"/>
              <a:gd name="connsiteY125" fmla="*/ 981075 h 6858000"/>
              <a:gd name="connsiteX126" fmla="*/ 55427 w 5281447"/>
              <a:gd name="connsiteY126" fmla="*/ 942975 h 6858000"/>
              <a:gd name="connsiteX127" fmla="*/ 38632 w 5281447"/>
              <a:gd name="connsiteY127" fmla="*/ 901700 h 6858000"/>
              <a:gd name="connsiteX128" fmla="*/ 23515 w 5281447"/>
              <a:gd name="connsiteY128" fmla="*/ 854075 h 6858000"/>
              <a:gd name="connsiteX129" fmla="*/ 11758 w 5281447"/>
              <a:gd name="connsiteY129" fmla="*/ 801687 h 6858000"/>
              <a:gd name="connsiteX130" fmla="*/ 3359 w 5281447"/>
              <a:gd name="connsiteY130" fmla="*/ 744537 h 6858000"/>
              <a:gd name="connsiteX131" fmla="*/ 0 w 5281447"/>
              <a:gd name="connsiteY131" fmla="*/ 673100 h 6858000"/>
              <a:gd name="connsiteX132" fmla="*/ 3359 w 5281447"/>
              <a:gd name="connsiteY132" fmla="*/ 606425 h 6858000"/>
              <a:gd name="connsiteX133" fmla="*/ 11758 w 5281447"/>
              <a:gd name="connsiteY133" fmla="*/ 546100 h 6858000"/>
              <a:gd name="connsiteX134" fmla="*/ 23515 w 5281447"/>
              <a:gd name="connsiteY134" fmla="*/ 496887 h 6858000"/>
              <a:gd name="connsiteX135" fmla="*/ 38632 w 5281447"/>
              <a:gd name="connsiteY135" fmla="*/ 450850 h 6858000"/>
              <a:gd name="connsiteX136" fmla="*/ 55427 w 5281447"/>
              <a:gd name="connsiteY136" fmla="*/ 409575 h 6858000"/>
              <a:gd name="connsiteX137" fmla="*/ 73903 w 5281447"/>
              <a:gd name="connsiteY137" fmla="*/ 369887 h 6858000"/>
              <a:gd name="connsiteX138" fmla="*/ 92379 w 5281447"/>
              <a:gd name="connsiteY138" fmla="*/ 334962 h 6858000"/>
              <a:gd name="connsiteX139" fmla="*/ 112534 w 5281447"/>
              <a:gd name="connsiteY139" fmla="*/ 296862 h 6858000"/>
              <a:gd name="connsiteX140" fmla="*/ 132689 w 5281447"/>
              <a:gd name="connsiteY140" fmla="*/ 260350 h 6858000"/>
              <a:gd name="connsiteX141" fmla="*/ 149485 w 5281447"/>
              <a:gd name="connsiteY141" fmla="*/ 217487 h 6858000"/>
              <a:gd name="connsiteX142" fmla="*/ 166281 w 5281447"/>
              <a:gd name="connsiteY142" fmla="*/ 174625 h 6858000"/>
              <a:gd name="connsiteX143" fmla="*/ 176358 w 5281447"/>
              <a:gd name="connsiteY143" fmla="*/ 122237 h 6858000"/>
              <a:gd name="connsiteX144" fmla="*/ 184756 w 5281447"/>
              <a:gd name="connsiteY144" fmla="*/ 66675 h 6858000"/>
              <a:gd name="connsiteX145" fmla="*/ 189795 w 5281447"/>
              <a:gd name="connsiteY14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281447" h="6858000">
                <a:moveTo>
                  <a:pt x="189795" y="0"/>
                </a:moveTo>
                <a:lnTo>
                  <a:pt x="4443250" y="0"/>
                </a:lnTo>
                <a:lnTo>
                  <a:pt x="5138140" y="0"/>
                </a:lnTo>
                <a:lnTo>
                  <a:pt x="5281447" y="0"/>
                </a:lnTo>
                <a:lnTo>
                  <a:pt x="5281447" y="6858000"/>
                </a:lnTo>
                <a:lnTo>
                  <a:pt x="5138140" y="6858000"/>
                </a:lnTo>
                <a:lnTo>
                  <a:pt x="4443250"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lnTo>
                  <a:pt x="189795"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F0569BAF-8EBE-447D-B1D4-6AF15B773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174" y="0"/>
            <a:ext cx="334174" cy="6858000"/>
          </a:xfrm>
          <a:custGeom>
            <a:avLst/>
            <a:gdLst>
              <a:gd name="connsiteX0" fmla="*/ 189795 w 334174"/>
              <a:gd name="connsiteY0" fmla="*/ 0 h 6858000"/>
              <a:gd name="connsiteX1" fmla="*/ 334174 w 334174"/>
              <a:gd name="connsiteY1" fmla="*/ 0 h 6858000"/>
              <a:gd name="connsiteX2" fmla="*/ 329135 w 334174"/>
              <a:gd name="connsiteY2" fmla="*/ 66675 h 6858000"/>
              <a:gd name="connsiteX3" fmla="*/ 320737 w 334174"/>
              <a:gd name="connsiteY3" fmla="*/ 122237 h 6858000"/>
              <a:gd name="connsiteX4" fmla="*/ 310660 w 334174"/>
              <a:gd name="connsiteY4" fmla="*/ 174625 h 6858000"/>
              <a:gd name="connsiteX5" fmla="*/ 293864 w 334174"/>
              <a:gd name="connsiteY5" fmla="*/ 217487 h 6858000"/>
              <a:gd name="connsiteX6" fmla="*/ 277068 w 334174"/>
              <a:gd name="connsiteY6" fmla="*/ 260350 h 6858000"/>
              <a:gd name="connsiteX7" fmla="*/ 256913 w 334174"/>
              <a:gd name="connsiteY7" fmla="*/ 296862 h 6858000"/>
              <a:gd name="connsiteX8" fmla="*/ 236758 w 334174"/>
              <a:gd name="connsiteY8" fmla="*/ 334962 h 6858000"/>
              <a:gd name="connsiteX9" fmla="*/ 218282 w 334174"/>
              <a:gd name="connsiteY9" fmla="*/ 369887 h 6858000"/>
              <a:gd name="connsiteX10" fmla="*/ 199806 w 334174"/>
              <a:gd name="connsiteY10" fmla="*/ 409575 h 6858000"/>
              <a:gd name="connsiteX11" fmla="*/ 183011 w 334174"/>
              <a:gd name="connsiteY11" fmla="*/ 450850 h 6858000"/>
              <a:gd name="connsiteX12" fmla="*/ 167894 w 334174"/>
              <a:gd name="connsiteY12" fmla="*/ 496887 h 6858000"/>
              <a:gd name="connsiteX13" fmla="*/ 156137 w 334174"/>
              <a:gd name="connsiteY13" fmla="*/ 546100 h 6858000"/>
              <a:gd name="connsiteX14" fmla="*/ 147738 w 334174"/>
              <a:gd name="connsiteY14" fmla="*/ 606425 h 6858000"/>
              <a:gd name="connsiteX15" fmla="*/ 144379 w 334174"/>
              <a:gd name="connsiteY15" fmla="*/ 673100 h 6858000"/>
              <a:gd name="connsiteX16" fmla="*/ 147738 w 334174"/>
              <a:gd name="connsiteY16" fmla="*/ 744537 h 6858000"/>
              <a:gd name="connsiteX17" fmla="*/ 156137 w 334174"/>
              <a:gd name="connsiteY17" fmla="*/ 801687 h 6858000"/>
              <a:gd name="connsiteX18" fmla="*/ 167894 w 334174"/>
              <a:gd name="connsiteY18" fmla="*/ 854075 h 6858000"/>
              <a:gd name="connsiteX19" fmla="*/ 183011 w 334174"/>
              <a:gd name="connsiteY19" fmla="*/ 901700 h 6858000"/>
              <a:gd name="connsiteX20" fmla="*/ 199806 w 334174"/>
              <a:gd name="connsiteY20" fmla="*/ 942975 h 6858000"/>
              <a:gd name="connsiteX21" fmla="*/ 219962 w 334174"/>
              <a:gd name="connsiteY21" fmla="*/ 981075 h 6858000"/>
              <a:gd name="connsiteX22" fmla="*/ 240117 w 334174"/>
              <a:gd name="connsiteY22" fmla="*/ 1017587 h 6858000"/>
              <a:gd name="connsiteX23" fmla="*/ 260272 w 334174"/>
              <a:gd name="connsiteY23" fmla="*/ 1055687 h 6858000"/>
              <a:gd name="connsiteX24" fmla="*/ 278747 w 334174"/>
              <a:gd name="connsiteY24" fmla="*/ 1095375 h 6858000"/>
              <a:gd name="connsiteX25" fmla="*/ 297223 w 334174"/>
              <a:gd name="connsiteY25" fmla="*/ 1136650 h 6858000"/>
              <a:gd name="connsiteX26" fmla="*/ 312339 w 334174"/>
              <a:gd name="connsiteY26" fmla="*/ 1182687 h 6858000"/>
              <a:gd name="connsiteX27" fmla="*/ 322417 w 334174"/>
              <a:gd name="connsiteY27" fmla="*/ 1235075 h 6858000"/>
              <a:gd name="connsiteX28" fmla="*/ 332494 w 334174"/>
              <a:gd name="connsiteY28" fmla="*/ 1295400 h 6858000"/>
              <a:gd name="connsiteX29" fmla="*/ 334174 w 334174"/>
              <a:gd name="connsiteY29" fmla="*/ 1363662 h 6858000"/>
              <a:gd name="connsiteX30" fmla="*/ 332494 w 334174"/>
              <a:gd name="connsiteY30" fmla="*/ 1431925 h 6858000"/>
              <a:gd name="connsiteX31" fmla="*/ 322417 w 334174"/>
              <a:gd name="connsiteY31" fmla="*/ 1492250 h 6858000"/>
              <a:gd name="connsiteX32" fmla="*/ 312339 w 334174"/>
              <a:gd name="connsiteY32" fmla="*/ 1544637 h 6858000"/>
              <a:gd name="connsiteX33" fmla="*/ 297223 w 334174"/>
              <a:gd name="connsiteY33" fmla="*/ 1589087 h 6858000"/>
              <a:gd name="connsiteX34" fmla="*/ 278747 w 334174"/>
              <a:gd name="connsiteY34" fmla="*/ 1631950 h 6858000"/>
              <a:gd name="connsiteX35" fmla="*/ 260272 w 334174"/>
              <a:gd name="connsiteY35" fmla="*/ 1671637 h 6858000"/>
              <a:gd name="connsiteX36" fmla="*/ 240117 w 334174"/>
              <a:gd name="connsiteY36" fmla="*/ 1708150 h 6858000"/>
              <a:gd name="connsiteX37" fmla="*/ 219962 w 334174"/>
              <a:gd name="connsiteY37" fmla="*/ 1743075 h 6858000"/>
              <a:gd name="connsiteX38" fmla="*/ 199806 w 334174"/>
              <a:gd name="connsiteY38" fmla="*/ 1782762 h 6858000"/>
              <a:gd name="connsiteX39" fmla="*/ 183011 w 334174"/>
              <a:gd name="connsiteY39" fmla="*/ 1824037 h 6858000"/>
              <a:gd name="connsiteX40" fmla="*/ 167894 w 334174"/>
              <a:gd name="connsiteY40" fmla="*/ 1870075 h 6858000"/>
              <a:gd name="connsiteX41" fmla="*/ 156137 w 334174"/>
              <a:gd name="connsiteY41" fmla="*/ 1922462 h 6858000"/>
              <a:gd name="connsiteX42" fmla="*/ 147738 w 334174"/>
              <a:gd name="connsiteY42" fmla="*/ 1982787 h 6858000"/>
              <a:gd name="connsiteX43" fmla="*/ 144379 w 334174"/>
              <a:gd name="connsiteY43" fmla="*/ 2051050 h 6858000"/>
              <a:gd name="connsiteX44" fmla="*/ 147738 w 334174"/>
              <a:gd name="connsiteY44" fmla="*/ 2119312 h 6858000"/>
              <a:gd name="connsiteX45" fmla="*/ 156137 w 334174"/>
              <a:gd name="connsiteY45" fmla="*/ 2179637 h 6858000"/>
              <a:gd name="connsiteX46" fmla="*/ 167894 w 334174"/>
              <a:gd name="connsiteY46" fmla="*/ 2232025 h 6858000"/>
              <a:gd name="connsiteX47" fmla="*/ 183011 w 334174"/>
              <a:gd name="connsiteY47" fmla="*/ 2278062 h 6858000"/>
              <a:gd name="connsiteX48" fmla="*/ 199806 w 334174"/>
              <a:gd name="connsiteY48" fmla="*/ 2319337 h 6858000"/>
              <a:gd name="connsiteX49" fmla="*/ 219962 w 334174"/>
              <a:gd name="connsiteY49" fmla="*/ 2359025 h 6858000"/>
              <a:gd name="connsiteX50" fmla="*/ 240117 w 334174"/>
              <a:gd name="connsiteY50" fmla="*/ 2395537 h 6858000"/>
              <a:gd name="connsiteX51" fmla="*/ 260272 w 334174"/>
              <a:gd name="connsiteY51" fmla="*/ 2433637 h 6858000"/>
              <a:gd name="connsiteX52" fmla="*/ 278747 w 334174"/>
              <a:gd name="connsiteY52" fmla="*/ 2471737 h 6858000"/>
              <a:gd name="connsiteX53" fmla="*/ 297223 w 334174"/>
              <a:gd name="connsiteY53" fmla="*/ 2513012 h 6858000"/>
              <a:gd name="connsiteX54" fmla="*/ 312339 w 334174"/>
              <a:gd name="connsiteY54" fmla="*/ 2560637 h 6858000"/>
              <a:gd name="connsiteX55" fmla="*/ 322417 w 334174"/>
              <a:gd name="connsiteY55" fmla="*/ 2613025 h 6858000"/>
              <a:gd name="connsiteX56" fmla="*/ 332494 w 334174"/>
              <a:gd name="connsiteY56" fmla="*/ 2671762 h 6858000"/>
              <a:gd name="connsiteX57" fmla="*/ 334174 w 334174"/>
              <a:gd name="connsiteY57" fmla="*/ 2741612 h 6858000"/>
              <a:gd name="connsiteX58" fmla="*/ 332494 w 334174"/>
              <a:gd name="connsiteY58" fmla="*/ 2809875 h 6858000"/>
              <a:gd name="connsiteX59" fmla="*/ 322417 w 334174"/>
              <a:gd name="connsiteY59" fmla="*/ 2868612 h 6858000"/>
              <a:gd name="connsiteX60" fmla="*/ 312339 w 334174"/>
              <a:gd name="connsiteY60" fmla="*/ 2922587 h 6858000"/>
              <a:gd name="connsiteX61" fmla="*/ 297223 w 334174"/>
              <a:gd name="connsiteY61" fmla="*/ 2967037 h 6858000"/>
              <a:gd name="connsiteX62" fmla="*/ 278747 w 334174"/>
              <a:gd name="connsiteY62" fmla="*/ 3009900 h 6858000"/>
              <a:gd name="connsiteX63" fmla="*/ 260272 w 334174"/>
              <a:gd name="connsiteY63" fmla="*/ 3046412 h 6858000"/>
              <a:gd name="connsiteX64" fmla="*/ 240117 w 334174"/>
              <a:gd name="connsiteY64" fmla="*/ 3084512 h 6858000"/>
              <a:gd name="connsiteX65" fmla="*/ 219962 w 334174"/>
              <a:gd name="connsiteY65" fmla="*/ 3121025 h 6858000"/>
              <a:gd name="connsiteX66" fmla="*/ 199806 w 334174"/>
              <a:gd name="connsiteY66" fmla="*/ 3160712 h 6858000"/>
              <a:gd name="connsiteX67" fmla="*/ 183011 w 334174"/>
              <a:gd name="connsiteY67" fmla="*/ 3201987 h 6858000"/>
              <a:gd name="connsiteX68" fmla="*/ 167894 w 334174"/>
              <a:gd name="connsiteY68" fmla="*/ 3248025 h 6858000"/>
              <a:gd name="connsiteX69" fmla="*/ 156137 w 334174"/>
              <a:gd name="connsiteY69" fmla="*/ 3300412 h 6858000"/>
              <a:gd name="connsiteX70" fmla="*/ 147738 w 334174"/>
              <a:gd name="connsiteY70" fmla="*/ 3360737 h 6858000"/>
              <a:gd name="connsiteX71" fmla="*/ 144379 w 334174"/>
              <a:gd name="connsiteY71" fmla="*/ 3427412 h 6858000"/>
              <a:gd name="connsiteX72" fmla="*/ 147738 w 334174"/>
              <a:gd name="connsiteY72" fmla="*/ 3497262 h 6858000"/>
              <a:gd name="connsiteX73" fmla="*/ 156137 w 334174"/>
              <a:gd name="connsiteY73" fmla="*/ 3557587 h 6858000"/>
              <a:gd name="connsiteX74" fmla="*/ 167894 w 334174"/>
              <a:gd name="connsiteY74" fmla="*/ 3609975 h 6858000"/>
              <a:gd name="connsiteX75" fmla="*/ 183011 w 334174"/>
              <a:gd name="connsiteY75" fmla="*/ 3656012 h 6858000"/>
              <a:gd name="connsiteX76" fmla="*/ 199806 w 334174"/>
              <a:gd name="connsiteY76" fmla="*/ 3697287 h 6858000"/>
              <a:gd name="connsiteX77" fmla="*/ 219962 w 334174"/>
              <a:gd name="connsiteY77" fmla="*/ 3736975 h 6858000"/>
              <a:gd name="connsiteX78" fmla="*/ 260272 w 334174"/>
              <a:gd name="connsiteY78" fmla="*/ 3811587 h 6858000"/>
              <a:gd name="connsiteX79" fmla="*/ 278747 w 334174"/>
              <a:gd name="connsiteY79" fmla="*/ 3848100 h 6858000"/>
              <a:gd name="connsiteX80" fmla="*/ 297223 w 334174"/>
              <a:gd name="connsiteY80" fmla="*/ 3890962 h 6858000"/>
              <a:gd name="connsiteX81" fmla="*/ 312339 w 334174"/>
              <a:gd name="connsiteY81" fmla="*/ 3935412 h 6858000"/>
              <a:gd name="connsiteX82" fmla="*/ 322417 w 334174"/>
              <a:gd name="connsiteY82" fmla="*/ 3987800 h 6858000"/>
              <a:gd name="connsiteX83" fmla="*/ 332494 w 334174"/>
              <a:gd name="connsiteY83" fmla="*/ 4048125 h 6858000"/>
              <a:gd name="connsiteX84" fmla="*/ 334174 w 334174"/>
              <a:gd name="connsiteY84" fmla="*/ 4116387 h 6858000"/>
              <a:gd name="connsiteX85" fmla="*/ 332494 w 334174"/>
              <a:gd name="connsiteY85" fmla="*/ 4186237 h 6858000"/>
              <a:gd name="connsiteX86" fmla="*/ 322417 w 334174"/>
              <a:gd name="connsiteY86" fmla="*/ 4244975 h 6858000"/>
              <a:gd name="connsiteX87" fmla="*/ 312339 w 334174"/>
              <a:gd name="connsiteY87" fmla="*/ 4297362 h 6858000"/>
              <a:gd name="connsiteX88" fmla="*/ 297223 w 334174"/>
              <a:gd name="connsiteY88" fmla="*/ 4343400 h 6858000"/>
              <a:gd name="connsiteX89" fmla="*/ 278747 w 334174"/>
              <a:gd name="connsiteY89" fmla="*/ 4386262 h 6858000"/>
              <a:gd name="connsiteX90" fmla="*/ 260272 w 334174"/>
              <a:gd name="connsiteY90" fmla="*/ 4424362 h 6858000"/>
              <a:gd name="connsiteX91" fmla="*/ 219962 w 334174"/>
              <a:gd name="connsiteY91" fmla="*/ 4498975 h 6858000"/>
              <a:gd name="connsiteX92" fmla="*/ 199806 w 334174"/>
              <a:gd name="connsiteY92" fmla="*/ 4537075 h 6858000"/>
              <a:gd name="connsiteX93" fmla="*/ 183011 w 334174"/>
              <a:gd name="connsiteY93" fmla="*/ 4579937 h 6858000"/>
              <a:gd name="connsiteX94" fmla="*/ 167894 w 334174"/>
              <a:gd name="connsiteY94" fmla="*/ 4625975 h 6858000"/>
              <a:gd name="connsiteX95" fmla="*/ 156137 w 334174"/>
              <a:gd name="connsiteY95" fmla="*/ 4678362 h 6858000"/>
              <a:gd name="connsiteX96" fmla="*/ 147738 w 334174"/>
              <a:gd name="connsiteY96" fmla="*/ 4738687 h 6858000"/>
              <a:gd name="connsiteX97" fmla="*/ 144379 w 334174"/>
              <a:gd name="connsiteY97" fmla="*/ 4806950 h 6858000"/>
              <a:gd name="connsiteX98" fmla="*/ 147738 w 334174"/>
              <a:gd name="connsiteY98" fmla="*/ 4875212 h 6858000"/>
              <a:gd name="connsiteX99" fmla="*/ 156137 w 334174"/>
              <a:gd name="connsiteY99" fmla="*/ 4935537 h 6858000"/>
              <a:gd name="connsiteX100" fmla="*/ 167894 w 334174"/>
              <a:gd name="connsiteY100" fmla="*/ 4987925 h 6858000"/>
              <a:gd name="connsiteX101" fmla="*/ 183011 w 334174"/>
              <a:gd name="connsiteY101" fmla="*/ 5033962 h 6858000"/>
              <a:gd name="connsiteX102" fmla="*/ 199806 w 334174"/>
              <a:gd name="connsiteY102" fmla="*/ 5075237 h 6858000"/>
              <a:gd name="connsiteX103" fmla="*/ 219962 w 334174"/>
              <a:gd name="connsiteY103" fmla="*/ 5114925 h 6858000"/>
              <a:gd name="connsiteX104" fmla="*/ 240117 w 334174"/>
              <a:gd name="connsiteY104" fmla="*/ 5149850 h 6858000"/>
              <a:gd name="connsiteX105" fmla="*/ 260272 w 334174"/>
              <a:gd name="connsiteY105" fmla="*/ 5186362 h 6858000"/>
              <a:gd name="connsiteX106" fmla="*/ 278747 w 334174"/>
              <a:gd name="connsiteY106" fmla="*/ 5226050 h 6858000"/>
              <a:gd name="connsiteX107" fmla="*/ 297223 w 334174"/>
              <a:gd name="connsiteY107" fmla="*/ 5268912 h 6858000"/>
              <a:gd name="connsiteX108" fmla="*/ 312339 w 334174"/>
              <a:gd name="connsiteY108" fmla="*/ 5313362 h 6858000"/>
              <a:gd name="connsiteX109" fmla="*/ 322417 w 334174"/>
              <a:gd name="connsiteY109" fmla="*/ 5365750 h 6858000"/>
              <a:gd name="connsiteX110" fmla="*/ 332494 w 334174"/>
              <a:gd name="connsiteY110" fmla="*/ 5426075 h 6858000"/>
              <a:gd name="connsiteX111" fmla="*/ 334174 w 334174"/>
              <a:gd name="connsiteY111" fmla="*/ 5494337 h 6858000"/>
              <a:gd name="connsiteX112" fmla="*/ 332494 w 334174"/>
              <a:gd name="connsiteY112" fmla="*/ 5562600 h 6858000"/>
              <a:gd name="connsiteX113" fmla="*/ 322417 w 334174"/>
              <a:gd name="connsiteY113" fmla="*/ 5622925 h 6858000"/>
              <a:gd name="connsiteX114" fmla="*/ 312339 w 334174"/>
              <a:gd name="connsiteY114" fmla="*/ 5675312 h 6858000"/>
              <a:gd name="connsiteX115" fmla="*/ 297223 w 334174"/>
              <a:gd name="connsiteY115" fmla="*/ 5721350 h 6858000"/>
              <a:gd name="connsiteX116" fmla="*/ 278747 w 334174"/>
              <a:gd name="connsiteY116" fmla="*/ 5762625 h 6858000"/>
              <a:gd name="connsiteX117" fmla="*/ 260272 w 334174"/>
              <a:gd name="connsiteY117" fmla="*/ 5802312 h 6858000"/>
              <a:gd name="connsiteX118" fmla="*/ 240117 w 334174"/>
              <a:gd name="connsiteY118" fmla="*/ 5840412 h 6858000"/>
              <a:gd name="connsiteX119" fmla="*/ 219962 w 334174"/>
              <a:gd name="connsiteY119" fmla="*/ 5876925 h 6858000"/>
              <a:gd name="connsiteX120" fmla="*/ 199806 w 334174"/>
              <a:gd name="connsiteY120" fmla="*/ 5915025 h 6858000"/>
              <a:gd name="connsiteX121" fmla="*/ 183011 w 334174"/>
              <a:gd name="connsiteY121" fmla="*/ 5956300 h 6858000"/>
              <a:gd name="connsiteX122" fmla="*/ 167894 w 334174"/>
              <a:gd name="connsiteY122" fmla="*/ 6003925 h 6858000"/>
              <a:gd name="connsiteX123" fmla="*/ 156137 w 334174"/>
              <a:gd name="connsiteY123" fmla="*/ 6056312 h 6858000"/>
              <a:gd name="connsiteX124" fmla="*/ 147738 w 334174"/>
              <a:gd name="connsiteY124" fmla="*/ 6113462 h 6858000"/>
              <a:gd name="connsiteX125" fmla="*/ 144379 w 334174"/>
              <a:gd name="connsiteY125" fmla="*/ 6183312 h 6858000"/>
              <a:gd name="connsiteX126" fmla="*/ 147738 w 334174"/>
              <a:gd name="connsiteY126" fmla="*/ 6251575 h 6858000"/>
              <a:gd name="connsiteX127" fmla="*/ 156137 w 334174"/>
              <a:gd name="connsiteY127" fmla="*/ 6311900 h 6858000"/>
              <a:gd name="connsiteX128" fmla="*/ 167894 w 334174"/>
              <a:gd name="connsiteY128" fmla="*/ 6361112 h 6858000"/>
              <a:gd name="connsiteX129" fmla="*/ 183011 w 334174"/>
              <a:gd name="connsiteY129" fmla="*/ 6407150 h 6858000"/>
              <a:gd name="connsiteX130" fmla="*/ 199806 w 334174"/>
              <a:gd name="connsiteY130" fmla="*/ 6448425 h 6858000"/>
              <a:gd name="connsiteX131" fmla="*/ 218282 w 334174"/>
              <a:gd name="connsiteY131" fmla="*/ 6488112 h 6858000"/>
              <a:gd name="connsiteX132" fmla="*/ 236758 w 334174"/>
              <a:gd name="connsiteY132" fmla="*/ 6523037 h 6858000"/>
              <a:gd name="connsiteX133" fmla="*/ 256913 w 334174"/>
              <a:gd name="connsiteY133" fmla="*/ 6561137 h 6858000"/>
              <a:gd name="connsiteX134" fmla="*/ 277068 w 334174"/>
              <a:gd name="connsiteY134" fmla="*/ 6597650 h 6858000"/>
              <a:gd name="connsiteX135" fmla="*/ 293864 w 334174"/>
              <a:gd name="connsiteY135" fmla="*/ 6640512 h 6858000"/>
              <a:gd name="connsiteX136" fmla="*/ 310660 w 334174"/>
              <a:gd name="connsiteY136" fmla="*/ 6683375 h 6858000"/>
              <a:gd name="connsiteX137" fmla="*/ 320737 w 334174"/>
              <a:gd name="connsiteY137" fmla="*/ 6735762 h 6858000"/>
              <a:gd name="connsiteX138" fmla="*/ 329135 w 334174"/>
              <a:gd name="connsiteY138" fmla="*/ 6791325 h 6858000"/>
              <a:gd name="connsiteX139" fmla="*/ 334174 w 334174"/>
              <a:gd name="connsiteY139" fmla="*/ 6858000 h 6858000"/>
              <a:gd name="connsiteX140" fmla="*/ 189795 w 334174"/>
              <a:gd name="connsiteY140" fmla="*/ 6858000 h 6858000"/>
              <a:gd name="connsiteX141" fmla="*/ 184756 w 334174"/>
              <a:gd name="connsiteY141" fmla="*/ 6791325 h 6858000"/>
              <a:gd name="connsiteX142" fmla="*/ 176358 w 334174"/>
              <a:gd name="connsiteY142" fmla="*/ 6735762 h 6858000"/>
              <a:gd name="connsiteX143" fmla="*/ 166281 w 334174"/>
              <a:gd name="connsiteY143" fmla="*/ 6683375 h 6858000"/>
              <a:gd name="connsiteX144" fmla="*/ 149485 w 334174"/>
              <a:gd name="connsiteY144" fmla="*/ 6640512 h 6858000"/>
              <a:gd name="connsiteX145" fmla="*/ 132689 w 334174"/>
              <a:gd name="connsiteY145" fmla="*/ 6597650 h 6858000"/>
              <a:gd name="connsiteX146" fmla="*/ 112534 w 334174"/>
              <a:gd name="connsiteY146" fmla="*/ 6561137 h 6858000"/>
              <a:gd name="connsiteX147" fmla="*/ 92379 w 334174"/>
              <a:gd name="connsiteY147" fmla="*/ 6523037 h 6858000"/>
              <a:gd name="connsiteX148" fmla="*/ 73903 w 334174"/>
              <a:gd name="connsiteY148" fmla="*/ 6488112 h 6858000"/>
              <a:gd name="connsiteX149" fmla="*/ 55427 w 334174"/>
              <a:gd name="connsiteY149" fmla="*/ 6448425 h 6858000"/>
              <a:gd name="connsiteX150" fmla="*/ 38632 w 334174"/>
              <a:gd name="connsiteY150" fmla="*/ 6407150 h 6858000"/>
              <a:gd name="connsiteX151" fmla="*/ 23515 w 334174"/>
              <a:gd name="connsiteY151" fmla="*/ 6361112 h 6858000"/>
              <a:gd name="connsiteX152" fmla="*/ 11758 w 334174"/>
              <a:gd name="connsiteY152" fmla="*/ 6311900 h 6858000"/>
              <a:gd name="connsiteX153" fmla="*/ 3359 w 334174"/>
              <a:gd name="connsiteY153" fmla="*/ 6251575 h 6858000"/>
              <a:gd name="connsiteX154" fmla="*/ 0 w 334174"/>
              <a:gd name="connsiteY154" fmla="*/ 6183312 h 6858000"/>
              <a:gd name="connsiteX155" fmla="*/ 3359 w 334174"/>
              <a:gd name="connsiteY155" fmla="*/ 6113462 h 6858000"/>
              <a:gd name="connsiteX156" fmla="*/ 11758 w 334174"/>
              <a:gd name="connsiteY156" fmla="*/ 6056312 h 6858000"/>
              <a:gd name="connsiteX157" fmla="*/ 23515 w 334174"/>
              <a:gd name="connsiteY157" fmla="*/ 6003925 h 6858000"/>
              <a:gd name="connsiteX158" fmla="*/ 38632 w 334174"/>
              <a:gd name="connsiteY158" fmla="*/ 5956300 h 6858000"/>
              <a:gd name="connsiteX159" fmla="*/ 55427 w 334174"/>
              <a:gd name="connsiteY159" fmla="*/ 5915025 h 6858000"/>
              <a:gd name="connsiteX160" fmla="*/ 75583 w 334174"/>
              <a:gd name="connsiteY160" fmla="*/ 5876925 h 6858000"/>
              <a:gd name="connsiteX161" fmla="*/ 95738 w 334174"/>
              <a:gd name="connsiteY161" fmla="*/ 5840412 h 6858000"/>
              <a:gd name="connsiteX162" fmla="*/ 115893 w 334174"/>
              <a:gd name="connsiteY162" fmla="*/ 5802312 h 6858000"/>
              <a:gd name="connsiteX163" fmla="*/ 134368 w 334174"/>
              <a:gd name="connsiteY163" fmla="*/ 5762625 h 6858000"/>
              <a:gd name="connsiteX164" fmla="*/ 152844 w 334174"/>
              <a:gd name="connsiteY164" fmla="*/ 5721350 h 6858000"/>
              <a:gd name="connsiteX165" fmla="*/ 167960 w 334174"/>
              <a:gd name="connsiteY165" fmla="*/ 5675312 h 6858000"/>
              <a:gd name="connsiteX166" fmla="*/ 178038 w 334174"/>
              <a:gd name="connsiteY166" fmla="*/ 5622925 h 6858000"/>
              <a:gd name="connsiteX167" fmla="*/ 188115 w 334174"/>
              <a:gd name="connsiteY167" fmla="*/ 5562600 h 6858000"/>
              <a:gd name="connsiteX168" fmla="*/ 189795 w 334174"/>
              <a:gd name="connsiteY168" fmla="*/ 5494337 h 6858000"/>
              <a:gd name="connsiteX169" fmla="*/ 188115 w 334174"/>
              <a:gd name="connsiteY169" fmla="*/ 5426075 h 6858000"/>
              <a:gd name="connsiteX170" fmla="*/ 178038 w 334174"/>
              <a:gd name="connsiteY170" fmla="*/ 5365750 h 6858000"/>
              <a:gd name="connsiteX171" fmla="*/ 167960 w 334174"/>
              <a:gd name="connsiteY171" fmla="*/ 5313362 h 6858000"/>
              <a:gd name="connsiteX172" fmla="*/ 152844 w 334174"/>
              <a:gd name="connsiteY172" fmla="*/ 5268912 h 6858000"/>
              <a:gd name="connsiteX173" fmla="*/ 134368 w 334174"/>
              <a:gd name="connsiteY173" fmla="*/ 5226050 h 6858000"/>
              <a:gd name="connsiteX174" fmla="*/ 115893 w 334174"/>
              <a:gd name="connsiteY174" fmla="*/ 5186362 h 6858000"/>
              <a:gd name="connsiteX175" fmla="*/ 95738 w 334174"/>
              <a:gd name="connsiteY175" fmla="*/ 5149850 h 6858000"/>
              <a:gd name="connsiteX176" fmla="*/ 75583 w 334174"/>
              <a:gd name="connsiteY176" fmla="*/ 5114925 h 6858000"/>
              <a:gd name="connsiteX177" fmla="*/ 55427 w 334174"/>
              <a:gd name="connsiteY177" fmla="*/ 5075237 h 6858000"/>
              <a:gd name="connsiteX178" fmla="*/ 38632 w 334174"/>
              <a:gd name="connsiteY178" fmla="*/ 5033962 h 6858000"/>
              <a:gd name="connsiteX179" fmla="*/ 23515 w 334174"/>
              <a:gd name="connsiteY179" fmla="*/ 4987925 h 6858000"/>
              <a:gd name="connsiteX180" fmla="*/ 11758 w 334174"/>
              <a:gd name="connsiteY180" fmla="*/ 4935537 h 6858000"/>
              <a:gd name="connsiteX181" fmla="*/ 3359 w 334174"/>
              <a:gd name="connsiteY181" fmla="*/ 4875212 h 6858000"/>
              <a:gd name="connsiteX182" fmla="*/ 0 w 334174"/>
              <a:gd name="connsiteY182" fmla="*/ 4806950 h 6858000"/>
              <a:gd name="connsiteX183" fmla="*/ 3359 w 334174"/>
              <a:gd name="connsiteY183" fmla="*/ 4738687 h 6858000"/>
              <a:gd name="connsiteX184" fmla="*/ 11758 w 334174"/>
              <a:gd name="connsiteY184" fmla="*/ 4678362 h 6858000"/>
              <a:gd name="connsiteX185" fmla="*/ 23515 w 334174"/>
              <a:gd name="connsiteY185" fmla="*/ 4625975 h 6858000"/>
              <a:gd name="connsiteX186" fmla="*/ 38632 w 334174"/>
              <a:gd name="connsiteY186" fmla="*/ 4579937 h 6858000"/>
              <a:gd name="connsiteX187" fmla="*/ 55427 w 334174"/>
              <a:gd name="connsiteY187" fmla="*/ 4537075 h 6858000"/>
              <a:gd name="connsiteX188" fmla="*/ 75583 w 334174"/>
              <a:gd name="connsiteY188" fmla="*/ 4498975 h 6858000"/>
              <a:gd name="connsiteX189" fmla="*/ 115893 w 334174"/>
              <a:gd name="connsiteY189" fmla="*/ 4424362 h 6858000"/>
              <a:gd name="connsiteX190" fmla="*/ 134368 w 334174"/>
              <a:gd name="connsiteY190" fmla="*/ 4386262 h 6858000"/>
              <a:gd name="connsiteX191" fmla="*/ 152844 w 334174"/>
              <a:gd name="connsiteY191" fmla="*/ 4343400 h 6858000"/>
              <a:gd name="connsiteX192" fmla="*/ 167960 w 334174"/>
              <a:gd name="connsiteY192" fmla="*/ 4297362 h 6858000"/>
              <a:gd name="connsiteX193" fmla="*/ 178038 w 334174"/>
              <a:gd name="connsiteY193" fmla="*/ 4244975 h 6858000"/>
              <a:gd name="connsiteX194" fmla="*/ 188115 w 334174"/>
              <a:gd name="connsiteY194" fmla="*/ 4186237 h 6858000"/>
              <a:gd name="connsiteX195" fmla="*/ 189795 w 334174"/>
              <a:gd name="connsiteY195" fmla="*/ 4116387 h 6858000"/>
              <a:gd name="connsiteX196" fmla="*/ 188115 w 334174"/>
              <a:gd name="connsiteY196" fmla="*/ 4048125 h 6858000"/>
              <a:gd name="connsiteX197" fmla="*/ 178038 w 334174"/>
              <a:gd name="connsiteY197" fmla="*/ 3987800 h 6858000"/>
              <a:gd name="connsiteX198" fmla="*/ 167960 w 334174"/>
              <a:gd name="connsiteY198" fmla="*/ 3935412 h 6858000"/>
              <a:gd name="connsiteX199" fmla="*/ 152844 w 334174"/>
              <a:gd name="connsiteY199" fmla="*/ 3890962 h 6858000"/>
              <a:gd name="connsiteX200" fmla="*/ 134368 w 334174"/>
              <a:gd name="connsiteY200" fmla="*/ 3848100 h 6858000"/>
              <a:gd name="connsiteX201" fmla="*/ 115893 w 334174"/>
              <a:gd name="connsiteY201" fmla="*/ 3811587 h 6858000"/>
              <a:gd name="connsiteX202" fmla="*/ 75583 w 334174"/>
              <a:gd name="connsiteY202" fmla="*/ 3736975 h 6858000"/>
              <a:gd name="connsiteX203" fmla="*/ 55427 w 334174"/>
              <a:gd name="connsiteY203" fmla="*/ 3697287 h 6858000"/>
              <a:gd name="connsiteX204" fmla="*/ 38632 w 334174"/>
              <a:gd name="connsiteY204" fmla="*/ 3656012 h 6858000"/>
              <a:gd name="connsiteX205" fmla="*/ 23515 w 334174"/>
              <a:gd name="connsiteY205" fmla="*/ 3609975 h 6858000"/>
              <a:gd name="connsiteX206" fmla="*/ 11758 w 334174"/>
              <a:gd name="connsiteY206" fmla="*/ 3557587 h 6858000"/>
              <a:gd name="connsiteX207" fmla="*/ 3359 w 334174"/>
              <a:gd name="connsiteY207" fmla="*/ 3497262 h 6858000"/>
              <a:gd name="connsiteX208" fmla="*/ 0 w 334174"/>
              <a:gd name="connsiteY208" fmla="*/ 3427412 h 6858000"/>
              <a:gd name="connsiteX209" fmla="*/ 3359 w 334174"/>
              <a:gd name="connsiteY209" fmla="*/ 3360737 h 6858000"/>
              <a:gd name="connsiteX210" fmla="*/ 11758 w 334174"/>
              <a:gd name="connsiteY210" fmla="*/ 3300412 h 6858000"/>
              <a:gd name="connsiteX211" fmla="*/ 23515 w 334174"/>
              <a:gd name="connsiteY211" fmla="*/ 3248025 h 6858000"/>
              <a:gd name="connsiteX212" fmla="*/ 38632 w 334174"/>
              <a:gd name="connsiteY212" fmla="*/ 3201987 h 6858000"/>
              <a:gd name="connsiteX213" fmla="*/ 55427 w 334174"/>
              <a:gd name="connsiteY213" fmla="*/ 3160712 h 6858000"/>
              <a:gd name="connsiteX214" fmla="*/ 75583 w 334174"/>
              <a:gd name="connsiteY214" fmla="*/ 3121025 h 6858000"/>
              <a:gd name="connsiteX215" fmla="*/ 95738 w 334174"/>
              <a:gd name="connsiteY215" fmla="*/ 3084512 h 6858000"/>
              <a:gd name="connsiteX216" fmla="*/ 115893 w 334174"/>
              <a:gd name="connsiteY216" fmla="*/ 3046412 h 6858000"/>
              <a:gd name="connsiteX217" fmla="*/ 134368 w 334174"/>
              <a:gd name="connsiteY217" fmla="*/ 3009900 h 6858000"/>
              <a:gd name="connsiteX218" fmla="*/ 152844 w 334174"/>
              <a:gd name="connsiteY218" fmla="*/ 2967037 h 6858000"/>
              <a:gd name="connsiteX219" fmla="*/ 167960 w 334174"/>
              <a:gd name="connsiteY219" fmla="*/ 2922587 h 6858000"/>
              <a:gd name="connsiteX220" fmla="*/ 178038 w 334174"/>
              <a:gd name="connsiteY220" fmla="*/ 2868612 h 6858000"/>
              <a:gd name="connsiteX221" fmla="*/ 188115 w 334174"/>
              <a:gd name="connsiteY221" fmla="*/ 2809875 h 6858000"/>
              <a:gd name="connsiteX222" fmla="*/ 189795 w 334174"/>
              <a:gd name="connsiteY222" fmla="*/ 2741612 h 6858000"/>
              <a:gd name="connsiteX223" fmla="*/ 188115 w 334174"/>
              <a:gd name="connsiteY223" fmla="*/ 2671762 h 6858000"/>
              <a:gd name="connsiteX224" fmla="*/ 178038 w 334174"/>
              <a:gd name="connsiteY224" fmla="*/ 2613025 h 6858000"/>
              <a:gd name="connsiteX225" fmla="*/ 167960 w 334174"/>
              <a:gd name="connsiteY225" fmla="*/ 2560637 h 6858000"/>
              <a:gd name="connsiteX226" fmla="*/ 152844 w 334174"/>
              <a:gd name="connsiteY226" fmla="*/ 2513012 h 6858000"/>
              <a:gd name="connsiteX227" fmla="*/ 134368 w 334174"/>
              <a:gd name="connsiteY227" fmla="*/ 2471737 h 6858000"/>
              <a:gd name="connsiteX228" fmla="*/ 115893 w 334174"/>
              <a:gd name="connsiteY228" fmla="*/ 2433637 h 6858000"/>
              <a:gd name="connsiteX229" fmla="*/ 95738 w 334174"/>
              <a:gd name="connsiteY229" fmla="*/ 2395537 h 6858000"/>
              <a:gd name="connsiteX230" fmla="*/ 75583 w 334174"/>
              <a:gd name="connsiteY230" fmla="*/ 2359025 h 6858000"/>
              <a:gd name="connsiteX231" fmla="*/ 55427 w 334174"/>
              <a:gd name="connsiteY231" fmla="*/ 2319337 h 6858000"/>
              <a:gd name="connsiteX232" fmla="*/ 38632 w 334174"/>
              <a:gd name="connsiteY232" fmla="*/ 2278062 h 6858000"/>
              <a:gd name="connsiteX233" fmla="*/ 23515 w 334174"/>
              <a:gd name="connsiteY233" fmla="*/ 2232025 h 6858000"/>
              <a:gd name="connsiteX234" fmla="*/ 11758 w 334174"/>
              <a:gd name="connsiteY234" fmla="*/ 2179637 h 6858000"/>
              <a:gd name="connsiteX235" fmla="*/ 3359 w 334174"/>
              <a:gd name="connsiteY235" fmla="*/ 2119312 h 6858000"/>
              <a:gd name="connsiteX236" fmla="*/ 0 w 334174"/>
              <a:gd name="connsiteY236" fmla="*/ 2051050 h 6858000"/>
              <a:gd name="connsiteX237" fmla="*/ 3359 w 334174"/>
              <a:gd name="connsiteY237" fmla="*/ 1982787 h 6858000"/>
              <a:gd name="connsiteX238" fmla="*/ 11758 w 334174"/>
              <a:gd name="connsiteY238" fmla="*/ 1922462 h 6858000"/>
              <a:gd name="connsiteX239" fmla="*/ 23515 w 334174"/>
              <a:gd name="connsiteY239" fmla="*/ 1870075 h 6858000"/>
              <a:gd name="connsiteX240" fmla="*/ 38632 w 334174"/>
              <a:gd name="connsiteY240" fmla="*/ 1824037 h 6858000"/>
              <a:gd name="connsiteX241" fmla="*/ 55427 w 334174"/>
              <a:gd name="connsiteY241" fmla="*/ 1782762 h 6858000"/>
              <a:gd name="connsiteX242" fmla="*/ 75583 w 334174"/>
              <a:gd name="connsiteY242" fmla="*/ 1743075 h 6858000"/>
              <a:gd name="connsiteX243" fmla="*/ 95738 w 334174"/>
              <a:gd name="connsiteY243" fmla="*/ 1708150 h 6858000"/>
              <a:gd name="connsiteX244" fmla="*/ 115893 w 334174"/>
              <a:gd name="connsiteY244" fmla="*/ 1671637 h 6858000"/>
              <a:gd name="connsiteX245" fmla="*/ 134368 w 334174"/>
              <a:gd name="connsiteY245" fmla="*/ 1631950 h 6858000"/>
              <a:gd name="connsiteX246" fmla="*/ 152844 w 334174"/>
              <a:gd name="connsiteY246" fmla="*/ 1589087 h 6858000"/>
              <a:gd name="connsiteX247" fmla="*/ 167960 w 334174"/>
              <a:gd name="connsiteY247" fmla="*/ 1544637 h 6858000"/>
              <a:gd name="connsiteX248" fmla="*/ 178038 w 334174"/>
              <a:gd name="connsiteY248" fmla="*/ 1492250 h 6858000"/>
              <a:gd name="connsiteX249" fmla="*/ 188115 w 334174"/>
              <a:gd name="connsiteY249" fmla="*/ 1431925 h 6858000"/>
              <a:gd name="connsiteX250" fmla="*/ 189795 w 334174"/>
              <a:gd name="connsiteY250" fmla="*/ 1363662 h 6858000"/>
              <a:gd name="connsiteX251" fmla="*/ 188115 w 334174"/>
              <a:gd name="connsiteY251" fmla="*/ 1295400 h 6858000"/>
              <a:gd name="connsiteX252" fmla="*/ 178038 w 334174"/>
              <a:gd name="connsiteY252" fmla="*/ 1235075 h 6858000"/>
              <a:gd name="connsiteX253" fmla="*/ 167960 w 334174"/>
              <a:gd name="connsiteY253" fmla="*/ 1182687 h 6858000"/>
              <a:gd name="connsiteX254" fmla="*/ 152844 w 334174"/>
              <a:gd name="connsiteY254" fmla="*/ 1136650 h 6858000"/>
              <a:gd name="connsiteX255" fmla="*/ 134368 w 334174"/>
              <a:gd name="connsiteY255" fmla="*/ 1095375 h 6858000"/>
              <a:gd name="connsiteX256" fmla="*/ 115893 w 334174"/>
              <a:gd name="connsiteY256" fmla="*/ 1055687 h 6858000"/>
              <a:gd name="connsiteX257" fmla="*/ 95738 w 334174"/>
              <a:gd name="connsiteY257" fmla="*/ 1017587 h 6858000"/>
              <a:gd name="connsiteX258" fmla="*/ 75583 w 334174"/>
              <a:gd name="connsiteY258" fmla="*/ 981075 h 6858000"/>
              <a:gd name="connsiteX259" fmla="*/ 55427 w 334174"/>
              <a:gd name="connsiteY259" fmla="*/ 942975 h 6858000"/>
              <a:gd name="connsiteX260" fmla="*/ 38632 w 334174"/>
              <a:gd name="connsiteY260" fmla="*/ 901700 h 6858000"/>
              <a:gd name="connsiteX261" fmla="*/ 23515 w 334174"/>
              <a:gd name="connsiteY261" fmla="*/ 854075 h 6858000"/>
              <a:gd name="connsiteX262" fmla="*/ 11758 w 334174"/>
              <a:gd name="connsiteY262" fmla="*/ 801687 h 6858000"/>
              <a:gd name="connsiteX263" fmla="*/ 3359 w 334174"/>
              <a:gd name="connsiteY263" fmla="*/ 744537 h 6858000"/>
              <a:gd name="connsiteX264" fmla="*/ 0 w 334174"/>
              <a:gd name="connsiteY264" fmla="*/ 673100 h 6858000"/>
              <a:gd name="connsiteX265" fmla="*/ 3359 w 334174"/>
              <a:gd name="connsiteY265" fmla="*/ 606425 h 6858000"/>
              <a:gd name="connsiteX266" fmla="*/ 11758 w 334174"/>
              <a:gd name="connsiteY266" fmla="*/ 546100 h 6858000"/>
              <a:gd name="connsiteX267" fmla="*/ 23515 w 334174"/>
              <a:gd name="connsiteY267" fmla="*/ 496887 h 6858000"/>
              <a:gd name="connsiteX268" fmla="*/ 38632 w 334174"/>
              <a:gd name="connsiteY268" fmla="*/ 450850 h 6858000"/>
              <a:gd name="connsiteX269" fmla="*/ 55427 w 334174"/>
              <a:gd name="connsiteY269" fmla="*/ 409575 h 6858000"/>
              <a:gd name="connsiteX270" fmla="*/ 73903 w 334174"/>
              <a:gd name="connsiteY270" fmla="*/ 369887 h 6858000"/>
              <a:gd name="connsiteX271" fmla="*/ 92379 w 334174"/>
              <a:gd name="connsiteY271" fmla="*/ 334962 h 6858000"/>
              <a:gd name="connsiteX272" fmla="*/ 112534 w 334174"/>
              <a:gd name="connsiteY272" fmla="*/ 296862 h 6858000"/>
              <a:gd name="connsiteX273" fmla="*/ 132689 w 334174"/>
              <a:gd name="connsiteY273" fmla="*/ 260350 h 6858000"/>
              <a:gd name="connsiteX274" fmla="*/ 149485 w 334174"/>
              <a:gd name="connsiteY274" fmla="*/ 217487 h 6858000"/>
              <a:gd name="connsiteX275" fmla="*/ 166281 w 334174"/>
              <a:gd name="connsiteY275" fmla="*/ 174625 h 6858000"/>
              <a:gd name="connsiteX276" fmla="*/ 176358 w 334174"/>
              <a:gd name="connsiteY276" fmla="*/ 122237 h 6858000"/>
              <a:gd name="connsiteX277" fmla="*/ 184756 w 334174"/>
              <a:gd name="connsiteY277" fmla="*/ 66675 h 6858000"/>
              <a:gd name="connsiteX278" fmla="*/ 189795 w 334174"/>
              <a:gd name="connsiteY27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Lst>
            <a:rect l="l" t="t" r="r" b="b"/>
            <a:pathLst>
              <a:path w="334174" h="6858000">
                <a:moveTo>
                  <a:pt x="189795" y="0"/>
                </a:moveTo>
                <a:lnTo>
                  <a:pt x="334174" y="0"/>
                </a:lnTo>
                <a:lnTo>
                  <a:pt x="329135" y="66675"/>
                </a:lnTo>
                <a:lnTo>
                  <a:pt x="320737" y="122237"/>
                </a:lnTo>
                <a:lnTo>
                  <a:pt x="310660" y="174625"/>
                </a:lnTo>
                <a:lnTo>
                  <a:pt x="293864" y="217487"/>
                </a:lnTo>
                <a:lnTo>
                  <a:pt x="277068" y="260350"/>
                </a:lnTo>
                <a:lnTo>
                  <a:pt x="256913" y="296862"/>
                </a:lnTo>
                <a:lnTo>
                  <a:pt x="236758" y="334962"/>
                </a:lnTo>
                <a:lnTo>
                  <a:pt x="218282" y="369887"/>
                </a:lnTo>
                <a:lnTo>
                  <a:pt x="199806" y="409575"/>
                </a:lnTo>
                <a:lnTo>
                  <a:pt x="183011" y="450850"/>
                </a:lnTo>
                <a:lnTo>
                  <a:pt x="167894" y="496887"/>
                </a:lnTo>
                <a:lnTo>
                  <a:pt x="156137" y="546100"/>
                </a:lnTo>
                <a:lnTo>
                  <a:pt x="147738" y="606425"/>
                </a:lnTo>
                <a:lnTo>
                  <a:pt x="144379" y="673100"/>
                </a:lnTo>
                <a:lnTo>
                  <a:pt x="147738" y="744537"/>
                </a:lnTo>
                <a:lnTo>
                  <a:pt x="156137" y="801687"/>
                </a:lnTo>
                <a:lnTo>
                  <a:pt x="167894" y="854075"/>
                </a:lnTo>
                <a:lnTo>
                  <a:pt x="183011" y="901700"/>
                </a:lnTo>
                <a:lnTo>
                  <a:pt x="199806" y="942975"/>
                </a:lnTo>
                <a:lnTo>
                  <a:pt x="219962" y="981075"/>
                </a:lnTo>
                <a:lnTo>
                  <a:pt x="240117" y="1017587"/>
                </a:lnTo>
                <a:lnTo>
                  <a:pt x="260272" y="1055687"/>
                </a:lnTo>
                <a:lnTo>
                  <a:pt x="278747" y="1095375"/>
                </a:lnTo>
                <a:lnTo>
                  <a:pt x="297223" y="1136650"/>
                </a:lnTo>
                <a:lnTo>
                  <a:pt x="312339" y="1182687"/>
                </a:lnTo>
                <a:lnTo>
                  <a:pt x="322417" y="1235075"/>
                </a:lnTo>
                <a:lnTo>
                  <a:pt x="332494" y="1295400"/>
                </a:lnTo>
                <a:lnTo>
                  <a:pt x="334174" y="1363662"/>
                </a:lnTo>
                <a:lnTo>
                  <a:pt x="332494" y="1431925"/>
                </a:lnTo>
                <a:lnTo>
                  <a:pt x="322417" y="1492250"/>
                </a:lnTo>
                <a:lnTo>
                  <a:pt x="312339" y="1544637"/>
                </a:lnTo>
                <a:lnTo>
                  <a:pt x="297223" y="1589087"/>
                </a:lnTo>
                <a:lnTo>
                  <a:pt x="278747" y="1631950"/>
                </a:lnTo>
                <a:lnTo>
                  <a:pt x="260272" y="1671637"/>
                </a:lnTo>
                <a:lnTo>
                  <a:pt x="240117" y="1708150"/>
                </a:lnTo>
                <a:lnTo>
                  <a:pt x="219962" y="1743075"/>
                </a:lnTo>
                <a:lnTo>
                  <a:pt x="199806" y="1782762"/>
                </a:lnTo>
                <a:lnTo>
                  <a:pt x="183011" y="1824037"/>
                </a:lnTo>
                <a:lnTo>
                  <a:pt x="167894" y="1870075"/>
                </a:lnTo>
                <a:lnTo>
                  <a:pt x="156137" y="1922462"/>
                </a:lnTo>
                <a:lnTo>
                  <a:pt x="147738" y="1982787"/>
                </a:lnTo>
                <a:lnTo>
                  <a:pt x="144379" y="2051050"/>
                </a:lnTo>
                <a:lnTo>
                  <a:pt x="147738" y="2119312"/>
                </a:lnTo>
                <a:lnTo>
                  <a:pt x="156137" y="2179637"/>
                </a:lnTo>
                <a:lnTo>
                  <a:pt x="167894" y="2232025"/>
                </a:lnTo>
                <a:lnTo>
                  <a:pt x="183011" y="2278062"/>
                </a:lnTo>
                <a:lnTo>
                  <a:pt x="199806" y="2319337"/>
                </a:lnTo>
                <a:lnTo>
                  <a:pt x="219962" y="2359025"/>
                </a:lnTo>
                <a:lnTo>
                  <a:pt x="240117" y="2395537"/>
                </a:lnTo>
                <a:lnTo>
                  <a:pt x="260272" y="2433637"/>
                </a:lnTo>
                <a:lnTo>
                  <a:pt x="278747" y="2471737"/>
                </a:lnTo>
                <a:lnTo>
                  <a:pt x="297223" y="2513012"/>
                </a:lnTo>
                <a:lnTo>
                  <a:pt x="312339" y="2560637"/>
                </a:lnTo>
                <a:lnTo>
                  <a:pt x="322417" y="2613025"/>
                </a:lnTo>
                <a:lnTo>
                  <a:pt x="332494" y="2671762"/>
                </a:lnTo>
                <a:lnTo>
                  <a:pt x="334174" y="2741612"/>
                </a:lnTo>
                <a:lnTo>
                  <a:pt x="332494" y="2809875"/>
                </a:lnTo>
                <a:lnTo>
                  <a:pt x="322417" y="2868612"/>
                </a:lnTo>
                <a:lnTo>
                  <a:pt x="312339" y="2922587"/>
                </a:lnTo>
                <a:lnTo>
                  <a:pt x="297223" y="2967037"/>
                </a:lnTo>
                <a:lnTo>
                  <a:pt x="278747" y="3009900"/>
                </a:lnTo>
                <a:lnTo>
                  <a:pt x="260272" y="3046412"/>
                </a:lnTo>
                <a:lnTo>
                  <a:pt x="240117" y="3084512"/>
                </a:lnTo>
                <a:lnTo>
                  <a:pt x="219962" y="3121025"/>
                </a:lnTo>
                <a:lnTo>
                  <a:pt x="199806" y="3160712"/>
                </a:lnTo>
                <a:lnTo>
                  <a:pt x="183011" y="3201987"/>
                </a:lnTo>
                <a:lnTo>
                  <a:pt x="167894" y="3248025"/>
                </a:lnTo>
                <a:lnTo>
                  <a:pt x="156137" y="3300412"/>
                </a:lnTo>
                <a:lnTo>
                  <a:pt x="147738" y="3360737"/>
                </a:lnTo>
                <a:lnTo>
                  <a:pt x="144379" y="3427412"/>
                </a:lnTo>
                <a:lnTo>
                  <a:pt x="147738" y="3497262"/>
                </a:lnTo>
                <a:lnTo>
                  <a:pt x="156137" y="3557587"/>
                </a:lnTo>
                <a:lnTo>
                  <a:pt x="167894" y="3609975"/>
                </a:lnTo>
                <a:lnTo>
                  <a:pt x="183011" y="3656012"/>
                </a:lnTo>
                <a:lnTo>
                  <a:pt x="199806" y="3697287"/>
                </a:lnTo>
                <a:lnTo>
                  <a:pt x="219962" y="3736975"/>
                </a:lnTo>
                <a:lnTo>
                  <a:pt x="260272" y="3811587"/>
                </a:lnTo>
                <a:lnTo>
                  <a:pt x="278747" y="3848100"/>
                </a:lnTo>
                <a:lnTo>
                  <a:pt x="297223" y="3890962"/>
                </a:lnTo>
                <a:lnTo>
                  <a:pt x="312339" y="3935412"/>
                </a:lnTo>
                <a:lnTo>
                  <a:pt x="322417" y="3987800"/>
                </a:lnTo>
                <a:lnTo>
                  <a:pt x="332494" y="4048125"/>
                </a:lnTo>
                <a:lnTo>
                  <a:pt x="334174" y="4116387"/>
                </a:lnTo>
                <a:lnTo>
                  <a:pt x="332494" y="4186237"/>
                </a:lnTo>
                <a:lnTo>
                  <a:pt x="322417" y="4244975"/>
                </a:lnTo>
                <a:lnTo>
                  <a:pt x="312339" y="4297362"/>
                </a:lnTo>
                <a:lnTo>
                  <a:pt x="297223" y="4343400"/>
                </a:lnTo>
                <a:lnTo>
                  <a:pt x="278747" y="4386262"/>
                </a:lnTo>
                <a:lnTo>
                  <a:pt x="260272" y="4424362"/>
                </a:lnTo>
                <a:lnTo>
                  <a:pt x="219962" y="4498975"/>
                </a:lnTo>
                <a:lnTo>
                  <a:pt x="199806" y="4537075"/>
                </a:lnTo>
                <a:lnTo>
                  <a:pt x="183011" y="4579937"/>
                </a:lnTo>
                <a:lnTo>
                  <a:pt x="167894" y="4625975"/>
                </a:lnTo>
                <a:lnTo>
                  <a:pt x="156137" y="4678362"/>
                </a:lnTo>
                <a:lnTo>
                  <a:pt x="147738" y="4738687"/>
                </a:lnTo>
                <a:lnTo>
                  <a:pt x="144379" y="4806950"/>
                </a:lnTo>
                <a:lnTo>
                  <a:pt x="147738" y="4875212"/>
                </a:lnTo>
                <a:lnTo>
                  <a:pt x="156137" y="4935537"/>
                </a:lnTo>
                <a:lnTo>
                  <a:pt x="167894" y="4987925"/>
                </a:lnTo>
                <a:lnTo>
                  <a:pt x="183011" y="5033962"/>
                </a:lnTo>
                <a:lnTo>
                  <a:pt x="199806" y="5075237"/>
                </a:lnTo>
                <a:lnTo>
                  <a:pt x="219962" y="5114925"/>
                </a:lnTo>
                <a:lnTo>
                  <a:pt x="240117" y="5149850"/>
                </a:lnTo>
                <a:lnTo>
                  <a:pt x="260272" y="5186362"/>
                </a:lnTo>
                <a:lnTo>
                  <a:pt x="278747" y="5226050"/>
                </a:lnTo>
                <a:lnTo>
                  <a:pt x="297223" y="5268912"/>
                </a:lnTo>
                <a:lnTo>
                  <a:pt x="312339" y="5313362"/>
                </a:lnTo>
                <a:lnTo>
                  <a:pt x="322417" y="5365750"/>
                </a:lnTo>
                <a:lnTo>
                  <a:pt x="332494" y="5426075"/>
                </a:lnTo>
                <a:lnTo>
                  <a:pt x="334174" y="5494337"/>
                </a:lnTo>
                <a:lnTo>
                  <a:pt x="332494" y="5562600"/>
                </a:lnTo>
                <a:lnTo>
                  <a:pt x="322417" y="5622925"/>
                </a:lnTo>
                <a:lnTo>
                  <a:pt x="312339" y="5675312"/>
                </a:lnTo>
                <a:lnTo>
                  <a:pt x="297223" y="5721350"/>
                </a:lnTo>
                <a:lnTo>
                  <a:pt x="278747" y="5762625"/>
                </a:lnTo>
                <a:lnTo>
                  <a:pt x="260272" y="5802312"/>
                </a:lnTo>
                <a:lnTo>
                  <a:pt x="240117" y="5840412"/>
                </a:lnTo>
                <a:lnTo>
                  <a:pt x="219962" y="5876925"/>
                </a:lnTo>
                <a:lnTo>
                  <a:pt x="199806" y="5915025"/>
                </a:lnTo>
                <a:lnTo>
                  <a:pt x="183011" y="5956300"/>
                </a:lnTo>
                <a:lnTo>
                  <a:pt x="167894" y="6003925"/>
                </a:lnTo>
                <a:lnTo>
                  <a:pt x="156137" y="6056312"/>
                </a:lnTo>
                <a:lnTo>
                  <a:pt x="147738" y="6113462"/>
                </a:lnTo>
                <a:lnTo>
                  <a:pt x="144379" y="6183312"/>
                </a:lnTo>
                <a:lnTo>
                  <a:pt x="147738" y="6251575"/>
                </a:lnTo>
                <a:lnTo>
                  <a:pt x="156137" y="6311900"/>
                </a:lnTo>
                <a:lnTo>
                  <a:pt x="167894" y="6361112"/>
                </a:lnTo>
                <a:lnTo>
                  <a:pt x="183011" y="6407150"/>
                </a:lnTo>
                <a:lnTo>
                  <a:pt x="199806" y="6448425"/>
                </a:lnTo>
                <a:lnTo>
                  <a:pt x="218282" y="6488112"/>
                </a:lnTo>
                <a:lnTo>
                  <a:pt x="236758" y="6523037"/>
                </a:lnTo>
                <a:lnTo>
                  <a:pt x="256913" y="6561137"/>
                </a:lnTo>
                <a:lnTo>
                  <a:pt x="277068" y="6597650"/>
                </a:lnTo>
                <a:lnTo>
                  <a:pt x="293864" y="6640512"/>
                </a:lnTo>
                <a:lnTo>
                  <a:pt x="310660" y="6683375"/>
                </a:lnTo>
                <a:lnTo>
                  <a:pt x="320737" y="6735762"/>
                </a:lnTo>
                <a:lnTo>
                  <a:pt x="329135" y="6791325"/>
                </a:lnTo>
                <a:lnTo>
                  <a:pt x="334174"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lnTo>
                  <a:pt x="189795"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 name="Content Placeholder 2">
            <a:extLst>
              <a:ext uri="{FF2B5EF4-FFF2-40B4-BE49-F238E27FC236}">
                <a16:creationId xmlns:a16="http://schemas.microsoft.com/office/drawing/2014/main" id="{0BB4940D-6F7A-48E3-A9A5-D12AFEF107C1}"/>
              </a:ext>
            </a:extLst>
          </p:cNvPr>
          <p:cNvSpPr>
            <a:spLocks noGrp="1"/>
          </p:cNvSpPr>
          <p:nvPr>
            <p:ph idx="1"/>
          </p:nvPr>
        </p:nvSpPr>
        <p:spPr>
          <a:xfrm>
            <a:off x="7626142" y="609832"/>
            <a:ext cx="3803858" cy="5638337"/>
          </a:xfrm>
        </p:spPr>
        <p:txBody>
          <a:bodyPr anchor="ctr">
            <a:normAutofit/>
          </a:bodyPr>
          <a:lstStyle/>
          <a:p>
            <a:r>
              <a:rPr lang="en-GB" sz="3200" dirty="0">
                <a:solidFill>
                  <a:schemeClr val="tx1">
                    <a:alpha val="60000"/>
                  </a:schemeClr>
                </a:solidFill>
              </a:rPr>
              <a:t>Examination of crusading heroes and villains</a:t>
            </a:r>
          </a:p>
          <a:p>
            <a:r>
              <a:rPr lang="en-GB" sz="3200" dirty="0">
                <a:solidFill>
                  <a:schemeClr val="tx1">
                    <a:alpha val="60000"/>
                  </a:schemeClr>
                </a:solidFill>
              </a:rPr>
              <a:t>Discussion of the Military Orders</a:t>
            </a:r>
          </a:p>
          <a:p>
            <a:r>
              <a:rPr lang="en-GB" sz="3200" dirty="0">
                <a:solidFill>
                  <a:schemeClr val="tx1">
                    <a:alpha val="60000"/>
                  </a:schemeClr>
                </a:solidFill>
              </a:rPr>
              <a:t>The Battle of Hattin and the Third Crusade</a:t>
            </a:r>
          </a:p>
        </p:txBody>
      </p:sp>
    </p:spTree>
    <p:extLst>
      <p:ext uri="{BB962C8B-B14F-4D97-AF65-F5344CB8AC3E}">
        <p14:creationId xmlns:p14="http://schemas.microsoft.com/office/powerpoint/2010/main" val="40831468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BC3E8-5C5B-4282-B803-A32BB8420D7F}"/>
              </a:ext>
            </a:extLst>
          </p:cNvPr>
          <p:cNvSpPr>
            <a:spLocks noGrp="1"/>
          </p:cNvSpPr>
          <p:nvPr>
            <p:ph type="title"/>
          </p:nvPr>
        </p:nvSpPr>
        <p:spPr/>
        <p:txBody>
          <a:bodyPr/>
          <a:lstStyle/>
          <a:p>
            <a:pPr algn="ctr"/>
            <a:r>
              <a:rPr lang="en-GB" dirty="0"/>
              <a:t>Hero or Villain: Bohemond of Taranto</a:t>
            </a:r>
          </a:p>
        </p:txBody>
      </p:sp>
      <p:sp>
        <p:nvSpPr>
          <p:cNvPr id="3" name="Content Placeholder 2">
            <a:extLst>
              <a:ext uri="{FF2B5EF4-FFF2-40B4-BE49-F238E27FC236}">
                <a16:creationId xmlns:a16="http://schemas.microsoft.com/office/drawing/2014/main" id="{420722B7-ED56-4A77-B83E-5773454A3B06}"/>
              </a:ext>
            </a:extLst>
          </p:cNvPr>
          <p:cNvSpPr>
            <a:spLocks noGrp="1"/>
          </p:cNvSpPr>
          <p:nvPr>
            <p:ph idx="1"/>
          </p:nvPr>
        </p:nvSpPr>
        <p:spPr>
          <a:xfrm>
            <a:off x="511727" y="1825624"/>
            <a:ext cx="11232859" cy="4776511"/>
          </a:xfrm>
        </p:spPr>
        <p:txBody>
          <a:bodyPr>
            <a:normAutofit lnSpcReduction="10000"/>
          </a:bodyPr>
          <a:lstStyle/>
          <a:p>
            <a:pPr marL="0" indent="0" algn="just">
              <a:buNone/>
            </a:pPr>
            <a:r>
              <a:rPr lang="en-GB" dirty="0"/>
              <a:t>But Bohemund, </a:t>
            </a:r>
            <a:r>
              <a:rPr lang="en-GB" dirty="0">
                <a:solidFill>
                  <a:schemeClr val="accent1">
                    <a:lumMod val="60000"/>
                    <a:lumOff val="40000"/>
                  </a:schemeClr>
                </a:solidFill>
              </a:rPr>
              <a:t>powerful in battle</a:t>
            </a:r>
            <a:r>
              <a:rPr lang="en-GB" dirty="0"/>
              <a:t>, who was engaged in the siege of Amalfi on the sea of Salerno, heard that a </a:t>
            </a:r>
            <a:r>
              <a:rPr lang="en-GB" dirty="0">
                <a:solidFill>
                  <a:schemeClr val="accent1">
                    <a:lumMod val="60000"/>
                    <a:lumOff val="40000"/>
                  </a:schemeClr>
                </a:solidFill>
              </a:rPr>
              <a:t>countless host </a:t>
            </a:r>
            <a:r>
              <a:rPr lang="en-GB" dirty="0"/>
              <a:t>of </a:t>
            </a:r>
            <a:r>
              <a:rPr lang="en-GB" dirty="0">
                <a:solidFill>
                  <a:schemeClr val="accent1">
                    <a:lumMod val="60000"/>
                    <a:lumOff val="40000"/>
                  </a:schemeClr>
                </a:solidFill>
              </a:rPr>
              <a:t>Christians</a:t>
            </a:r>
            <a:r>
              <a:rPr lang="en-GB" dirty="0"/>
              <a:t> from among the </a:t>
            </a:r>
            <a:r>
              <a:rPr lang="en-GB" dirty="0">
                <a:solidFill>
                  <a:schemeClr val="accent1">
                    <a:lumMod val="60000"/>
                    <a:lumOff val="40000"/>
                  </a:schemeClr>
                </a:solidFill>
              </a:rPr>
              <a:t>Franks</a:t>
            </a:r>
            <a:r>
              <a:rPr lang="en-GB" dirty="0"/>
              <a:t> had come to </a:t>
            </a:r>
            <a:r>
              <a:rPr lang="en-GB" dirty="0">
                <a:solidFill>
                  <a:schemeClr val="accent1">
                    <a:lumMod val="60000"/>
                    <a:lumOff val="40000"/>
                  </a:schemeClr>
                </a:solidFill>
              </a:rPr>
              <a:t>go to the Sepulchre of the Lord</a:t>
            </a:r>
            <a:r>
              <a:rPr lang="en-GB" dirty="0"/>
              <a:t>, and that they were </a:t>
            </a:r>
            <a:r>
              <a:rPr lang="en-GB" dirty="0">
                <a:solidFill>
                  <a:schemeClr val="accent1">
                    <a:lumMod val="60000"/>
                    <a:lumOff val="40000"/>
                  </a:schemeClr>
                </a:solidFill>
              </a:rPr>
              <a:t>prepared for battle </a:t>
            </a:r>
            <a:r>
              <a:rPr lang="en-GB" dirty="0"/>
              <a:t>against the </a:t>
            </a:r>
            <a:r>
              <a:rPr lang="en-GB" dirty="0">
                <a:solidFill>
                  <a:schemeClr val="accent1">
                    <a:lumMod val="60000"/>
                    <a:lumOff val="40000"/>
                  </a:schemeClr>
                </a:solidFill>
              </a:rPr>
              <a:t>pagan horde</a:t>
            </a:r>
            <a:r>
              <a:rPr lang="en-GB" dirty="0"/>
              <a:t>. He then began to inquire closely what </a:t>
            </a:r>
            <a:r>
              <a:rPr lang="en-GB" dirty="0">
                <a:solidFill>
                  <a:schemeClr val="accent1">
                    <a:lumMod val="60000"/>
                    <a:lumOff val="40000"/>
                  </a:schemeClr>
                </a:solidFill>
              </a:rPr>
              <a:t>fighting arms </a:t>
            </a:r>
            <a:r>
              <a:rPr lang="en-GB" dirty="0"/>
              <a:t>these people bore, and what </a:t>
            </a:r>
            <a:r>
              <a:rPr lang="en-GB" dirty="0">
                <a:solidFill>
                  <a:schemeClr val="accent1">
                    <a:lumMod val="60000"/>
                    <a:lumOff val="40000"/>
                  </a:schemeClr>
                </a:solidFill>
              </a:rPr>
              <a:t>sign of Christ they carried on the way</a:t>
            </a:r>
            <a:r>
              <a:rPr lang="en-GB" dirty="0"/>
              <a:t>, or what </a:t>
            </a:r>
            <a:r>
              <a:rPr lang="en-GB" dirty="0">
                <a:solidFill>
                  <a:schemeClr val="accent1">
                    <a:lumMod val="60000"/>
                    <a:lumOff val="40000"/>
                  </a:schemeClr>
                </a:solidFill>
              </a:rPr>
              <a:t>battle cry </a:t>
            </a:r>
            <a:r>
              <a:rPr lang="en-GB" dirty="0"/>
              <a:t>they shouted. The following replies were made to him in order: "They bear arms suitable for </a:t>
            </a:r>
            <a:r>
              <a:rPr lang="en-GB" dirty="0">
                <a:solidFill>
                  <a:schemeClr val="accent1">
                    <a:lumMod val="60000"/>
                    <a:lumOff val="40000"/>
                  </a:schemeClr>
                </a:solidFill>
              </a:rPr>
              <a:t>battle</a:t>
            </a:r>
            <a:r>
              <a:rPr lang="en-GB" dirty="0"/>
              <a:t>; on the right shoulder, or between both shoulders, they </a:t>
            </a:r>
            <a:r>
              <a:rPr lang="en-GB" dirty="0">
                <a:solidFill>
                  <a:schemeClr val="accent1">
                    <a:lumMod val="60000"/>
                    <a:lumOff val="40000"/>
                  </a:schemeClr>
                </a:solidFill>
              </a:rPr>
              <a:t>wear the cross of Christ</a:t>
            </a:r>
            <a:r>
              <a:rPr lang="en-GB" dirty="0"/>
              <a:t>; the cry, </a:t>
            </a:r>
            <a:r>
              <a:rPr lang="en-GB" dirty="0">
                <a:solidFill>
                  <a:schemeClr val="accent1">
                    <a:lumMod val="60000"/>
                    <a:lumOff val="40000"/>
                  </a:schemeClr>
                </a:solidFill>
              </a:rPr>
              <a:t>'God wills it! God wills it! God wills it!' </a:t>
            </a:r>
            <a:r>
              <a:rPr lang="en-GB" dirty="0"/>
              <a:t>they shout in </a:t>
            </a:r>
            <a:r>
              <a:rPr lang="en-GB" dirty="0">
                <a:solidFill>
                  <a:schemeClr val="accent1">
                    <a:lumMod val="60000"/>
                    <a:lumOff val="40000"/>
                  </a:schemeClr>
                </a:solidFill>
              </a:rPr>
              <a:t>truth with one voice</a:t>
            </a:r>
            <a:r>
              <a:rPr lang="en-GB" dirty="0"/>
              <a:t>." Moved straightway by the </a:t>
            </a:r>
            <a:r>
              <a:rPr lang="en-GB" dirty="0">
                <a:solidFill>
                  <a:schemeClr val="accent1">
                    <a:lumMod val="60000"/>
                    <a:lumOff val="40000"/>
                  </a:schemeClr>
                </a:solidFill>
              </a:rPr>
              <a:t>Holy Spirit</a:t>
            </a:r>
            <a:r>
              <a:rPr lang="en-GB" dirty="0"/>
              <a:t>, he ordered the </a:t>
            </a:r>
            <a:r>
              <a:rPr lang="en-GB" dirty="0">
                <a:solidFill>
                  <a:schemeClr val="accent1">
                    <a:lumMod val="60000"/>
                    <a:lumOff val="40000"/>
                  </a:schemeClr>
                </a:solidFill>
              </a:rPr>
              <a:t>most precious cloak </a:t>
            </a:r>
            <a:r>
              <a:rPr lang="en-GB" dirty="0"/>
              <a:t>which he had with him cut to pieces, and straightway he had the whole of it made into </a:t>
            </a:r>
            <a:r>
              <a:rPr lang="en-GB" dirty="0">
                <a:solidFill>
                  <a:schemeClr val="accent1">
                    <a:lumMod val="60000"/>
                    <a:lumOff val="40000"/>
                  </a:schemeClr>
                </a:solidFill>
              </a:rPr>
              <a:t>crosses</a:t>
            </a:r>
            <a:r>
              <a:rPr lang="en-GB" dirty="0"/>
              <a:t>. Thereupon, most of the knights engaged in that siege </a:t>
            </a:r>
            <a:r>
              <a:rPr lang="en-GB" dirty="0">
                <a:solidFill>
                  <a:schemeClr val="accent1">
                    <a:lumMod val="60000"/>
                    <a:lumOff val="40000"/>
                  </a:schemeClr>
                </a:solidFill>
              </a:rPr>
              <a:t>rushed eagerly to him</a:t>
            </a:r>
            <a:r>
              <a:rPr lang="en-GB" dirty="0"/>
              <a:t>, so that Count Roger remained almost alone.</a:t>
            </a:r>
          </a:p>
          <a:p>
            <a:endParaRPr lang="en-GB" dirty="0"/>
          </a:p>
          <a:p>
            <a:endParaRPr lang="en-GB" dirty="0"/>
          </a:p>
        </p:txBody>
      </p:sp>
    </p:spTree>
    <p:extLst>
      <p:ext uri="{BB962C8B-B14F-4D97-AF65-F5344CB8AC3E}">
        <p14:creationId xmlns:p14="http://schemas.microsoft.com/office/powerpoint/2010/main" val="2386727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CC5E69-266C-4A59-97F2-CFFD506705DC}"/>
              </a:ext>
            </a:extLst>
          </p:cNvPr>
          <p:cNvSpPr>
            <a:spLocks noGrp="1"/>
          </p:cNvSpPr>
          <p:nvPr>
            <p:ph idx="1"/>
          </p:nvPr>
        </p:nvSpPr>
        <p:spPr>
          <a:xfrm>
            <a:off x="209725" y="167780"/>
            <a:ext cx="11828477" cy="6593747"/>
          </a:xfrm>
        </p:spPr>
        <p:txBody>
          <a:bodyPr>
            <a:normAutofit fontScale="77500" lnSpcReduction="20000"/>
          </a:bodyPr>
          <a:lstStyle/>
          <a:p>
            <a:pPr marL="0" indent="0">
              <a:buNone/>
            </a:pPr>
            <a:r>
              <a:rPr lang="en-GB" sz="3100" dirty="0"/>
              <a:t>Returning again to his own land, Lord Bohemund </a:t>
            </a:r>
            <a:r>
              <a:rPr lang="en-GB" sz="3100" dirty="0">
                <a:solidFill>
                  <a:schemeClr val="accent1">
                    <a:lumMod val="60000"/>
                    <a:lumOff val="40000"/>
                  </a:schemeClr>
                </a:solidFill>
              </a:rPr>
              <a:t>diligently prepared </a:t>
            </a:r>
            <a:r>
              <a:rPr lang="en-GB" sz="3100" dirty="0"/>
              <a:t>himself to undertake in true earnest the </a:t>
            </a:r>
            <a:r>
              <a:rPr lang="en-GB" sz="3100" dirty="0">
                <a:solidFill>
                  <a:schemeClr val="accent1">
                    <a:lumMod val="60000"/>
                    <a:lumOff val="40000"/>
                  </a:schemeClr>
                </a:solidFill>
              </a:rPr>
              <a:t>journey to the Holy Sepulchre</a:t>
            </a:r>
            <a:r>
              <a:rPr lang="en-GB" sz="3100" dirty="0"/>
              <a:t>. At length, he crossed the sea with his army. With him were Tancred, son of </a:t>
            </a:r>
            <a:r>
              <a:rPr lang="en-GB" sz="3100" dirty="0" err="1"/>
              <a:t>Marchisus</a:t>
            </a:r>
            <a:r>
              <a:rPr lang="en-GB" sz="3100" dirty="0"/>
              <a:t>, Richard of </a:t>
            </a:r>
            <a:r>
              <a:rPr lang="en-GB" sz="3100" dirty="0" err="1"/>
              <a:t>Principati</a:t>
            </a:r>
            <a:r>
              <a:rPr lang="en-GB" sz="3100" dirty="0"/>
              <a:t>, and </a:t>
            </a:r>
            <a:r>
              <a:rPr lang="en-GB" sz="3100" dirty="0" err="1"/>
              <a:t>Rainulf</a:t>
            </a:r>
            <a:r>
              <a:rPr lang="en-GB" sz="3100" dirty="0"/>
              <a:t>, his brother, Robert of </a:t>
            </a:r>
            <a:r>
              <a:rPr lang="en-GB" sz="3100" dirty="0" err="1"/>
              <a:t>Anse</a:t>
            </a:r>
            <a:r>
              <a:rPr lang="en-GB" sz="3100" dirty="0"/>
              <a:t>, Herman of Cannae, Robert of </a:t>
            </a:r>
            <a:r>
              <a:rPr lang="en-GB" sz="3100" dirty="0" err="1"/>
              <a:t>Surda</a:t>
            </a:r>
            <a:r>
              <a:rPr lang="en-GB" sz="3100" dirty="0"/>
              <a:t> Valley, Robert, son of </a:t>
            </a:r>
            <a:r>
              <a:rPr lang="en-GB" sz="3100" dirty="0" err="1"/>
              <a:t>Tostanus</a:t>
            </a:r>
            <a:r>
              <a:rPr lang="en-GB" sz="3100" dirty="0"/>
              <a:t>, </a:t>
            </a:r>
            <a:r>
              <a:rPr lang="en-GB" sz="3100" dirty="0" err="1"/>
              <a:t>Hunfred</a:t>
            </a:r>
            <a:r>
              <a:rPr lang="en-GB" sz="3100" dirty="0"/>
              <a:t>, son of Raoul , Richard, son of Count </a:t>
            </a:r>
            <a:r>
              <a:rPr lang="en-GB" sz="3100" dirty="0" err="1"/>
              <a:t>Rainulf</a:t>
            </a:r>
            <a:r>
              <a:rPr lang="en-GB" sz="3100" dirty="0"/>
              <a:t>, the Count of </a:t>
            </a:r>
            <a:r>
              <a:rPr lang="en-GB" sz="3100" dirty="0" err="1"/>
              <a:t>Roscignolo</a:t>
            </a:r>
            <a:r>
              <a:rPr lang="en-GB" sz="3100" dirty="0"/>
              <a:t>, with his brothers, </a:t>
            </a:r>
            <a:r>
              <a:rPr lang="en-GB" sz="3100" dirty="0" err="1"/>
              <a:t>Boellus</a:t>
            </a:r>
            <a:r>
              <a:rPr lang="en-GB" sz="3100" dirty="0"/>
              <a:t> of Chartres, </a:t>
            </a:r>
            <a:r>
              <a:rPr lang="en-GB" sz="3100" dirty="0" err="1"/>
              <a:t>Albered</a:t>
            </a:r>
            <a:r>
              <a:rPr lang="en-GB" sz="3100" dirty="0"/>
              <a:t> of </a:t>
            </a:r>
            <a:r>
              <a:rPr lang="en-GB" sz="3100" dirty="0" err="1"/>
              <a:t>Cagnano</a:t>
            </a:r>
            <a:r>
              <a:rPr lang="en-GB" sz="3100" dirty="0"/>
              <a:t>, and </a:t>
            </a:r>
            <a:r>
              <a:rPr lang="en-GB" sz="3100" dirty="0" err="1"/>
              <a:t>Hunfred</a:t>
            </a:r>
            <a:r>
              <a:rPr lang="en-GB" sz="3100" dirty="0"/>
              <a:t> of Mt. </a:t>
            </a:r>
            <a:r>
              <a:rPr lang="en-GB" sz="3100" dirty="0" err="1"/>
              <a:t>Seaglioso</a:t>
            </a:r>
            <a:r>
              <a:rPr lang="en-GB" sz="3100" dirty="0"/>
              <a:t>. All of these crossed the sea to </a:t>
            </a:r>
            <a:r>
              <a:rPr lang="en-GB" sz="3100" dirty="0">
                <a:solidFill>
                  <a:schemeClr val="accent1">
                    <a:lumMod val="60000"/>
                    <a:lumOff val="40000"/>
                  </a:schemeClr>
                </a:solidFill>
              </a:rPr>
              <a:t>do service for Bohemund </a:t>
            </a:r>
            <a:r>
              <a:rPr lang="en-GB" sz="3100" dirty="0"/>
              <a:t>and landed in the region of Bulgaria, where they </a:t>
            </a:r>
            <a:r>
              <a:rPr lang="en-GB" sz="3100" dirty="0">
                <a:solidFill>
                  <a:schemeClr val="accent2">
                    <a:lumMod val="60000"/>
                    <a:lumOff val="40000"/>
                  </a:schemeClr>
                </a:solidFill>
              </a:rPr>
              <a:t>found</a:t>
            </a:r>
            <a:r>
              <a:rPr lang="en-GB" sz="3100" dirty="0"/>
              <a:t> a </a:t>
            </a:r>
            <a:r>
              <a:rPr lang="en-GB" sz="3100" dirty="0">
                <a:solidFill>
                  <a:schemeClr val="accent1">
                    <a:lumMod val="60000"/>
                    <a:lumOff val="40000"/>
                  </a:schemeClr>
                </a:solidFill>
              </a:rPr>
              <a:t>very great abundance of grain, wine, and bodily nourishment</a:t>
            </a:r>
            <a:r>
              <a:rPr lang="en-GB" sz="3100" dirty="0"/>
              <a:t>. Thence descending into the valley of </a:t>
            </a:r>
            <a:r>
              <a:rPr lang="en-GB" sz="3100" dirty="0" err="1"/>
              <a:t>Andronopoli</a:t>
            </a:r>
            <a:r>
              <a:rPr lang="en-GB" sz="3100" dirty="0"/>
              <a:t>, they waited for his forces, until all had likewise crossed the sea. Then the </a:t>
            </a:r>
            <a:r>
              <a:rPr lang="en-GB" sz="3100" dirty="0">
                <a:solidFill>
                  <a:schemeClr val="accent1">
                    <a:lumMod val="60000"/>
                    <a:lumOff val="40000"/>
                  </a:schemeClr>
                </a:solidFill>
              </a:rPr>
              <a:t>wise Bohemund </a:t>
            </a:r>
            <a:r>
              <a:rPr lang="en-GB" sz="3100" dirty="0"/>
              <a:t>ordered a council with his people, comforting and admonishing all (with these words). "</a:t>
            </a:r>
            <a:r>
              <a:rPr lang="en-GB" sz="3100" dirty="0" err="1"/>
              <a:t>Seignors</a:t>
            </a:r>
            <a:r>
              <a:rPr lang="en-GB" sz="3100" dirty="0"/>
              <a:t>, take heed all of you, for </a:t>
            </a:r>
            <a:r>
              <a:rPr lang="en-GB" sz="3100" dirty="0">
                <a:solidFill>
                  <a:schemeClr val="accent1">
                    <a:lumMod val="60000"/>
                    <a:lumOff val="40000"/>
                  </a:schemeClr>
                </a:solidFill>
              </a:rPr>
              <a:t>we are pilgrims of God</a:t>
            </a:r>
            <a:r>
              <a:rPr lang="en-GB" sz="3100" dirty="0"/>
              <a:t>. We ought, therefore, to be better and more humble than before. Do not plunder this land, since it belongs to Christians, and let no one, at the cost of blessing, take more than be needs to eat."</a:t>
            </a:r>
          </a:p>
          <a:p>
            <a:pPr marL="0" indent="0">
              <a:buNone/>
            </a:pPr>
            <a:r>
              <a:rPr lang="en-GB" sz="3100" dirty="0"/>
              <a:t>Departing thence, we journeyed through great plenty from villa to villa, city to city, fortress to fortress, until we reached </a:t>
            </a:r>
            <a:r>
              <a:rPr lang="en-GB" sz="3100" dirty="0" err="1"/>
              <a:t>Castoria</a:t>
            </a:r>
            <a:r>
              <a:rPr lang="en-GB" sz="3100" dirty="0"/>
              <a:t>. There we solemnly celebrated the nativity of the Lord. We remained there for several days and sought a market, </a:t>
            </a:r>
            <a:r>
              <a:rPr lang="en-GB" sz="3100" dirty="0">
                <a:solidFill>
                  <a:schemeClr val="accent1">
                    <a:lumMod val="60000"/>
                    <a:lumOff val="40000"/>
                  </a:schemeClr>
                </a:solidFill>
              </a:rPr>
              <a:t>but the people were unwilling </a:t>
            </a:r>
            <a:r>
              <a:rPr lang="en-GB" sz="3100" dirty="0"/>
              <a:t>to accord it to us, because they feared us greatly, thinking that we came not as </a:t>
            </a:r>
            <a:r>
              <a:rPr lang="en-GB" sz="3100" dirty="0">
                <a:solidFill>
                  <a:schemeClr val="accent1">
                    <a:lumMod val="60000"/>
                    <a:lumOff val="40000"/>
                  </a:schemeClr>
                </a:solidFill>
              </a:rPr>
              <a:t>pilgrims</a:t>
            </a:r>
            <a:r>
              <a:rPr lang="en-GB" sz="3100" dirty="0"/>
              <a:t>, but to </a:t>
            </a:r>
            <a:r>
              <a:rPr lang="en-GB" sz="3100" dirty="0">
                <a:solidFill>
                  <a:schemeClr val="accent1">
                    <a:lumMod val="60000"/>
                    <a:lumOff val="40000"/>
                  </a:schemeClr>
                </a:solidFill>
              </a:rPr>
              <a:t>devastate their land and to kill them</a:t>
            </a:r>
            <a:r>
              <a:rPr lang="en-GB" sz="3100" dirty="0"/>
              <a:t>. Wherefore </a:t>
            </a:r>
            <a:r>
              <a:rPr lang="en-GB" sz="3100" dirty="0">
                <a:solidFill>
                  <a:schemeClr val="accent2">
                    <a:lumMod val="60000"/>
                    <a:lumOff val="40000"/>
                  </a:schemeClr>
                </a:solidFill>
              </a:rPr>
              <a:t>we took </a:t>
            </a:r>
            <a:r>
              <a:rPr lang="en-GB" sz="3100" dirty="0"/>
              <a:t>their cattle, horses, asses, and everything that we found. Leaving </a:t>
            </a:r>
            <a:r>
              <a:rPr lang="en-GB" sz="3100" dirty="0" err="1"/>
              <a:t>Castoria</a:t>
            </a:r>
            <a:r>
              <a:rPr lang="en-GB" sz="3100" dirty="0"/>
              <a:t>, we entered </a:t>
            </a:r>
            <a:r>
              <a:rPr lang="en-GB" sz="3100" dirty="0" err="1"/>
              <a:t>Pelagonia</a:t>
            </a:r>
            <a:r>
              <a:rPr lang="en-GB" sz="3100" dirty="0"/>
              <a:t>, in which there was a certain fortified town of </a:t>
            </a:r>
            <a:r>
              <a:rPr lang="en-GB" sz="3100" dirty="0">
                <a:solidFill>
                  <a:schemeClr val="accent2">
                    <a:lumMod val="60000"/>
                    <a:lumOff val="40000"/>
                  </a:schemeClr>
                </a:solidFill>
              </a:rPr>
              <a:t>heretics</a:t>
            </a:r>
            <a:r>
              <a:rPr lang="en-GB" sz="3100" dirty="0"/>
              <a:t>. This we </a:t>
            </a:r>
            <a:r>
              <a:rPr lang="en-GB" sz="3100" dirty="0">
                <a:solidFill>
                  <a:schemeClr val="accent2">
                    <a:lumMod val="60000"/>
                    <a:lumOff val="40000"/>
                  </a:schemeClr>
                </a:solidFill>
              </a:rPr>
              <a:t>attacked from all sides </a:t>
            </a:r>
            <a:r>
              <a:rPr lang="en-GB" sz="3100" dirty="0"/>
              <a:t>and it soon yielded to our sway. Thereupon, we set it on fire and burned the camp with its </a:t>
            </a:r>
            <a:r>
              <a:rPr lang="en-GB" sz="3100" dirty="0">
                <a:solidFill>
                  <a:schemeClr val="accent2">
                    <a:lumMod val="60000"/>
                    <a:lumOff val="40000"/>
                  </a:schemeClr>
                </a:solidFill>
              </a:rPr>
              <a:t>inhabitants, that is, the congregation of heretics</a:t>
            </a:r>
            <a:r>
              <a:rPr lang="en-GB" sz="3100" dirty="0"/>
              <a:t>. Later, we reached the river Vardar. And then Lord Bohemund went across with his people, but not with all, for the Count of </a:t>
            </a:r>
            <a:r>
              <a:rPr lang="en-GB" sz="3100" dirty="0" err="1"/>
              <a:t>Roscignolo</a:t>
            </a:r>
            <a:r>
              <a:rPr lang="en-GB" sz="3100" dirty="0"/>
              <a:t> with his brothers remained behind.</a:t>
            </a:r>
          </a:p>
          <a:p>
            <a:endParaRPr lang="en-GB" dirty="0"/>
          </a:p>
        </p:txBody>
      </p:sp>
    </p:spTree>
    <p:extLst>
      <p:ext uri="{BB962C8B-B14F-4D97-AF65-F5344CB8AC3E}">
        <p14:creationId xmlns:p14="http://schemas.microsoft.com/office/powerpoint/2010/main" val="3626636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4EC93B-0D49-4E1B-8BEB-E83BC1F3C63C}"/>
              </a:ext>
            </a:extLst>
          </p:cNvPr>
          <p:cNvSpPr>
            <a:spLocks noGrp="1"/>
          </p:cNvSpPr>
          <p:nvPr>
            <p:ph idx="1"/>
          </p:nvPr>
        </p:nvSpPr>
        <p:spPr>
          <a:xfrm>
            <a:off x="838200" y="268448"/>
            <a:ext cx="10515600" cy="5908515"/>
          </a:xfrm>
        </p:spPr>
        <p:txBody>
          <a:bodyPr>
            <a:normAutofit/>
          </a:bodyPr>
          <a:lstStyle/>
          <a:p>
            <a:pPr marL="0" indent="0">
              <a:buNone/>
            </a:pPr>
            <a:r>
              <a:rPr lang="en-GB" dirty="0"/>
              <a:t>Thereupon , an army of the Emperor came and attacked the Count with his brothers and all who were with them. Tancred, hearing of this, went back and, hurling himself into the river, reached the others by swimming; and two thousand went into the river </a:t>
            </a:r>
            <a:r>
              <a:rPr lang="en-GB" dirty="0">
                <a:solidFill>
                  <a:schemeClr val="accent1">
                    <a:lumMod val="60000"/>
                    <a:lumOff val="40000"/>
                  </a:schemeClr>
                </a:solidFill>
              </a:rPr>
              <a:t>following </a:t>
            </a:r>
            <a:r>
              <a:rPr lang="en-GB" dirty="0"/>
              <a:t>Tancred. At length, they came upon the Turcopoles and </a:t>
            </a:r>
            <a:r>
              <a:rPr lang="en-GB" dirty="0" err="1"/>
              <a:t>Patzinaks</a:t>
            </a:r>
            <a:r>
              <a:rPr lang="en-GB" dirty="0"/>
              <a:t> struggling with our men. They (Tancred and his men) charged the enemy </a:t>
            </a:r>
            <a:r>
              <a:rPr lang="en-GB" dirty="0">
                <a:solidFill>
                  <a:schemeClr val="accent1">
                    <a:lumMod val="60000"/>
                    <a:lumOff val="40000"/>
                  </a:schemeClr>
                </a:solidFill>
              </a:rPr>
              <a:t>suddenly and bravely and overcame them gloriously</a:t>
            </a:r>
            <a:r>
              <a:rPr lang="en-GB" dirty="0"/>
              <a:t>. Several of them they seized and led them, bound, into the presence of Bohemund, who spoke to them as follows: "Wherefore, miserable men, do </a:t>
            </a:r>
            <a:r>
              <a:rPr lang="en-GB" dirty="0">
                <a:solidFill>
                  <a:schemeClr val="accent2">
                    <a:lumMod val="60000"/>
                    <a:lumOff val="40000"/>
                  </a:schemeClr>
                </a:solidFill>
              </a:rPr>
              <a:t>you kill Christ's people </a:t>
            </a:r>
            <a:r>
              <a:rPr lang="en-GB" dirty="0"/>
              <a:t>and mine? I have no quarrel with your Emperor." They replied, "We cannot do otherwise; we have been placed in the service of the Emperor, and whatever he commands we must </a:t>
            </a:r>
            <a:r>
              <a:rPr lang="en-GB" dirty="0" err="1"/>
              <a:t>fulfill</a:t>
            </a:r>
            <a:r>
              <a:rPr lang="en-GB" dirty="0"/>
              <a:t>." Bohemund </a:t>
            </a:r>
            <a:r>
              <a:rPr lang="en-GB" dirty="0">
                <a:solidFill>
                  <a:schemeClr val="accent1">
                    <a:lumMod val="60000"/>
                    <a:lumOff val="40000"/>
                  </a:schemeClr>
                </a:solidFill>
              </a:rPr>
              <a:t>allowed them to depart unpunished.</a:t>
            </a:r>
            <a:r>
              <a:rPr lang="en-GB" dirty="0"/>
              <a:t> This battle was fought in the fourth day of the week, which is the beginning of the fast. Through all, blessed is the Lord! Amen.</a:t>
            </a:r>
          </a:p>
          <a:p>
            <a:endParaRPr lang="en-GB" dirty="0"/>
          </a:p>
        </p:txBody>
      </p:sp>
    </p:spTree>
    <p:extLst>
      <p:ext uri="{BB962C8B-B14F-4D97-AF65-F5344CB8AC3E}">
        <p14:creationId xmlns:p14="http://schemas.microsoft.com/office/powerpoint/2010/main" val="3660892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846F19-2F49-49DF-ABCF-6EA4C26B8955}"/>
              </a:ext>
            </a:extLst>
          </p:cNvPr>
          <p:cNvSpPr>
            <a:spLocks noGrp="1"/>
          </p:cNvSpPr>
          <p:nvPr>
            <p:ph idx="1"/>
          </p:nvPr>
        </p:nvSpPr>
        <p:spPr>
          <a:xfrm>
            <a:off x="260059" y="176168"/>
            <a:ext cx="11526473" cy="6610525"/>
          </a:xfrm>
        </p:spPr>
        <p:txBody>
          <a:bodyPr>
            <a:normAutofit fontScale="92500" lnSpcReduction="20000"/>
          </a:bodyPr>
          <a:lstStyle/>
          <a:p>
            <a:pPr marL="0" indent="0">
              <a:buNone/>
            </a:pPr>
            <a:r>
              <a:rPr lang="en-GB" dirty="0"/>
              <a:t>The unhappy Emperor sent one of his own men, whom be greatly loved, and whom they call </a:t>
            </a:r>
            <a:r>
              <a:rPr lang="en-GB" dirty="0" err="1"/>
              <a:t>Corpalatius</a:t>
            </a:r>
            <a:r>
              <a:rPr lang="en-GB" dirty="0"/>
              <a:t>, together with our envoys, to conduct us in security through his land until we should come to Constantinople. And as we paused before their cities, he ordered the inhabitants to offer us a market, just as those also did of whom we have spoken. Indeed, they </a:t>
            </a:r>
            <a:r>
              <a:rPr lang="en-GB" dirty="0">
                <a:solidFill>
                  <a:schemeClr val="accent2">
                    <a:lumMod val="60000"/>
                    <a:lumOff val="40000"/>
                  </a:schemeClr>
                </a:solidFill>
              </a:rPr>
              <a:t>feared</a:t>
            </a:r>
            <a:r>
              <a:rPr lang="en-GB" dirty="0"/>
              <a:t> the </a:t>
            </a:r>
            <a:r>
              <a:rPr lang="en-GB" dirty="0">
                <a:solidFill>
                  <a:schemeClr val="accent2">
                    <a:lumMod val="60000"/>
                    <a:lumOff val="40000"/>
                  </a:schemeClr>
                </a:solidFill>
              </a:rPr>
              <a:t>most brave host of Lord Bohemund </a:t>
            </a:r>
            <a:r>
              <a:rPr lang="en-GB" dirty="0"/>
              <a:t>so greatly that they permitted none of us to enter the walls of the city. Our men wanted to attack and seize a certain fortified town because it was full of all kinds of goods. But the renowned man, Bohemund, </a:t>
            </a:r>
            <a:r>
              <a:rPr lang="en-GB" dirty="0">
                <a:solidFill>
                  <a:schemeClr val="accent1">
                    <a:lumMod val="60000"/>
                    <a:lumOff val="40000"/>
                  </a:schemeClr>
                </a:solidFill>
              </a:rPr>
              <a:t>refused</a:t>
            </a:r>
            <a:r>
              <a:rPr lang="en-GB" dirty="0"/>
              <a:t> to consent not only in justice to the land, but also because of his </a:t>
            </a:r>
            <a:r>
              <a:rPr lang="en-GB" dirty="0">
                <a:solidFill>
                  <a:schemeClr val="accent1">
                    <a:lumMod val="60000"/>
                    <a:lumOff val="40000"/>
                  </a:schemeClr>
                </a:solidFill>
              </a:rPr>
              <a:t>pledge</a:t>
            </a:r>
            <a:r>
              <a:rPr lang="en-GB" dirty="0"/>
              <a:t> to the Emperor. Therefore, he was greatly angered on this account with Tancred and all the rest. This happened toward evening. </a:t>
            </a:r>
          </a:p>
          <a:p>
            <a:pPr marL="0" indent="0">
              <a:buNone/>
            </a:pPr>
            <a:r>
              <a:rPr lang="en-GB" dirty="0"/>
              <a:t>When morning came, the inhabitants of the town came out, and, in procession, bearing crosses in their hands, they came into the presence of Bohemund. Delighted, he received them; and with gladness he permitted them to depart. Next we came to a certain town, which is called </a:t>
            </a:r>
            <a:r>
              <a:rPr lang="en-GB" dirty="0" err="1"/>
              <a:t>Serrhae</a:t>
            </a:r>
            <a:r>
              <a:rPr lang="en-GB" dirty="0"/>
              <a:t>, where we fixed our tents and had a market sufficient for that time. There the </a:t>
            </a:r>
            <a:r>
              <a:rPr lang="en-GB" dirty="0">
                <a:solidFill>
                  <a:schemeClr val="accent1">
                    <a:lumMod val="60000"/>
                    <a:lumOff val="40000"/>
                  </a:schemeClr>
                </a:solidFill>
              </a:rPr>
              <a:t>learned Bohemund </a:t>
            </a:r>
            <a:r>
              <a:rPr lang="en-GB" dirty="0"/>
              <a:t>made a very </a:t>
            </a:r>
            <a:r>
              <a:rPr lang="en-GB" dirty="0">
                <a:solidFill>
                  <a:schemeClr val="accent1">
                    <a:lumMod val="60000"/>
                    <a:lumOff val="40000"/>
                  </a:schemeClr>
                </a:solidFill>
              </a:rPr>
              <a:t>cordial agreement </a:t>
            </a:r>
            <a:r>
              <a:rPr lang="en-GB" dirty="0"/>
              <a:t>with two </a:t>
            </a:r>
            <a:r>
              <a:rPr lang="en-GB" dirty="0" err="1"/>
              <a:t>Corpalatii</a:t>
            </a:r>
            <a:r>
              <a:rPr lang="en-GB" dirty="0"/>
              <a:t>; and out of regard for their friendship, as well as in justice to the land, he ordered all the stolen animals which our men had to be returned. The </a:t>
            </a:r>
            <a:r>
              <a:rPr lang="en-GB" dirty="0" err="1"/>
              <a:t>Corpalatius</a:t>
            </a:r>
            <a:r>
              <a:rPr lang="en-GB" dirty="0"/>
              <a:t> promised him that he would despatch messengers to return the animals to their owners in order. Then we proceeded from castle to castle and from villa to villa to the city of </a:t>
            </a:r>
            <a:r>
              <a:rPr lang="en-GB" dirty="0" err="1"/>
              <a:t>Rusa</a:t>
            </a:r>
            <a:r>
              <a:rPr lang="en-GB" dirty="0"/>
              <a:t>. The people of the Greeks came out, bringing us the greatest market, and went </a:t>
            </a:r>
            <a:r>
              <a:rPr lang="en-GB" dirty="0">
                <a:solidFill>
                  <a:schemeClr val="accent1">
                    <a:lumMod val="60000"/>
                    <a:lumOff val="40000"/>
                  </a:schemeClr>
                </a:solidFill>
              </a:rPr>
              <a:t>joyfully to meet Lord Bohemund</a:t>
            </a:r>
            <a:r>
              <a:rPr lang="en-GB" dirty="0"/>
              <a:t>. There we pitched our tents on the fourth day of the week before the feast of the Lord.</a:t>
            </a:r>
          </a:p>
          <a:p>
            <a:endParaRPr lang="en-GB" dirty="0"/>
          </a:p>
        </p:txBody>
      </p:sp>
    </p:spTree>
    <p:extLst>
      <p:ext uri="{BB962C8B-B14F-4D97-AF65-F5344CB8AC3E}">
        <p14:creationId xmlns:p14="http://schemas.microsoft.com/office/powerpoint/2010/main" val="2694347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5863FA-7B92-49ED-9FAC-A91729F7BDB5}"/>
              </a:ext>
            </a:extLst>
          </p:cNvPr>
          <p:cNvSpPr>
            <a:spLocks noGrp="1"/>
          </p:cNvSpPr>
          <p:nvPr>
            <p:ph idx="1"/>
          </p:nvPr>
        </p:nvSpPr>
        <p:spPr>
          <a:xfrm>
            <a:off x="838200" y="805343"/>
            <a:ext cx="10515600" cy="5371620"/>
          </a:xfrm>
        </p:spPr>
        <p:txBody>
          <a:bodyPr/>
          <a:lstStyle/>
          <a:p>
            <a:pPr marL="0" indent="0">
              <a:buNone/>
            </a:pPr>
            <a:r>
              <a:rPr lang="en-GB" dirty="0"/>
              <a:t>There, also, the </a:t>
            </a:r>
            <a:r>
              <a:rPr lang="en-GB" dirty="0">
                <a:solidFill>
                  <a:schemeClr val="accent1">
                    <a:lumMod val="60000"/>
                    <a:lumOff val="40000"/>
                  </a:schemeClr>
                </a:solidFill>
              </a:rPr>
              <a:t>learned Bohemund </a:t>
            </a:r>
            <a:r>
              <a:rPr lang="en-GB" dirty="0"/>
              <a:t>left all his host and went on ahead to speak with the Emperor at Constantinople. He gave commands to his vassals, saying, "Approach the city gradually. I, however, will go on in advance." And he took with him a few at the head of </a:t>
            </a:r>
            <a:r>
              <a:rPr lang="en-GB" dirty="0">
                <a:solidFill>
                  <a:schemeClr val="accent1">
                    <a:lumMod val="60000"/>
                    <a:lumOff val="40000"/>
                  </a:schemeClr>
                </a:solidFill>
              </a:rPr>
              <a:t>the army of Christ</a:t>
            </a:r>
            <a:r>
              <a:rPr lang="en-GB" dirty="0"/>
              <a:t>, and, seeing the </a:t>
            </a:r>
            <a:r>
              <a:rPr lang="en-GB" dirty="0">
                <a:solidFill>
                  <a:schemeClr val="accent1">
                    <a:lumMod val="60000"/>
                    <a:lumOff val="40000"/>
                  </a:schemeClr>
                </a:solidFill>
              </a:rPr>
              <a:t>pilgrims</a:t>
            </a:r>
            <a:r>
              <a:rPr lang="en-GB" dirty="0"/>
              <a:t> buying food, he said to himself that he would go off the road and lead his people where they would live happily. At length we entered a certain valley, filled with goods of all kinds that are suitable nourishment for the body, and in it we most </a:t>
            </a:r>
            <a:r>
              <a:rPr lang="en-GB" dirty="0">
                <a:solidFill>
                  <a:schemeClr val="accent1">
                    <a:lumMod val="60000"/>
                    <a:lumOff val="40000"/>
                  </a:schemeClr>
                </a:solidFill>
              </a:rPr>
              <a:t>devoutly celebrated Easter</a:t>
            </a:r>
            <a:r>
              <a:rPr lang="en-GB" dirty="0"/>
              <a:t>.</a:t>
            </a:r>
          </a:p>
          <a:p>
            <a:endParaRPr lang="en-GB" dirty="0"/>
          </a:p>
        </p:txBody>
      </p:sp>
    </p:spTree>
    <p:extLst>
      <p:ext uri="{BB962C8B-B14F-4D97-AF65-F5344CB8AC3E}">
        <p14:creationId xmlns:p14="http://schemas.microsoft.com/office/powerpoint/2010/main" val="2688454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1DF09CD-25B8-4B12-8634-158BA767BC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6" cy="6858000"/>
            <a:chOff x="1" y="0"/>
            <a:chExt cx="12191996" cy="6858000"/>
          </a:xfrm>
        </p:grpSpPr>
        <p:sp>
          <p:nvSpPr>
            <p:cNvPr id="9" name="Rectangle 8">
              <a:extLst>
                <a:ext uri="{FF2B5EF4-FFF2-40B4-BE49-F238E27FC236}">
                  <a16:creationId xmlns:a16="http://schemas.microsoft.com/office/drawing/2014/main" id="{9D1DCDDC-E189-49ED-BAB0-BF014853B5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rgbClr val="FFFFFF"/>
            </a:solidFill>
            <a:ln w="0">
              <a:noFill/>
              <a:prstDash val="solid"/>
              <a:round/>
              <a:headEnd/>
              <a:tailEnd/>
            </a:ln>
          </p:spPr>
          <p:txBody>
            <a:bodyPr rtlCol="0" anchor="ctr"/>
            <a:lstStyle/>
            <a:p>
              <a:pPr algn="ctr" defTabSz="457200"/>
              <a:endParaRPr lang="en-US">
                <a:solidFill>
                  <a:schemeClr val="tx1"/>
                </a:solidFill>
              </a:endParaRPr>
            </a:p>
          </p:txBody>
        </p:sp>
        <p:sp>
          <p:nvSpPr>
            <p:cNvPr id="10" name="Rectangle 9">
              <a:extLst>
                <a:ext uri="{FF2B5EF4-FFF2-40B4-BE49-F238E27FC236}">
                  <a16:creationId xmlns:a16="http://schemas.microsoft.com/office/drawing/2014/main" id="{3A30EFBC-FDAD-4CE7-8222-23968A79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grpSp>
      <p:sp useBgFill="1">
        <p:nvSpPr>
          <p:cNvPr id="12" name="Freeform: Shape 11">
            <a:extLst>
              <a:ext uri="{FF2B5EF4-FFF2-40B4-BE49-F238E27FC236}">
                <a16:creationId xmlns:a16="http://schemas.microsoft.com/office/drawing/2014/main" id="{C5E33FA7-5CA0-4E9A-8D01-D8EDB5F4C4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551875"/>
          </a:xfrm>
          <a:custGeom>
            <a:avLst/>
            <a:gdLst>
              <a:gd name="connsiteX0" fmla="*/ 0 w 12191999"/>
              <a:gd name="connsiteY0" fmla="*/ 0 h 6551875"/>
              <a:gd name="connsiteX1" fmla="*/ 12191999 w 12191999"/>
              <a:gd name="connsiteY1" fmla="*/ 0 h 6551875"/>
              <a:gd name="connsiteX2" fmla="*/ 12191999 w 12191999"/>
              <a:gd name="connsiteY2" fmla="*/ 6181404 h 6551875"/>
              <a:gd name="connsiteX3" fmla="*/ 12190147 w 12191999"/>
              <a:gd name="connsiteY3" fmla="*/ 6181361 h 6551875"/>
              <a:gd name="connsiteX4" fmla="*/ 12129821 w 12191999"/>
              <a:gd name="connsiteY4" fmla="*/ 6173424 h 6551875"/>
              <a:gd name="connsiteX5" fmla="*/ 12077433 w 12191999"/>
              <a:gd name="connsiteY5" fmla="*/ 6162311 h 6551875"/>
              <a:gd name="connsiteX6" fmla="*/ 12031397 w 12191999"/>
              <a:gd name="connsiteY6" fmla="*/ 6148023 h 6551875"/>
              <a:gd name="connsiteX7" fmla="*/ 11990121 w 12191999"/>
              <a:gd name="connsiteY7" fmla="*/ 6132148 h 6551875"/>
              <a:gd name="connsiteX8" fmla="*/ 11953609 w 12191999"/>
              <a:gd name="connsiteY8" fmla="*/ 6113098 h 6551875"/>
              <a:gd name="connsiteX9" fmla="*/ 11915509 w 12191999"/>
              <a:gd name="connsiteY9" fmla="*/ 6094048 h 6551875"/>
              <a:gd name="connsiteX10" fmla="*/ 11877409 w 12191999"/>
              <a:gd name="connsiteY10" fmla="*/ 6074998 h 6551875"/>
              <a:gd name="connsiteX11" fmla="*/ 11840897 w 12191999"/>
              <a:gd name="connsiteY11" fmla="*/ 6059123 h 6551875"/>
              <a:gd name="connsiteX12" fmla="*/ 11799621 w 12191999"/>
              <a:gd name="connsiteY12" fmla="*/ 6043248 h 6551875"/>
              <a:gd name="connsiteX13" fmla="*/ 11753583 w 12191999"/>
              <a:gd name="connsiteY13" fmla="*/ 6027373 h 6551875"/>
              <a:gd name="connsiteX14" fmla="*/ 11701197 w 12191999"/>
              <a:gd name="connsiteY14" fmla="*/ 6016261 h 6551875"/>
              <a:gd name="connsiteX15" fmla="*/ 11640871 w 12191999"/>
              <a:gd name="connsiteY15" fmla="*/ 6009911 h 6551875"/>
              <a:gd name="connsiteX16" fmla="*/ 11572609 w 12191999"/>
              <a:gd name="connsiteY16" fmla="*/ 6006736 h 6551875"/>
              <a:gd name="connsiteX17" fmla="*/ 11504347 w 12191999"/>
              <a:gd name="connsiteY17" fmla="*/ 6009911 h 6551875"/>
              <a:gd name="connsiteX18" fmla="*/ 11444021 w 12191999"/>
              <a:gd name="connsiteY18" fmla="*/ 6016261 h 6551875"/>
              <a:gd name="connsiteX19" fmla="*/ 11391633 w 12191999"/>
              <a:gd name="connsiteY19" fmla="*/ 6027373 h 6551875"/>
              <a:gd name="connsiteX20" fmla="*/ 11345597 w 12191999"/>
              <a:gd name="connsiteY20" fmla="*/ 6043248 h 6551875"/>
              <a:gd name="connsiteX21" fmla="*/ 11304321 w 12191999"/>
              <a:gd name="connsiteY21" fmla="*/ 6059123 h 6551875"/>
              <a:gd name="connsiteX22" fmla="*/ 11267809 w 12191999"/>
              <a:gd name="connsiteY22" fmla="*/ 6074998 h 6551875"/>
              <a:gd name="connsiteX23" fmla="*/ 11229709 w 12191999"/>
              <a:gd name="connsiteY23" fmla="*/ 6094048 h 6551875"/>
              <a:gd name="connsiteX24" fmla="*/ 11191609 w 12191999"/>
              <a:gd name="connsiteY24" fmla="*/ 6113098 h 6551875"/>
              <a:gd name="connsiteX25" fmla="*/ 11155097 w 12191999"/>
              <a:gd name="connsiteY25" fmla="*/ 6132148 h 6551875"/>
              <a:gd name="connsiteX26" fmla="*/ 11113821 w 12191999"/>
              <a:gd name="connsiteY26" fmla="*/ 6148023 h 6551875"/>
              <a:gd name="connsiteX27" fmla="*/ 11067783 w 12191999"/>
              <a:gd name="connsiteY27" fmla="*/ 6162311 h 6551875"/>
              <a:gd name="connsiteX28" fmla="*/ 11015397 w 12191999"/>
              <a:gd name="connsiteY28" fmla="*/ 6173423 h 6551875"/>
              <a:gd name="connsiteX29" fmla="*/ 10955071 w 12191999"/>
              <a:gd name="connsiteY29" fmla="*/ 6181361 h 6551875"/>
              <a:gd name="connsiteX30" fmla="*/ 10886809 w 12191999"/>
              <a:gd name="connsiteY30" fmla="*/ 6182948 h 6551875"/>
              <a:gd name="connsiteX31" fmla="*/ 10818547 w 12191999"/>
              <a:gd name="connsiteY31" fmla="*/ 6181361 h 6551875"/>
              <a:gd name="connsiteX32" fmla="*/ 10758221 w 12191999"/>
              <a:gd name="connsiteY32" fmla="*/ 6173423 h 6551875"/>
              <a:gd name="connsiteX33" fmla="*/ 10705833 w 12191999"/>
              <a:gd name="connsiteY33" fmla="*/ 6162311 h 6551875"/>
              <a:gd name="connsiteX34" fmla="*/ 10659797 w 12191999"/>
              <a:gd name="connsiteY34" fmla="*/ 6148023 h 6551875"/>
              <a:gd name="connsiteX35" fmla="*/ 10618521 w 12191999"/>
              <a:gd name="connsiteY35" fmla="*/ 6132148 h 6551875"/>
              <a:gd name="connsiteX36" fmla="*/ 10582009 w 12191999"/>
              <a:gd name="connsiteY36" fmla="*/ 6113098 h 6551875"/>
              <a:gd name="connsiteX37" fmla="*/ 10543909 w 12191999"/>
              <a:gd name="connsiteY37" fmla="*/ 6094048 h 6551875"/>
              <a:gd name="connsiteX38" fmla="*/ 10505809 w 12191999"/>
              <a:gd name="connsiteY38" fmla="*/ 6074998 h 6551875"/>
              <a:gd name="connsiteX39" fmla="*/ 10469297 w 12191999"/>
              <a:gd name="connsiteY39" fmla="*/ 6059123 h 6551875"/>
              <a:gd name="connsiteX40" fmla="*/ 10428021 w 12191999"/>
              <a:gd name="connsiteY40" fmla="*/ 6043248 h 6551875"/>
              <a:gd name="connsiteX41" fmla="*/ 10381983 w 12191999"/>
              <a:gd name="connsiteY41" fmla="*/ 6027373 h 6551875"/>
              <a:gd name="connsiteX42" fmla="*/ 10329597 w 12191999"/>
              <a:gd name="connsiteY42" fmla="*/ 6016261 h 6551875"/>
              <a:gd name="connsiteX43" fmla="*/ 10269271 w 12191999"/>
              <a:gd name="connsiteY43" fmla="*/ 6009911 h 6551875"/>
              <a:gd name="connsiteX44" fmla="*/ 10201009 w 12191999"/>
              <a:gd name="connsiteY44" fmla="*/ 6006736 h 6551875"/>
              <a:gd name="connsiteX45" fmla="*/ 10132747 w 12191999"/>
              <a:gd name="connsiteY45" fmla="*/ 6009911 h 6551875"/>
              <a:gd name="connsiteX46" fmla="*/ 10072421 w 12191999"/>
              <a:gd name="connsiteY46" fmla="*/ 6016261 h 6551875"/>
              <a:gd name="connsiteX47" fmla="*/ 10020033 w 12191999"/>
              <a:gd name="connsiteY47" fmla="*/ 6027373 h 6551875"/>
              <a:gd name="connsiteX48" fmla="*/ 9973997 w 12191999"/>
              <a:gd name="connsiteY48" fmla="*/ 6043248 h 6551875"/>
              <a:gd name="connsiteX49" fmla="*/ 9932721 w 12191999"/>
              <a:gd name="connsiteY49" fmla="*/ 6059123 h 6551875"/>
              <a:gd name="connsiteX50" fmla="*/ 9896209 w 12191999"/>
              <a:gd name="connsiteY50" fmla="*/ 6074998 h 6551875"/>
              <a:gd name="connsiteX51" fmla="*/ 9820009 w 12191999"/>
              <a:gd name="connsiteY51" fmla="*/ 6113098 h 6551875"/>
              <a:gd name="connsiteX52" fmla="*/ 9783497 w 12191999"/>
              <a:gd name="connsiteY52" fmla="*/ 6132148 h 6551875"/>
              <a:gd name="connsiteX53" fmla="*/ 9742221 w 12191999"/>
              <a:gd name="connsiteY53" fmla="*/ 6148023 h 6551875"/>
              <a:gd name="connsiteX54" fmla="*/ 9696183 w 12191999"/>
              <a:gd name="connsiteY54" fmla="*/ 6162311 h 6551875"/>
              <a:gd name="connsiteX55" fmla="*/ 9643797 w 12191999"/>
              <a:gd name="connsiteY55" fmla="*/ 6173423 h 6551875"/>
              <a:gd name="connsiteX56" fmla="*/ 9583471 w 12191999"/>
              <a:gd name="connsiteY56" fmla="*/ 6181361 h 6551875"/>
              <a:gd name="connsiteX57" fmla="*/ 9515209 w 12191999"/>
              <a:gd name="connsiteY57" fmla="*/ 6182948 h 6551875"/>
              <a:gd name="connsiteX58" fmla="*/ 9446947 w 12191999"/>
              <a:gd name="connsiteY58" fmla="*/ 6181361 h 6551875"/>
              <a:gd name="connsiteX59" fmla="*/ 9386621 w 12191999"/>
              <a:gd name="connsiteY59" fmla="*/ 6173423 h 6551875"/>
              <a:gd name="connsiteX60" fmla="*/ 9334233 w 12191999"/>
              <a:gd name="connsiteY60" fmla="*/ 6162311 h 6551875"/>
              <a:gd name="connsiteX61" fmla="*/ 9288197 w 12191999"/>
              <a:gd name="connsiteY61" fmla="*/ 6148023 h 6551875"/>
              <a:gd name="connsiteX62" fmla="*/ 9246921 w 12191999"/>
              <a:gd name="connsiteY62" fmla="*/ 6132148 h 6551875"/>
              <a:gd name="connsiteX63" fmla="*/ 9210409 w 12191999"/>
              <a:gd name="connsiteY63" fmla="*/ 6113098 h 6551875"/>
              <a:gd name="connsiteX64" fmla="*/ 9172309 w 12191999"/>
              <a:gd name="connsiteY64" fmla="*/ 6094048 h 6551875"/>
              <a:gd name="connsiteX65" fmla="*/ 9134209 w 12191999"/>
              <a:gd name="connsiteY65" fmla="*/ 6074998 h 6551875"/>
              <a:gd name="connsiteX66" fmla="*/ 9097697 w 12191999"/>
              <a:gd name="connsiteY66" fmla="*/ 6059123 h 6551875"/>
              <a:gd name="connsiteX67" fmla="*/ 9056421 w 12191999"/>
              <a:gd name="connsiteY67" fmla="*/ 6043248 h 6551875"/>
              <a:gd name="connsiteX68" fmla="*/ 9010383 w 12191999"/>
              <a:gd name="connsiteY68" fmla="*/ 6027373 h 6551875"/>
              <a:gd name="connsiteX69" fmla="*/ 8957997 w 12191999"/>
              <a:gd name="connsiteY69" fmla="*/ 6016261 h 6551875"/>
              <a:gd name="connsiteX70" fmla="*/ 8897671 w 12191999"/>
              <a:gd name="connsiteY70" fmla="*/ 6009911 h 6551875"/>
              <a:gd name="connsiteX71" fmla="*/ 8827821 w 12191999"/>
              <a:gd name="connsiteY71" fmla="*/ 6006736 h 6551875"/>
              <a:gd name="connsiteX72" fmla="*/ 8761147 w 12191999"/>
              <a:gd name="connsiteY72" fmla="*/ 6009911 h 6551875"/>
              <a:gd name="connsiteX73" fmla="*/ 8700821 w 12191999"/>
              <a:gd name="connsiteY73" fmla="*/ 6016261 h 6551875"/>
              <a:gd name="connsiteX74" fmla="*/ 8648433 w 12191999"/>
              <a:gd name="connsiteY74" fmla="*/ 6027373 h 6551875"/>
              <a:gd name="connsiteX75" fmla="*/ 8602397 w 12191999"/>
              <a:gd name="connsiteY75" fmla="*/ 6043248 h 6551875"/>
              <a:gd name="connsiteX76" fmla="*/ 8561121 w 12191999"/>
              <a:gd name="connsiteY76" fmla="*/ 6059123 h 6551875"/>
              <a:gd name="connsiteX77" fmla="*/ 8524609 w 12191999"/>
              <a:gd name="connsiteY77" fmla="*/ 6074998 h 6551875"/>
              <a:gd name="connsiteX78" fmla="*/ 8486509 w 12191999"/>
              <a:gd name="connsiteY78" fmla="*/ 6094048 h 6551875"/>
              <a:gd name="connsiteX79" fmla="*/ 8448409 w 12191999"/>
              <a:gd name="connsiteY79" fmla="*/ 6113098 h 6551875"/>
              <a:gd name="connsiteX80" fmla="*/ 8411897 w 12191999"/>
              <a:gd name="connsiteY80" fmla="*/ 6132148 h 6551875"/>
              <a:gd name="connsiteX81" fmla="*/ 8370622 w 12191999"/>
              <a:gd name="connsiteY81" fmla="*/ 6148023 h 6551875"/>
              <a:gd name="connsiteX82" fmla="*/ 8324584 w 12191999"/>
              <a:gd name="connsiteY82" fmla="*/ 6162311 h 6551875"/>
              <a:gd name="connsiteX83" fmla="*/ 8272197 w 12191999"/>
              <a:gd name="connsiteY83" fmla="*/ 6173423 h 6551875"/>
              <a:gd name="connsiteX84" fmla="*/ 8211872 w 12191999"/>
              <a:gd name="connsiteY84" fmla="*/ 6181361 h 6551875"/>
              <a:gd name="connsiteX85" fmla="*/ 8143609 w 12191999"/>
              <a:gd name="connsiteY85" fmla="*/ 6182948 h 6551875"/>
              <a:gd name="connsiteX86" fmla="*/ 8075347 w 12191999"/>
              <a:gd name="connsiteY86" fmla="*/ 6181361 h 6551875"/>
              <a:gd name="connsiteX87" fmla="*/ 8015022 w 12191999"/>
              <a:gd name="connsiteY87" fmla="*/ 6173423 h 6551875"/>
              <a:gd name="connsiteX88" fmla="*/ 7962634 w 12191999"/>
              <a:gd name="connsiteY88" fmla="*/ 6162311 h 6551875"/>
              <a:gd name="connsiteX89" fmla="*/ 7916597 w 12191999"/>
              <a:gd name="connsiteY89" fmla="*/ 6148023 h 6551875"/>
              <a:gd name="connsiteX90" fmla="*/ 7875322 w 12191999"/>
              <a:gd name="connsiteY90" fmla="*/ 6132148 h 6551875"/>
              <a:gd name="connsiteX91" fmla="*/ 7838809 w 12191999"/>
              <a:gd name="connsiteY91" fmla="*/ 6113098 h 6551875"/>
              <a:gd name="connsiteX92" fmla="*/ 7800709 w 12191999"/>
              <a:gd name="connsiteY92" fmla="*/ 6094048 h 6551875"/>
              <a:gd name="connsiteX93" fmla="*/ 7762609 w 12191999"/>
              <a:gd name="connsiteY93" fmla="*/ 6074998 h 6551875"/>
              <a:gd name="connsiteX94" fmla="*/ 7726097 w 12191999"/>
              <a:gd name="connsiteY94" fmla="*/ 6059123 h 6551875"/>
              <a:gd name="connsiteX95" fmla="*/ 7684822 w 12191999"/>
              <a:gd name="connsiteY95" fmla="*/ 6043248 h 6551875"/>
              <a:gd name="connsiteX96" fmla="*/ 7638784 w 12191999"/>
              <a:gd name="connsiteY96" fmla="*/ 6027373 h 6551875"/>
              <a:gd name="connsiteX97" fmla="*/ 7586397 w 12191999"/>
              <a:gd name="connsiteY97" fmla="*/ 6016261 h 6551875"/>
              <a:gd name="connsiteX98" fmla="*/ 7526072 w 12191999"/>
              <a:gd name="connsiteY98" fmla="*/ 6009911 h 6551875"/>
              <a:gd name="connsiteX99" fmla="*/ 7457809 w 12191999"/>
              <a:gd name="connsiteY99" fmla="*/ 6006736 h 6551875"/>
              <a:gd name="connsiteX100" fmla="*/ 7389547 w 12191999"/>
              <a:gd name="connsiteY100" fmla="*/ 6009911 h 6551875"/>
              <a:gd name="connsiteX101" fmla="*/ 7329222 w 12191999"/>
              <a:gd name="connsiteY101" fmla="*/ 6016261 h 6551875"/>
              <a:gd name="connsiteX102" fmla="*/ 7276834 w 12191999"/>
              <a:gd name="connsiteY102" fmla="*/ 6027373 h 6551875"/>
              <a:gd name="connsiteX103" fmla="*/ 7230797 w 12191999"/>
              <a:gd name="connsiteY103" fmla="*/ 6043248 h 6551875"/>
              <a:gd name="connsiteX104" fmla="*/ 7189522 w 12191999"/>
              <a:gd name="connsiteY104" fmla="*/ 6059123 h 6551875"/>
              <a:gd name="connsiteX105" fmla="*/ 7153009 w 12191999"/>
              <a:gd name="connsiteY105" fmla="*/ 6074998 h 6551875"/>
              <a:gd name="connsiteX106" fmla="*/ 7114909 w 12191999"/>
              <a:gd name="connsiteY106" fmla="*/ 6094048 h 6551875"/>
              <a:gd name="connsiteX107" fmla="*/ 7076809 w 12191999"/>
              <a:gd name="connsiteY107" fmla="*/ 6113098 h 6551875"/>
              <a:gd name="connsiteX108" fmla="*/ 7040297 w 12191999"/>
              <a:gd name="connsiteY108" fmla="*/ 6132148 h 6551875"/>
              <a:gd name="connsiteX109" fmla="*/ 6999022 w 12191999"/>
              <a:gd name="connsiteY109" fmla="*/ 6148023 h 6551875"/>
              <a:gd name="connsiteX110" fmla="*/ 6952984 w 12191999"/>
              <a:gd name="connsiteY110" fmla="*/ 6162311 h 6551875"/>
              <a:gd name="connsiteX111" fmla="*/ 6900597 w 12191999"/>
              <a:gd name="connsiteY111" fmla="*/ 6173423 h 6551875"/>
              <a:gd name="connsiteX112" fmla="*/ 6840272 w 12191999"/>
              <a:gd name="connsiteY112" fmla="*/ 6181361 h 6551875"/>
              <a:gd name="connsiteX113" fmla="*/ 6781800 w 12191999"/>
              <a:gd name="connsiteY113" fmla="*/ 6182721 h 6551875"/>
              <a:gd name="connsiteX114" fmla="*/ 6723328 w 12191999"/>
              <a:gd name="connsiteY114" fmla="*/ 6181361 h 6551875"/>
              <a:gd name="connsiteX115" fmla="*/ 6663003 w 12191999"/>
              <a:gd name="connsiteY115" fmla="*/ 6173423 h 6551875"/>
              <a:gd name="connsiteX116" fmla="*/ 6610615 w 12191999"/>
              <a:gd name="connsiteY116" fmla="*/ 6162311 h 6551875"/>
              <a:gd name="connsiteX117" fmla="*/ 6564578 w 12191999"/>
              <a:gd name="connsiteY117" fmla="*/ 6148023 h 6551875"/>
              <a:gd name="connsiteX118" fmla="*/ 6523303 w 12191999"/>
              <a:gd name="connsiteY118" fmla="*/ 6132148 h 6551875"/>
              <a:gd name="connsiteX119" fmla="*/ 6486790 w 12191999"/>
              <a:gd name="connsiteY119" fmla="*/ 6113098 h 6551875"/>
              <a:gd name="connsiteX120" fmla="*/ 6448690 w 12191999"/>
              <a:gd name="connsiteY120" fmla="*/ 6094048 h 6551875"/>
              <a:gd name="connsiteX121" fmla="*/ 6410590 w 12191999"/>
              <a:gd name="connsiteY121" fmla="*/ 6074998 h 6551875"/>
              <a:gd name="connsiteX122" fmla="*/ 6374078 w 12191999"/>
              <a:gd name="connsiteY122" fmla="*/ 6059123 h 6551875"/>
              <a:gd name="connsiteX123" fmla="*/ 6332803 w 12191999"/>
              <a:gd name="connsiteY123" fmla="*/ 6043248 h 6551875"/>
              <a:gd name="connsiteX124" fmla="*/ 6286765 w 12191999"/>
              <a:gd name="connsiteY124" fmla="*/ 6027373 h 6551875"/>
              <a:gd name="connsiteX125" fmla="*/ 6234378 w 12191999"/>
              <a:gd name="connsiteY125" fmla="*/ 6016261 h 6551875"/>
              <a:gd name="connsiteX126" fmla="*/ 6174053 w 12191999"/>
              <a:gd name="connsiteY126" fmla="*/ 6009911 h 6551875"/>
              <a:gd name="connsiteX127" fmla="*/ 6105790 w 12191999"/>
              <a:gd name="connsiteY127" fmla="*/ 6006736 h 6551875"/>
              <a:gd name="connsiteX128" fmla="*/ 6096000 w 12191999"/>
              <a:gd name="connsiteY128" fmla="*/ 6007191 h 6551875"/>
              <a:gd name="connsiteX129" fmla="*/ 6086211 w 12191999"/>
              <a:gd name="connsiteY129" fmla="*/ 6006736 h 6551875"/>
              <a:gd name="connsiteX130" fmla="*/ 6017949 w 12191999"/>
              <a:gd name="connsiteY130" fmla="*/ 6009911 h 6551875"/>
              <a:gd name="connsiteX131" fmla="*/ 5957622 w 12191999"/>
              <a:gd name="connsiteY131" fmla="*/ 6016261 h 6551875"/>
              <a:gd name="connsiteX132" fmla="*/ 5905235 w 12191999"/>
              <a:gd name="connsiteY132" fmla="*/ 6027373 h 6551875"/>
              <a:gd name="connsiteX133" fmla="*/ 5859197 w 12191999"/>
              <a:gd name="connsiteY133" fmla="*/ 6043248 h 6551875"/>
              <a:gd name="connsiteX134" fmla="*/ 5817922 w 12191999"/>
              <a:gd name="connsiteY134" fmla="*/ 6059123 h 6551875"/>
              <a:gd name="connsiteX135" fmla="*/ 5781409 w 12191999"/>
              <a:gd name="connsiteY135" fmla="*/ 6074998 h 6551875"/>
              <a:gd name="connsiteX136" fmla="*/ 5743309 w 12191999"/>
              <a:gd name="connsiteY136" fmla="*/ 6094048 h 6551875"/>
              <a:gd name="connsiteX137" fmla="*/ 5705211 w 12191999"/>
              <a:gd name="connsiteY137" fmla="*/ 6113098 h 6551875"/>
              <a:gd name="connsiteX138" fmla="*/ 5668697 w 12191999"/>
              <a:gd name="connsiteY138" fmla="*/ 6132148 h 6551875"/>
              <a:gd name="connsiteX139" fmla="*/ 5627422 w 12191999"/>
              <a:gd name="connsiteY139" fmla="*/ 6148023 h 6551875"/>
              <a:gd name="connsiteX140" fmla="*/ 5581384 w 12191999"/>
              <a:gd name="connsiteY140" fmla="*/ 6162311 h 6551875"/>
              <a:gd name="connsiteX141" fmla="*/ 5528997 w 12191999"/>
              <a:gd name="connsiteY141" fmla="*/ 6173423 h 6551875"/>
              <a:gd name="connsiteX142" fmla="*/ 5468672 w 12191999"/>
              <a:gd name="connsiteY142" fmla="*/ 6181361 h 6551875"/>
              <a:gd name="connsiteX143" fmla="*/ 5410200 w 12191999"/>
              <a:gd name="connsiteY143" fmla="*/ 6182721 h 6551875"/>
              <a:gd name="connsiteX144" fmla="*/ 5351728 w 12191999"/>
              <a:gd name="connsiteY144" fmla="*/ 6181361 h 6551875"/>
              <a:gd name="connsiteX145" fmla="*/ 5291402 w 12191999"/>
              <a:gd name="connsiteY145" fmla="*/ 6173423 h 6551875"/>
              <a:gd name="connsiteX146" fmla="*/ 5239015 w 12191999"/>
              <a:gd name="connsiteY146" fmla="*/ 6162311 h 6551875"/>
              <a:gd name="connsiteX147" fmla="*/ 5192979 w 12191999"/>
              <a:gd name="connsiteY147" fmla="*/ 6148023 h 6551875"/>
              <a:gd name="connsiteX148" fmla="*/ 5151703 w 12191999"/>
              <a:gd name="connsiteY148" fmla="*/ 6132148 h 6551875"/>
              <a:gd name="connsiteX149" fmla="*/ 5115190 w 12191999"/>
              <a:gd name="connsiteY149" fmla="*/ 6113098 h 6551875"/>
              <a:gd name="connsiteX150" fmla="*/ 5077092 w 12191999"/>
              <a:gd name="connsiteY150" fmla="*/ 6094048 h 6551875"/>
              <a:gd name="connsiteX151" fmla="*/ 5038990 w 12191999"/>
              <a:gd name="connsiteY151" fmla="*/ 6074998 h 6551875"/>
              <a:gd name="connsiteX152" fmla="*/ 5002479 w 12191999"/>
              <a:gd name="connsiteY152" fmla="*/ 6059123 h 6551875"/>
              <a:gd name="connsiteX153" fmla="*/ 4961203 w 12191999"/>
              <a:gd name="connsiteY153" fmla="*/ 6043248 h 6551875"/>
              <a:gd name="connsiteX154" fmla="*/ 4915166 w 12191999"/>
              <a:gd name="connsiteY154" fmla="*/ 6027373 h 6551875"/>
              <a:gd name="connsiteX155" fmla="*/ 4862778 w 12191999"/>
              <a:gd name="connsiteY155" fmla="*/ 6016261 h 6551875"/>
              <a:gd name="connsiteX156" fmla="*/ 4802454 w 12191999"/>
              <a:gd name="connsiteY156" fmla="*/ 6009911 h 6551875"/>
              <a:gd name="connsiteX157" fmla="*/ 4734190 w 12191999"/>
              <a:gd name="connsiteY157" fmla="*/ 6006736 h 6551875"/>
              <a:gd name="connsiteX158" fmla="*/ 4665929 w 12191999"/>
              <a:gd name="connsiteY158" fmla="*/ 6009911 h 6551875"/>
              <a:gd name="connsiteX159" fmla="*/ 4605603 w 12191999"/>
              <a:gd name="connsiteY159" fmla="*/ 6016261 h 6551875"/>
              <a:gd name="connsiteX160" fmla="*/ 4553217 w 12191999"/>
              <a:gd name="connsiteY160" fmla="*/ 6027373 h 6551875"/>
              <a:gd name="connsiteX161" fmla="*/ 4507178 w 12191999"/>
              <a:gd name="connsiteY161" fmla="*/ 6043248 h 6551875"/>
              <a:gd name="connsiteX162" fmla="*/ 4465903 w 12191999"/>
              <a:gd name="connsiteY162" fmla="*/ 6059123 h 6551875"/>
              <a:gd name="connsiteX163" fmla="*/ 4429390 w 12191999"/>
              <a:gd name="connsiteY163" fmla="*/ 6074998 h 6551875"/>
              <a:gd name="connsiteX164" fmla="*/ 4353190 w 12191999"/>
              <a:gd name="connsiteY164" fmla="*/ 6113098 h 6551875"/>
              <a:gd name="connsiteX165" fmla="*/ 4316678 w 12191999"/>
              <a:gd name="connsiteY165" fmla="*/ 6132148 h 6551875"/>
              <a:gd name="connsiteX166" fmla="*/ 4275403 w 12191999"/>
              <a:gd name="connsiteY166" fmla="*/ 6148023 h 6551875"/>
              <a:gd name="connsiteX167" fmla="*/ 4229365 w 12191999"/>
              <a:gd name="connsiteY167" fmla="*/ 6162311 h 6551875"/>
              <a:gd name="connsiteX168" fmla="*/ 4176978 w 12191999"/>
              <a:gd name="connsiteY168" fmla="*/ 6173423 h 6551875"/>
              <a:gd name="connsiteX169" fmla="*/ 4116653 w 12191999"/>
              <a:gd name="connsiteY169" fmla="*/ 6181361 h 6551875"/>
              <a:gd name="connsiteX170" fmla="*/ 4048390 w 12191999"/>
              <a:gd name="connsiteY170" fmla="*/ 6182948 h 6551875"/>
              <a:gd name="connsiteX171" fmla="*/ 3980128 w 12191999"/>
              <a:gd name="connsiteY171" fmla="*/ 6181361 h 6551875"/>
              <a:gd name="connsiteX172" fmla="*/ 3919803 w 12191999"/>
              <a:gd name="connsiteY172" fmla="*/ 6173423 h 6551875"/>
              <a:gd name="connsiteX173" fmla="*/ 3867415 w 12191999"/>
              <a:gd name="connsiteY173" fmla="*/ 6162311 h 6551875"/>
              <a:gd name="connsiteX174" fmla="*/ 3821378 w 12191999"/>
              <a:gd name="connsiteY174" fmla="*/ 6148023 h 6551875"/>
              <a:gd name="connsiteX175" fmla="*/ 3780103 w 12191999"/>
              <a:gd name="connsiteY175" fmla="*/ 6132148 h 6551875"/>
              <a:gd name="connsiteX176" fmla="*/ 3743590 w 12191999"/>
              <a:gd name="connsiteY176" fmla="*/ 6113098 h 6551875"/>
              <a:gd name="connsiteX177" fmla="*/ 3705490 w 12191999"/>
              <a:gd name="connsiteY177" fmla="*/ 6094048 h 6551875"/>
              <a:gd name="connsiteX178" fmla="*/ 3667390 w 12191999"/>
              <a:gd name="connsiteY178" fmla="*/ 6074998 h 6551875"/>
              <a:gd name="connsiteX179" fmla="*/ 3630878 w 12191999"/>
              <a:gd name="connsiteY179" fmla="*/ 6059123 h 6551875"/>
              <a:gd name="connsiteX180" fmla="*/ 3589603 w 12191999"/>
              <a:gd name="connsiteY180" fmla="*/ 6043248 h 6551875"/>
              <a:gd name="connsiteX181" fmla="*/ 3543565 w 12191999"/>
              <a:gd name="connsiteY181" fmla="*/ 6027373 h 6551875"/>
              <a:gd name="connsiteX182" fmla="*/ 3491178 w 12191999"/>
              <a:gd name="connsiteY182" fmla="*/ 6016261 h 6551875"/>
              <a:gd name="connsiteX183" fmla="*/ 3430853 w 12191999"/>
              <a:gd name="connsiteY183" fmla="*/ 6009911 h 6551875"/>
              <a:gd name="connsiteX184" fmla="*/ 3361003 w 12191999"/>
              <a:gd name="connsiteY184" fmla="*/ 6006736 h 6551875"/>
              <a:gd name="connsiteX185" fmla="*/ 3294328 w 12191999"/>
              <a:gd name="connsiteY185" fmla="*/ 6009911 h 6551875"/>
              <a:gd name="connsiteX186" fmla="*/ 3234003 w 12191999"/>
              <a:gd name="connsiteY186" fmla="*/ 6016261 h 6551875"/>
              <a:gd name="connsiteX187" fmla="*/ 3181615 w 12191999"/>
              <a:gd name="connsiteY187" fmla="*/ 6027373 h 6551875"/>
              <a:gd name="connsiteX188" fmla="*/ 3135578 w 12191999"/>
              <a:gd name="connsiteY188" fmla="*/ 6043248 h 6551875"/>
              <a:gd name="connsiteX189" fmla="*/ 3094303 w 12191999"/>
              <a:gd name="connsiteY189" fmla="*/ 6059123 h 6551875"/>
              <a:gd name="connsiteX190" fmla="*/ 3057790 w 12191999"/>
              <a:gd name="connsiteY190" fmla="*/ 6074998 h 6551875"/>
              <a:gd name="connsiteX191" fmla="*/ 3019690 w 12191999"/>
              <a:gd name="connsiteY191" fmla="*/ 6094048 h 6551875"/>
              <a:gd name="connsiteX192" fmla="*/ 2981590 w 12191999"/>
              <a:gd name="connsiteY192" fmla="*/ 6113098 h 6551875"/>
              <a:gd name="connsiteX193" fmla="*/ 2945078 w 12191999"/>
              <a:gd name="connsiteY193" fmla="*/ 6132148 h 6551875"/>
              <a:gd name="connsiteX194" fmla="*/ 2903803 w 12191999"/>
              <a:gd name="connsiteY194" fmla="*/ 6148023 h 6551875"/>
              <a:gd name="connsiteX195" fmla="*/ 2857765 w 12191999"/>
              <a:gd name="connsiteY195" fmla="*/ 6162311 h 6551875"/>
              <a:gd name="connsiteX196" fmla="*/ 2805378 w 12191999"/>
              <a:gd name="connsiteY196" fmla="*/ 6173423 h 6551875"/>
              <a:gd name="connsiteX197" fmla="*/ 2745053 w 12191999"/>
              <a:gd name="connsiteY197" fmla="*/ 6181361 h 6551875"/>
              <a:gd name="connsiteX198" fmla="*/ 2676790 w 12191999"/>
              <a:gd name="connsiteY198" fmla="*/ 6182948 h 6551875"/>
              <a:gd name="connsiteX199" fmla="*/ 2608528 w 12191999"/>
              <a:gd name="connsiteY199" fmla="*/ 6181361 h 6551875"/>
              <a:gd name="connsiteX200" fmla="*/ 2548203 w 12191999"/>
              <a:gd name="connsiteY200" fmla="*/ 6173423 h 6551875"/>
              <a:gd name="connsiteX201" fmla="*/ 2495815 w 12191999"/>
              <a:gd name="connsiteY201" fmla="*/ 6162311 h 6551875"/>
              <a:gd name="connsiteX202" fmla="*/ 2449778 w 12191999"/>
              <a:gd name="connsiteY202" fmla="*/ 6148023 h 6551875"/>
              <a:gd name="connsiteX203" fmla="*/ 2408503 w 12191999"/>
              <a:gd name="connsiteY203" fmla="*/ 6132148 h 6551875"/>
              <a:gd name="connsiteX204" fmla="*/ 2371990 w 12191999"/>
              <a:gd name="connsiteY204" fmla="*/ 6113098 h 6551875"/>
              <a:gd name="connsiteX205" fmla="*/ 2333890 w 12191999"/>
              <a:gd name="connsiteY205" fmla="*/ 6094048 h 6551875"/>
              <a:gd name="connsiteX206" fmla="*/ 2295790 w 12191999"/>
              <a:gd name="connsiteY206" fmla="*/ 6074998 h 6551875"/>
              <a:gd name="connsiteX207" fmla="*/ 2259278 w 12191999"/>
              <a:gd name="connsiteY207" fmla="*/ 6059123 h 6551875"/>
              <a:gd name="connsiteX208" fmla="*/ 2218003 w 12191999"/>
              <a:gd name="connsiteY208" fmla="*/ 6043248 h 6551875"/>
              <a:gd name="connsiteX209" fmla="*/ 2171965 w 12191999"/>
              <a:gd name="connsiteY209" fmla="*/ 6027373 h 6551875"/>
              <a:gd name="connsiteX210" fmla="*/ 2119578 w 12191999"/>
              <a:gd name="connsiteY210" fmla="*/ 6016261 h 6551875"/>
              <a:gd name="connsiteX211" fmla="*/ 2059253 w 12191999"/>
              <a:gd name="connsiteY211" fmla="*/ 6009911 h 6551875"/>
              <a:gd name="connsiteX212" fmla="*/ 1990990 w 12191999"/>
              <a:gd name="connsiteY212" fmla="*/ 6006736 h 6551875"/>
              <a:gd name="connsiteX213" fmla="*/ 1922728 w 12191999"/>
              <a:gd name="connsiteY213" fmla="*/ 6009911 h 6551875"/>
              <a:gd name="connsiteX214" fmla="*/ 1862403 w 12191999"/>
              <a:gd name="connsiteY214" fmla="*/ 6016261 h 6551875"/>
              <a:gd name="connsiteX215" fmla="*/ 1810015 w 12191999"/>
              <a:gd name="connsiteY215" fmla="*/ 6027373 h 6551875"/>
              <a:gd name="connsiteX216" fmla="*/ 1763978 w 12191999"/>
              <a:gd name="connsiteY216" fmla="*/ 6043248 h 6551875"/>
              <a:gd name="connsiteX217" fmla="*/ 1722703 w 12191999"/>
              <a:gd name="connsiteY217" fmla="*/ 6059123 h 6551875"/>
              <a:gd name="connsiteX218" fmla="*/ 1686190 w 12191999"/>
              <a:gd name="connsiteY218" fmla="*/ 6074998 h 6551875"/>
              <a:gd name="connsiteX219" fmla="*/ 1648090 w 12191999"/>
              <a:gd name="connsiteY219" fmla="*/ 6094048 h 6551875"/>
              <a:gd name="connsiteX220" fmla="*/ 1609990 w 12191999"/>
              <a:gd name="connsiteY220" fmla="*/ 6113098 h 6551875"/>
              <a:gd name="connsiteX221" fmla="*/ 1573478 w 12191999"/>
              <a:gd name="connsiteY221" fmla="*/ 6132148 h 6551875"/>
              <a:gd name="connsiteX222" fmla="*/ 1532203 w 12191999"/>
              <a:gd name="connsiteY222" fmla="*/ 6148023 h 6551875"/>
              <a:gd name="connsiteX223" fmla="*/ 1486165 w 12191999"/>
              <a:gd name="connsiteY223" fmla="*/ 6162311 h 6551875"/>
              <a:gd name="connsiteX224" fmla="*/ 1433778 w 12191999"/>
              <a:gd name="connsiteY224" fmla="*/ 6173423 h 6551875"/>
              <a:gd name="connsiteX225" fmla="*/ 1373453 w 12191999"/>
              <a:gd name="connsiteY225" fmla="*/ 6181361 h 6551875"/>
              <a:gd name="connsiteX226" fmla="*/ 1305190 w 12191999"/>
              <a:gd name="connsiteY226" fmla="*/ 6182948 h 6551875"/>
              <a:gd name="connsiteX227" fmla="*/ 1236928 w 12191999"/>
              <a:gd name="connsiteY227" fmla="*/ 6181361 h 6551875"/>
              <a:gd name="connsiteX228" fmla="*/ 1176603 w 12191999"/>
              <a:gd name="connsiteY228" fmla="*/ 6173423 h 6551875"/>
              <a:gd name="connsiteX229" fmla="*/ 1124215 w 12191999"/>
              <a:gd name="connsiteY229" fmla="*/ 6162311 h 6551875"/>
              <a:gd name="connsiteX230" fmla="*/ 1078178 w 12191999"/>
              <a:gd name="connsiteY230" fmla="*/ 6148023 h 6551875"/>
              <a:gd name="connsiteX231" fmla="*/ 1036903 w 12191999"/>
              <a:gd name="connsiteY231" fmla="*/ 6132148 h 6551875"/>
              <a:gd name="connsiteX232" fmla="*/ 1000390 w 12191999"/>
              <a:gd name="connsiteY232" fmla="*/ 6113098 h 6551875"/>
              <a:gd name="connsiteX233" fmla="*/ 962290 w 12191999"/>
              <a:gd name="connsiteY233" fmla="*/ 6094048 h 6551875"/>
              <a:gd name="connsiteX234" fmla="*/ 924190 w 12191999"/>
              <a:gd name="connsiteY234" fmla="*/ 6074998 h 6551875"/>
              <a:gd name="connsiteX235" fmla="*/ 887678 w 12191999"/>
              <a:gd name="connsiteY235" fmla="*/ 6059123 h 6551875"/>
              <a:gd name="connsiteX236" fmla="*/ 846403 w 12191999"/>
              <a:gd name="connsiteY236" fmla="*/ 6043248 h 6551875"/>
              <a:gd name="connsiteX237" fmla="*/ 800365 w 12191999"/>
              <a:gd name="connsiteY237" fmla="*/ 6027373 h 6551875"/>
              <a:gd name="connsiteX238" fmla="*/ 747978 w 12191999"/>
              <a:gd name="connsiteY238" fmla="*/ 6016261 h 6551875"/>
              <a:gd name="connsiteX239" fmla="*/ 687653 w 12191999"/>
              <a:gd name="connsiteY239" fmla="*/ 6009911 h 6551875"/>
              <a:gd name="connsiteX240" fmla="*/ 619390 w 12191999"/>
              <a:gd name="connsiteY240" fmla="*/ 6006736 h 6551875"/>
              <a:gd name="connsiteX241" fmla="*/ 551128 w 12191999"/>
              <a:gd name="connsiteY241" fmla="*/ 6009911 h 6551875"/>
              <a:gd name="connsiteX242" fmla="*/ 490803 w 12191999"/>
              <a:gd name="connsiteY242" fmla="*/ 6016261 h 6551875"/>
              <a:gd name="connsiteX243" fmla="*/ 438415 w 12191999"/>
              <a:gd name="connsiteY243" fmla="*/ 6027373 h 6551875"/>
              <a:gd name="connsiteX244" fmla="*/ 392378 w 12191999"/>
              <a:gd name="connsiteY244" fmla="*/ 6043248 h 6551875"/>
              <a:gd name="connsiteX245" fmla="*/ 351103 w 12191999"/>
              <a:gd name="connsiteY245" fmla="*/ 6059123 h 6551875"/>
              <a:gd name="connsiteX246" fmla="*/ 314590 w 12191999"/>
              <a:gd name="connsiteY246" fmla="*/ 6074998 h 6551875"/>
              <a:gd name="connsiteX247" fmla="*/ 276490 w 12191999"/>
              <a:gd name="connsiteY247" fmla="*/ 6094048 h 6551875"/>
              <a:gd name="connsiteX248" fmla="*/ 238390 w 12191999"/>
              <a:gd name="connsiteY248" fmla="*/ 6113098 h 6551875"/>
              <a:gd name="connsiteX249" fmla="*/ 201878 w 12191999"/>
              <a:gd name="connsiteY249" fmla="*/ 6132148 h 6551875"/>
              <a:gd name="connsiteX250" fmla="*/ 160603 w 12191999"/>
              <a:gd name="connsiteY250" fmla="*/ 6148023 h 6551875"/>
              <a:gd name="connsiteX251" fmla="*/ 114565 w 12191999"/>
              <a:gd name="connsiteY251" fmla="*/ 6162311 h 6551875"/>
              <a:gd name="connsiteX252" fmla="*/ 62178 w 12191999"/>
              <a:gd name="connsiteY252" fmla="*/ 6173423 h 6551875"/>
              <a:gd name="connsiteX253" fmla="*/ 1853 w 12191999"/>
              <a:gd name="connsiteY253" fmla="*/ 6181361 h 6551875"/>
              <a:gd name="connsiteX254" fmla="*/ 1 w 12191999"/>
              <a:gd name="connsiteY254" fmla="*/ 6181404 h 6551875"/>
              <a:gd name="connsiteX255" fmla="*/ 1 w 12191999"/>
              <a:gd name="connsiteY255" fmla="*/ 6551875 h 6551875"/>
              <a:gd name="connsiteX256" fmla="*/ 0 w 12191999"/>
              <a:gd name="connsiteY256" fmla="*/ 6551875 h 6551875"/>
              <a:gd name="connsiteX257" fmla="*/ 0 w 12191999"/>
              <a:gd name="connsiteY257" fmla="*/ 0 h 6551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191999" h="6551875">
                <a:moveTo>
                  <a:pt x="0" y="0"/>
                </a:moveTo>
                <a:lnTo>
                  <a:pt x="12191999" y="0"/>
                </a:lnTo>
                <a:lnTo>
                  <a:pt x="12191999" y="6181404"/>
                </a:lnTo>
                <a:lnTo>
                  <a:pt x="12190147" y="6181361"/>
                </a:lnTo>
                <a:lnTo>
                  <a:pt x="12129821" y="6173424"/>
                </a:lnTo>
                <a:lnTo>
                  <a:pt x="12077433" y="6162311"/>
                </a:lnTo>
                <a:lnTo>
                  <a:pt x="12031397" y="6148023"/>
                </a:lnTo>
                <a:lnTo>
                  <a:pt x="11990121" y="6132148"/>
                </a:lnTo>
                <a:lnTo>
                  <a:pt x="11953609" y="6113098"/>
                </a:lnTo>
                <a:lnTo>
                  <a:pt x="11915509" y="6094048"/>
                </a:lnTo>
                <a:lnTo>
                  <a:pt x="11877409" y="6074998"/>
                </a:lnTo>
                <a:lnTo>
                  <a:pt x="11840897" y="6059123"/>
                </a:lnTo>
                <a:lnTo>
                  <a:pt x="11799621" y="6043248"/>
                </a:lnTo>
                <a:lnTo>
                  <a:pt x="11753583" y="6027373"/>
                </a:lnTo>
                <a:lnTo>
                  <a:pt x="11701197" y="6016261"/>
                </a:lnTo>
                <a:lnTo>
                  <a:pt x="11640871" y="6009911"/>
                </a:lnTo>
                <a:lnTo>
                  <a:pt x="11572609" y="6006736"/>
                </a:lnTo>
                <a:lnTo>
                  <a:pt x="11504347" y="6009911"/>
                </a:lnTo>
                <a:lnTo>
                  <a:pt x="11444021" y="6016261"/>
                </a:lnTo>
                <a:lnTo>
                  <a:pt x="11391633" y="6027373"/>
                </a:lnTo>
                <a:lnTo>
                  <a:pt x="11345597" y="6043248"/>
                </a:lnTo>
                <a:lnTo>
                  <a:pt x="11304321" y="6059123"/>
                </a:lnTo>
                <a:lnTo>
                  <a:pt x="11267809" y="6074998"/>
                </a:lnTo>
                <a:lnTo>
                  <a:pt x="11229709" y="6094048"/>
                </a:lnTo>
                <a:lnTo>
                  <a:pt x="11191609" y="6113098"/>
                </a:lnTo>
                <a:lnTo>
                  <a:pt x="11155097" y="6132148"/>
                </a:lnTo>
                <a:lnTo>
                  <a:pt x="11113821" y="6148023"/>
                </a:lnTo>
                <a:lnTo>
                  <a:pt x="11067783" y="6162311"/>
                </a:lnTo>
                <a:lnTo>
                  <a:pt x="11015397" y="6173423"/>
                </a:lnTo>
                <a:lnTo>
                  <a:pt x="10955071" y="6181361"/>
                </a:lnTo>
                <a:lnTo>
                  <a:pt x="10886809" y="6182948"/>
                </a:lnTo>
                <a:lnTo>
                  <a:pt x="10818547" y="6181361"/>
                </a:lnTo>
                <a:lnTo>
                  <a:pt x="10758221" y="6173423"/>
                </a:lnTo>
                <a:lnTo>
                  <a:pt x="10705833" y="6162311"/>
                </a:lnTo>
                <a:lnTo>
                  <a:pt x="10659797" y="6148023"/>
                </a:lnTo>
                <a:lnTo>
                  <a:pt x="10618521" y="6132148"/>
                </a:lnTo>
                <a:lnTo>
                  <a:pt x="10582009" y="6113098"/>
                </a:lnTo>
                <a:lnTo>
                  <a:pt x="10543909" y="6094048"/>
                </a:lnTo>
                <a:lnTo>
                  <a:pt x="10505809" y="6074998"/>
                </a:lnTo>
                <a:lnTo>
                  <a:pt x="10469297" y="6059123"/>
                </a:lnTo>
                <a:lnTo>
                  <a:pt x="10428021" y="6043248"/>
                </a:lnTo>
                <a:lnTo>
                  <a:pt x="10381983" y="6027373"/>
                </a:lnTo>
                <a:lnTo>
                  <a:pt x="10329597" y="6016261"/>
                </a:lnTo>
                <a:lnTo>
                  <a:pt x="10269271" y="6009911"/>
                </a:lnTo>
                <a:lnTo>
                  <a:pt x="10201009" y="6006736"/>
                </a:lnTo>
                <a:lnTo>
                  <a:pt x="10132747" y="6009911"/>
                </a:lnTo>
                <a:lnTo>
                  <a:pt x="10072421" y="6016261"/>
                </a:lnTo>
                <a:lnTo>
                  <a:pt x="10020033" y="6027373"/>
                </a:lnTo>
                <a:lnTo>
                  <a:pt x="9973997" y="6043248"/>
                </a:lnTo>
                <a:lnTo>
                  <a:pt x="9932721" y="6059123"/>
                </a:lnTo>
                <a:lnTo>
                  <a:pt x="9896209" y="6074998"/>
                </a:lnTo>
                <a:lnTo>
                  <a:pt x="9820009" y="6113098"/>
                </a:lnTo>
                <a:lnTo>
                  <a:pt x="9783497" y="6132148"/>
                </a:lnTo>
                <a:lnTo>
                  <a:pt x="9742221" y="6148023"/>
                </a:lnTo>
                <a:lnTo>
                  <a:pt x="9696183" y="6162311"/>
                </a:lnTo>
                <a:lnTo>
                  <a:pt x="9643797" y="6173423"/>
                </a:lnTo>
                <a:lnTo>
                  <a:pt x="9583471" y="6181361"/>
                </a:lnTo>
                <a:lnTo>
                  <a:pt x="9515209" y="6182948"/>
                </a:lnTo>
                <a:lnTo>
                  <a:pt x="9446947" y="6181361"/>
                </a:lnTo>
                <a:lnTo>
                  <a:pt x="9386621" y="6173423"/>
                </a:lnTo>
                <a:lnTo>
                  <a:pt x="9334233" y="6162311"/>
                </a:lnTo>
                <a:lnTo>
                  <a:pt x="9288197" y="6148023"/>
                </a:lnTo>
                <a:lnTo>
                  <a:pt x="9246921" y="6132148"/>
                </a:lnTo>
                <a:lnTo>
                  <a:pt x="9210409" y="6113098"/>
                </a:lnTo>
                <a:lnTo>
                  <a:pt x="9172309" y="6094048"/>
                </a:lnTo>
                <a:lnTo>
                  <a:pt x="9134209" y="6074998"/>
                </a:lnTo>
                <a:lnTo>
                  <a:pt x="9097697" y="6059123"/>
                </a:lnTo>
                <a:lnTo>
                  <a:pt x="9056421" y="6043248"/>
                </a:lnTo>
                <a:lnTo>
                  <a:pt x="9010383" y="6027373"/>
                </a:lnTo>
                <a:lnTo>
                  <a:pt x="8957997" y="6016261"/>
                </a:lnTo>
                <a:lnTo>
                  <a:pt x="8897671" y="6009911"/>
                </a:lnTo>
                <a:lnTo>
                  <a:pt x="8827821" y="6006736"/>
                </a:lnTo>
                <a:lnTo>
                  <a:pt x="8761147" y="6009911"/>
                </a:lnTo>
                <a:lnTo>
                  <a:pt x="8700821" y="6016261"/>
                </a:lnTo>
                <a:lnTo>
                  <a:pt x="8648433" y="6027373"/>
                </a:lnTo>
                <a:lnTo>
                  <a:pt x="8602397" y="6043248"/>
                </a:lnTo>
                <a:lnTo>
                  <a:pt x="8561121" y="6059123"/>
                </a:lnTo>
                <a:lnTo>
                  <a:pt x="8524609" y="6074998"/>
                </a:lnTo>
                <a:lnTo>
                  <a:pt x="8486509" y="6094048"/>
                </a:lnTo>
                <a:lnTo>
                  <a:pt x="8448409" y="6113098"/>
                </a:lnTo>
                <a:lnTo>
                  <a:pt x="8411897" y="6132148"/>
                </a:lnTo>
                <a:lnTo>
                  <a:pt x="8370622" y="6148023"/>
                </a:lnTo>
                <a:lnTo>
                  <a:pt x="8324584" y="6162311"/>
                </a:lnTo>
                <a:lnTo>
                  <a:pt x="8272197" y="6173423"/>
                </a:lnTo>
                <a:lnTo>
                  <a:pt x="8211872" y="6181361"/>
                </a:lnTo>
                <a:lnTo>
                  <a:pt x="8143609" y="6182948"/>
                </a:lnTo>
                <a:lnTo>
                  <a:pt x="8075347" y="6181361"/>
                </a:lnTo>
                <a:lnTo>
                  <a:pt x="8015022" y="6173423"/>
                </a:lnTo>
                <a:lnTo>
                  <a:pt x="7962634" y="6162311"/>
                </a:lnTo>
                <a:lnTo>
                  <a:pt x="7916597" y="6148023"/>
                </a:lnTo>
                <a:lnTo>
                  <a:pt x="7875322" y="6132148"/>
                </a:lnTo>
                <a:lnTo>
                  <a:pt x="7838809" y="6113098"/>
                </a:lnTo>
                <a:lnTo>
                  <a:pt x="7800709" y="6094048"/>
                </a:lnTo>
                <a:lnTo>
                  <a:pt x="7762609" y="6074998"/>
                </a:lnTo>
                <a:lnTo>
                  <a:pt x="7726097" y="6059123"/>
                </a:lnTo>
                <a:lnTo>
                  <a:pt x="7684822" y="6043248"/>
                </a:lnTo>
                <a:lnTo>
                  <a:pt x="7638784" y="6027373"/>
                </a:lnTo>
                <a:lnTo>
                  <a:pt x="7586397" y="6016261"/>
                </a:lnTo>
                <a:lnTo>
                  <a:pt x="7526072" y="6009911"/>
                </a:lnTo>
                <a:lnTo>
                  <a:pt x="7457809" y="6006736"/>
                </a:lnTo>
                <a:lnTo>
                  <a:pt x="7389547" y="6009911"/>
                </a:lnTo>
                <a:lnTo>
                  <a:pt x="7329222" y="6016261"/>
                </a:lnTo>
                <a:lnTo>
                  <a:pt x="7276834" y="6027373"/>
                </a:lnTo>
                <a:lnTo>
                  <a:pt x="7230797" y="6043248"/>
                </a:lnTo>
                <a:lnTo>
                  <a:pt x="7189522" y="6059123"/>
                </a:lnTo>
                <a:lnTo>
                  <a:pt x="7153009" y="6074998"/>
                </a:lnTo>
                <a:lnTo>
                  <a:pt x="7114909" y="6094048"/>
                </a:lnTo>
                <a:lnTo>
                  <a:pt x="7076809" y="6113098"/>
                </a:lnTo>
                <a:lnTo>
                  <a:pt x="7040297" y="6132148"/>
                </a:lnTo>
                <a:lnTo>
                  <a:pt x="6999022" y="6148023"/>
                </a:lnTo>
                <a:lnTo>
                  <a:pt x="6952984" y="6162311"/>
                </a:lnTo>
                <a:lnTo>
                  <a:pt x="6900597" y="6173423"/>
                </a:lnTo>
                <a:lnTo>
                  <a:pt x="6840272" y="6181361"/>
                </a:lnTo>
                <a:lnTo>
                  <a:pt x="6781800" y="6182721"/>
                </a:lnTo>
                <a:lnTo>
                  <a:pt x="6723328" y="6181361"/>
                </a:lnTo>
                <a:lnTo>
                  <a:pt x="6663003" y="6173423"/>
                </a:lnTo>
                <a:lnTo>
                  <a:pt x="6610615" y="6162311"/>
                </a:lnTo>
                <a:lnTo>
                  <a:pt x="6564578" y="6148023"/>
                </a:lnTo>
                <a:lnTo>
                  <a:pt x="6523303" y="6132148"/>
                </a:lnTo>
                <a:lnTo>
                  <a:pt x="6486790" y="6113098"/>
                </a:lnTo>
                <a:lnTo>
                  <a:pt x="6448690" y="6094048"/>
                </a:lnTo>
                <a:lnTo>
                  <a:pt x="6410590" y="6074998"/>
                </a:lnTo>
                <a:lnTo>
                  <a:pt x="6374078" y="6059123"/>
                </a:lnTo>
                <a:lnTo>
                  <a:pt x="6332803" y="6043248"/>
                </a:lnTo>
                <a:lnTo>
                  <a:pt x="6286765" y="6027373"/>
                </a:lnTo>
                <a:lnTo>
                  <a:pt x="6234378" y="6016261"/>
                </a:lnTo>
                <a:lnTo>
                  <a:pt x="6174053" y="6009911"/>
                </a:lnTo>
                <a:lnTo>
                  <a:pt x="6105790" y="6006736"/>
                </a:lnTo>
                <a:lnTo>
                  <a:pt x="6096000" y="6007191"/>
                </a:lnTo>
                <a:lnTo>
                  <a:pt x="6086211" y="6006736"/>
                </a:lnTo>
                <a:lnTo>
                  <a:pt x="6017949" y="6009911"/>
                </a:lnTo>
                <a:lnTo>
                  <a:pt x="5957622" y="6016261"/>
                </a:lnTo>
                <a:lnTo>
                  <a:pt x="5905235" y="6027373"/>
                </a:lnTo>
                <a:lnTo>
                  <a:pt x="5859197" y="6043248"/>
                </a:lnTo>
                <a:lnTo>
                  <a:pt x="5817922" y="6059123"/>
                </a:lnTo>
                <a:lnTo>
                  <a:pt x="5781409" y="6074998"/>
                </a:lnTo>
                <a:lnTo>
                  <a:pt x="5743309" y="6094048"/>
                </a:lnTo>
                <a:lnTo>
                  <a:pt x="5705211" y="6113098"/>
                </a:lnTo>
                <a:lnTo>
                  <a:pt x="5668697" y="6132148"/>
                </a:lnTo>
                <a:lnTo>
                  <a:pt x="5627422" y="6148023"/>
                </a:lnTo>
                <a:lnTo>
                  <a:pt x="5581384" y="6162311"/>
                </a:lnTo>
                <a:lnTo>
                  <a:pt x="5528997" y="6173423"/>
                </a:lnTo>
                <a:lnTo>
                  <a:pt x="5468672" y="6181361"/>
                </a:lnTo>
                <a:lnTo>
                  <a:pt x="5410200" y="6182721"/>
                </a:lnTo>
                <a:lnTo>
                  <a:pt x="5351728" y="6181361"/>
                </a:lnTo>
                <a:lnTo>
                  <a:pt x="5291402" y="6173423"/>
                </a:lnTo>
                <a:lnTo>
                  <a:pt x="5239015" y="6162311"/>
                </a:lnTo>
                <a:lnTo>
                  <a:pt x="5192979" y="6148023"/>
                </a:lnTo>
                <a:lnTo>
                  <a:pt x="5151703" y="6132148"/>
                </a:lnTo>
                <a:lnTo>
                  <a:pt x="5115190" y="6113098"/>
                </a:lnTo>
                <a:lnTo>
                  <a:pt x="5077092" y="6094048"/>
                </a:lnTo>
                <a:lnTo>
                  <a:pt x="5038990" y="6074998"/>
                </a:lnTo>
                <a:lnTo>
                  <a:pt x="5002479" y="6059123"/>
                </a:lnTo>
                <a:lnTo>
                  <a:pt x="4961203" y="6043248"/>
                </a:lnTo>
                <a:lnTo>
                  <a:pt x="4915166" y="6027373"/>
                </a:lnTo>
                <a:lnTo>
                  <a:pt x="4862778" y="6016261"/>
                </a:lnTo>
                <a:lnTo>
                  <a:pt x="4802454" y="6009911"/>
                </a:lnTo>
                <a:lnTo>
                  <a:pt x="4734190" y="6006736"/>
                </a:lnTo>
                <a:lnTo>
                  <a:pt x="4665929" y="6009911"/>
                </a:lnTo>
                <a:lnTo>
                  <a:pt x="4605603" y="6016261"/>
                </a:lnTo>
                <a:lnTo>
                  <a:pt x="4553217" y="6027373"/>
                </a:lnTo>
                <a:lnTo>
                  <a:pt x="4507178" y="6043248"/>
                </a:lnTo>
                <a:lnTo>
                  <a:pt x="4465903" y="6059123"/>
                </a:lnTo>
                <a:lnTo>
                  <a:pt x="4429390" y="6074998"/>
                </a:lnTo>
                <a:lnTo>
                  <a:pt x="4353190" y="6113098"/>
                </a:lnTo>
                <a:lnTo>
                  <a:pt x="4316678" y="6132148"/>
                </a:lnTo>
                <a:lnTo>
                  <a:pt x="4275403" y="6148023"/>
                </a:lnTo>
                <a:lnTo>
                  <a:pt x="4229365" y="6162311"/>
                </a:lnTo>
                <a:lnTo>
                  <a:pt x="4176978" y="6173423"/>
                </a:lnTo>
                <a:lnTo>
                  <a:pt x="4116653" y="6181361"/>
                </a:lnTo>
                <a:lnTo>
                  <a:pt x="4048390" y="6182948"/>
                </a:lnTo>
                <a:lnTo>
                  <a:pt x="3980128" y="6181361"/>
                </a:lnTo>
                <a:lnTo>
                  <a:pt x="3919803" y="6173423"/>
                </a:lnTo>
                <a:lnTo>
                  <a:pt x="3867415" y="6162311"/>
                </a:lnTo>
                <a:lnTo>
                  <a:pt x="3821378" y="6148023"/>
                </a:lnTo>
                <a:lnTo>
                  <a:pt x="3780103" y="6132148"/>
                </a:lnTo>
                <a:lnTo>
                  <a:pt x="3743590" y="6113098"/>
                </a:lnTo>
                <a:lnTo>
                  <a:pt x="3705490" y="6094048"/>
                </a:lnTo>
                <a:lnTo>
                  <a:pt x="3667390" y="6074998"/>
                </a:lnTo>
                <a:lnTo>
                  <a:pt x="3630878" y="6059123"/>
                </a:lnTo>
                <a:lnTo>
                  <a:pt x="3589603" y="6043248"/>
                </a:lnTo>
                <a:lnTo>
                  <a:pt x="3543565" y="6027373"/>
                </a:lnTo>
                <a:lnTo>
                  <a:pt x="3491178" y="6016261"/>
                </a:lnTo>
                <a:lnTo>
                  <a:pt x="3430853" y="6009911"/>
                </a:lnTo>
                <a:lnTo>
                  <a:pt x="3361003" y="6006736"/>
                </a:lnTo>
                <a:lnTo>
                  <a:pt x="3294328" y="6009911"/>
                </a:lnTo>
                <a:lnTo>
                  <a:pt x="3234003" y="6016261"/>
                </a:lnTo>
                <a:lnTo>
                  <a:pt x="3181615" y="6027373"/>
                </a:lnTo>
                <a:lnTo>
                  <a:pt x="3135578" y="6043248"/>
                </a:lnTo>
                <a:lnTo>
                  <a:pt x="3094303" y="6059123"/>
                </a:lnTo>
                <a:lnTo>
                  <a:pt x="3057790" y="6074998"/>
                </a:lnTo>
                <a:lnTo>
                  <a:pt x="3019690" y="6094048"/>
                </a:lnTo>
                <a:lnTo>
                  <a:pt x="2981590" y="6113098"/>
                </a:lnTo>
                <a:lnTo>
                  <a:pt x="2945078" y="6132148"/>
                </a:lnTo>
                <a:lnTo>
                  <a:pt x="2903803" y="6148023"/>
                </a:lnTo>
                <a:lnTo>
                  <a:pt x="2857765" y="6162311"/>
                </a:lnTo>
                <a:lnTo>
                  <a:pt x="2805378" y="6173423"/>
                </a:lnTo>
                <a:lnTo>
                  <a:pt x="2745053" y="6181361"/>
                </a:lnTo>
                <a:lnTo>
                  <a:pt x="2676790" y="6182948"/>
                </a:lnTo>
                <a:lnTo>
                  <a:pt x="2608528" y="6181361"/>
                </a:lnTo>
                <a:lnTo>
                  <a:pt x="2548203" y="6173423"/>
                </a:lnTo>
                <a:lnTo>
                  <a:pt x="2495815" y="6162311"/>
                </a:lnTo>
                <a:lnTo>
                  <a:pt x="2449778" y="6148023"/>
                </a:lnTo>
                <a:lnTo>
                  <a:pt x="2408503" y="6132148"/>
                </a:lnTo>
                <a:lnTo>
                  <a:pt x="2371990" y="6113098"/>
                </a:lnTo>
                <a:lnTo>
                  <a:pt x="2333890" y="6094048"/>
                </a:lnTo>
                <a:lnTo>
                  <a:pt x="2295790" y="6074998"/>
                </a:lnTo>
                <a:lnTo>
                  <a:pt x="2259278" y="6059123"/>
                </a:lnTo>
                <a:lnTo>
                  <a:pt x="2218003" y="6043248"/>
                </a:lnTo>
                <a:lnTo>
                  <a:pt x="2171965" y="6027373"/>
                </a:lnTo>
                <a:lnTo>
                  <a:pt x="2119578" y="6016261"/>
                </a:lnTo>
                <a:lnTo>
                  <a:pt x="2059253" y="6009911"/>
                </a:lnTo>
                <a:lnTo>
                  <a:pt x="1990990" y="6006736"/>
                </a:lnTo>
                <a:lnTo>
                  <a:pt x="1922728" y="6009911"/>
                </a:lnTo>
                <a:lnTo>
                  <a:pt x="1862403" y="6016261"/>
                </a:lnTo>
                <a:lnTo>
                  <a:pt x="1810015" y="6027373"/>
                </a:lnTo>
                <a:lnTo>
                  <a:pt x="1763978" y="6043248"/>
                </a:lnTo>
                <a:lnTo>
                  <a:pt x="1722703" y="6059123"/>
                </a:lnTo>
                <a:lnTo>
                  <a:pt x="1686190" y="6074998"/>
                </a:lnTo>
                <a:lnTo>
                  <a:pt x="1648090" y="6094048"/>
                </a:lnTo>
                <a:lnTo>
                  <a:pt x="1609990" y="6113098"/>
                </a:lnTo>
                <a:lnTo>
                  <a:pt x="1573478" y="6132148"/>
                </a:lnTo>
                <a:lnTo>
                  <a:pt x="1532203" y="6148023"/>
                </a:lnTo>
                <a:lnTo>
                  <a:pt x="1486165" y="6162311"/>
                </a:lnTo>
                <a:lnTo>
                  <a:pt x="1433778" y="6173423"/>
                </a:lnTo>
                <a:lnTo>
                  <a:pt x="1373453" y="6181361"/>
                </a:lnTo>
                <a:lnTo>
                  <a:pt x="1305190" y="6182948"/>
                </a:lnTo>
                <a:lnTo>
                  <a:pt x="1236928" y="6181361"/>
                </a:lnTo>
                <a:lnTo>
                  <a:pt x="1176603" y="6173423"/>
                </a:lnTo>
                <a:lnTo>
                  <a:pt x="1124215" y="6162311"/>
                </a:lnTo>
                <a:lnTo>
                  <a:pt x="1078178" y="6148023"/>
                </a:lnTo>
                <a:lnTo>
                  <a:pt x="1036903" y="6132148"/>
                </a:lnTo>
                <a:lnTo>
                  <a:pt x="1000390" y="6113098"/>
                </a:lnTo>
                <a:lnTo>
                  <a:pt x="962290" y="6094048"/>
                </a:lnTo>
                <a:lnTo>
                  <a:pt x="924190" y="6074998"/>
                </a:lnTo>
                <a:lnTo>
                  <a:pt x="887678" y="6059123"/>
                </a:lnTo>
                <a:lnTo>
                  <a:pt x="846403" y="6043248"/>
                </a:lnTo>
                <a:lnTo>
                  <a:pt x="800365" y="6027373"/>
                </a:lnTo>
                <a:lnTo>
                  <a:pt x="747978" y="6016261"/>
                </a:lnTo>
                <a:lnTo>
                  <a:pt x="687653" y="6009911"/>
                </a:lnTo>
                <a:lnTo>
                  <a:pt x="619390" y="6006736"/>
                </a:lnTo>
                <a:lnTo>
                  <a:pt x="551128" y="6009911"/>
                </a:lnTo>
                <a:lnTo>
                  <a:pt x="490803" y="6016261"/>
                </a:lnTo>
                <a:lnTo>
                  <a:pt x="438415" y="6027373"/>
                </a:lnTo>
                <a:lnTo>
                  <a:pt x="392378" y="6043248"/>
                </a:lnTo>
                <a:lnTo>
                  <a:pt x="351103" y="6059123"/>
                </a:lnTo>
                <a:lnTo>
                  <a:pt x="314590" y="6074998"/>
                </a:lnTo>
                <a:lnTo>
                  <a:pt x="276490" y="6094048"/>
                </a:lnTo>
                <a:lnTo>
                  <a:pt x="238390" y="6113098"/>
                </a:lnTo>
                <a:lnTo>
                  <a:pt x="201878" y="6132148"/>
                </a:lnTo>
                <a:lnTo>
                  <a:pt x="160603" y="6148023"/>
                </a:lnTo>
                <a:lnTo>
                  <a:pt x="114565" y="6162311"/>
                </a:lnTo>
                <a:lnTo>
                  <a:pt x="62178" y="6173423"/>
                </a:lnTo>
                <a:lnTo>
                  <a:pt x="1853" y="6181361"/>
                </a:lnTo>
                <a:lnTo>
                  <a:pt x="1" y="6181404"/>
                </a:lnTo>
                <a:lnTo>
                  <a:pt x="1" y="6551875"/>
                </a:lnTo>
                <a:lnTo>
                  <a:pt x="0" y="6551875"/>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D59221F-BD18-4D0B-976F-C71BD79DB3FB}"/>
              </a:ext>
            </a:extLst>
          </p:cNvPr>
          <p:cNvSpPr>
            <a:spLocks noGrp="1"/>
          </p:cNvSpPr>
          <p:nvPr>
            <p:ph type="title"/>
          </p:nvPr>
        </p:nvSpPr>
        <p:spPr>
          <a:xfrm>
            <a:off x="761996" y="662400"/>
            <a:ext cx="10668004" cy="1113295"/>
          </a:xfrm>
        </p:spPr>
        <p:txBody>
          <a:bodyPr anchor="t">
            <a:normAutofit/>
          </a:bodyPr>
          <a:lstStyle/>
          <a:p>
            <a:r>
              <a:rPr lang="en-GB" dirty="0"/>
              <a:t>Over to you . . . </a:t>
            </a:r>
          </a:p>
        </p:txBody>
      </p:sp>
      <p:sp>
        <p:nvSpPr>
          <p:cNvPr id="3" name="Content Placeholder 2">
            <a:extLst>
              <a:ext uri="{FF2B5EF4-FFF2-40B4-BE49-F238E27FC236}">
                <a16:creationId xmlns:a16="http://schemas.microsoft.com/office/drawing/2014/main" id="{15DF06E6-97F3-4A52-A5D7-389823615496}"/>
              </a:ext>
            </a:extLst>
          </p:cNvPr>
          <p:cNvSpPr>
            <a:spLocks noGrp="1"/>
          </p:cNvSpPr>
          <p:nvPr>
            <p:ph idx="1"/>
          </p:nvPr>
        </p:nvSpPr>
        <p:spPr>
          <a:xfrm>
            <a:off x="761996" y="2286000"/>
            <a:ext cx="10668004" cy="3426737"/>
          </a:xfrm>
        </p:spPr>
        <p:txBody>
          <a:bodyPr>
            <a:normAutofit/>
          </a:bodyPr>
          <a:lstStyle/>
          <a:p>
            <a:pPr marL="0" indent="0">
              <a:buNone/>
            </a:pPr>
            <a:r>
              <a:rPr lang="en-GB" sz="2000" dirty="0">
                <a:solidFill>
                  <a:schemeClr val="tx1">
                    <a:alpha val="60000"/>
                  </a:schemeClr>
                </a:solidFill>
              </a:rPr>
              <a:t>•	</a:t>
            </a:r>
            <a:r>
              <a:rPr lang="en-GB" dirty="0">
                <a:solidFill>
                  <a:schemeClr val="tx1">
                    <a:alpha val="60000"/>
                  </a:schemeClr>
                </a:solidFill>
              </a:rPr>
              <a:t>How are the crusaders represented by others they encountered?</a:t>
            </a:r>
          </a:p>
          <a:p>
            <a:pPr marL="0" indent="0">
              <a:buNone/>
            </a:pPr>
            <a:r>
              <a:rPr lang="en-GB" dirty="0">
                <a:solidFill>
                  <a:schemeClr val="tx1">
                    <a:alpha val="60000"/>
                  </a:schemeClr>
                </a:solidFill>
              </a:rPr>
              <a:t>•	Is there any difference between Jewish, Byzantine, and Muslim 	perspectives?</a:t>
            </a:r>
          </a:p>
          <a:p>
            <a:pPr marL="0" indent="0">
              <a:buNone/>
            </a:pPr>
            <a:r>
              <a:rPr lang="en-GB" dirty="0">
                <a:solidFill>
                  <a:schemeClr val="tx1">
                    <a:alpha val="60000"/>
                  </a:schemeClr>
                </a:solidFill>
              </a:rPr>
              <a:t>•	How reliable are these views?</a:t>
            </a:r>
          </a:p>
          <a:p>
            <a:pPr marL="0" indent="0">
              <a:buNone/>
            </a:pPr>
            <a:r>
              <a:rPr lang="en-GB" dirty="0">
                <a:solidFill>
                  <a:schemeClr val="tx1">
                    <a:alpha val="60000"/>
                  </a:schemeClr>
                </a:solidFill>
              </a:rPr>
              <a:t>•	Are they more reliable than the crusaders’ own accounts?</a:t>
            </a:r>
          </a:p>
          <a:p>
            <a:endParaRPr lang="en-GB" sz="2000" dirty="0">
              <a:solidFill>
                <a:schemeClr val="tx1">
                  <a:alpha val="60000"/>
                </a:schemeClr>
              </a:solidFill>
            </a:endParaRPr>
          </a:p>
        </p:txBody>
      </p:sp>
    </p:spTree>
    <p:extLst>
      <p:ext uri="{BB962C8B-B14F-4D97-AF65-F5344CB8AC3E}">
        <p14:creationId xmlns:p14="http://schemas.microsoft.com/office/powerpoint/2010/main" val="1528669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9F388DC-C47F-4048-9B69-F1644A2A16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22C035D-D3AD-4301-A1B5-D4C91E3C5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4926329"/>
            <a:ext cx="12191996" cy="1931671"/>
          </a:xfrm>
          <a:custGeom>
            <a:avLst/>
            <a:gdLst>
              <a:gd name="connsiteX0" fmla="*/ 619388 w 12191996"/>
              <a:gd name="connsiteY0" fmla="*/ 0 h 1931671"/>
              <a:gd name="connsiteX1" fmla="*/ 687651 w 12191996"/>
              <a:gd name="connsiteY1" fmla="*/ 3175 h 1931671"/>
              <a:gd name="connsiteX2" fmla="*/ 747976 w 12191996"/>
              <a:gd name="connsiteY2" fmla="*/ 9525 h 1931671"/>
              <a:gd name="connsiteX3" fmla="*/ 800363 w 12191996"/>
              <a:gd name="connsiteY3" fmla="*/ 20637 h 1931671"/>
              <a:gd name="connsiteX4" fmla="*/ 846401 w 12191996"/>
              <a:gd name="connsiteY4" fmla="*/ 36512 h 1931671"/>
              <a:gd name="connsiteX5" fmla="*/ 887676 w 12191996"/>
              <a:gd name="connsiteY5" fmla="*/ 52387 h 1931671"/>
              <a:gd name="connsiteX6" fmla="*/ 924188 w 12191996"/>
              <a:gd name="connsiteY6" fmla="*/ 68262 h 1931671"/>
              <a:gd name="connsiteX7" fmla="*/ 962288 w 12191996"/>
              <a:gd name="connsiteY7" fmla="*/ 87312 h 1931671"/>
              <a:gd name="connsiteX8" fmla="*/ 1000388 w 12191996"/>
              <a:gd name="connsiteY8" fmla="*/ 106362 h 1931671"/>
              <a:gd name="connsiteX9" fmla="*/ 1036901 w 12191996"/>
              <a:gd name="connsiteY9" fmla="*/ 125412 h 1931671"/>
              <a:gd name="connsiteX10" fmla="*/ 1078176 w 12191996"/>
              <a:gd name="connsiteY10" fmla="*/ 141287 h 1931671"/>
              <a:gd name="connsiteX11" fmla="*/ 1124213 w 12191996"/>
              <a:gd name="connsiteY11" fmla="*/ 155575 h 1931671"/>
              <a:gd name="connsiteX12" fmla="*/ 1176601 w 12191996"/>
              <a:gd name="connsiteY12" fmla="*/ 166687 h 1931671"/>
              <a:gd name="connsiteX13" fmla="*/ 1236926 w 12191996"/>
              <a:gd name="connsiteY13" fmla="*/ 174625 h 1931671"/>
              <a:gd name="connsiteX14" fmla="*/ 1305188 w 12191996"/>
              <a:gd name="connsiteY14" fmla="*/ 176212 h 1931671"/>
              <a:gd name="connsiteX15" fmla="*/ 1373451 w 12191996"/>
              <a:gd name="connsiteY15" fmla="*/ 174625 h 1931671"/>
              <a:gd name="connsiteX16" fmla="*/ 1433776 w 12191996"/>
              <a:gd name="connsiteY16" fmla="*/ 166687 h 1931671"/>
              <a:gd name="connsiteX17" fmla="*/ 1486163 w 12191996"/>
              <a:gd name="connsiteY17" fmla="*/ 155575 h 1931671"/>
              <a:gd name="connsiteX18" fmla="*/ 1532201 w 12191996"/>
              <a:gd name="connsiteY18" fmla="*/ 141287 h 1931671"/>
              <a:gd name="connsiteX19" fmla="*/ 1573476 w 12191996"/>
              <a:gd name="connsiteY19" fmla="*/ 125412 h 1931671"/>
              <a:gd name="connsiteX20" fmla="*/ 1609988 w 12191996"/>
              <a:gd name="connsiteY20" fmla="*/ 106362 h 1931671"/>
              <a:gd name="connsiteX21" fmla="*/ 1648088 w 12191996"/>
              <a:gd name="connsiteY21" fmla="*/ 87312 h 1931671"/>
              <a:gd name="connsiteX22" fmla="*/ 1686188 w 12191996"/>
              <a:gd name="connsiteY22" fmla="*/ 68262 h 1931671"/>
              <a:gd name="connsiteX23" fmla="*/ 1722701 w 12191996"/>
              <a:gd name="connsiteY23" fmla="*/ 52387 h 1931671"/>
              <a:gd name="connsiteX24" fmla="*/ 1763976 w 12191996"/>
              <a:gd name="connsiteY24" fmla="*/ 36512 h 1931671"/>
              <a:gd name="connsiteX25" fmla="*/ 1810013 w 12191996"/>
              <a:gd name="connsiteY25" fmla="*/ 20637 h 1931671"/>
              <a:gd name="connsiteX26" fmla="*/ 1862401 w 12191996"/>
              <a:gd name="connsiteY26" fmla="*/ 9525 h 1931671"/>
              <a:gd name="connsiteX27" fmla="*/ 1922726 w 12191996"/>
              <a:gd name="connsiteY27" fmla="*/ 3175 h 1931671"/>
              <a:gd name="connsiteX28" fmla="*/ 1990988 w 12191996"/>
              <a:gd name="connsiteY28" fmla="*/ 0 h 1931671"/>
              <a:gd name="connsiteX29" fmla="*/ 2059251 w 12191996"/>
              <a:gd name="connsiteY29" fmla="*/ 3175 h 1931671"/>
              <a:gd name="connsiteX30" fmla="*/ 2119576 w 12191996"/>
              <a:gd name="connsiteY30" fmla="*/ 9525 h 1931671"/>
              <a:gd name="connsiteX31" fmla="*/ 2171963 w 12191996"/>
              <a:gd name="connsiteY31" fmla="*/ 20637 h 1931671"/>
              <a:gd name="connsiteX32" fmla="*/ 2218001 w 12191996"/>
              <a:gd name="connsiteY32" fmla="*/ 36512 h 1931671"/>
              <a:gd name="connsiteX33" fmla="*/ 2259276 w 12191996"/>
              <a:gd name="connsiteY33" fmla="*/ 52387 h 1931671"/>
              <a:gd name="connsiteX34" fmla="*/ 2295788 w 12191996"/>
              <a:gd name="connsiteY34" fmla="*/ 68262 h 1931671"/>
              <a:gd name="connsiteX35" fmla="*/ 2333888 w 12191996"/>
              <a:gd name="connsiteY35" fmla="*/ 87312 h 1931671"/>
              <a:gd name="connsiteX36" fmla="*/ 2371988 w 12191996"/>
              <a:gd name="connsiteY36" fmla="*/ 106362 h 1931671"/>
              <a:gd name="connsiteX37" fmla="*/ 2408501 w 12191996"/>
              <a:gd name="connsiteY37" fmla="*/ 125412 h 1931671"/>
              <a:gd name="connsiteX38" fmla="*/ 2449776 w 12191996"/>
              <a:gd name="connsiteY38" fmla="*/ 141287 h 1931671"/>
              <a:gd name="connsiteX39" fmla="*/ 2495813 w 12191996"/>
              <a:gd name="connsiteY39" fmla="*/ 155575 h 1931671"/>
              <a:gd name="connsiteX40" fmla="*/ 2548201 w 12191996"/>
              <a:gd name="connsiteY40" fmla="*/ 166687 h 1931671"/>
              <a:gd name="connsiteX41" fmla="*/ 2608526 w 12191996"/>
              <a:gd name="connsiteY41" fmla="*/ 174625 h 1931671"/>
              <a:gd name="connsiteX42" fmla="*/ 2676788 w 12191996"/>
              <a:gd name="connsiteY42" fmla="*/ 176212 h 1931671"/>
              <a:gd name="connsiteX43" fmla="*/ 2745051 w 12191996"/>
              <a:gd name="connsiteY43" fmla="*/ 174625 h 1931671"/>
              <a:gd name="connsiteX44" fmla="*/ 2805376 w 12191996"/>
              <a:gd name="connsiteY44" fmla="*/ 166687 h 1931671"/>
              <a:gd name="connsiteX45" fmla="*/ 2857763 w 12191996"/>
              <a:gd name="connsiteY45" fmla="*/ 155575 h 1931671"/>
              <a:gd name="connsiteX46" fmla="*/ 2903801 w 12191996"/>
              <a:gd name="connsiteY46" fmla="*/ 141287 h 1931671"/>
              <a:gd name="connsiteX47" fmla="*/ 2945076 w 12191996"/>
              <a:gd name="connsiteY47" fmla="*/ 125412 h 1931671"/>
              <a:gd name="connsiteX48" fmla="*/ 2981588 w 12191996"/>
              <a:gd name="connsiteY48" fmla="*/ 106362 h 1931671"/>
              <a:gd name="connsiteX49" fmla="*/ 3019688 w 12191996"/>
              <a:gd name="connsiteY49" fmla="*/ 87312 h 1931671"/>
              <a:gd name="connsiteX50" fmla="*/ 3057788 w 12191996"/>
              <a:gd name="connsiteY50" fmla="*/ 68262 h 1931671"/>
              <a:gd name="connsiteX51" fmla="*/ 3094301 w 12191996"/>
              <a:gd name="connsiteY51" fmla="*/ 52387 h 1931671"/>
              <a:gd name="connsiteX52" fmla="*/ 3135576 w 12191996"/>
              <a:gd name="connsiteY52" fmla="*/ 36512 h 1931671"/>
              <a:gd name="connsiteX53" fmla="*/ 3181613 w 12191996"/>
              <a:gd name="connsiteY53" fmla="*/ 20637 h 1931671"/>
              <a:gd name="connsiteX54" fmla="*/ 3234001 w 12191996"/>
              <a:gd name="connsiteY54" fmla="*/ 9525 h 1931671"/>
              <a:gd name="connsiteX55" fmla="*/ 3294326 w 12191996"/>
              <a:gd name="connsiteY55" fmla="*/ 3175 h 1931671"/>
              <a:gd name="connsiteX56" fmla="*/ 3361001 w 12191996"/>
              <a:gd name="connsiteY56" fmla="*/ 0 h 1931671"/>
              <a:gd name="connsiteX57" fmla="*/ 3430851 w 12191996"/>
              <a:gd name="connsiteY57" fmla="*/ 3175 h 1931671"/>
              <a:gd name="connsiteX58" fmla="*/ 3491176 w 12191996"/>
              <a:gd name="connsiteY58" fmla="*/ 9525 h 1931671"/>
              <a:gd name="connsiteX59" fmla="*/ 3543563 w 12191996"/>
              <a:gd name="connsiteY59" fmla="*/ 20637 h 1931671"/>
              <a:gd name="connsiteX60" fmla="*/ 3589601 w 12191996"/>
              <a:gd name="connsiteY60" fmla="*/ 36512 h 1931671"/>
              <a:gd name="connsiteX61" fmla="*/ 3630876 w 12191996"/>
              <a:gd name="connsiteY61" fmla="*/ 52387 h 1931671"/>
              <a:gd name="connsiteX62" fmla="*/ 3667388 w 12191996"/>
              <a:gd name="connsiteY62" fmla="*/ 68262 h 1931671"/>
              <a:gd name="connsiteX63" fmla="*/ 3705488 w 12191996"/>
              <a:gd name="connsiteY63" fmla="*/ 87312 h 1931671"/>
              <a:gd name="connsiteX64" fmla="*/ 3743588 w 12191996"/>
              <a:gd name="connsiteY64" fmla="*/ 106362 h 1931671"/>
              <a:gd name="connsiteX65" fmla="*/ 3780101 w 12191996"/>
              <a:gd name="connsiteY65" fmla="*/ 125412 h 1931671"/>
              <a:gd name="connsiteX66" fmla="*/ 3821376 w 12191996"/>
              <a:gd name="connsiteY66" fmla="*/ 141287 h 1931671"/>
              <a:gd name="connsiteX67" fmla="*/ 3867413 w 12191996"/>
              <a:gd name="connsiteY67" fmla="*/ 155575 h 1931671"/>
              <a:gd name="connsiteX68" fmla="*/ 3919801 w 12191996"/>
              <a:gd name="connsiteY68" fmla="*/ 166687 h 1931671"/>
              <a:gd name="connsiteX69" fmla="*/ 3980126 w 12191996"/>
              <a:gd name="connsiteY69" fmla="*/ 174625 h 1931671"/>
              <a:gd name="connsiteX70" fmla="*/ 4048388 w 12191996"/>
              <a:gd name="connsiteY70" fmla="*/ 176212 h 1931671"/>
              <a:gd name="connsiteX71" fmla="*/ 4116651 w 12191996"/>
              <a:gd name="connsiteY71" fmla="*/ 174625 h 1931671"/>
              <a:gd name="connsiteX72" fmla="*/ 4176976 w 12191996"/>
              <a:gd name="connsiteY72" fmla="*/ 166687 h 1931671"/>
              <a:gd name="connsiteX73" fmla="*/ 4229363 w 12191996"/>
              <a:gd name="connsiteY73" fmla="*/ 155575 h 1931671"/>
              <a:gd name="connsiteX74" fmla="*/ 4275401 w 12191996"/>
              <a:gd name="connsiteY74" fmla="*/ 141287 h 1931671"/>
              <a:gd name="connsiteX75" fmla="*/ 4316676 w 12191996"/>
              <a:gd name="connsiteY75" fmla="*/ 125412 h 1931671"/>
              <a:gd name="connsiteX76" fmla="*/ 4353188 w 12191996"/>
              <a:gd name="connsiteY76" fmla="*/ 106362 h 1931671"/>
              <a:gd name="connsiteX77" fmla="*/ 4429388 w 12191996"/>
              <a:gd name="connsiteY77" fmla="*/ 68262 h 1931671"/>
              <a:gd name="connsiteX78" fmla="*/ 4465901 w 12191996"/>
              <a:gd name="connsiteY78" fmla="*/ 52387 h 1931671"/>
              <a:gd name="connsiteX79" fmla="*/ 4507176 w 12191996"/>
              <a:gd name="connsiteY79" fmla="*/ 36512 h 1931671"/>
              <a:gd name="connsiteX80" fmla="*/ 4553214 w 12191996"/>
              <a:gd name="connsiteY80" fmla="*/ 20637 h 1931671"/>
              <a:gd name="connsiteX81" fmla="*/ 4605601 w 12191996"/>
              <a:gd name="connsiteY81" fmla="*/ 9525 h 1931671"/>
              <a:gd name="connsiteX82" fmla="*/ 4665927 w 12191996"/>
              <a:gd name="connsiteY82" fmla="*/ 3175 h 1931671"/>
              <a:gd name="connsiteX83" fmla="*/ 4734188 w 12191996"/>
              <a:gd name="connsiteY83" fmla="*/ 0 h 1931671"/>
              <a:gd name="connsiteX84" fmla="*/ 4802452 w 12191996"/>
              <a:gd name="connsiteY84" fmla="*/ 3175 h 1931671"/>
              <a:gd name="connsiteX85" fmla="*/ 4862776 w 12191996"/>
              <a:gd name="connsiteY85" fmla="*/ 9525 h 1931671"/>
              <a:gd name="connsiteX86" fmla="*/ 4915164 w 12191996"/>
              <a:gd name="connsiteY86" fmla="*/ 20637 h 1931671"/>
              <a:gd name="connsiteX87" fmla="*/ 4961200 w 12191996"/>
              <a:gd name="connsiteY87" fmla="*/ 36512 h 1931671"/>
              <a:gd name="connsiteX88" fmla="*/ 5002476 w 12191996"/>
              <a:gd name="connsiteY88" fmla="*/ 52387 h 1931671"/>
              <a:gd name="connsiteX89" fmla="*/ 5038988 w 12191996"/>
              <a:gd name="connsiteY89" fmla="*/ 68262 h 1931671"/>
              <a:gd name="connsiteX90" fmla="*/ 5077089 w 12191996"/>
              <a:gd name="connsiteY90" fmla="*/ 87312 h 1931671"/>
              <a:gd name="connsiteX91" fmla="*/ 5115188 w 12191996"/>
              <a:gd name="connsiteY91" fmla="*/ 106362 h 1931671"/>
              <a:gd name="connsiteX92" fmla="*/ 5151700 w 12191996"/>
              <a:gd name="connsiteY92" fmla="*/ 125412 h 1931671"/>
              <a:gd name="connsiteX93" fmla="*/ 5192976 w 12191996"/>
              <a:gd name="connsiteY93" fmla="*/ 141287 h 1931671"/>
              <a:gd name="connsiteX94" fmla="*/ 5239013 w 12191996"/>
              <a:gd name="connsiteY94" fmla="*/ 155575 h 1931671"/>
              <a:gd name="connsiteX95" fmla="*/ 5291400 w 12191996"/>
              <a:gd name="connsiteY95" fmla="*/ 166687 h 1931671"/>
              <a:gd name="connsiteX96" fmla="*/ 5351726 w 12191996"/>
              <a:gd name="connsiteY96" fmla="*/ 174625 h 1931671"/>
              <a:gd name="connsiteX97" fmla="*/ 5410198 w 12191996"/>
              <a:gd name="connsiteY97" fmla="*/ 175985 h 1931671"/>
              <a:gd name="connsiteX98" fmla="*/ 5468670 w 12191996"/>
              <a:gd name="connsiteY98" fmla="*/ 174625 h 1931671"/>
              <a:gd name="connsiteX99" fmla="*/ 5528995 w 12191996"/>
              <a:gd name="connsiteY99" fmla="*/ 166687 h 1931671"/>
              <a:gd name="connsiteX100" fmla="*/ 5581382 w 12191996"/>
              <a:gd name="connsiteY100" fmla="*/ 155575 h 1931671"/>
              <a:gd name="connsiteX101" fmla="*/ 5627420 w 12191996"/>
              <a:gd name="connsiteY101" fmla="*/ 141287 h 1931671"/>
              <a:gd name="connsiteX102" fmla="*/ 5668695 w 12191996"/>
              <a:gd name="connsiteY102" fmla="*/ 125412 h 1931671"/>
              <a:gd name="connsiteX103" fmla="*/ 5705208 w 12191996"/>
              <a:gd name="connsiteY103" fmla="*/ 106362 h 1931671"/>
              <a:gd name="connsiteX104" fmla="*/ 5743307 w 12191996"/>
              <a:gd name="connsiteY104" fmla="*/ 87312 h 1931671"/>
              <a:gd name="connsiteX105" fmla="*/ 5781407 w 12191996"/>
              <a:gd name="connsiteY105" fmla="*/ 68262 h 1931671"/>
              <a:gd name="connsiteX106" fmla="*/ 5817920 w 12191996"/>
              <a:gd name="connsiteY106" fmla="*/ 52387 h 1931671"/>
              <a:gd name="connsiteX107" fmla="*/ 5859195 w 12191996"/>
              <a:gd name="connsiteY107" fmla="*/ 36512 h 1931671"/>
              <a:gd name="connsiteX108" fmla="*/ 5905233 w 12191996"/>
              <a:gd name="connsiteY108" fmla="*/ 20637 h 1931671"/>
              <a:gd name="connsiteX109" fmla="*/ 5957620 w 12191996"/>
              <a:gd name="connsiteY109" fmla="*/ 9525 h 1931671"/>
              <a:gd name="connsiteX110" fmla="*/ 6017946 w 12191996"/>
              <a:gd name="connsiteY110" fmla="*/ 3175 h 1931671"/>
              <a:gd name="connsiteX111" fmla="*/ 6086208 w 12191996"/>
              <a:gd name="connsiteY111" fmla="*/ 0 h 1931671"/>
              <a:gd name="connsiteX112" fmla="*/ 6095998 w 12191996"/>
              <a:gd name="connsiteY112" fmla="*/ 455 h 1931671"/>
              <a:gd name="connsiteX113" fmla="*/ 6105788 w 12191996"/>
              <a:gd name="connsiteY113" fmla="*/ 0 h 1931671"/>
              <a:gd name="connsiteX114" fmla="*/ 6174051 w 12191996"/>
              <a:gd name="connsiteY114" fmla="*/ 3175 h 1931671"/>
              <a:gd name="connsiteX115" fmla="*/ 6234376 w 12191996"/>
              <a:gd name="connsiteY115" fmla="*/ 9525 h 1931671"/>
              <a:gd name="connsiteX116" fmla="*/ 6286763 w 12191996"/>
              <a:gd name="connsiteY116" fmla="*/ 20637 h 1931671"/>
              <a:gd name="connsiteX117" fmla="*/ 6332801 w 12191996"/>
              <a:gd name="connsiteY117" fmla="*/ 36512 h 1931671"/>
              <a:gd name="connsiteX118" fmla="*/ 6374076 w 12191996"/>
              <a:gd name="connsiteY118" fmla="*/ 52387 h 1931671"/>
              <a:gd name="connsiteX119" fmla="*/ 6410588 w 12191996"/>
              <a:gd name="connsiteY119" fmla="*/ 68262 h 1931671"/>
              <a:gd name="connsiteX120" fmla="*/ 6448688 w 12191996"/>
              <a:gd name="connsiteY120" fmla="*/ 87312 h 1931671"/>
              <a:gd name="connsiteX121" fmla="*/ 6486788 w 12191996"/>
              <a:gd name="connsiteY121" fmla="*/ 106362 h 1931671"/>
              <a:gd name="connsiteX122" fmla="*/ 6523301 w 12191996"/>
              <a:gd name="connsiteY122" fmla="*/ 125412 h 1931671"/>
              <a:gd name="connsiteX123" fmla="*/ 6564576 w 12191996"/>
              <a:gd name="connsiteY123" fmla="*/ 141287 h 1931671"/>
              <a:gd name="connsiteX124" fmla="*/ 6610613 w 12191996"/>
              <a:gd name="connsiteY124" fmla="*/ 155575 h 1931671"/>
              <a:gd name="connsiteX125" fmla="*/ 6663001 w 12191996"/>
              <a:gd name="connsiteY125" fmla="*/ 166687 h 1931671"/>
              <a:gd name="connsiteX126" fmla="*/ 6723326 w 12191996"/>
              <a:gd name="connsiteY126" fmla="*/ 174625 h 1931671"/>
              <a:gd name="connsiteX127" fmla="*/ 6781798 w 12191996"/>
              <a:gd name="connsiteY127" fmla="*/ 175985 h 1931671"/>
              <a:gd name="connsiteX128" fmla="*/ 6840270 w 12191996"/>
              <a:gd name="connsiteY128" fmla="*/ 174625 h 1931671"/>
              <a:gd name="connsiteX129" fmla="*/ 6900595 w 12191996"/>
              <a:gd name="connsiteY129" fmla="*/ 166687 h 1931671"/>
              <a:gd name="connsiteX130" fmla="*/ 6952982 w 12191996"/>
              <a:gd name="connsiteY130" fmla="*/ 155575 h 1931671"/>
              <a:gd name="connsiteX131" fmla="*/ 6999020 w 12191996"/>
              <a:gd name="connsiteY131" fmla="*/ 141287 h 1931671"/>
              <a:gd name="connsiteX132" fmla="*/ 7040295 w 12191996"/>
              <a:gd name="connsiteY132" fmla="*/ 125412 h 1931671"/>
              <a:gd name="connsiteX133" fmla="*/ 7076807 w 12191996"/>
              <a:gd name="connsiteY133" fmla="*/ 106362 h 1931671"/>
              <a:gd name="connsiteX134" fmla="*/ 7114907 w 12191996"/>
              <a:gd name="connsiteY134" fmla="*/ 87312 h 1931671"/>
              <a:gd name="connsiteX135" fmla="*/ 7153007 w 12191996"/>
              <a:gd name="connsiteY135" fmla="*/ 68262 h 1931671"/>
              <a:gd name="connsiteX136" fmla="*/ 7189520 w 12191996"/>
              <a:gd name="connsiteY136" fmla="*/ 52387 h 1931671"/>
              <a:gd name="connsiteX137" fmla="*/ 7230795 w 12191996"/>
              <a:gd name="connsiteY137" fmla="*/ 36512 h 1931671"/>
              <a:gd name="connsiteX138" fmla="*/ 7276832 w 12191996"/>
              <a:gd name="connsiteY138" fmla="*/ 20637 h 1931671"/>
              <a:gd name="connsiteX139" fmla="*/ 7329220 w 12191996"/>
              <a:gd name="connsiteY139" fmla="*/ 9525 h 1931671"/>
              <a:gd name="connsiteX140" fmla="*/ 7389545 w 12191996"/>
              <a:gd name="connsiteY140" fmla="*/ 3175 h 1931671"/>
              <a:gd name="connsiteX141" fmla="*/ 7457807 w 12191996"/>
              <a:gd name="connsiteY141" fmla="*/ 0 h 1931671"/>
              <a:gd name="connsiteX142" fmla="*/ 7526070 w 12191996"/>
              <a:gd name="connsiteY142" fmla="*/ 3175 h 1931671"/>
              <a:gd name="connsiteX143" fmla="*/ 7586395 w 12191996"/>
              <a:gd name="connsiteY143" fmla="*/ 9525 h 1931671"/>
              <a:gd name="connsiteX144" fmla="*/ 7638782 w 12191996"/>
              <a:gd name="connsiteY144" fmla="*/ 20637 h 1931671"/>
              <a:gd name="connsiteX145" fmla="*/ 7684820 w 12191996"/>
              <a:gd name="connsiteY145" fmla="*/ 36512 h 1931671"/>
              <a:gd name="connsiteX146" fmla="*/ 7726095 w 12191996"/>
              <a:gd name="connsiteY146" fmla="*/ 52387 h 1931671"/>
              <a:gd name="connsiteX147" fmla="*/ 7762607 w 12191996"/>
              <a:gd name="connsiteY147" fmla="*/ 68262 h 1931671"/>
              <a:gd name="connsiteX148" fmla="*/ 7800707 w 12191996"/>
              <a:gd name="connsiteY148" fmla="*/ 87312 h 1931671"/>
              <a:gd name="connsiteX149" fmla="*/ 7838807 w 12191996"/>
              <a:gd name="connsiteY149" fmla="*/ 106362 h 1931671"/>
              <a:gd name="connsiteX150" fmla="*/ 7875320 w 12191996"/>
              <a:gd name="connsiteY150" fmla="*/ 125412 h 1931671"/>
              <a:gd name="connsiteX151" fmla="*/ 7916595 w 12191996"/>
              <a:gd name="connsiteY151" fmla="*/ 141287 h 1931671"/>
              <a:gd name="connsiteX152" fmla="*/ 7962632 w 12191996"/>
              <a:gd name="connsiteY152" fmla="*/ 155575 h 1931671"/>
              <a:gd name="connsiteX153" fmla="*/ 8015020 w 12191996"/>
              <a:gd name="connsiteY153" fmla="*/ 166687 h 1931671"/>
              <a:gd name="connsiteX154" fmla="*/ 8075345 w 12191996"/>
              <a:gd name="connsiteY154" fmla="*/ 174625 h 1931671"/>
              <a:gd name="connsiteX155" fmla="*/ 8143607 w 12191996"/>
              <a:gd name="connsiteY155" fmla="*/ 176212 h 1931671"/>
              <a:gd name="connsiteX156" fmla="*/ 8211870 w 12191996"/>
              <a:gd name="connsiteY156" fmla="*/ 174625 h 1931671"/>
              <a:gd name="connsiteX157" fmla="*/ 8272195 w 12191996"/>
              <a:gd name="connsiteY157" fmla="*/ 166687 h 1931671"/>
              <a:gd name="connsiteX158" fmla="*/ 8324582 w 12191996"/>
              <a:gd name="connsiteY158" fmla="*/ 155575 h 1931671"/>
              <a:gd name="connsiteX159" fmla="*/ 8370620 w 12191996"/>
              <a:gd name="connsiteY159" fmla="*/ 141287 h 1931671"/>
              <a:gd name="connsiteX160" fmla="*/ 8411895 w 12191996"/>
              <a:gd name="connsiteY160" fmla="*/ 125412 h 1931671"/>
              <a:gd name="connsiteX161" fmla="*/ 8448407 w 12191996"/>
              <a:gd name="connsiteY161" fmla="*/ 106362 h 1931671"/>
              <a:gd name="connsiteX162" fmla="*/ 8486507 w 12191996"/>
              <a:gd name="connsiteY162" fmla="*/ 87312 h 1931671"/>
              <a:gd name="connsiteX163" fmla="*/ 8524607 w 12191996"/>
              <a:gd name="connsiteY163" fmla="*/ 68262 h 1931671"/>
              <a:gd name="connsiteX164" fmla="*/ 8561119 w 12191996"/>
              <a:gd name="connsiteY164" fmla="*/ 52387 h 1931671"/>
              <a:gd name="connsiteX165" fmla="*/ 8602395 w 12191996"/>
              <a:gd name="connsiteY165" fmla="*/ 36512 h 1931671"/>
              <a:gd name="connsiteX166" fmla="*/ 8648431 w 12191996"/>
              <a:gd name="connsiteY166" fmla="*/ 20637 h 1931671"/>
              <a:gd name="connsiteX167" fmla="*/ 8700819 w 12191996"/>
              <a:gd name="connsiteY167" fmla="*/ 9525 h 1931671"/>
              <a:gd name="connsiteX168" fmla="*/ 8761145 w 12191996"/>
              <a:gd name="connsiteY168" fmla="*/ 3175 h 1931671"/>
              <a:gd name="connsiteX169" fmla="*/ 8827819 w 12191996"/>
              <a:gd name="connsiteY169" fmla="*/ 0 h 1931671"/>
              <a:gd name="connsiteX170" fmla="*/ 8897669 w 12191996"/>
              <a:gd name="connsiteY170" fmla="*/ 3175 h 1931671"/>
              <a:gd name="connsiteX171" fmla="*/ 8957995 w 12191996"/>
              <a:gd name="connsiteY171" fmla="*/ 9525 h 1931671"/>
              <a:gd name="connsiteX172" fmla="*/ 9010381 w 12191996"/>
              <a:gd name="connsiteY172" fmla="*/ 20637 h 1931671"/>
              <a:gd name="connsiteX173" fmla="*/ 9056419 w 12191996"/>
              <a:gd name="connsiteY173" fmla="*/ 36512 h 1931671"/>
              <a:gd name="connsiteX174" fmla="*/ 9097695 w 12191996"/>
              <a:gd name="connsiteY174" fmla="*/ 52387 h 1931671"/>
              <a:gd name="connsiteX175" fmla="*/ 9134207 w 12191996"/>
              <a:gd name="connsiteY175" fmla="*/ 68262 h 1931671"/>
              <a:gd name="connsiteX176" fmla="*/ 9172307 w 12191996"/>
              <a:gd name="connsiteY176" fmla="*/ 87312 h 1931671"/>
              <a:gd name="connsiteX177" fmla="*/ 9210407 w 12191996"/>
              <a:gd name="connsiteY177" fmla="*/ 106362 h 1931671"/>
              <a:gd name="connsiteX178" fmla="*/ 9246919 w 12191996"/>
              <a:gd name="connsiteY178" fmla="*/ 125412 h 1931671"/>
              <a:gd name="connsiteX179" fmla="*/ 9288195 w 12191996"/>
              <a:gd name="connsiteY179" fmla="*/ 141287 h 1931671"/>
              <a:gd name="connsiteX180" fmla="*/ 9334231 w 12191996"/>
              <a:gd name="connsiteY180" fmla="*/ 155575 h 1931671"/>
              <a:gd name="connsiteX181" fmla="*/ 9386619 w 12191996"/>
              <a:gd name="connsiteY181" fmla="*/ 166687 h 1931671"/>
              <a:gd name="connsiteX182" fmla="*/ 9446945 w 12191996"/>
              <a:gd name="connsiteY182" fmla="*/ 174625 h 1931671"/>
              <a:gd name="connsiteX183" fmla="*/ 9515207 w 12191996"/>
              <a:gd name="connsiteY183" fmla="*/ 176212 h 1931671"/>
              <a:gd name="connsiteX184" fmla="*/ 9583469 w 12191996"/>
              <a:gd name="connsiteY184" fmla="*/ 174625 h 1931671"/>
              <a:gd name="connsiteX185" fmla="*/ 9643795 w 12191996"/>
              <a:gd name="connsiteY185" fmla="*/ 166687 h 1931671"/>
              <a:gd name="connsiteX186" fmla="*/ 9696181 w 12191996"/>
              <a:gd name="connsiteY186" fmla="*/ 155575 h 1931671"/>
              <a:gd name="connsiteX187" fmla="*/ 9742219 w 12191996"/>
              <a:gd name="connsiteY187" fmla="*/ 141287 h 1931671"/>
              <a:gd name="connsiteX188" fmla="*/ 9783495 w 12191996"/>
              <a:gd name="connsiteY188" fmla="*/ 125412 h 1931671"/>
              <a:gd name="connsiteX189" fmla="*/ 9820007 w 12191996"/>
              <a:gd name="connsiteY189" fmla="*/ 106362 h 1931671"/>
              <a:gd name="connsiteX190" fmla="*/ 9896207 w 12191996"/>
              <a:gd name="connsiteY190" fmla="*/ 68262 h 1931671"/>
              <a:gd name="connsiteX191" fmla="*/ 9932719 w 12191996"/>
              <a:gd name="connsiteY191" fmla="*/ 52387 h 1931671"/>
              <a:gd name="connsiteX192" fmla="*/ 9973995 w 12191996"/>
              <a:gd name="connsiteY192" fmla="*/ 36512 h 1931671"/>
              <a:gd name="connsiteX193" fmla="*/ 10020031 w 12191996"/>
              <a:gd name="connsiteY193" fmla="*/ 20637 h 1931671"/>
              <a:gd name="connsiteX194" fmla="*/ 10072419 w 12191996"/>
              <a:gd name="connsiteY194" fmla="*/ 9525 h 1931671"/>
              <a:gd name="connsiteX195" fmla="*/ 10132745 w 12191996"/>
              <a:gd name="connsiteY195" fmla="*/ 3175 h 1931671"/>
              <a:gd name="connsiteX196" fmla="*/ 10201007 w 12191996"/>
              <a:gd name="connsiteY196" fmla="*/ 0 h 1931671"/>
              <a:gd name="connsiteX197" fmla="*/ 10269269 w 12191996"/>
              <a:gd name="connsiteY197" fmla="*/ 3175 h 1931671"/>
              <a:gd name="connsiteX198" fmla="*/ 10329595 w 12191996"/>
              <a:gd name="connsiteY198" fmla="*/ 9525 h 1931671"/>
              <a:gd name="connsiteX199" fmla="*/ 10381981 w 12191996"/>
              <a:gd name="connsiteY199" fmla="*/ 20637 h 1931671"/>
              <a:gd name="connsiteX200" fmla="*/ 10428019 w 12191996"/>
              <a:gd name="connsiteY200" fmla="*/ 36512 h 1931671"/>
              <a:gd name="connsiteX201" fmla="*/ 10469295 w 12191996"/>
              <a:gd name="connsiteY201" fmla="*/ 52387 h 1931671"/>
              <a:gd name="connsiteX202" fmla="*/ 10505807 w 12191996"/>
              <a:gd name="connsiteY202" fmla="*/ 68262 h 1931671"/>
              <a:gd name="connsiteX203" fmla="*/ 10543907 w 12191996"/>
              <a:gd name="connsiteY203" fmla="*/ 87312 h 1931671"/>
              <a:gd name="connsiteX204" fmla="*/ 10582007 w 12191996"/>
              <a:gd name="connsiteY204" fmla="*/ 106362 h 1931671"/>
              <a:gd name="connsiteX205" fmla="*/ 10618519 w 12191996"/>
              <a:gd name="connsiteY205" fmla="*/ 125412 h 1931671"/>
              <a:gd name="connsiteX206" fmla="*/ 10659795 w 12191996"/>
              <a:gd name="connsiteY206" fmla="*/ 141287 h 1931671"/>
              <a:gd name="connsiteX207" fmla="*/ 10705831 w 12191996"/>
              <a:gd name="connsiteY207" fmla="*/ 155575 h 1931671"/>
              <a:gd name="connsiteX208" fmla="*/ 10758219 w 12191996"/>
              <a:gd name="connsiteY208" fmla="*/ 166687 h 1931671"/>
              <a:gd name="connsiteX209" fmla="*/ 10818545 w 12191996"/>
              <a:gd name="connsiteY209" fmla="*/ 174625 h 1931671"/>
              <a:gd name="connsiteX210" fmla="*/ 10886807 w 12191996"/>
              <a:gd name="connsiteY210" fmla="*/ 176212 h 1931671"/>
              <a:gd name="connsiteX211" fmla="*/ 10955069 w 12191996"/>
              <a:gd name="connsiteY211" fmla="*/ 174625 h 1931671"/>
              <a:gd name="connsiteX212" fmla="*/ 11015395 w 12191996"/>
              <a:gd name="connsiteY212" fmla="*/ 166687 h 1931671"/>
              <a:gd name="connsiteX213" fmla="*/ 11067781 w 12191996"/>
              <a:gd name="connsiteY213" fmla="*/ 155575 h 1931671"/>
              <a:gd name="connsiteX214" fmla="*/ 11113819 w 12191996"/>
              <a:gd name="connsiteY214" fmla="*/ 141287 h 1931671"/>
              <a:gd name="connsiteX215" fmla="*/ 11155095 w 12191996"/>
              <a:gd name="connsiteY215" fmla="*/ 125412 h 1931671"/>
              <a:gd name="connsiteX216" fmla="*/ 11191607 w 12191996"/>
              <a:gd name="connsiteY216" fmla="*/ 106362 h 1931671"/>
              <a:gd name="connsiteX217" fmla="*/ 11229707 w 12191996"/>
              <a:gd name="connsiteY217" fmla="*/ 87312 h 1931671"/>
              <a:gd name="connsiteX218" fmla="*/ 11267807 w 12191996"/>
              <a:gd name="connsiteY218" fmla="*/ 68262 h 1931671"/>
              <a:gd name="connsiteX219" fmla="*/ 11304319 w 12191996"/>
              <a:gd name="connsiteY219" fmla="*/ 52387 h 1931671"/>
              <a:gd name="connsiteX220" fmla="*/ 11345595 w 12191996"/>
              <a:gd name="connsiteY220" fmla="*/ 36512 h 1931671"/>
              <a:gd name="connsiteX221" fmla="*/ 11391631 w 12191996"/>
              <a:gd name="connsiteY221" fmla="*/ 20637 h 1931671"/>
              <a:gd name="connsiteX222" fmla="*/ 11444019 w 12191996"/>
              <a:gd name="connsiteY222" fmla="*/ 9525 h 1931671"/>
              <a:gd name="connsiteX223" fmla="*/ 11504345 w 12191996"/>
              <a:gd name="connsiteY223" fmla="*/ 3175 h 1931671"/>
              <a:gd name="connsiteX224" fmla="*/ 11572607 w 12191996"/>
              <a:gd name="connsiteY224" fmla="*/ 0 h 1931671"/>
              <a:gd name="connsiteX225" fmla="*/ 11640869 w 12191996"/>
              <a:gd name="connsiteY225" fmla="*/ 3175 h 1931671"/>
              <a:gd name="connsiteX226" fmla="*/ 11701195 w 12191996"/>
              <a:gd name="connsiteY226" fmla="*/ 9525 h 1931671"/>
              <a:gd name="connsiteX227" fmla="*/ 11753581 w 12191996"/>
              <a:gd name="connsiteY227" fmla="*/ 20637 h 1931671"/>
              <a:gd name="connsiteX228" fmla="*/ 11799619 w 12191996"/>
              <a:gd name="connsiteY228" fmla="*/ 36512 h 1931671"/>
              <a:gd name="connsiteX229" fmla="*/ 11840895 w 12191996"/>
              <a:gd name="connsiteY229" fmla="*/ 52387 h 1931671"/>
              <a:gd name="connsiteX230" fmla="*/ 11877407 w 12191996"/>
              <a:gd name="connsiteY230" fmla="*/ 68262 h 1931671"/>
              <a:gd name="connsiteX231" fmla="*/ 11915507 w 12191996"/>
              <a:gd name="connsiteY231" fmla="*/ 87312 h 1931671"/>
              <a:gd name="connsiteX232" fmla="*/ 11953607 w 12191996"/>
              <a:gd name="connsiteY232" fmla="*/ 106362 h 1931671"/>
              <a:gd name="connsiteX233" fmla="*/ 11990119 w 12191996"/>
              <a:gd name="connsiteY233" fmla="*/ 125412 h 1931671"/>
              <a:gd name="connsiteX234" fmla="*/ 12031395 w 12191996"/>
              <a:gd name="connsiteY234" fmla="*/ 141287 h 1931671"/>
              <a:gd name="connsiteX235" fmla="*/ 12077431 w 12191996"/>
              <a:gd name="connsiteY235" fmla="*/ 155575 h 1931671"/>
              <a:gd name="connsiteX236" fmla="*/ 12129819 w 12191996"/>
              <a:gd name="connsiteY236" fmla="*/ 166688 h 1931671"/>
              <a:gd name="connsiteX237" fmla="*/ 12190145 w 12191996"/>
              <a:gd name="connsiteY237" fmla="*/ 174625 h 1931671"/>
              <a:gd name="connsiteX238" fmla="*/ 12191996 w 12191996"/>
              <a:gd name="connsiteY238" fmla="*/ 174668 h 1931671"/>
              <a:gd name="connsiteX239" fmla="*/ 12191996 w 12191996"/>
              <a:gd name="connsiteY239" fmla="*/ 1931671 h 1931671"/>
              <a:gd name="connsiteX240" fmla="*/ 0 w 12191996"/>
              <a:gd name="connsiteY240" fmla="*/ 1931671 h 1931671"/>
              <a:gd name="connsiteX241" fmla="*/ 0 w 12191996"/>
              <a:gd name="connsiteY241" fmla="*/ 174668 h 1931671"/>
              <a:gd name="connsiteX242" fmla="*/ 1851 w 12191996"/>
              <a:gd name="connsiteY242" fmla="*/ 174625 h 1931671"/>
              <a:gd name="connsiteX243" fmla="*/ 62176 w 12191996"/>
              <a:gd name="connsiteY243" fmla="*/ 166687 h 1931671"/>
              <a:gd name="connsiteX244" fmla="*/ 114563 w 12191996"/>
              <a:gd name="connsiteY244" fmla="*/ 155575 h 1931671"/>
              <a:gd name="connsiteX245" fmla="*/ 160601 w 12191996"/>
              <a:gd name="connsiteY245" fmla="*/ 141287 h 1931671"/>
              <a:gd name="connsiteX246" fmla="*/ 201876 w 12191996"/>
              <a:gd name="connsiteY246" fmla="*/ 125412 h 1931671"/>
              <a:gd name="connsiteX247" fmla="*/ 238388 w 12191996"/>
              <a:gd name="connsiteY247" fmla="*/ 106362 h 1931671"/>
              <a:gd name="connsiteX248" fmla="*/ 276488 w 12191996"/>
              <a:gd name="connsiteY248" fmla="*/ 87312 h 1931671"/>
              <a:gd name="connsiteX249" fmla="*/ 314588 w 12191996"/>
              <a:gd name="connsiteY249" fmla="*/ 68262 h 1931671"/>
              <a:gd name="connsiteX250" fmla="*/ 351101 w 12191996"/>
              <a:gd name="connsiteY250" fmla="*/ 52387 h 1931671"/>
              <a:gd name="connsiteX251" fmla="*/ 392376 w 12191996"/>
              <a:gd name="connsiteY251" fmla="*/ 36512 h 1931671"/>
              <a:gd name="connsiteX252" fmla="*/ 438413 w 12191996"/>
              <a:gd name="connsiteY252" fmla="*/ 20637 h 1931671"/>
              <a:gd name="connsiteX253" fmla="*/ 490801 w 12191996"/>
              <a:gd name="connsiteY253" fmla="*/ 9525 h 1931671"/>
              <a:gd name="connsiteX254" fmla="*/ 551126 w 12191996"/>
              <a:gd name="connsiteY254" fmla="*/ 3175 h 1931671"/>
              <a:gd name="connsiteX255" fmla="*/ 619388 w 12191996"/>
              <a:gd name="connsiteY255" fmla="*/ 0 h 1931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Lst>
            <a:rect l="l" t="t" r="r" b="b"/>
            <a:pathLst>
              <a:path w="12191996" h="1931671">
                <a:moveTo>
                  <a:pt x="619388" y="0"/>
                </a:moveTo>
                <a:lnTo>
                  <a:pt x="687651" y="3175"/>
                </a:lnTo>
                <a:lnTo>
                  <a:pt x="747976" y="9525"/>
                </a:lnTo>
                <a:lnTo>
                  <a:pt x="800363" y="20637"/>
                </a:lnTo>
                <a:lnTo>
                  <a:pt x="846401" y="36512"/>
                </a:lnTo>
                <a:lnTo>
                  <a:pt x="887676" y="52387"/>
                </a:lnTo>
                <a:lnTo>
                  <a:pt x="924188" y="68262"/>
                </a:lnTo>
                <a:lnTo>
                  <a:pt x="962288" y="87312"/>
                </a:lnTo>
                <a:lnTo>
                  <a:pt x="1000388" y="106362"/>
                </a:lnTo>
                <a:lnTo>
                  <a:pt x="1036901" y="125412"/>
                </a:lnTo>
                <a:lnTo>
                  <a:pt x="1078176" y="141287"/>
                </a:lnTo>
                <a:lnTo>
                  <a:pt x="1124213" y="155575"/>
                </a:lnTo>
                <a:lnTo>
                  <a:pt x="1176601" y="166687"/>
                </a:lnTo>
                <a:lnTo>
                  <a:pt x="1236926" y="174625"/>
                </a:lnTo>
                <a:lnTo>
                  <a:pt x="1305188" y="176212"/>
                </a:lnTo>
                <a:lnTo>
                  <a:pt x="1373451" y="174625"/>
                </a:lnTo>
                <a:lnTo>
                  <a:pt x="1433776" y="166687"/>
                </a:lnTo>
                <a:lnTo>
                  <a:pt x="1486163" y="155575"/>
                </a:lnTo>
                <a:lnTo>
                  <a:pt x="1532201" y="141287"/>
                </a:lnTo>
                <a:lnTo>
                  <a:pt x="1573476" y="125412"/>
                </a:lnTo>
                <a:lnTo>
                  <a:pt x="1609988" y="106362"/>
                </a:lnTo>
                <a:lnTo>
                  <a:pt x="1648088" y="87312"/>
                </a:lnTo>
                <a:lnTo>
                  <a:pt x="1686188" y="68262"/>
                </a:lnTo>
                <a:lnTo>
                  <a:pt x="1722701" y="52387"/>
                </a:lnTo>
                <a:lnTo>
                  <a:pt x="1763976" y="36512"/>
                </a:lnTo>
                <a:lnTo>
                  <a:pt x="1810013" y="20637"/>
                </a:lnTo>
                <a:lnTo>
                  <a:pt x="1862401" y="9525"/>
                </a:lnTo>
                <a:lnTo>
                  <a:pt x="1922726" y="3175"/>
                </a:lnTo>
                <a:lnTo>
                  <a:pt x="1990988" y="0"/>
                </a:lnTo>
                <a:lnTo>
                  <a:pt x="2059251" y="3175"/>
                </a:lnTo>
                <a:lnTo>
                  <a:pt x="2119576" y="9525"/>
                </a:lnTo>
                <a:lnTo>
                  <a:pt x="2171963" y="20637"/>
                </a:lnTo>
                <a:lnTo>
                  <a:pt x="2218001" y="36512"/>
                </a:lnTo>
                <a:lnTo>
                  <a:pt x="2259276" y="52387"/>
                </a:lnTo>
                <a:lnTo>
                  <a:pt x="2295788" y="68262"/>
                </a:lnTo>
                <a:lnTo>
                  <a:pt x="2333888" y="87312"/>
                </a:lnTo>
                <a:lnTo>
                  <a:pt x="2371988" y="106362"/>
                </a:lnTo>
                <a:lnTo>
                  <a:pt x="2408501" y="125412"/>
                </a:lnTo>
                <a:lnTo>
                  <a:pt x="2449776" y="141287"/>
                </a:lnTo>
                <a:lnTo>
                  <a:pt x="2495813" y="155575"/>
                </a:lnTo>
                <a:lnTo>
                  <a:pt x="2548201" y="166687"/>
                </a:lnTo>
                <a:lnTo>
                  <a:pt x="2608526" y="174625"/>
                </a:lnTo>
                <a:lnTo>
                  <a:pt x="2676788" y="176212"/>
                </a:lnTo>
                <a:lnTo>
                  <a:pt x="2745051" y="174625"/>
                </a:lnTo>
                <a:lnTo>
                  <a:pt x="2805376" y="166687"/>
                </a:lnTo>
                <a:lnTo>
                  <a:pt x="2857763" y="155575"/>
                </a:lnTo>
                <a:lnTo>
                  <a:pt x="2903801" y="141287"/>
                </a:lnTo>
                <a:lnTo>
                  <a:pt x="2945076" y="125412"/>
                </a:lnTo>
                <a:lnTo>
                  <a:pt x="2981588" y="106362"/>
                </a:lnTo>
                <a:lnTo>
                  <a:pt x="3019688" y="87312"/>
                </a:lnTo>
                <a:lnTo>
                  <a:pt x="3057788" y="68262"/>
                </a:lnTo>
                <a:lnTo>
                  <a:pt x="3094301" y="52387"/>
                </a:lnTo>
                <a:lnTo>
                  <a:pt x="3135576" y="36512"/>
                </a:lnTo>
                <a:lnTo>
                  <a:pt x="3181613" y="20637"/>
                </a:lnTo>
                <a:lnTo>
                  <a:pt x="3234001" y="9525"/>
                </a:lnTo>
                <a:lnTo>
                  <a:pt x="3294326" y="3175"/>
                </a:lnTo>
                <a:lnTo>
                  <a:pt x="3361001" y="0"/>
                </a:lnTo>
                <a:lnTo>
                  <a:pt x="3430851" y="3175"/>
                </a:lnTo>
                <a:lnTo>
                  <a:pt x="3491176" y="9525"/>
                </a:lnTo>
                <a:lnTo>
                  <a:pt x="3543563" y="20637"/>
                </a:lnTo>
                <a:lnTo>
                  <a:pt x="3589601" y="36512"/>
                </a:lnTo>
                <a:lnTo>
                  <a:pt x="3630876" y="52387"/>
                </a:lnTo>
                <a:lnTo>
                  <a:pt x="3667388" y="68262"/>
                </a:lnTo>
                <a:lnTo>
                  <a:pt x="3705488" y="87312"/>
                </a:lnTo>
                <a:lnTo>
                  <a:pt x="3743588" y="106362"/>
                </a:lnTo>
                <a:lnTo>
                  <a:pt x="3780101" y="125412"/>
                </a:lnTo>
                <a:lnTo>
                  <a:pt x="3821376" y="141287"/>
                </a:lnTo>
                <a:lnTo>
                  <a:pt x="3867413" y="155575"/>
                </a:lnTo>
                <a:lnTo>
                  <a:pt x="3919801" y="166687"/>
                </a:lnTo>
                <a:lnTo>
                  <a:pt x="3980126" y="174625"/>
                </a:lnTo>
                <a:lnTo>
                  <a:pt x="4048388" y="176212"/>
                </a:lnTo>
                <a:lnTo>
                  <a:pt x="4116651" y="174625"/>
                </a:lnTo>
                <a:lnTo>
                  <a:pt x="4176976" y="166687"/>
                </a:lnTo>
                <a:lnTo>
                  <a:pt x="4229363" y="155575"/>
                </a:lnTo>
                <a:lnTo>
                  <a:pt x="4275401" y="141287"/>
                </a:lnTo>
                <a:lnTo>
                  <a:pt x="4316676" y="125412"/>
                </a:lnTo>
                <a:lnTo>
                  <a:pt x="4353188" y="106362"/>
                </a:lnTo>
                <a:lnTo>
                  <a:pt x="4429388" y="68262"/>
                </a:lnTo>
                <a:lnTo>
                  <a:pt x="4465901" y="52387"/>
                </a:lnTo>
                <a:lnTo>
                  <a:pt x="4507176" y="36512"/>
                </a:lnTo>
                <a:lnTo>
                  <a:pt x="4553214" y="20637"/>
                </a:lnTo>
                <a:lnTo>
                  <a:pt x="4605601" y="9525"/>
                </a:lnTo>
                <a:lnTo>
                  <a:pt x="4665927" y="3175"/>
                </a:lnTo>
                <a:lnTo>
                  <a:pt x="4734188" y="0"/>
                </a:lnTo>
                <a:lnTo>
                  <a:pt x="4802452" y="3175"/>
                </a:lnTo>
                <a:lnTo>
                  <a:pt x="4862776" y="9525"/>
                </a:lnTo>
                <a:lnTo>
                  <a:pt x="4915164" y="20637"/>
                </a:lnTo>
                <a:lnTo>
                  <a:pt x="4961200" y="36512"/>
                </a:lnTo>
                <a:lnTo>
                  <a:pt x="5002476" y="52387"/>
                </a:lnTo>
                <a:lnTo>
                  <a:pt x="5038988" y="68262"/>
                </a:lnTo>
                <a:lnTo>
                  <a:pt x="5077089" y="87312"/>
                </a:lnTo>
                <a:lnTo>
                  <a:pt x="5115188" y="106362"/>
                </a:lnTo>
                <a:lnTo>
                  <a:pt x="5151700" y="125412"/>
                </a:lnTo>
                <a:lnTo>
                  <a:pt x="5192976" y="141287"/>
                </a:lnTo>
                <a:lnTo>
                  <a:pt x="5239013" y="155575"/>
                </a:lnTo>
                <a:lnTo>
                  <a:pt x="5291400" y="166687"/>
                </a:lnTo>
                <a:lnTo>
                  <a:pt x="5351726" y="174625"/>
                </a:lnTo>
                <a:lnTo>
                  <a:pt x="5410198" y="175985"/>
                </a:lnTo>
                <a:lnTo>
                  <a:pt x="5468670" y="174625"/>
                </a:lnTo>
                <a:lnTo>
                  <a:pt x="5528995" y="166687"/>
                </a:lnTo>
                <a:lnTo>
                  <a:pt x="5581382" y="155575"/>
                </a:lnTo>
                <a:lnTo>
                  <a:pt x="5627420" y="141287"/>
                </a:lnTo>
                <a:lnTo>
                  <a:pt x="5668695" y="125412"/>
                </a:lnTo>
                <a:lnTo>
                  <a:pt x="5705208" y="106362"/>
                </a:lnTo>
                <a:lnTo>
                  <a:pt x="5743307" y="87312"/>
                </a:lnTo>
                <a:lnTo>
                  <a:pt x="5781407" y="68262"/>
                </a:lnTo>
                <a:lnTo>
                  <a:pt x="5817920" y="52387"/>
                </a:lnTo>
                <a:lnTo>
                  <a:pt x="5859195" y="36512"/>
                </a:lnTo>
                <a:lnTo>
                  <a:pt x="5905233" y="20637"/>
                </a:lnTo>
                <a:lnTo>
                  <a:pt x="5957620" y="9525"/>
                </a:lnTo>
                <a:lnTo>
                  <a:pt x="6017946" y="3175"/>
                </a:lnTo>
                <a:lnTo>
                  <a:pt x="6086208" y="0"/>
                </a:lnTo>
                <a:lnTo>
                  <a:pt x="6095998" y="455"/>
                </a:lnTo>
                <a:lnTo>
                  <a:pt x="6105788" y="0"/>
                </a:lnTo>
                <a:lnTo>
                  <a:pt x="6174051" y="3175"/>
                </a:lnTo>
                <a:lnTo>
                  <a:pt x="6234376" y="9525"/>
                </a:lnTo>
                <a:lnTo>
                  <a:pt x="6286763" y="20637"/>
                </a:lnTo>
                <a:lnTo>
                  <a:pt x="6332801" y="36512"/>
                </a:lnTo>
                <a:lnTo>
                  <a:pt x="6374076" y="52387"/>
                </a:lnTo>
                <a:lnTo>
                  <a:pt x="6410588" y="68262"/>
                </a:lnTo>
                <a:lnTo>
                  <a:pt x="6448688" y="87312"/>
                </a:lnTo>
                <a:lnTo>
                  <a:pt x="6486788" y="106362"/>
                </a:lnTo>
                <a:lnTo>
                  <a:pt x="6523301" y="125412"/>
                </a:lnTo>
                <a:lnTo>
                  <a:pt x="6564576" y="141287"/>
                </a:lnTo>
                <a:lnTo>
                  <a:pt x="6610613" y="155575"/>
                </a:lnTo>
                <a:lnTo>
                  <a:pt x="6663001" y="166687"/>
                </a:lnTo>
                <a:lnTo>
                  <a:pt x="6723326" y="174625"/>
                </a:lnTo>
                <a:lnTo>
                  <a:pt x="6781798" y="175985"/>
                </a:lnTo>
                <a:lnTo>
                  <a:pt x="6840270" y="174625"/>
                </a:lnTo>
                <a:lnTo>
                  <a:pt x="6900595" y="166687"/>
                </a:lnTo>
                <a:lnTo>
                  <a:pt x="6952982" y="155575"/>
                </a:lnTo>
                <a:lnTo>
                  <a:pt x="6999020" y="141287"/>
                </a:lnTo>
                <a:lnTo>
                  <a:pt x="7040295" y="125412"/>
                </a:lnTo>
                <a:lnTo>
                  <a:pt x="7076807" y="106362"/>
                </a:lnTo>
                <a:lnTo>
                  <a:pt x="7114907" y="87312"/>
                </a:lnTo>
                <a:lnTo>
                  <a:pt x="7153007" y="68262"/>
                </a:lnTo>
                <a:lnTo>
                  <a:pt x="7189520" y="52387"/>
                </a:lnTo>
                <a:lnTo>
                  <a:pt x="7230795" y="36512"/>
                </a:lnTo>
                <a:lnTo>
                  <a:pt x="7276832" y="20637"/>
                </a:lnTo>
                <a:lnTo>
                  <a:pt x="7329220" y="9525"/>
                </a:lnTo>
                <a:lnTo>
                  <a:pt x="7389545" y="3175"/>
                </a:lnTo>
                <a:lnTo>
                  <a:pt x="7457807" y="0"/>
                </a:lnTo>
                <a:lnTo>
                  <a:pt x="7526070" y="3175"/>
                </a:lnTo>
                <a:lnTo>
                  <a:pt x="7586395" y="9525"/>
                </a:lnTo>
                <a:lnTo>
                  <a:pt x="7638782" y="20637"/>
                </a:lnTo>
                <a:lnTo>
                  <a:pt x="7684820" y="36512"/>
                </a:lnTo>
                <a:lnTo>
                  <a:pt x="7726095" y="52387"/>
                </a:lnTo>
                <a:lnTo>
                  <a:pt x="7762607" y="68262"/>
                </a:lnTo>
                <a:lnTo>
                  <a:pt x="7800707" y="87312"/>
                </a:lnTo>
                <a:lnTo>
                  <a:pt x="7838807" y="106362"/>
                </a:lnTo>
                <a:lnTo>
                  <a:pt x="7875320" y="125412"/>
                </a:lnTo>
                <a:lnTo>
                  <a:pt x="7916595" y="141287"/>
                </a:lnTo>
                <a:lnTo>
                  <a:pt x="7962632" y="155575"/>
                </a:lnTo>
                <a:lnTo>
                  <a:pt x="8015020" y="166687"/>
                </a:lnTo>
                <a:lnTo>
                  <a:pt x="8075345" y="174625"/>
                </a:lnTo>
                <a:lnTo>
                  <a:pt x="8143607" y="176212"/>
                </a:lnTo>
                <a:lnTo>
                  <a:pt x="8211870" y="174625"/>
                </a:lnTo>
                <a:lnTo>
                  <a:pt x="8272195" y="166687"/>
                </a:lnTo>
                <a:lnTo>
                  <a:pt x="8324582" y="155575"/>
                </a:lnTo>
                <a:lnTo>
                  <a:pt x="8370620" y="141287"/>
                </a:lnTo>
                <a:lnTo>
                  <a:pt x="8411895" y="125412"/>
                </a:lnTo>
                <a:lnTo>
                  <a:pt x="8448407" y="106362"/>
                </a:lnTo>
                <a:lnTo>
                  <a:pt x="8486507" y="87312"/>
                </a:lnTo>
                <a:lnTo>
                  <a:pt x="8524607" y="68262"/>
                </a:lnTo>
                <a:lnTo>
                  <a:pt x="8561119" y="52387"/>
                </a:lnTo>
                <a:lnTo>
                  <a:pt x="8602395" y="36512"/>
                </a:lnTo>
                <a:lnTo>
                  <a:pt x="8648431" y="20637"/>
                </a:lnTo>
                <a:lnTo>
                  <a:pt x="8700819" y="9525"/>
                </a:lnTo>
                <a:lnTo>
                  <a:pt x="8761145" y="3175"/>
                </a:lnTo>
                <a:lnTo>
                  <a:pt x="8827819" y="0"/>
                </a:lnTo>
                <a:lnTo>
                  <a:pt x="8897669" y="3175"/>
                </a:lnTo>
                <a:lnTo>
                  <a:pt x="8957995" y="9525"/>
                </a:lnTo>
                <a:lnTo>
                  <a:pt x="9010381" y="20637"/>
                </a:lnTo>
                <a:lnTo>
                  <a:pt x="9056419" y="36512"/>
                </a:lnTo>
                <a:lnTo>
                  <a:pt x="9097695" y="52387"/>
                </a:lnTo>
                <a:lnTo>
                  <a:pt x="9134207" y="68262"/>
                </a:lnTo>
                <a:lnTo>
                  <a:pt x="9172307" y="87312"/>
                </a:lnTo>
                <a:lnTo>
                  <a:pt x="9210407" y="106362"/>
                </a:lnTo>
                <a:lnTo>
                  <a:pt x="9246919" y="125412"/>
                </a:lnTo>
                <a:lnTo>
                  <a:pt x="9288195" y="141287"/>
                </a:lnTo>
                <a:lnTo>
                  <a:pt x="9334231" y="155575"/>
                </a:lnTo>
                <a:lnTo>
                  <a:pt x="9386619" y="166687"/>
                </a:lnTo>
                <a:lnTo>
                  <a:pt x="9446945" y="174625"/>
                </a:lnTo>
                <a:lnTo>
                  <a:pt x="9515207" y="176212"/>
                </a:lnTo>
                <a:lnTo>
                  <a:pt x="9583469" y="174625"/>
                </a:lnTo>
                <a:lnTo>
                  <a:pt x="9643795" y="166687"/>
                </a:lnTo>
                <a:lnTo>
                  <a:pt x="9696181" y="155575"/>
                </a:lnTo>
                <a:lnTo>
                  <a:pt x="9742219" y="141287"/>
                </a:lnTo>
                <a:lnTo>
                  <a:pt x="9783495" y="125412"/>
                </a:lnTo>
                <a:lnTo>
                  <a:pt x="9820007" y="106362"/>
                </a:lnTo>
                <a:lnTo>
                  <a:pt x="9896207" y="68262"/>
                </a:lnTo>
                <a:lnTo>
                  <a:pt x="9932719" y="52387"/>
                </a:lnTo>
                <a:lnTo>
                  <a:pt x="9973995" y="36512"/>
                </a:lnTo>
                <a:lnTo>
                  <a:pt x="10020031" y="20637"/>
                </a:lnTo>
                <a:lnTo>
                  <a:pt x="10072419" y="9525"/>
                </a:lnTo>
                <a:lnTo>
                  <a:pt x="10132745" y="3175"/>
                </a:lnTo>
                <a:lnTo>
                  <a:pt x="10201007" y="0"/>
                </a:lnTo>
                <a:lnTo>
                  <a:pt x="10269269" y="3175"/>
                </a:lnTo>
                <a:lnTo>
                  <a:pt x="10329595" y="9525"/>
                </a:lnTo>
                <a:lnTo>
                  <a:pt x="10381981" y="20637"/>
                </a:lnTo>
                <a:lnTo>
                  <a:pt x="10428019" y="36512"/>
                </a:lnTo>
                <a:lnTo>
                  <a:pt x="10469295" y="52387"/>
                </a:lnTo>
                <a:lnTo>
                  <a:pt x="10505807" y="68262"/>
                </a:lnTo>
                <a:lnTo>
                  <a:pt x="10543907" y="87312"/>
                </a:lnTo>
                <a:lnTo>
                  <a:pt x="10582007" y="106362"/>
                </a:lnTo>
                <a:lnTo>
                  <a:pt x="10618519" y="125412"/>
                </a:lnTo>
                <a:lnTo>
                  <a:pt x="10659795" y="141287"/>
                </a:lnTo>
                <a:lnTo>
                  <a:pt x="10705831" y="155575"/>
                </a:lnTo>
                <a:lnTo>
                  <a:pt x="10758219" y="166687"/>
                </a:lnTo>
                <a:lnTo>
                  <a:pt x="10818545" y="174625"/>
                </a:lnTo>
                <a:lnTo>
                  <a:pt x="10886807" y="176212"/>
                </a:lnTo>
                <a:lnTo>
                  <a:pt x="10955069" y="174625"/>
                </a:lnTo>
                <a:lnTo>
                  <a:pt x="11015395" y="166687"/>
                </a:lnTo>
                <a:lnTo>
                  <a:pt x="11067781" y="155575"/>
                </a:lnTo>
                <a:lnTo>
                  <a:pt x="11113819" y="141287"/>
                </a:lnTo>
                <a:lnTo>
                  <a:pt x="11155095" y="125412"/>
                </a:lnTo>
                <a:lnTo>
                  <a:pt x="11191607" y="106362"/>
                </a:lnTo>
                <a:lnTo>
                  <a:pt x="11229707" y="87312"/>
                </a:lnTo>
                <a:lnTo>
                  <a:pt x="11267807" y="68262"/>
                </a:lnTo>
                <a:lnTo>
                  <a:pt x="11304319" y="52387"/>
                </a:lnTo>
                <a:lnTo>
                  <a:pt x="11345595" y="36512"/>
                </a:lnTo>
                <a:lnTo>
                  <a:pt x="11391631" y="20637"/>
                </a:lnTo>
                <a:lnTo>
                  <a:pt x="11444019" y="9525"/>
                </a:lnTo>
                <a:lnTo>
                  <a:pt x="11504345" y="3175"/>
                </a:lnTo>
                <a:lnTo>
                  <a:pt x="11572607" y="0"/>
                </a:lnTo>
                <a:lnTo>
                  <a:pt x="11640869" y="3175"/>
                </a:lnTo>
                <a:lnTo>
                  <a:pt x="11701195" y="9525"/>
                </a:lnTo>
                <a:lnTo>
                  <a:pt x="11753581" y="20637"/>
                </a:lnTo>
                <a:lnTo>
                  <a:pt x="11799619" y="36512"/>
                </a:lnTo>
                <a:lnTo>
                  <a:pt x="11840895" y="52387"/>
                </a:lnTo>
                <a:lnTo>
                  <a:pt x="11877407" y="68262"/>
                </a:lnTo>
                <a:lnTo>
                  <a:pt x="11915507" y="87312"/>
                </a:lnTo>
                <a:lnTo>
                  <a:pt x="11953607" y="106362"/>
                </a:lnTo>
                <a:lnTo>
                  <a:pt x="11990119" y="125412"/>
                </a:lnTo>
                <a:lnTo>
                  <a:pt x="12031395" y="141287"/>
                </a:lnTo>
                <a:lnTo>
                  <a:pt x="12077431" y="155575"/>
                </a:lnTo>
                <a:lnTo>
                  <a:pt x="12129819" y="166688"/>
                </a:lnTo>
                <a:lnTo>
                  <a:pt x="12190145" y="174625"/>
                </a:lnTo>
                <a:lnTo>
                  <a:pt x="12191996" y="174668"/>
                </a:lnTo>
                <a:lnTo>
                  <a:pt x="12191996" y="1931671"/>
                </a:lnTo>
                <a:lnTo>
                  <a:pt x="0" y="1931671"/>
                </a:lnTo>
                <a:lnTo>
                  <a:pt x="0" y="174668"/>
                </a:lnTo>
                <a:lnTo>
                  <a:pt x="1851" y="174625"/>
                </a:lnTo>
                <a:lnTo>
                  <a:pt x="62176" y="166687"/>
                </a:lnTo>
                <a:lnTo>
                  <a:pt x="114563" y="155575"/>
                </a:lnTo>
                <a:lnTo>
                  <a:pt x="160601" y="141287"/>
                </a:lnTo>
                <a:lnTo>
                  <a:pt x="201876" y="125412"/>
                </a:lnTo>
                <a:lnTo>
                  <a:pt x="238388" y="106362"/>
                </a:lnTo>
                <a:lnTo>
                  <a:pt x="276488" y="87312"/>
                </a:lnTo>
                <a:lnTo>
                  <a:pt x="314588" y="68262"/>
                </a:lnTo>
                <a:lnTo>
                  <a:pt x="351101" y="52387"/>
                </a:lnTo>
                <a:lnTo>
                  <a:pt x="392376" y="36512"/>
                </a:lnTo>
                <a:lnTo>
                  <a:pt x="438413" y="20637"/>
                </a:lnTo>
                <a:lnTo>
                  <a:pt x="490801" y="9525"/>
                </a:lnTo>
                <a:lnTo>
                  <a:pt x="551126" y="3175"/>
                </a:lnTo>
                <a:lnTo>
                  <a:pt x="619388" y="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useBgFill="1">
        <p:nvSpPr>
          <p:cNvPr id="12" name="Freeform: Shape 11">
            <a:extLst>
              <a:ext uri="{FF2B5EF4-FFF2-40B4-BE49-F238E27FC236}">
                <a16:creationId xmlns:a16="http://schemas.microsoft.com/office/drawing/2014/main" id="{C9957036-C837-4C4C-BBF0-4A0EC52A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5102540"/>
          </a:xfrm>
          <a:custGeom>
            <a:avLst/>
            <a:gdLst>
              <a:gd name="connsiteX0" fmla="*/ 0 w 12191996"/>
              <a:gd name="connsiteY0" fmla="*/ 0 h 5102540"/>
              <a:gd name="connsiteX1" fmla="*/ 12191996 w 12191996"/>
              <a:gd name="connsiteY1" fmla="*/ 0 h 5102540"/>
              <a:gd name="connsiteX2" fmla="*/ 12191996 w 12191996"/>
              <a:gd name="connsiteY2" fmla="*/ 5100996 h 5102540"/>
              <a:gd name="connsiteX3" fmla="*/ 12190145 w 12191996"/>
              <a:gd name="connsiteY3" fmla="*/ 5100953 h 5102540"/>
              <a:gd name="connsiteX4" fmla="*/ 12129819 w 12191996"/>
              <a:gd name="connsiteY4" fmla="*/ 5093016 h 5102540"/>
              <a:gd name="connsiteX5" fmla="*/ 12077431 w 12191996"/>
              <a:gd name="connsiteY5" fmla="*/ 5081903 h 5102540"/>
              <a:gd name="connsiteX6" fmla="*/ 12031395 w 12191996"/>
              <a:gd name="connsiteY6" fmla="*/ 5067615 h 5102540"/>
              <a:gd name="connsiteX7" fmla="*/ 11990119 w 12191996"/>
              <a:gd name="connsiteY7" fmla="*/ 5051740 h 5102540"/>
              <a:gd name="connsiteX8" fmla="*/ 11953607 w 12191996"/>
              <a:gd name="connsiteY8" fmla="*/ 5032690 h 5102540"/>
              <a:gd name="connsiteX9" fmla="*/ 11915507 w 12191996"/>
              <a:gd name="connsiteY9" fmla="*/ 5013640 h 5102540"/>
              <a:gd name="connsiteX10" fmla="*/ 11877407 w 12191996"/>
              <a:gd name="connsiteY10" fmla="*/ 4994590 h 5102540"/>
              <a:gd name="connsiteX11" fmla="*/ 11840895 w 12191996"/>
              <a:gd name="connsiteY11" fmla="*/ 4978715 h 5102540"/>
              <a:gd name="connsiteX12" fmla="*/ 11799619 w 12191996"/>
              <a:gd name="connsiteY12" fmla="*/ 4962840 h 5102540"/>
              <a:gd name="connsiteX13" fmla="*/ 11753581 w 12191996"/>
              <a:gd name="connsiteY13" fmla="*/ 4946965 h 5102540"/>
              <a:gd name="connsiteX14" fmla="*/ 11701195 w 12191996"/>
              <a:gd name="connsiteY14" fmla="*/ 4935853 h 5102540"/>
              <a:gd name="connsiteX15" fmla="*/ 11640869 w 12191996"/>
              <a:gd name="connsiteY15" fmla="*/ 4929503 h 5102540"/>
              <a:gd name="connsiteX16" fmla="*/ 11572607 w 12191996"/>
              <a:gd name="connsiteY16" fmla="*/ 4926328 h 5102540"/>
              <a:gd name="connsiteX17" fmla="*/ 11504345 w 12191996"/>
              <a:gd name="connsiteY17" fmla="*/ 4929503 h 5102540"/>
              <a:gd name="connsiteX18" fmla="*/ 11444019 w 12191996"/>
              <a:gd name="connsiteY18" fmla="*/ 4935853 h 5102540"/>
              <a:gd name="connsiteX19" fmla="*/ 11391631 w 12191996"/>
              <a:gd name="connsiteY19" fmla="*/ 4946965 h 5102540"/>
              <a:gd name="connsiteX20" fmla="*/ 11345595 w 12191996"/>
              <a:gd name="connsiteY20" fmla="*/ 4962840 h 5102540"/>
              <a:gd name="connsiteX21" fmla="*/ 11304319 w 12191996"/>
              <a:gd name="connsiteY21" fmla="*/ 4978715 h 5102540"/>
              <a:gd name="connsiteX22" fmla="*/ 11267807 w 12191996"/>
              <a:gd name="connsiteY22" fmla="*/ 4994590 h 5102540"/>
              <a:gd name="connsiteX23" fmla="*/ 11229707 w 12191996"/>
              <a:gd name="connsiteY23" fmla="*/ 5013640 h 5102540"/>
              <a:gd name="connsiteX24" fmla="*/ 11191607 w 12191996"/>
              <a:gd name="connsiteY24" fmla="*/ 5032690 h 5102540"/>
              <a:gd name="connsiteX25" fmla="*/ 11155095 w 12191996"/>
              <a:gd name="connsiteY25" fmla="*/ 5051740 h 5102540"/>
              <a:gd name="connsiteX26" fmla="*/ 11113819 w 12191996"/>
              <a:gd name="connsiteY26" fmla="*/ 5067615 h 5102540"/>
              <a:gd name="connsiteX27" fmla="*/ 11067781 w 12191996"/>
              <a:gd name="connsiteY27" fmla="*/ 5081903 h 5102540"/>
              <a:gd name="connsiteX28" fmla="*/ 11015395 w 12191996"/>
              <a:gd name="connsiteY28" fmla="*/ 5093015 h 5102540"/>
              <a:gd name="connsiteX29" fmla="*/ 10955069 w 12191996"/>
              <a:gd name="connsiteY29" fmla="*/ 5100953 h 5102540"/>
              <a:gd name="connsiteX30" fmla="*/ 10886807 w 12191996"/>
              <a:gd name="connsiteY30" fmla="*/ 5102540 h 5102540"/>
              <a:gd name="connsiteX31" fmla="*/ 10818545 w 12191996"/>
              <a:gd name="connsiteY31" fmla="*/ 5100953 h 5102540"/>
              <a:gd name="connsiteX32" fmla="*/ 10758219 w 12191996"/>
              <a:gd name="connsiteY32" fmla="*/ 5093015 h 5102540"/>
              <a:gd name="connsiteX33" fmla="*/ 10705831 w 12191996"/>
              <a:gd name="connsiteY33" fmla="*/ 5081903 h 5102540"/>
              <a:gd name="connsiteX34" fmla="*/ 10659795 w 12191996"/>
              <a:gd name="connsiteY34" fmla="*/ 5067615 h 5102540"/>
              <a:gd name="connsiteX35" fmla="*/ 10618519 w 12191996"/>
              <a:gd name="connsiteY35" fmla="*/ 5051740 h 5102540"/>
              <a:gd name="connsiteX36" fmla="*/ 10582007 w 12191996"/>
              <a:gd name="connsiteY36" fmla="*/ 5032690 h 5102540"/>
              <a:gd name="connsiteX37" fmla="*/ 10543907 w 12191996"/>
              <a:gd name="connsiteY37" fmla="*/ 5013640 h 5102540"/>
              <a:gd name="connsiteX38" fmla="*/ 10505807 w 12191996"/>
              <a:gd name="connsiteY38" fmla="*/ 4994590 h 5102540"/>
              <a:gd name="connsiteX39" fmla="*/ 10469295 w 12191996"/>
              <a:gd name="connsiteY39" fmla="*/ 4978715 h 5102540"/>
              <a:gd name="connsiteX40" fmla="*/ 10428019 w 12191996"/>
              <a:gd name="connsiteY40" fmla="*/ 4962840 h 5102540"/>
              <a:gd name="connsiteX41" fmla="*/ 10381981 w 12191996"/>
              <a:gd name="connsiteY41" fmla="*/ 4946965 h 5102540"/>
              <a:gd name="connsiteX42" fmla="*/ 10329595 w 12191996"/>
              <a:gd name="connsiteY42" fmla="*/ 4935853 h 5102540"/>
              <a:gd name="connsiteX43" fmla="*/ 10269269 w 12191996"/>
              <a:gd name="connsiteY43" fmla="*/ 4929503 h 5102540"/>
              <a:gd name="connsiteX44" fmla="*/ 10201007 w 12191996"/>
              <a:gd name="connsiteY44" fmla="*/ 4926328 h 5102540"/>
              <a:gd name="connsiteX45" fmla="*/ 10132745 w 12191996"/>
              <a:gd name="connsiteY45" fmla="*/ 4929503 h 5102540"/>
              <a:gd name="connsiteX46" fmla="*/ 10072419 w 12191996"/>
              <a:gd name="connsiteY46" fmla="*/ 4935853 h 5102540"/>
              <a:gd name="connsiteX47" fmla="*/ 10020031 w 12191996"/>
              <a:gd name="connsiteY47" fmla="*/ 4946965 h 5102540"/>
              <a:gd name="connsiteX48" fmla="*/ 9973995 w 12191996"/>
              <a:gd name="connsiteY48" fmla="*/ 4962840 h 5102540"/>
              <a:gd name="connsiteX49" fmla="*/ 9932719 w 12191996"/>
              <a:gd name="connsiteY49" fmla="*/ 4978715 h 5102540"/>
              <a:gd name="connsiteX50" fmla="*/ 9896207 w 12191996"/>
              <a:gd name="connsiteY50" fmla="*/ 4994590 h 5102540"/>
              <a:gd name="connsiteX51" fmla="*/ 9820007 w 12191996"/>
              <a:gd name="connsiteY51" fmla="*/ 5032690 h 5102540"/>
              <a:gd name="connsiteX52" fmla="*/ 9783495 w 12191996"/>
              <a:gd name="connsiteY52" fmla="*/ 5051740 h 5102540"/>
              <a:gd name="connsiteX53" fmla="*/ 9742219 w 12191996"/>
              <a:gd name="connsiteY53" fmla="*/ 5067615 h 5102540"/>
              <a:gd name="connsiteX54" fmla="*/ 9696181 w 12191996"/>
              <a:gd name="connsiteY54" fmla="*/ 5081903 h 5102540"/>
              <a:gd name="connsiteX55" fmla="*/ 9643795 w 12191996"/>
              <a:gd name="connsiteY55" fmla="*/ 5093015 h 5102540"/>
              <a:gd name="connsiteX56" fmla="*/ 9583469 w 12191996"/>
              <a:gd name="connsiteY56" fmla="*/ 5100953 h 5102540"/>
              <a:gd name="connsiteX57" fmla="*/ 9515207 w 12191996"/>
              <a:gd name="connsiteY57" fmla="*/ 5102540 h 5102540"/>
              <a:gd name="connsiteX58" fmla="*/ 9446945 w 12191996"/>
              <a:gd name="connsiteY58" fmla="*/ 5100953 h 5102540"/>
              <a:gd name="connsiteX59" fmla="*/ 9386619 w 12191996"/>
              <a:gd name="connsiteY59" fmla="*/ 5093015 h 5102540"/>
              <a:gd name="connsiteX60" fmla="*/ 9334231 w 12191996"/>
              <a:gd name="connsiteY60" fmla="*/ 5081903 h 5102540"/>
              <a:gd name="connsiteX61" fmla="*/ 9288195 w 12191996"/>
              <a:gd name="connsiteY61" fmla="*/ 5067615 h 5102540"/>
              <a:gd name="connsiteX62" fmla="*/ 9246919 w 12191996"/>
              <a:gd name="connsiteY62" fmla="*/ 5051740 h 5102540"/>
              <a:gd name="connsiteX63" fmla="*/ 9210407 w 12191996"/>
              <a:gd name="connsiteY63" fmla="*/ 5032690 h 5102540"/>
              <a:gd name="connsiteX64" fmla="*/ 9172307 w 12191996"/>
              <a:gd name="connsiteY64" fmla="*/ 5013640 h 5102540"/>
              <a:gd name="connsiteX65" fmla="*/ 9134207 w 12191996"/>
              <a:gd name="connsiteY65" fmla="*/ 4994590 h 5102540"/>
              <a:gd name="connsiteX66" fmla="*/ 9097695 w 12191996"/>
              <a:gd name="connsiteY66" fmla="*/ 4978715 h 5102540"/>
              <a:gd name="connsiteX67" fmla="*/ 9056419 w 12191996"/>
              <a:gd name="connsiteY67" fmla="*/ 4962840 h 5102540"/>
              <a:gd name="connsiteX68" fmla="*/ 9010381 w 12191996"/>
              <a:gd name="connsiteY68" fmla="*/ 4946965 h 5102540"/>
              <a:gd name="connsiteX69" fmla="*/ 8957995 w 12191996"/>
              <a:gd name="connsiteY69" fmla="*/ 4935853 h 5102540"/>
              <a:gd name="connsiteX70" fmla="*/ 8897669 w 12191996"/>
              <a:gd name="connsiteY70" fmla="*/ 4929503 h 5102540"/>
              <a:gd name="connsiteX71" fmla="*/ 8827819 w 12191996"/>
              <a:gd name="connsiteY71" fmla="*/ 4926328 h 5102540"/>
              <a:gd name="connsiteX72" fmla="*/ 8761145 w 12191996"/>
              <a:gd name="connsiteY72" fmla="*/ 4929503 h 5102540"/>
              <a:gd name="connsiteX73" fmla="*/ 8700819 w 12191996"/>
              <a:gd name="connsiteY73" fmla="*/ 4935853 h 5102540"/>
              <a:gd name="connsiteX74" fmla="*/ 8648431 w 12191996"/>
              <a:gd name="connsiteY74" fmla="*/ 4946965 h 5102540"/>
              <a:gd name="connsiteX75" fmla="*/ 8602395 w 12191996"/>
              <a:gd name="connsiteY75" fmla="*/ 4962840 h 5102540"/>
              <a:gd name="connsiteX76" fmla="*/ 8561119 w 12191996"/>
              <a:gd name="connsiteY76" fmla="*/ 4978715 h 5102540"/>
              <a:gd name="connsiteX77" fmla="*/ 8524607 w 12191996"/>
              <a:gd name="connsiteY77" fmla="*/ 4994590 h 5102540"/>
              <a:gd name="connsiteX78" fmla="*/ 8486507 w 12191996"/>
              <a:gd name="connsiteY78" fmla="*/ 5013640 h 5102540"/>
              <a:gd name="connsiteX79" fmla="*/ 8448407 w 12191996"/>
              <a:gd name="connsiteY79" fmla="*/ 5032690 h 5102540"/>
              <a:gd name="connsiteX80" fmla="*/ 8411895 w 12191996"/>
              <a:gd name="connsiteY80" fmla="*/ 5051740 h 5102540"/>
              <a:gd name="connsiteX81" fmla="*/ 8370620 w 12191996"/>
              <a:gd name="connsiteY81" fmla="*/ 5067615 h 5102540"/>
              <a:gd name="connsiteX82" fmla="*/ 8324582 w 12191996"/>
              <a:gd name="connsiteY82" fmla="*/ 5081903 h 5102540"/>
              <a:gd name="connsiteX83" fmla="*/ 8272195 w 12191996"/>
              <a:gd name="connsiteY83" fmla="*/ 5093015 h 5102540"/>
              <a:gd name="connsiteX84" fmla="*/ 8211870 w 12191996"/>
              <a:gd name="connsiteY84" fmla="*/ 5100953 h 5102540"/>
              <a:gd name="connsiteX85" fmla="*/ 8143607 w 12191996"/>
              <a:gd name="connsiteY85" fmla="*/ 5102540 h 5102540"/>
              <a:gd name="connsiteX86" fmla="*/ 8075345 w 12191996"/>
              <a:gd name="connsiteY86" fmla="*/ 5100953 h 5102540"/>
              <a:gd name="connsiteX87" fmla="*/ 8015020 w 12191996"/>
              <a:gd name="connsiteY87" fmla="*/ 5093015 h 5102540"/>
              <a:gd name="connsiteX88" fmla="*/ 7962632 w 12191996"/>
              <a:gd name="connsiteY88" fmla="*/ 5081903 h 5102540"/>
              <a:gd name="connsiteX89" fmla="*/ 7916595 w 12191996"/>
              <a:gd name="connsiteY89" fmla="*/ 5067615 h 5102540"/>
              <a:gd name="connsiteX90" fmla="*/ 7875320 w 12191996"/>
              <a:gd name="connsiteY90" fmla="*/ 5051740 h 5102540"/>
              <a:gd name="connsiteX91" fmla="*/ 7838807 w 12191996"/>
              <a:gd name="connsiteY91" fmla="*/ 5032690 h 5102540"/>
              <a:gd name="connsiteX92" fmla="*/ 7800707 w 12191996"/>
              <a:gd name="connsiteY92" fmla="*/ 5013640 h 5102540"/>
              <a:gd name="connsiteX93" fmla="*/ 7762607 w 12191996"/>
              <a:gd name="connsiteY93" fmla="*/ 4994590 h 5102540"/>
              <a:gd name="connsiteX94" fmla="*/ 7726095 w 12191996"/>
              <a:gd name="connsiteY94" fmla="*/ 4978715 h 5102540"/>
              <a:gd name="connsiteX95" fmla="*/ 7684820 w 12191996"/>
              <a:gd name="connsiteY95" fmla="*/ 4962840 h 5102540"/>
              <a:gd name="connsiteX96" fmla="*/ 7638782 w 12191996"/>
              <a:gd name="connsiteY96" fmla="*/ 4946965 h 5102540"/>
              <a:gd name="connsiteX97" fmla="*/ 7586395 w 12191996"/>
              <a:gd name="connsiteY97" fmla="*/ 4935853 h 5102540"/>
              <a:gd name="connsiteX98" fmla="*/ 7526070 w 12191996"/>
              <a:gd name="connsiteY98" fmla="*/ 4929503 h 5102540"/>
              <a:gd name="connsiteX99" fmla="*/ 7457807 w 12191996"/>
              <a:gd name="connsiteY99" fmla="*/ 4926328 h 5102540"/>
              <a:gd name="connsiteX100" fmla="*/ 7389545 w 12191996"/>
              <a:gd name="connsiteY100" fmla="*/ 4929503 h 5102540"/>
              <a:gd name="connsiteX101" fmla="*/ 7329220 w 12191996"/>
              <a:gd name="connsiteY101" fmla="*/ 4935853 h 5102540"/>
              <a:gd name="connsiteX102" fmla="*/ 7276832 w 12191996"/>
              <a:gd name="connsiteY102" fmla="*/ 4946965 h 5102540"/>
              <a:gd name="connsiteX103" fmla="*/ 7230795 w 12191996"/>
              <a:gd name="connsiteY103" fmla="*/ 4962840 h 5102540"/>
              <a:gd name="connsiteX104" fmla="*/ 7189520 w 12191996"/>
              <a:gd name="connsiteY104" fmla="*/ 4978715 h 5102540"/>
              <a:gd name="connsiteX105" fmla="*/ 7153007 w 12191996"/>
              <a:gd name="connsiteY105" fmla="*/ 4994590 h 5102540"/>
              <a:gd name="connsiteX106" fmla="*/ 7114907 w 12191996"/>
              <a:gd name="connsiteY106" fmla="*/ 5013640 h 5102540"/>
              <a:gd name="connsiteX107" fmla="*/ 7076807 w 12191996"/>
              <a:gd name="connsiteY107" fmla="*/ 5032690 h 5102540"/>
              <a:gd name="connsiteX108" fmla="*/ 7040295 w 12191996"/>
              <a:gd name="connsiteY108" fmla="*/ 5051740 h 5102540"/>
              <a:gd name="connsiteX109" fmla="*/ 6999020 w 12191996"/>
              <a:gd name="connsiteY109" fmla="*/ 5067615 h 5102540"/>
              <a:gd name="connsiteX110" fmla="*/ 6952982 w 12191996"/>
              <a:gd name="connsiteY110" fmla="*/ 5081903 h 5102540"/>
              <a:gd name="connsiteX111" fmla="*/ 6900595 w 12191996"/>
              <a:gd name="connsiteY111" fmla="*/ 5093015 h 5102540"/>
              <a:gd name="connsiteX112" fmla="*/ 6840270 w 12191996"/>
              <a:gd name="connsiteY112" fmla="*/ 5100953 h 5102540"/>
              <a:gd name="connsiteX113" fmla="*/ 6781798 w 12191996"/>
              <a:gd name="connsiteY113" fmla="*/ 5102313 h 5102540"/>
              <a:gd name="connsiteX114" fmla="*/ 6723326 w 12191996"/>
              <a:gd name="connsiteY114" fmla="*/ 5100953 h 5102540"/>
              <a:gd name="connsiteX115" fmla="*/ 6663001 w 12191996"/>
              <a:gd name="connsiteY115" fmla="*/ 5093015 h 5102540"/>
              <a:gd name="connsiteX116" fmla="*/ 6610613 w 12191996"/>
              <a:gd name="connsiteY116" fmla="*/ 5081903 h 5102540"/>
              <a:gd name="connsiteX117" fmla="*/ 6564576 w 12191996"/>
              <a:gd name="connsiteY117" fmla="*/ 5067615 h 5102540"/>
              <a:gd name="connsiteX118" fmla="*/ 6523301 w 12191996"/>
              <a:gd name="connsiteY118" fmla="*/ 5051740 h 5102540"/>
              <a:gd name="connsiteX119" fmla="*/ 6486788 w 12191996"/>
              <a:gd name="connsiteY119" fmla="*/ 5032690 h 5102540"/>
              <a:gd name="connsiteX120" fmla="*/ 6448688 w 12191996"/>
              <a:gd name="connsiteY120" fmla="*/ 5013640 h 5102540"/>
              <a:gd name="connsiteX121" fmla="*/ 6410588 w 12191996"/>
              <a:gd name="connsiteY121" fmla="*/ 4994590 h 5102540"/>
              <a:gd name="connsiteX122" fmla="*/ 6374076 w 12191996"/>
              <a:gd name="connsiteY122" fmla="*/ 4978715 h 5102540"/>
              <a:gd name="connsiteX123" fmla="*/ 6332801 w 12191996"/>
              <a:gd name="connsiteY123" fmla="*/ 4962840 h 5102540"/>
              <a:gd name="connsiteX124" fmla="*/ 6286763 w 12191996"/>
              <a:gd name="connsiteY124" fmla="*/ 4946965 h 5102540"/>
              <a:gd name="connsiteX125" fmla="*/ 6234376 w 12191996"/>
              <a:gd name="connsiteY125" fmla="*/ 4935853 h 5102540"/>
              <a:gd name="connsiteX126" fmla="*/ 6174051 w 12191996"/>
              <a:gd name="connsiteY126" fmla="*/ 4929503 h 5102540"/>
              <a:gd name="connsiteX127" fmla="*/ 6105788 w 12191996"/>
              <a:gd name="connsiteY127" fmla="*/ 4926328 h 5102540"/>
              <a:gd name="connsiteX128" fmla="*/ 6095998 w 12191996"/>
              <a:gd name="connsiteY128" fmla="*/ 4926783 h 5102540"/>
              <a:gd name="connsiteX129" fmla="*/ 6086208 w 12191996"/>
              <a:gd name="connsiteY129" fmla="*/ 4926328 h 5102540"/>
              <a:gd name="connsiteX130" fmla="*/ 6017946 w 12191996"/>
              <a:gd name="connsiteY130" fmla="*/ 4929503 h 5102540"/>
              <a:gd name="connsiteX131" fmla="*/ 5957620 w 12191996"/>
              <a:gd name="connsiteY131" fmla="*/ 4935853 h 5102540"/>
              <a:gd name="connsiteX132" fmla="*/ 5905233 w 12191996"/>
              <a:gd name="connsiteY132" fmla="*/ 4946965 h 5102540"/>
              <a:gd name="connsiteX133" fmla="*/ 5859195 w 12191996"/>
              <a:gd name="connsiteY133" fmla="*/ 4962840 h 5102540"/>
              <a:gd name="connsiteX134" fmla="*/ 5817920 w 12191996"/>
              <a:gd name="connsiteY134" fmla="*/ 4978715 h 5102540"/>
              <a:gd name="connsiteX135" fmla="*/ 5781407 w 12191996"/>
              <a:gd name="connsiteY135" fmla="*/ 4994590 h 5102540"/>
              <a:gd name="connsiteX136" fmla="*/ 5743307 w 12191996"/>
              <a:gd name="connsiteY136" fmla="*/ 5013640 h 5102540"/>
              <a:gd name="connsiteX137" fmla="*/ 5705208 w 12191996"/>
              <a:gd name="connsiteY137" fmla="*/ 5032690 h 5102540"/>
              <a:gd name="connsiteX138" fmla="*/ 5668695 w 12191996"/>
              <a:gd name="connsiteY138" fmla="*/ 5051740 h 5102540"/>
              <a:gd name="connsiteX139" fmla="*/ 5627420 w 12191996"/>
              <a:gd name="connsiteY139" fmla="*/ 5067615 h 5102540"/>
              <a:gd name="connsiteX140" fmla="*/ 5581382 w 12191996"/>
              <a:gd name="connsiteY140" fmla="*/ 5081903 h 5102540"/>
              <a:gd name="connsiteX141" fmla="*/ 5528995 w 12191996"/>
              <a:gd name="connsiteY141" fmla="*/ 5093015 h 5102540"/>
              <a:gd name="connsiteX142" fmla="*/ 5468670 w 12191996"/>
              <a:gd name="connsiteY142" fmla="*/ 5100953 h 5102540"/>
              <a:gd name="connsiteX143" fmla="*/ 5410198 w 12191996"/>
              <a:gd name="connsiteY143" fmla="*/ 5102313 h 5102540"/>
              <a:gd name="connsiteX144" fmla="*/ 5351726 w 12191996"/>
              <a:gd name="connsiteY144" fmla="*/ 5100953 h 5102540"/>
              <a:gd name="connsiteX145" fmla="*/ 5291400 w 12191996"/>
              <a:gd name="connsiteY145" fmla="*/ 5093015 h 5102540"/>
              <a:gd name="connsiteX146" fmla="*/ 5239013 w 12191996"/>
              <a:gd name="connsiteY146" fmla="*/ 5081903 h 5102540"/>
              <a:gd name="connsiteX147" fmla="*/ 5192976 w 12191996"/>
              <a:gd name="connsiteY147" fmla="*/ 5067615 h 5102540"/>
              <a:gd name="connsiteX148" fmla="*/ 5151700 w 12191996"/>
              <a:gd name="connsiteY148" fmla="*/ 5051740 h 5102540"/>
              <a:gd name="connsiteX149" fmla="*/ 5115188 w 12191996"/>
              <a:gd name="connsiteY149" fmla="*/ 5032690 h 5102540"/>
              <a:gd name="connsiteX150" fmla="*/ 5077089 w 12191996"/>
              <a:gd name="connsiteY150" fmla="*/ 5013640 h 5102540"/>
              <a:gd name="connsiteX151" fmla="*/ 5038988 w 12191996"/>
              <a:gd name="connsiteY151" fmla="*/ 4994590 h 5102540"/>
              <a:gd name="connsiteX152" fmla="*/ 5002476 w 12191996"/>
              <a:gd name="connsiteY152" fmla="*/ 4978715 h 5102540"/>
              <a:gd name="connsiteX153" fmla="*/ 4961200 w 12191996"/>
              <a:gd name="connsiteY153" fmla="*/ 4962840 h 5102540"/>
              <a:gd name="connsiteX154" fmla="*/ 4915164 w 12191996"/>
              <a:gd name="connsiteY154" fmla="*/ 4946965 h 5102540"/>
              <a:gd name="connsiteX155" fmla="*/ 4862776 w 12191996"/>
              <a:gd name="connsiteY155" fmla="*/ 4935853 h 5102540"/>
              <a:gd name="connsiteX156" fmla="*/ 4802452 w 12191996"/>
              <a:gd name="connsiteY156" fmla="*/ 4929503 h 5102540"/>
              <a:gd name="connsiteX157" fmla="*/ 4734188 w 12191996"/>
              <a:gd name="connsiteY157" fmla="*/ 4926328 h 5102540"/>
              <a:gd name="connsiteX158" fmla="*/ 4665927 w 12191996"/>
              <a:gd name="connsiteY158" fmla="*/ 4929503 h 5102540"/>
              <a:gd name="connsiteX159" fmla="*/ 4605601 w 12191996"/>
              <a:gd name="connsiteY159" fmla="*/ 4935853 h 5102540"/>
              <a:gd name="connsiteX160" fmla="*/ 4553214 w 12191996"/>
              <a:gd name="connsiteY160" fmla="*/ 4946965 h 5102540"/>
              <a:gd name="connsiteX161" fmla="*/ 4507176 w 12191996"/>
              <a:gd name="connsiteY161" fmla="*/ 4962840 h 5102540"/>
              <a:gd name="connsiteX162" fmla="*/ 4465901 w 12191996"/>
              <a:gd name="connsiteY162" fmla="*/ 4978715 h 5102540"/>
              <a:gd name="connsiteX163" fmla="*/ 4429388 w 12191996"/>
              <a:gd name="connsiteY163" fmla="*/ 4994590 h 5102540"/>
              <a:gd name="connsiteX164" fmla="*/ 4353188 w 12191996"/>
              <a:gd name="connsiteY164" fmla="*/ 5032690 h 5102540"/>
              <a:gd name="connsiteX165" fmla="*/ 4316676 w 12191996"/>
              <a:gd name="connsiteY165" fmla="*/ 5051740 h 5102540"/>
              <a:gd name="connsiteX166" fmla="*/ 4275401 w 12191996"/>
              <a:gd name="connsiteY166" fmla="*/ 5067615 h 5102540"/>
              <a:gd name="connsiteX167" fmla="*/ 4229363 w 12191996"/>
              <a:gd name="connsiteY167" fmla="*/ 5081903 h 5102540"/>
              <a:gd name="connsiteX168" fmla="*/ 4176976 w 12191996"/>
              <a:gd name="connsiteY168" fmla="*/ 5093015 h 5102540"/>
              <a:gd name="connsiteX169" fmla="*/ 4116651 w 12191996"/>
              <a:gd name="connsiteY169" fmla="*/ 5100953 h 5102540"/>
              <a:gd name="connsiteX170" fmla="*/ 4048388 w 12191996"/>
              <a:gd name="connsiteY170" fmla="*/ 5102540 h 5102540"/>
              <a:gd name="connsiteX171" fmla="*/ 3980126 w 12191996"/>
              <a:gd name="connsiteY171" fmla="*/ 5100953 h 5102540"/>
              <a:gd name="connsiteX172" fmla="*/ 3919801 w 12191996"/>
              <a:gd name="connsiteY172" fmla="*/ 5093015 h 5102540"/>
              <a:gd name="connsiteX173" fmla="*/ 3867413 w 12191996"/>
              <a:gd name="connsiteY173" fmla="*/ 5081903 h 5102540"/>
              <a:gd name="connsiteX174" fmla="*/ 3821376 w 12191996"/>
              <a:gd name="connsiteY174" fmla="*/ 5067615 h 5102540"/>
              <a:gd name="connsiteX175" fmla="*/ 3780101 w 12191996"/>
              <a:gd name="connsiteY175" fmla="*/ 5051740 h 5102540"/>
              <a:gd name="connsiteX176" fmla="*/ 3743588 w 12191996"/>
              <a:gd name="connsiteY176" fmla="*/ 5032690 h 5102540"/>
              <a:gd name="connsiteX177" fmla="*/ 3705488 w 12191996"/>
              <a:gd name="connsiteY177" fmla="*/ 5013640 h 5102540"/>
              <a:gd name="connsiteX178" fmla="*/ 3667388 w 12191996"/>
              <a:gd name="connsiteY178" fmla="*/ 4994590 h 5102540"/>
              <a:gd name="connsiteX179" fmla="*/ 3630876 w 12191996"/>
              <a:gd name="connsiteY179" fmla="*/ 4978715 h 5102540"/>
              <a:gd name="connsiteX180" fmla="*/ 3589601 w 12191996"/>
              <a:gd name="connsiteY180" fmla="*/ 4962840 h 5102540"/>
              <a:gd name="connsiteX181" fmla="*/ 3543563 w 12191996"/>
              <a:gd name="connsiteY181" fmla="*/ 4946965 h 5102540"/>
              <a:gd name="connsiteX182" fmla="*/ 3491176 w 12191996"/>
              <a:gd name="connsiteY182" fmla="*/ 4935853 h 5102540"/>
              <a:gd name="connsiteX183" fmla="*/ 3430851 w 12191996"/>
              <a:gd name="connsiteY183" fmla="*/ 4929503 h 5102540"/>
              <a:gd name="connsiteX184" fmla="*/ 3361001 w 12191996"/>
              <a:gd name="connsiteY184" fmla="*/ 4926328 h 5102540"/>
              <a:gd name="connsiteX185" fmla="*/ 3294326 w 12191996"/>
              <a:gd name="connsiteY185" fmla="*/ 4929503 h 5102540"/>
              <a:gd name="connsiteX186" fmla="*/ 3234001 w 12191996"/>
              <a:gd name="connsiteY186" fmla="*/ 4935853 h 5102540"/>
              <a:gd name="connsiteX187" fmla="*/ 3181613 w 12191996"/>
              <a:gd name="connsiteY187" fmla="*/ 4946965 h 5102540"/>
              <a:gd name="connsiteX188" fmla="*/ 3135576 w 12191996"/>
              <a:gd name="connsiteY188" fmla="*/ 4962840 h 5102540"/>
              <a:gd name="connsiteX189" fmla="*/ 3094301 w 12191996"/>
              <a:gd name="connsiteY189" fmla="*/ 4978715 h 5102540"/>
              <a:gd name="connsiteX190" fmla="*/ 3057788 w 12191996"/>
              <a:gd name="connsiteY190" fmla="*/ 4994590 h 5102540"/>
              <a:gd name="connsiteX191" fmla="*/ 3019688 w 12191996"/>
              <a:gd name="connsiteY191" fmla="*/ 5013640 h 5102540"/>
              <a:gd name="connsiteX192" fmla="*/ 2981588 w 12191996"/>
              <a:gd name="connsiteY192" fmla="*/ 5032690 h 5102540"/>
              <a:gd name="connsiteX193" fmla="*/ 2945076 w 12191996"/>
              <a:gd name="connsiteY193" fmla="*/ 5051740 h 5102540"/>
              <a:gd name="connsiteX194" fmla="*/ 2903801 w 12191996"/>
              <a:gd name="connsiteY194" fmla="*/ 5067615 h 5102540"/>
              <a:gd name="connsiteX195" fmla="*/ 2857763 w 12191996"/>
              <a:gd name="connsiteY195" fmla="*/ 5081903 h 5102540"/>
              <a:gd name="connsiteX196" fmla="*/ 2805376 w 12191996"/>
              <a:gd name="connsiteY196" fmla="*/ 5093015 h 5102540"/>
              <a:gd name="connsiteX197" fmla="*/ 2745051 w 12191996"/>
              <a:gd name="connsiteY197" fmla="*/ 5100953 h 5102540"/>
              <a:gd name="connsiteX198" fmla="*/ 2676788 w 12191996"/>
              <a:gd name="connsiteY198" fmla="*/ 5102540 h 5102540"/>
              <a:gd name="connsiteX199" fmla="*/ 2608526 w 12191996"/>
              <a:gd name="connsiteY199" fmla="*/ 5100953 h 5102540"/>
              <a:gd name="connsiteX200" fmla="*/ 2548201 w 12191996"/>
              <a:gd name="connsiteY200" fmla="*/ 5093015 h 5102540"/>
              <a:gd name="connsiteX201" fmla="*/ 2495813 w 12191996"/>
              <a:gd name="connsiteY201" fmla="*/ 5081903 h 5102540"/>
              <a:gd name="connsiteX202" fmla="*/ 2449776 w 12191996"/>
              <a:gd name="connsiteY202" fmla="*/ 5067615 h 5102540"/>
              <a:gd name="connsiteX203" fmla="*/ 2408501 w 12191996"/>
              <a:gd name="connsiteY203" fmla="*/ 5051740 h 5102540"/>
              <a:gd name="connsiteX204" fmla="*/ 2371988 w 12191996"/>
              <a:gd name="connsiteY204" fmla="*/ 5032690 h 5102540"/>
              <a:gd name="connsiteX205" fmla="*/ 2333888 w 12191996"/>
              <a:gd name="connsiteY205" fmla="*/ 5013640 h 5102540"/>
              <a:gd name="connsiteX206" fmla="*/ 2295788 w 12191996"/>
              <a:gd name="connsiteY206" fmla="*/ 4994590 h 5102540"/>
              <a:gd name="connsiteX207" fmla="*/ 2259276 w 12191996"/>
              <a:gd name="connsiteY207" fmla="*/ 4978715 h 5102540"/>
              <a:gd name="connsiteX208" fmla="*/ 2218001 w 12191996"/>
              <a:gd name="connsiteY208" fmla="*/ 4962840 h 5102540"/>
              <a:gd name="connsiteX209" fmla="*/ 2171963 w 12191996"/>
              <a:gd name="connsiteY209" fmla="*/ 4946965 h 5102540"/>
              <a:gd name="connsiteX210" fmla="*/ 2119576 w 12191996"/>
              <a:gd name="connsiteY210" fmla="*/ 4935853 h 5102540"/>
              <a:gd name="connsiteX211" fmla="*/ 2059251 w 12191996"/>
              <a:gd name="connsiteY211" fmla="*/ 4929503 h 5102540"/>
              <a:gd name="connsiteX212" fmla="*/ 1990988 w 12191996"/>
              <a:gd name="connsiteY212" fmla="*/ 4926328 h 5102540"/>
              <a:gd name="connsiteX213" fmla="*/ 1922726 w 12191996"/>
              <a:gd name="connsiteY213" fmla="*/ 4929503 h 5102540"/>
              <a:gd name="connsiteX214" fmla="*/ 1862401 w 12191996"/>
              <a:gd name="connsiteY214" fmla="*/ 4935853 h 5102540"/>
              <a:gd name="connsiteX215" fmla="*/ 1810013 w 12191996"/>
              <a:gd name="connsiteY215" fmla="*/ 4946965 h 5102540"/>
              <a:gd name="connsiteX216" fmla="*/ 1763976 w 12191996"/>
              <a:gd name="connsiteY216" fmla="*/ 4962840 h 5102540"/>
              <a:gd name="connsiteX217" fmla="*/ 1722701 w 12191996"/>
              <a:gd name="connsiteY217" fmla="*/ 4978715 h 5102540"/>
              <a:gd name="connsiteX218" fmla="*/ 1686188 w 12191996"/>
              <a:gd name="connsiteY218" fmla="*/ 4994590 h 5102540"/>
              <a:gd name="connsiteX219" fmla="*/ 1648088 w 12191996"/>
              <a:gd name="connsiteY219" fmla="*/ 5013640 h 5102540"/>
              <a:gd name="connsiteX220" fmla="*/ 1609988 w 12191996"/>
              <a:gd name="connsiteY220" fmla="*/ 5032690 h 5102540"/>
              <a:gd name="connsiteX221" fmla="*/ 1573476 w 12191996"/>
              <a:gd name="connsiteY221" fmla="*/ 5051740 h 5102540"/>
              <a:gd name="connsiteX222" fmla="*/ 1532201 w 12191996"/>
              <a:gd name="connsiteY222" fmla="*/ 5067615 h 5102540"/>
              <a:gd name="connsiteX223" fmla="*/ 1486163 w 12191996"/>
              <a:gd name="connsiteY223" fmla="*/ 5081903 h 5102540"/>
              <a:gd name="connsiteX224" fmla="*/ 1433776 w 12191996"/>
              <a:gd name="connsiteY224" fmla="*/ 5093015 h 5102540"/>
              <a:gd name="connsiteX225" fmla="*/ 1373451 w 12191996"/>
              <a:gd name="connsiteY225" fmla="*/ 5100953 h 5102540"/>
              <a:gd name="connsiteX226" fmla="*/ 1305188 w 12191996"/>
              <a:gd name="connsiteY226" fmla="*/ 5102540 h 5102540"/>
              <a:gd name="connsiteX227" fmla="*/ 1236926 w 12191996"/>
              <a:gd name="connsiteY227" fmla="*/ 5100953 h 5102540"/>
              <a:gd name="connsiteX228" fmla="*/ 1176601 w 12191996"/>
              <a:gd name="connsiteY228" fmla="*/ 5093015 h 5102540"/>
              <a:gd name="connsiteX229" fmla="*/ 1124213 w 12191996"/>
              <a:gd name="connsiteY229" fmla="*/ 5081903 h 5102540"/>
              <a:gd name="connsiteX230" fmla="*/ 1078176 w 12191996"/>
              <a:gd name="connsiteY230" fmla="*/ 5067615 h 5102540"/>
              <a:gd name="connsiteX231" fmla="*/ 1036901 w 12191996"/>
              <a:gd name="connsiteY231" fmla="*/ 5051740 h 5102540"/>
              <a:gd name="connsiteX232" fmla="*/ 1000388 w 12191996"/>
              <a:gd name="connsiteY232" fmla="*/ 5032690 h 5102540"/>
              <a:gd name="connsiteX233" fmla="*/ 962288 w 12191996"/>
              <a:gd name="connsiteY233" fmla="*/ 5013640 h 5102540"/>
              <a:gd name="connsiteX234" fmla="*/ 924188 w 12191996"/>
              <a:gd name="connsiteY234" fmla="*/ 4994590 h 5102540"/>
              <a:gd name="connsiteX235" fmla="*/ 887676 w 12191996"/>
              <a:gd name="connsiteY235" fmla="*/ 4978715 h 5102540"/>
              <a:gd name="connsiteX236" fmla="*/ 846401 w 12191996"/>
              <a:gd name="connsiteY236" fmla="*/ 4962840 h 5102540"/>
              <a:gd name="connsiteX237" fmla="*/ 800363 w 12191996"/>
              <a:gd name="connsiteY237" fmla="*/ 4946965 h 5102540"/>
              <a:gd name="connsiteX238" fmla="*/ 747976 w 12191996"/>
              <a:gd name="connsiteY238" fmla="*/ 4935853 h 5102540"/>
              <a:gd name="connsiteX239" fmla="*/ 687651 w 12191996"/>
              <a:gd name="connsiteY239" fmla="*/ 4929503 h 5102540"/>
              <a:gd name="connsiteX240" fmla="*/ 619388 w 12191996"/>
              <a:gd name="connsiteY240" fmla="*/ 4926328 h 5102540"/>
              <a:gd name="connsiteX241" fmla="*/ 551126 w 12191996"/>
              <a:gd name="connsiteY241" fmla="*/ 4929503 h 5102540"/>
              <a:gd name="connsiteX242" fmla="*/ 490801 w 12191996"/>
              <a:gd name="connsiteY242" fmla="*/ 4935853 h 5102540"/>
              <a:gd name="connsiteX243" fmla="*/ 438413 w 12191996"/>
              <a:gd name="connsiteY243" fmla="*/ 4946965 h 5102540"/>
              <a:gd name="connsiteX244" fmla="*/ 392376 w 12191996"/>
              <a:gd name="connsiteY244" fmla="*/ 4962840 h 5102540"/>
              <a:gd name="connsiteX245" fmla="*/ 351101 w 12191996"/>
              <a:gd name="connsiteY245" fmla="*/ 4978715 h 5102540"/>
              <a:gd name="connsiteX246" fmla="*/ 314588 w 12191996"/>
              <a:gd name="connsiteY246" fmla="*/ 4994590 h 5102540"/>
              <a:gd name="connsiteX247" fmla="*/ 276488 w 12191996"/>
              <a:gd name="connsiteY247" fmla="*/ 5013640 h 5102540"/>
              <a:gd name="connsiteX248" fmla="*/ 238388 w 12191996"/>
              <a:gd name="connsiteY248" fmla="*/ 5032690 h 5102540"/>
              <a:gd name="connsiteX249" fmla="*/ 201876 w 12191996"/>
              <a:gd name="connsiteY249" fmla="*/ 5051740 h 5102540"/>
              <a:gd name="connsiteX250" fmla="*/ 160601 w 12191996"/>
              <a:gd name="connsiteY250" fmla="*/ 5067615 h 5102540"/>
              <a:gd name="connsiteX251" fmla="*/ 114563 w 12191996"/>
              <a:gd name="connsiteY251" fmla="*/ 5081903 h 5102540"/>
              <a:gd name="connsiteX252" fmla="*/ 62176 w 12191996"/>
              <a:gd name="connsiteY252" fmla="*/ 5093015 h 5102540"/>
              <a:gd name="connsiteX253" fmla="*/ 1851 w 12191996"/>
              <a:gd name="connsiteY253" fmla="*/ 5100953 h 5102540"/>
              <a:gd name="connsiteX254" fmla="*/ 0 w 12191996"/>
              <a:gd name="connsiteY254" fmla="*/ 5100996 h 5102540"/>
              <a:gd name="connsiteX255" fmla="*/ 0 w 12191996"/>
              <a:gd name="connsiteY255" fmla="*/ 0 h 5102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Lst>
            <a:rect l="l" t="t" r="r" b="b"/>
            <a:pathLst>
              <a:path w="12191996" h="5102540">
                <a:moveTo>
                  <a:pt x="0" y="0"/>
                </a:moveTo>
                <a:lnTo>
                  <a:pt x="12191996" y="0"/>
                </a:lnTo>
                <a:lnTo>
                  <a:pt x="12191996" y="5100996"/>
                </a:lnTo>
                <a:lnTo>
                  <a:pt x="12190145" y="5100953"/>
                </a:lnTo>
                <a:lnTo>
                  <a:pt x="12129819" y="5093016"/>
                </a:lnTo>
                <a:lnTo>
                  <a:pt x="12077431" y="5081903"/>
                </a:lnTo>
                <a:lnTo>
                  <a:pt x="12031395" y="5067615"/>
                </a:lnTo>
                <a:lnTo>
                  <a:pt x="11990119" y="5051740"/>
                </a:lnTo>
                <a:lnTo>
                  <a:pt x="11953607" y="5032690"/>
                </a:lnTo>
                <a:lnTo>
                  <a:pt x="11915507" y="5013640"/>
                </a:lnTo>
                <a:lnTo>
                  <a:pt x="11877407" y="4994590"/>
                </a:lnTo>
                <a:lnTo>
                  <a:pt x="11840895" y="4978715"/>
                </a:lnTo>
                <a:lnTo>
                  <a:pt x="11799619" y="4962840"/>
                </a:lnTo>
                <a:lnTo>
                  <a:pt x="11753581" y="4946965"/>
                </a:lnTo>
                <a:lnTo>
                  <a:pt x="11701195" y="4935853"/>
                </a:lnTo>
                <a:lnTo>
                  <a:pt x="11640869" y="4929503"/>
                </a:lnTo>
                <a:lnTo>
                  <a:pt x="11572607" y="4926328"/>
                </a:lnTo>
                <a:lnTo>
                  <a:pt x="11504345" y="4929503"/>
                </a:lnTo>
                <a:lnTo>
                  <a:pt x="11444019" y="4935853"/>
                </a:lnTo>
                <a:lnTo>
                  <a:pt x="11391631" y="4946965"/>
                </a:lnTo>
                <a:lnTo>
                  <a:pt x="11345595" y="4962840"/>
                </a:lnTo>
                <a:lnTo>
                  <a:pt x="11304319" y="4978715"/>
                </a:lnTo>
                <a:lnTo>
                  <a:pt x="11267807" y="4994590"/>
                </a:lnTo>
                <a:lnTo>
                  <a:pt x="11229707" y="5013640"/>
                </a:lnTo>
                <a:lnTo>
                  <a:pt x="11191607" y="5032690"/>
                </a:lnTo>
                <a:lnTo>
                  <a:pt x="11155095" y="5051740"/>
                </a:lnTo>
                <a:lnTo>
                  <a:pt x="11113819" y="5067615"/>
                </a:lnTo>
                <a:lnTo>
                  <a:pt x="11067781" y="5081903"/>
                </a:lnTo>
                <a:lnTo>
                  <a:pt x="11015395" y="5093015"/>
                </a:lnTo>
                <a:lnTo>
                  <a:pt x="10955069" y="5100953"/>
                </a:lnTo>
                <a:lnTo>
                  <a:pt x="10886807" y="5102540"/>
                </a:lnTo>
                <a:lnTo>
                  <a:pt x="10818545" y="5100953"/>
                </a:lnTo>
                <a:lnTo>
                  <a:pt x="10758219" y="5093015"/>
                </a:lnTo>
                <a:lnTo>
                  <a:pt x="10705831" y="5081903"/>
                </a:lnTo>
                <a:lnTo>
                  <a:pt x="10659795" y="5067615"/>
                </a:lnTo>
                <a:lnTo>
                  <a:pt x="10618519" y="5051740"/>
                </a:lnTo>
                <a:lnTo>
                  <a:pt x="10582007" y="5032690"/>
                </a:lnTo>
                <a:lnTo>
                  <a:pt x="10543907" y="5013640"/>
                </a:lnTo>
                <a:lnTo>
                  <a:pt x="10505807" y="4994590"/>
                </a:lnTo>
                <a:lnTo>
                  <a:pt x="10469295" y="4978715"/>
                </a:lnTo>
                <a:lnTo>
                  <a:pt x="10428019" y="4962840"/>
                </a:lnTo>
                <a:lnTo>
                  <a:pt x="10381981" y="4946965"/>
                </a:lnTo>
                <a:lnTo>
                  <a:pt x="10329595" y="4935853"/>
                </a:lnTo>
                <a:lnTo>
                  <a:pt x="10269269" y="4929503"/>
                </a:lnTo>
                <a:lnTo>
                  <a:pt x="10201007" y="4926328"/>
                </a:lnTo>
                <a:lnTo>
                  <a:pt x="10132745" y="4929503"/>
                </a:lnTo>
                <a:lnTo>
                  <a:pt x="10072419" y="4935853"/>
                </a:lnTo>
                <a:lnTo>
                  <a:pt x="10020031" y="4946965"/>
                </a:lnTo>
                <a:lnTo>
                  <a:pt x="9973995" y="4962840"/>
                </a:lnTo>
                <a:lnTo>
                  <a:pt x="9932719" y="4978715"/>
                </a:lnTo>
                <a:lnTo>
                  <a:pt x="9896207" y="4994590"/>
                </a:lnTo>
                <a:lnTo>
                  <a:pt x="9820007" y="5032690"/>
                </a:lnTo>
                <a:lnTo>
                  <a:pt x="9783495" y="5051740"/>
                </a:lnTo>
                <a:lnTo>
                  <a:pt x="9742219" y="5067615"/>
                </a:lnTo>
                <a:lnTo>
                  <a:pt x="9696181" y="5081903"/>
                </a:lnTo>
                <a:lnTo>
                  <a:pt x="9643795" y="5093015"/>
                </a:lnTo>
                <a:lnTo>
                  <a:pt x="9583469" y="5100953"/>
                </a:lnTo>
                <a:lnTo>
                  <a:pt x="9515207" y="5102540"/>
                </a:lnTo>
                <a:lnTo>
                  <a:pt x="9446945" y="5100953"/>
                </a:lnTo>
                <a:lnTo>
                  <a:pt x="9386619" y="5093015"/>
                </a:lnTo>
                <a:lnTo>
                  <a:pt x="9334231" y="5081903"/>
                </a:lnTo>
                <a:lnTo>
                  <a:pt x="9288195" y="5067615"/>
                </a:lnTo>
                <a:lnTo>
                  <a:pt x="9246919" y="5051740"/>
                </a:lnTo>
                <a:lnTo>
                  <a:pt x="9210407" y="5032690"/>
                </a:lnTo>
                <a:lnTo>
                  <a:pt x="9172307" y="5013640"/>
                </a:lnTo>
                <a:lnTo>
                  <a:pt x="9134207" y="4994590"/>
                </a:lnTo>
                <a:lnTo>
                  <a:pt x="9097695" y="4978715"/>
                </a:lnTo>
                <a:lnTo>
                  <a:pt x="9056419" y="4962840"/>
                </a:lnTo>
                <a:lnTo>
                  <a:pt x="9010381" y="4946965"/>
                </a:lnTo>
                <a:lnTo>
                  <a:pt x="8957995" y="4935853"/>
                </a:lnTo>
                <a:lnTo>
                  <a:pt x="8897669" y="4929503"/>
                </a:lnTo>
                <a:lnTo>
                  <a:pt x="8827819" y="4926328"/>
                </a:lnTo>
                <a:lnTo>
                  <a:pt x="8761145" y="4929503"/>
                </a:lnTo>
                <a:lnTo>
                  <a:pt x="8700819" y="4935853"/>
                </a:lnTo>
                <a:lnTo>
                  <a:pt x="8648431" y="4946965"/>
                </a:lnTo>
                <a:lnTo>
                  <a:pt x="8602395" y="4962840"/>
                </a:lnTo>
                <a:lnTo>
                  <a:pt x="8561119" y="4978715"/>
                </a:lnTo>
                <a:lnTo>
                  <a:pt x="8524607" y="4994590"/>
                </a:lnTo>
                <a:lnTo>
                  <a:pt x="8486507" y="5013640"/>
                </a:lnTo>
                <a:lnTo>
                  <a:pt x="8448407" y="5032690"/>
                </a:lnTo>
                <a:lnTo>
                  <a:pt x="8411895" y="5051740"/>
                </a:lnTo>
                <a:lnTo>
                  <a:pt x="8370620" y="5067615"/>
                </a:lnTo>
                <a:lnTo>
                  <a:pt x="8324582" y="5081903"/>
                </a:lnTo>
                <a:lnTo>
                  <a:pt x="8272195" y="5093015"/>
                </a:lnTo>
                <a:lnTo>
                  <a:pt x="8211870" y="5100953"/>
                </a:lnTo>
                <a:lnTo>
                  <a:pt x="8143607" y="5102540"/>
                </a:lnTo>
                <a:lnTo>
                  <a:pt x="8075345" y="5100953"/>
                </a:lnTo>
                <a:lnTo>
                  <a:pt x="8015020" y="5093015"/>
                </a:lnTo>
                <a:lnTo>
                  <a:pt x="7962632" y="5081903"/>
                </a:lnTo>
                <a:lnTo>
                  <a:pt x="7916595" y="5067615"/>
                </a:lnTo>
                <a:lnTo>
                  <a:pt x="7875320" y="5051740"/>
                </a:lnTo>
                <a:lnTo>
                  <a:pt x="7838807" y="5032690"/>
                </a:lnTo>
                <a:lnTo>
                  <a:pt x="7800707" y="5013640"/>
                </a:lnTo>
                <a:lnTo>
                  <a:pt x="7762607" y="4994590"/>
                </a:lnTo>
                <a:lnTo>
                  <a:pt x="7726095" y="4978715"/>
                </a:lnTo>
                <a:lnTo>
                  <a:pt x="7684820" y="4962840"/>
                </a:lnTo>
                <a:lnTo>
                  <a:pt x="7638782" y="4946965"/>
                </a:lnTo>
                <a:lnTo>
                  <a:pt x="7586395" y="4935853"/>
                </a:lnTo>
                <a:lnTo>
                  <a:pt x="7526070" y="4929503"/>
                </a:lnTo>
                <a:lnTo>
                  <a:pt x="7457807" y="4926328"/>
                </a:lnTo>
                <a:lnTo>
                  <a:pt x="7389545" y="4929503"/>
                </a:lnTo>
                <a:lnTo>
                  <a:pt x="7329220" y="4935853"/>
                </a:lnTo>
                <a:lnTo>
                  <a:pt x="7276832" y="4946965"/>
                </a:lnTo>
                <a:lnTo>
                  <a:pt x="7230795" y="4962840"/>
                </a:lnTo>
                <a:lnTo>
                  <a:pt x="7189520" y="4978715"/>
                </a:lnTo>
                <a:lnTo>
                  <a:pt x="7153007" y="4994590"/>
                </a:lnTo>
                <a:lnTo>
                  <a:pt x="7114907" y="5013640"/>
                </a:lnTo>
                <a:lnTo>
                  <a:pt x="7076807" y="5032690"/>
                </a:lnTo>
                <a:lnTo>
                  <a:pt x="7040295" y="5051740"/>
                </a:lnTo>
                <a:lnTo>
                  <a:pt x="6999020" y="5067615"/>
                </a:lnTo>
                <a:lnTo>
                  <a:pt x="6952982" y="5081903"/>
                </a:lnTo>
                <a:lnTo>
                  <a:pt x="6900595" y="5093015"/>
                </a:lnTo>
                <a:lnTo>
                  <a:pt x="6840270" y="5100953"/>
                </a:lnTo>
                <a:lnTo>
                  <a:pt x="6781798" y="5102313"/>
                </a:lnTo>
                <a:lnTo>
                  <a:pt x="6723326" y="5100953"/>
                </a:lnTo>
                <a:lnTo>
                  <a:pt x="6663001" y="5093015"/>
                </a:lnTo>
                <a:lnTo>
                  <a:pt x="6610613" y="5081903"/>
                </a:lnTo>
                <a:lnTo>
                  <a:pt x="6564576" y="5067615"/>
                </a:lnTo>
                <a:lnTo>
                  <a:pt x="6523301" y="5051740"/>
                </a:lnTo>
                <a:lnTo>
                  <a:pt x="6486788" y="5032690"/>
                </a:lnTo>
                <a:lnTo>
                  <a:pt x="6448688" y="5013640"/>
                </a:lnTo>
                <a:lnTo>
                  <a:pt x="6410588" y="4994590"/>
                </a:lnTo>
                <a:lnTo>
                  <a:pt x="6374076" y="4978715"/>
                </a:lnTo>
                <a:lnTo>
                  <a:pt x="6332801" y="4962840"/>
                </a:lnTo>
                <a:lnTo>
                  <a:pt x="6286763" y="4946965"/>
                </a:lnTo>
                <a:lnTo>
                  <a:pt x="6234376" y="4935853"/>
                </a:lnTo>
                <a:lnTo>
                  <a:pt x="6174051" y="4929503"/>
                </a:lnTo>
                <a:lnTo>
                  <a:pt x="6105788" y="4926328"/>
                </a:lnTo>
                <a:lnTo>
                  <a:pt x="6095998" y="4926783"/>
                </a:lnTo>
                <a:lnTo>
                  <a:pt x="6086208" y="4926328"/>
                </a:lnTo>
                <a:lnTo>
                  <a:pt x="6017946" y="4929503"/>
                </a:lnTo>
                <a:lnTo>
                  <a:pt x="5957620" y="4935853"/>
                </a:lnTo>
                <a:lnTo>
                  <a:pt x="5905233" y="4946965"/>
                </a:lnTo>
                <a:lnTo>
                  <a:pt x="5859195" y="4962840"/>
                </a:lnTo>
                <a:lnTo>
                  <a:pt x="5817920" y="4978715"/>
                </a:lnTo>
                <a:lnTo>
                  <a:pt x="5781407" y="4994590"/>
                </a:lnTo>
                <a:lnTo>
                  <a:pt x="5743307" y="5013640"/>
                </a:lnTo>
                <a:lnTo>
                  <a:pt x="5705208" y="5032690"/>
                </a:lnTo>
                <a:lnTo>
                  <a:pt x="5668695" y="5051740"/>
                </a:lnTo>
                <a:lnTo>
                  <a:pt x="5627420" y="5067615"/>
                </a:lnTo>
                <a:lnTo>
                  <a:pt x="5581382" y="5081903"/>
                </a:lnTo>
                <a:lnTo>
                  <a:pt x="5528995" y="5093015"/>
                </a:lnTo>
                <a:lnTo>
                  <a:pt x="5468670" y="5100953"/>
                </a:lnTo>
                <a:lnTo>
                  <a:pt x="5410198" y="5102313"/>
                </a:lnTo>
                <a:lnTo>
                  <a:pt x="5351726" y="5100953"/>
                </a:lnTo>
                <a:lnTo>
                  <a:pt x="5291400" y="5093015"/>
                </a:lnTo>
                <a:lnTo>
                  <a:pt x="5239013" y="5081903"/>
                </a:lnTo>
                <a:lnTo>
                  <a:pt x="5192976" y="5067615"/>
                </a:lnTo>
                <a:lnTo>
                  <a:pt x="5151700" y="5051740"/>
                </a:lnTo>
                <a:lnTo>
                  <a:pt x="5115188" y="5032690"/>
                </a:lnTo>
                <a:lnTo>
                  <a:pt x="5077089" y="5013640"/>
                </a:lnTo>
                <a:lnTo>
                  <a:pt x="5038988" y="4994590"/>
                </a:lnTo>
                <a:lnTo>
                  <a:pt x="5002476" y="4978715"/>
                </a:lnTo>
                <a:lnTo>
                  <a:pt x="4961200" y="4962840"/>
                </a:lnTo>
                <a:lnTo>
                  <a:pt x="4915164" y="4946965"/>
                </a:lnTo>
                <a:lnTo>
                  <a:pt x="4862776" y="4935853"/>
                </a:lnTo>
                <a:lnTo>
                  <a:pt x="4802452" y="4929503"/>
                </a:lnTo>
                <a:lnTo>
                  <a:pt x="4734188" y="4926328"/>
                </a:lnTo>
                <a:lnTo>
                  <a:pt x="4665927" y="4929503"/>
                </a:lnTo>
                <a:lnTo>
                  <a:pt x="4605601" y="4935853"/>
                </a:lnTo>
                <a:lnTo>
                  <a:pt x="4553214" y="4946965"/>
                </a:lnTo>
                <a:lnTo>
                  <a:pt x="4507176" y="4962840"/>
                </a:lnTo>
                <a:lnTo>
                  <a:pt x="4465901" y="4978715"/>
                </a:lnTo>
                <a:lnTo>
                  <a:pt x="4429388" y="4994590"/>
                </a:lnTo>
                <a:lnTo>
                  <a:pt x="4353188" y="5032690"/>
                </a:lnTo>
                <a:lnTo>
                  <a:pt x="4316676" y="5051740"/>
                </a:lnTo>
                <a:lnTo>
                  <a:pt x="4275401" y="5067615"/>
                </a:lnTo>
                <a:lnTo>
                  <a:pt x="4229363" y="5081903"/>
                </a:lnTo>
                <a:lnTo>
                  <a:pt x="4176976" y="5093015"/>
                </a:lnTo>
                <a:lnTo>
                  <a:pt x="4116651" y="5100953"/>
                </a:lnTo>
                <a:lnTo>
                  <a:pt x="4048388" y="5102540"/>
                </a:lnTo>
                <a:lnTo>
                  <a:pt x="3980126" y="5100953"/>
                </a:lnTo>
                <a:lnTo>
                  <a:pt x="3919801" y="5093015"/>
                </a:lnTo>
                <a:lnTo>
                  <a:pt x="3867413" y="5081903"/>
                </a:lnTo>
                <a:lnTo>
                  <a:pt x="3821376" y="5067615"/>
                </a:lnTo>
                <a:lnTo>
                  <a:pt x="3780101" y="5051740"/>
                </a:lnTo>
                <a:lnTo>
                  <a:pt x="3743588" y="5032690"/>
                </a:lnTo>
                <a:lnTo>
                  <a:pt x="3705488" y="5013640"/>
                </a:lnTo>
                <a:lnTo>
                  <a:pt x="3667388" y="4994590"/>
                </a:lnTo>
                <a:lnTo>
                  <a:pt x="3630876" y="4978715"/>
                </a:lnTo>
                <a:lnTo>
                  <a:pt x="3589601" y="4962840"/>
                </a:lnTo>
                <a:lnTo>
                  <a:pt x="3543563" y="4946965"/>
                </a:lnTo>
                <a:lnTo>
                  <a:pt x="3491176" y="4935853"/>
                </a:lnTo>
                <a:lnTo>
                  <a:pt x="3430851" y="4929503"/>
                </a:lnTo>
                <a:lnTo>
                  <a:pt x="3361001" y="4926328"/>
                </a:lnTo>
                <a:lnTo>
                  <a:pt x="3294326" y="4929503"/>
                </a:lnTo>
                <a:lnTo>
                  <a:pt x="3234001" y="4935853"/>
                </a:lnTo>
                <a:lnTo>
                  <a:pt x="3181613" y="4946965"/>
                </a:lnTo>
                <a:lnTo>
                  <a:pt x="3135576" y="4962840"/>
                </a:lnTo>
                <a:lnTo>
                  <a:pt x="3094301" y="4978715"/>
                </a:lnTo>
                <a:lnTo>
                  <a:pt x="3057788" y="4994590"/>
                </a:lnTo>
                <a:lnTo>
                  <a:pt x="3019688" y="5013640"/>
                </a:lnTo>
                <a:lnTo>
                  <a:pt x="2981588" y="5032690"/>
                </a:lnTo>
                <a:lnTo>
                  <a:pt x="2945076" y="5051740"/>
                </a:lnTo>
                <a:lnTo>
                  <a:pt x="2903801" y="5067615"/>
                </a:lnTo>
                <a:lnTo>
                  <a:pt x="2857763" y="5081903"/>
                </a:lnTo>
                <a:lnTo>
                  <a:pt x="2805376" y="5093015"/>
                </a:lnTo>
                <a:lnTo>
                  <a:pt x="2745051" y="5100953"/>
                </a:lnTo>
                <a:lnTo>
                  <a:pt x="2676788" y="5102540"/>
                </a:lnTo>
                <a:lnTo>
                  <a:pt x="2608526" y="5100953"/>
                </a:lnTo>
                <a:lnTo>
                  <a:pt x="2548201" y="5093015"/>
                </a:lnTo>
                <a:lnTo>
                  <a:pt x="2495813" y="5081903"/>
                </a:lnTo>
                <a:lnTo>
                  <a:pt x="2449776" y="5067615"/>
                </a:lnTo>
                <a:lnTo>
                  <a:pt x="2408501" y="5051740"/>
                </a:lnTo>
                <a:lnTo>
                  <a:pt x="2371988" y="5032690"/>
                </a:lnTo>
                <a:lnTo>
                  <a:pt x="2333888" y="5013640"/>
                </a:lnTo>
                <a:lnTo>
                  <a:pt x="2295788" y="4994590"/>
                </a:lnTo>
                <a:lnTo>
                  <a:pt x="2259276" y="4978715"/>
                </a:lnTo>
                <a:lnTo>
                  <a:pt x="2218001" y="4962840"/>
                </a:lnTo>
                <a:lnTo>
                  <a:pt x="2171963" y="4946965"/>
                </a:lnTo>
                <a:lnTo>
                  <a:pt x="2119576" y="4935853"/>
                </a:lnTo>
                <a:lnTo>
                  <a:pt x="2059251" y="4929503"/>
                </a:lnTo>
                <a:lnTo>
                  <a:pt x="1990988" y="4926328"/>
                </a:lnTo>
                <a:lnTo>
                  <a:pt x="1922726" y="4929503"/>
                </a:lnTo>
                <a:lnTo>
                  <a:pt x="1862401" y="4935853"/>
                </a:lnTo>
                <a:lnTo>
                  <a:pt x="1810013" y="4946965"/>
                </a:lnTo>
                <a:lnTo>
                  <a:pt x="1763976" y="4962840"/>
                </a:lnTo>
                <a:lnTo>
                  <a:pt x="1722701" y="4978715"/>
                </a:lnTo>
                <a:lnTo>
                  <a:pt x="1686188" y="4994590"/>
                </a:lnTo>
                <a:lnTo>
                  <a:pt x="1648088" y="5013640"/>
                </a:lnTo>
                <a:lnTo>
                  <a:pt x="1609988" y="5032690"/>
                </a:lnTo>
                <a:lnTo>
                  <a:pt x="1573476" y="5051740"/>
                </a:lnTo>
                <a:lnTo>
                  <a:pt x="1532201" y="5067615"/>
                </a:lnTo>
                <a:lnTo>
                  <a:pt x="1486163" y="5081903"/>
                </a:lnTo>
                <a:lnTo>
                  <a:pt x="1433776" y="5093015"/>
                </a:lnTo>
                <a:lnTo>
                  <a:pt x="1373451" y="5100953"/>
                </a:lnTo>
                <a:lnTo>
                  <a:pt x="1305188" y="5102540"/>
                </a:lnTo>
                <a:lnTo>
                  <a:pt x="1236926" y="5100953"/>
                </a:lnTo>
                <a:lnTo>
                  <a:pt x="1176601" y="5093015"/>
                </a:lnTo>
                <a:lnTo>
                  <a:pt x="1124213" y="5081903"/>
                </a:lnTo>
                <a:lnTo>
                  <a:pt x="1078176" y="5067615"/>
                </a:lnTo>
                <a:lnTo>
                  <a:pt x="1036901" y="5051740"/>
                </a:lnTo>
                <a:lnTo>
                  <a:pt x="1000388" y="5032690"/>
                </a:lnTo>
                <a:lnTo>
                  <a:pt x="962288" y="5013640"/>
                </a:lnTo>
                <a:lnTo>
                  <a:pt x="924188" y="4994590"/>
                </a:lnTo>
                <a:lnTo>
                  <a:pt x="887676" y="4978715"/>
                </a:lnTo>
                <a:lnTo>
                  <a:pt x="846401" y="4962840"/>
                </a:lnTo>
                <a:lnTo>
                  <a:pt x="800363" y="4946965"/>
                </a:lnTo>
                <a:lnTo>
                  <a:pt x="747976" y="4935853"/>
                </a:lnTo>
                <a:lnTo>
                  <a:pt x="687651" y="4929503"/>
                </a:lnTo>
                <a:lnTo>
                  <a:pt x="619388" y="4926328"/>
                </a:lnTo>
                <a:lnTo>
                  <a:pt x="551126" y="4929503"/>
                </a:lnTo>
                <a:lnTo>
                  <a:pt x="490801" y="4935853"/>
                </a:lnTo>
                <a:lnTo>
                  <a:pt x="438413" y="4946965"/>
                </a:lnTo>
                <a:lnTo>
                  <a:pt x="392376" y="4962840"/>
                </a:lnTo>
                <a:lnTo>
                  <a:pt x="351101" y="4978715"/>
                </a:lnTo>
                <a:lnTo>
                  <a:pt x="314588" y="4994590"/>
                </a:lnTo>
                <a:lnTo>
                  <a:pt x="276488" y="5013640"/>
                </a:lnTo>
                <a:lnTo>
                  <a:pt x="238388" y="5032690"/>
                </a:lnTo>
                <a:lnTo>
                  <a:pt x="201876" y="5051740"/>
                </a:lnTo>
                <a:lnTo>
                  <a:pt x="160601" y="5067615"/>
                </a:lnTo>
                <a:lnTo>
                  <a:pt x="114563" y="5081903"/>
                </a:lnTo>
                <a:lnTo>
                  <a:pt x="62176" y="5093015"/>
                </a:lnTo>
                <a:lnTo>
                  <a:pt x="1851" y="5100953"/>
                </a:lnTo>
                <a:lnTo>
                  <a:pt x="0" y="510099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04B053DB-2C7D-42F1-BD7C-A7240C44CD76}"/>
              </a:ext>
            </a:extLst>
          </p:cNvPr>
          <p:cNvSpPr>
            <a:spLocks noGrp="1"/>
          </p:cNvSpPr>
          <p:nvPr>
            <p:ph type="title"/>
          </p:nvPr>
        </p:nvSpPr>
        <p:spPr>
          <a:xfrm>
            <a:off x="1580257" y="864911"/>
            <a:ext cx="9031484" cy="3467282"/>
          </a:xfrm>
        </p:spPr>
        <p:txBody>
          <a:bodyPr vert="horz" lIns="91440" tIns="45720" rIns="91440" bIns="45720" rtlCol="0" anchor="ctr">
            <a:normAutofit/>
          </a:bodyPr>
          <a:lstStyle/>
          <a:p>
            <a:pPr algn="ctr"/>
            <a:r>
              <a:rPr lang="en-US" sz="8800" kern="1200">
                <a:solidFill>
                  <a:schemeClr val="tx1"/>
                </a:solidFill>
                <a:latin typeface="+mj-lt"/>
                <a:ea typeface="+mj-ea"/>
                <a:cs typeface="+mj-cs"/>
              </a:rPr>
              <a:t>Part 2: Military Orders</a:t>
            </a:r>
          </a:p>
        </p:txBody>
      </p:sp>
      <p:sp>
        <p:nvSpPr>
          <p:cNvPr id="3" name="Text Placeholder 2">
            <a:extLst>
              <a:ext uri="{FF2B5EF4-FFF2-40B4-BE49-F238E27FC236}">
                <a16:creationId xmlns:a16="http://schemas.microsoft.com/office/drawing/2014/main" id="{E9142E08-7EA0-484C-B684-7134369822FF}"/>
              </a:ext>
            </a:extLst>
          </p:cNvPr>
          <p:cNvSpPr>
            <a:spLocks noGrp="1"/>
          </p:cNvSpPr>
          <p:nvPr>
            <p:ph type="body" idx="1"/>
          </p:nvPr>
        </p:nvSpPr>
        <p:spPr>
          <a:xfrm>
            <a:off x="2073314" y="5493376"/>
            <a:ext cx="8045373" cy="742279"/>
          </a:xfrm>
        </p:spPr>
        <p:txBody>
          <a:bodyPr vert="horz" lIns="91440" tIns="45720" rIns="91440" bIns="45720" rtlCol="0" anchor="ctr">
            <a:normAutofit/>
          </a:bodyPr>
          <a:lstStyle/>
          <a:p>
            <a:pPr algn="ctr"/>
            <a:endParaRPr lang="en-US" sz="2000" kern="1200">
              <a:solidFill>
                <a:schemeClr val="tx1"/>
              </a:solidFill>
              <a:latin typeface="+mn-lt"/>
              <a:ea typeface="+mn-ea"/>
              <a:cs typeface="+mn-cs"/>
            </a:endParaRPr>
          </a:p>
        </p:txBody>
      </p:sp>
      <p:sp>
        <p:nvSpPr>
          <p:cNvPr id="14" name="Freeform: Shape 13">
            <a:extLst>
              <a:ext uri="{FF2B5EF4-FFF2-40B4-BE49-F238E27FC236}">
                <a16:creationId xmlns:a16="http://schemas.microsoft.com/office/drawing/2014/main" id="{98C1887B-FB03-4296-8352-8CFA0080F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4926330"/>
            <a:ext cx="12191996" cy="320591"/>
          </a:xfrm>
          <a:custGeom>
            <a:avLst/>
            <a:gdLst>
              <a:gd name="connsiteX0" fmla="*/ 619389 w 12191996"/>
              <a:gd name="connsiteY0" fmla="*/ 0 h 320591"/>
              <a:gd name="connsiteX1" fmla="*/ 687652 w 12191996"/>
              <a:gd name="connsiteY1" fmla="*/ 3175 h 320591"/>
              <a:gd name="connsiteX2" fmla="*/ 747977 w 12191996"/>
              <a:gd name="connsiteY2" fmla="*/ 9525 h 320591"/>
              <a:gd name="connsiteX3" fmla="*/ 800364 w 12191996"/>
              <a:gd name="connsiteY3" fmla="*/ 20637 h 320591"/>
              <a:gd name="connsiteX4" fmla="*/ 846402 w 12191996"/>
              <a:gd name="connsiteY4" fmla="*/ 36512 h 320591"/>
              <a:gd name="connsiteX5" fmla="*/ 887677 w 12191996"/>
              <a:gd name="connsiteY5" fmla="*/ 52387 h 320591"/>
              <a:gd name="connsiteX6" fmla="*/ 924189 w 12191996"/>
              <a:gd name="connsiteY6" fmla="*/ 68262 h 320591"/>
              <a:gd name="connsiteX7" fmla="*/ 962289 w 12191996"/>
              <a:gd name="connsiteY7" fmla="*/ 87312 h 320591"/>
              <a:gd name="connsiteX8" fmla="*/ 1000389 w 12191996"/>
              <a:gd name="connsiteY8" fmla="*/ 106362 h 320591"/>
              <a:gd name="connsiteX9" fmla="*/ 1036902 w 12191996"/>
              <a:gd name="connsiteY9" fmla="*/ 125412 h 320591"/>
              <a:gd name="connsiteX10" fmla="*/ 1078177 w 12191996"/>
              <a:gd name="connsiteY10" fmla="*/ 141287 h 320591"/>
              <a:gd name="connsiteX11" fmla="*/ 1124214 w 12191996"/>
              <a:gd name="connsiteY11" fmla="*/ 155575 h 320591"/>
              <a:gd name="connsiteX12" fmla="*/ 1176602 w 12191996"/>
              <a:gd name="connsiteY12" fmla="*/ 166687 h 320591"/>
              <a:gd name="connsiteX13" fmla="*/ 1236927 w 12191996"/>
              <a:gd name="connsiteY13" fmla="*/ 174625 h 320591"/>
              <a:gd name="connsiteX14" fmla="*/ 1305189 w 12191996"/>
              <a:gd name="connsiteY14" fmla="*/ 176212 h 320591"/>
              <a:gd name="connsiteX15" fmla="*/ 1373452 w 12191996"/>
              <a:gd name="connsiteY15" fmla="*/ 174625 h 320591"/>
              <a:gd name="connsiteX16" fmla="*/ 1433777 w 12191996"/>
              <a:gd name="connsiteY16" fmla="*/ 166687 h 320591"/>
              <a:gd name="connsiteX17" fmla="*/ 1486164 w 12191996"/>
              <a:gd name="connsiteY17" fmla="*/ 155575 h 320591"/>
              <a:gd name="connsiteX18" fmla="*/ 1532202 w 12191996"/>
              <a:gd name="connsiteY18" fmla="*/ 141287 h 320591"/>
              <a:gd name="connsiteX19" fmla="*/ 1573477 w 12191996"/>
              <a:gd name="connsiteY19" fmla="*/ 125412 h 320591"/>
              <a:gd name="connsiteX20" fmla="*/ 1609989 w 12191996"/>
              <a:gd name="connsiteY20" fmla="*/ 106362 h 320591"/>
              <a:gd name="connsiteX21" fmla="*/ 1648089 w 12191996"/>
              <a:gd name="connsiteY21" fmla="*/ 87312 h 320591"/>
              <a:gd name="connsiteX22" fmla="*/ 1686189 w 12191996"/>
              <a:gd name="connsiteY22" fmla="*/ 68262 h 320591"/>
              <a:gd name="connsiteX23" fmla="*/ 1722702 w 12191996"/>
              <a:gd name="connsiteY23" fmla="*/ 52387 h 320591"/>
              <a:gd name="connsiteX24" fmla="*/ 1763977 w 12191996"/>
              <a:gd name="connsiteY24" fmla="*/ 36512 h 320591"/>
              <a:gd name="connsiteX25" fmla="*/ 1810014 w 12191996"/>
              <a:gd name="connsiteY25" fmla="*/ 20637 h 320591"/>
              <a:gd name="connsiteX26" fmla="*/ 1862402 w 12191996"/>
              <a:gd name="connsiteY26" fmla="*/ 9525 h 320591"/>
              <a:gd name="connsiteX27" fmla="*/ 1922727 w 12191996"/>
              <a:gd name="connsiteY27" fmla="*/ 3175 h 320591"/>
              <a:gd name="connsiteX28" fmla="*/ 1990989 w 12191996"/>
              <a:gd name="connsiteY28" fmla="*/ 0 h 320591"/>
              <a:gd name="connsiteX29" fmla="*/ 2059252 w 12191996"/>
              <a:gd name="connsiteY29" fmla="*/ 3175 h 320591"/>
              <a:gd name="connsiteX30" fmla="*/ 2119577 w 12191996"/>
              <a:gd name="connsiteY30" fmla="*/ 9525 h 320591"/>
              <a:gd name="connsiteX31" fmla="*/ 2171964 w 12191996"/>
              <a:gd name="connsiteY31" fmla="*/ 20637 h 320591"/>
              <a:gd name="connsiteX32" fmla="*/ 2218002 w 12191996"/>
              <a:gd name="connsiteY32" fmla="*/ 36512 h 320591"/>
              <a:gd name="connsiteX33" fmla="*/ 2259277 w 12191996"/>
              <a:gd name="connsiteY33" fmla="*/ 52387 h 320591"/>
              <a:gd name="connsiteX34" fmla="*/ 2295789 w 12191996"/>
              <a:gd name="connsiteY34" fmla="*/ 68262 h 320591"/>
              <a:gd name="connsiteX35" fmla="*/ 2333889 w 12191996"/>
              <a:gd name="connsiteY35" fmla="*/ 87312 h 320591"/>
              <a:gd name="connsiteX36" fmla="*/ 2371989 w 12191996"/>
              <a:gd name="connsiteY36" fmla="*/ 106362 h 320591"/>
              <a:gd name="connsiteX37" fmla="*/ 2408502 w 12191996"/>
              <a:gd name="connsiteY37" fmla="*/ 125412 h 320591"/>
              <a:gd name="connsiteX38" fmla="*/ 2449777 w 12191996"/>
              <a:gd name="connsiteY38" fmla="*/ 141287 h 320591"/>
              <a:gd name="connsiteX39" fmla="*/ 2495814 w 12191996"/>
              <a:gd name="connsiteY39" fmla="*/ 155575 h 320591"/>
              <a:gd name="connsiteX40" fmla="*/ 2548202 w 12191996"/>
              <a:gd name="connsiteY40" fmla="*/ 166687 h 320591"/>
              <a:gd name="connsiteX41" fmla="*/ 2608527 w 12191996"/>
              <a:gd name="connsiteY41" fmla="*/ 174625 h 320591"/>
              <a:gd name="connsiteX42" fmla="*/ 2676789 w 12191996"/>
              <a:gd name="connsiteY42" fmla="*/ 176212 h 320591"/>
              <a:gd name="connsiteX43" fmla="*/ 2745052 w 12191996"/>
              <a:gd name="connsiteY43" fmla="*/ 174625 h 320591"/>
              <a:gd name="connsiteX44" fmla="*/ 2805377 w 12191996"/>
              <a:gd name="connsiteY44" fmla="*/ 166687 h 320591"/>
              <a:gd name="connsiteX45" fmla="*/ 2857764 w 12191996"/>
              <a:gd name="connsiteY45" fmla="*/ 155575 h 320591"/>
              <a:gd name="connsiteX46" fmla="*/ 2903802 w 12191996"/>
              <a:gd name="connsiteY46" fmla="*/ 141287 h 320591"/>
              <a:gd name="connsiteX47" fmla="*/ 2945077 w 12191996"/>
              <a:gd name="connsiteY47" fmla="*/ 125412 h 320591"/>
              <a:gd name="connsiteX48" fmla="*/ 2981589 w 12191996"/>
              <a:gd name="connsiteY48" fmla="*/ 106362 h 320591"/>
              <a:gd name="connsiteX49" fmla="*/ 3019689 w 12191996"/>
              <a:gd name="connsiteY49" fmla="*/ 87312 h 320591"/>
              <a:gd name="connsiteX50" fmla="*/ 3057789 w 12191996"/>
              <a:gd name="connsiteY50" fmla="*/ 68262 h 320591"/>
              <a:gd name="connsiteX51" fmla="*/ 3094302 w 12191996"/>
              <a:gd name="connsiteY51" fmla="*/ 52387 h 320591"/>
              <a:gd name="connsiteX52" fmla="*/ 3135577 w 12191996"/>
              <a:gd name="connsiteY52" fmla="*/ 36512 h 320591"/>
              <a:gd name="connsiteX53" fmla="*/ 3181614 w 12191996"/>
              <a:gd name="connsiteY53" fmla="*/ 20637 h 320591"/>
              <a:gd name="connsiteX54" fmla="*/ 3234002 w 12191996"/>
              <a:gd name="connsiteY54" fmla="*/ 9525 h 320591"/>
              <a:gd name="connsiteX55" fmla="*/ 3294327 w 12191996"/>
              <a:gd name="connsiteY55" fmla="*/ 3175 h 320591"/>
              <a:gd name="connsiteX56" fmla="*/ 3361002 w 12191996"/>
              <a:gd name="connsiteY56" fmla="*/ 0 h 320591"/>
              <a:gd name="connsiteX57" fmla="*/ 3430852 w 12191996"/>
              <a:gd name="connsiteY57" fmla="*/ 3175 h 320591"/>
              <a:gd name="connsiteX58" fmla="*/ 3491177 w 12191996"/>
              <a:gd name="connsiteY58" fmla="*/ 9525 h 320591"/>
              <a:gd name="connsiteX59" fmla="*/ 3543564 w 12191996"/>
              <a:gd name="connsiteY59" fmla="*/ 20637 h 320591"/>
              <a:gd name="connsiteX60" fmla="*/ 3589602 w 12191996"/>
              <a:gd name="connsiteY60" fmla="*/ 36512 h 320591"/>
              <a:gd name="connsiteX61" fmla="*/ 3630877 w 12191996"/>
              <a:gd name="connsiteY61" fmla="*/ 52387 h 320591"/>
              <a:gd name="connsiteX62" fmla="*/ 3667389 w 12191996"/>
              <a:gd name="connsiteY62" fmla="*/ 68262 h 320591"/>
              <a:gd name="connsiteX63" fmla="*/ 3705489 w 12191996"/>
              <a:gd name="connsiteY63" fmla="*/ 87312 h 320591"/>
              <a:gd name="connsiteX64" fmla="*/ 3743589 w 12191996"/>
              <a:gd name="connsiteY64" fmla="*/ 106362 h 320591"/>
              <a:gd name="connsiteX65" fmla="*/ 3780102 w 12191996"/>
              <a:gd name="connsiteY65" fmla="*/ 125412 h 320591"/>
              <a:gd name="connsiteX66" fmla="*/ 3821377 w 12191996"/>
              <a:gd name="connsiteY66" fmla="*/ 141287 h 320591"/>
              <a:gd name="connsiteX67" fmla="*/ 3867414 w 12191996"/>
              <a:gd name="connsiteY67" fmla="*/ 155575 h 320591"/>
              <a:gd name="connsiteX68" fmla="*/ 3919802 w 12191996"/>
              <a:gd name="connsiteY68" fmla="*/ 166687 h 320591"/>
              <a:gd name="connsiteX69" fmla="*/ 3980127 w 12191996"/>
              <a:gd name="connsiteY69" fmla="*/ 174625 h 320591"/>
              <a:gd name="connsiteX70" fmla="*/ 4048389 w 12191996"/>
              <a:gd name="connsiteY70" fmla="*/ 176212 h 320591"/>
              <a:gd name="connsiteX71" fmla="*/ 4116652 w 12191996"/>
              <a:gd name="connsiteY71" fmla="*/ 174625 h 320591"/>
              <a:gd name="connsiteX72" fmla="*/ 4176977 w 12191996"/>
              <a:gd name="connsiteY72" fmla="*/ 166687 h 320591"/>
              <a:gd name="connsiteX73" fmla="*/ 4229364 w 12191996"/>
              <a:gd name="connsiteY73" fmla="*/ 155575 h 320591"/>
              <a:gd name="connsiteX74" fmla="*/ 4275402 w 12191996"/>
              <a:gd name="connsiteY74" fmla="*/ 141287 h 320591"/>
              <a:gd name="connsiteX75" fmla="*/ 4316677 w 12191996"/>
              <a:gd name="connsiteY75" fmla="*/ 125412 h 320591"/>
              <a:gd name="connsiteX76" fmla="*/ 4353189 w 12191996"/>
              <a:gd name="connsiteY76" fmla="*/ 106362 h 320591"/>
              <a:gd name="connsiteX77" fmla="*/ 4429389 w 12191996"/>
              <a:gd name="connsiteY77" fmla="*/ 68262 h 320591"/>
              <a:gd name="connsiteX78" fmla="*/ 4465902 w 12191996"/>
              <a:gd name="connsiteY78" fmla="*/ 52387 h 320591"/>
              <a:gd name="connsiteX79" fmla="*/ 4507177 w 12191996"/>
              <a:gd name="connsiteY79" fmla="*/ 36512 h 320591"/>
              <a:gd name="connsiteX80" fmla="*/ 4553215 w 12191996"/>
              <a:gd name="connsiteY80" fmla="*/ 20637 h 320591"/>
              <a:gd name="connsiteX81" fmla="*/ 4605602 w 12191996"/>
              <a:gd name="connsiteY81" fmla="*/ 9525 h 320591"/>
              <a:gd name="connsiteX82" fmla="*/ 4665928 w 12191996"/>
              <a:gd name="connsiteY82" fmla="*/ 3175 h 320591"/>
              <a:gd name="connsiteX83" fmla="*/ 4734189 w 12191996"/>
              <a:gd name="connsiteY83" fmla="*/ 0 h 320591"/>
              <a:gd name="connsiteX84" fmla="*/ 4802453 w 12191996"/>
              <a:gd name="connsiteY84" fmla="*/ 3175 h 320591"/>
              <a:gd name="connsiteX85" fmla="*/ 4862777 w 12191996"/>
              <a:gd name="connsiteY85" fmla="*/ 9525 h 320591"/>
              <a:gd name="connsiteX86" fmla="*/ 4915165 w 12191996"/>
              <a:gd name="connsiteY86" fmla="*/ 20637 h 320591"/>
              <a:gd name="connsiteX87" fmla="*/ 4961201 w 12191996"/>
              <a:gd name="connsiteY87" fmla="*/ 36512 h 320591"/>
              <a:gd name="connsiteX88" fmla="*/ 5002477 w 12191996"/>
              <a:gd name="connsiteY88" fmla="*/ 52387 h 320591"/>
              <a:gd name="connsiteX89" fmla="*/ 5038989 w 12191996"/>
              <a:gd name="connsiteY89" fmla="*/ 68262 h 320591"/>
              <a:gd name="connsiteX90" fmla="*/ 5077090 w 12191996"/>
              <a:gd name="connsiteY90" fmla="*/ 87312 h 320591"/>
              <a:gd name="connsiteX91" fmla="*/ 5115189 w 12191996"/>
              <a:gd name="connsiteY91" fmla="*/ 106362 h 320591"/>
              <a:gd name="connsiteX92" fmla="*/ 5151701 w 12191996"/>
              <a:gd name="connsiteY92" fmla="*/ 125412 h 320591"/>
              <a:gd name="connsiteX93" fmla="*/ 5192977 w 12191996"/>
              <a:gd name="connsiteY93" fmla="*/ 141287 h 320591"/>
              <a:gd name="connsiteX94" fmla="*/ 5239014 w 12191996"/>
              <a:gd name="connsiteY94" fmla="*/ 155575 h 320591"/>
              <a:gd name="connsiteX95" fmla="*/ 5291401 w 12191996"/>
              <a:gd name="connsiteY95" fmla="*/ 166687 h 320591"/>
              <a:gd name="connsiteX96" fmla="*/ 5351727 w 12191996"/>
              <a:gd name="connsiteY96" fmla="*/ 174625 h 320591"/>
              <a:gd name="connsiteX97" fmla="*/ 5410199 w 12191996"/>
              <a:gd name="connsiteY97" fmla="*/ 175985 h 320591"/>
              <a:gd name="connsiteX98" fmla="*/ 5468671 w 12191996"/>
              <a:gd name="connsiteY98" fmla="*/ 174625 h 320591"/>
              <a:gd name="connsiteX99" fmla="*/ 5528996 w 12191996"/>
              <a:gd name="connsiteY99" fmla="*/ 166687 h 320591"/>
              <a:gd name="connsiteX100" fmla="*/ 5581383 w 12191996"/>
              <a:gd name="connsiteY100" fmla="*/ 155575 h 320591"/>
              <a:gd name="connsiteX101" fmla="*/ 5627421 w 12191996"/>
              <a:gd name="connsiteY101" fmla="*/ 141287 h 320591"/>
              <a:gd name="connsiteX102" fmla="*/ 5668696 w 12191996"/>
              <a:gd name="connsiteY102" fmla="*/ 125412 h 320591"/>
              <a:gd name="connsiteX103" fmla="*/ 5705209 w 12191996"/>
              <a:gd name="connsiteY103" fmla="*/ 106362 h 320591"/>
              <a:gd name="connsiteX104" fmla="*/ 5743308 w 12191996"/>
              <a:gd name="connsiteY104" fmla="*/ 87312 h 320591"/>
              <a:gd name="connsiteX105" fmla="*/ 5781408 w 12191996"/>
              <a:gd name="connsiteY105" fmla="*/ 68262 h 320591"/>
              <a:gd name="connsiteX106" fmla="*/ 5817921 w 12191996"/>
              <a:gd name="connsiteY106" fmla="*/ 52387 h 320591"/>
              <a:gd name="connsiteX107" fmla="*/ 5859196 w 12191996"/>
              <a:gd name="connsiteY107" fmla="*/ 36512 h 320591"/>
              <a:gd name="connsiteX108" fmla="*/ 5905234 w 12191996"/>
              <a:gd name="connsiteY108" fmla="*/ 20637 h 320591"/>
              <a:gd name="connsiteX109" fmla="*/ 5957621 w 12191996"/>
              <a:gd name="connsiteY109" fmla="*/ 9525 h 320591"/>
              <a:gd name="connsiteX110" fmla="*/ 6017947 w 12191996"/>
              <a:gd name="connsiteY110" fmla="*/ 3175 h 320591"/>
              <a:gd name="connsiteX111" fmla="*/ 6086209 w 12191996"/>
              <a:gd name="connsiteY111" fmla="*/ 0 h 320591"/>
              <a:gd name="connsiteX112" fmla="*/ 6095999 w 12191996"/>
              <a:gd name="connsiteY112" fmla="*/ 455 h 320591"/>
              <a:gd name="connsiteX113" fmla="*/ 6105789 w 12191996"/>
              <a:gd name="connsiteY113" fmla="*/ 0 h 320591"/>
              <a:gd name="connsiteX114" fmla="*/ 6174052 w 12191996"/>
              <a:gd name="connsiteY114" fmla="*/ 3175 h 320591"/>
              <a:gd name="connsiteX115" fmla="*/ 6234377 w 12191996"/>
              <a:gd name="connsiteY115" fmla="*/ 9525 h 320591"/>
              <a:gd name="connsiteX116" fmla="*/ 6286764 w 12191996"/>
              <a:gd name="connsiteY116" fmla="*/ 20637 h 320591"/>
              <a:gd name="connsiteX117" fmla="*/ 6332802 w 12191996"/>
              <a:gd name="connsiteY117" fmla="*/ 36512 h 320591"/>
              <a:gd name="connsiteX118" fmla="*/ 6374077 w 12191996"/>
              <a:gd name="connsiteY118" fmla="*/ 52387 h 320591"/>
              <a:gd name="connsiteX119" fmla="*/ 6410589 w 12191996"/>
              <a:gd name="connsiteY119" fmla="*/ 68262 h 320591"/>
              <a:gd name="connsiteX120" fmla="*/ 6448689 w 12191996"/>
              <a:gd name="connsiteY120" fmla="*/ 87312 h 320591"/>
              <a:gd name="connsiteX121" fmla="*/ 6486789 w 12191996"/>
              <a:gd name="connsiteY121" fmla="*/ 106362 h 320591"/>
              <a:gd name="connsiteX122" fmla="*/ 6523302 w 12191996"/>
              <a:gd name="connsiteY122" fmla="*/ 125412 h 320591"/>
              <a:gd name="connsiteX123" fmla="*/ 6564577 w 12191996"/>
              <a:gd name="connsiteY123" fmla="*/ 141287 h 320591"/>
              <a:gd name="connsiteX124" fmla="*/ 6610614 w 12191996"/>
              <a:gd name="connsiteY124" fmla="*/ 155575 h 320591"/>
              <a:gd name="connsiteX125" fmla="*/ 6663002 w 12191996"/>
              <a:gd name="connsiteY125" fmla="*/ 166687 h 320591"/>
              <a:gd name="connsiteX126" fmla="*/ 6723327 w 12191996"/>
              <a:gd name="connsiteY126" fmla="*/ 174625 h 320591"/>
              <a:gd name="connsiteX127" fmla="*/ 6781799 w 12191996"/>
              <a:gd name="connsiteY127" fmla="*/ 175985 h 320591"/>
              <a:gd name="connsiteX128" fmla="*/ 6840271 w 12191996"/>
              <a:gd name="connsiteY128" fmla="*/ 174625 h 320591"/>
              <a:gd name="connsiteX129" fmla="*/ 6900596 w 12191996"/>
              <a:gd name="connsiteY129" fmla="*/ 166687 h 320591"/>
              <a:gd name="connsiteX130" fmla="*/ 6952983 w 12191996"/>
              <a:gd name="connsiteY130" fmla="*/ 155575 h 320591"/>
              <a:gd name="connsiteX131" fmla="*/ 6999021 w 12191996"/>
              <a:gd name="connsiteY131" fmla="*/ 141287 h 320591"/>
              <a:gd name="connsiteX132" fmla="*/ 7040296 w 12191996"/>
              <a:gd name="connsiteY132" fmla="*/ 125412 h 320591"/>
              <a:gd name="connsiteX133" fmla="*/ 7076808 w 12191996"/>
              <a:gd name="connsiteY133" fmla="*/ 106362 h 320591"/>
              <a:gd name="connsiteX134" fmla="*/ 7114908 w 12191996"/>
              <a:gd name="connsiteY134" fmla="*/ 87312 h 320591"/>
              <a:gd name="connsiteX135" fmla="*/ 7153008 w 12191996"/>
              <a:gd name="connsiteY135" fmla="*/ 68262 h 320591"/>
              <a:gd name="connsiteX136" fmla="*/ 7189521 w 12191996"/>
              <a:gd name="connsiteY136" fmla="*/ 52387 h 320591"/>
              <a:gd name="connsiteX137" fmla="*/ 7230796 w 12191996"/>
              <a:gd name="connsiteY137" fmla="*/ 36512 h 320591"/>
              <a:gd name="connsiteX138" fmla="*/ 7276833 w 12191996"/>
              <a:gd name="connsiteY138" fmla="*/ 20637 h 320591"/>
              <a:gd name="connsiteX139" fmla="*/ 7329221 w 12191996"/>
              <a:gd name="connsiteY139" fmla="*/ 9525 h 320591"/>
              <a:gd name="connsiteX140" fmla="*/ 7389546 w 12191996"/>
              <a:gd name="connsiteY140" fmla="*/ 3175 h 320591"/>
              <a:gd name="connsiteX141" fmla="*/ 7457808 w 12191996"/>
              <a:gd name="connsiteY141" fmla="*/ 0 h 320591"/>
              <a:gd name="connsiteX142" fmla="*/ 7526071 w 12191996"/>
              <a:gd name="connsiteY142" fmla="*/ 3175 h 320591"/>
              <a:gd name="connsiteX143" fmla="*/ 7586396 w 12191996"/>
              <a:gd name="connsiteY143" fmla="*/ 9525 h 320591"/>
              <a:gd name="connsiteX144" fmla="*/ 7638783 w 12191996"/>
              <a:gd name="connsiteY144" fmla="*/ 20637 h 320591"/>
              <a:gd name="connsiteX145" fmla="*/ 7684821 w 12191996"/>
              <a:gd name="connsiteY145" fmla="*/ 36512 h 320591"/>
              <a:gd name="connsiteX146" fmla="*/ 7726096 w 12191996"/>
              <a:gd name="connsiteY146" fmla="*/ 52387 h 320591"/>
              <a:gd name="connsiteX147" fmla="*/ 7762608 w 12191996"/>
              <a:gd name="connsiteY147" fmla="*/ 68262 h 320591"/>
              <a:gd name="connsiteX148" fmla="*/ 7800708 w 12191996"/>
              <a:gd name="connsiteY148" fmla="*/ 87312 h 320591"/>
              <a:gd name="connsiteX149" fmla="*/ 7838808 w 12191996"/>
              <a:gd name="connsiteY149" fmla="*/ 106362 h 320591"/>
              <a:gd name="connsiteX150" fmla="*/ 7875321 w 12191996"/>
              <a:gd name="connsiteY150" fmla="*/ 125412 h 320591"/>
              <a:gd name="connsiteX151" fmla="*/ 7916596 w 12191996"/>
              <a:gd name="connsiteY151" fmla="*/ 141287 h 320591"/>
              <a:gd name="connsiteX152" fmla="*/ 7962633 w 12191996"/>
              <a:gd name="connsiteY152" fmla="*/ 155575 h 320591"/>
              <a:gd name="connsiteX153" fmla="*/ 8015021 w 12191996"/>
              <a:gd name="connsiteY153" fmla="*/ 166687 h 320591"/>
              <a:gd name="connsiteX154" fmla="*/ 8075346 w 12191996"/>
              <a:gd name="connsiteY154" fmla="*/ 174625 h 320591"/>
              <a:gd name="connsiteX155" fmla="*/ 8143608 w 12191996"/>
              <a:gd name="connsiteY155" fmla="*/ 176212 h 320591"/>
              <a:gd name="connsiteX156" fmla="*/ 8211871 w 12191996"/>
              <a:gd name="connsiteY156" fmla="*/ 174625 h 320591"/>
              <a:gd name="connsiteX157" fmla="*/ 8272196 w 12191996"/>
              <a:gd name="connsiteY157" fmla="*/ 166687 h 320591"/>
              <a:gd name="connsiteX158" fmla="*/ 8324583 w 12191996"/>
              <a:gd name="connsiteY158" fmla="*/ 155575 h 320591"/>
              <a:gd name="connsiteX159" fmla="*/ 8370621 w 12191996"/>
              <a:gd name="connsiteY159" fmla="*/ 141287 h 320591"/>
              <a:gd name="connsiteX160" fmla="*/ 8411896 w 12191996"/>
              <a:gd name="connsiteY160" fmla="*/ 125412 h 320591"/>
              <a:gd name="connsiteX161" fmla="*/ 8448408 w 12191996"/>
              <a:gd name="connsiteY161" fmla="*/ 106362 h 320591"/>
              <a:gd name="connsiteX162" fmla="*/ 8486508 w 12191996"/>
              <a:gd name="connsiteY162" fmla="*/ 87312 h 320591"/>
              <a:gd name="connsiteX163" fmla="*/ 8524608 w 12191996"/>
              <a:gd name="connsiteY163" fmla="*/ 68262 h 320591"/>
              <a:gd name="connsiteX164" fmla="*/ 8561120 w 12191996"/>
              <a:gd name="connsiteY164" fmla="*/ 52387 h 320591"/>
              <a:gd name="connsiteX165" fmla="*/ 8602396 w 12191996"/>
              <a:gd name="connsiteY165" fmla="*/ 36512 h 320591"/>
              <a:gd name="connsiteX166" fmla="*/ 8648432 w 12191996"/>
              <a:gd name="connsiteY166" fmla="*/ 20637 h 320591"/>
              <a:gd name="connsiteX167" fmla="*/ 8700820 w 12191996"/>
              <a:gd name="connsiteY167" fmla="*/ 9525 h 320591"/>
              <a:gd name="connsiteX168" fmla="*/ 8761146 w 12191996"/>
              <a:gd name="connsiteY168" fmla="*/ 3175 h 320591"/>
              <a:gd name="connsiteX169" fmla="*/ 8827820 w 12191996"/>
              <a:gd name="connsiteY169" fmla="*/ 0 h 320591"/>
              <a:gd name="connsiteX170" fmla="*/ 8897670 w 12191996"/>
              <a:gd name="connsiteY170" fmla="*/ 3175 h 320591"/>
              <a:gd name="connsiteX171" fmla="*/ 8957996 w 12191996"/>
              <a:gd name="connsiteY171" fmla="*/ 9525 h 320591"/>
              <a:gd name="connsiteX172" fmla="*/ 9010382 w 12191996"/>
              <a:gd name="connsiteY172" fmla="*/ 20637 h 320591"/>
              <a:gd name="connsiteX173" fmla="*/ 9056420 w 12191996"/>
              <a:gd name="connsiteY173" fmla="*/ 36512 h 320591"/>
              <a:gd name="connsiteX174" fmla="*/ 9097696 w 12191996"/>
              <a:gd name="connsiteY174" fmla="*/ 52387 h 320591"/>
              <a:gd name="connsiteX175" fmla="*/ 9134208 w 12191996"/>
              <a:gd name="connsiteY175" fmla="*/ 68262 h 320591"/>
              <a:gd name="connsiteX176" fmla="*/ 9172308 w 12191996"/>
              <a:gd name="connsiteY176" fmla="*/ 87312 h 320591"/>
              <a:gd name="connsiteX177" fmla="*/ 9210408 w 12191996"/>
              <a:gd name="connsiteY177" fmla="*/ 106362 h 320591"/>
              <a:gd name="connsiteX178" fmla="*/ 9246920 w 12191996"/>
              <a:gd name="connsiteY178" fmla="*/ 125412 h 320591"/>
              <a:gd name="connsiteX179" fmla="*/ 9288196 w 12191996"/>
              <a:gd name="connsiteY179" fmla="*/ 141287 h 320591"/>
              <a:gd name="connsiteX180" fmla="*/ 9334232 w 12191996"/>
              <a:gd name="connsiteY180" fmla="*/ 155575 h 320591"/>
              <a:gd name="connsiteX181" fmla="*/ 9386620 w 12191996"/>
              <a:gd name="connsiteY181" fmla="*/ 166687 h 320591"/>
              <a:gd name="connsiteX182" fmla="*/ 9446946 w 12191996"/>
              <a:gd name="connsiteY182" fmla="*/ 174625 h 320591"/>
              <a:gd name="connsiteX183" fmla="*/ 9515208 w 12191996"/>
              <a:gd name="connsiteY183" fmla="*/ 176212 h 320591"/>
              <a:gd name="connsiteX184" fmla="*/ 9583470 w 12191996"/>
              <a:gd name="connsiteY184" fmla="*/ 174625 h 320591"/>
              <a:gd name="connsiteX185" fmla="*/ 9643796 w 12191996"/>
              <a:gd name="connsiteY185" fmla="*/ 166687 h 320591"/>
              <a:gd name="connsiteX186" fmla="*/ 9696182 w 12191996"/>
              <a:gd name="connsiteY186" fmla="*/ 155575 h 320591"/>
              <a:gd name="connsiteX187" fmla="*/ 9742220 w 12191996"/>
              <a:gd name="connsiteY187" fmla="*/ 141287 h 320591"/>
              <a:gd name="connsiteX188" fmla="*/ 9783496 w 12191996"/>
              <a:gd name="connsiteY188" fmla="*/ 125412 h 320591"/>
              <a:gd name="connsiteX189" fmla="*/ 9820008 w 12191996"/>
              <a:gd name="connsiteY189" fmla="*/ 106362 h 320591"/>
              <a:gd name="connsiteX190" fmla="*/ 9896208 w 12191996"/>
              <a:gd name="connsiteY190" fmla="*/ 68262 h 320591"/>
              <a:gd name="connsiteX191" fmla="*/ 9932720 w 12191996"/>
              <a:gd name="connsiteY191" fmla="*/ 52387 h 320591"/>
              <a:gd name="connsiteX192" fmla="*/ 9973996 w 12191996"/>
              <a:gd name="connsiteY192" fmla="*/ 36512 h 320591"/>
              <a:gd name="connsiteX193" fmla="*/ 10020032 w 12191996"/>
              <a:gd name="connsiteY193" fmla="*/ 20637 h 320591"/>
              <a:gd name="connsiteX194" fmla="*/ 10072420 w 12191996"/>
              <a:gd name="connsiteY194" fmla="*/ 9525 h 320591"/>
              <a:gd name="connsiteX195" fmla="*/ 10132746 w 12191996"/>
              <a:gd name="connsiteY195" fmla="*/ 3175 h 320591"/>
              <a:gd name="connsiteX196" fmla="*/ 10201008 w 12191996"/>
              <a:gd name="connsiteY196" fmla="*/ 0 h 320591"/>
              <a:gd name="connsiteX197" fmla="*/ 10269270 w 12191996"/>
              <a:gd name="connsiteY197" fmla="*/ 3175 h 320591"/>
              <a:gd name="connsiteX198" fmla="*/ 10329596 w 12191996"/>
              <a:gd name="connsiteY198" fmla="*/ 9525 h 320591"/>
              <a:gd name="connsiteX199" fmla="*/ 10381982 w 12191996"/>
              <a:gd name="connsiteY199" fmla="*/ 20637 h 320591"/>
              <a:gd name="connsiteX200" fmla="*/ 10428020 w 12191996"/>
              <a:gd name="connsiteY200" fmla="*/ 36512 h 320591"/>
              <a:gd name="connsiteX201" fmla="*/ 10469296 w 12191996"/>
              <a:gd name="connsiteY201" fmla="*/ 52387 h 320591"/>
              <a:gd name="connsiteX202" fmla="*/ 10505808 w 12191996"/>
              <a:gd name="connsiteY202" fmla="*/ 68262 h 320591"/>
              <a:gd name="connsiteX203" fmla="*/ 10543908 w 12191996"/>
              <a:gd name="connsiteY203" fmla="*/ 87312 h 320591"/>
              <a:gd name="connsiteX204" fmla="*/ 10582008 w 12191996"/>
              <a:gd name="connsiteY204" fmla="*/ 106362 h 320591"/>
              <a:gd name="connsiteX205" fmla="*/ 10618520 w 12191996"/>
              <a:gd name="connsiteY205" fmla="*/ 125412 h 320591"/>
              <a:gd name="connsiteX206" fmla="*/ 10659796 w 12191996"/>
              <a:gd name="connsiteY206" fmla="*/ 141287 h 320591"/>
              <a:gd name="connsiteX207" fmla="*/ 10705832 w 12191996"/>
              <a:gd name="connsiteY207" fmla="*/ 155575 h 320591"/>
              <a:gd name="connsiteX208" fmla="*/ 10758220 w 12191996"/>
              <a:gd name="connsiteY208" fmla="*/ 166687 h 320591"/>
              <a:gd name="connsiteX209" fmla="*/ 10818546 w 12191996"/>
              <a:gd name="connsiteY209" fmla="*/ 174625 h 320591"/>
              <a:gd name="connsiteX210" fmla="*/ 10886808 w 12191996"/>
              <a:gd name="connsiteY210" fmla="*/ 176212 h 320591"/>
              <a:gd name="connsiteX211" fmla="*/ 10955070 w 12191996"/>
              <a:gd name="connsiteY211" fmla="*/ 174625 h 320591"/>
              <a:gd name="connsiteX212" fmla="*/ 11015396 w 12191996"/>
              <a:gd name="connsiteY212" fmla="*/ 166687 h 320591"/>
              <a:gd name="connsiteX213" fmla="*/ 11067782 w 12191996"/>
              <a:gd name="connsiteY213" fmla="*/ 155575 h 320591"/>
              <a:gd name="connsiteX214" fmla="*/ 11113820 w 12191996"/>
              <a:gd name="connsiteY214" fmla="*/ 141287 h 320591"/>
              <a:gd name="connsiteX215" fmla="*/ 11155096 w 12191996"/>
              <a:gd name="connsiteY215" fmla="*/ 125412 h 320591"/>
              <a:gd name="connsiteX216" fmla="*/ 11191608 w 12191996"/>
              <a:gd name="connsiteY216" fmla="*/ 106362 h 320591"/>
              <a:gd name="connsiteX217" fmla="*/ 11229708 w 12191996"/>
              <a:gd name="connsiteY217" fmla="*/ 87312 h 320591"/>
              <a:gd name="connsiteX218" fmla="*/ 11267808 w 12191996"/>
              <a:gd name="connsiteY218" fmla="*/ 68262 h 320591"/>
              <a:gd name="connsiteX219" fmla="*/ 11304320 w 12191996"/>
              <a:gd name="connsiteY219" fmla="*/ 52387 h 320591"/>
              <a:gd name="connsiteX220" fmla="*/ 11345596 w 12191996"/>
              <a:gd name="connsiteY220" fmla="*/ 36512 h 320591"/>
              <a:gd name="connsiteX221" fmla="*/ 11391632 w 12191996"/>
              <a:gd name="connsiteY221" fmla="*/ 20637 h 320591"/>
              <a:gd name="connsiteX222" fmla="*/ 11444020 w 12191996"/>
              <a:gd name="connsiteY222" fmla="*/ 9525 h 320591"/>
              <a:gd name="connsiteX223" fmla="*/ 11504346 w 12191996"/>
              <a:gd name="connsiteY223" fmla="*/ 3175 h 320591"/>
              <a:gd name="connsiteX224" fmla="*/ 11572608 w 12191996"/>
              <a:gd name="connsiteY224" fmla="*/ 0 h 320591"/>
              <a:gd name="connsiteX225" fmla="*/ 11640870 w 12191996"/>
              <a:gd name="connsiteY225" fmla="*/ 3175 h 320591"/>
              <a:gd name="connsiteX226" fmla="*/ 11701196 w 12191996"/>
              <a:gd name="connsiteY226" fmla="*/ 9525 h 320591"/>
              <a:gd name="connsiteX227" fmla="*/ 11753582 w 12191996"/>
              <a:gd name="connsiteY227" fmla="*/ 20637 h 320591"/>
              <a:gd name="connsiteX228" fmla="*/ 11799620 w 12191996"/>
              <a:gd name="connsiteY228" fmla="*/ 36512 h 320591"/>
              <a:gd name="connsiteX229" fmla="*/ 11840896 w 12191996"/>
              <a:gd name="connsiteY229" fmla="*/ 52387 h 320591"/>
              <a:gd name="connsiteX230" fmla="*/ 11877408 w 12191996"/>
              <a:gd name="connsiteY230" fmla="*/ 68262 h 320591"/>
              <a:gd name="connsiteX231" fmla="*/ 11915508 w 12191996"/>
              <a:gd name="connsiteY231" fmla="*/ 87312 h 320591"/>
              <a:gd name="connsiteX232" fmla="*/ 11953608 w 12191996"/>
              <a:gd name="connsiteY232" fmla="*/ 106362 h 320591"/>
              <a:gd name="connsiteX233" fmla="*/ 11990120 w 12191996"/>
              <a:gd name="connsiteY233" fmla="*/ 125412 h 320591"/>
              <a:gd name="connsiteX234" fmla="*/ 12031396 w 12191996"/>
              <a:gd name="connsiteY234" fmla="*/ 141287 h 320591"/>
              <a:gd name="connsiteX235" fmla="*/ 12077432 w 12191996"/>
              <a:gd name="connsiteY235" fmla="*/ 155575 h 320591"/>
              <a:gd name="connsiteX236" fmla="*/ 12129820 w 12191996"/>
              <a:gd name="connsiteY236" fmla="*/ 166688 h 320591"/>
              <a:gd name="connsiteX237" fmla="*/ 12190146 w 12191996"/>
              <a:gd name="connsiteY237" fmla="*/ 174625 h 320591"/>
              <a:gd name="connsiteX238" fmla="*/ 12191996 w 12191996"/>
              <a:gd name="connsiteY238" fmla="*/ 174668 h 320591"/>
              <a:gd name="connsiteX239" fmla="*/ 12191996 w 12191996"/>
              <a:gd name="connsiteY239" fmla="*/ 319047 h 320591"/>
              <a:gd name="connsiteX240" fmla="*/ 12190146 w 12191996"/>
              <a:gd name="connsiteY240" fmla="*/ 319004 h 320591"/>
              <a:gd name="connsiteX241" fmla="*/ 12129820 w 12191996"/>
              <a:gd name="connsiteY241" fmla="*/ 311067 h 320591"/>
              <a:gd name="connsiteX242" fmla="*/ 12077432 w 12191996"/>
              <a:gd name="connsiteY242" fmla="*/ 299954 h 320591"/>
              <a:gd name="connsiteX243" fmla="*/ 12031396 w 12191996"/>
              <a:gd name="connsiteY243" fmla="*/ 285666 h 320591"/>
              <a:gd name="connsiteX244" fmla="*/ 11990120 w 12191996"/>
              <a:gd name="connsiteY244" fmla="*/ 269791 h 320591"/>
              <a:gd name="connsiteX245" fmla="*/ 11953608 w 12191996"/>
              <a:gd name="connsiteY245" fmla="*/ 250741 h 320591"/>
              <a:gd name="connsiteX246" fmla="*/ 11915508 w 12191996"/>
              <a:gd name="connsiteY246" fmla="*/ 231691 h 320591"/>
              <a:gd name="connsiteX247" fmla="*/ 11877408 w 12191996"/>
              <a:gd name="connsiteY247" fmla="*/ 212641 h 320591"/>
              <a:gd name="connsiteX248" fmla="*/ 11840896 w 12191996"/>
              <a:gd name="connsiteY248" fmla="*/ 196766 h 320591"/>
              <a:gd name="connsiteX249" fmla="*/ 11799620 w 12191996"/>
              <a:gd name="connsiteY249" fmla="*/ 180891 h 320591"/>
              <a:gd name="connsiteX250" fmla="*/ 11753582 w 12191996"/>
              <a:gd name="connsiteY250" fmla="*/ 165016 h 320591"/>
              <a:gd name="connsiteX251" fmla="*/ 11701196 w 12191996"/>
              <a:gd name="connsiteY251" fmla="*/ 153904 h 320591"/>
              <a:gd name="connsiteX252" fmla="*/ 11640870 w 12191996"/>
              <a:gd name="connsiteY252" fmla="*/ 147554 h 320591"/>
              <a:gd name="connsiteX253" fmla="*/ 11572608 w 12191996"/>
              <a:gd name="connsiteY253" fmla="*/ 144379 h 320591"/>
              <a:gd name="connsiteX254" fmla="*/ 11504346 w 12191996"/>
              <a:gd name="connsiteY254" fmla="*/ 147554 h 320591"/>
              <a:gd name="connsiteX255" fmla="*/ 11444020 w 12191996"/>
              <a:gd name="connsiteY255" fmla="*/ 153904 h 320591"/>
              <a:gd name="connsiteX256" fmla="*/ 11391632 w 12191996"/>
              <a:gd name="connsiteY256" fmla="*/ 165016 h 320591"/>
              <a:gd name="connsiteX257" fmla="*/ 11345596 w 12191996"/>
              <a:gd name="connsiteY257" fmla="*/ 180891 h 320591"/>
              <a:gd name="connsiteX258" fmla="*/ 11304320 w 12191996"/>
              <a:gd name="connsiteY258" fmla="*/ 196766 h 320591"/>
              <a:gd name="connsiteX259" fmla="*/ 11267808 w 12191996"/>
              <a:gd name="connsiteY259" fmla="*/ 212641 h 320591"/>
              <a:gd name="connsiteX260" fmla="*/ 11229708 w 12191996"/>
              <a:gd name="connsiteY260" fmla="*/ 231691 h 320591"/>
              <a:gd name="connsiteX261" fmla="*/ 11191608 w 12191996"/>
              <a:gd name="connsiteY261" fmla="*/ 250741 h 320591"/>
              <a:gd name="connsiteX262" fmla="*/ 11155096 w 12191996"/>
              <a:gd name="connsiteY262" fmla="*/ 269791 h 320591"/>
              <a:gd name="connsiteX263" fmla="*/ 11113820 w 12191996"/>
              <a:gd name="connsiteY263" fmla="*/ 285666 h 320591"/>
              <a:gd name="connsiteX264" fmla="*/ 11067782 w 12191996"/>
              <a:gd name="connsiteY264" fmla="*/ 299954 h 320591"/>
              <a:gd name="connsiteX265" fmla="*/ 11015396 w 12191996"/>
              <a:gd name="connsiteY265" fmla="*/ 311066 h 320591"/>
              <a:gd name="connsiteX266" fmla="*/ 10955070 w 12191996"/>
              <a:gd name="connsiteY266" fmla="*/ 319004 h 320591"/>
              <a:gd name="connsiteX267" fmla="*/ 10886808 w 12191996"/>
              <a:gd name="connsiteY267" fmla="*/ 320591 h 320591"/>
              <a:gd name="connsiteX268" fmla="*/ 10818546 w 12191996"/>
              <a:gd name="connsiteY268" fmla="*/ 319004 h 320591"/>
              <a:gd name="connsiteX269" fmla="*/ 10758220 w 12191996"/>
              <a:gd name="connsiteY269" fmla="*/ 311066 h 320591"/>
              <a:gd name="connsiteX270" fmla="*/ 10705832 w 12191996"/>
              <a:gd name="connsiteY270" fmla="*/ 299954 h 320591"/>
              <a:gd name="connsiteX271" fmla="*/ 10659796 w 12191996"/>
              <a:gd name="connsiteY271" fmla="*/ 285666 h 320591"/>
              <a:gd name="connsiteX272" fmla="*/ 10618520 w 12191996"/>
              <a:gd name="connsiteY272" fmla="*/ 269791 h 320591"/>
              <a:gd name="connsiteX273" fmla="*/ 10582008 w 12191996"/>
              <a:gd name="connsiteY273" fmla="*/ 250741 h 320591"/>
              <a:gd name="connsiteX274" fmla="*/ 10543908 w 12191996"/>
              <a:gd name="connsiteY274" fmla="*/ 231691 h 320591"/>
              <a:gd name="connsiteX275" fmla="*/ 10505808 w 12191996"/>
              <a:gd name="connsiteY275" fmla="*/ 212641 h 320591"/>
              <a:gd name="connsiteX276" fmla="*/ 10469296 w 12191996"/>
              <a:gd name="connsiteY276" fmla="*/ 196766 h 320591"/>
              <a:gd name="connsiteX277" fmla="*/ 10428020 w 12191996"/>
              <a:gd name="connsiteY277" fmla="*/ 180891 h 320591"/>
              <a:gd name="connsiteX278" fmla="*/ 10381982 w 12191996"/>
              <a:gd name="connsiteY278" fmla="*/ 165016 h 320591"/>
              <a:gd name="connsiteX279" fmla="*/ 10329596 w 12191996"/>
              <a:gd name="connsiteY279" fmla="*/ 153904 h 320591"/>
              <a:gd name="connsiteX280" fmla="*/ 10269270 w 12191996"/>
              <a:gd name="connsiteY280" fmla="*/ 147554 h 320591"/>
              <a:gd name="connsiteX281" fmla="*/ 10201008 w 12191996"/>
              <a:gd name="connsiteY281" fmla="*/ 144379 h 320591"/>
              <a:gd name="connsiteX282" fmla="*/ 10132746 w 12191996"/>
              <a:gd name="connsiteY282" fmla="*/ 147554 h 320591"/>
              <a:gd name="connsiteX283" fmla="*/ 10072420 w 12191996"/>
              <a:gd name="connsiteY283" fmla="*/ 153904 h 320591"/>
              <a:gd name="connsiteX284" fmla="*/ 10020032 w 12191996"/>
              <a:gd name="connsiteY284" fmla="*/ 165016 h 320591"/>
              <a:gd name="connsiteX285" fmla="*/ 9973996 w 12191996"/>
              <a:gd name="connsiteY285" fmla="*/ 180891 h 320591"/>
              <a:gd name="connsiteX286" fmla="*/ 9932720 w 12191996"/>
              <a:gd name="connsiteY286" fmla="*/ 196766 h 320591"/>
              <a:gd name="connsiteX287" fmla="*/ 9896208 w 12191996"/>
              <a:gd name="connsiteY287" fmla="*/ 212641 h 320591"/>
              <a:gd name="connsiteX288" fmla="*/ 9820008 w 12191996"/>
              <a:gd name="connsiteY288" fmla="*/ 250741 h 320591"/>
              <a:gd name="connsiteX289" fmla="*/ 9783496 w 12191996"/>
              <a:gd name="connsiteY289" fmla="*/ 269791 h 320591"/>
              <a:gd name="connsiteX290" fmla="*/ 9742220 w 12191996"/>
              <a:gd name="connsiteY290" fmla="*/ 285666 h 320591"/>
              <a:gd name="connsiteX291" fmla="*/ 9696182 w 12191996"/>
              <a:gd name="connsiteY291" fmla="*/ 299954 h 320591"/>
              <a:gd name="connsiteX292" fmla="*/ 9643796 w 12191996"/>
              <a:gd name="connsiteY292" fmla="*/ 311066 h 320591"/>
              <a:gd name="connsiteX293" fmla="*/ 9583470 w 12191996"/>
              <a:gd name="connsiteY293" fmla="*/ 319004 h 320591"/>
              <a:gd name="connsiteX294" fmla="*/ 9515208 w 12191996"/>
              <a:gd name="connsiteY294" fmla="*/ 320591 h 320591"/>
              <a:gd name="connsiteX295" fmla="*/ 9446946 w 12191996"/>
              <a:gd name="connsiteY295" fmla="*/ 319004 h 320591"/>
              <a:gd name="connsiteX296" fmla="*/ 9386620 w 12191996"/>
              <a:gd name="connsiteY296" fmla="*/ 311066 h 320591"/>
              <a:gd name="connsiteX297" fmla="*/ 9334232 w 12191996"/>
              <a:gd name="connsiteY297" fmla="*/ 299954 h 320591"/>
              <a:gd name="connsiteX298" fmla="*/ 9288196 w 12191996"/>
              <a:gd name="connsiteY298" fmla="*/ 285666 h 320591"/>
              <a:gd name="connsiteX299" fmla="*/ 9246920 w 12191996"/>
              <a:gd name="connsiteY299" fmla="*/ 269791 h 320591"/>
              <a:gd name="connsiteX300" fmla="*/ 9210408 w 12191996"/>
              <a:gd name="connsiteY300" fmla="*/ 250741 h 320591"/>
              <a:gd name="connsiteX301" fmla="*/ 9172308 w 12191996"/>
              <a:gd name="connsiteY301" fmla="*/ 231691 h 320591"/>
              <a:gd name="connsiteX302" fmla="*/ 9134208 w 12191996"/>
              <a:gd name="connsiteY302" fmla="*/ 212641 h 320591"/>
              <a:gd name="connsiteX303" fmla="*/ 9097696 w 12191996"/>
              <a:gd name="connsiteY303" fmla="*/ 196766 h 320591"/>
              <a:gd name="connsiteX304" fmla="*/ 9056420 w 12191996"/>
              <a:gd name="connsiteY304" fmla="*/ 180891 h 320591"/>
              <a:gd name="connsiteX305" fmla="*/ 9010382 w 12191996"/>
              <a:gd name="connsiteY305" fmla="*/ 165016 h 320591"/>
              <a:gd name="connsiteX306" fmla="*/ 8957996 w 12191996"/>
              <a:gd name="connsiteY306" fmla="*/ 153904 h 320591"/>
              <a:gd name="connsiteX307" fmla="*/ 8897670 w 12191996"/>
              <a:gd name="connsiteY307" fmla="*/ 147554 h 320591"/>
              <a:gd name="connsiteX308" fmla="*/ 8827820 w 12191996"/>
              <a:gd name="connsiteY308" fmla="*/ 144379 h 320591"/>
              <a:gd name="connsiteX309" fmla="*/ 8761146 w 12191996"/>
              <a:gd name="connsiteY309" fmla="*/ 147554 h 320591"/>
              <a:gd name="connsiteX310" fmla="*/ 8700820 w 12191996"/>
              <a:gd name="connsiteY310" fmla="*/ 153904 h 320591"/>
              <a:gd name="connsiteX311" fmla="*/ 8648432 w 12191996"/>
              <a:gd name="connsiteY311" fmla="*/ 165016 h 320591"/>
              <a:gd name="connsiteX312" fmla="*/ 8602396 w 12191996"/>
              <a:gd name="connsiteY312" fmla="*/ 180891 h 320591"/>
              <a:gd name="connsiteX313" fmla="*/ 8561120 w 12191996"/>
              <a:gd name="connsiteY313" fmla="*/ 196766 h 320591"/>
              <a:gd name="connsiteX314" fmla="*/ 8524608 w 12191996"/>
              <a:gd name="connsiteY314" fmla="*/ 212641 h 320591"/>
              <a:gd name="connsiteX315" fmla="*/ 8486508 w 12191996"/>
              <a:gd name="connsiteY315" fmla="*/ 231691 h 320591"/>
              <a:gd name="connsiteX316" fmla="*/ 8448408 w 12191996"/>
              <a:gd name="connsiteY316" fmla="*/ 250741 h 320591"/>
              <a:gd name="connsiteX317" fmla="*/ 8411896 w 12191996"/>
              <a:gd name="connsiteY317" fmla="*/ 269791 h 320591"/>
              <a:gd name="connsiteX318" fmla="*/ 8370621 w 12191996"/>
              <a:gd name="connsiteY318" fmla="*/ 285666 h 320591"/>
              <a:gd name="connsiteX319" fmla="*/ 8324583 w 12191996"/>
              <a:gd name="connsiteY319" fmla="*/ 299954 h 320591"/>
              <a:gd name="connsiteX320" fmla="*/ 8272196 w 12191996"/>
              <a:gd name="connsiteY320" fmla="*/ 311066 h 320591"/>
              <a:gd name="connsiteX321" fmla="*/ 8211871 w 12191996"/>
              <a:gd name="connsiteY321" fmla="*/ 319004 h 320591"/>
              <a:gd name="connsiteX322" fmla="*/ 8143608 w 12191996"/>
              <a:gd name="connsiteY322" fmla="*/ 320591 h 320591"/>
              <a:gd name="connsiteX323" fmla="*/ 8075346 w 12191996"/>
              <a:gd name="connsiteY323" fmla="*/ 319004 h 320591"/>
              <a:gd name="connsiteX324" fmla="*/ 8015021 w 12191996"/>
              <a:gd name="connsiteY324" fmla="*/ 311066 h 320591"/>
              <a:gd name="connsiteX325" fmla="*/ 7962633 w 12191996"/>
              <a:gd name="connsiteY325" fmla="*/ 299954 h 320591"/>
              <a:gd name="connsiteX326" fmla="*/ 7916596 w 12191996"/>
              <a:gd name="connsiteY326" fmla="*/ 285666 h 320591"/>
              <a:gd name="connsiteX327" fmla="*/ 7875321 w 12191996"/>
              <a:gd name="connsiteY327" fmla="*/ 269791 h 320591"/>
              <a:gd name="connsiteX328" fmla="*/ 7838808 w 12191996"/>
              <a:gd name="connsiteY328" fmla="*/ 250741 h 320591"/>
              <a:gd name="connsiteX329" fmla="*/ 7800708 w 12191996"/>
              <a:gd name="connsiteY329" fmla="*/ 231691 h 320591"/>
              <a:gd name="connsiteX330" fmla="*/ 7762608 w 12191996"/>
              <a:gd name="connsiteY330" fmla="*/ 212641 h 320591"/>
              <a:gd name="connsiteX331" fmla="*/ 7726096 w 12191996"/>
              <a:gd name="connsiteY331" fmla="*/ 196766 h 320591"/>
              <a:gd name="connsiteX332" fmla="*/ 7684821 w 12191996"/>
              <a:gd name="connsiteY332" fmla="*/ 180891 h 320591"/>
              <a:gd name="connsiteX333" fmla="*/ 7638783 w 12191996"/>
              <a:gd name="connsiteY333" fmla="*/ 165016 h 320591"/>
              <a:gd name="connsiteX334" fmla="*/ 7586396 w 12191996"/>
              <a:gd name="connsiteY334" fmla="*/ 153904 h 320591"/>
              <a:gd name="connsiteX335" fmla="*/ 7526071 w 12191996"/>
              <a:gd name="connsiteY335" fmla="*/ 147554 h 320591"/>
              <a:gd name="connsiteX336" fmla="*/ 7457808 w 12191996"/>
              <a:gd name="connsiteY336" fmla="*/ 144379 h 320591"/>
              <a:gd name="connsiteX337" fmla="*/ 7389546 w 12191996"/>
              <a:gd name="connsiteY337" fmla="*/ 147554 h 320591"/>
              <a:gd name="connsiteX338" fmla="*/ 7329221 w 12191996"/>
              <a:gd name="connsiteY338" fmla="*/ 153904 h 320591"/>
              <a:gd name="connsiteX339" fmla="*/ 7276833 w 12191996"/>
              <a:gd name="connsiteY339" fmla="*/ 165016 h 320591"/>
              <a:gd name="connsiteX340" fmla="*/ 7230796 w 12191996"/>
              <a:gd name="connsiteY340" fmla="*/ 180891 h 320591"/>
              <a:gd name="connsiteX341" fmla="*/ 7189521 w 12191996"/>
              <a:gd name="connsiteY341" fmla="*/ 196766 h 320591"/>
              <a:gd name="connsiteX342" fmla="*/ 7153008 w 12191996"/>
              <a:gd name="connsiteY342" fmla="*/ 212641 h 320591"/>
              <a:gd name="connsiteX343" fmla="*/ 7114908 w 12191996"/>
              <a:gd name="connsiteY343" fmla="*/ 231691 h 320591"/>
              <a:gd name="connsiteX344" fmla="*/ 7076808 w 12191996"/>
              <a:gd name="connsiteY344" fmla="*/ 250741 h 320591"/>
              <a:gd name="connsiteX345" fmla="*/ 7040296 w 12191996"/>
              <a:gd name="connsiteY345" fmla="*/ 269791 h 320591"/>
              <a:gd name="connsiteX346" fmla="*/ 6999021 w 12191996"/>
              <a:gd name="connsiteY346" fmla="*/ 285666 h 320591"/>
              <a:gd name="connsiteX347" fmla="*/ 6952983 w 12191996"/>
              <a:gd name="connsiteY347" fmla="*/ 299954 h 320591"/>
              <a:gd name="connsiteX348" fmla="*/ 6900596 w 12191996"/>
              <a:gd name="connsiteY348" fmla="*/ 311066 h 320591"/>
              <a:gd name="connsiteX349" fmla="*/ 6840271 w 12191996"/>
              <a:gd name="connsiteY349" fmla="*/ 319004 h 320591"/>
              <a:gd name="connsiteX350" fmla="*/ 6781799 w 12191996"/>
              <a:gd name="connsiteY350" fmla="*/ 320364 h 320591"/>
              <a:gd name="connsiteX351" fmla="*/ 6723327 w 12191996"/>
              <a:gd name="connsiteY351" fmla="*/ 319004 h 320591"/>
              <a:gd name="connsiteX352" fmla="*/ 6663002 w 12191996"/>
              <a:gd name="connsiteY352" fmla="*/ 311066 h 320591"/>
              <a:gd name="connsiteX353" fmla="*/ 6610614 w 12191996"/>
              <a:gd name="connsiteY353" fmla="*/ 299954 h 320591"/>
              <a:gd name="connsiteX354" fmla="*/ 6564577 w 12191996"/>
              <a:gd name="connsiteY354" fmla="*/ 285666 h 320591"/>
              <a:gd name="connsiteX355" fmla="*/ 6523302 w 12191996"/>
              <a:gd name="connsiteY355" fmla="*/ 269791 h 320591"/>
              <a:gd name="connsiteX356" fmla="*/ 6486789 w 12191996"/>
              <a:gd name="connsiteY356" fmla="*/ 250741 h 320591"/>
              <a:gd name="connsiteX357" fmla="*/ 6448689 w 12191996"/>
              <a:gd name="connsiteY357" fmla="*/ 231691 h 320591"/>
              <a:gd name="connsiteX358" fmla="*/ 6410589 w 12191996"/>
              <a:gd name="connsiteY358" fmla="*/ 212641 h 320591"/>
              <a:gd name="connsiteX359" fmla="*/ 6374077 w 12191996"/>
              <a:gd name="connsiteY359" fmla="*/ 196766 h 320591"/>
              <a:gd name="connsiteX360" fmla="*/ 6332802 w 12191996"/>
              <a:gd name="connsiteY360" fmla="*/ 180891 h 320591"/>
              <a:gd name="connsiteX361" fmla="*/ 6286764 w 12191996"/>
              <a:gd name="connsiteY361" fmla="*/ 165016 h 320591"/>
              <a:gd name="connsiteX362" fmla="*/ 6234377 w 12191996"/>
              <a:gd name="connsiteY362" fmla="*/ 153904 h 320591"/>
              <a:gd name="connsiteX363" fmla="*/ 6174052 w 12191996"/>
              <a:gd name="connsiteY363" fmla="*/ 147554 h 320591"/>
              <a:gd name="connsiteX364" fmla="*/ 6105789 w 12191996"/>
              <a:gd name="connsiteY364" fmla="*/ 144379 h 320591"/>
              <a:gd name="connsiteX365" fmla="*/ 6095999 w 12191996"/>
              <a:gd name="connsiteY365" fmla="*/ 144834 h 320591"/>
              <a:gd name="connsiteX366" fmla="*/ 6086208 w 12191996"/>
              <a:gd name="connsiteY366" fmla="*/ 144379 h 320591"/>
              <a:gd name="connsiteX367" fmla="*/ 6017947 w 12191996"/>
              <a:gd name="connsiteY367" fmla="*/ 147554 h 320591"/>
              <a:gd name="connsiteX368" fmla="*/ 5957621 w 12191996"/>
              <a:gd name="connsiteY368" fmla="*/ 153904 h 320591"/>
              <a:gd name="connsiteX369" fmla="*/ 5905234 w 12191996"/>
              <a:gd name="connsiteY369" fmla="*/ 165016 h 320591"/>
              <a:gd name="connsiteX370" fmla="*/ 5859196 w 12191996"/>
              <a:gd name="connsiteY370" fmla="*/ 180891 h 320591"/>
              <a:gd name="connsiteX371" fmla="*/ 5817921 w 12191996"/>
              <a:gd name="connsiteY371" fmla="*/ 196766 h 320591"/>
              <a:gd name="connsiteX372" fmla="*/ 5781408 w 12191996"/>
              <a:gd name="connsiteY372" fmla="*/ 212641 h 320591"/>
              <a:gd name="connsiteX373" fmla="*/ 5743308 w 12191996"/>
              <a:gd name="connsiteY373" fmla="*/ 231691 h 320591"/>
              <a:gd name="connsiteX374" fmla="*/ 5705209 w 12191996"/>
              <a:gd name="connsiteY374" fmla="*/ 250741 h 320591"/>
              <a:gd name="connsiteX375" fmla="*/ 5668696 w 12191996"/>
              <a:gd name="connsiteY375" fmla="*/ 269791 h 320591"/>
              <a:gd name="connsiteX376" fmla="*/ 5627421 w 12191996"/>
              <a:gd name="connsiteY376" fmla="*/ 285666 h 320591"/>
              <a:gd name="connsiteX377" fmla="*/ 5581383 w 12191996"/>
              <a:gd name="connsiteY377" fmla="*/ 299954 h 320591"/>
              <a:gd name="connsiteX378" fmla="*/ 5528996 w 12191996"/>
              <a:gd name="connsiteY378" fmla="*/ 311066 h 320591"/>
              <a:gd name="connsiteX379" fmla="*/ 5468671 w 12191996"/>
              <a:gd name="connsiteY379" fmla="*/ 319004 h 320591"/>
              <a:gd name="connsiteX380" fmla="*/ 5410199 w 12191996"/>
              <a:gd name="connsiteY380" fmla="*/ 320364 h 320591"/>
              <a:gd name="connsiteX381" fmla="*/ 5351727 w 12191996"/>
              <a:gd name="connsiteY381" fmla="*/ 319004 h 320591"/>
              <a:gd name="connsiteX382" fmla="*/ 5291401 w 12191996"/>
              <a:gd name="connsiteY382" fmla="*/ 311066 h 320591"/>
              <a:gd name="connsiteX383" fmla="*/ 5239014 w 12191996"/>
              <a:gd name="connsiteY383" fmla="*/ 299954 h 320591"/>
              <a:gd name="connsiteX384" fmla="*/ 5192976 w 12191996"/>
              <a:gd name="connsiteY384" fmla="*/ 285666 h 320591"/>
              <a:gd name="connsiteX385" fmla="*/ 5151701 w 12191996"/>
              <a:gd name="connsiteY385" fmla="*/ 269791 h 320591"/>
              <a:gd name="connsiteX386" fmla="*/ 5115189 w 12191996"/>
              <a:gd name="connsiteY386" fmla="*/ 250741 h 320591"/>
              <a:gd name="connsiteX387" fmla="*/ 5077089 w 12191996"/>
              <a:gd name="connsiteY387" fmla="*/ 231691 h 320591"/>
              <a:gd name="connsiteX388" fmla="*/ 5038989 w 12191996"/>
              <a:gd name="connsiteY388" fmla="*/ 212641 h 320591"/>
              <a:gd name="connsiteX389" fmla="*/ 5002476 w 12191996"/>
              <a:gd name="connsiteY389" fmla="*/ 196766 h 320591"/>
              <a:gd name="connsiteX390" fmla="*/ 4961201 w 12191996"/>
              <a:gd name="connsiteY390" fmla="*/ 180891 h 320591"/>
              <a:gd name="connsiteX391" fmla="*/ 4915165 w 12191996"/>
              <a:gd name="connsiteY391" fmla="*/ 165016 h 320591"/>
              <a:gd name="connsiteX392" fmla="*/ 4862777 w 12191996"/>
              <a:gd name="connsiteY392" fmla="*/ 153904 h 320591"/>
              <a:gd name="connsiteX393" fmla="*/ 4802453 w 12191996"/>
              <a:gd name="connsiteY393" fmla="*/ 147554 h 320591"/>
              <a:gd name="connsiteX394" fmla="*/ 4734189 w 12191996"/>
              <a:gd name="connsiteY394" fmla="*/ 144379 h 320591"/>
              <a:gd name="connsiteX395" fmla="*/ 4665928 w 12191996"/>
              <a:gd name="connsiteY395" fmla="*/ 147554 h 320591"/>
              <a:gd name="connsiteX396" fmla="*/ 4605602 w 12191996"/>
              <a:gd name="connsiteY396" fmla="*/ 153904 h 320591"/>
              <a:gd name="connsiteX397" fmla="*/ 4553214 w 12191996"/>
              <a:gd name="connsiteY397" fmla="*/ 165016 h 320591"/>
              <a:gd name="connsiteX398" fmla="*/ 4507177 w 12191996"/>
              <a:gd name="connsiteY398" fmla="*/ 180891 h 320591"/>
              <a:gd name="connsiteX399" fmla="*/ 4465902 w 12191996"/>
              <a:gd name="connsiteY399" fmla="*/ 196766 h 320591"/>
              <a:gd name="connsiteX400" fmla="*/ 4429389 w 12191996"/>
              <a:gd name="connsiteY400" fmla="*/ 212641 h 320591"/>
              <a:gd name="connsiteX401" fmla="*/ 4353189 w 12191996"/>
              <a:gd name="connsiteY401" fmla="*/ 250741 h 320591"/>
              <a:gd name="connsiteX402" fmla="*/ 4316677 w 12191996"/>
              <a:gd name="connsiteY402" fmla="*/ 269791 h 320591"/>
              <a:gd name="connsiteX403" fmla="*/ 4275402 w 12191996"/>
              <a:gd name="connsiteY403" fmla="*/ 285666 h 320591"/>
              <a:gd name="connsiteX404" fmla="*/ 4229364 w 12191996"/>
              <a:gd name="connsiteY404" fmla="*/ 299954 h 320591"/>
              <a:gd name="connsiteX405" fmla="*/ 4176977 w 12191996"/>
              <a:gd name="connsiteY405" fmla="*/ 311066 h 320591"/>
              <a:gd name="connsiteX406" fmla="*/ 4116652 w 12191996"/>
              <a:gd name="connsiteY406" fmla="*/ 319004 h 320591"/>
              <a:gd name="connsiteX407" fmla="*/ 4048389 w 12191996"/>
              <a:gd name="connsiteY407" fmla="*/ 320591 h 320591"/>
              <a:gd name="connsiteX408" fmla="*/ 3980127 w 12191996"/>
              <a:gd name="connsiteY408" fmla="*/ 319004 h 320591"/>
              <a:gd name="connsiteX409" fmla="*/ 3919802 w 12191996"/>
              <a:gd name="connsiteY409" fmla="*/ 311066 h 320591"/>
              <a:gd name="connsiteX410" fmla="*/ 3867414 w 12191996"/>
              <a:gd name="connsiteY410" fmla="*/ 299954 h 320591"/>
              <a:gd name="connsiteX411" fmla="*/ 3821377 w 12191996"/>
              <a:gd name="connsiteY411" fmla="*/ 285666 h 320591"/>
              <a:gd name="connsiteX412" fmla="*/ 3780102 w 12191996"/>
              <a:gd name="connsiteY412" fmla="*/ 269791 h 320591"/>
              <a:gd name="connsiteX413" fmla="*/ 3743589 w 12191996"/>
              <a:gd name="connsiteY413" fmla="*/ 250741 h 320591"/>
              <a:gd name="connsiteX414" fmla="*/ 3705489 w 12191996"/>
              <a:gd name="connsiteY414" fmla="*/ 231691 h 320591"/>
              <a:gd name="connsiteX415" fmla="*/ 3667389 w 12191996"/>
              <a:gd name="connsiteY415" fmla="*/ 212641 h 320591"/>
              <a:gd name="connsiteX416" fmla="*/ 3630877 w 12191996"/>
              <a:gd name="connsiteY416" fmla="*/ 196766 h 320591"/>
              <a:gd name="connsiteX417" fmla="*/ 3589602 w 12191996"/>
              <a:gd name="connsiteY417" fmla="*/ 180891 h 320591"/>
              <a:gd name="connsiteX418" fmla="*/ 3543564 w 12191996"/>
              <a:gd name="connsiteY418" fmla="*/ 165016 h 320591"/>
              <a:gd name="connsiteX419" fmla="*/ 3491177 w 12191996"/>
              <a:gd name="connsiteY419" fmla="*/ 153904 h 320591"/>
              <a:gd name="connsiteX420" fmla="*/ 3430852 w 12191996"/>
              <a:gd name="connsiteY420" fmla="*/ 147554 h 320591"/>
              <a:gd name="connsiteX421" fmla="*/ 3361002 w 12191996"/>
              <a:gd name="connsiteY421" fmla="*/ 144379 h 320591"/>
              <a:gd name="connsiteX422" fmla="*/ 3294327 w 12191996"/>
              <a:gd name="connsiteY422" fmla="*/ 147554 h 320591"/>
              <a:gd name="connsiteX423" fmla="*/ 3234002 w 12191996"/>
              <a:gd name="connsiteY423" fmla="*/ 153904 h 320591"/>
              <a:gd name="connsiteX424" fmla="*/ 3181614 w 12191996"/>
              <a:gd name="connsiteY424" fmla="*/ 165016 h 320591"/>
              <a:gd name="connsiteX425" fmla="*/ 3135577 w 12191996"/>
              <a:gd name="connsiteY425" fmla="*/ 180891 h 320591"/>
              <a:gd name="connsiteX426" fmla="*/ 3094302 w 12191996"/>
              <a:gd name="connsiteY426" fmla="*/ 196766 h 320591"/>
              <a:gd name="connsiteX427" fmla="*/ 3057789 w 12191996"/>
              <a:gd name="connsiteY427" fmla="*/ 212641 h 320591"/>
              <a:gd name="connsiteX428" fmla="*/ 3019689 w 12191996"/>
              <a:gd name="connsiteY428" fmla="*/ 231691 h 320591"/>
              <a:gd name="connsiteX429" fmla="*/ 2981589 w 12191996"/>
              <a:gd name="connsiteY429" fmla="*/ 250741 h 320591"/>
              <a:gd name="connsiteX430" fmla="*/ 2945077 w 12191996"/>
              <a:gd name="connsiteY430" fmla="*/ 269791 h 320591"/>
              <a:gd name="connsiteX431" fmla="*/ 2903802 w 12191996"/>
              <a:gd name="connsiteY431" fmla="*/ 285666 h 320591"/>
              <a:gd name="connsiteX432" fmla="*/ 2857764 w 12191996"/>
              <a:gd name="connsiteY432" fmla="*/ 299954 h 320591"/>
              <a:gd name="connsiteX433" fmla="*/ 2805377 w 12191996"/>
              <a:gd name="connsiteY433" fmla="*/ 311066 h 320591"/>
              <a:gd name="connsiteX434" fmla="*/ 2745052 w 12191996"/>
              <a:gd name="connsiteY434" fmla="*/ 319004 h 320591"/>
              <a:gd name="connsiteX435" fmla="*/ 2676789 w 12191996"/>
              <a:gd name="connsiteY435" fmla="*/ 320591 h 320591"/>
              <a:gd name="connsiteX436" fmla="*/ 2608527 w 12191996"/>
              <a:gd name="connsiteY436" fmla="*/ 319004 h 320591"/>
              <a:gd name="connsiteX437" fmla="*/ 2548202 w 12191996"/>
              <a:gd name="connsiteY437" fmla="*/ 311066 h 320591"/>
              <a:gd name="connsiteX438" fmla="*/ 2495814 w 12191996"/>
              <a:gd name="connsiteY438" fmla="*/ 299954 h 320591"/>
              <a:gd name="connsiteX439" fmla="*/ 2449777 w 12191996"/>
              <a:gd name="connsiteY439" fmla="*/ 285666 h 320591"/>
              <a:gd name="connsiteX440" fmla="*/ 2408502 w 12191996"/>
              <a:gd name="connsiteY440" fmla="*/ 269791 h 320591"/>
              <a:gd name="connsiteX441" fmla="*/ 2371989 w 12191996"/>
              <a:gd name="connsiteY441" fmla="*/ 250741 h 320591"/>
              <a:gd name="connsiteX442" fmla="*/ 2333889 w 12191996"/>
              <a:gd name="connsiteY442" fmla="*/ 231691 h 320591"/>
              <a:gd name="connsiteX443" fmla="*/ 2295789 w 12191996"/>
              <a:gd name="connsiteY443" fmla="*/ 212641 h 320591"/>
              <a:gd name="connsiteX444" fmla="*/ 2259277 w 12191996"/>
              <a:gd name="connsiteY444" fmla="*/ 196766 h 320591"/>
              <a:gd name="connsiteX445" fmla="*/ 2218002 w 12191996"/>
              <a:gd name="connsiteY445" fmla="*/ 180891 h 320591"/>
              <a:gd name="connsiteX446" fmla="*/ 2171964 w 12191996"/>
              <a:gd name="connsiteY446" fmla="*/ 165016 h 320591"/>
              <a:gd name="connsiteX447" fmla="*/ 2119577 w 12191996"/>
              <a:gd name="connsiteY447" fmla="*/ 153904 h 320591"/>
              <a:gd name="connsiteX448" fmla="*/ 2059252 w 12191996"/>
              <a:gd name="connsiteY448" fmla="*/ 147554 h 320591"/>
              <a:gd name="connsiteX449" fmla="*/ 1990989 w 12191996"/>
              <a:gd name="connsiteY449" fmla="*/ 144379 h 320591"/>
              <a:gd name="connsiteX450" fmla="*/ 1922727 w 12191996"/>
              <a:gd name="connsiteY450" fmla="*/ 147554 h 320591"/>
              <a:gd name="connsiteX451" fmla="*/ 1862402 w 12191996"/>
              <a:gd name="connsiteY451" fmla="*/ 153904 h 320591"/>
              <a:gd name="connsiteX452" fmla="*/ 1810014 w 12191996"/>
              <a:gd name="connsiteY452" fmla="*/ 165016 h 320591"/>
              <a:gd name="connsiteX453" fmla="*/ 1763977 w 12191996"/>
              <a:gd name="connsiteY453" fmla="*/ 180891 h 320591"/>
              <a:gd name="connsiteX454" fmla="*/ 1722702 w 12191996"/>
              <a:gd name="connsiteY454" fmla="*/ 196766 h 320591"/>
              <a:gd name="connsiteX455" fmla="*/ 1686189 w 12191996"/>
              <a:gd name="connsiteY455" fmla="*/ 212641 h 320591"/>
              <a:gd name="connsiteX456" fmla="*/ 1648089 w 12191996"/>
              <a:gd name="connsiteY456" fmla="*/ 231691 h 320591"/>
              <a:gd name="connsiteX457" fmla="*/ 1609989 w 12191996"/>
              <a:gd name="connsiteY457" fmla="*/ 250741 h 320591"/>
              <a:gd name="connsiteX458" fmla="*/ 1573477 w 12191996"/>
              <a:gd name="connsiteY458" fmla="*/ 269791 h 320591"/>
              <a:gd name="connsiteX459" fmla="*/ 1532202 w 12191996"/>
              <a:gd name="connsiteY459" fmla="*/ 285666 h 320591"/>
              <a:gd name="connsiteX460" fmla="*/ 1486164 w 12191996"/>
              <a:gd name="connsiteY460" fmla="*/ 299954 h 320591"/>
              <a:gd name="connsiteX461" fmla="*/ 1433777 w 12191996"/>
              <a:gd name="connsiteY461" fmla="*/ 311066 h 320591"/>
              <a:gd name="connsiteX462" fmla="*/ 1373452 w 12191996"/>
              <a:gd name="connsiteY462" fmla="*/ 319004 h 320591"/>
              <a:gd name="connsiteX463" fmla="*/ 1305189 w 12191996"/>
              <a:gd name="connsiteY463" fmla="*/ 320591 h 320591"/>
              <a:gd name="connsiteX464" fmla="*/ 1236927 w 12191996"/>
              <a:gd name="connsiteY464" fmla="*/ 319004 h 320591"/>
              <a:gd name="connsiteX465" fmla="*/ 1176602 w 12191996"/>
              <a:gd name="connsiteY465" fmla="*/ 311066 h 320591"/>
              <a:gd name="connsiteX466" fmla="*/ 1124214 w 12191996"/>
              <a:gd name="connsiteY466" fmla="*/ 299954 h 320591"/>
              <a:gd name="connsiteX467" fmla="*/ 1078177 w 12191996"/>
              <a:gd name="connsiteY467" fmla="*/ 285666 h 320591"/>
              <a:gd name="connsiteX468" fmla="*/ 1036902 w 12191996"/>
              <a:gd name="connsiteY468" fmla="*/ 269791 h 320591"/>
              <a:gd name="connsiteX469" fmla="*/ 1000389 w 12191996"/>
              <a:gd name="connsiteY469" fmla="*/ 250741 h 320591"/>
              <a:gd name="connsiteX470" fmla="*/ 962289 w 12191996"/>
              <a:gd name="connsiteY470" fmla="*/ 231691 h 320591"/>
              <a:gd name="connsiteX471" fmla="*/ 924189 w 12191996"/>
              <a:gd name="connsiteY471" fmla="*/ 212641 h 320591"/>
              <a:gd name="connsiteX472" fmla="*/ 887677 w 12191996"/>
              <a:gd name="connsiteY472" fmla="*/ 196766 h 320591"/>
              <a:gd name="connsiteX473" fmla="*/ 846402 w 12191996"/>
              <a:gd name="connsiteY473" fmla="*/ 180891 h 320591"/>
              <a:gd name="connsiteX474" fmla="*/ 800364 w 12191996"/>
              <a:gd name="connsiteY474" fmla="*/ 165016 h 320591"/>
              <a:gd name="connsiteX475" fmla="*/ 747977 w 12191996"/>
              <a:gd name="connsiteY475" fmla="*/ 153904 h 320591"/>
              <a:gd name="connsiteX476" fmla="*/ 687652 w 12191996"/>
              <a:gd name="connsiteY476" fmla="*/ 147554 h 320591"/>
              <a:gd name="connsiteX477" fmla="*/ 619389 w 12191996"/>
              <a:gd name="connsiteY477" fmla="*/ 144379 h 320591"/>
              <a:gd name="connsiteX478" fmla="*/ 551127 w 12191996"/>
              <a:gd name="connsiteY478" fmla="*/ 147554 h 320591"/>
              <a:gd name="connsiteX479" fmla="*/ 490802 w 12191996"/>
              <a:gd name="connsiteY479" fmla="*/ 153904 h 320591"/>
              <a:gd name="connsiteX480" fmla="*/ 438414 w 12191996"/>
              <a:gd name="connsiteY480" fmla="*/ 165016 h 320591"/>
              <a:gd name="connsiteX481" fmla="*/ 392377 w 12191996"/>
              <a:gd name="connsiteY481" fmla="*/ 180891 h 320591"/>
              <a:gd name="connsiteX482" fmla="*/ 351102 w 12191996"/>
              <a:gd name="connsiteY482" fmla="*/ 196766 h 320591"/>
              <a:gd name="connsiteX483" fmla="*/ 314589 w 12191996"/>
              <a:gd name="connsiteY483" fmla="*/ 212641 h 320591"/>
              <a:gd name="connsiteX484" fmla="*/ 276489 w 12191996"/>
              <a:gd name="connsiteY484" fmla="*/ 231691 h 320591"/>
              <a:gd name="connsiteX485" fmla="*/ 238389 w 12191996"/>
              <a:gd name="connsiteY485" fmla="*/ 250741 h 320591"/>
              <a:gd name="connsiteX486" fmla="*/ 201877 w 12191996"/>
              <a:gd name="connsiteY486" fmla="*/ 269791 h 320591"/>
              <a:gd name="connsiteX487" fmla="*/ 160602 w 12191996"/>
              <a:gd name="connsiteY487" fmla="*/ 285666 h 320591"/>
              <a:gd name="connsiteX488" fmla="*/ 114564 w 12191996"/>
              <a:gd name="connsiteY488" fmla="*/ 299954 h 320591"/>
              <a:gd name="connsiteX489" fmla="*/ 62177 w 12191996"/>
              <a:gd name="connsiteY489" fmla="*/ 311066 h 320591"/>
              <a:gd name="connsiteX490" fmla="*/ 1852 w 12191996"/>
              <a:gd name="connsiteY490" fmla="*/ 319004 h 320591"/>
              <a:gd name="connsiteX491" fmla="*/ 0 w 12191996"/>
              <a:gd name="connsiteY491" fmla="*/ 319047 h 320591"/>
              <a:gd name="connsiteX492" fmla="*/ 0 w 12191996"/>
              <a:gd name="connsiteY492" fmla="*/ 174668 h 320591"/>
              <a:gd name="connsiteX493" fmla="*/ 1852 w 12191996"/>
              <a:gd name="connsiteY493" fmla="*/ 174625 h 320591"/>
              <a:gd name="connsiteX494" fmla="*/ 62177 w 12191996"/>
              <a:gd name="connsiteY494" fmla="*/ 166687 h 320591"/>
              <a:gd name="connsiteX495" fmla="*/ 114564 w 12191996"/>
              <a:gd name="connsiteY495" fmla="*/ 155575 h 320591"/>
              <a:gd name="connsiteX496" fmla="*/ 160602 w 12191996"/>
              <a:gd name="connsiteY496" fmla="*/ 141287 h 320591"/>
              <a:gd name="connsiteX497" fmla="*/ 201877 w 12191996"/>
              <a:gd name="connsiteY497" fmla="*/ 125412 h 320591"/>
              <a:gd name="connsiteX498" fmla="*/ 238389 w 12191996"/>
              <a:gd name="connsiteY498" fmla="*/ 106362 h 320591"/>
              <a:gd name="connsiteX499" fmla="*/ 276489 w 12191996"/>
              <a:gd name="connsiteY499" fmla="*/ 87312 h 320591"/>
              <a:gd name="connsiteX500" fmla="*/ 314589 w 12191996"/>
              <a:gd name="connsiteY500" fmla="*/ 68262 h 320591"/>
              <a:gd name="connsiteX501" fmla="*/ 351102 w 12191996"/>
              <a:gd name="connsiteY501" fmla="*/ 52387 h 320591"/>
              <a:gd name="connsiteX502" fmla="*/ 392377 w 12191996"/>
              <a:gd name="connsiteY502" fmla="*/ 36512 h 320591"/>
              <a:gd name="connsiteX503" fmla="*/ 438414 w 12191996"/>
              <a:gd name="connsiteY503" fmla="*/ 20637 h 320591"/>
              <a:gd name="connsiteX504" fmla="*/ 490802 w 12191996"/>
              <a:gd name="connsiteY504" fmla="*/ 9525 h 320591"/>
              <a:gd name="connsiteX505" fmla="*/ 551127 w 12191996"/>
              <a:gd name="connsiteY505" fmla="*/ 3175 h 320591"/>
              <a:gd name="connsiteX506" fmla="*/ 619389 w 12191996"/>
              <a:gd name="connsiteY506" fmla="*/ 0 h 320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Lst>
            <a:rect l="l" t="t" r="r" b="b"/>
            <a:pathLst>
              <a:path w="12191996" h="320591">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5" y="20637"/>
                </a:lnTo>
                <a:lnTo>
                  <a:pt x="4605602" y="9525"/>
                </a:lnTo>
                <a:lnTo>
                  <a:pt x="4665928" y="3175"/>
                </a:lnTo>
                <a:lnTo>
                  <a:pt x="4734189" y="0"/>
                </a:lnTo>
                <a:lnTo>
                  <a:pt x="4802453" y="3175"/>
                </a:lnTo>
                <a:lnTo>
                  <a:pt x="4862777" y="9525"/>
                </a:lnTo>
                <a:lnTo>
                  <a:pt x="4915165" y="20637"/>
                </a:lnTo>
                <a:lnTo>
                  <a:pt x="4961201" y="36512"/>
                </a:lnTo>
                <a:lnTo>
                  <a:pt x="5002477" y="52387"/>
                </a:lnTo>
                <a:lnTo>
                  <a:pt x="5038989" y="68262"/>
                </a:lnTo>
                <a:lnTo>
                  <a:pt x="5077090" y="87312"/>
                </a:lnTo>
                <a:lnTo>
                  <a:pt x="5115189" y="106362"/>
                </a:lnTo>
                <a:lnTo>
                  <a:pt x="5151701" y="125412"/>
                </a:lnTo>
                <a:lnTo>
                  <a:pt x="5192977"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9"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6" y="174668"/>
                </a:lnTo>
                <a:lnTo>
                  <a:pt x="12191996" y="319047"/>
                </a:lnTo>
                <a:lnTo>
                  <a:pt x="12190146" y="319004"/>
                </a:lnTo>
                <a:lnTo>
                  <a:pt x="12129820" y="311067"/>
                </a:lnTo>
                <a:lnTo>
                  <a:pt x="12077432" y="299954"/>
                </a:lnTo>
                <a:lnTo>
                  <a:pt x="12031396" y="285666"/>
                </a:lnTo>
                <a:lnTo>
                  <a:pt x="11990120" y="269791"/>
                </a:lnTo>
                <a:lnTo>
                  <a:pt x="11953608" y="250741"/>
                </a:lnTo>
                <a:lnTo>
                  <a:pt x="11915508" y="231691"/>
                </a:lnTo>
                <a:lnTo>
                  <a:pt x="11877408" y="212641"/>
                </a:lnTo>
                <a:lnTo>
                  <a:pt x="11840896" y="196766"/>
                </a:lnTo>
                <a:lnTo>
                  <a:pt x="11799620" y="180891"/>
                </a:lnTo>
                <a:lnTo>
                  <a:pt x="11753582" y="165016"/>
                </a:lnTo>
                <a:lnTo>
                  <a:pt x="11701196" y="153904"/>
                </a:lnTo>
                <a:lnTo>
                  <a:pt x="11640870" y="147554"/>
                </a:lnTo>
                <a:lnTo>
                  <a:pt x="11572608" y="144379"/>
                </a:lnTo>
                <a:lnTo>
                  <a:pt x="11504346" y="147554"/>
                </a:lnTo>
                <a:lnTo>
                  <a:pt x="11444020" y="153904"/>
                </a:lnTo>
                <a:lnTo>
                  <a:pt x="11391632" y="165016"/>
                </a:lnTo>
                <a:lnTo>
                  <a:pt x="11345596" y="180891"/>
                </a:lnTo>
                <a:lnTo>
                  <a:pt x="11304320" y="196766"/>
                </a:lnTo>
                <a:lnTo>
                  <a:pt x="11267808" y="212641"/>
                </a:lnTo>
                <a:lnTo>
                  <a:pt x="11229708" y="231691"/>
                </a:lnTo>
                <a:lnTo>
                  <a:pt x="11191608" y="250741"/>
                </a:lnTo>
                <a:lnTo>
                  <a:pt x="11155096" y="269791"/>
                </a:lnTo>
                <a:lnTo>
                  <a:pt x="11113820" y="285666"/>
                </a:lnTo>
                <a:lnTo>
                  <a:pt x="11067782" y="299954"/>
                </a:lnTo>
                <a:lnTo>
                  <a:pt x="11015396" y="311066"/>
                </a:lnTo>
                <a:lnTo>
                  <a:pt x="10955070" y="319004"/>
                </a:lnTo>
                <a:lnTo>
                  <a:pt x="10886808" y="320591"/>
                </a:lnTo>
                <a:lnTo>
                  <a:pt x="10818546" y="319004"/>
                </a:lnTo>
                <a:lnTo>
                  <a:pt x="10758220" y="311066"/>
                </a:lnTo>
                <a:lnTo>
                  <a:pt x="10705832" y="299954"/>
                </a:lnTo>
                <a:lnTo>
                  <a:pt x="10659796" y="285666"/>
                </a:lnTo>
                <a:lnTo>
                  <a:pt x="10618520" y="269791"/>
                </a:lnTo>
                <a:lnTo>
                  <a:pt x="10582008" y="250741"/>
                </a:lnTo>
                <a:lnTo>
                  <a:pt x="10543908" y="231691"/>
                </a:lnTo>
                <a:lnTo>
                  <a:pt x="10505808" y="212641"/>
                </a:lnTo>
                <a:lnTo>
                  <a:pt x="10469296" y="196766"/>
                </a:lnTo>
                <a:lnTo>
                  <a:pt x="10428020" y="180891"/>
                </a:lnTo>
                <a:lnTo>
                  <a:pt x="10381982" y="165016"/>
                </a:lnTo>
                <a:lnTo>
                  <a:pt x="10329596" y="153904"/>
                </a:lnTo>
                <a:lnTo>
                  <a:pt x="10269270" y="147554"/>
                </a:lnTo>
                <a:lnTo>
                  <a:pt x="10201008" y="144379"/>
                </a:lnTo>
                <a:lnTo>
                  <a:pt x="10132746" y="147554"/>
                </a:lnTo>
                <a:lnTo>
                  <a:pt x="10072420" y="153904"/>
                </a:lnTo>
                <a:lnTo>
                  <a:pt x="10020032" y="165016"/>
                </a:lnTo>
                <a:lnTo>
                  <a:pt x="9973996" y="180891"/>
                </a:lnTo>
                <a:lnTo>
                  <a:pt x="9932720" y="196766"/>
                </a:lnTo>
                <a:lnTo>
                  <a:pt x="9896208" y="212641"/>
                </a:lnTo>
                <a:lnTo>
                  <a:pt x="9820008" y="250741"/>
                </a:lnTo>
                <a:lnTo>
                  <a:pt x="9783496" y="269791"/>
                </a:lnTo>
                <a:lnTo>
                  <a:pt x="9742220" y="285666"/>
                </a:lnTo>
                <a:lnTo>
                  <a:pt x="9696182" y="299954"/>
                </a:lnTo>
                <a:lnTo>
                  <a:pt x="9643796" y="311066"/>
                </a:lnTo>
                <a:lnTo>
                  <a:pt x="9583470" y="319004"/>
                </a:lnTo>
                <a:lnTo>
                  <a:pt x="9515208" y="320591"/>
                </a:lnTo>
                <a:lnTo>
                  <a:pt x="9446946" y="319004"/>
                </a:lnTo>
                <a:lnTo>
                  <a:pt x="9386620" y="311066"/>
                </a:lnTo>
                <a:lnTo>
                  <a:pt x="9334232" y="299954"/>
                </a:lnTo>
                <a:lnTo>
                  <a:pt x="9288196" y="285666"/>
                </a:lnTo>
                <a:lnTo>
                  <a:pt x="9246920" y="269791"/>
                </a:lnTo>
                <a:lnTo>
                  <a:pt x="9210408" y="250741"/>
                </a:lnTo>
                <a:lnTo>
                  <a:pt x="9172308" y="231691"/>
                </a:lnTo>
                <a:lnTo>
                  <a:pt x="9134208" y="212641"/>
                </a:lnTo>
                <a:lnTo>
                  <a:pt x="9097696" y="196766"/>
                </a:lnTo>
                <a:lnTo>
                  <a:pt x="9056420" y="180891"/>
                </a:lnTo>
                <a:lnTo>
                  <a:pt x="9010382" y="165016"/>
                </a:lnTo>
                <a:lnTo>
                  <a:pt x="8957996" y="153904"/>
                </a:lnTo>
                <a:lnTo>
                  <a:pt x="8897670" y="147554"/>
                </a:lnTo>
                <a:lnTo>
                  <a:pt x="8827820" y="144379"/>
                </a:lnTo>
                <a:lnTo>
                  <a:pt x="8761146" y="147554"/>
                </a:lnTo>
                <a:lnTo>
                  <a:pt x="8700820" y="153904"/>
                </a:lnTo>
                <a:lnTo>
                  <a:pt x="8648432" y="165016"/>
                </a:lnTo>
                <a:lnTo>
                  <a:pt x="8602396" y="180891"/>
                </a:lnTo>
                <a:lnTo>
                  <a:pt x="8561120" y="196766"/>
                </a:lnTo>
                <a:lnTo>
                  <a:pt x="8524608" y="212641"/>
                </a:lnTo>
                <a:lnTo>
                  <a:pt x="8486508" y="231691"/>
                </a:lnTo>
                <a:lnTo>
                  <a:pt x="8448408" y="250741"/>
                </a:lnTo>
                <a:lnTo>
                  <a:pt x="8411896" y="269791"/>
                </a:lnTo>
                <a:lnTo>
                  <a:pt x="8370621" y="285666"/>
                </a:lnTo>
                <a:lnTo>
                  <a:pt x="8324583" y="299954"/>
                </a:lnTo>
                <a:lnTo>
                  <a:pt x="8272196" y="311066"/>
                </a:lnTo>
                <a:lnTo>
                  <a:pt x="8211871" y="319004"/>
                </a:lnTo>
                <a:lnTo>
                  <a:pt x="8143608" y="320591"/>
                </a:lnTo>
                <a:lnTo>
                  <a:pt x="8075346" y="319004"/>
                </a:lnTo>
                <a:lnTo>
                  <a:pt x="8015021" y="311066"/>
                </a:lnTo>
                <a:lnTo>
                  <a:pt x="7962633" y="299954"/>
                </a:lnTo>
                <a:lnTo>
                  <a:pt x="7916596" y="285666"/>
                </a:lnTo>
                <a:lnTo>
                  <a:pt x="7875321" y="269791"/>
                </a:lnTo>
                <a:lnTo>
                  <a:pt x="7838808" y="250741"/>
                </a:lnTo>
                <a:lnTo>
                  <a:pt x="7800708" y="231691"/>
                </a:lnTo>
                <a:lnTo>
                  <a:pt x="7762608" y="212641"/>
                </a:lnTo>
                <a:lnTo>
                  <a:pt x="7726096" y="196766"/>
                </a:lnTo>
                <a:lnTo>
                  <a:pt x="7684821" y="180891"/>
                </a:lnTo>
                <a:lnTo>
                  <a:pt x="7638783" y="165016"/>
                </a:lnTo>
                <a:lnTo>
                  <a:pt x="7586396" y="153904"/>
                </a:lnTo>
                <a:lnTo>
                  <a:pt x="7526071" y="147554"/>
                </a:lnTo>
                <a:lnTo>
                  <a:pt x="7457808" y="144379"/>
                </a:lnTo>
                <a:lnTo>
                  <a:pt x="7389546" y="147554"/>
                </a:lnTo>
                <a:lnTo>
                  <a:pt x="7329221" y="153904"/>
                </a:lnTo>
                <a:lnTo>
                  <a:pt x="7276833" y="165016"/>
                </a:lnTo>
                <a:lnTo>
                  <a:pt x="7230796" y="180891"/>
                </a:lnTo>
                <a:lnTo>
                  <a:pt x="7189521" y="196766"/>
                </a:lnTo>
                <a:lnTo>
                  <a:pt x="7153008" y="212641"/>
                </a:lnTo>
                <a:lnTo>
                  <a:pt x="7114908" y="231691"/>
                </a:lnTo>
                <a:lnTo>
                  <a:pt x="7076808" y="250741"/>
                </a:lnTo>
                <a:lnTo>
                  <a:pt x="7040296" y="269791"/>
                </a:lnTo>
                <a:lnTo>
                  <a:pt x="6999021" y="285666"/>
                </a:lnTo>
                <a:lnTo>
                  <a:pt x="6952983" y="299954"/>
                </a:lnTo>
                <a:lnTo>
                  <a:pt x="6900596" y="311066"/>
                </a:lnTo>
                <a:lnTo>
                  <a:pt x="6840271" y="319004"/>
                </a:lnTo>
                <a:lnTo>
                  <a:pt x="6781799" y="320364"/>
                </a:lnTo>
                <a:lnTo>
                  <a:pt x="6723327" y="319004"/>
                </a:lnTo>
                <a:lnTo>
                  <a:pt x="6663002" y="311066"/>
                </a:lnTo>
                <a:lnTo>
                  <a:pt x="6610614" y="299954"/>
                </a:lnTo>
                <a:lnTo>
                  <a:pt x="6564577" y="285666"/>
                </a:lnTo>
                <a:lnTo>
                  <a:pt x="6523302" y="269791"/>
                </a:lnTo>
                <a:lnTo>
                  <a:pt x="6486789" y="250741"/>
                </a:lnTo>
                <a:lnTo>
                  <a:pt x="6448689" y="231691"/>
                </a:lnTo>
                <a:lnTo>
                  <a:pt x="6410589" y="212641"/>
                </a:lnTo>
                <a:lnTo>
                  <a:pt x="6374077" y="196766"/>
                </a:lnTo>
                <a:lnTo>
                  <a:pt x="6332802" y="180891"/>
                </a:lnTo>
                <a:lnTo>
                  <a:pt x="6286764" y="165016"/>
                </a:lnTo>
                <a:lnTo>
                  <a:pt x="6234377" y="153904"/>
                </a:lnTo>
                <a:lnTo>
                  <a:pt x="6174052" y="147554"/>
                </a:lnTo>
                <a:lnTo>
                  <a:pt x="6105789" y="144379"/>
                </a:lnTo>
                <a:lnTo>
                  <a:pt x="6095999" y="144834"/>
                </a:lnTo>
                <a:lnTo>
                  <a:pt x="6086208" y="144379"/>
                </a:lnTo>
                <a:lnTo>
                  <a:pt x="6017947" y="147554"/>
                </a:lnTo>
                <a:lnTo>
                  <a:pt x="5957621" y="153904"/>
                </a:lnTo>
                <a:lnTo>
                  <a:pt x="5905234" y="165016"/>
                </a:lnTo>
                <a:lnTo>
                  <a:pt x="5859196" y="180891"/>
                </a:lnTo>
                <a:lnTo>
                  <a:pt x="5817921" y="196766"/>
                </a:lnTo>
                <a:lnTo>
                  <a:pt x="5781408" y="212641"/>
                </a:lnTo>
                <a:lnTo>
                  <a:pt x="5743308" y="231691"/>
                </a:lnTo>
                <a:lnTo>
                  <a:pt x="5705209" y="250741"/>
                </a:lnTo>
                <a:lnTo>
                  <a:pt x="5668696" y="269791"/>
                </a:lnTo>
                <a:lnTo>
                  <a:pt x="5627421" y="285666"/>
                </a:lnTo>
                <a:lnTo>
                  <a:pt x="5581383" y="299954"/>
                </a:lnTo>
                <a:lnTo>
                  <a:pt x="5528996" y="311066"/>
                </a:lnTo>
                <a:lnTo>
                  <a:pt x="5468671" y="319004"/>
                </a:lnTo>
                <a:lnTo>
                  <a:pt x="5410199" y="320364"/>
                </a:lnTo>
                <a:lnTo>
                  <a:pt x="5351727" y="319004"/>
                </a:lnTo>
                <a:lnTo>
                  <a:pt x="5291401" y="311066"/>
                </a:lnTo>
                <a:lnTo>
                  <a:pt x="5239014" y="299954"/>
                </a:lnTo>
                <a:lnTo>
                  <a:pt x="5192976" y="285666"/>
                </a:lnTo>
                <a:lnTo>
                  <a:pt x="5151701" y="269791"/>
                </a:lnTo>
                <a:lnTo>
                  <a:pt x="5115189" y="250741"/>
                </a:lnTo>
                <a:lnTo>
                  <a:pt x="5077089" y="231691"/>
                </a:lnTo>
                <a:lnTo>
                  <a:pt x="5038989" y="212641"/>
                </a:lnTo>
                <a:lnTo>
                  <a:pt x="5002476" y="196766"/>
                </a:lnTo>
                <a:lnTo>
                  <a:pt x="4961201" y="180891"/>
                </a:lnTo>
                <a:lnTo>
                  <a:pt x="4915165" y="165016"/>
                </a:lnTo>
                <a:lnTo>
                  <a:pt x="4862777" y="153904"/>
                </a:lnTo>
                <a:lnTo>
                  <a:pt x="4802453" y="147554"/>
                </a:lnTo>
                <a:lnTo>
                  <a:pt x="4734189" y="144379"/>
                </a:lnTo>
                <a:lnTo>
                  <a:pt x="4665928" y="147554"/>
                </a:lnTo>
                <a:lnTo>
                  <a:pt x="4605602" y="153904"/>
                </a:lnTo>
                <a:lnTo>
                  <a:pt x="4553214" y="165016"/>
                </a:lnTo>
                <a:lnTo>
                  <a:pt x="4507177" y="180891"/>
                </a:lnTo>
                <a:lnTo>
                  <a:pt x="4465902" y="196766"/>
                </a:lnTo>
                <a:lnTo>
                  <a:pt x="4429389" y="212641"/>
                </a:lnTo>
                <a:lnTo>
                  <a:pt x="4353189" y="250741"/>
                </a:lnTo>
                <a:lnTo>
                  <a:pt x="4316677" y="269791"/>
                </a:lnTo>
                <a:lnTo>
                  <a:pt x="4275402" y="285666"/>
                </a:lnTo>
                <a:lnTo>
                  <a:pt x="4229364" y="299954"/>
                </a:lnTo>
                <a:lnTo>
                  <a:pt x="4176977" y="311066"/>
                </a:lnTo>
                <a:lnTo>
                  <a:pt x="4116652" y="319004"/>
                </a:lnTo>
                <a:lnTo>
                  <a:pt x="4048389" y="320591"/>
                </a:lnTo>
                <a:lnTo>
                  <a:pt x="3980127" y="319004"/>
                </a:lnTo>
                <a:lnTo>
                  <a:pt x="3919802" y="311066"/>
                </a:lnTo>
                <a:lnTo>
                  <a:pt x="3867414" y="299954"/>
                </a:lnTo>
                <a:lnTo>
                  <a:pt x="3821377" y="285666"/>
                </a:lnTo>
                <a:lnTo>
                  <a:pt x="3780102" y="269791"/>
                </a:lnTo>
                <a:lnTo>
                  <a:pt x="3743589" y="250741"/>
                </a:lnTo>
                <a:lnTo>
                  <a:pt x="3705489" y="231691"/>
                </a:lnTo>
                <a:lnTo>
                  <a:pt x="3667389" y="212641"/>
                </a:lnTo>
                <a:lnTo>
                  <a:pt x="3630877" y="196766"/>
                </a:lnTo>
                <a:lnTo>
                  <a:pt x="3589602" y="180891"/>
                </a:lnTo>
                <a:lnTo>
                  <a:pt x="3543564" y="165016"/>
                </a:lnTo>
                <a:lnTo>
                  <a:pt x="3491177" y="153904"/>
                </a:lnTo>
                <a:lnTo>
                  <a:pt x="3430852" y="147554"/>
                </a:lnTo>
                <a:lnTo>
                  <a:pt x="3361002" y="144379"/>
                </a:lnTo>
                <a:lnTo>
                  <a:pt x="3294327" y="147554"/>
                </a:lnTo>
                <a:lnTo>
                  <a:pt x="3234002" y="153904"/>
                </a:lnTo>
                <a:lnTo>
                  <a:pt x="3181614" y="165016"/>
                </a:lnTo>
                <a:lnTo>
                  <a:pt x="3135577" y="180891"/>
                </a:lnTo>
                <a:lnTo>
                  <a:pt x="3094302" y="196766"/>
                </a:lnTo>
                <a:lnTo>
                  <a:pt x="3057789" y="212641"/>
                </a:lnTo>
                <a:lnTo>
                  <a:pt x="3019689" y="231691"/>
                </a:lnTo>
                <a:lnTo>
                  <a:pt x="2981589" y="250741"/>
                </a:lnTo>
                <a:lnTo>
                  <a:pt x="2945077" y="269791"/>
                </a:lnTo>
                <a:lnTo>
                  <a:pt x="2903802" y="285666"/>
                </a:lnTo>
                <a:lnTo>
                  <a:pt x="2857764" y="299954"/>
                </a:lnTo>
                <a:lnTo>
                  <a:pt x="2805377" y="311066"/>
                </a:lnTo>
                <a:lnTo>
                  <a:pt x="2745052" y="319004"/>
                </a:lnTo>
                <a:lnTo>
                  <a:pt x="2676789" y="320591"/>
                </a:lnTo>
                <a:lnTo>
                  <a:pt x="2608527" y="319004"/>
                </a:lnTo>
                <a:lnTo>
                  <a:pt x="2548202" y="311066"/>
                </a:lnTo>
                <a:lnTo>
                  <a:pt x="2495814" y="299954"/>
                </a:lnTo>
                <a:lnTo>
                  <a:pt x="2449777" y="285666"/>
                </a:lnTo>
                <a:lnTo>
                  <a:pt x="2408502" y="269791"/>
                </a:lnTo>
                <a:lnTo>
                  <a:pt x="2371989" y="250741"/>
                </a:lnTo>
                <a:lnTo>
                  <a:pt x="2333889" y="231691"/>
                </a:lnTo>
                <a:lnTo>
                  <a:pt x="2295789" y="212641"/>
                </a:lnTo>
                <a:lnTo>
                  <a:pt x="2259277" y="196766"/>
                </a:lnTo>
                <a:lnTo>
                  <a:pt x="2218002" y="180891"/>
                </a:lnTo>
                <a:lnTo>
                  <a:pt x="2171964" y="165016"/>
                </a:lnTo>
                <a:lnTo>
                  <a:pt x="2119577" y="153904"/>
                </a:lnTo>
                <a:lnTo>
                  <a:pt x="2059252" y="147554"/>
                </a:lnTo>
                <a:lnTo>
                  <a:pt x="1990989" y="144379"/>
                </a:lnTo>
                <a:lnTo>
                  <a:pt x="1922727" y="147554"/>
                </a:lnTo>
                <a:lnTo>
                  <a:pt x="1862402" y="153904"/>
                </a:lnTo>
                <a:lnTo>
                  <a:pt x="1810014" y="165016"/>
                </a:lnTo>
                <a:lnTo>
                  <a:pt x="1763977" y="180891"/>
                </a:lnTo>
                <a:lnTo>
                  <a:pt x="1722702" y="196766"/>
                </a:lnTo>
                <a:lnTo>
                  <a:pt x="1686189" y="212641"/>
                </a:lnTo>
                <a:lnTo>
                  <a:pt x="1648089" y="231691"/>
                </a:lnTo>
                <a:lnTo>
                  <a:pt x="1609989" y="250741"/>
                </a:lnTo>
                <a:lnTo>
                  <a:pt x="1573477" y="269791"/>
                </a:lnTo>
                <a:lnTo>
                  <a:pt x="1532202" y="285666"/>
                </a:lnTo>
                <a:lnTo>
                  <a:pt x="1486164" y="299954"/>
                </a:lnTo>
                <a:lnTo>
                  <a:pt x="1433777" y="311066"/>
                </a:lnTo>
                <a:lnTo>
                  <a:pt x="1373452" y="319004"/>
                </a:lnTo>
                <a:lnTo>
                  <a:pt x="1305189" y="320591"/>
                </a:lnTo>
                <a:lnTo>
                  <a:pt x="1236927" y="319004"/>
                </a:lnTo>
                <a:lnTo>
                  <a:pt x="1176602" y="311066"/>
                </a:lnTo>
                <a:lnTo>
                  <a:pt x="1124214" y="299954"/>
                </a:lnTo>
                <a:lnTo>
                  <a:pt x="1078177" y="285666"/>
                </a:lnTo>
                <a:lnTo>
                  <a:pt x="1036902" y="269791"/>
                </a:lnTo>
                <a:lnTo>
                  <a:pt x="1000389" y="250741"/>
                </a:lnTo>
                <a:lnTo>
                  <a:pt x="962289" y="231691"/>
                </a:lnTo>
                <a:lnTo>
                  <a:pt x="924189" y="212641"/>
                </a:lnTo>
                <a:lnTo>
                  <a:pt x="887677" y="196766"/>
                </a:lnTo>
                <a:lnTo>
                  <a:pt x="846402" y="180891"/>
                </a:lnTo>
                <a:lnTo>
                  <a:pt x="800364" y="165016"/>
                </a:lnTo>
                <a:lnTo>
                  <a:pt x="747977" y="153904"/>
                </a:lnTo>
                <a:lnTo>
                  <a:pt x="687652" y="147554"/>
                </a:lnTo>
                <a:lnTo>
                  <a:pt x="619389" y="144379"/>
                </a:lnTo>
                <a:lnTo>
                  <a:pt x="551127" y="147554"/>
                </a:lnTo>
                <a:lnTo>
                  <a:pt x="490802" y="153904"/>
                </a:lnTo>
                <a:lnTo>
                  <a:pt x="438414" y="165016"/>
                </a:lnTo>
                <a:lnTo>
                  <a:pt x="392377" y="180891"/>
                </a:lnTo>
                <a:lnTo>
                  <a:pt x="351102" y="196766"/>
                </a:lnTo>
                <a:lnTo>
                  <a:pt x="314589" y="212641"/>
                </a:lnTo>
                <a:lnTo>
                  <a:pt x="276489" y="231691"/>
                </a:lnTo>
                <a:lnTo>
                  <a:pt x="238389" y="250741"/>
                </a:lnTo>
                <a:lnTo>
                  <a:pt x="201877" y="269791"/>
                </a:lnTo>
                <a:lnTo>
                  <a:pt x="160602" y="285666"/>
                </a:lnTo>
                <a:lnTo>
                  <a:pt x="114564" y="299954"/>
                </a:lnTo>
                <a:lnTo>
                  <a:pt x="62177" y="311066"/>
                </a:lnTo>
                <a:lnTo>
                  <a:pt x="1852" y="319004"/>
                </a:lnTo>
                <a:lnTo>
                  <a:pt x="0" y="319047"/>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lnTo>
                  <a:pt x="619389" y="0"/>
                </a:lnTo>
                <a:close/>
              </a:path>
            </a:pathLst>
          </a:custGeom>
          <a:solidFill>
            <a:srgbClr val="FFFFFF"/>
          </a:solidFill>
          <a:ln w="0">
            <a:noFill/>
            <a:prstDash val="solid"/>
            <a:round/>
            <a:headEnd/>
            <a:tailEnd/>
          </a:ln>
        </p:spPr>
        <p:txBody>
          <a:bodyPr wrap="square" rtlCol="0" anchor="ctr">
            <a:noAutofit/>
          </a:bodyPr>
          <a:lstStyle/>
          <a:p>
            <a:pPr algn="ctr" defTabSz="457200"/>
            <a:endParaRPr lang="en-US">
              <a:solidFill>
                <a:schemeClr val="tx1"/>
              </a:solidFill>
            </a:endParaRPr>
          </a:p>
        </p:txBody>
      </p:sp>
    </p:spTree>
    <p:extLst>
      <p:ext uri="{BB962C8B-B14F-4D97-AF65-F5344CB8AC3E}">
        <p14:creationId xmlns:p14="http://schemas.microsoft.com/office/powerpoint/2010/main" val="879988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6B3DF3-4614-46A9-9E5E-D14431DCC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C1B66A-9E67-4AEE-AE7E-1090C8816764}"/>
              </a:ext>
            </a:extLst>
          </p:cNvPr>
          <p:cNvSpPr>
            <a:spLocks noGrp="1"/>
          </p:cNvSpPr>
          <p:nvPr>
            <p:ph type="title"/>
          </p:nvPr>
        </p:nvSpPr>
        <p:spPr>
          <a:xfrm>
            <a:off x="1271588" y="662399"/>
            <a:ext cx="4460543" cy="1494000"/>
          </a:xfrm>
        </p:spPr>
        <p:txBody>
          <a:bodyPr anchor="t">
            <a:normAutofit/>
          </a:bodyPr>
          <a:lstStyle/>
          <a:p>
            <a:r>
              <a:rPr lang="en-GB" dirty="0"/>
              <a:t>Carmelites</a:t>
            </a:r>
          </a:p>
        </p:txBody>
      </p:sp>
      <p:grpSp>
        <p:nvGrpSpPr>
          <p:cNvPr id="11" name="Group 10">
            <a:extLst>
              <a:ext uri="{FF2B5EF4-FFF2-40B4-BE49-F238E27FC236}">
                <a16:creationId xmlns:a16="http://schemas.microsoft.com/office/drawing/2014/main" id="{96AF5BED-1831-4A88-91BC-55D58BF9F2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2" name="Freeform 6">
              <a:extLst>
                <a:ext uri="{FF2B5EF4-FFF2-40B4-BE49-F238E27FC236}">
                  <a16:creationId xmlns:a16="http://schemas.microsoft.com/office/drawing/2014/main" id="{544BD6EE-970C-4DF5-A508-F6127787C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3" name="Freeform 6">
              <a:extLst>
                <a:ext uri="{FF2B5EF4-FFF2-40B4-BE49-F238E27FC236}">
                  <a16:creationId xmlns:a16="http://schemas.microsoft.com/office/drawing/2014/main" id="{B0ECD73E-712E-4743-BE0D-7BDF10DAB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US" dirty="0"/>
            </a:p>
          </p:txBody>
        </p:sp>
      </p:grpSp>
      <p:sp>
        <p:nvSpPr>
          <p:cNvPr id="3" name="Content Placeholder 2">
            <a:extLst>
              <a:ext uri="{FF2B5EF4-FFF2-40B4-BE49-F238E27FC236}">
                <a16:creationId xmlns:a16="http://schemas.microsoft.com/office/drawing/2014/main" id="{B354226C-781A-4A5F-BD2A-F31818E4C1EA}"/>
              </a:ext>
            </a:extLst>
          </p:cNvPr>
          <p:cNvSpPr>
            <a:spLocks noGrp="1"/>
          </p:cNvSpPr>
          <p:nvPr>
            <p:ph idx="1"/>
          </p:nvPr>
        </p:nvSpPr>
        <p:spPr>
          <a:xfrm>
            <a:off x="1251679" y="2286001"/>
            <a:ext cx="4475354" cy="3844800"/>
          </a:xfrm>
        </p:spPr>
        <p:txBody>
          <a:bodyPr>
            <a:normAutofit/>
          </a:bodyPr>
          <a:lstStyle/>
          <a:p>
            <a:r>
              <a:rPr lang="en-GB" sz="2000">
                <a:solidFill>
                  <a:schemeClr val="tx1">
                    <a:alpha val="60000"/>
                  </a:schemeClr>
                </a:solidFill>
              </a:rPr>
              <a:t>Mount Carmel</a:t>
            </a:r>
          </a:p>
          <a:p>
            <a:r>
              <a:rPr lang="en-GB" sz="2000">
                <a:solidFill>
                  <a:schemeClr val="tx1">
                    <a:alpha val="60000"/>
                  </a:schemeClr>
                </a:solidFill>
              </a:rPr>
              <a:t>Eremetical</a:t>
            </a:r>
          </a:p>
          <a:p>
            <a:r>
              <a:rPr lang="en-GB" sz="2000">
                <a:solidFill>
                  <a:schemeClr val="tx1">
                    <a:alpha val="60000"/>
                  </a:schemeClr>
                </a:solidFill>
              </a:rPr>
              <a:t>Cenobitic</a:t>
            </a:r>
          </a:p>
          <a:p>
            <a:r>
              <a:rPr lang="en-GB" sz="2000">
                <a:solidFill>
                  <a:schemeClr val="tx1">
                    <a:alpha val="60000"/>
                  </a:schemeClr>
                </a:solidFill>
              </a:rPr>
              <a:t>Pater noster</a:t>
            </a:r>
          </a:p>
          <a:p>
            <a:r>
              <a:rPr lang="en-GB" sz="2000">
                <a:solidFill>
                  <a:schemeClr val="tx1">
                    <a:alpha val="60000"/>
                  </a:schemeClr>
                </a:solidFill>
              </a:rPr>
              <a:t>1229 official recognition by Pope Gregory IX</a:t>
            </a:r>
          </a:p>
          <a:p>
            <a:r>
              <a:rPr lang="en-GB" sz="2000">
                <a:solidFill>
                  <a:schemeClr val="tx1">
                    <a:alpha val="60000"/>
                  </a:schemeClr>
                </a:solidFill>
              </a:rPr>
              <a:t>The White Friars</a:t>
            </a:r>
          </a:p>
        </p:txBody>
      </p:sp>
      <p:pic>
        <p:nvPicPr>
          <p:cNvPr id="4" name="Picture 3">
            <a:extLst>
              <a:ext uri="{FF2B5EF4-FFF2-40B4-BE49-F238E27FC236}">
                <a16:creationId xmlns:a16="http://schemas.microsoft.com/office/drawing/2014/main" id="{6799E51D-8584-4226-8122-722FA9BF4371}"/>
              </a:ext>
            </a:extLst>
          </p:cNvPr>
          <p:cNvPicPr>
            <a:picLocks noChangeAspect="1"/>
          </p:cNvPicPr>
          <p:nvPr/>
        </p:nvPicPr>
        <p:blipFill rotWithShape="1">
          <a:blip r:embed="rId2"/>
          <a:srcRect t="221" r="2" b="25223"/>
          <a:stretch/>
        </p:blipFill>
        <p:spPr>
          <a:xfrm>
            <a:off x="6098192" y="10"/>
            <a:ext cx="6093808" cy="6857990"/>
          </a:xfrm>
          <a:prstGeom prst="rect">
            <a:avLst/>
          </a:prstGeom>
        </p:spPr>
      </p:pic>
    </p:spTree>
    <p:extLst>
      <p:ext uri="{BB962C8B-B14F-4D97-AF65-F5344CB8AC3E}">
        <p14:creationId xmlns:p14="http://schemas.microsoft.com/office/powerpoint/2010/main" val="677119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E279A52-177D-482C-92C8-10DD7A18F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0BF52F-AA5F-412C-9102-F9C3DD4506B9}"/>
              </a:ext>
            </a:extLst>
          </p:cNvPr>
          <p:cNvSpPr>
            <a:spLocks noGrp="1"/>
          </p:cNvSpPr>
          <p:nvPr>
            <p:ph type="title"/>
          </p:nvPr>
        </p:nvSpPr>
        <p:spPr>
          <a:xfrm>
            <a:off x="1251677" y="662399"/>
            <a:ext cx="4357499" cy="1494000"/>
          </a:xfrm>
        </p:spPr>
        <p:txBody>
          <a:bodyPr anchor="t">
            <a:normAutofit/>
          </a:bodyPr>
          <a:lstStyle/>
          <a:p>
            <a:r>
              <a:rPr lang="en-GB" dirty="0"/>
              <a:t>Hospitallers</a:t>
            </a:r>
          </a:p>
        </p:txBody>
      </p:sp>
      <p:grpSp>
        <p:nvGrpSpPr>
          <p:cNvPr id="11" name="Group 10">
            <a:extLst>
              <a:ext uri="{FF2B5EF4-FFF2-40B4-BE49-F238E27FC236}">
                <a16:creationId xmlns:a16="http://schemas.microsoft.com/office/drawing/2014/main" id="{4BCD063E-D4FF-4FB3-8F1D-5DD2288836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2" name="Freeform 6">
              <a:extLst>
                <a:ext uri="{FF2B5EF4-FFF2-40B4-BE49-F238E27FC236}">
                  <a16:creationId xmlns:a16="http://schemas.microsoft.com/office/drawing/2014/main" id="{74E5C9C3-37C9-425E-A935-0CE649921D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3" name="Freeform 6">
              <a:extLst>
                <a:ext uri="{FF2B5EF4-FFF2-40B4-BE49-F238E27FC236}">
                  <a16:creationId xmlns:a16="http://schemas.microsoft.com/office/drawing/2014/main" id="{2526C943-4313-4653-93E0-80AA1FD610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US" dirty="0"/>
            </a:p>
          </p:txBody>
        </p:sp>
      </p:grpSp>
      <p:sp>
        <p:nvSpPr>
          <p:cNvPr id="3" name="Content Placeholder 2">
            <a:extLst>
              <a:ext uri="{FF2B5EF4-FFF2-40B4-BE49-F238E27FC236}">
                <a16:creationId xmlns:a16="http://schemas.microsoft.com/office/drawing/2014/main" id="{445ADEED-BEF5-42AF-ABC8-B030A25E74EA}"/>
              </a:ext>
            </a:extLst>
          </p:cNvPr>
          <p:cNvSpPr>
            <a:spLocks noGrp="1"/>
          </p:cNvSpPr>
          <p:nvPr>
            <p:ph idx="1"/>
          </p:nvPr>
        </p:nvSpPr>
        <p:spPr>
          <a:xfrm>
            <a:off x="1251678" y="2286000"/>
            <a:ext cx="4363595" cy="3844800"/>
          </a:xfrm>
        </p:spPr>
        <p:txBody>
          <a:bodyPr>
            <a:normAutofit/>
          </a:bodyPr>
          <a:lstStyle/>
          <a:p>
            <a:r>
              <a:rPr lang="en-GB" sz="2000">
                <a:solidFill>
                  <a:schemeClr val="tx1">
                    <a:alpha val="60000"/>
                  </a:schemeClr>
                </a:solidFill>
              </a:rPr>
              <a:t>Order of the Hospital of St John of Jerusalem</a:t>
            </a:r>
          </a:p>
          <a:p>
            <a:r>
              <a:rPr lang="en-GB" sz="2000">
                <a:solidFill>
                  <a:schemeClr val="tx1">
                    <a:alpha val="60000"/>
                  </a:schemeClr>
                </a:solidFill>
              </a:rPr>
              <a:t>Officially recognised in 1113</a:t>
            </a:r>
          </a:p>
          <a:p>
            <a:r>
              <a:rPr lang="en-GB" sz="2000">
                <a:solidFill>
                  <a:schemeClr val="tx1">
                    <a:alpha val="60000"/>
                  </a:schemeClr>
                </a:solidFill>
              </a:rPr>
              <a:t>Foreshadowed Franciscans</a:t>
            </a:r>
          </a:p>
          <a:p>
            <a:r>
              <a:rPr lang="en-GB" sz="2000">
                <a:solidFill>
                  <a:schemeClr val="tx1">
                    <a:alpha val="60000"/>
                  </a:schemeClr>
                </a:solidFill>
              </a:rPr>
              <a:t> First proper hospitals</a:t>
            </a:r>
          </a:p>
          <a:p>
            <a:r>
              <a:rPr lang="en-GB" sz="2000">
                <a:solidFill>
                  <a:schemeClr val="tx1">
                    <a:alpha val="60000"/>
                  </a:schemeClr>
                </a:solidFill>
              </a:rPr>
              <a:t>Then developed military arm</a:t>
            </a:r>
          </a:p>
          <a:p>
            <a:endParaRPr lang="en-GB" sz="2000">
              <a:solidFill>
                <a:schemeClr val="tx1">
                  <a:alpha val="60000"/>
                </a:schemeClr>
              </a:solidFill>
            </a:endParaRPr>
          </a:p>
        </p:txBody>
      </p:sp>
      <p:pic>
        <p:nvPicPr>
          <p:cNvPr id="4" name="Picture 3">
            <a:extLst>
              <a:ext uri="{FF2B5EF4-FFF2-40B4-BE49-F238E27FC236}">
                <a16:creationId xmlns:a16="http://schemas.microsoft.com/office/drawing/2014/main" id="{724714E8-683B-4AA2-9894-C3D95E0802D5}"/>
              </a:ext>
            </a:extLst>
          </p:cNvPr>
          <p:cNvPicPr>
            <a:picLocks noChangeAspect="1"/>
          </p:cNvPicPr>
          <p:nvPr/>
        </p:nvPicPr>
        <p:blipFill rotWithShape="1">
          <a:blip r:embed="rId2"/>
          <a:srcRect t="12779" r="-2" b="18553"/>
          <a:stretch/>
        </p:blipFill>
        <p:spPr>
          <a:xfrm>
            <a:off x="6096000" y="580713"/>
            <a:ext cx="5414304" cy="5407737"/>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p:spPr>
      </p:pic>
    </p:spTree>
    <p:extLst>
      <p:ext uri="{BB962C8B-B14F-4D97-AF65-F5344CB8AC3E}">
        <p14:creationId xmlns:p14="http://schemas.microsoft.com/office/powerpoint/2010/main" val="13196736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4359AD-633A-4876-901C-26B632EC71FC}"/>
              </a:ext>
            </a:extLst>
          </p:cNvPr>
          <p:cNvPicPr>
            <a:picLocks noChangeAspect="1"/>
          </p:cNvPicPr>
          <p:nvPr/>
        </p:nvPicPr>
        <p:blipFill rotWithShape="1">
          <a:blip r:embed="rId2">
            <a:alphaModFix/>
          </a:blip>
          <a:srcRect l="5442" r="1321"/>
          <a:stretch/>
        </p:blipFill>
        <p:spPr>
          <a:xfrm>
            <a:off x="5797543" y="10"/>
            <a:ext cx="6394152" cy="6857990"/>
          </a:xfrm>
          <a:prstGeom prst="rect">
            <a:avLst/>
          </a:prstGeom>
        </p:spPr>
      </p:pic>
      <p:pic>
        <p:nvPicPr>
          <p:cNvPr id="9" name="Picture 8">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AAFFA6C5-F77D-44FB-BD32-86DA620C4074}"/>
              </a:ext>
            </a:extLst>
          </p:cNvPr>
          <p:cNvSpPr>
            <a:spLocks noGrp="1"/>
          </p:cNvSpPr>
          <p:nvPr>
            <p:ph type="title"/>
          </p:nvPr>
        </p:nvSpPr>
        <p:spPr>
          <a:xfrm>
            <a:off x="804998" y="798445"/>
            <a:ext cx="4803636" cy="1311664"/>
          </a:xfrm>
        </p:spPr>
        <p:txBody>
          <a:bodyPr>
            <a:normAutofit/>
          </a:bodyPr>
          <a:lstStyle/>
          <a:p>
            <a:r>
              <a:rPr lang="en-GB">
                <a:solidFill>
                  <a:srgbClr val="000000"/>
                </a:solidFill>
              </a:rPr>
              <a:t>Templars</a:t>
            </a:r>
          </a:p>
        </p:txBody>
      </p:sp>
      <p:sp>
        <p:nvSpPr>
          <p:cNvPr id="3" name="Content Placeholder 2">
            <a:extLst>
              <a:ext uri="{FF2B5EF4-FFF2-40B4-BE49-F238E27FC236}">
                <a16:creationId xmlns:a16="http://schemas.microsoft.com/office/drawing/2014/main" id="{30002ED9-0FE7-4E23-951F-BAB4DBAC1D17}"/>
              </a:ext>
            </a:extLst>
          </p:cNvPr>
          <p:cNvSpPr>
            <a:spLocks noGrp="1"/>
          </p:cNvSpPr>
          <p:nvPr>
            <p:ph idx="1"/>
          </p:nvPr>
        </p:nvSpPr>
        <p:spPr>
          <a:xfrm>
            <a:off x="804997" y="2272143"/>
            <a:ext cx="4706803" cy="3788830"/>
          </a:xfrm>
        </p:spPr>
        <p:txBody>
          <a:bodyPr anchor="ctr">
            <a:normAutofit/>
          </a:bodyPr>
          <a:lstStyle/>
          <a:p>
            <a:r>
              <a:rPr lang="en-GB" sz="2000">
                <a:solidFill>
                  <a:srgbClr val="000000"/>
                </a:solidFill>
              </a:rPr>
              <a:t>Originated 1118/9</a:t>
            </a:r>
          </a:p>
          <a:p>
            <a:r>
              <a:rPr lang="en-GB" sz="2000">
                <a:solidFill>
                  <a:srgbClr val="000000"/>
                </a:solidFill>
              </a:rPr>
              <a:t>Hugh of Paynes from Champagne</a:t>
            </a:r>
          </a:p>
          <a:p>
            <a:r>
              <a:rPr lang="en-GB" sz="2000">
                <a:solidFill>
                  <a:srgbClr val="000000"/>
                </a:solidFill>
              </a:rPr>
              <a:t>Supported by Baldwin II and Bernard of Clairvaux</a:t>
            </a:r>
          </a:p>
          <a:p>
            <a:r>
              <a:rPr lang="en-GB" sz="2000">
                <a:solidFill>
                  <a:srgbClr val="000000"/>
                </a:solidFill>
              </a:rPr>
              <a:t>Rule written for them in 1139</a:t>
            </a:r>
          </a:p>
          <a:p>
            <a:endParaRPr lang="en-GB" sz="2000">
              <a:solidFill>
                <a:srgbClr val="000000"/>
              </a:solidFill>
            </a:endParaRPr>
          </a:p>
        </p:txBody>
      </p:sp>
    </p:spTree>
    <p:extLst>
      <p:ext uri="{BB962C8B-B14F-4D97-AF65-F5344CB8AC3E}">
        <p14:creationId xmlns:p14="http://schemas.microsoft.com/office/powerpoint/2010/main" val="8681285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5B4D0F7-6A37-41EC-BD85-A9E9A88C8BC9}"/>
              </a:ext>
            </a:extLst>
          </p:cNvPr>
          <p:cNvPicPr>
            <a:picLocks noGrp="1" noChangeAspect="1"/>
          </p:cNvPicPr>
          <p:nvPr>
            <p:ph idx="1"/>
          </p:nvPr>
        </p:nvPicPr>
        <p:blipFill rotWithShape="1">
          <a:blip r:embed="rId2"/>
          <a:srcRect t="442"/>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859411-81E5-4AB1-847D-3C93E8294244}"/>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err="1">
                <a:solidFill>
                  <a:schemeClr val="tx1">
                    <a:lumMod val="85000"/>
                    <a:lumOff val="15000"/>
                  </a:schemeClr>
                </a:solidFill>
              </a:rPr>
              <a:t>Krak</a:t>
            </a:r>
            <a:r>
              <a:rPr lang="en-US" sz="3600" dirty="0">
                <a:solidFill>
                  <a:schemeClr val="tx1">
                    <a:lumMod val="85000"/>
                    <a:lumOff val="15000"/>
                  </a:schemeClr>
                </a:solidFill>
              </a:rPr>
              <a:t> des Chevaliers</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7998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D4C5CD0-5523-4DD8-8C68-A2D4FD4CF432}"/>
              </a:ext>
            </a:extLst>
          </p:cNvPr>
          <p:cNvPicPr>
            <a:picLocks noGrp="1" noChangeAspect="1"/>
          </p:cNvPicPr>
          <p:nvPr>
            <p:ph idx="1"/>
          </p:nvPr>
        </p:nvPicPr>
        <p:blipFill rotWithShape="1">
          <a:blip r:embed="rId2"/>
          <a:srcRect l="11715" r="2316" b="-2"/>
          <a:stretch/>
        </p:blipFill>
        <p:spPr>
          <a:xfrm>
            <a:off x="4003589" y="10"/>
            <a:ext cx="8188411" cy="6857989"/>
          </a:xfrm>
          <a:prstGeom prst="rect">
            <a:avLst/>
          </a:prstGeom>
        </p:spPr>
      </p:pic>
      <p:sp>
        <p:nvSpPr>
          <p:cNvPr id="11" name="Freeform: Shape 10">
            <a:extLst>
              <a:ext uri="{FF2B5EF4-FFF2-40B4-BE49-F238E27FC236}">
                <a16:creationId xmlns:a16="http://schemas.microsoft.com/office/drawing/2014/main" id="{465EB4C2-5647-453F-B661-B28146057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grpSp>
        <p:nvGrpSpPr>
          <p:cNvPr id="13" name="Group 12">
            <a:extLst>
              <a:ext uri="{FF2B5EF4-FFF2-40B4-BE49-F238E27FC236}">
                <a16:creationId xmlns:a16="http://schemas.microsoft.com/office/drawing/2014/main" id="{1D015EAF-FDA0-4A49-B71D-F0521EA99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272784" cy="6858000"/>
            <a:chOff x="0" y="2006221"/>
            <a:chExt cx="4272784" cy="6858000"/>
          </a:xfrm>
        </p:grpSpPr>
        <p:sp useBgFill="1">
          <p:nvSpPr>
            <p:cNvPr id="14" name="Freeform: Shape 13">
              <a:extLst>
                <a:ext uri="{FF2B5EF4-FFF2-40B4-BE49-F238E27FC236}">
                  <a16:creationId xmlns:a16="http://schemas.microsoft.com/office/drawing/2014/main" id="{0047FB3A-C0F9-4DD9-A4E0-B203F96AA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0" y="2006221"/>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5" name="Freeform: Shape 14">
              <a:extLst>
                <a:ext uri="{FF2B5EF4-FFF2-40B4-BE49-F238E27FC236}">
                  <a16:creationId xmlns:a16="http://schemas.microsoft.com/office/drawing/2014/main" id="{6C42C509-4662-4775-BF18-33FB465BCD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0" y="2006221"/>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solidFill>
              <a:schemeClr val="accent1">
                <a:lumMod val="50000"/>
                <a:alpha val="25000"/>
              </a:schemeClr>
            </a:solidFill>
            <a:ln w="0">
              <a:noFill/>
              <a:prstDash val="solid"/>
              <a:round/>
              <a:headEnd/>
              <a:tailEnd/>
            </a:ln>
          </p:spPr>
          <p:txBody>
            <a:bodyPr/>
            <a:lstStyle/>
            <a:p>
              <a:endParaRPr lang="en-US" dirty="0"/>
            </a:p>
          </p:txBody>
        </p:sp>
      </p:grpSp>
      <p:sp>
        <p:nvSpPr>
          <p:cNvPr id="2" name="Title 1">
            <a:extLst>
              <a:ext uri="{FF2B5EF4-FFF2-40B4-BE49-F238E27FC236}">
                <a16:creationId xmlns:a16="http://schemas.microsoft.com/office/drawing/2014/main" id="{DF2AB320-1B57-4739-8A17-69371E0876C6}"/>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6400"/>
              <a:t>Belvoir</a:t>
            </a:r>
            <a:br>
              <a:rPr lang="en-US" sz="6400"/>
            </a:br>
            <a:endParaRPr lang="en-US" sz="6400"/>
          </a:p>
        </p:txBody>
      </p:sp>
    </p:spTree>
    <p:extLst>
      <p:ext uri="{BB962C8B-B14F-4D97-AF65-F5344CB8AC3E}">
        <p14:creationId xmlns:p14="http://schemas.microsoft.com/office/powerpoint/2010/main" val="24525714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49CE331-7390-4059-BB16-510AEEDD133F}"/>
              </a:ext>
            </a:extLst>
          </p:cNvPr>
          <p:cNvPicPr>
            <a:picLocks noGrp="1" noChangeAspect="1"/>
          </p:cNvPicPr>
          <p:nvPr>
            <p:ph idx="1"/>
          </p:nvPr>
        </p:nvPicPr>
        <p:blipFill rotWithShape="1">
          <a:blip r:embed="rId2"/>
          <a:srcRect l="4371" r="6295" b="-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A593E0-E23C-4DD3-9345-5A1648F31288}"/>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Marqab</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4208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B0BFFFCE-B05D-4CAB-87A2-D499B12FCF42}"/>
              </a:ext>
            </a:extLst>
          </p:cNvPr>
          <p:cNvPicPr>
            <a:picLocks noChangeAspect="1"/>
          </p:cNvPicPr>
          <p:nvPr/>
        </p:nvPicPr>
        <p:blipFill rotWithShape="1">
          <a:blip r:embed="rId2"/>
          <a:srcRect t="19749" b="24854"/>
          <a:stretch/>
        </p:blipFill>
        <p:spPr>
          <a:xfrm>
            <a:off x="20" y="1282"/>
            <a:ext cx="12191980" cy="6856718"/>
          </a:xfrm>
          <a:prstGeom prst="rect">
            <a:avLst/>
          </a:prstGeom>
        </p:spPr>
      </p:pic>
    </p:spTree>
    <p:extLst>
      <p:ext uri="{BB962C8B-B14F-4D97-AF65-F5344CB8AC3E}">
        <p14:creationId xmlns:p14="http://schemas.microsoft.com/office/powerpoint/2010/main" val="33720768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9F388DC-C47F-4048-9B69-F1644A2A16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22C035D-D3AD-4301-A1B5-D4C91E3C5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4926329"/>
            <a:ext cx="12191996" cy="1931671"/>
          </a:xfrm>
          <a:custGeom>
            <a:avLst/>
            <a:gdLst>
              <a:gd name="connsiteX0" fmla="*/ 619388 w 12191996"/>
              <a:gd name="connsiteY0" fmla="*/ 0 h 1931671"/>
              <a:gd name="connsiteX1" fmla="*/ 687651 w 12191996"/>
              <a:gd name="connsiteY1" fmla="*/ 3175 h 1931671"/>
              <a:gd name="connsiteX2" fmla="*/ 747976 w 12191996"/>
              <a:gd name="connsiteY2" fmla="*/ 9525 h 1931671"/>
              <a:gd name="connsiteX3" fmla="*/ 800363 w 12191996"/>
              <a:gd name="connsiteY3" fmla="*/ 20637 h 1931671"/>
              <a:gd name="connsiteX4" fmla="*/ 846401 w 12191996"/>
              <a:gd name="connsiteY4" fmla="*/ 36512 h 1931671"/>
              <a:gd name="connsiteX5" fmla="*/ 887676 w 12191996"/>
              <a:gd name="connsiteY5" fmla="*/ 52387 h 1931671"/>
              <a:gd name="connsiteX6" fmla="*/ 924188 w 12191996"/>
              <a:gd name="connsiteY6" fmla="*/ 68262 h 1931671"/>
              <a:gd name="connsiteX7" fmla="*/ 962288 w 12191996"/>
              <a:gd name="connsiteY7" fmla="*/ 87312 h 1931671"/>
              <a:gd name="connsiteX8" fmla="*/ 1000388 w 12191996"/>
              <a:gd name="connsiteY8" fmla="*/ 106362 h 1931671"/>
              <a:gd name="connsiteX9" fmla="*/ 1036901 w 12191996"/>
              <a:gd name="connsiteY9" fmla="*/ 125412 h 1931671"/>
              <a:gd name="connsiteX10" fmla="*/ 1078176 w 12191996"/>
              <a:gd name="connsiteY10" fmla="*/ 141287 h 1931671"/>
              <a:gd name="connsiteX11" fmla="*/ 1124213 w 12191996"/>
              <a:gd name="connsiteY11" fmla="*/ 155575 h 1931671"/>
              <a:gd name="connsiteX12" fmla="*/ 1176601 w 12191996"/>
              <a:gd name="connsiteY12" fmla="*/ 166687 h 1931671"/>
              <a:gd name="connsiteX13" fmla="*/ 1236926 w 12191996"/>
              <a:gd name="connsiteY13" fmla="*/ 174625 h 1931671"/>
              <a:gd name="connsiteX14" fmla="*/ 1305188 w 12191996"/>
              <a:gd name="connsiteY14" fmla="*/ 176212 h 1931671"/>
              <a:gd name="connsiteX15" fmla="*/ 1373451 w 12191996"/>
              <a:gd name="connsiteY15" fmla="*/ 174625 h 1931671"/>
              <a:gd name="connsiteX16" fmla="*/ 1433776 w 12191996"/>
              <a:gd name="connsiteY16" fmla="*/ 166687 h 1931671"/>
              <a:gd name="connsiteX17" fmla="*/ 1486163 w 12191996"/>
              <a:gd name="connsiteY17" fmla="*/ 155575 h 1931671"/>
              <a:gd name="connsiteX18" fmla="*/ 1532201 w 12191996"/>
              <a:gd name="connsiteY18" fmla="*/ 141287 h 1931671"/>
              <a:gd name="connsiteX19" fmla="*/ 1573476 w 12191996"/>
              <a:gd name="connsiteY19" fmla="*/ 125412 h 1931671"/>
              <a:gd name="connsiteX20" fmla="*/ 1609988 w 12191996"/>
              <a:gd name="connsiteY20" fmla="*/ 106362 h 1931671"/>
              <a:gd name="connsiteX21" fmla="*/ 1648088 w 12191996"/>
              <a:gd name="connsiteY21" fmla="*/ 87312 h 1931671"/>
              <a:gd name="connsiteX22" fmla="*/ 1686188 w 12191996"/>
              <a:gd name="connsiteY22" fmla="*/ 68262 h 1931671"/>
              <a:gd name="connsiteX23" fmla="*/ 1722701 w 12191996"/>
              <a:gd name="connsiteY23" fmla="*/ 52387 h 1931671"/>
              <a:gd name="connsiteX24" fmla="*/ 1763976 w 12191996"/>
              <a:gd name="connsiteY24" fmla="*/ 36512 h 1931671"/>
              <a:gd name="connsiteX25" fmla="*/ 1810013 w 12191996"/>
              <a:gd name="connsiteY25" fmla="*/ 20637 h 1931671"/>
              <a:gd name="connsiteX26" fmla="*/ 1862401 w 12191996"/>
              <a:gd name="connsiteY26" fmla="*/ 9525 h 1931671"/>
              <a:gd name="connsiteX27" fmla="*/ 1922726 w 12191996"/>
              <a:gd name="connsiteY27" fmla="*/ 3175 h 1931671"/>
              <a:gd name="connsiteX28" fmla="*/ 1990988 w 12191996"/>
              <a:gd name="connsiteY28" fmla="*/ 0 h 1931671"/>
              <a:gd name="connsiteX29" fmla="*/ 2059251 w 12191996"/>
              <a:gd name="connsiteY29" fmla="*/ 3175 h 1931671"/>
              <a:gd name="connsiteX30" fmla="*/ 2119576 w 12191996"/>
              <a:gd name="connsiteY30" fmla="*/ 9525 h 1931671"/>
              <a:gd name="connsiteX31" fmla="*/ 2171963 w 12191996"/>
              <a:gd name="connsiteY31" fmla="*/ 20637 h 1931671"/>
              <a:gd name="connsiteX32" fmla="*/ 2218001 w 12191996"/>
              <a:gd name="connsiteY32" fmla="*/ 36512 h 1931671"/>
              <a:gd name="connsiteX33" fmla="*/ 2259276 w 12191996"/>
              <a:gd name="connsiteY33" fmla="*/ 52387 h 1931671"/>
              <a:gd name="connsiteX34" fmla="*/ 2295788 w 12191996"/>
              <a:gd name="connsiteY34" fmla="*/ 68262 h 1931671"/>
              <a:gd name="connsiteX35" fmla="*/ 2333888 w 12191996"/>
              <a:gd name="connsiteY35" fmla="*/ 87312 h 1931671"/>
              <a:gd name="connsiteX36" fmla="*/ 2371988 w 12191996"/>
              <a:gd name="connsiteY36" fmla="*/ 106362 h 1931671"/>
              <a:gd name="connsiteX37" fmla="*/ 2408501 w 12191996"/>
              <a:gd name="connsiteY37" fmla="*/ 125412 h 1931671"/>
              <a:gd name="connsiteX38" fmla="*/ 2449776 w 12191996"/>
              <a:gd name="connsiteY38" fmla="*/ 141287 h 1931671"/>
              <a:gd name="connsiteX39" fmla="*/ 2495813 w 12191996"/>
              <a:gd name="connsiteY39" fmla="*/ 155575 h 1931671"/>
              <a:gd name="connsiteX40" fmla="*/ 2548201 w 12191996"/>
              <a:gd name="connsiteY40" fmla="*/ 166687 h 1931671"/>
              <a:gd name="connsiteX41" fmla="*/ 2608526 w 12191996"/>
              <a:gd name="connsiteY41" fmla="*/ 174625 h 1931671"/>
              <a:gd name="connsiteX42" fmla="*/ 2676788 w 12191996"/>
              <a:gd name="connsiteY42" fmla="*/ 176212 h 1931671"/>
              <a:gd name="connsiteX43" fmla="*/ 2745051 w 12191996"/>
              <a:gd name="connsiteY43" fmla="*/ 174625 h 1931671"/>
              <a:gd name="connsiteX44" fmla="*/ 2805376 w 12191996"/>
              <a:gd name="connsiteY44" fmla="*/ 166687 h 1931671"/>
              <a:gd name="connsiteX45" fmla="*/ 2857763 w 12191996"/>
              <a:gd name="connsiteY45" fmla="*/ 155575 h 1931671"/>
              <a:gd name="connsiteX46" fmla="*/ 2903801 w 12191996"/>
              <a:gd name="connsiteY46" fmla="*/ 141287 h 1931671"/>
              <a:gd name="connsiteX47" fmla="*/ 2945076 w 12191996"/>
              <a:gd name="connsiteY47" fmla="*/ 125412 h 1931671"/>
              <a:gd name="connsiteX48" fmla="*/ 2981588 w 12191996"/>
              <a:gd name="connsiteY48" fmla="*/ 106362 h 1931671"/>
              <a:gd name="connsiteX49" fmla="*/ 3019688 w 12191996"/>
              <a:gd name="connsiteY49" fmla="*/ 87312 h 1931671"/>
              <a:gd name="connsiteX50" fmla="*/ 3057788 w 12191996"/>
              <a:gd name="connsiteY50" fmla="*/ 68262 h 1931671"/>
              <a:gd name="connsiteX51" fmla="*/ 3094301 w 12191996"/>
              <a:gd name="connsiteY51" fmla="*/ 52387 h 1931671"/>
              <a:gd name="connsiteX52" fmla="*/ 3135576 w 12191996"/>
              <a:gd name="connsiteY52" fmla="*/ 36512 h 1931671"/>
              <a:gd name="connsiteX53" fmla="*/ 3181613 w 12191996"/>
              <a:gd name="connsiteY53" fmla="*/ 20637 h 1931671"/>
              <a:gd name="connsiteX54" fmla="*/ 3234001 w 12191996"/>
              <a:gd name="connsiteY54" fmla="*/ 9525 h 1931671"/>
              <a:gd name="connsiteX55" fmla="*/ 3294326 w 12191996"/>
              <a:gd name="connsiteY55" fmla="*/ 3175 h 1931671"/>
              <a:gd name="connsiteX56" fmla="*/ 3361001 w 12191996"/>
              <a:gd name="connsiteY56" fmla="*/ 0 h 1931671"/>
              <a:gd name="connsiteX57" fmla="*/ 3430851 w 12191996"/>
              <a:gd name="connsiteY57" fmla="*/ 3175 h 1931671"/>
              <a:gd name="connsiteX58" fmla="*/ 3491176 w 12191996"/>
              <a:gd name="connsiteY58" fmla="*/ 9525 h 1931671"/>
              <a:gd name="connsiteX59" fmla="*/ 3543563 w 12191996"/>
              <a:gd name="connsiteY59" fmla="*/ 20637 h 1931671"/>
              <a:gd name="connsiteX60" fmla="*/ 3589601 w 12191996"/>
              <a:gd name="connsiteY60" fmla="*/ 36512 h 1931671"/>
              <a:gd name="connsiteX61" fmla="*/ 3630876 w 12191996"/>
              <a:gd name="connsiteY61" fmla="*/ 52387 h 1931671"/>
              <a:gd name="connsiteX62" fmla="*/ 3667388 w 12191996"/>
              <a:gd name="connsiteY62" fmla="*/ 68262 h 1931671"/>
              <a:gd name="connsiteX63" fmla="*/ 3705488 w 12191996"/>
              <a:gd name="connsiteY63" fmla="*/ 87312 h 1931671"/>
              <a:gd name="connsiteX64" fmla="*/ 3743588 w 12191996"/>
              <a:gd name="connsiteY64" fmla="*/ 106362 h 1931671"/>
              <a:gd name="connsiteX65" fmla="*/ 3780101 w 12191996"/>
              <a:gd name="connsiteY65" fmla="*/ 125412 h 1931671"/>
              <a:gd name="connsiteX66" fmla="*/ 3821376 w 12191996"/>
              <a:gd name="connsiteY66" fmla="*/ 141287 h 1931671"/>
              <a:gd name="connsiteX67" fmla="*/ 3867413 w 12191996"/>
              <a:gd name="connsiteY67" fmla="*/ 155575 h 1931671"/>
              <a:gd name="connsiteX68" fmla="*/ 3919801 w 12191996"/>
              <a:gd name="connsiteY68" fmla="*/ 166687 h 1931671"/>
              <a:gd name="connsiteX69" fmla="*/ 3980126 w 12191996"/>
              <a:gd name="connsiteY69" fmla="*/ 174625 h 1931671"/>
              <a:gd name="connsiteX70" fmla="*/ 4048388 w 12191996"/>
              <a:gd name="connsiteY70" fmla="*/ 176212 h 1931671"/>
              <a:gd name="connsiteX71" fmla="*/ 4116651 w 12191996"/>
              <a:gd name="connsiteY71" fmla="*/ 174625 h 1931671"/>
              <a:gd name="connsiteX72" fmla="*/ 4176976 w 12191996"/>
              <a:gd name="connsiteY72" fmla="*/ 166687 h 1931671"/>
              <a:gd name="connsiteX73" fmla="*/ 4229363 w 12191996"/>
              <a:gd name="connsiteY73" fmla="*/ 155575 h 1931671"/>
              <a:gd name="connsiteX74" fmla="*/ 4275401 w 12191996"/>
              <a:gd name="connsiteY74" fmla="*/ 141287 h 1931671"/>
              <a:gd name="connsiteX75" fmla="*/ 4316676 w 12191996"/>
              <a:gd name="connsiteY75" fmla="*/ 125412 h 1931671"/>
              <a:gd name="connsiteX76" fmla="*/ 4353188 w 12191996"/>
              <a:gd name="connsiteY76" fmla="*/ 106362 h 1931671"/>
              <a:gd name="connsiteX77" fmla="*/ 4429388 w 12191996"/>
              <a:gd name="connsiteY77" fmla="*/ 68262 h 1931671"/>
              <a:gd name="connsiteX78" fmla="*/ 4465901 w 12191996"/>
              <a:gd name="connsiteY78" fmla="*/ 52387 h 1931671"/>
              <a:gd name="connsiteX79" fmla="*/ 4507176 w 12191996"/>
              <a:gd name="connsiteY79" fmla="*/ 36512 h 1931671"/>
              <a:gd name="connsiteX80" fmla="*/ 4553214 w 12191996"/>
              <a:gd name="connsiteY80" fmla="*/ 20637 h 1931671"/>
              <a:gd name="connsiteX81" fmla="*/ 4605601 w 12191996"/>
              <a:gd name="connsiteY81" fmla="*/ 9525 h 1931671"/>
              <a:gd name="connsiteX82" fmla="*/ 4665927 w 12191996"/>
              <a:gd name="connsiteY82" fmla="*/ 3175 h 1931671"/>
              <a:gd name="connsiteX83" fmla="*/ 4734188 w 12191996"/>
              <a:gd name="connsiteY83" fmla="*/ 0 h 1931671"/>
              <a:gd name="connsiteX84" fmla="*/ 4802452 w 12191996"/>
              <a:gd name="connsiteY84" fmla="*/ 3175 h 1931671"/>
              <a:gd name="connsiteX85" fmla="*/ 4862776 w 12191996"/>
              <a:gd name="connsiteY85" fmla="*/ 9525 h 1931671"/>
              <a:gd name="connsiteX86" fmla="*/ 4915164 w 12191996"/>
              <a:gd name="connsiteY86" fmla="*/ 20637 h 1931671"/>
              <a:gd name="connsiteX87" fmla="*/ 4961200 w 12191996"/>
              <a:gd name="connsiteY87" fmla="*/ 36512 h 1931671"/>
              <a:gd name="connsiteX88" fmla="*/ 5002476 w 12191996"/>
              <a:gd name="connsiteY88" fmla="*/ 52387 h 1931671"/>
              <a:gd name="connsiteX89" fmla="*/ 5038988 w 12191996"/>
              <a:gd name="connsiteY89" fmla="*/ 68262 h 1931671"/>
              <a:gd name="connsiteX90" fmla="*/ 5077089 w 12191996"/>
              <a:gd name="connsiteY90" fmla="*/ 87312 h 1931671"/>
              <a:gd name="connsiteX91" fmla="*/ 5115188 w 12191996"/>
              <a:gd name="connsiteY91" fmla="*/ 106362 h 1931671"/>
              <a:gd name="connsiteX92" fmla="*/ 5151700 w 12191996"/>
              <a:gd name="connsiteY92" fmla="*/ 125412 h 1931671"/>
              <a:gd name="connsiteX93" fmla="*/ 5192976 w 12191996"/>
              <a:gd name="connsiteY93" fmla="*/ 141287 h 1931671"/>
              <a:gd name="connsiteX94" fmla="*/ 5239013 w 12191996"/>
              <a:gd name="connsiteY94" fmla="*/ 155575 h 1931671"/>
              <a:gd name="connsiteX95" fmla="*/ 5291400 w 12191996"/>
              <a:gd name="connsiteY95" fmla="*/ 166687 h 1931671"/>
              <a:gd name="connsiteX96" fmla="*/ 5351726 w 12191996"/>
              <a:gd name="connsiteY96" fmla="*/ 174625 h 1931671"/>
              <a:gd name="connsiteX97" fmla="*/ 5410198 w 12191996"/>
              <a:gd name="connsiteY97" fmla="*/ 175985 h 1931671"/>
              <a:gd name="connsiteX98" fmla="*/ 5468670 w 12191996"/>
              <a:gd name="connsiteY98" fmla="*/ 174625 h 1931671"/>
              <a:gd name="connsiteX99" fmla="*/ 5528995 w 12191996"/>
              <a:gd name="connsiteY99" fmla="*/ 166687 h 1931671"/>
              <a:gd name="connsiteX100" fmla="*/ 5581382 w 12191996"/>
              <a:gd name="connsiteY100" fmla="*/ 155575 h 1931671"/>
              <a:gd name="connsiteX101" fmla="*/ 5627420 w 12191996"/>
              <a:gd name="connsiteY101" fmla="*/ 141287 h 1931671"/>
              <a:gd name="connsiteX102" fmla="*/ 5668695 w 12191996"/>
              <a:gd name="connsiteY102" fmla="*/ 125412 h 1931671"/>
              <a:gd name="connsiteX103" fmla="*/ 5705208 w 12191996"/>
              <a:gd name="connsiteY103" fmla="*/ 106362 h 1931671"/>
              <a:gd name="connsiteX104" fmla="*/ 5743307 w 12191996"/>
              <a:gd name="connsiteY104" fmla="*/ 87312 h 1931671"/>
              <a:gd name="connsiteX105" fmla="*/ 5781407 w 12191996"/>
              <a:gd name="connsiteY105" fmla="*/ 68262 h 1931671"/>
              <a:gd name="connsiteX106" fmla="*/ 5817920 w 12191996"/>
              <a:gd name="connsiteY106" fmla="*/ 52387 h 1931671"/>
              <a:gd name="connsiteX107" fmla="*/ 5859195 w 12191996"/>
              <a:gd name="connsiteY107" fmla="*/ 36512 h 1931671"/>
              <a:gd name="connsiteX108" fmla="*/ 5905233 w 12191996"/>
              <a:gd name="connsiteY108" fmla="*/ 20637 h 1931671"/>
              <a:gd name="connsiteX109" fmla="*/ 5957620 w 12191996"/>
              <a:gd name="connsiteY109" fmla="*/ 9525 h 1931671"/>
              <a:gd name="connsiteX110" fmla="*/ 6017946 w 12191996"/>
              <a:gd name="connsiteY110" fmla="*/ 3175 h 1931671"/>
              <a:gd name="connsiteX111" fmla="*/ 6086208 w 12191996"/>
              <a:gd name="connsiteY111" fmla="*/ 0 h 1931671"/>
              <a:gd name="connsiteX112" fmla="*/ 6095998 w 12191996"/>
              <a:gd name="connsiteY112" fmla="*/ 455 h 1931671"/>
              <a:gd name="connsiteX113" fmla="*/ 6105788 w 12191996"/>
              <a:gd name="connsiteY113" fmla="*/ 0 h 1931671"/>
              <a:gd name="connsiteX114" fmla="*/ 6174051 w 12191996"/>
              <a:gd name="connsiteY114" fmla="*/ 3175 h 1931671"/>
              <a:gd name="connsiteX115" fmla="*/ 6234376 w 12191996"/>
              <a:gd name="connsiteY115" fmla="*/ 9525 h 1931671"/>
              <a:gd name="connsiteX116" fmla="*/ 6286763 w 12191996"/>
              <a:gd name="connsiteY116" fmla="*/ 20637 h 1931671"/>
              <a:gd name="connsiteX117" fmla="*/ 6332801 w 12191996"/>
              <a:gd name="connsiteY117" fmla="*/ 36512 h 1931671"/>
              <a:gd name="connsiteX118" fmla="*/ 6374076 w 12191996"/>
              <a:gd name="connsiteY118" fmla="*/ 52387 h 1931671"/>
              <a:gd name="connsiteX119" fmla="*/ 6410588 w 12191996"/>
              <a:gd name="connsiteY119" fmla="*/ 68262 h 1931671"/>
              <a:gd name="connsiteX120" fmla="*/ 6448688 w 12191996"/>
              <a:gd name="connsiteY120" fmla="*/ 87312 h 1931671"/>
              <a:gd name="connsiteX121" fmla="*/ 6486788 w 12191996"/>
              <a:gd name="connsiteY121" fmla="*/ 106362 h 1931671"/>
              <a:gd name="connsiteX122" fmla="*/ 6523301 w 12191996"/>
              <a:gd name="connsiteY122" fmla="*/ 125412 h 1931671"/>
              <a:gd name="connsiteX123" fmla="*/ 6564576 w 12191996"/>
              <a:gd name="connsiteY123" fmla="*/ 141287 h 1931671"/>
              <a:gd name="connsiteX124" fmla="*/ 6610613 w 12191996"/>
              <a:gd name="connsiteY124" fmla="*/ 155575 h 1931671"/>
              <a:gd name="connsiteX125" fmla="*/ 6663001 w 12191996"/>
              <a:gd name="connsiteY125" fmla="*/ 166687 h 1931671"/>
              <a:gd name="connsiteX126" fmla="*/ 6723326 w 12191996"/>
              <a:gd name="connsiteY126" fmla="*/ 174625 h 1931671"/>
              <a:gd name="connsiteX127" fmla="*/ 6781798 w 12191996"/>
              <a:gd name="connsiteY127" fmla="*/ 175985 h 1931671"/>
              <a:gd name="connsiteX128" fmla="*/ 6840270 w 12191996"/>
              <a:gd name="connsiteY128" fmla="*/ 174625 h 1931671"/>
              <a:gd name="connsiteX129" fmla="*/ 6900595 w 12191996"/>
              <a:gd name="connsiteY129" fmla="*/ 166687 h 1931671"/>
              <a:gd name="connsiteX130" fmla="*/ 6952982 w 12191996"/>
              <a:gd name="connsiteY130" fmla="*/ 155575 h 1931671"/>
              <a:gd name="connsiteX131" fmla="*/ 6999020 w 12191996"/>
              <a:gd name="connsiteY131" fmla="*/ 141287 h 1931671"/>
              <a:gd name="connsiteX132" fmla="*/ 7040295 w 12191996"/>
              <a:gd name="connsiteY132" fmla="*/ 125412 h 1931671"/>
              <a:gd name="connsiteX133" fmla="*/ 7076807 w 12191996"/>
              <a:gd name="connsiteY133" fmla="*/ 106362 h 1931671"/>
              <a:gd name="connsiteX134" fmla="*/ 7114907 w 12191996"/>
              <a:gd name="connsiteY134" fmla="*/ 87312 h 1931671"/>
              <a:gd name="connsiteX135" fmla="*/ 7153007 w 12191996"/>
              <a:gd name="connsiteY135" fmla="*/ 68262 h 1931671"/>
              <a:gd name="connsiteX136" fmla="*/ 7189520 w 12191996"/>
              <a:gd name="connsiteY136" fmla="*/ 52387 h 1931671"/>
              <a:gd name="connsiteX137" fmla="*/ 7230795 w 12191996"/>
              <a:gd name="connsiteY137" fmla="*/ 36512 h 1931671"/>
              <a:gd name="connsiteX138" fmla="*/ 7276832 w 12191996"/>
              <a:gd name="connsiteY138" fmla="*/ 20637 h 1931671"/>
              <a:gd name="connsiteX139" fmla="*/ 7329220 w 12191996"/>
              <a:gd name="connsiteY139" fmla="*/ 9525 h 1931671"/>
              <a:gd name="connsiteX140" fmla="*/ 7389545 w 12191996"/>
              <a:gd name="connsiteY140" fmla="*/ 3175 h 1931671"/>
              <a:gd name="connsiteX141" fmla="*/ 7457807 w 12191996"/>
              <a:gd name="connsiteY141" fmla="*/ 0 h 1931671"/>
              <a:gd name="connsiteX142" fmla="*/ 7526070 w 12191996"/>
              <a:gd name="connsiteY142" fmla="*/ 3175 h 1931671"/>
              <a:gd name="connsiteX143" fmla="*/ 7586395 w 12191996"/>
              <a:gd name="connsiteY143" fmla="*/ 9525 h 1931671"/>
              <a:gd name="connsiteX144" fmla="*/ 7638782 w 12191996"/>
              <a:gd name="connsiteY144" fmla="*/ 20637 h 1931671"/>
              <a:gd name="connsiteX145" fmla="*/ 7684820 w 12191996"/>
              <a:gd name="connsiteY145" fmla="*/ 36512 h 1931671"/>
              <a:gd name="connsiteX146" fmla="*/ 7726095 w 12191996"/>
              <a:gd name="connsiteY146" fmla="*/ 52387 h 1931671"/>
              <a:gd name="connsiteX147" fmla="*/ 7762607 w 12191996"/>
              <a:gd name="connsiteY147" fmla="*/ 68262 h 1931671"/>
              <a:gd name="connsiteX148" fmla="*/ 7800707 w 12191996"/>
              <a:gd name="connsiteY148" fmla="*/ 87312 h 1931671"/>
              <a:gd name="connsiteX149" fmla="*/ 7838807 w 12191996"/>
              <a:gd name="connsiteY149" fmla="*/ 106362 h 1931671"/>
              <a:gd name="connsiteX150" fmla="*/ 7875320 w 12191996"/>
              <a:gd name="connsiteY150" fmla="*/ 125412 h 1931671"/>
              <a:gd name="connsiteX151" fmla="*/ 7916595 w 12191996"/>
              <a:gd name="connsiteY151" fmla="*/ 141287 h 1931671"/>
              <a:gd name="connsiteX152" fmla="*/ 7962632 w 12191996"/>
              <a:gd name="connsiteY152" fmla="*/ 155575 h 1931671"/>
              <a:gd name="connsiteX153" fmla="*/ 8015020 w 12191996"/>
              <a:gd name="connsiteY153" fmla="*/ 166687 h 1931671"/>
              <a:gd name="connsiteX154" fmla="*/ 8075345 w 12191996"/>
              <a:gd name="connsiteY154" fmla="*/ 174625 h 1931671"/>
              <a:gd name="connsiteX155" fmla="*/ 8143607 w 12191996"/>
              <a:gd name="connsiteY155" fmla="*/ 176212 h 1931671"/>
              <a:gd name="connsiteX156" fmla="*/ 8211870 w 12191996"/>
              <a:gd name="connsiteY156" fmla="*/ 174625 h 1931671"/>
              <a:gd name="connsiteX157" fmla="*/ 8272195 w 12191996"/>
              <a:gd name="connsiteY157" fmla="*/ 166687 h 1931671"/>
              <a:gd name="connsiteX158" fmla="*/ 8324582 w 12191996"/>
              <a:gd name="connsiteY158" fmla="*/ 155575 h 1931671"/>
              <a:gd name="connsiteX159" fmla="*/ 8370620 w 12191996"/>
              <a:gd name="connsiteY159" fmla="*/ 141287 h 1931671"/>
              <a:gd name="connsiteX160" fmla="*/ 8411895 w 12191996"/>
              <a:gd name="connsiteY160" fmla="*/ 125412 h 1931671"/>
              <a:gd name="connsiteX161" fmla="*/ 8448407 w 12191996"/>
              <a:gd name="connsiteY161" fmla="*/ 106362 h 1931671"/>
              <a:gd name="connsiteX162" fmla="*/ 8486507 w 12191996"/>
              <a:gd name="connsiteY162" fmla="*/ 87312 h 1931671"/>
              <a:gd name="connsiteX163" fmla="*/ 8524607 w 12191996"/>
              <a:gd name="connsiteY163" fmla="*/ 68262 h 1931671"/>
              <a:gd name="connsiteX164" fmla="*/ 8561119 w 12191996"/>
              <a:gd name="connsiteY164" fmla="*/ 52387 h 1931671"/>
              <a:gd name="connsiteX165" fmla="*/ 8602395 w 12191996"/>
              <a:gd name="connsiteY165" fmla="*/ 36512 h 1931671"/>
              <a:gd name="connsiteX166" fmla="*/ 8648431 w 12191996"/>
              <a:gd name="connsiteY166" fmla="*/ 20637 h 1931671"/>
              <a:gd name="connsiteX167" fmla="*/ 8700819 w 12191996"/>
              <a:gd name="connsiteY167" fmla="*/ 9525 h 1931671"/>
              <a:gd name="connsiteX168" fmla="*/ 8761145 w 12191996"/>
              <a:gd name="connsiteY168" fmla="*/ 3175 h 1931671"/>
              <a:gd name="connsiteX169" fmla="*/ 8827819 w 12191996"/>
              <a:gd name="connsiteY169" fmla="*/ 0 h 1931671"/>
              <a:gd name="connsiteX170" fmla="*/ 8897669 w 12191996"/>
              <a:gd name="connsiteY170" fmla="*/ 3175 h 1931671"/>
              <a:gd name="connsiteX171" fmla="*/ 8957995 w 12191996"/>
              <a:gd name="connsiteY171" fmla="*/ 9525 h 1931671"/>
              <a:gd name="connsiteX172" fmla="*/ 9010381 w 12191996"/>
              <a:gd name="connsiteY172" fmla="*/ 20637 h 1931671"/>
              <a:gd name="connsiteX173" fmla="*/ 9056419 w 12191996"/>
              <a:gd name="connsiteY173" fmla="*/ 36512 h 1931671"/>
              <a:gd name="connsiteX174" fmla="*/ 9097695 w 12191996"/>
              <a:gd name="connsiteY174" fmla="*/ 52387 h 1931671"/>
              <a:gd name="connsiteX175" fmla="*/ 9134207 w 12191996"/>
              <a:gd name="connsiteY175" fmla="*/ 68262 h 1931671"/>
              <a:gd name="connsiteX176" fmla="*/ 9172307 w 12191996"/>
              <a:gd name="connsiteY176" fmla="*/ 87312 h 1931671"/>
              <a:gd name="connsiteX177" fmla="*/ 9210407 w 12191996"/>
              <a:gd name="connsiteY177" fmla="*/ 106362 h 1931671"/>
              <a:gd name="connsiteX178" fmla="*/ 9246919 w 12191996"/>
              <a:gd name="connsiteY178" fmla="*/ 125412 h 1931671"/>
              <a:gd name="connsiteX179" fmla="*/ 9288195 w 12191996"/>
              <a:gd name="connsiteY179" fmla="*/ 141287 h 1931671"/>
              <a:gd name="connsiteX180" fmla="*/ 9334231 w 12191996"/>
              <a:gd name="connsiteY180" fmla="*/ 155575 h 1931671"/>
              <a:gd name="connsiteX181" fmla="*/ 9386619 w 12191996"/>
              <a:gd name="connsiteY181" fmla="*/ 166687 h 1931671"/>
              <a:gd name="connsiteX182" fmla="*/ 9446945 w 12191996"/>
              <a:gd name="connsiteY182" fmla="*/ 174625 h 1931671"/>
              <a:gd name="connsiteX183" fmla="*/ 9515207 w 12191996"/>
              <a:gd name="connsiteY183" fmla="*/ 176212 h 1931671"/>
              <a:gd name="connsiteX184" fmla="*/ 9583469 w 12191996"/>
              <a:gd name="connsiteY184" fmla="*/ 174625 h 1931671"/>
              <a:gd name="connsiteX185" fmla="*/ 9643795 w 12191996"/>
              <a:gd name="connsiteY185" fmla="*/ 166687 h 1931671"/>
              <a:gd name="connsiteX186" fmla="*/ 9696181 w 12191996"/>
              <a:gd name="connsiteY186" fmla="*/ 155575 h 1931671"/>
              <a:gd name="connsiteX187" fmla="*/ 9742219 w 12191996"/>
              <a:gd name="connsiteY187" fmla="*/ 141287 h 1931671"/>
              <a:gd name="connsiteX188" fmla="*/ 9783495 w 12191996"/>
              <a:gd name="connsiteY188" fmla="*/ 125412 h 1931671"/>
              <a:gd name="connsiteX189" fmla="*/ 9820007 w 12191996"/>
              <a:gd name="connsiteY189" fmla="*/ 106362 h 1931671"/>
              <a:gd name="connsiteX190" fmla="*/ 9896207 w 12191996"/>
              <a:gd name="connsiteY190" fmla="*/ 68262 h 1931671"/>
              <a:gd name="connsiteX191" fmla="*/ 9932719 w 12191996"/>
              <a:gd name="connsiteY191" fmla="*/ 52387 h 1931671"/>
              <a:gd name="connsiteX192" fmla="*/ 9973995 w 12191996"/>
              <a:gd name="connsiteY192" fmla="*/ 36512 h 1931671"/>
              <a:gd name="connsiteX193" fmla="*/ 10020031 w 12191996"/>
              <a:gd name="connsiteY193" fmla="*/ 20637 h 1931671"/>
              <a:gd name="connsiteX194" fmla="*/ 10072419 w 12191996"/>
              <a:gd name="connsiteY194" fmla="*/ 9525 h 1931671"/>
              <a:gd name="connsiteX195" fmla="*/ 10132745 w 12191996"/>
              <a:gd name="connsiteY195" fmla="*/ 3175 h 1931671"/>
              <a:gd name="connsiteX196" fmla="*/ 10201007 w 12191996"/>
              <a:gd name="connsiteY196" fmla="*/ 0 h 1931671"/>
              <a:gd name="connsiteX197" fmla="*/ 10269269 w 12191996"/>
              <a:gd name="connsiteY197" fmla="*/ 3175 h 1931671"/>
              <a:gd name="connsiteX198" fmla="*/ 10329595 w 12191996"/>
              <a:gd name="connsiteY198" fmla="*/ 9525 h 1931671"/>
              <a:gd name="connsiteX199" fmla="*/ 10381981 w 12191996"/>
              <a:gd name="connsiteY199" fmla="*/ 20637 h 1931671"/>
              <a:gd name="connsiteX200" fmla="*/ 10428019 w 12191996"/>
              <a:gd name="connsiteY200" fmla="*/ 36512 h 1931671"/>
              <a:gd name="connsiteX201" fmla="*/ 10469295 w 12191996"/>
              <a:gd name="connsiteY201" fmla="*/ 52387 h 1931671"/>
              <a:gd name="connsiteX202" fmla="*/ 10505807 w 12191996"/>
              <a:gd name="connsiteY202" fmla="*/ 68262 h 1931671"/>
              <a:gd name="connsiteX203" fmla="*/ 10543907 w 12191996"/>
              <a:gd name="connsiteY203" fmla="*/ 87312 h 1931671"/>
              <a:gd name="connsiteX204" fmla="*/ 10582007 w 12191996"/>
              <a:gd name="connsiteY204" fmla="*/ 106362 h 1931671"/>
              <a:gd name="connsiteX205" fmla="*/ 10618519 w 12191996"/>
              <a:gd name="connsiteY205" fmla="*/ 125412 h 1931671"/>
              <a:gd name="connsiteX206" fmla="*/ 10659795 w 12191996"/>
              <a:gd name="connsiteY206" fmla="*/ 141287 h 1931671"/>
              <a:gd name="connsiteX207" fmla="*/ 10705831 w 12191996"/>
              <a:gd name="connsiteY207" fmla="*/ 155575 h 1931671"/>
              <a:gd name="connsiteX208" fmla="*/ 10758219 w 12191996"/>
              <a:gd name="connsiteY208" fmla="*/ 166687 h 1931671"/>
              <a:gd name="connsiteX209" fmla="*/ 10818545 w 12191996"/>
              <a:gd name="connsiteY209" fmla="*/ 174625 h 1931671"/>
              <a:gd name="connsiteX210" fmla="*/ 10886807 w 12191996"/>
              <a:gd name="connsiteY210" fmla="*/ 176212 h 1931671"/>
              <a:gd name="connsiteX211" fmla="*/ 10955069 w 12191996"/>
              <a:gd name="connsiteY211" fmla="*/ 174625 h 1931671"/>
              <a:gd name="connsiteX212" fmla="*/ 11015395 w 12191996"/>
              <a:gd name="connsiteY212" fmla="*/ 166687 h 1931671"/>
              <a:gd name="connsiteX213" fmla="*/ 11067781 w 12191996"/>
              <a:gd name="connsiteY213" fmla="*/ 155575 h 1931671"/>
              <a:gd name="connsiteX214" fmla="*/ 11113819 w 12191996"/>
              <a:gd name="connsiteY214" fmla="*/ 141287 h 1931671"/>
              <a:gd name="connsiteX215" fmla="*/ 11155095 w 12191996"/>
              <a:gd name="connsiteY215" fmla="*/ 125412 h 1931671"/>
              <a:gd name="connsiteX216" fmla="*/ 11191607 w 12191996"/>
              <a:gd name="connsiteY216" fmla="*/ 106362 h 1931671"/>
              <a:gd name="connsiteX217" fmla="*/ 11229707 w 12191996"/>
              <a:gd name="connsiteY217" fmla="*/ 87312 h 1931671"/>
              <a:gd name="connsiteX218" fmla="*/ 11267807 w 12191996"/>
              <a:gd name="connsiteY218" fmla="*/ 68262 h 1931671"/>
              <a:gd name="connsiteX219" fmla="*/ 11304319 w 12191996"/>
              <a:gd name="connsiteY219" fmla="*/ 52387 h 1931671"/>
              <a:gd name="connsiteX220" fmla="*/ 11345595 w 12191996"/>
              <a:gd name="connsiteY220" fmla="*/ 36512 h 1931671"/>
              <a:gd name="connsiteX221" fmla="*/ 11391631 w 12191996"/>
              <a:gd name="connsiteY221" fmla="*/ 20637 h 1931671"/>
              <a:gd name="connsiteX222" fmla="*/ 11444019 w 12191996"/>
              <a:gd name="connsiteY222" fmla="*/ 9525 h 1931671"/>
              <a:gd name="connsiteX223" fmla="*/ 11504345 w 12191996"/>
              <a:gd name="connsiteY223" fmla="*/ 3175 h 1931671"/>
              <a:gd name="connsiteX224" fmla="*/ 11572607 w 12191996"/>
              <a:gd name="connsiteY224" fmla="*/ 0 h 1931671"/>
              <a:gd name="connsiteX225" fmla="*/ 11640869 w 12191996"/>
              <a:gd name="connsiteY225" fmla="*/ 3175 h 1931671"/>
              <a:gd name="connsiteX226" fmla="*/ 11701195 w 12191996"/>
              <a:gd name="connsiteY226" fmla="*/ 9525 h 1931671"/>
              <a:gd name="connsiteX227" fmla="*/ 11753581 w 12191996"/>
              <a:gd name="connsiteY227" fmla="*/ 20637 h 1931671"/>
              <a:gd name="connsiteX228" fmla="*/ 11799619 w 12191996"/>
              <a:gd name="connsiteY228" fmla="*/ 36512 h 1931671"/>
              <a:gd name="connsiteX229" fmla="*/ 11840895 w 12191996"/>
              <a:gd name="connsiteY229" fmla="*/ 52387 h 1931671"/>
              <a:gd name="connsiteX230" fmla="*/ 11877407 w 12191996"/>
              <a:gd name="connsiteY230" fmla="*/ 68262 h 1931671"/>
              <a:gd name="connsiteX231" fmla="*/ 11915507 w 12191996"/>
              <a:gd name="connsiteY231" fmla="*/ 87312 h 1931671"/>
              <a:gd name="connsiteX232" fmla="*/ 11953607 w 12191996"/>
              <a:gd name="connsiteY232" fmla="*/ 106362 h 1931671"/>
              <a:gd name="connsiteX233" fmla="*/ 11990119 w 12191996"/>
              <a:gd name="connsiteY233" fmla="*/ 125412 h 1931671"/>
              <a:gd name="connsiteX234" fmla="*/ 12031395 w 12191996"/>
              <a:gd name="connsiteY234" fmla="*/ 141287 h 1931671"/>
              <a:gd name="connsiteX235" fmla="*/ 12077431 w 12191996"/>
              <a:gd name="connsiteY235" fmla="*/ 155575 h 1931671"/>
              <a:gd name="connsiteX236" fmla="*/ 12129819 w 12191996"/>
              <a:gd name="connsiteY236" fmla="*/ 166688 h 1931671"/>
              <a:gd name="connsiteX237" fmla="*/ 12190145 w 12191996"/>
              <a:gd name="connsiteY237" fmla="*/ 174625 h 1931671"/>
              <a:gd name="connsiteX238" fmla="*/ 12191996 w 12191996"/>
              <a:gd name="connsiteY238" fmla="*/ 174668 h 1931671"/>
              <a:gd name="connsiteX239" fmla="*/ 12191996 w 12191996"/>
              <a:gd name="connsiteY239" fmla="*/ 1931671 h 1931671"/>
              <a:gd name="connsiteX240" fmla="*/ 0 w 12191996"/>
              <a:gd name="connsiteY240" fmla="*/ 1931671 h 1931671"/>
              <a:gd name="connsiteX241" fmla="*/ 0 w 12191996"/>
              <a:gd name="connsiteY241" fmla="*/ 174668 h 1931671"/>
              <a:gd name="connsiteX242" fmla="*/ 1851 w 12191996"/>
              <a:gd name="connsiteY242" fmla="*/ 174625 h 1931671"/>
              <a:gd name="connsiteX243" fmla="*/ 62176 w 12191996"/>
              <a:gd name="connsiteY243" fmla="*/ 166687 h 1931671"/>
              <a:gd name="connsiteX244" fmla="*/ 114563 w 12191996"/>
              <a:gd name="connsiteY244" fmla="*/ 155575 h 1931671"/>
              <a:gd name="connsiteX245" fmla="*/ 160601 w 12191996"/>
              <a:gd name="connsiteY245" fmla="*/ 141287 h 1931671"/>
              <a:gd name="connsiteX246" fmla="*/ 201876 w 12191996"/>
              <a:gd name="connsiteY246" fmla="*/ 125412 h 1931671"/>
              <a:gd name="connsiteX247" fmla="*/ 238388 w 12191996"/>
              <a:gd name="connsiteY247" fmla="*/ 106362 h 1931671"/>
              <a:gd name="connsiteX248" fmla="*/ 276488 w 12191996"/>
              <a:gd name="connsiteY248" fmla="*/ 87312 h 1931671"/>
              <a:gd name="connsiteX249" fmla="*/ 314588 w 12191996"/>
              <a:gd name="connsiteY249" fmla="*/ 68262 h 1931671"/>
              <a:gd name="connsiteX250" fmla="*/ 351101 w 12191996"/>
              <a:gd name="connsiteY250" fmla="*/ 52387 h 1931671"/>
              <a:gd name="connsiteX251" fmla="*/ 392376 w 12191996"/>
              <a:gd name="connsiteY251" fmla="*/ 36512 h 1931671"/>
              <a:gd name="connsiteX252" fmla="*/ 438413 w 12191996"/>
              <a:gd name="connsiteY252" fmla="*/ 20637 h 1931671"/>
              <a:gd name="connsiteX253" fmla="*/ 490801 w 12191996"/>
              <a:gd name="connsiteY253" fmla="*/ 9525 h 1931671"/>
              <a:gd name="connsiteX254" fmla="*/ 551126 w 12191996"/>
              <a:gd name="connsiteY254" fmla="*/ 3175 h 1931671"/>
              <a:gd name="connsiteX255" fmla="*/ 619388 w 12191996"/>
              <a:gd name="connsiteY255" fmla="*/ 0 h 1931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Lst>
            <a:rect l="l" t="t" r="r" b="b"/>
            <a:pathLst>
              <a:path w="12191996" h="1931671">
                <a:moveTo>
                  <a:pt x="619388" y="0"/>
                </a:moveTo>
                <a:lnTo>
                  <a:pt x="687651" y="3175"/>
                </a:lnTo>
                <a:lnTo>
                  <a:pt x="747976" y="9525"/>
                </a:lnTo>
                <a:lnTo>
                  <a:pt x="800363" y="20637"/>
                </a:lnTo>
                <a:lnTo>
                  <a:pt x="846401" y="36512"/>
                </a:lnTo>
                <a:lnTo>
                  <a:pt x="887676" y="52387"/>
                </a:lnTo>
                <a:lnTo>
                  <a:pt x="924188" y="68262"/>
                </a:lnTo>
                <a:lnTo>
                  <a:pt x="962288" y="87312"/>
                </a:lnTo>
                <a:lnTo>
                  <a:pt x="1000388" y="106362"/>
                </a:lnTo>
                <a:lnTo>
                  <a:pt x="1036901" y="125412"/>
                </a:lnTo>
                <a:lnTo>
                  <a:pt x="1078176" y="141287"/>
                </a:lnTo>
                <a:lnTo>
                  <a:pt x="1124213" y="155575"/>
                </a:lnTo>
                <a:lnTo>
                  <a:pt x="1176601" y="166687"/>
                </a:lnTo>
                <a:lnTo>
                  <a:pt x="1236926" y="174625"/>
                </a:lnTo>
                <a:lnTo>
                  <a:pt x="1305188" y="176212"/>
                </a:lnTo>
                <a:lnTo>
                  <a:pt x="1373451" y="174625"/>
                </a:lnTo>
                <a:lnTo>
                  <a:pt x="1433776" y="166687"/>
                </a:lnTo>
                <a:lnTo>
                  <a:pt x="1486163" y="155575"/>
                </a:lnTo>
                <a:lnTo>
                  <a:pt x="1532201" y="141287"/>
                </a:lnTo>
                <a:lnTo>
                  <a:pt x="1573476" y="125412"/>
                </a:lnTo>
                <a:lnTo>
                  <a:pt x="1609988" y="106362"/>
                </a:lnTo>
                <a:lnTo>
                  <a:pt x="1648088" y="87312"/>
                </a:lnTo>
                <a:lnTo>
                  <a:pt x="1686188" y="68262"/>
                </a:lnTo>
                <a:lnTo>
                  <a:pt x="1722701" y="52387"/>
                </a:lnTo>
                <a:lnTo>
                  <a:pt x="1763976" y="36512"/>
                </a:lnTo>
                <a:lnTo>
                  <a:pt x="1810013" y="20637"/>
                </a:lnTo>
                <a:lnTo>
                  <a:pt x="1862401" y="9525"/>
                </a:lnTo>
                <a:lnTo>
                  <a:pt x="1922726" y="3175"/>
                </a:lnTo>
                <a:lnTo>
                  <a:pt x="1990988" y="0"/>
                </a:lnTo>
                <a:lnTo>
                  <a:pt x="2059251" y="3175"/>
                </a:lnTo>
                <a:lnTo>
                  <a:pt x="2119576" y="9525"/>
                </a:lnTo>
                <a:lnTo>
                  <a:pt x="2171963" y="20637"/>
                </a:lnTo>
                <a:lnTo>
                  <a:pt x="2218001" y="36512"/>
                </a:lnTo>
                <a:lnTo>
                  <a:pt x="2259276" y="52387"/>
                </a:lnTo>
                <a:lnTo>
                  <a:pt x="2295788" y="68262"/>
                </a:lnTo>
                <a:lnTo>
                  <a:pt x="2333888" y="87312"/>
                </a:lnTo>
                <a:lnTo>
                  <a:pt x="2371988" y="106362"/>
                </a:lnTo>
                <a:lnTo>
                  <a:pt x="2408501" y="125412"/>
                </a:lnTo>
                <a:lnTo>
                  <a:pt x="2449776" y="141287"/>
                </a:lnTo>
                <a:lnTo>
                  <a:pt x="2495813" y="155575"/>
                </a:lnTo>
                <a:lnTo>
                  <a:pt x="2548201" y="166687"/>
                </a:lnTo>
                <a:lnTo>
                  <a:pt x="2608526" y="174625"/>
                </a:lnTo>
                <a:lnTo>
                  <a:pt x="2676788" y="176212"/>
                </a:lnTo>
                <a:lnTo>
                  <a:pt x="2745051" y="174625"/>
                </a:lnTo>
                <a:lnTo>
                  <a:pt x="2805376" y="166687"/>
                </a:lnTo>
                <a:lnTo>
                  <a:pt x="2857763" y="155575"/>
                </a:lnTo>
                <a:lnTo>
                  <a:pt x="2903801" y="141287"/>
                </a:lnTo>
                <a:lnTo>
                  <a:pt x="2945076" y="125412"/>
                </a:lnTo>
                <a:lnTo>
                  <a:pt x="2981588" y="106362"/>
                </a:lnTo>
                <a:lnTo>
                  <a:pt x="3019688" y="87312"/>
                </a:lnTo>
                <a:lnTo>
                  <a:pt x="3057788" y="68262"/>
                </a:lnTo>
                <a:lnTo>
                  <a:pt x="3094301" y="52387"/>
                </a:lnTo>
                <a:lnTo>
                  <a:pt x="3135576" y="36512"/>
                </a:lnTo>
                <a:lnTo>
                  <a:pt x="3181613" y="20637"/>
                </a:lnTo>
                <a:lnTo>
                  <a:pt x="3234001" y="9525"/>
                </a:lnTo>
                <a:lnTo>
                  <a:pt x="3294326" y="3175"/>
                </a:lnTo>
                <a:lnTo>
                  <a:pt x="3361001" y="0"/>
                </a:lnTo>
                <a:lnTo>
                  <a:pt x="3430851" y="3175"/>
                </a:lnTo>
                <a:lnTo>
                  <a:pt x="3491176" y="9525"/>
                </a:lnTo>
                <a:lnTo>
                  <a:pt x="3543563" y="20637"/>
                </a:lnTo>
                <a:lnTo>
                  <a:pt x="3589601" y="36512"/>
                </a:lnTo>
                <a:lnTo>
                  <a:pt x="3630876" y="52387"/>
                </a:lnTo>
                <a:lnTo>
                  <a:pt x="3667388" y="68262"/>
                </a:lnTo>
                <a:lnTo>
                  <a:pt x="3705488" y="87312"/>
                </a:lnTo>
                <a:lnTo>
                  <a:pt x="3743588" y="106362"/>
                </a:lnTo>
                <a:lnTo>
                  <a:pt x="3780101" y="125412"/>
                </a:lnTo>
                <a:lnTo>
                  <a:pt x="3821376" y="141287"/>
                </a:lnTo>
                <a:lnTo>
                  <a:pt x="3867413" y="155575"/>
                </a:lnTo>
                <a:lnTo>
                  <a:pt x="3919801" y="166687"/>
                </a:lnTo>
                <a:lnTo>
                  <a:pt x="3980126" y="174625"/>
                </a:lnTo>
                <a:lnTo>
                  <a:pt x="4048388" y="176212"/>
                </a:lnTo>
                <a:lnTo>
                  <a:pt x="4116651" y="174625"/>
                </a:lnTo>
                <a:lnTo>
                  <a:pt x="4176976" y="166687"/>
                </a:lnTo>
                <a:lnTo>
                  <a:pt x="4229363" y="155575"/>
                </a:lnTo>
                <a:lnTo>
                  <a:pt x="4275401" y="141287"/>
                </a:lnTo>
                <a:lnTo>
                  <a:pt x="4316676" y="125412"/>
                </a:lnTo>
                <a:lnTo>
                  <a:pt x="4353188" y="106362"/>
                </a:lnTo>
                <a:lnTo>
                  <a:pt x="4429388" y="68262"/>
                </a:lnTo>
                <a:lnTo>
                  <a:pt x="4465901" y="52387"/>
                </a:lnTo>
                <a:lnTo>
                  <a:pt x="4507176" y="36512"/>
                </a:lnTo>
                <a:lnTo>
                  <a:pt x="4553214" y="20637"/>
                </a:lnTo>
                <a:lnTo>
                  <a:pt x="4605601" y="9525"/>
                </a:lnTo>
                <a:lnTo>
                  <a:pt x="4665927" y="3175"/>
                </a:lnTo>
                <a:lnTo>
                  <a:pt x="4734188" y="0"/>
                </a:lnTo>
                <a:lnTo>
                  <a:pt x="4802452" y="3175"/>
                </a:lnTo>
                <a:lnTo>
                  <a:pt x="4862776" y="9525"/>
                </a:lnTo>
                <a:lnTo>
                  <a:pt x="4915164" y="20637"/>
                </a:lnTo>
                <a:lnTo>
                  <a:pt x="4961200" y="36512"/>
                </a:lnTo>
                <a:lnTo>
                  <a:pt x="5002476" y="52387"/>
                </a:lnTo>
                <a:lnTo>
                  <a:pt x="5038988" y="68262"/>
                </a:lnTo>
                <a:lnTo>
                  <a:pt x="5077089" y="87312"/>
                </a:lnTo>
                <a:lnTo>
                  <a:pt x="5115188" y="106362"/>
                </a:lnTo>
                <a:lnTo>
                  <a:pt x="5151700" y="125412"/>
                </a:lnTo>
                <a:lnTo>
                  <a:pt x="5192976" y="141287"/>
                </a:lnTo>
                <a:lnTo>
                  <a:pt x="5239013" y="155575"/>
                </a:lnTo>
                <a:lnTo>
                  <a:pt x="5291400" y="166687"/>
                </a:lnTo>
                <a:lnTo>
                  <a:pt x="5351726" y="174625"/>
                </a:lnTo>
                <a:lnTo>
                  <a:pt x="5410198" y="175985"/>
                </a:lnTo>
                <a:lnTo>
                  <a:pt x="5468670" y="174625"/>
                </a:lnTo>
                <a:lnTo>
                  <a:pt x="5528995" y="166687"/>
                </a:lnTo>
                <a:lnTo>
                  <a:pt x="5581382" y="155575"/>
                </a:lnTo>
                <a:lnTo>
                  <a:pt x="5627420" y="141287"/>
                </a:lnTo>
                <a:lnTo>
                  <a:pt x="5668695" y="125412"/>
                </a:lnTo>
                <a:lnTo>
                  <a:pt x="5705208" y="106362"/>
                </a:lnTo>
                <a:lnTo>
                  <a:pt x="5743307" y="87312"/>
                </a:lnTo>
                <a:lnTo>
                  <a:pt x="5781407" y="68262"/>
                </a:lnTo>
                <a:lnTo>
                  <a:pt x="5817920" y="52387"/>
                </a:lnTo>
                <a:lnTo>
                  <a:pt x="5859195" y="36512"/>
                </a:lnTo>
                <a:lnTo>
                  <a:pt x="5905233" y="20637"/>
                </a:lnTo>
                <a:lnTo>
                  <a:pt x="5957620" y="9525"/>
                </a:lnTo>
                <a:lnTo>
                  <a:pt x="6017946" y="3175"/>
                </a:lnTo>
                <a:lnTo>
                  <a:pt x="6086208" y="0"/>
                </a:lnTo>
                <a:lnTo>
                  <a:pt x="6095998" y="455"/>
                </a:lnTo>
                <a:lnTo>
                  <a:pt x="6105788" y="0"/>
                </a:lnTo>
                <a:lnTo>
                  <a:pt x="6174051" y="3175"/>
                </a:lnTo>
                <a:lnTo>
                  <a:pt x="6234376" y="9525"/>
                </a:lnTo>
                <a:lnTo>
                  <a:pt x="6286763" y="20637"/>
                </a:lnTo>
                <a:lnTo>
                  <a:pt x="6332801" y="36512"/>
                </a:lnTo>
                <a:lnTo>
                  <a:pt x="6374076" y="52387"/>
                </a:lnTo>
                <a:lnTo>
                  <a:pt x="6410588" y="68262"/>
                </a:lnTo>
                <a:lnTo>
                  <a:pt x="6448688" y="87312"/>
                </a:lnTo>
                <a:lnTo>
                  <a:pt x="6486788" y="106362"/>
                </a:lnTo>
                <a:lnTo>
                  <a:pt x="6523301" y="125412"/>
                </a:lnTo>
                <a:lnTo>
                  <a:pt x="6564576" y="141287"/>
                </a:lnTo>
                <a:lnTo>
                  <a:pt x="6610613" y="155575"/>
                </a:lnTo>
                <a:lnTo>
                  <a:pt x="6663001" y="166687"/>
                </a:lnTo>
                <a:lnTo>
                  <a:pt x="6723326" y="174625"/>
                </a:lnTo>
                <a:lnTo>
                  <a:pt x="6781798" y="175985"/>
                </a:lnTo>
                <a:lnTo>
                  <a:pt x="6840270" y="174625"/>
                </a:lnTo>
                <a:lnTo>
                  <a:pt x="6900595" y="166687"/>
                </a:lnTo>
                <a:lnTo>
                  <a:pt x="6952982" y="155575"/>
                </a:lnTo>
                <a:lnTo>
                  <a:pt x="6999020" y="141287"/>
                </a:lnTo>
                <a:lnTo>
                  <a:pt x="7040295" y="125412"/>
                </a:lnTo>
                <a:lnTo>
                  <a:pt x="7076807" y="106362"/>
                </a:lnTo>
                <a:lnTo>
                  <a:pt x="7114907" y="87312"/>
                </a:lnTo>
                <a:lnTo>
                  <a:pt x="7153007" y="68262"/>
                </a:lnTo>
                <a:lnTo>
                  <a:pt x="7189520" y="52387"/>
                </a:lnTo>
                <a:lnTo>
                  <a:pt x="7230795" y="36512"/>
                </a:lnTo>
                <a:lnTo>
                  <a:pt x="7276832" y="20637"/>
                </a:lnTo>
                <a:lnTo>
                  <a:pt x="7329220" y="9525"/>
                </a:lnTo>
                <a:lnTo>
                  <a:pt x="7389545" y="3175"/>
                </a:lnTo>
                <a:lnTo>
                  <a:pt x="7457807" y="0"/>
                </a:lnTo>
                <a:lnTo>
                  <a:pt x="7526070" y="3175"/>
                </a:lnTo>
                <a:lnTo>
                  <a:pt x="7586395" y="9525"/>
                </a:lnTo>
                <a:lnTo>
                  <a:pt x="7638782" y="20637"/>
                </a:lnTo>
                <a:lnTo>
                  <a:pt x="7684820" y="36512"/>
                </a:lnTo>
                <a:lnTo>
                  <a:pt x="7726095" y="52387"/>
                </a:lnTo>
                <a:lnTo>
                  <a:pt x="7762607" y="68262"/>
                </a:lnTo>
                <a:lnTo>
                  <a:pt x="7800707" y="87312"/>
                </a:lnTo>
                <a:lnTo>
                  <a:pt x="7838807" y="106362"/>
                </a:lnTo>
                <a:lnTo>
                  <a:pt x="7875320" y="125412"/>
                </a:lnTo>
                <a:lnTo>
                  <a:pt x="7916595" y="141287"/>
                </a:lnTo>
                <a:lnTo>
                  <a:pt x="7962632" y="155575"/>
                </a:lnTo>
                <a:lnTo>
                  <a:pt x="8015020" y="166687"/>
                </a:lnTo>
                <a:lnTo>
                  <a:pt x="8075345" y="174625"/>
                </a:lnTo>
                <a:lnTo>
                  <a:pt x="8143607" y="176212"/>
                </a:lnTo>
                <a:lnTo>
                  <a:pt x="8211870" y="174625"/>
                </a:lnTo>
                <a:lnTo>
                  <a:pt x="8272195" y="166687"/>
                </a:lnTo>
                <a:lnTo>
                  <a:pt x="8324582" y="155575"/>
                </a:lnTo>
                <a:lnTo>
                  <a:pt x="8370620" y="141287"/>
                </a:lnTo>
                <a:lnTo>
                  <a:pt x="8411895" y="125412"/>
                </a:lnTo>
                <a:lnTo>
                  <a:pt x="8448407" y="106362"/>
                </a:lnTo>
                <a:lnTo>
                  <a:pt x="8486507" y="87312"/>
                </a:lnTo>
                <a:lnTo>
                  <a:pt x="8524607" y="68262"/>
                </a:lnTo>
                <a:lnTo>
                  <a:pt x="8561119" y="52387"/>
                </a:lnTo>
                <a:lnTo>
                  <a:pt x="8602395" y="36512"/>
                </a:lnTo>
                <a:lnTo>
                  <a:pt x="8648431" y="20637"/>
                </a:lnTo>
                <a:lnTo>
                  <a:pt x="8700819" y="9525"/>
                </a:lnTo>
                <a:lnTo>
                  <a:pt x="8761145" y="3175"/>
                </a:lnTo>
                <a:lnTo>
                  <a:pt x="8827819" y="0"/>
                </a:lnTo>
                <a:lnTo>
                  <a:pt x="8897669" y="3175"/>
                </a:lnTo>
                <a:lnTo>
                  <a:pt x="8957995" y="9525"/>
                </a:lnTo>
                <a:lnTo>
                  <a:pt x="9010381" y="20637"/>
                </a:lnTo>
                <a:lnTo>
                  <a:pt x="9056419" y="36512"/>
                </a:lnTo>
                <a:lnTo>
                  <a:pt x="9097695" y="52387"/>
                </a:lnTo>
                <a:lnTo>
                  <a:pt x="9134207" y="68262"/>
                </a:lnTo>
                <a:lnTo>
                  <a:pt x="9172307" y="87312"/>
                </a:lnTo>
                <a:lnTo>
                  <a:pt x="9210407" y="106362"/>
                </a:lnTo>
                <a:lnTo>
                  <a:pt x="9246919" y="125412"/>
                </a:lnTo>
                <a:lnTo>
                  <a:pt x="9288195" y="141287"/>
                </a:lnTo>
                <a:lnTo>
                  <a:pt x="9334231" y="155575"/>
                </a:lnTo>
                <a:lnTo>
                  <a:pt x="9386619" y="166687"/>
                </a:lnTo>
                <a:lnTo>
                  <a:pt x="9446945" y="174625"/>
                </a:lnTo>
                <a:lnTo>
                  <a:pt x="9515207" y="176212"/>
                </a:lnTo>
                <a:lnTo>
                  <a:pt x="9583469" y="174625"/>
                </a:lnTo>
                <a:lnTo>
                  <a:pt x="9643795" y="166687"/>
                </a:lnTo>
                <a:lnTo>
                  <a:pt x="9696181" y="155575"/>
                </a:lnTo>
                <a:lnTo>
                  <a:pt x="9742219" y="141287"/>
                </a:lnTo>
                <a:lnTo>
                  <a:pt x="9783495" y="125412"/>
                </a:lnTo>
                <a:lnTo>
                  <a:pt x="9820007" y="106362"/>
                </a:lnTo>
                <a:lnTo>
                  <a:pt x="9896207" y="68262"/>
                </a:lnTo>
                <a:lnTo>
                  <a:pt x="9932719" y="52387"/>
                </a:lnTo>
                <a:lnTo>
                  <a:pt x="9973995" y="36512"/>
                </a:lnTo>
                <a:lnTo>
                  <a:pt x="10020031" y="20637"/>
                </a:lnTo>
                <a:lnTo>
                  <a:pt x="10072419" y="9525"/>
                </a:lnTo>
                <a:lnTo>
                  <a:pt x="10132745" y="3175"/>
                </a:lnTo>
                <a:lnTo>
                  <a:pt x="10201007" y="0"/>
                </a:lnTo>
                <a:lnTo>
                  <a:pt x="10269269" y="3175"/>
                </a:lnTo>
                <a:lnTo>
                  <a:pt x="10329595" y="9525"/>
                </a:lnTo>
                <a:lnTo>
                  <a:pt x="10381981" y="20637"/>
                </a:lnTo>
                <a:lnTo>
                  <a:pt x="10428019" y="36512"/>
                </a:lnTo>
                <a:lnTo>
                  <a:pt x="10469295" y="52387"/>
                </a:lnTo>
                <a:lnTo>
                  <a:pt x="10505807" y="68262"/>
                </a:lnTo>
                <a:lnTo>
                  <a:pt x="10543907" y="87312"/>
                </a:lnTo>
                <a:lnTo>
                  <a:pt x="10582007" y="106362"/>
                </a:lnTo>
                <a:lnTo>
                  <a:pt x="10618519" y="125412"/>
                </a:lnTo>
                <a:lnTo>
                  <a:pt x="10659795" y="141287"/>
                </a:lnTo>
                <a:lnTo>
                  <a:pt x="10705831" y="155575"/>
                </a:lnTo>
                <a:lnTo>
                  <a:pt x="10758219" y="166687"/>
                </a:lnTo>
                <a:lnTo>
                  <a:pt x="10818545" y="174625"/>
                </a:lnTo>
                <a:lnTo>
                  <a:pt x="10886807" y="176212"/>
                </a:lnTo>
                <a:lnTo>
                  <a:pt x="10955069" y="174625"/>
                </a:lnTo>
                <a:lnTo>
                  <a:pt x="11015395" y="166687"/>
                </a:lnTo>
                <a:lnTo>
                  <a:pt x="11067781" y="155575"/>
                </a:lnTo>
                <a:lnTo>
                  <a:pt x="11113819" y="141287"/>
                </a:lnTo>
                <a:lnTo>
                  <a:pt x="11155095" y="125412"/>
                </a:lnTo>
                <a:lnTo>
                  <a:pt x="11191607" y="106362"/>
                </a:lnTo>
                <a:lnTo>
                  <a:pt x="11229707" y="87312"/>
                </a:lnTo>
                <a:lnTo>
                  <a:pt x="11267807" y="68262"/>
                </a:lnTo>
                <a:lnTo>
                  <a:pt x="11304319" y="52387"/>
                </a:lnTo>
                <a:lnTo>
                  <a:pt x="11345595" y="36512"/>
                </a:lnTo>
                <a:lnTo>
                  <a:pt x="11391631" y="20637"/>
                </a:lnTo>
                <a:lnTo>
                  <a:pt x="11444019" y="9525"/>
                </a:lnTo>
                <a:lnTo>
                  <a:pt x="11504345" y="3175"/>
                </a:lnTo>
                <a:lnTo>
                  <a:pt x="11572607" y="0"/>
                </a:lnTo>
                <a:lnTo>
                  <a:pt x="11640869" y="3175"/>
                </a:lnTo>
                <a:lnTo>
                  <a:pt x="11701195" y="9525"/>
                </a:lnTo>
                <a:lnTo>
                  <a:pt x="11753581" y="20637"/>
                </a:lnTo>
                <a:lnTo>
                  <a:pt x="11799619" y="36512"/>
                </a:lnTo>
                <a:lnTo>
                  <a:pt x="11840895" y="52387"/>
                </a:lnTo>
                <a:lnTo>
                  <a:pt x="11877407" y="68262"/>
                </a:lnTo>
                <a:lnTo>
                  <a:pt x="11915507" y="87312"/>
                </a:lnTo>
                <a:lnTo>
                  <a:pt x="11953607" y="106362"/>
                </a:lnTo>
                <a:lnTo>
                  <a:pt x="11990119" y="125412"/>
                </a:lnTo>
                <a:lnTo>
                  <a:pt x="12031395" y="141287"/>
                </a:lnTo>
                <a:lnTo>
                  <a:pt x="12077431" y="155575"/>
                </a:lnTo>
                <a:lnTo>
                  <a:pt x="12129819" y="166688"/>
                </a:lnTo>
                <a:lnTo>
                  <a:pt x="12190145" y="174625"/>
                </a:lnTo>
                <a:lnTo>
                  <a:pt x="12191996" y="174668"/>
                </a:lnTo>
                <a:lnTo>
                  <a:pt x="12191996" y="1931671"/>
                </a:lnTo>
                <a:lnTo>
                  <a:pt x="0" y="1931671"/>
                </a:lnTo>
                <a:lnTo>
                  <a:pt x="0" y="174668"/>
                </a:lnTo>
                <a:lnTo>
                  <a:pt x="1851" y="174625"/>
                </a:lnTo>
                <a:lnTo>
                  <a:pt x="62176" y="166687"/>
                </a:lnTo>
                <a:lnTo>
                  <a:pt x="114563" y="155575"/>
                </a:lnTo>
                <a:lnTo>
                  <a:pt x="160601" y="141287"/>
                </a:lnTo>
                <a:lnTo>
                  <a:pt x="201876" y="125412"/>
                </a:lnTo>
                <a:lnTo>
                  <a:pt x="238388" y="106362"/>
                </a:lnTo>
                <a:lnTo>
                  <a:pt x="276488" y="87312"/>
                </a:lnTo>
                <a:lnTo>
                  <a:pt x="314588" y="68262"/>
                </a:lnTo>
                <a:lnTo>
                  <a:pt x="351101" y="52387"/>
                </a:lnTo>
                <a:lnTo>
                  <a:pt x="392376" y="36512"/>
                </a:lnTo>
                <a:lnTo>
                  <a:pt x="438413" y="20637"/>
                </a:lnTo>
                <a:lnTo>
                  <a:pt x="490801" y="9525"/>
                </a:lnTo>
                <a:lnTo>
                  <a:pt x="551126" y="3175"/>
                </a:lnTo>
                <a:lnTo>
                  <a:pt x="619388" y="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useBgFill="1">
        <p:nvSpPr>
          <p:cNvPr id="12" name="Freeform: Shape 11">
            <a:extLst>
              <a:ext uri="{FF2B5EF4-FFF2-40B4-BE49-F238E27FC236}">
                <a16:creationId xmlns:a16="http://schemas.microsoft.com/office/drawing/2014/main" id="{C9957036-C837-4C4C-BBF0-4A0EC52A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5102540"/>
          </a:xfrm>
          <a:custGeom>
            <a:avLst/>
            <a:gdLst>
              <a:gd name="connsiteX0" fmla="*/ 0 w 12191996"/>
              <a:gd name="connsiteY0" fmla="*/ 0 h 5102540"/>
              <a:gd name="connsiteX1" fmla="*/ 12191996 w 12191996"/>
              <a:gd name="connsiteY1" fmla="*/ 0 h 5102540"/>
              <a:gd name="connsiteX2" fmla="*/ 12191996 w 12191996"/>
              <a:gd name="connsiteY2" fmla="*/ 5100996 h 5102540"/>
              <a:gd name="connsiteX3" fmla="*/ 12190145 w 12191996"/>
              <a:gd name="connsiteY3" fmla="*/ 5100953 h 5102540"/>
              <a:gd name="connsiteX4" fmla="*/ 12129819 w 12191996"/>
              <a:gd name="connsiteY4" fmla="*/ 5093016 h 5102540"/>
              <a:gd name="connsiteX5" fmla="*/ 12077431 w 12191996"/>
              <a:gd name="connsiteY5" fmla="*/ 5081903 h 5102540"/>
              <a:gd name="connsiteX6" fmla="*/ 12031395 w 12191996"/>
              <a:gd name="connsiteY6" fmla="*/ 5067615 h 5102540"/>
              <a:gd name="connsiteX7" fmla="*/ 11990119 w 12191996"/>
              <a:gd name="connsiteY7" fmla="*/ 5051740 h 5102540"/>
              <a:gd name="connsiteX8" fmla="*/ 11953607 w 12191996"/>
              <a:gd name="connsiteY8" fmla="*/ 5032690 h 5102540"/>
              <a:gd name="connsiteX9" fmla="*/ 11915507 w 12191996"/>
              <a:gd name="connsiteY9" fmla="*/ 5013640 h 5102540"/>
              <a:gd name="connsiteX10" fmla="*/ 11877407 w 12191996"/>
              <a:gd name="connsiteY10" fmla="*/ 4994590 h 5102540"/>
              <a:gd name="connsiteX11" fmla="*/ 11840895 w 12191996"/>
              <a:gd name="connsiteY11" fmla="*/ 4978715 h 5102540"/>
              <a:gd name="connsiteX12" fmla="*/ 11799619 w 12191996"/>
              <a:gd name="connsiteY12" fmla="*/ 4962840 h 5102540"/>
              <a:gd name="connsiteX13" fmla="*/ 11753581 w 12191996"/>
              <a:gd name="connsiteY13" fmla="*/ 4946965 h 5102540"/>
              <a:gd name="connsiteX14" fmla="*/ 11701195 w 12191996"/>
              <a:gd name="connsiteY14" fmla="*/ 4935853 h 5102540"/>
              <a:gd name="connsiteX15" fmla="*/ 11640869 w 12191996"/>
              <a:gd name="connsiteY15" fmla="*/ 4929503 h 5102540"/>
              <a:gd name="connsiteX16" fmla="*/ 11572607 w 12191996"/>
              <a:gd name="connsiteY16" fmla="*/ 4926328 h 5102540"/>
              <a:gd name="connsiteX17" fmla="*/ 11504345 w 12191996"/>
              <a:gd name="connsiteY17" fmla="*/ 4929503 h 5102540"/>
              <a:gd name="connsiteX18" fmla="*/ 11444019 w 12191996"/>
              <a:gd name="connsiteY18" fmla="*/ 4935853 h 5102540"/>
              <a:gd name="connsiteX19" fmla="*/ 11391631 w 12191996"/>
              <a:gd name="connsiteY19" fmla="*/ 4946965 h 5102540"/>
              <a:gd name="connsiteX20" fmla="*/ 11345595 w 12191996"/>
              <a:gd name="connsiteY20" fmla="*/ 4962840 h 5102540"/>
              <a:gd name="connsiteX21" fmla="*/ 11304319 w 12191996"/>
              <a:gd name="connsiteY21" fmla="*/ 4978715 h 5102540"/>
              <a:gd name="connsiteX22" fmla="*/ 11267807 w 12191996"/>
              <a:gd name="connsiteY22" fmla="*/ 4994590 h 5102540"/>
              <a:gd name="connsiteX23" fmla="*/ 11229707 w 12191996"/>
              <a:gd name="connsiteY23" fmla="*/ 5013640 h 5102540"/>
              <a:gd name="connsiteX24" fmla="*/ 11191607 w 12191996"/>
              <a:gd name="connsiteY24" fmla="*/ 5032690 h 5102540"/>
              <a:gd name="connsiteX25" fmla="*/ 11155095 w 12191996"/>
              <a:gd name="connsiteY25" fmla="*/ 5051740 h 5102540"/>
              <a:gd name="connsiteX26" fmla="*/ 11113819 w 12191996"/>
              <a:gd name="connsiteY26" fmla="*/ 5067615 h 5102540"/>
              <a:gd name="connsiteX27" fmla="*/ 11067781 w 12191996"/>
              <a:gd name="connsiteY27" fmla="*/ 5081903 h 5102540"/>
              <a:gd name="connsiteX28" fmla="*/ 11015395 w 12191996"/>
              <a:gd name="connsiteY28" fmla="*/ 5093015 h 5102540"/>
              <a:gd name="connsiteX29" fmla="*/ 10955069 w 12191996"/>
              <a:gd name="connsiteY29" fmla="*/ 5100953 h 5102540"/>
              <a:gd name="connsiteX30" fmla="*/ 10886807 w 12191996"/>
              <a:gd name="connsiteY30" fmla="*/ 5102540 h 5102540"/>
              <a:gd name="connsiteX31" fmla="*/ 10818545 w 12191996"/>
              <a:gd name="connsiteY31" fmla="*/ 5100953 h 5102540"/>
              <a:gd name="connsiteX32" fmla="*/ 10758219 w 12191996"/>
              <a:gd name="connsiteY32" fmla="*/ 5093015 h 5102540"/>
              <a:gd name="connsiteX33" fmla="*/ 10705831 w 12191996"/>
              <a:gd name="connsiteY33" fmla="*/ 5081903 h 5102540"/>
              <a:gd name="connsiteX34" fmla="*/ 10659795 w 12191996"/>
              <a:gd name="connsiteY34" fmla="*/ 5067615 h 5102540"/>
              <a:gd name="connsiteX35" fmla="*/ 10618519 w 12191996"/>
              <a:gd name="connsiteY35" fmla="*/ 5051740 h 5102540"/>
              <a:gd name="connsiteX36" fmla="*/ 10582007 w 12191996"/>
              <a:gd name="connsiteY36" fmla="*/ 5032690 h 5102540"/>
              <a:gd name="connsiteX37" fmla="*/ 10543907 w 12191996"/>
              <a:gd name="connsiteY37" fmla="*/ 5013640 h 5102540"/>
              <a:gd name="connsiteX38" fmla="*/ 10505807 w 12191996"/>
              <a:gd name="connsiteY38" fmla="*/ 4994590 h 5102540"/>
              <a:gd name="connsiteX39" fmla="*/ 10469295 w 12191996"/>
              <a:gd name="connsiteY39" fmla="*/ 4978715 h 5102540"/>
              <a:gd name="connsiteX40" fmla="*/ 10428019 w 12191996"/>
              <a:gd name="connsiteY40" fmla="*/ 4962840 h 5102540"/>
              <a:gd name="connsiteX41" fmla="*/ 10381981 w 12191996"/>
              <a:gd name="connsiteY41" fmla="*/ 4946965 h 5102540"/>
              <a:gd name="connsiteX42" fmla="*/ 10329595 w 12191996"/>
              <a:gd name="connsiteY42" fmla="*/ 4935853 h 5102540"/>
              <a:gd name="connsiteX43" fmla="*/ 10269269 w 12191996"/>
              <a:gd name="connsiteY43" fmla="*/ 4929503 h 5102540"/>
              <a:gd name="connsiteX44" fmla="*/ 10201007 w 12191996"/>
              <a:gd name="connsiteY44" fmla="*/ 4926328 h 5102540"/>
              <a:gd name="connsiteX45" fmla="*/ 10132745 w 12191996"/>
              <a:gd name="connsiteY45" fmla="*/ 4929503 h 5102540"/>
              <a:gd name="connsiteX46" fmla="*/ 10072419 w 12191996"/>
              <a:gd name="connsiteY46" fmla="*/ 4935853 h 5102540"/>
              <a:gd name="connsiteX47" fmla="*/ 10020031 w 12191996"/>
              <a:gd name="connsiteY47" fmla="*/ 4946965 h 5102540"/>
              <a:gd name="connsiteX48" fmla="*/ 9973995 w 12191996"/>
              <a:gd name="connsiteY48" fmla="*/ 4962840 h 5102540"/>
              <a:gd name="connsiteX49" fmla="*/ 9932719 w 12191996"/>
              <a:gd name="connsiteY49" fmla="*/ 4978715 h 5102540"/>
              <a:gd name="connsiteX50" fmla="*/ 9896207 w 12191996"/>
              <a:gd name="connsiteY50" fmla="*/ 4994590 h 5102540"/>
              <a:gd name="connsiteX51" fmla="*/ 9820007 w 12191996"/>
              <a:gd name="connsiteY51" fmla="*/ 5032690 h 5102540"/>
              <a:gd name="connsiteX52" fmla="*/ 9783495 w 12191996"/>
              <a:gd name="connsiteY52" fmla="*/ 5051740 h 5102540"/>
              <a:gd name="connsiteX53" fmla="*/ 9742219 w 12191996"/>
              <a:gd name="connsiteY53" fmla="*/ 5067615 h 5102540"/>
              <a:gd name="connsiteX54" fmla="*/ 9696181 w 12191996"/>
              <a:gd name="connsiteY54" fmla="*/ 5081903 h 5102540"/>
              <a:gd name="connsiteX55" fmla="*/ 9643795 w 12191996"/>
              <a:gd name="connsiteY55" fmla="*/ 5093015 h 5102540"/>
              <a:gd name="connsiteX56" fmla="*/ 9583469 w 12191996"/>
              <a:gd name="connsiteY56" fmla="*/ 5100953 h 5102540"/>
              <a:gd name="connsiteX57" fmla="*/ 9515207 w 12191996"/>
              <a:gd name="connsiteY57" fmla="*/ 5102540 h 5102540"/>
              <a:gd name="connsiteX58" fmla="*/ 9446945 w 12191996"/>
              <a:gd name="connsiteY58" fmla="*/ 5100953 h 5102540"/>
              <a:gd name="connsiteX59" fmla="*/ 9386619 w 12191996"/>
              <a:gd name="connsiteY59" fmla="*/ 5093015 h 5102540"/>
              <a:gd name="connsiteX60" fmla="*/ 9334231 w 12191996"/>
              <a:gd name="connsiteY60" fmla="*/ 5081903 h 5102540"/>
              <a:gd name="connsiteX61" fmla="*/ 9288195 w 12191996"/>
              <a:gd name="connsiteY61" fmla="*/ 5067615 h 5102540"/>
              <a:gd name="connsiteX62" fmla="*/ 9246919 w 12191996"/>
              <a:gd name="connsiteY62" fmla="*/ 5051740 h 5102540"/>
              <a:gd name="connsiteX63" fmla="*/ 9210407 w 12191996"/>
              <a:gd name="connsiteY63" fmla="*/ 5032690 h 5102540"/>
              <a:gd name="connsiteX64" fmla="*/ 9172307 w 12191996"/>
              <a:gd name="connsiteY64" fmla="*/ 5013640 h 5102540"/>
              <a:gd name="connsiteX65" fmla="*/ 9134207 w 12191996"/>
              <a:gd name="connsiteY65" fmla="*/ 4994590 h 5102540"/>
              <a:gd name="connsiteX66" fmla="*/ 9097695 w 12191996"/>
              <a:gd name="connsiteY66" fmla="*/ 4978715 h 5102540"/>
              <a:gd name="connsiteX67" fmla="*/ 9056419 w 12191996"/>
              <a:gd name="connsiteY67" fmla="*/ 4962840 h 5102540"/>
              <a:gd name="connsiteX68" fmla="*/ 9010381 w 12191996"/>
              <a:gd name="connsiteY68" fmla="*/ 4946965 h 5102540"/>
              <a:gd name="connsiteX69" fmla="*/ 8957995 w 12191996"/>
              <a:gd name="connsiteY69" fmla="*/ 4935853 h 5102540"/>
              <a:gd name="connsiteX70" fmla="*/ 8897669 w 12191996"/>
              <a:gd name="connsiteY70" fmla="*/ 4929503 h 5102540"/>
              <a:gd name="connsiteX71" fmla="*/ 8827819 w 12191996"/>
              <a:gd name="connsiteY71" fmla="*/ 4926328 h 5102540"/>
              <a:gd name="connsiteX72" fmla="*/ 8761145 w 12191996"/>
              <a:gd name="connsiteY72" fmla="*/ 4929503 h 5102540"/>
              <a:gd name="connsiteX73" fmla="*/ 8700819 w 12191996"/>
              <a:gd name="connsiteY73" fmla="*/ 4935853 h 5102540"/>
              <a:gd name="connsiteX74" fmla="*/ 8648431 w 12191996"/>
              <a:gd name="connsiteY74" fmla="*/ 4946965 h 5102540"/>
              <a:gd name="connsiteX75" fmla="*/ 8602395 w 12191996"/>
              <a:gd name="connsiteY75" fmla="*/ 4962840 h 5102540"/>
              <a:gd name="connsiteX76" fmla="*/ 8561119 w 12191996"/>
              <a:gd name="connsiteY76" fmla="*/ 4978715 h 5102540"/>
              <a:gd name="connsiteX77" fmla="*/ 8524607 w 12191996"/>
              <a:gd name="connsiteY77" fmla="*/ 4994590 h 5102540"/>
              <a:gd name="connsiteX78" fmla="*/ 8486507 w 12191996"/>
              <a:gd name="connsiteY78" fmla="*/ 5013640 h 5102540"/>
              <a:gd name="connsiteX79" fmla="*/ 8448407 w 12191996"/>
              <a:gd name="connsiteY79" fmla="*/ 5032690 h 5102540"/>
              <a:gd name="connsiteX80" fmla="*/ 8411895 w 12191996"/>
              <a:gd name="connsiteY80" fmla="*/ 5051740 h 5102540"/>
              <a:gd name="connsiteX81" fmla="*/ 8370620 w 12191996"/>
              <a:gd name="connsiteY81" fmla="*/ 5067615 h 5102540"/>
              <a:gd name="connsiteX82" fmla="*/ 8324582 w 12191996"/>
              <a:gd name="connsiteY82" fmla="*/ 5081903 h 5102540"/>
              <a:gd name="connsiteX83" fmla="*/ 8272195 w 12191996"/>
              <a:gd name="connsiteY83" fmla="*/ 5093015 h 5102540"/>
              <a:gd name="connsiteX84" fmla="*/ 8211870 w 12191996"/>
              <a:gd name="connsiteY84" fmla="*/ 5100953 h 5102540"/>
              <a:gd name="connsiteX85" fmla="*/ 8143607 w 12191996"/>
              <a:gd name="connsiteY85" fmla="*/ 5102540 h 5102540"/>
              <a:gd name="connsiteX86" fmla="*/ 8075345 w 12191996"/>
              <a:gd name="connsiteY86" fmla="*/ 5100953 h 5102540"/>
              <a:gd name="connsiteX87" fmla="*/ 8015020 w 12191996"/>
              <a:gd name="connsiteY87" fmla="*/ 5093015 h 5102540"/>
              <a:gd name="connsiteX88" fmla="*/ 7962632 w 12191996"/>
              <a:gd name="connsiteY88" fmla="*/ 5081903 h 5102540"/>
              <a:gd name="connsiteX89" fmla="*/ 7916595 w 12191996"/>
              <a:gd name="connsiteY89" fmla="*/ 5067615 h 5102540"/>
              <a:gd name="connsiteX90" fmla="*/ 7875320 w 12191996"/>
              <a:gd name="connsiteY90" fmla="*/ 5051740 h 5102540"/>
              <a:gd name="connsiteX91" fmla="*/ 7838807 w 12191996"/>
              <a:gd name="connsiteY91" fmla="*/ 5032690 h 5102540"/>
              <a:gd name="connsiteX92" fmla="*/ 7800707 w 12191996"/>
              <a:gd name="connsiteY92" fmla="*/ 5013640 h 5102540"/>
              <a:gd name="connsiteX93" fmla="*/ 7762607 w 12191996"/>
              <a:gd name="connsiteY93" fmla="*/ 4994590 h 5102540"/>
              <a:gd name="connsiteX94" fmla="*/ 7726095 w 12191996"/>
              <a:gd name="connsiteY94" fmla="*/ 4978715 h 5102540"/>
              <a:gd name="connsiteX95" fmla="*/ 7684820 w 12191996"/>
              <a:gd name="connsiteY95" fmla="*/ 4962840 h 5102540"/>
              <a:gd name="connsiteX96" fmla="*/ 7638782 w 12191996"/>
              <a:gd name="connsiteY96" fmla="*/ 4946965 h 5102540"/>
              <a:gd name="connsiteX97" fmla="*/ 7586395 w 12191996"/>
              <a:gd name="connsiteY97" fmla="*/ 4935853 h 5102540"/>
              <a:gd name="connsiteX98" fmla="*/ 7526070 w 12191996"/>
              <a:gd name="connsiteY98" fmla="*/ 4929503 h 5102540"/>
              <a:gd name="connsiteX99" fmla="*/ 7457807 w 12191996"/>
              <a:gd name="connsiteY99" fmla="*/ 4926328 h 5102540"/>
              <a:gd name="connsiteX100" fmla="*/ 7389545 w 12191996"/>
              <a:gd name="connsiteY100" fmla="*/ 4929503 h 5102540"/>
              <a:gd name="connsiteX101" fmla="*/ 7329220 w 12191996"/>
              <a:gd name="connsiteY101" fmla="*/ 4935853 h 5102540"/>
              <a:gd name="connsiteX102" fmla="*/ 7276832 w 12191996"/>
              <a:gd name="connsiteY102" fmla="*/ 4946965 h 5102540"/>
              <a:gd name="connsiteX103" fmla="*/ 7230795 w 12191996"/>
              <a:gd name="connsiteY103" fmla="*/ 4962840 h 5102540"/>
              <a:gd name="connsiteX104" fmla="*/ 7189520 w 12191996"/>
              <a:gd name="connsiteY104" fmla="*/ 4978715 h 5102540"/>
              <a:gd name="connsiteX105" fmla="*/ 7153007 w 12191996"/>
              <a:gd name="connsiteY105" fmla="*/ 4994590 h 5102540"/>
              <a:gd name="connsiteX106" fmla="*/ 7114907 w 12191996"/>
              <a:gd name="connsiteY106" fmla="*/ 5013640 h 5102540"/>
              <a:gd name="connsiteX107" fmla="*/ 7076807 w 12191996"/>
              <a:gd name="connsiteY107" fmla="*/ 5032690 h 5102540"/>
              <a:gd name="connsiteX108" fmla="*/ 7040295 w 12191996"/>
              <a:gd name="connsiteY108" fmla="*/ 5051740 h 5102540"/>
              <a:gd name="connsiteX109" fmla="*/ 6999020 w 12191996"/>
              <a:gd name="connsiteY109" fmla="*/ 5067615 h 5102540"/>
              <a:gd name="connsiteX110" fmla="*/ 6952982 w 12191996"/>
              <a:gd name="connsiteY110" fmla="*/ 5081903 h 5102540"/>
              <a:gd name="connsiteX111" fmla="*/ 6900595 w 12191996"/>
              <a:gd name="connsiteY111" fmla="*/ 5093015 h 5102540"/>
              <a:gd name="connsiteX112" fmla="*/ 6840270 w 12191996"/>
              <a:gd name="connsiteY112" fmla="*/ 5100953 h 5102540"/>
              <a:gd name="connsiteX113" fmla="*/ 6781798 w 12191996"/>
              <a:gd name="connsiteY113" fmla="*/ 5102313 h 5102540"/>
              <a:gd name="connsiteX114" fmla="*/ 6723326 w 12191996"/>
              <a:gd name="connsiteY114" fmla="*/ 5100953 h 5102540"/>
              <a:gd name="connsiteX115" fmla="*/ 6663001 w 12191996"/>
              <a:gd name="connsiteY115" fmla="*/ 5093015 h 5102540"/>
              <a:gd name="connsiteX116" fmla="*/ 6610613 w 12191996"/>
              <a:gd name="connsiteY116" fmla="*/ 5081903 h 5102540"/>
              <a:gd name="connsiteX117" fmla="*/ 6564576 w 12191996"/>
              <a:gd name="connsiteY117" fmla="*/ 5067615 h 5102540"/>
              <a:gd name="connsiteX118" fmla="*/ 6523301 w 12191996"/>
              <a:gd name="connsiteY118" fmla="*/ 5051740 h 5102540"/>
              <a:gd name="connsiteX119" fmla="*/ 6486788 w 12191996"/>
              <a:gd name="connsiteY119" fmla="*/ 5032690 h 5102540"/>
              <a:gd name="connsiteX120" fmla="*/ 6448688 w 12191996"/>
              <a:gd name="connsiteY120" fmla="*/ 5013640 h 5102540"/>
              <a:gd name="connsiteX121" fmla="*/ 6410588 w 12191996"/>
              <a:gd name="connsiteY121" fmla="*/ 4994590 h 5102540"/>
              <a:gd name="connsiteX122" fmla="*/ 6374076 w 12191996"/>
              <a:gd name="connsiteY122" fmla="*/ 4978715 h 5102540"/>
              <a:gd name="connsiteX123" fmla="*/ 6332801 w 12191996"/>
              <a:gd name="connsiteY123" fmla="*/ 4962840 h 5102540"/>
              <a:gd name="connsiteX124" fmla="*/ 6286763 w 12191996"/>
              <a:gd name="connsiteY124" fmla="*/ 4946965 h 5102540"/>
              <a:gd name="connsiteX125" fmla="*/ 6234376 w 12191996"/>
              <a:gd name="connsiteY125" fmla="*/ 4935853 h 5102540"/>
              <a:gd name="connsiteX126" fmla="*/ 6174051 w 12191996"/>
              <a:gd name="connsiteY126" fmla="*/ 4929503 h 5102540"/>
              <a:gd name="connsiteX127" fmla="*/ 6105788 w 12191996"/>
              <a:gd name="connsiteY127" fmla="*/ 4926328 h 5102540"/>
              <a:gd name="connsiteX128" fmla="*/ 6095998 w 12191996"/>
              <a:gd name="connsiteY128" fmla="*/ 4926783 h 5102540"/>
              <a:gd name="connsiteX129" fmla="*/ 6086208 w 12191996"/>
              <a:gd name="connsiteY129" fmla="*/ 4926328 h 5102540"/>
              <a:gd name="connsiteX130" fmla="*/ 6017946 w 12191996"/>
              <a:gd name="connsiteY130" fmla="*/ 4929503 h 5102540"/>
              <a:gd name="connsiteX131" fmla="*/ 5957620 w 12191996"/>
              <a:gd name="connsiteY131" fmla="*/ 4935853 h 5102540"/>
              <a:gd name="connsiteX132" fmla="*/ 5905233 w 12191996"/>
              <a:gd name="connsiteY132" fmla="*/ 4946965 h 5102540"/>
              <a:gd name="connsiteX133" fmla="*/ 5859195 w 12191996"/>
              <a:gd name="connsiteY133" fmla="*/ 4962840 h 5102540"/>
              <a:gd name="connsiteX134" fmla="*/ 5817920 w 12191996"/>
              <a:gd name="connsiteY134" fmla="*/ 4978715 h 5102540"/>
              <a:gd name="connsiteX135" fmla="*/ 5781407 w 12191996"/>
              <a:gd name="connsiteY135" fmla="*/ 4994590 h 5102540"/>
              <a:gd name="connsiteX136" fmla="*/ 5743307 w 12191996"/>
              <a:gd name="connsiteY136" fmla="*/ 5013640 h 5102540"/>
              <a:gd name="connsiteX137" fmla="*/ 5705208 w 12191996"/>
              <a:gd name="connsiteY137" fmla="*/ 5032690 h 5102540"/>
              <a:gd name="connsiteX138" fmla="*/ 5668695 w 12191996"/>
              <a:gd name="connsiteY138" fmla="*/ 5051740 h 5102540"/>
              <a:gd name="connsiteX139" fmla="*/ 5627420 w 12191996"/>
              <a:gd name="connsiteY139" fmla="*/ 5067615 h 5102540"/>
              <a:gd name="connsiteX140" fmla="*/ 5581382 w 12191996"/>
              <a:gd name="connsiteY140" fmla="*/ 5081903 h 5102540"/>
              <a:gd name="connsiteX141" fmla="*/ 5528995 w 12191996"/>
              <a:gd name="connsiteY141" fmla="*/ 5093015 h 5102540"/>
              <a:gd name="connsiteX142" fmla="*/ 5468670 w 12191996"/>
              <a:gd name="connsiteY142" fmla="*/ 5100953 h 5102540"/>
              <a:gd name="connsiteX143" fmla="*/ 5410198 w 12191996"/>
              <a:gd name="connsiteY143" fmla="*/ 5102313 h 5102540"/>
              <a:gd name="connsiteX144" fmla="*/ 5351726 w 12191996"/>
              <a:gd name="connsiteY144" fmla="*/ 5100953 h 5102540"/>
              <a:gd name="connsiteX145" fmla="*/ 5291400 w 12191996"/>
              <a:gd name="connsiteY145" fmla="*/ 5093015 h 5102540"/>
              <a:gd name="connsiteX146" fmla="*/ 5239013 w 12191996"/>
              <a:gd name="connsiteY146" fmla="*/ 5081903 h 5102540"/>
              <a:gd name="connsiteX147" fmla="*/ 5192976 w 12191996"/>
              <a:gd name="connsiteY147" fmla="*/ 5067615 h 5102540"/>
              <a:gd name="connsiteX148" fmla="*/ 5151700 w 12191996"/>
              <a:gd name="connsiteY148" fmla="*/ 5051740 h 5102540"/>
              <a:gd name="connsiteX149" fmla="*/ 5115188 w 12191996"/>
              <a:gd name="connsiteY149" fmla="*/ 5032690 h 5102540"/>
              <a:gd name="connsiteX150" fmla="*/ 5077089 w 12191996"/>
              <a:gd name="connsiteY150" fmla="*/ 5013640 h 5102540"/>
              <a:gd name="connsiteX151" fmla="*/ 5038988 w 12191996"/>
              <a:gd name="connsiteY151" fmla="*/ 4994590 h 5102540"/>
              <a:gd name="connsiteX152" fmla="*/ 5002476 w 12191996"/>
              <a:gd name="connsiteY152" fmla="*/ 4978715 h 5102540"/>
              <a:gd name="connsiteX153" fmla="*/ 4961200 w 12191996"/>
              <a:gd name="connsiteY153" fmla="*/ 4962840 h 5102540"/>
              <a:gd name="connsiteX154" fmla="*/ 4915164 w 12191996"/>
              <a:gd name="connsiteY154" fmla="*/ 4946965 h 5102540"/>
              <a:gd name="connsiteX155" fmla="*/ 4862776 w 12191996"/>
              <a:gd name="connsiteY155" fmla="*/ 4935853 h 5102540"/>
              <a:gd name="connsiteX156" fmla="*/ 4802452 w 12191996"/>
              <a:gd name="connsiteY156" fmla="*/ 4929503 h 5102540"/>
              <a:gd name="connsiteX157" fmla="*/ 4734188 w 12191996"/>
              <a:gd name="connsiteY157" fmla="*/ 4926328 h 5102540"/>
              <a:gd name="connsiteX158" fmla="*/ 4665927 w 12191996"/>
              <a:gd name="connsiteY158" fmla="*/ 4929503 h 5102540"/>
              <a:gd name="connsiteX159" fmla="*/ 4605601 w 12191996"/>
              <a:gd name="connsiteY159" fmla="*/ 4935853 h 5102540"/>
              <a:gd name="connsiteX160" fmla="*/ 4553214 w 12191996"/>
              <a:gd name="connsiteY160" fmla="*/ 4946965 h 5102540"/>
              <a:gd name="connsiteX161" fmla="*/ 4507176 w 12191996"/>
              <a:gd name="connsiteY161" fmla="*/ 4962840 h 5102540"/>
              <a:gd name="connsiteX162" fmla="*/ 4465901 w 12191996"/>
              <a:gd name="connsiteY162" fmla="*/ 4978715 h 5102540"/>
              <a:gd name="connsiteX163" fmla="*/ 4429388 w 12191996"/>
              <a:gd name="connsiteY163" fmla="*/ 4994590 h 5102540"/>
              <a:gd name="connsiteX164" fmla="*/ 4353188 w 12191996"/>
              <a:gd name="connsiteY164" fmla="*/ 5032690 h 5102540"/>
              <a:gd name="connsiteX165" fmla="*/ 4316676 w 12191996"/>
              <a:gd name="connsiteY165" fmla="*/ 5051740 h 5102540"/>
              <a:gd name="connsiteX166" fmla="*/ 4275401 w 12191996"/>
              <a:gd name="connsiteY166" fmla="*/ 5067615 h 5102540"/>
              <a:gd name="connsiteX167" fmla="*/ 4229363 w 12191996"/>
              <a:gd name="connsiteY167" fmla="*/ 5081903 h 5102540"/>
              <a:gd name="connsiteX168" fmla="*/ 4176976 w 12191996"/>
              <a:gd name="connsiteY168" fmla="*/ 5093015 h 5102540"/>
              <a:gd name="connsiteX169" fmla="*/ 4116651 w 12191996"/>
              <a:gd name="connsiteY169" fmla="*/ 5100953 h 5102540"/>
              <a:gd name="connsiteX170" fmla="*/ 4048388 w 12191996"/>
              <a:gd name="connsiteY170" fmla="*/ 5102540 h 5102540"/>
              <a:gd name="connsiteX171" fmla="*/ 3980126 w 12191996"/>
              <a:gd name="connsiteY171" fmla="*/ 5100953 h 5102540"/>
              <a:gd name="connsiteX172" fmla="*/ 3919801 w 12191996"/>
              <a:gd name="connsiteY172" fmla="*/ 5093015 h 5102540"/>
              <a:gd name="connsiteX173" fmla="*/ 3867413 w 12191996"/>
              <a:gd name="connsiteY173" fmla="*/ 5081903 h 5102540"/>
              <a:gd name="connsiteX174" fmla="*/ 3821376 w 12191996"/>
              <a:gd name="connsiteY174" fmla="*/ 5067615 h 5102540"/>
              <a:gd name="connsiteX175" fmla="*/ 3780101 w 12191996"/>
              <a:gd name="connsiteY175" fmla="*/ 5051740 h 5102540"/>
              <a:gd name="connsiteX176" fmla="*/ 3743588 w 12191996"/>
              <a:gd name="connsiteY176" fmla="*/ 5032690 h 5102540"/>
              <a:gd name="connsiteX177" fmla="*/ 3705488 w 12191996"/>
              <a:gd name="connsiteY177" fmla="*/ 5013640 h 5102540"/>
              <a:gd name="connsiteX178" fmla="*/ 3667388 w 12191996"/>
              <a:gd name="connsiteY178" fmla="*/ 4994590 h 5102540"/>
              <a:gd name="connsiteX179" fmla="*/ 3630876 w 12191996"/>
              <a:gd name="connsiteY179" fmla="*/ 4978715 h 5102540"/>
              <a:gd name="connsiteX180" fmla="*/ 3589601 w 12191996"/>
              <a:gd name="connsiteY180" fmla="*/ 4962840 h 5102540"/>
              <a:gd name="connsiteX181" fmla="*/ 3543563 w 12191996"/>
              <a:gd name="connsiteY181" fmla="*/ 4946965 h 5102540"/>
              <a:gd name="connsiteX182" fmla="*/ 3491176 w 12191996"/>
              <a:gd name="connsiteY182" fmla="*/ 4935853 h 5102540"/>
              <a:gd name="connsiteX183" fmla="*/ 3430851 w 12191996"/>
              <a:gd name="connsiteY183" fmla="*/ 4929503 h 5102540"/>
              <a:gd name="connsiteX184" fmla="*/ 3361001 w 12191996"/>
              <a:gd name="connsiteY184" fmla="*/ 4926328 h 5102540"/>
              <a:gd name="connsiteX185" fmla="*/ 3294326 w 12191996"/>
              <a:gd name="connsiteY185" fmla="*/ 4929503 h 5102540"/>
              <a:gd name="connsiteX186" fmla="*/ 3234001 w 12191996"/>
              <a:gd name="connsiteY186" fmla="*/ 4935853 h 5102540"/>
              <a:gd name="connsiteX187" fmla="*/ 3181613 w 12191996"/>
              <a:gd name="connsiteY187" fmla="*/ 4946965 h 5102540"/>
              <a:gd name="connsiteX188" fmla="*/ 3135576 w 12191996"/>
              <a:gd name="connsiteY188" fmla="*/ 4962840 h 5102540"/>
              <a:gd name="connsiteX189" fmla="*/ 3094301 w 12191996"/>
              <a:gd name="connsiteY189" fmla="*/ 4978715 h 5102540"/>
              <a:gd name="connsiteX190" fmla="*/ 3057788 w 12191996"/>
              <a:gd name="connsiteY190" fmla="*/ 4994590 h 5102540"/>
              <a:gd name="connsiteX191" fmla="*/ 3019688 w 12191996"/>
              <a:gd name="connsiteY191" fmla="*/ 5013640 h 5102540"/>
              <a:gd name="connsiteX192" fmla="*/ 2981588 w 12191996"/>
              <a:gd name="connsiteY192" fmla="*/ 5032690 h 5102540"/>
              <a:gd name="connsiteX193" fmla="*/ 2945076 w 12191996"/>
              <a:gd name="connsiteY193" fmla="*/ 5051740 h 5102540"/>
              <a:gd name="connsiteX194" fmla="*/ 2903801 w 12191996"/>
              <a:gd name="connsiteY194" fmla="*/ 5067615 h 5102540"/>
              <a:gd name="connsiteX195" fmla="*/ 2857763 w 12191996"/>
              <a:gd name="connsiteY195" fmla="*/ 5081903 h 5102540"/>
              <a:gd name="connsiteX196" fmla="*/ 2805376 w 12191996"/>
              <a:gd name="connsiteY196" fmla="*/ 5093015 h 5102540"/>
              <a:gd name="connsiteX197" fmla="*/ 2745051 w 12191996"/>
              <a:gd name="connsiteY197" fmla="*/ 5100953 h 5102540"/>
              <a:gd name="connsiteX198" fmla="*/ 2676788 w 12191996"/>
              <a:gd name="connsiteY198" fmla="*/ 5102540 h 5102540"/>
              <a:gd name="connsiteX199" fmla="*/ 2608526 w 12191996"/>
              <a:gd name="connsiteY199" fmla="*/ 5100953 h 5102540"/>
              <a:gd name="connsiteX200" fmla="*/ 2548201 w 12191996"/>
              <a:gd name="connsiteY200" fmla="*/ 5093015 h 5102540"/>
              <a:gd name="connsiteX201" fmla="*/ 2495813 w 12191996"/>
              <a:gd name="connsiteY201" fmla="*/ 5081903 h 5102540"/>
              <a:gd name="connsiteX202" fmla="*/ 2449776 w 12191996"/>
              <a:gd name="connsiteY202" fmla="*/ 5067615 h 5102540"/>
              <a:gd name="connsiteX203" fmla="*/ 2408501 w 12191996"/>
              <a:gd name="connsiteY203" fmla="*/ 5051740 h 5102540"/>
              <a:gd name="connsiteX204" fmla="*/ 2371988 w 12191996"/>
              <a:gd name="connsiteY204" fmla="*/ 5032690 h 5102540"/>
              <a:gd name="connsiteX205" fmla="*/ 2333888 w 12191996"/>
              <a:gd name="connsiteY205" fmla="*/ 5013640 h 5102540"/>
              <a:gd name="connsiteX206" fmla="*/ 2295788 w 12191996"/>
              <a:gd name="connsiteY206" fmla="*/ 4994590 h 5102540"/>
              <a:gd name="connsiteX207" fmla="*/ 2259276 w 12191996"/>
              <a:gd name="connsiteY207" fmla="*/ 4978715 h 5102540"/>
              <a:gd name="connsiteX208" fmla="*/ 2218001 w 12191996"/>
              <a:gd name="connsiteY208" fmla="*/ 4962840 h 5102540"/>
              <a:gd name="connsiteX209" fmla="*/ 2171963 w 12191996"/>
              <a:gd name="connsiteY209" fmla="*/ 4946965 h 5102540"/>
              <a:gd name="connsiteX210" fmla="*/ 2119576 w 12191996"/>
              <a:gd name="connsiteY210" fmla="*/ 4935853 h 5102540"/>
              <a:gd name="connsiteX211" fmla="*/ 2059251 w 12191996"/>
              <a:gd name="connsiteY211" fmla="*/ 4929503 h 5102540"/>
              <a:gd name="connsiteX212" fmla="*/ 1990988 w 12191996"/>
              <a:gd name="connsiteY212" fmla="*/ 4926328 h 5102540"/>
              <a:gd name="connsiteX213" fmla="*/ 1922726 w 12191996"/>
              <a:gd name="connsiteY213" fmla="*/ 4929503 h 5102540"/>
              <a:gd name="connsiteX214" fmla="*/ 1862401 w 12191996"/>
              <a:gd name="connsiteY214" fmla="*/ 4935853 h 5102540"/>
              <a:gd name="connsiteX215" fmla="*/ 1810013 w 12191996"/>
              <a:gd name="connsiteY215" fmla="*/ 4946965 h 5102540"/>
              <a:gd name="connsiteX216" fmla="*/ 1763976 w 12191996"/>
              <a:gd name="connsiteY216" fmla="*/ 4962840 h 5102540"/>
              <a:gd name="connsiteX217" fmla="*/ 1722701 w 12191996"/>
              <a:gd name="connsiteY217" fmla="*/ 4978715 h 5102540"/>
              <a:gd name="connsiteX218" fmla="*/ 1686188 w 12191996"/>
              <a:gd name="connsiteY218" fmla="*/ 4994590 h 5102540"/>
              <a:gd name="connsiteX219" fmla="*/ 1648088 w 12191996"/>
              <a:gd name="connsiteY219" fmla="*/ 5013640 h 5102540"/>
              <a:gd name="connsiteX220" fmla="*/ 1609988 w 12191996"/>
              <a:gd name="connsiteY220" fmla="*/ 5032690 h 5102540"/>
              <a:gd name="connsiteX221" fmla="*/ 1573476 w 12191996"/>
              <a:gd name="connsiteY221" fmla="*/ 5051740 h 5102540"/>
              <a:gd name="connsiteX222" fmla="*/ 1532201 w 12191996"/>
              <a:gd name="connsiteY222" fmla="*/ 5067615 h 5102540"/>
              <a:gd name="connsiteX223" fmla="*/ 1486163 w 12191996"/>
              <a:gd name="connsiteY223" fmla="*/ 5081903 h 5102540"/>
              <a:gd name="connsiteX224" fmla="*/ 1433776 w 12191996"/>
              <a:gd name="connsiteY224" fmla="*/ 5093015 h 5102540"/>
              <a:gd name="connsiteX225" fmla="*/ 1373451 w 12191996"/>
              <a:gd name="connsiteY225" fmla="*/ 5100953 h 5102540"/>
              <a:gd name="connsiteX226" fmla="*/ 1305188 w 12191996"/>
              <a:gd name="connsiteY226" fmla="*/ 5102540 h 5102540"/>
              <a:gd name="connsiteX227" fmla="*/ 1236926 w 12191996"/>
              <a:gd name="connsiteY227" fmla="*/ 5100953 h 5102540"/>
              <a:gd name="connsiteX228" fmla="*/ 1176601 w 12191996"/>
              <a:gd name="connsiteY228" fmla="*/ 5093015 h 5102540"/>
              <a:gd name="connsiteX229" fmla="*/ 1124213 w 12191996"/>
              <a:gd name="connsiteY229" fmla="*/ 5081903 h 5102540"/>
              <a:gd name="connsiteX230" fmla="*/ 1078176 w 12191996"/>
              <a:gd name="connsiteY230" fmla="*/ 5067615 h 5102540"/>
              <a:gd name="connsiteX231" fmla="*/ 1036901 w 12191996"/>
              <a:gd name="connsiteY231" fmla="*/ 5051740 h 5102540"/>
              <a:gd name="connsiteX232" fmla="*/ 1000388 w 12191996"/>
              <a:gd name="connsiteY232" fmla="*/ 5032690 h 5102540"/>
              <a:gd name="connsiteX233" fmla="*/ 962288 w 12191996"/>
              <a:gd name="connsiteY233" fmla="*/ 5013640 h 5102540"/>
              <a:gd name="connsiteX234" fmla="*/ 924188 w 12191996"/>
              <a:gd name="connsiteY234" fmla="*/ 4994590 h 5102540"/>
              <a:gd name="connsiteX235" fmla="*/ 887676 w 12191996"/>
              <a:gd name="connsiteY235" fmla="*/ 4978715 h 5102540"/>
              <a:gd name="connsiteX236" fmla="*/ 846401 w 12191996"/>
              <a:gd name="connsiteY236" fmla="*/ 4962840 h 5102540"/>
              <a:gd name="connsiteX237" fmla="*/ 800363 w 12191996"/>
              <a:gd name="connsiteY237" fmla="*/ 4946965 h 5102540"/>
              <a:gd name="connsiteX238" fmla="*/ 747976 w 12191996"/>
              <a:gd name="connsiteY238" fmla="*/ 4935853 h 5102540"/>
              <a:gd name="connsiteX239" fmla="*/ 687651 w 12191996"/>
              <a:gd name="connsiteY239" fmla="*/ 4929503 h 5102540"/>
              <a:gd name="connsiteX240" fmla="*/ 619388 w 12191996"/>
              <a:gd name="connsiteY240" fmla="*/ 4926328 h 5102540"/>
              <a:gd name="connsiteX241" fmla="*/ 551126 w 12191996"/>
              <a:gd name="connsiteY241" fmla="*/ 4929503 h 5102540"/>
              <a:gd name="connsiteX242" fmla="*/ 490801 w 12191996"/>
              <a:gd name="connsiteY242" fmla="*/ 4935853 h 5102540"/>
              <a:gd name="connsiteX243" fmla="*/ 438413 w 12191996"/>
              <a:gd name="connsiteY243" fmla="*/ 4946965 h 5102540"/>
              <a:gd name="connsiteX244" fmla="*/ 392376 w 12191996"/>
              <a:gd name="connsiteY244" fmla="*/ 4962840 h 5102540"/>
              <a:gd name="connsiteX245" fmla="*/ 351101 w 12191996"/>
              <a:gd name="connsiteY245" fmla="*/ 4978715 h 5102540"/>
              <a:gd name="connsiteX246" fmla="*/ 314588 w 12191996"/>
              <a:gd name="connsiteY246" fmla="*/ 4994590 h 5102540"/>
              <a:gd name="connsiteX247" fmla="*/ 276488 w 12191996"/>
              <a:gd name="connsiteY247" fmla="*/ 5013640 h 5102540"/>
              <a:gd name="connsiteX248" fmla="*/ 238388 w 12191996"/>
              <a:gd name="connsiteY248" fmla="*/ 5032690 h 5102540"/>
              <a:gd name="connsiteX249" fmla="*/ 201876 w 12191996"/>
              <a:gd name="connsiteY249" fmla="*/ 5051740 h 5102540"/>
              <a:gd name="connsiteX250" fmla="*/ 160601 w 12191996"/>
              <a:gd name="connsiteY250" fmla="*/ 5067615 h 5102540"/>
              <a:gd name="connsiteX251" fmla="*/ 114563 w 12191996"/>
              <a:gd name="connsiteY251" fmla="*/ 5081903 h 5102540"/>
              <a:gd name="connsiteX252" fmla="*/ 62176 w 12191996"/>
              <a:gd name="connsiteY252" fmla="*/ 5093015 h 5102540"/>
              <a:gd name="connsiteX253" fmla="*/ 1851 w 12191996"/>
              <a:gd name="connsiteY253" fmla="*/ 5100953 h 5102540"/>
              <a:gd name="connsiteX254" fmla="*/ 0 w 12191996"/>
              <a:gd name="connsiteY254" fmla="*/ 5100996 h 5102540"/>
              <a:gd name="connsiteX255" fmla="*/ 0 w 12191996"/>
              <a:gd name="connsiteY255" fmla="*/ 0 h 5102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Lst>
            <a:rect l="l" t="t" r="r" b="b"/>
            <a:pathLst>
              <a:path w="12191996" h="5102540">
                <a:moveTo>
                  <a:pt x="0" y="0"/>
                </a:moveTo>
                <a:lnTo>
                  <a:pt x="12191996" y="0"/>
                </a:lnTo>
                <a:lnTo>
                  <a:pt x="12191996" y="5100996"/>
                </a:lnTo>
                <a:lnTo>
                  <a:pt x="12190145" y="5100953"/>
                </a:lnTo>
                <a:lnTo>
                  <a:pt x="12129819" y="5093016"/>
                </a:lnTo>
                <a:lnTo>
                  <a:pt x="12077431" y="5081903"/>
                </a:lnTo>
                <a:lnTo>
                  <a:pt x="12031395" y="5067615"/>
                </a:lnTo>
                <a:lnTo>
                  <a:pt x="11990119" y="5051740"/>
                </a:lnTo>
                <a:lnTo>
                  <a:pt x="11953607" y="5032690"/>
                </a:lnTo>
                <a:lnTo>
                  <a:pt x="11915507" y="5013640"/>
                </a:lnTo>
                <a:lnTo>
                  <a:pt x="11877407" y="4994590"/>
                </a:lnTo>
                <a:lnTo>
                  <a:pt x="11840895" y="4978715"/>
                </a:lnTo>
                <a:lnTo>
                  <a:pt x="11799619" y="4962840"/>
                </a:lnTo>
                <a:lnTo>
                  <a:pt x="11753581" y="4946965"/>
                </a:lnTo>
                <a:lnTo>
                  <a:pt x="11701195" y="4935853"/>
                </a:lnTo>
                <a:lnTo>
                  <a:pt x="11640869" y="4929503"/>
                </a:lnTo>
                <a:lnTo>
                  <a:pt x="11572607" y="4926328"/>
                </a:lnTo>
                <a:lnTo>
                  <a:pt x="11504345" y="4929503"/>
                </a:lnTo>
                <a:lnTo>
                  <a:pt x="11444019" y="4935853"/>
                </a:lnTo>
                <a:lnTo>
                  <a:pt x="11391631" y="4946965"/>
                </a:lnTo>
                <a:lnTo>
                  <a:pt x="11345595" y="4962840"/>
                </a:lnTo>
                <a:lnTo>
                  <a:pt x="11304319" y="4978715"/>
                </a:lnTo>
                <a:lnTo>
                  <a:pt x="11267807" y="4994590"/>
                </a:lnTo>
                <a:lnTo>
                  <a:pt x="11229707" y="5013640"/>
                </a:lnTo>
                <a:lnTo>
                  <a:pt x="11191607" y="5032690"/>
                </a:lnTo>
                <a:lnTo>
                  <a:pt x="11155095" y="5051740"/>
                </a:lnTo>
                <a:lnTo>
                  <a:pt x="11113819" y="5067615"/>
                </a:lnTo>
                <a:lnTo>
                  <a:pt x="11067781" y="5081903"/>
                </a:lnTo>
                <a:lnTo>
                  <a:pt x="11015395" y="5093015"/>
                </a:lnTo>
                <a:lnTo>
                  <a:pt x="10955069" y="5100953"/>
                </a:lnTo>
                <a:lnTo>
                  <a:pt x="10886807" y="5102540"/>
                </a:lnTo>
                <a:lnTo>
                  <a:pt x="10818545" y="5100953"/>
                </a:lnTo>
                <a:lnTo>
                  <a:pt x="10758219" y="5093015"/>
                </a:lnTo>
                <a:lnTo>
                  <a:pt x="10705831" y="5081903"/>
                </a:lnTo>
                <a:lnTo>
                  <a:pt x="10659795" y="5067615"/>
                </a:lnTo>
                <a:lnTo>
                  <a:pt x="10618519" y="5051740"/>
                </a:lnTo>
                <a:lnTo>
                  <a:pt x="10582007" y="5032690"/>
                </a:lnTo>
                <a:lnTo>
                  <a:pt x="10543907" y="5013640"/>
                </a:lnTo>
                <a:lnTo>
                  <a:pt x="10505807" y="4994590"/>
                </a:lnTo>
                <a:lnTo>
                  <a:pt x="10469295" y="4978715"/>
                </a:lnTo>
                <a:lnTo>
                  <a:pt x="10428019" y="4962840"/>
                </a:lnTo>
                <a:lnTo>
                  <a:pt x="10381981" y="4946965"/>
                </a:lnTo>
                <a:lnTo>
                  <a:pt x="10329595" y="4935853"/>
                </a:lnTo>
                <a:lnTo>
                  <a:pt x="10269269" y="4929503"/>
                </a:lnTo>
                <a:lnTo>
                  <a:pt x="10201007" y="4926328"/>
                </a:lnTo>
                <a:lnTo>
                  <a:pt x="10132745" y="4929503"/>
                </a:lnTo>
                <a:lnTo>
                  <a:pt x="10072419" y="4935853"/>
                </a:lnTo>
                <a:lnTo>
                  <a:pt x="10020031" y="4946965"/>
                </a:lnTo>
                <a:lnTo>
                  <a:pt x="9973995" y="4962840"/>
                </a:lnTo>
                <a:lnTo>
                  <a:pt x="9932719" y="4978715"/>
                </a:lnTo>
                <a:lnTo>
                  <a:pt x="9896207" y="4994590"/>
                </a:lnTo>
                <a:lnTo>
                  <a:pt x="9820007" y="5032690"/>
                </a:lnTo>
                <a:lnTo>
                  <a:pt x="9783495" y="5051740"/>
                </a:lnTo>
                <a:lnTo>
                  <a:pt x="9742219" y="5067615"/>
                </a:lnTo>
                <a:lnTo>
                  <a:pt x="9696181" y="5081903"/>
                </a:lnTo>
                <a:lnTo>
                  <a:pt x="9643795" y="5093015"/>
                </a:lnTo>
                <a:lnTo>
                  <a:pt x="9583469" y="5100953"/>
                </a:lnTo>
                <a:lnTo>
                  <a:pt x="9515207" y="5102540"/>
                </a:lnTo>
                <a:lnTo>
                  <a:pt x="9446945" y="5100953"/>
                </a:lnTo>
                <a:lnTo>
                  <a:pt x="9386619" y="5093015"/>
                </a:lnTo>
                <a:lnTo>
                  <a:pt x="9334231" y="5081903"/>
                </a:lnTo>
                <a:lnTo>
                  <a:pt x="9288195" y="5067615"/>
                </a:lnTo>
                <a:lnTo>
                  <a:pt x="9246919" y="5051740"/>
                </a:lnTo>
                <a:lnTo>
                  <a:pt x="9210407" y="5032690"/>
                </a:lnTo>
                <a:lnTo>
                  <a:pt x="9172307" y="5013640"/>
                </a:lnTo>
                <a:lnTo>
                  <a:pt x="9134207" y="4994590"/>
                </a:lnTo>
                <a:lnTo>
                  <a:pt x="9097695" y="4978715"/>
                </a:lnTo>
                <a:lnTo>
                  <a:pt x="9056419" y="4962840"/>
                </a:lnTo>
                <a:lnTo>
                  <a:pt x="9010381" y="4946965"/>
                </a:lnTo>
                <a:lnTo>
                  <a:pt x="8957995" y="4935853"/>
                </a:lnTo>
                <a:lnTo>
                  <a:pt x="8897669" y="4929503"/>
                </a:lnTo>
                <a:lnTo>
                  <a:pt x="8827819" y="4926328"/>
                </a:lnTo>
                <a:lnTo>
                  <a:pt x="8761145" y="4929503"/>
                </a:lnTo>
                <a:lnTo>
                  <a:pt x="8700819" y="4935853"/>
                </a:lnTo>
                <a:lnTo>
                  <a:pt x="8648431" y="4946965"/>
                </a:lnTo>
                <a:lnTo>
                  <a:pt x="8602395" y="4962840"/>
                </a:lnTo>
                <a:lnTo>
                  <a:pt x="8561119" y="4978715"/>
                </a:lnTo>
                <a:lnTo>
                  <a:pt x="8524607" y="4994590"/>
                </a:lnTo>
                <a:lnTo>
                  <a:pt x="8486507" y="5013640"/>
                </a:lnTo>
                <a:lnTo>
                  <a:pt x="8448407" y="5032690"/>
                </a:lnTo>
                <a:lnTo>
                  <a:pt x="8411895" y="5051740"/>
                </a:lnTo>
                <a:lnTo>
                  <a:pt x="8370620" y="5067615"/>
                </a:lnTo>
                <a:lnTo>
                  <a:pt x="8324582" y="5081903"/>
                </a:lnTo>
                <a:lnTo>
                  <a:pt x="8272195" y="5093015"/>
                </a:lnTo>
                <a:lnTo>
                  <a:pt x="8211870" y="5100953"/>
                </a:lnTo>
                <a:lnTo>
                  <a:pt x="8143607" y="5102540"/>
                </a:lnTo>
                <a:lnTo>
                  <a:pt x="8075345" y="5100953"/>
                </a:lnTo>
                <a:lnTo>
                  <a:pt x="8015020" y="5093015"/>
                </a:lnTo>
                <a:lnTo>
                  <a:pt x="7962632" y="5081903"/>
                </a:lnTo>
                <a:lnTo>
                  <a:pt x="7916595" y="5067615"/>
                </a:lnTo>
                <a:lnTo>
                  <a:pt x="7875320" y="5051740"/>
                </a:lnTo>
                <a:lnTo>
                  <a:pt x="7838807" y="5032690"/>
                </a:lnTo>
                <a:lnTo>
                  <a:pt x="7800707" y="5013640"/>
                </a:lnTo>
                <a:lnTo>
                  <a:pt x="7762607" y="4994590"/>
                </a:lnTo>
                <a:lnTo>
                  <a:pt x="7726095" y="4978715"/>
                </a:lnTo>
                <a:lnTo>
                  <a:pt x="7684820" y="4962840"/>
                </a:lnTo>
                <a:lnTo>
                  <a:pt x="7638782" y="4946965"/>
                </a:lnTo>
                <a:lnTo>
                  <a:pt x="7586395" y="4935853"/>
                </a:lnTo>
                <a:lnTo>
                  <a:pt x="7526070" y="4929503"/>
                </a:lnTo>
                <a:lnTo>
                  <a:pt x="7457807" y="4926328"/>
                </a:lnTo>
                <a:lnTo>
                  <a:pt x="7389545" y="4929503"/>
                </a:lnTo>
                <a:lnTo>
                  <a:pt x="7329220" y="4935853"/>
                </a:lnTo>
                <a:lnTo>
                  <a:pt x="7276832" y="4946965"/>
                </a:lnTo>
                <a:lnTo>
                  <a:pt x="7230795" y="4962840"/>
                </a:lnTo>
                <a:lnTo>
                  <a:pt x="7189520" y="4978715"/>
                </a:lnTo>
                <a:lnTo>
                  <a:pt x="7153007" y="4994590"/>
                </a:lnTo>
                <a:lnTo>
                  <a:pt x="7114907" y="5013640"/>
                </a:lnTo>
                <a:lnTo>
                  <a:pt x="7076807" y="5032690"/>
                </a:lnTo>
                <a:lnTo>
                  <a:pt x="7040295" y="5051740"/>
                </a:lnTo>
                <a:lnTo>
                  <a:pt x="6999020" y="5067615"/>
                </a:lnTo>
                <a:lnTo>
                  <a:pt x="6952982" y="5081903"/>
                </a:lnTo>
                <a:lnTo>
                  <a:pt x="6900595" y="5093015"/>
                </a:lnTo>
                <a:lnTo>
                  <a:pt x="6840270" y="5100953"/>
                </a:lnTo>
                <a:lnTo>
                  <a:pt x="6781798" y="5102313"/>
                </a:lnTo>
                <a:lnTo>
                  <a:pt x="6723326" y="5100953"/>
                </a:lnTo>
                <a:lnTo>
                  <a:pt x="6663001" y="5093015"/>
                </a:lnTo>
                <a:lnTo>
                  <a:pt x="6610613" y="5081903"/>
                </a:lnTo>
                <a:lnTo>
                  <a:pt x="6564576" y="5067615"/>
                </a:lnTo>
                <a:lnTo>
                  <a:pt x="6523301" y="5051740"/>
                </a:lnTo>
                <a:lnTo>
                  <a:pt x="6486788" y="5032690"/>
                </a:lnTo>
                <a:lnTo>
                  <a:pt x="6448688" y="5013640"/>
                </a:lnTo>
                <a:lnTo>
                  <a:pt x="6410588" y="4994590"/>
                </a:lnTo>
                <a:lnTo>
                  <a:pt x="6374076" y="4978715"/>
                </a:lnTo>
                <a:lnTo>
                  <a:pt x="6332801" y="4962840"/>
                </a:lnTo>
                <a:lnTo>
                  <a:pt x="6286763" y="4946965"/>
                </a:lnTo>
                <a:lnTo>
                  <a:pt x="6234376" y="4935853"/>
                </a:lnTo>
                <a:lnTo>
                  <a:pt x="6174051" y="4929503"/>
                </a:lnTo>
                <a:lnTo>
                  <a:pt x="6105788" y="4926328"/>
                </a:lnTo>
                <a:lnTo>
                  <a:pt x="6095998" y="4926783"/>
                </a:lnTo>
                <a:lnTo>
                  <a:pt x="6086208" y="4926328"/>
                </a:lnTo>
                <a:lnTo>
                  <a:pt x="6017946" y="4929503"/>
                </a:lnTo>
                <a:lnTo>
                  <a:pt x="5957620" y="4935853"/>
                </a:lnTo>
                <a:lnTo>
                  <a:pt x="5905233" y="4946965"/>
                </a:lnTo>
                <a:lnTo>
                  <a:pt x="5859195" y="4962840"/>
                </a:lnTo>
                <a:lnTo>
                  <a:pt x="5817920" y="4978715"/>
                </a:lnTo>
                <a:lnTo>
                  <a:pt x="5781407" y="4994590"/>
                </a:lnTo>
                <a:lnTo>
                  <a:pt x="5743307" y="5013640"/>
                </a:lnTo>
                <a:lnTo>
                  <a:pt x="5705208" y="5032690"/>
                </a:lnTo>
                <a:lnTo>
                  <a:pt x="5668695" y="5051740"/>
                </a:lnTo>
                <a:lnTo>
                  <a:pt x="5627420" y="5067615"/>
                </a:lnTo>
                <a:lnTo>
                  <a:pt x="5581382" y="5081903"/>
                </a:lnTo>
                <a:lnTo>
                  <a:pt x="5528995" y="5093015"/>
                </a:lnTo>
                <a:lnTo>
                  <a:pt x="5468670" y="5100953"/>
                </a:lnTo>
                <a:lnTo>
                  <a:pt x="5410198" y="5102313"/>
                </a:lnTo>
                <a:lnTo>
                  <a:pt x="5351726" y="5100953"/>
                </a:lnTo>
                <a:lnTo>
                  <a:pt x="5291400" y="5093015"/>
                </a:lnTo>
                <a:lnTo>
                  <a:pt x="5239013" y="5081903"/>
                </a:lnTo>
                <a:lnTo>
                  <a:pt x="5192976" y="5067615"/>
                </a:lnTo>
                <a:lnTo>
                  <a:pt x="5151700" y="5051740"/>
                </a:lnTo>
                <a:lnTo>
                  <a:pt x="5115188" y="5032690"/>
                </a:lnTo>
                <a:lnTo>
                  <a:pt x="5077089" y="5013640"/>
                </a:lnTo>
                <a:lnTo>
                  <a:pt x="5038988" y="4994590"/>
                </a:lnTo>
                <a:lnTo>
                  <a:pt x="5002476" y="4978715"/>
                </a:lnTo>
                <a:lnTo>
                  <a:pt x="4961200" y="4962840"/>
                </a:lnTo>
                <a:lnTo>
                  <a:pt x="4915164" y="4946965"/>
                </a:lnTo>
                <a:lnTo>
                  <a:pt x="4862776" y="4935853"/>
                </a:lnTo>
                <a:lnTo>
                  <a:pt x="4802452" y="4929503"/>
                </a:lnTo>
                <a:lnTo>
                  <a:pt x="4734188" y="4926328"/>
                </a:lnTo>
                <a:lnTo>
                  <a:pt x="4665927" y="4929503"/>
                </a:lnTo>
                <a:lnTo>
                  <a:pt x="4605601" y="4935853"/>
                </a:lnTo>
                <a:lnTo>
                  <a:pt x="4553214" y="4946965"/>
                </a:lnTo>
                <a:lnTo>
                  <a:pt x="4507176" y="4962840"/>
                </a:lnTo>
                <a:lnTo>
                  <a:pt x="4465901" y="4978715"/>
                </a:lnTo>
                <a:lnTo>
                  <a:pt x="4429388" y="4994590"/>
                </a:lnTo>
                <a:lnTo>
                  <a:pt x="4353188" y="5032690"/>
                </a:lnTo>
                <a:lnTo>
                  <a:pt x="4316676" y="5051740"/>
                </a:lnTo>
                <a:lnTo>
                  <a:pt x="4275401" y="5067615"/>
                </a:lnTo>
                <a:lnTo>
                  <a:pt x="4229363" y="5081903"/>
                </a:lnTo>
                <a:lnTo>
                  <a:pt x="4176976" y="5093015"/>
                </a:lnTo>
                <a:lnTo>
                  <a:pt x="4116651" y="5100953"/>
                </a:lnTo>
                <a:lnTo>
                  <a:pt x="4048388" y="5102540"/>
                </a:lnTo>
                <a:lnTo>
                  <a:pt x="3980126" y="5100953"/>
                </a:lnTo>
                <a:lnTo>
                  <a:pt x="3919801" y="5093015"/>
                </a:lnTo>
                <a:lnTo>
                  <a:pt x="3867413" y="5081903"/>
                </a:lnTo>
                <a:lnTo>
                  <a:pt x="3821376" y="5067615"/>
                </a:lnTo>
                <a:lnTo>
                  <a:pt x="3780101" y="5051740"/>
                </a:lnTo>
                <a:lnTo>
                  <a:pt x="3743588" y="5032690"/>
                </a:lnTo>
                <a:lnTo>
                  <a:pt x="3705488" y="5013640"/>
                </a:lnTo>
                <a:lnTo>
                  <a:pt x="3667388" y="4994590"/>
                </a:lnTo>
                <a:lnTo>
                  <a:pt x="3630876" y="4978715"/>
                </a:lnTo>
                <a:lnTo>
                  <a:pt x="3589601" y="4962840"/>
                </a:lnTo>
                <a:lnTo>
                  <a:pt x="3543563" y="4946965"/>
                </a:lnTo>
                <a:lnTo>
                  <a:pt x="3491176" y="4935853"/>
                </a:lnTo>
                <a:lnTo>
                  <a:pt x="3430851" y="4929503"/>
                </a:lnTo>
                <a:lnTo>
                  <a:pt x="3361001" y="4926328"/>
                </a:lnTo>
                <a:lnTo>
                  <a:pt x="3294326" y="4929503"/>
                </a:lnTo>
                <a:lnTo>
                  <a:pt x="3234001" y="4935853"/>
                </a:lnTo>
                <a:lnTo>
                  <a:pt x="3181613" y="4946965"/>
                </a:lnTo>
                <a:lnTo>
                  <a:pt x="3135576" y="4962840"/>
                </a:lnTo>
                <a:lnTo>
                  <a:pt x="3094301" y="4978715"/>
                </a:lnTo>
                <a:lnTo>
                  <a:pt x="3057788" y="4994590"/>
                </a:lnTo>
                <a:lnTo>
                  <a:pt x="3019688" y="5013640"/>
                </a:lnTo>
                <a:lnTo>
                  <a:pt x="2981588" y="5032690"/>
                </a:lnTo>
                <a:lnTo>
                  <a:pt x="2945076" y="5051740"/>
                </a:lnTo>
                <a:lnTo>
                  <a:pt x="2903801" y="5067615"/>
                </a:lnTo>
                <a:lnTo>
                  <a:pt x="2857763" y="5081903"/>
                </a:lnTo>
                <a:lnTo>
                  <a:pt x="2805376" y="5093015"/>
                </a:lnTo>
                <a:lnTo>
                  <a:pt x="2745051" y="5100953"/>
                </a:lnTo>
                <a:lnTo>
                  <a:pt x="2676788" y="5102540"/>
                </a:lnTo>
                <a:lnTo>
                  <a:pt x="2608526" y="5100953"/>
                </a:lnTo>
                <a:lnTo>
                  <a:pt x="2548201" y="5093015"/>
                </a:lnTo>
                <a:lnTo>
                  <a:pt x="2495813" y="5081903"/>
                </a:lnTo>
                <a:lnTo>
                  <a:pt x="2449776" y="5067615"/>
                </a:lnTo>
                <a:lnTo>
                  <a:pt x="2408501" y="5051740"/>
                </a:lnTo>
                <a:lnTo>
                  <a:pt x="2371988" y="5032690"/>
                </a:lnTo>
                <a:lnTo>
                  <a:pt x="2333888" y="5013640"/>
                </a:lnTo>
                <a:lnTo>
                  <a:pt x="2295788" y="4994590"/>
                </a:lnTo>
                <a:lnTo>
                  <a:pt x="2259276" y="4978715"/>
                </a:lnTo>
                <a:lnTo>
                  <a:pt x="2218001" y="4962840"/>
                </a:lnTo>
                <a:lnTo>
                  <a:pt x="2171963" y="4946965"/>
                </a:lnTo>
                <a:lnTo>
                  <a:pt x="2119576" y="4935853"/>
                </a:lnTo>
                <a:lnTo>
                  <a:pt x="2059251" y="4929503"/>
                </a:lnTo>
                <a:lnTo>
                  <a:pt x="1990988" y="4926328"/>
                </a:lnTo>
                <a:lnTo>
                  <a:pt x="1922726" y="4929503"/>
                </a:lnTo>
                <a:lnTo>
                  <a:pt x="1862401" y="4935853"/>
                </a:lnTo>
                <a:lnTo>
                  <a:pt x="1810013" y="4946965"/>
                </a:lnTo>
                <a:lnTo>
                  <a:pt x="1763976" y="4962840"/>
                </a:lnTo>
                <a:lnTo>
                  <a:pt x="1722701" y="4978715"/>
                </a:lnTo>
                <a:lnTo>
                  <a:pt x="1686188" y="4994590"/>
                </a:lnTo>
                <a:lnTo>
                  <a:pt x="1648088" y="5013640"/>
                </a:lnTo>
                <a:lnTo>
                  <a:pt x="1609988" y="5032690"/>
                </a:lnTo>
                <a:lnTo>
                  <a:pt x="1573476" y="5051740"/>
                </a:lnTo>
                <a:lnTo>
                  <a:pt x="1532201" y="5067615"/>
                </a:lnTo>
                <a:lnTo>
                  <a:pt x="1486163" y="5081903"/>
                </a:lnTo>
                <a:lnTo>
                  <a:pt x="1433776" y="5093015"/>
                </a:lnTo>
                <a:lnTo>
                  <a:pt x="1373451" y="5100953"/>
                </a:lnTo>
                <a:lnTo>
                  <a:pt x="1305188" y="5102540"/>
                </a:lnTo>
                <a:lnTo>
                  <a:pt x="1236926" y="5100953"/>
                </a:lnTo>
                <a:lnTo>
                  <a:pt x="1176601" y="5093015"/>
                </a:lnTo>
                <a:lnTo>
                  <a:pt x="1124213" y="5081903"/>
                </a:lnTo>
                <a:lnTo>
                  <a:pt x="1078176" y="5067615"/>
                </a:lnTo>
                <a:lnTo>
                  <a:pt x="1036901" y="5051740"/>
                </a:lnTo>
                <a:lnTo>
                  <a:pt x="1000388" y="5032690"/>
                </a:lnTo>
                <a:lnTo>
                  <a:pt x="962288" y="5013640"/>
                </a:lnTo>
                <a:lnTo>
                  <a:pt x="924188" y="4994590"/>
                </a:lnTo>
                <a:lnTo>
                  <a:pt x="887676" y="4978715"/>
                </a:lnTo>
                <a:lnTo>
                  <a:pt x="846401" y="4962840"/>
                </a:lnTo>
                <a:lnTo>
                  <a:pt x="800363" y="4946965"/>
                </a:lnTo>
                <a:lnTo>
                  <a:pt x="747976" y="4935853"/>
                </a:lnTo>
                <a:lnTo>
                  <a:pt x="687651" y="4929503"/>
                </a:lnTo>
                <a:lnTo>
                  <a:pt x="619388" y="4926328"/>
                </a:lnTo>
                <a:lnTo>
                  <a:pt x="551126" y="4929503"/>
                </a:lnTo>
                <a:lnTo>
                  <a:pt x="490801" y="4935853"/>
                </a:lnTo>
                <a:lnTo>
                  <a:pt x="438413" y="4946965"/>
                </a:lnTo>
                <a:lnTo>
                  <a:pt x="392376" y="4962840"/>
                </a:lnTo>
                <a:lnTo>
                  <a:pt x="351101" y="4978715"/>
                </a:lnTo>
                <a:lnTo>
                  <a:pt x="314588" y="4994590"/>
                </a:lnTo>
                <a:lnTo>
                  <a:pt x="276488" y="5013640"/>
                </a:lnTo>
                <a:lnTo>
                  <a:pt x="238388" y="5032690"/>
                </a:lnTo>
                <a:lnTo>
                  <a:pt x="201876" y="5051740"/>
                </a:lnTo>
                <a:lnTo>
                  <a:pt x="160601" y="5067615"/>
                </a:lnTo>
                <a:lnTo>
                  <a:pt x="114563" y="5081903"/>
                </a:lnTo>
                <a:lnTo>
                  <a:pt x="62176" y="5093015"/>
                </a:lnTo>
                <a:lnTo>
                  <a:pt x="1851" y="5100953"/>
                </a:lnTo>
                <a:lnTo>
                  <a:pt x="0" y="510099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4AA429B9-1528-4BBA-B1E9-AFAE1E23EAFE}"/>
              </a:ext>
            </a:extLst>
          </p:cNvPr>
          <p:cNvSpPr>
            <a:spLocks noGrp="1"/>
          </p:cNvSpPr>
          <p:nvPr>
            <p:ph type="title"/>
          </p:nvPr>
        </p:nvSpPr>
        <p:spPr>
          <a:xfrm>
            <a:off x="1580257" y="864911"/>
            <a:ext cx="9031484" cy="3467282"/>
          </a:xfrm>
        </p:spPr>
        <p:txBody>
          <a:bodyPr vert="horz" lIns="91440" tIns="45720" rIns="91440" bIns="45720" rtlCol="0" anchor="ctr">
            <a:normAutofit/>
          </a:bodyPr>
          <a:lstStyle/>
          <a:p>
            <a:pPr algn="ctr"/>
            <a:r>
              <a:rPr lang="en-US" sz="8100" kern="1200">
                <a:solidFill>
                  <a:schemeClr val="tx1"/>
                </a:solidFill>
                <a:latin typeface="+mj-lt"/>
                <a:ea typeface="+mj-ea"/>
                <a:cs typeface="+mj-cs"/>
              </a:rPr>
              <a:t>Part 3: The Battle of Hattin and the Third Crusade</a:t>
            </a:r>
          </a:p>
        </p:txBody>
      </p:sp>
      <p:sp>
        <p:nvSpPr>
          <p:cNvPr id="3" name="Text Placeholder 2">
            <a:extLst>
              <a:ext uri="{FF2B5EF4-FFF2-40B4-BE49-F238E27FC236}">
                <a16:creationId xmlns:a16="http://schemas.microsoft.com/office/drawing/2014/main" id="{BA31D95A-7EAA-4DCB-A530-2C1AB6335CFA}"/>
              </a:ext>
            </a:extLst>
          </p:cNvPr>
          <p:cNvSpPr>
            <a:spLocks noGrp="1"/>
          </p:cNvSpPr>
          <p:nvPr>
            <p:ph type="body" idx="1"/>
          </p:nvPr>
        </p:nvSpPr>
        <p:spPr>
          <a:xfrm>
            <a:off x="2073314" y="5493376"/>
            <a:ext cx="8045373" cy="742279"/>
          </a:xfrm>
        </p:spPr>
        <p:txBody>
          <a:bodyPr vert="horz" lIns="91440" tIns="45720" rIns="91440" bIns="45720" rtlCol="0" anchor="ctr">
            <a:normAutofit/>
          </a:bodyPr>
          <a:lstStyle/>
          <a:p>
            <a:pPr algn="ctr"/>
            <a:endParaRPr lang="en-US" sz="2000" kern="1200">
              <a:solidFill>
                <a:schemeClr val="tx1"/>
              </a:solidFill>
              <a:latin typeface="+mn-lt"/>
              <a:ea typeface="+mn-ea"/>
              <a:cs typeface="+mn-cs"/>
            </a:endParaRPr>
          </a:p>
        </p:txBody>
      </p:sp>
      <p:sp>
        <p:nvSpPr>
          <p:cNvPr id="14" name="Freeform: Shape 13">
            <a:extLst>
              <a:ext uri="{FF2B5EF4-FFF2-40B4-BE49-F238E27FC236}">
                <a16:creationId xmlns:a16="http://schemas.microsoft.com/office/drawing/2014/main" id="{98C1887B-FB03-4296-8352-8CFA0080F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4926330"/>
            <a:ext cx="12191996" cy="320591"/>
          </a:xfrm>
          <a:custGeom>
            <a:avLst/>
            <a:gdLst>
              <a:gd name="connsiteX0" fmla="*/ 619389 w 12191996"/>
              <a:gd name="connsiteY0" fmla="*/ 0 h 320591"/>
              <a:gd name="connsiteX1" fmla="*/ 687652 w 12191996"/>
              <a:gd name="connsiteY1" fmla="*/ 3175 h 320591"/>
              <a:gd name="connsiteX2" fmla="*/ 747977 w 12191996"/>
              <a:gd name="connsiteY2" fmla="*/ 9525 h 320591"/>
              <a:gd name="connsiteX3" fmla="*/ 800364 w 12191996"/>
              <a:gd name="connsiteY3" fmla="*/ 20637 h 320591"/>
              <a:gd name="connsiteX4" fmla="*/ 846402 w 12191996"/>
              <a:gd name="connsiteY4" fmla="*/ 36512 h 320591"/>
              <a:gd name="connsiteX5" fmla="*/ 887677 w 12191996"/>
              <a:gd name="connsiteY5" fmla="*/ 52387 h 320591"/>
              <a:gd name="connsiteX6" fmla="*/ 924189 w 12191996"/>
              <a:gd name="connsiteY6" fmla="*/ 68262 h 320591"/>
              <a:gd name="connsiteX7" fmla="*/ 962289 w 12191996"/>
              <a:gd name="connsiteY7" fmla="*/ 87312 h 320591"/>
              <a:gd name="connsiteX8" fmla="*/ 1000389 w 12191996"/>
              <a:gd name="connsiteY8" fmla="*/ 106362 h 320591"/>
              <a:gd name="connsiteX9" fmla="*/ 1036902 w 12191996"/>
              <a:gd name="connsiteY9" fmla="*/ 125412 h 320591"/>
              <a:gd name="connsiteX10" fmla="*/ 1078177 w 12191996"/>
              <a:gd name="connsiteY10" fmla="*/ 141287 h 320591"/>
              <a:gd name="connsiteX11" fmla="*/ 1124214 w 12191996"/>
              <a:gd name="connsiteY11" fmla="*/ 155575 h 320591"/>
              <a:gd name="connsiteX12" fmla="*/ 1176602 w 12191996"/>
              <a:gd name="connsiteY12" fmla="*/ 166687 h 320591"/>
              <a:gd name="connsiteX13" fmla="*/ 1236927 w 12191996"/>
              <a:gd name="connsiteY13" fmla="*/ 174625 h 320591"/>
              <a:gd name="connsiteX14" fmla="*/ 1305189 w 12191996"/>
              <a:gd name="connsiteY14" fmla="*/ 176212 h 320591"/>
              <a:gd name="connsiteX15" fmla="*/ 1373452 w 12191996"/>
              <a:gd name="connsiteY15" fmla="*/ 174625 h 320591"/>
              <a:gd name="connsiteX16" fmla="*/ 1433777 w 12191996"/>
              <a:gd name="connsiteY16" fmla="*/ 166687 h 320591"/>
              <a:gd name="connsiteX17" fmla="*/ 1486164 w 12191996"/>
              <a:gd name="connsiteY17" fmla="*/ 155575 h 320591"/>
              <a:gd name="connsiteX18" fmla="*/ 1532202 w 12191996"/>
              <a:gd name="connsiteY18" fmla="*/ 141287 h 320591"/>
              <a:gd name="connsiteX19" fmla="*/ 1573477 w 12191996"/>
              <a:gd name="connsiteY19" fmla="*/ 125412 h 320591"/>
              <a:gd name="connsiteX20" fmla="*/ 1609989 w 12191996"/>
              <a:gd name="connsiteY20" fmla="*/ 106362 h 320591"/>
              <a:gd name="connsiteX21" fmla="*/ 1648089 w 12191996"/>
              <a:gd name="connsiteY21" fmla="*/ 87312 h 320591"/>
              <a:gd name="connsiteX22" fmla="*/ 1686189 w 12191996"/>
              <a:gd name="connsiteY22" fmla="*/ 68262 h 320591"/>
              <a:gd name="connsiteX23" fmla="*/ 1722702 w 12191996"/>
              <a:gd name="connsiteY23" fmla="*/ 52387 h 320591"/>
              <a:gd name="connsiteX24" fmla="*/ 1763977 w 12191996"/>
              <a:gd name="connsiteY24" fmla="*/ 36512 h 320591"/>
              <a:gd name="connsiteX25" fmla="*/ 1810014 w 12191996"/>
              <a:gd name="connsiteY25" fmla="*/ 20637 h 320591"/>
              <a:gd name="connsiteX26" fmla="*/ 1862402 w 12191996"/>
              <a:gd name="connsiteY26" fmla="*/ 9525 h 320591"/>
              <a:gd name="connsiteX27" fmla="*/ 1922727 w 12191996"/>
              <a:gd name="connsiteY27" fmla="*/ 3175 h 320591"/>
              <a:gd name="connsiteX28" fmla="*/ 1990989 w 12191996"/>
              <a:gd name="connsiteY28" fmla="*/ 0 h 320591"/>
              <a:gd name="connsiteX29" fmla="*/ 2059252 w 12191996"/>
              <a:gd name="connsiteY29" fmla="*/ 3175 h 320591"/>
              <a:gd name="connsiteX30" fmla="*/ 2119577 w 12191996"/>
              <a:gd name="connsiteY30" fmla="*/ 9525 h 320591"/>
              <a:gd name="connsiteX31" fmla="*/ 2171964 w 12191996"/>
              <a:gd name="connsiteY31" fmla="*/ 20637 h 320591"/>
              <a:gd name="connsiteX32" fmla="*/ 2218002 w 12191996"/>
              <a:gd name="connsiteY32" fmla="*/ 36512 h 320591"/>
              <a:gd name="connsiteX33" fmla="*/ 2259277 w 12191996"/>
              <a:gd name="connsiteY33" fmla="*/ 52387 h 320591"/>
              <a:gd name="connsiteX34" fmla="*/ 2295789 w 12191996"/>
              <a:gd name="connsiteY34" fmla="*/ 68262 h 320591"/>
              <a:gd name="connsiteX35" fmla="*/ 2333889 w 12191996"/>
              <a:gd name="connsiteY35" fmla="*/ 87312 h 320591"/>
              <a:gd name="connsiteX36" fmla="*/ 2371989 w 12191996"/>
              <a:gd name="connsiteY36" fmla="*/ 106362 h 320591"/>
              <a:gd name="connsiteX37" fmla="*/ 2408502 w 12191996"/>
              <a:gd name="connsiteY37" fmla="*/ 125412 h 320591"/>
              <a:gd name="connsiteX38" fmla="*/ 2449777 w 12191996"/>
              <a:gd name="connsiteY38" fmla="*/ 141287 h 320591"/>
              <a:gd name="connsiteX39" fmla="*/ 2495814 w 12191996"/>
              <a:gd name="connsiteY39" fmla="*/ 155575 h 320591"/>
              <a:gd name="connsiteX40" fmla="*/ 2548202 w 12191996"/>
              <a:gd name="connsiteY40" fmla="*/ 166687 h 320591"/>
              <a:gd name="connsiteX41" fmla="*/ 2608527 w 12191996"/>
              <a:gd name="connsiteY41" fmla="*/ 174625 h 320591"/>
              <a:gd name="connsiteX42" fmla="*/ 2676789 w 12191996"/>
              <a:gd name="connsiteY42" fmla="*/ 176212 h 320591"/>
              <a:gd name="connsiteX43" fmla="*/ 2745052 w 12191996"/>
              <a:gd name="connsiteY43" fmla="*/ 174625 h 320591"/>
              <a:gd name="connsiteX44" fmla="*/ 2805377 w 12191996"/>
              <a:gd name="connsiteY44" fmla="*/ 166687 h 320591"/>
              <a:gd name="connsiteX45" fmla="*/ 2857764 w 12191996"/>
              <a:gd name="connsiteY45" fmla="*/ 155575 h 320591"/>
              <a:gd name="connsiteX46" fmla="*/ 2903802 w 12191996"/>
              <a:gd name="connsiteY46" fmla="*/ 141287 h 320591"/>
              <a:gd name="connsiteX47" fmla="*/ 2945077 w 12191996"/>
              <a:gd name="connsiteY47" fmla="*/ 125412 h 320591"/>
              <a:gd name="connsiteX48" fmla="*/ 2981589 w 12191996"/>
              <a:gd name="connsiteY48" fmla="*/ 106362 h 320591"/>
              <a:gd name="connsiteX49" fmla="*/ 3019689 w 12191996"/>
              <a:gd name="connsiteY49" fmla="*/ 87312 h 320591"/>
              <a:gd name="connsiteX50" fmla="*/ 3057789 w 12191996"/>
              <a:gd name="connsiteY50" fmla="*/ 68262 h 320591"/>
              <a:gd name="connsiteX51" fmla="*/ 3094302 w 12191996"/>
              <a:gd name="connsiteY51" fmla="*/ 52387 h 320591"/>
              <a:gd name="connsiteX52" fmla="*/ 3135577 w 12191996"/>
              <a:gd name="connsiteY52" fmla="*/ 36512 h 320591"/>
              <a:gd name="connsiteX53" fmla="*/ 3181614 w 12191996"/>
              <a:gd name="connsiteY53" fmla="*/ 20637 h 320591"/>
              <a:gd name="connsiteX54" fmla="*/ 3234002 w 12191996"/>
              <a:gd name="connsiteY54" fmla="*/ 9525 h 320591"/>
              <a:gd name="connsiteX55" fmla="*/ 3294327 w 12191996"/>
              <a:gd name="connsiteY55" fmla="*/ 3175 h 320591"/>
              <a:gd name="connsiteX56" fmla="*/ 3361002 w 12191996"/>
              <a:gd name="connsiteY56" fmla="*/ 0 h 320591"/>
              <a:gd name="connsiteX57" fmla="*/ 3430852 w 12191996"/>
              <a:gd name="connsiteY57" fmla="*/ 3175 h 320591"/>
              <a:gd name="connsiteX58" fmla="*/ 3491177 w 12191996"/>
              <a:gd name="connsiteY58" fmla="*/ 9525 h 320591"/>
              <a:gd name="connsiteX59" fmla="*/ 3543564 w 12191996"/>
              <a:gd name="connsiteY59" fmla="*/ 20637 h 320591"/>
              <a:gd name="connsiteX60" fmla="*/ 3589602 w 12191996"/>
              <a:gd name="connsiteY60" fmla="*/ 36512 h 320591"/>
              <a:gd name="connsiteX61" fmla="*/ 3630877 w 12191996"/>
              <a:gd name="connsiteY61" fmla="*/ 52387 h 320591"/>
              <a:gd name="connsiteX62" fmla="*/ 3667389 w 12191996"/>
              <a:gd name="connsiteY62" fmla="*/ 68262 h 320591"/>
              <a:gd name="connsiteX63" fmla="*/ 3705489 w 12191996"/>
              <a:gd name="connsiteY63" fmla="*/ 87312 h 320591"/>
              <a:gd name="connsiteX64" fmla="*/ 3743589 w 12191996"/>
              <a:gd name="connsiteY64" fmla="*/ 106362 h 320591"/>
              <a:gd name="connsiteX65" fmla="*/ 3780102 w 12191996"/>
              <a:gd name="connsiteY65" fmla="*/ 125412 h 320591"/>
              <a:gd name="connsiteX66" fmla="*/ 3821377 w 12191996"/>
              <a:gd name="connsiteY66" fmla="*/ 141287 h 320591"/>
              <a:gd name="connsiteX67" fmla="*/ 3867414 w 12191996"/>
              <a:gd name="connsiteY67" fmla="*/ 155575 h 320591"/>
              <a:gd name="connsiteX68" fmla="*/ 3919802 w 12191996"/>
              <a:gd name="connsiteY68" fmla="*/ 166687 h 320591"/>
              <a:gd name="connsiteX69" fmla="*/ 3980127 w 12191996"/>
              <a:gd name="connsiteY69" fmla="*/ 174625 h 320591"/>
              <a:gd name="connsiteX70" fmla="*/ 4048389 w 12191996"/>
              <a:gd name="connsiteY70" fmla="*/ 176212 h 320591"/>
              <a:gd name="connsiteX71" fmla="*/ 4116652 w 12191996"/>
              <a:gd name="connsiteY71" fmla="*/ 174625 h 320591"/>
              <a:gd name="connsiteX72" fmla="*/ 4176977 w 12191996"/>
              <a:gd name="connsiteY72" fmla="*/ 166687 h 320591"/>
              <a:gd name="connsiteX73" fmla="*/ 4229364 w 12191996"/>
              <a:gd name="connsiteY73" fmla="*/ 155575 h 320591"/>
              <a:gd name="connsiteX74" fmla="*/ 4275402 w 12191996"/>
              <a:gd name="connsiteY74" fmla="*/ 141287 h 320591"/>
              <a:gd name="connsiteX75" fmla="*/ 4316677 w 12191996"/>
              <a:gd name="connsiteY75" fmla="*/ 125412 h 320591"/>
              <a:gd name="connsiteX76" fmla="*/ 4353189 w 12191996"/>
              <a:gd name="connsiteY76" fmla="*/ 106362 h 320591"/>
              <a:gd name="connsiteX77" fmla="*/ 4429389 w 12191996"/>
              <a:gd name="connsiteY77" fmla="*/ 68262 h 320591"/>
              <a:gd name="connsiteX78" fmla="*/ 4465902 w 12191996"/>
              <a:gd name="connsiteY78" fmla="*/ 52387 h 320591"/>
              <a:gd name="connsiteX79" fmla="*/ 4507177 w 12191996"/>
              <a:gd name="connsiteY79" fmla="*/ 36512 h 320591"/>
              <a:gd name="connsiteX80" fmla="*/ 4553215 w 12191996"/>
              <a:gd name="connsiteY80" fmla="*/ 20637 h 320591"/>
              <a:gd name="connsiteX81" fmla="*/ 4605602 w 12191996"/>
              <a:gd name="connsiteY81" fmla="*/ 9525 h 320591"/>
              <a:gd name="connsiteX82" fmla="*/ 4665928 w 12191996"/>
              <a:gd name="connsiteY82" fmla="*/ 3175 h 320591"/>
              <a:gd name="connsiteX83" fmla="*/ 4734189 w 12191996"/>
              <a:gd name="connsiteY83" fmla="*/ 0 h 320591"/>
              <a:gd name="connsiteX84" fmla="*/ 4802453 w 12191996"/>
              <a:gd name="connsiteY84" fmla="*/ 3175 h 320591"/>
              <a:gd name="connsiteX85" fmla="*/ 4862777 w 12191996"/>
              <a:gd name="connsiteY85" fmla="*/ 9525 h 320591"/>
              <a:gd name="connsiteX86" fmla="*/ 4915165 w 12191996"/>
              <a:gd name="connsiteY86" fmla="*/ 20637 h 320591"/>
              <a:gd name="connsiteX87" fmla="*/ 4961201 w 12191996"/>
              <a:gd name="connsiteY87" fmla="*/ 36512 h 320591"/>
              <a:gd name="connsiteX88" fmla="*/ 5002477 w 12191996"/>
              <a:gd name="connsiteY88" fmla="*/ 52387 h 320591"/>
              <a:gd name="connsiteX89" fmla="*/ 5038989 w 12191996"/>
              <a:gd name="connsiteY89" fmla="*/ 68262 h 320591"/>
              <a:gd name="connsiteX90" fmla="*/ 5077090 w 12191996"/>
              <a:gd name="connsiteY90" fmla="*/ 87312 h 320591"/>
              <a:gd name="connsiteX91" fmla="*/ 5115189 w 12191996"/>
              <a:gd name="connsiteY91" fmla="*/ 106362 h 320591"/>
              <a:gd name="connsiteX92" fmla="*/ 5151701 w 12191996"/>
              <a:gd name="connsiteY92" fmla="*/ 125412 h 320591"/>
              <a:gd name="connsiteX93" fmla="*/ 5192977 w 12191996"/>
              <a:gd name="connsiteY93" fmla="*/ 141287 h 320591"/>
              <a:gd name="connsiteX94" fmla="*/ 5239014 w 12191996"/>
              <a:gd name="connsiteY94" fmla="*/ 155575 h 320591"/>
              <a:gd name="connsiteX95" fmla="*/ 5291401 w 12191996"/>
              <a:gd name="connsiteY95" fmla="*/ 166687 h 320591"/>
              <a:gd name="connsiteX96" fmla="*/ 5351727 w 12191996"/>
              <a:gd name="connsiteY96" fmla="*/ 174625 h 320591"/>
              <a:gd name="connsiteX97" fmla="*/ 5410199 w 12191996"/>
              <a:gd name="connsiteY97" fmla="*/ 175985 h 320591"/>
              <a:gd name="connsiteX98" fmla="*/ 5468671 w 12191996"/>
              <a:gd name="connsiteY98" fmla="*/ 174625 h 320591"/>
              <a:gd name="connsiteX99" fmla="*/ 5528996 w 12191996"/>
              <a:gd name="connsiteY99" fmla="*/ 166687 h 320591"/>
              <a:gd name="connsiteX100" fmla="*/ 5581383 w 12191996"/>
              <a:gd name="connsiteY100" fmla="*/ 155575 h 320591"/>
              <a:gd name="connsiteX101" fmla="*/ 5627421 w 12191996"/>
              <a:gd name="connsiteY101" fmla="*/ 141287 h 320591"/>
              <a:gd name="connsiteX102" fmla="*/ 5668696 w 12191996"/>
              <a:gd name="connsiteY102" fmla="*/ 125412 h 320591"/>
              <a:gd name="connsiteX103" fmla="*/ 5705209 w 12191996"/>
              <a:gd name="connsiteY103" fmla="*/ 106362 h 320591"/>
              <a:gd name="connsiteX104" fmla="*/ 5743308 w 12191996"/>
              <a:gd name="connsiteY104" fmla="*/ 87312 h 320591"/>
              <a:gd name="connsiteX105" fmla="*/ 5781408 w 12191996"/>
              <a:gd name="connsiteY105" fmla="*/ 68262 h 320591"/>
              <a:gd name="connsiteX106" fmla="*/ 5817921 w 12191996"/>
              <a:gd name="connsiteY106" fmla="*/ 52387 h 320591"/>
              <a:gd name="connsiteX107" fmla="*/ 5859196 w 12191996"/>
              <a:gd name="connsiteY107" fmla="*/ 36512 h 320591"/>
              <a:gd name="connsiteX108" fmla="*/ 5905234 w 12191996"/>
              <a:gd name="connsiteY108" fmla="*/ 20637 h 320591"/>
              <a:gd name="connsiteX109" fmla="*/ 5957621 w 12191996"/>
              <a:gd name="connsiteY109" fmla="*/ 9525 h 320591"/>
              <a:gd name="connsiteX110" fmla="*/ 6017947 w 12191996"/>
              <a:gd name="connsiteY110" fmla="*/ 3175 h 320591"/>
              <a:gd name="connsiteX111" fmla="*/ 6086209 w 12191996"/>
              <a:gd name="connsiteY111" fmla="*/ 0 h 320591"/>
              <a:gd name="connsiteX112" fmla="*/ 6095999 w 12191996"/>
              <a:gd name="connsiteY112" fmla="*/ 455 h 320591"/>
              <a:gd name="connsiteX113" fmla="*/ 6105789 w 12191996"/>
              <a:gd name="connsiteY113" fmla="*/ 0 h 320591"/>
              <a:gd name="connsiteX114" fmla="*/ 6174052 w 12191996"/>
              <a:gd name="connsiteY114" fmla="*/ 3175 h 320591"/>
              <a:gd name="connsiteX115" fmla="*/ 6234377 w 12191996"/>
              <a:gd name="connsiteY115" fmla="*/ 9525 h 320591"/>
              <a:gd name="connsiteX116" fmla="*/ 6286764 w 12191996"/>
              <a:gd name="connsiteY116" fmla="*/ 20637 h 320591"/>
              <a:gd name="connsiteX117" fmla="*/ 6332802 w 12191996"/>
              <a:gd name="connsiteY117" fmla="*/ 36512 h 320591"/>
              <a:gd name="connsiteX118" fmla="*/ 6374077 w 12191996"/>
              <a:gd name="connsiteY118" fmla="*/ 52387 h 320591"/>
              <a:gd name="connsiteX119" fmla="*/ 6410589 w 12191996"/>
              <a:gd name="connsiteY119" fmla="*/ 68262 h 320591"/>
              <a:gd name="connsiteX120" fmla="*/ 6448689 w 12191996"/>
              <a:gd name="connsiteY120" fmla="*/ 87312 h 320591"/>
              <a:gd name="connsiteX121" fmla="*/ 6486789 w 12191996"/>
              <a:gd name="connsiteY121" fmla="*/ 106362 h 320591"/>
              <a:gd name="connsiteX122" fmla="*/ 6523302 w 12191996"/>
              <a:gd name="connsiteY122" fmla="*/ 125412 h 320591"/>
              <a:gd name="connsiteX123" fmla="*/ 6564577 w 12191996"/>
              <a:gd name="connsiteY123" fmla="*/ 141287 h 320591"/>
              <a:gd name="connsiteX124" fmla="*/ 6610614 w 12191996"/>
              <a:gd name="connsiteY124" fmla="*/ 155575 h 320591"/>
              <a:gd name="connsiteX125" fmla="*/ 6663002 w 12191996"/>
              <a:gd name="connsiteY125" fmla="*/ 166687 h 320591"/>
              <a:gd name="connsiteX126" fmla="*/ 6723327 w 12191996"/>
              <a:gd name="connsiteY126" fmla="*/ 174625 h 320591"/>
              <a:gd name="connsiteX127" fmla="*/ 6781799 w 12191996"/>
              <a:gd name="connsiteY127" fmla="*/ 175985 h 320591"/>
              <a:gd name="connsiteX128" fmla="*/ 6840271 w 12191996"/>
              <a:gd name="connsiteY128" fmla="*/ 174625 h 320591"/>
              <a:gd name="connsiteX129" fmla="*/ 6900596 w 12191996"/>
              <a:gd name="connsiteY129" fmla="*/ 166687 h 320591"/>
              <a:gd name="connsiteX130" fmla="*/ 6952983 w 12191996"/>
              <a:gd name="connsiteY130" fmla="*/ 155575 h 320591"/>
              <a:gd name="connsiteX131" fmla="*/ 6999021 w 12191996"/>
              <a:gd name="connsiteY131" fmla="*/ 141287 h 320591"/>
              <a:gd name="connsiteX132" fmla="*/ 7040296 w 12191996"/>
              <a:gd name="connsiteY132" fmla="*/ 125412 h 320591"/>
              <a:gd name="connsiteX133" fmla="*/ 7076808 w 12191996"/>
              <a:gd name="connsiteY133" fmla="*/ 106362 h 320591"/>
              <a:gd name="connsiteX134" fmla="*/ 7114908 w 12191996"/>
              <a:gd name="connsiteY134" fmla="*/ 87312 h 320591"/>
              <a:gd name="connsiteX135" fmla="*/ 7153008 w 12191996"/>
              <a:gd name="connsiteY135" fmla="*/ 68262 h 320591"/>
              <a:gd name="connsiteX136" fmla="*/ 7189521 w 12191996"/>
              <a:gd name="connsiteY136" fmla="*/ 52387 h 320591"/>
              <a:gd name="connsiteX137" fmla="*/ 7230796 w 12191996"/>
              <a:gd name="connsiteY137" fmla="*/ 36512 h 320591"/>
              <a:gd name="connsiteX138" fmla="*/ 7276833 w 12191996"/>
              <a:gd name="connsiteY138" fmla="*/ 20637 h 320591"/>
              <a:gd name="connsiteX139" fmla="*/ 7329221 w 12191996"/>
              <a:gd name="connsiteY139" fmla="*/ 9525 h 320591"/>
              <a:gd name="connsiteX140" fmla="*/ 7389546 w 12191996"/>
              <a:gd name="connsiteY140" fmla="*/ 3175 h 320591"/>
              <a:gd name="connsiteX141" fmla="*/ 7457808 w 12191996"/>
              <a:gd name="connsiteY141" fmla="*/ 0 h 320591"/>
              <a:gd name="connsiteX142" fmla="*/ 7526071 w 12191996"/>
              <a:gd name="connsiteY142" fmla="*/ 3175 h 320591"/>
              <a:gd name="connsiteX143" fmla="*/ 7586396 w 12191996"/>
              <a:gd name="connsiteY143" fmla="*/ 9525 h 320591"/>
              <a:gd name="connsiteX144" fmla="*/ 7638783 w 12191996"/>
              <a:gd name="connsiteY144" fmla="*/ 20637 h 320591"/>
              <a:gd name="connsiteX145" fmla="*/ 7684821 w 12191996"/>
              <a:gd name="connsiteY145" fmla="*/ 36512 h 320591"/>
              <a:gd name="connsiteX146" fmla="*/ 7726096 w 12191996"/>
              <a:gd name="connsiteY146" fmla="*/ 52387 h 320591"/>
              <a:gd name="connsiteX147" fmla="*/ 7762608 w 12191996"/>
              <a:gd name="connsiteY147" fmla="*/ 68262 h 320591"/>
              <a:gd name="connsiteX148" fmla="*/ 7800708 w 12191996"/>
              <a:gd name="connsiteY148" fmla="*/ 87312 h 320591"/>
              <a:gd name="connsiteX149" fmla="*/ 7838808 w 12191996"/>
              <a:gd name="connsiteY149" fmla="*/ 106362 h 320591"/>
              <a:gd name="connsiteX150" fmla="*/ 7875321 w 12191996"/>
              <a:gd name="connsiteY150" fmla="*/ 125412 h 320591"/>
              <a:gd name="connsiteX151" fmla="*/ 7916596 w 12191996"/>
              <a:gd name="connsiteY151" fmla="*/ 141287 h 320591"/>
              <a:gd name="connsiteX152" fmla="*/ 7962633 w 12191996"/>
              <a:gd name="connsiteY152" fmla="*/ 155575 h 320591"/>
              <a:gd name="connsiteX153" fmla="*/ 8015021 w 12191996"/>
              <a:gd name="connsiteY153" fmla="*/ 166687 h 320591"/>
              <a:gd name="connsiteX154" fmla="*/ 8075346 w 12191996"/>
              <a:gd name="connsiteY154" fmla="*/ 174625 h 320591"/>
              <a:gd name="connsiteX155" fmla="*/ 8143608 w 12191996"/>
              <a:gd name="connsiteY155" fmla="*/ 176212 h 320591"/>
              <a:gd name="connsiteX156" fmla="*/ 8211871 w 12191996"/>
              <a:gd name="connsiteY156" fmla="*/ 174625 h 320591"/>
              <a:gd name="connsiteX157" fmla="*/ 8272196 w 12191996"/>
              <a:gd name="connsiteY157" fmla="*/ 166687 h 320591"/>
              <a:gd name="connsiteX158" fmla="*/ 8324583 w 12191996"/>
              <a:gd name="connsiteY158" fmla="*/ 155575 h 320591"/>
              <a:gd name="connsiteX159" fmla="*/ 8370621 w 12191996"/>
              <a:gd name="connsiteY159" fmla="*/ 141287 h 320591"/>
              <a:gd name="connsiteX160" fmla="*/ 8411896 w 12191996"/>
              <a:gd name="connsiteY160" fmla="*/ 125412 h 320591"/>
              <a:gd name="connsiteX161" fmla="*/ 8448408 w 12191996"/>
              <a:gd name="connsiteY161" fmla="*/ 106362 h 320591"/>
              <a:gd name="connsiteX162" fmla="*/ 8486508 w 12191996"/>
              <a:gd name="connsiteY162" fmla="*/ 87312 h 320591"/>
              <a:gd name="connsiteX163" fmla="*/ 8524608 w 12191996"/>
              <a:gd name="connsiteY163" fmla="*/ 68262 h 320591"/>
              <a:gd name="connsiteX164" fmla="*/ 8561120 w 12191996"/>
              <a:gd name="connsiteY164" fmla="*/ 52387 h 320591"/>
              <a:gd name="connsiteX165" fmla="*/ 8602396 w 12191996"/>
              <a:gd name="connsiteY165" fmla="*/ 36512 h 320591"/>
              <a:gd name="connsiteX166" fmla="*/ 8648432 w 12191996"/>
              <a:gd name="connsiteY166" fmla="*/ 20637 h 320591"/>
              <a:gd name="connsiteX167" fmla="*/ 8700820 w 12191996"/>
              <a:gd name="connsiteY167" fmla="*/ 9525 h 320591"/>
              <a:gd name="connsiteX168" fmla="*/ 8761146 w 12191996"/>
              <a:gd name="connsiteY168" fmla="*/ 3175 h 320591"/>
              <a:gd name="connsiteX169" fmla="*/ 8827820 w 12191996"/>
              <a:gd name="connsiteY169" fmla="*/ 0 h 320591"/>
              <a:gd name="connsiteX170" fmla="*/ 8897670 w 12191996"/>
              <a:gd name="connsiteY170" fmla="*/ 3175 h 320591"/>
              <a:gd name="connsiteX171" fmla="*/ 8957996 w 12191996"/>
              <a:gd name="connsiteY171" fmla="*/ 9525 h 320591"/>
              <a:gd name="connsiteX172" fmla="*/ 9010382 w 12191996"/>
              <a:gd name="connsiteY172" fmla="*/ 20637 h 320591"/>
              <a:gd name="connsiteX173" fmla="*/ 9056420 w 12191996"/>
              <a:gd name="connsiteY173" fmla="*/ 36512 h 320591"/>
              <a:gd name="connsiteX174" fmla="*/ 9097696 w 12191996"/>
              <a:gd name="connsiteY174" fmla="*/ 52387 h 320591"/>
              <a:gd name="connsiteX175" fmla="*/ 9134208 w 12191996"/>
              <a:gd name="connsiteY175" fmla="*/ 68262 h 320591"/>
              <a:gd name="connsiteX176" fmla="*/ 9172308 w 12191996"/>
              <a:gd name="connsiteY176" fmla="*/ 87312 h 320591"/>
              <a:gd name="connsiteX177" fmla="*/ 9210408 w 12191996"/>
              <a:gd name="connsiteY177" fmla="*/ 106362 h 320591"/>
              <a:gd name="connsiteX178" fmla="*/ 9246920 w 12191996"/>
              <a:gd name="connsiteY178" fmla="*/ 125412 h 320591"/>
              <a:gd name="connsiteX179" fmla="*/ 9288196 w 12191996"/>
              <a:gd name="connsiteY179" fmla="*/ 141287 h 320591"/>
              <a:gd name="connsiteX180" fmla="*/ 9334232 w 12191996"/>
              <a:gd name="connsiteY180" fmla="*/ 155575 h 320591"/>
              <a:gd name="connsiteX181" fmla="*/ 9386620 w 12191996"/>
              <a:gd name="connsiteY181" fmla="*/ 166687 h 320591"/>
              <a:gd name="connsiteX182" fmla="*/ 9446946 w 12191996"/>
              <a:gd name="connsiteY182" fmla="*/ 174625 h 320591"/>
              <a:gd name="connsiteX183" fmla="*/ 9515208 w 12191996"/>
              <a:gd name="connsiteY183" fmla="*/ 176212 h 320591"/>
              <a:gd name="connsiteX184" fmla="*/ 9583470 w 12191996"/>
              <a:gd name="connsiteY184" fmla="*/ 174625 h 320591"/>
              <a:gd name="connsiteX185" fmla="*/ 9643796 w 12191996"/>
              <a:gd name="connsiteY185" fmla="*/ 166687 h 320591"/>
              <a:gd name="connsiteX186" fmla="*/ 9696182 w 12191996"/>
              <a:gd name="connsiteY186" fmla="*/ 155575 h 320591"/>
              <a:gd name="connsiteX187" fmla="*/ 9742220 w 12191996"/>
              <a:gd name="connsiteY187" fmla="*/ 141287 h 320591"/>
              <a:gd name="connsiteX188" fmla="*/ 9783496 w 12191996"/>
              <a:gd name="connsiteY188" fmla="*/ 125412 h 320591"/>
              <a:gd name="connsiteX189" fmla="*/ 9820008 w 12191996"/>
              <a:gd name="connsiteY189" fmla="*/ 106362 h 320591"/>
              <a:gd name="connsiteX190" fmla="*/ 9896208 w 12191996"/>
              <a:gd name="connsiteY190" fmla="*/ 68262 h 320591"/>
              <a:gd name="connsiteX191" fmla="*/ 9932720 w 12191996"/>
              <a:gd name="connsiteY191" fmla="*/ 52387 h 320591"/>
              <a:gd name="connsiteX192" fmla="*/ 9973996 w 12191996"/>
              <a:gd name="connsiteY192" fmla="*/ 36512 h 320591"/>
              <a:gd name="connsiteX193" fmla="*/ 10020032 w 12191996"/>
              <a:gd name="connsiteY193" fmla="*/ 20637 h 320591"/>
              <a:gd name="connsiteX194" fmla="*/ 10072420 w 12191996"/>
              <a:gd name="connsiteY194" fmla="*/ 9525 h 320591"/>
              <a:gd name="connsiteX195" fmla="*/ 10132746 w 12191996"/>
              <a:gd name="connsiteY195" fmla="*/ 3175 h 320591"/>
              <a:gd name="connsiteX196" fmla="*/ 10201008 w 12191996"/>
              <a:gd name="connsiteY196" fmla="*/ 0 h 320591"/>
              <a:gd name="connsiteX197" fmla="*/ 10269270 w 12191996"/>
              <a:gd name="connsiteY197" fmla="*/ 3175 h 320591"/>
              <a:gd name="connsiteX198" fmla="*/ 10329596 w 12191996"/>
              <a:gd name="connsiteY198" fmla="*/ 9525 h 320591"/>
              <a:gd name="connsiteX199" fmla="*/ 10381982 w 12191996"/>
              <a:gd name="connsiteY199" fmla="*/ 20637 h 320591"/>
              <a:gd name="connsiteX200" fmla="*/ 10428020 w 12191996"/>
              <a:gd name="connsiteY200" fmla="*/ 36512 h 320591"/>
              <a:gd name="connsiteX201" fmla="*/ 10469296 w 12191996"/>
              <a:gd name="connsiteY201" fmla="*/ 52387 h 320591"/>
              <a:gd name="connsiteX202" fmla="*/ 10505808 w 12191996"/>
              <a:gd name="connsiteY202" fmla="*/ 68262 h 320591"/>
              <a:gd name="connsiteX203" fmla="*/ 10543908 w 12191996"/>
              <a:gd name="connsiteY203" fmla="*/ 87312 h 320591"/>
              <a:gd name="connsiteX204" fmla="*/ 10582008 w 12191996"/>
              <a:gd name="connsiteY204" fmla="*/ 106362 h 320591"/>
              <a:gd name="connsiteX205" fmla="*/ 10618520 w 12191996"/>
              <a:gd name="connsiteY205" fmla="*/ 125412 h 320591"/>
              <a:gd name="connsiteX206" fmla="*/ 10659796 w 12191996"/>
              <a:gd name="connsiteY206" fmla="*/ 141287 h 320591"/>
              <a:gd name="connsiteX207" fmla="*/ 10705832 w 12191996"/>
              <a:gd name="connsiteY207" fmla="*/ 155575 h 320591"/>
              <a:gd name="connsiteX208" fmla="*/ 10758220 w 12191996"/>
              <a:gd name="connsiteY208" fmla="*/ 166687 h 320591"/>
              <a:gd name="connsiteX209" fmla="*/ 10818546 w 12191996"/>
              <a:gd name="connsiteY209" fmla="*/ 174625 h 320591"/>
              <a:gd name="connsiteX210" fmla="*/ 10886808 w 12191996"/>
              <a:gd name="connsiteY210" fmla="*/ 176212 h 320591"/>
              <a:gd name="connsiteX211" fmla="*/ 10955070 w 12191996"/>
              <a:gd name="connsiteY211" fmla="*/ 174625 h 320591"/>
              <a:gd name="connsiteX212" fmla="*/ 11015396 w 12191996"/>
              <a:gd name="connsiteY212" fmla="*/ 166687 h 320591"/>
              <a:gd name="connsiteX213" fmla="*/ 11067782 w 12191996"/>
              <a:gd name="connsiteY213" fmla="*/ 155575 h 320591"/>
              <a:gd name="connsiteX214" fmla="*/ 11113820 w 12191996"/>
              <a:gd name="connsiteY214" fmla="*/ 141287 h 320591"/>
              <a:gd name="connsiteX215" fmla="*/ 11155096 w 12191996"/>
              <a:gd name="connsiteY215" fmla="*/ 125412 h 320591"/>
              <a:gd name="connsiteX216" fmla="*/ 11191608 w 12191996"/>
              <a:gd name="connsiteY216" fmla="*/ 106362 h 320591"/>
              <a:gd name="connsiteX217" fmla="*/ 11229708 w 12191996"/>
              <a:gd name="connsiteY217" fmla="*/ 87312 h 320591"/>
              <a:gd name="connsiteX218" fmla="*/ 11267808 w 12191996"/>
              <a:gd name="connsiteY218" fmla="*/ 68262 h 320591"/>
              <a:gd name="connsiteX219" fmla="*/ 11304320 w 12191996"/>
              <a:gd name="connsiteY219" fmla="*/ 52387 h 320591"/>
              <a:gd name="connsiteX220" fmla="*/ 11345596 w 12191996"/>
              <a:gd name="connsiteY220" fmla="*/ 36512 h 320591"/>
              <a:gd name="connsiteX221" fmla="*/ 11391632 w 12191996"/>
              <a:gd name="connsiteY221" fmla="*/ 20637 h 320591"/>
              <a:gd name="connsiteX222" fmla="*/ 11444020 w 12191996"/>
              <a:gd name="connsiteY222" fmla="*/ 9525 h 320591"/>
              <a:gd name="connsiteX223" fmla="*/ 11504346 w 12191996"/>
              <a:gd name="connsiteY223" fmla="*/ 3175 h 320591"/>
              <a:gd name="connsiteX224" fmla="*/ 11572608 w 12191996"/>
              <a:gd name="connsiteY224" fmla="*/ 0 h 320591"/>
              <a:gd name="connsiteX225" fmla="*/ 11640870 w 12191996"/>
              <a:gd name="connsiteY225" fmla="*/ 3175 h 320591"/>
              <a:gd name="connsiteX226" fmla="*/ 11701196 w 12191996"/>
              <a:gd name="connsiteY226" fmla="*/ 9525 h 320591"/>
              <a:gd name="connsiteX227" fmla="*/ 11753582 w 12191996"/>
              <a:gd name="connsiteY227" fmla="*/ 20637 h 320591"/>
              <a:gd name="connsiteX228" fmla="*/ 11799620 w 12191996"/>
              <a:gd name="connsiteY228" fmla="*/ 36512 h 320591"/>
              <a:gd name="connsiteX229" fmla="*/ 11840896 w 12191996"/>
              <a:gd name="connsiteY229" fmla="*/ 52387 h 320591"/>
              <a:gd name="connsiteX230" fmla="*/ 11877408 w 12191996"/>
              <a:gd name="connsiteY230" fmla="*/ 68262 h 320591"/>
              <a:gd name="connsiteX231" fmla="*/ 11915508 w 12191996"/>
              <a:gd name="connsiteY231" fmla="*/ 87312 h 320591"/>
              <a:gd name="connsiteX232" fmla="*/ 11953608 w 12191996"/>
              <a:gd name="connsiteY232" fmla="*/ 106362 h 320591"/>
              <a:gd name="connsiteX233" fmla="*/ 11990120 w 12191996"/>
              <a:gd name="connsiteY233" fmla="*/ 125412 h 320591"/>
              <a:gd name="connsiteX234" fmla="*/ 12031396 w 12191996"/>
              <a:gd name="connsiteY234" fmla="*/ 141287 h 320591"/>
              <a:gd name="connsiteX235" fmla="*/ 12077432 w 12191996"/>
              <a:gd name="connsiteY235" fmla="*/ 155575 h 320591"/>
              <a:gd name="connsiteX236" fmla="*/ 12129820 w 12191996"/>
              <a:gd name="connsiteY236" fmla="*/ 166688 h 320591"/>
              <a:gd name="connsiteX237" fmla="*/ 12190146 w 12191996"/>
              <a:gd name="connsiteY237" fmla="*/ 174625 h 320591"/>
              <a:gd name="connsiteX238" fmla="*/ 12191996 w 12191996"/>
              <a:gd name="connsiteY238" fmla="*/ 174668 h 320591"/>
              <a:gd name="connsiteX239" fmla="*/ 12191996 w 12191996"/>
              <a:gd name="connsiteY239" fmla="*/ 319047 h 320591"/>
              <a:gd name="connsiteX240" fmla="*/ 12190146 w 12191996"/>
              <a:gd name="connsiteY240" fmla="*/ 319004 h 320591"/>
              <a:gd name="connsiteX241" fmla="*/ 12129820 w 12191996"/>
              <a:gd name="connsiteY241" fmla="*/ 311067 h 320591"/>
              <a:gd name="connsiteX242" fmla="*/ 12077432 w 12191996"/>
              <a:gd name="connsiteY242" fmla="*/ 299954 h 320591"/>
              <a:gd name="connsiteX243" fmla="*/ 12031396 w 12191996"/>
              <a:gd name="connsiteY243" fmla="*/ 285666 h 320591"/>
              <a:gd name="connsiteX244" fmla="*/ 11990120 w 12191996"/>
              <a:gd name="connsiteY244" fmla="*/ 269791 h 320591"/>
              <a:gd name="connsiteX245" fmla="*/ 11953608 w 12191996"/>
              <a:gd name="connsiteY245" fmla="*/ 250741 h 320591"/>
              <a:gd name="connsiteX246" fmla="*/ 11915508 w 12191996"/>
              <a:gd name="connsiteY246" fmla="*/ 231691 h 320591"/>
              <a:gd name="connsiteX247" fmla="*/ 11877408 w 12191996"/>
              <a:gd name="connsiteY247" fmla="*/ 212641 h 320591"/>
              <a:gd name="connsiteX248" fmla="*/ 11840896 w 12191996"/>
              <a:gd name="connsiteY248" fmla="*/ 196766 h 320591"/>
              <a:gd name="connsiteX249" fmla="*/ 11799620 w 12191996"/>
              <a:gd name="connsiteY249" fmla="*/ 180891 h 320591"/>
              <a:gd name="connsiteX250" fmla="*/ 11753582 w 12191996"/>
              <a:gd name="connsiteY250" fmla="*/ 165016 h 320591"/>
              <a:gd name="connsiteX251" fmla="*/ 11701196 w 12191996"/>
              <a:gd name="connsiteY251" fmla="*/ 153904 h 320591"/>
              <a:gd name="connsiteX252" fmla="*/ 11640870 w 12191996"/>
              <a:gd name="connsiteY252" fmla="*/ 147554 h 320591"/>
              <a:gd name="connsiteX253" fmla="*/ 11572608 w 12191996"/>
              <a:gd name="connsiteY253" fmla="*/ 144379 h 320591"/>
              <a:gd name="connsiteX254" fmla="*/ 11504346 w 12191996"/>
              <a:gd name="connsiteY254" fmla="*/ 147554 h 320591"/>
              <a:gd name="connsiteX255" fmla="*/ 11444020 w 12191996"/>
              <a:gd name="connsiteY255" fmla="*/ 153904 h 320591"/>
              <a:gd name="connsiteX256" fmla="*/ 11391632 w 12191996"/>
              <a:gd name="connsiteY256" fmla="*/ 165016 h 320591"/>
              <a:gd name="connsiteX257" fmla="*/ 11345596 w 12191996"/>
              <a:gd name="connsiteY257" fmla="*/ 180891 h 320591"/>
              <a:gd name="connsiteX258" fmla="*/ 11304320 w 12191996"/>
              <a:gd name="connsiteY258" fmla="*/ 196766 h 320591"/>
              <a:gd name="connsiteX259" fmla="*/ 11267808 w 12191996"/>
              <a:gd name="connsiteY259" fmla="*/ 212641 h 320591"/>
              <a:gd name="connsiteX260" fmla="*/ 11229708 w 12191996"/>
              <a:gd name="connsiteY260" fmla="*/ 231691 h 320591"/>
              <a:gd name="connsiteX261" fmla="*/ 11191608 w 12191996"/>
              <a:gd name="connsiteY261" fmla="*/ 250741 h 320591"/>
              <a:gd name="connsiteX262" fmla="*/ 11155096 w 12191996"/>
              <a:gd name="connsiteY262" fmla="*/ 269791 h 320591"/>
              <a:gd name="connsiteX263" fmla="*/ 11113820 w 12191996"/>
              <a:gd name="connsiteY263" fmla="*/ 285666 h 320591"/>
              <a:gd name="connsiteX264" fmla="*/ 11067782 w 12191996"/>
              <a:gd name="connsiteY264" fmla="*/ 299954 h 320591"/>
              <a:gd name="connsiteX265" fmla="*/ 11015396 w 12191996"/>
              <a:gd name="connsiteY265" fmla="*/ 311066 h 320591"/>
              <a:gd name="connsiteX266" fmla="*/ 10955070 w 12191996"/>
              <a:gd name="connsiteY266" fmla="*/ 319004 h 320591"/>
              <a:gd name="connsiteX267" fmla="*/ 10886808 w 12191996"/>
              <a:gd name="connsiteY267" fmla="*/ 320591 h 320591"/>
              <a:gd name="connsiteX268" fmla="*/ 10818546 w 12191996"/>
              <a:gd name="connsiteY268" fmla="*/ 319004 h 320591"/>
              <a:gd name="connsiteX269" fmla="*/ 10758220 w 12191996"/>
              <a:gd name="connsiteY269" fmla="*/ 311066 h 320591"/>
              <a:gd name="connsiteX270" fmla="*/ 10705832 w 12191996"/>
              <a:gd name="connsiteY270" fmla="*/ 299954 h 320591"/>
              <a:gd name="connsiteX271" fmla="*/ 10659796 w 12191996"/>
              <a:gd name="connsiteY271" fmla="*/ 285666 h 320591"/>
              <a:gd name="connsiteX272" fmla="*/ 10618520 w 12191996"/>
              <a:gd name="connsiteY272" fmla="*/ 269791 h 320591"/>
              <a:gd name="connsiteX273" fmla="*/ 10582008 w 12191996"/>
              <a:gd name="connsiteY273" fmla="*/ 250741 h 320591"/>
              <a:gd name="connsiteX274" fmla="*/ 10543908 w 12191996"/>
              <a:gd name="connsiteY274" fmla="*/ 231691 h 320591"/>
              <a:gd name="connsiteX275" fmla="*/ 10505808 w 12191996"/>
              <a:gd name="connsiteY275" fmla="*/ 212641 h 320591"/>
              <a:gd name="connsiteX276" fmla="*/ 10469296 w 12191996"/>
              <a:gd name="connsiteY276" fmla="*/ 196766 h 320591"/>
              <a:gd name="connsiteX277" fmla="*/ 10428020 w 12191996"/>
              <a:gd name="connsiteY277" fmla="*/ 180891 h 320591"/>
              <a:gd name="connsiteX278" fmla="*/ 10381982 w 12191996"/>
              <a:gd name="connsiteY278" fmla="*/ 165016 h 320591"/>
              <a:gd name="connsiteX279" fmla="*/ 10329596 w 12191996"/>
              <a:gd name="connsiteY279" fmla="*/ 153904 h 320591"/>
              <a:gd name="connsiteX280" fmla="*/ 10269270 w 12191996"/>
              <a:gd name="connsiteY280" fmla="*/ 147554 h 320591"/>
              <a:gd name="connsiteX281" fmla="*/ 10201008 w 12191996"/>
              <a:gd name="connsiteY281" fmla="*/ 144379 h 320591"/>
              <a:gd name="connsiteX282" fmla="*/ 10132746 w 12191996"/>
              <a:gd name="connsiteY282" fmla="*/ 147554 h 320591"/>
              <a:gd name="connsiteX283" fmla="*/ 10072420 w 12191996"/>
              <a:gd name="connsiteY283" fmla="*/ 153904 h 320591"/>
              <a:gd name="connsiteX284" fmla="*/ 10020032 w 12191996"/>
              <a:gd name="connsiteY284" fmla="*/ 165016 h 320591"/>
              <a:gd name="connsiteX285" fmla="*/ 9973996 w 12191996"/>
              <a:gd name="connsiteY285" fmla="*/ 180891 h 320591"/>
              <a:gd name="connsiteX286" fmla="*/ 9932720 w 12191996"/>
              <a:gd name="connsiteY286" fmla="*/ 196766 h 320591"/>
              <a:gd name="connsiteX287" fmla="*/ 9896208 w 12191996"/>
              <a:gd name="connsiteY287" fmla="*/ 212641 h 320591"/>
              <a:gd name="connsiteX288" fmla="*/ 9820008 w 12191996"/>
              <a:gd name="connsiteY288" fmla="*/ 250741 h 320591"/>
              <a:gd name="connsiteX289" fmla="*/ 9783496 w 12191996"/>
              <a:gd name="connsiteY289" fmla="*/ 269791 h 320591"/>
              <a:gd name="connsiteX290" fmla="*/ 9742220 w 12191996"/>
              <a:gd name="connsiteY290" fmla="*/ 285666 h 320591"/>
              <a:gd name="connsiteX291" fmla="*/ 9696182 w 12191996"/>
              <a:gd name="connsiteY291" fmla="*/ 299954 h 320591"/>
              <a:gd name="connsiteX292" fmla="*/ 9643796 w 12191996"/>
              <a:gd name="connsiteY292" fmla="*/ 311066 h 320591"/>
              <a:gd name="connsiteX293" fmla="*/ 9583470 w 12191996"/>
              <a:gd name="connsiteY293" fmla="*/ 319004 h 320591"/>
              <a:gd name="connsiteX294" fmla="*/ 9515208 w 12191996"/>
              <a:gd name="connsiteY294" fmla="*/ 320591 h 320591"/>
              <a:gd name="connsiteX295" fmla="*/ 9446946 w 12191996"/>
              <a:gd name="connsiteY295" fmla="*/ 319004 h 320591"/>
              <a:gd name="connsiteX296" fmla="*/ 9386620 w 12191996"/>
              <a:gd name="connsiteY296" fmla="*/ 311066 h 320591"/>
              <a:gd name="connsiteX297" fmla="*/ 9334232 w 12191996"/>
              <a:gd name="connsiteY297" fmla="*/ 299954 h 320591"/>
              <a:gd name="connsiteX298" fmla="*/ 9288196 w 12191996"/>
              <a:gd name="connsiteY298" fmla="*/ 285666 h 320591"/>
              <a:gd name="connsiteX299" fmla="*/ 9246920 w 12191996"/>
              <a:gd name="connsiteY299" fmla="*/ 269791 h 320591"/>
              <a:gd name="connsiteX300" fmla="*/ 9210408 w 12191996"/>
              <a:gd name="connsiteY300" fmla="*/ 250741 h 320591"/>
              <a:gd name="connsiteX301" fmla="*/ 9172308 w 12191996"/>
              <a:gd name="connsiteY301" fmla="*/ 231691 h 320591"/>
              <a:gd name="connsiteX302" fmla="*/ 9134208 w 12191996"/>
              <a:gd name="connsiteY302" fmla="*/ 212641 h 320591"/>
              <a:gd name="connsiteX303" fmla="*/ 9097696 w 12191996"/>
              <a:gd name="connsiteY303" fmla="*/ 196766 h 320591"/>
              <a:gd name="connsiteX304" fmla="*/ 9056420 w 12191996"/>
              <a:gd name="connsiteY304" fmla="*/ 180891 h 320591"/>
              <a:gd name="connsiteX305" fmla="*/ 9010382 w 12191996"/>
              <a:gd name="connsiteY305" fmla="*/ 165016 h 320591"/>
              <a:gd name="connsiteX306" fmla="*/ 8957996 w 12191996"/>
              <a:gd name="connsiteY306" fmla="*/ 153904 h 320591"/>
              <a:gd name="connsiteX307" fmla="*/ 8897670 w 12191996"/>
              <a:gd name="connsiteY307" fmla="*/ 147554 h 320591"/>
              <a:gd name="connsiteX308" fmla="*/ 8827820 w 12191996"/>
              <a:gd name="connsiteY308" fmla="*/ 144379 h 320591"/>
              <a:gd name="connsiteX309" fmla="*/ 8761146 w 12191996"/>
              <a:gd name="connsiteY309" fmla="*/ 147554 h 320591"/>
              <a:gd name="connsiteX310" fmla="*/ 8700820 w 12191996"/>
              <a:gd name="connsiteY310" fmla="*/ 153904 h 320591"/>
              <a:gd name="connsiteX311" fmla="*/ 8648432 w 12191996"/>
              <a:gd name="connsiteY311" fmla="*/ 165016 h 320591"/>
              <a:gd name="connsiteX312" fmla="*/ 8602396 w 12191996"/>
              <a:gd name="connsiteY312" fmla="*/ 180891 h 320591"/>
              <a:gd name="connsiteX313" fmla="*/ 8561120 w 12191996"/>
              <a:gd name="connsiteY313" fmla="*/ 196766 h 320591"/>
              <a:gd name="connsiteX314" fmla="*/ 8524608 w 12191996"/>
              <a:gd name="connsiteY314" fmla="*/ 212641 h 320591"/>
              <a:gd name="connsiteX315" fmla="*/ 8486508 w 12191996"/>
              <a:gd name="connsiteY315" fmla="*/ 231691 h 320591"/>
              <a:gd name="connsiteX316" fmla="*/ 8448408 w 12191996"/>
              <a:gd name="connsiteY316" fmla="*/ 250741 h 320591"/>
              <a:gd name="connsiteX317" fmla="*/ 8411896 w 12191996"/>
              <a:gd name="connsiteY317" fmla="*/ 269791 h 320591"/>
              <a:gd name="connsiteX318" fmla="*/ 8370621 w 12191996"/>
              <a:gd name="connsiteY318" fmla="*/ 285666 h 320591"/>
              <a:gd name="connsiteX319" fmla="*/ 8324583 w 12191996"/>
              <a:gd name="connsiteY319" fmla="*/ 299954 h 320591"/>
              <a:gd name="connsiteX320" fmla="*/ 8272196 w 12191996"/>
              <a:gd name="connsiteY320" fmla="*/ 311066 h 320591"/>
              <a:gd name="connsiteX321" fmla="*/ 8211871 w 12191996"/>
              <a:gd name="connsiteY321" fmla="*/ 319004 h 320591"/>
              <a:gd name="connsiteX322" fmla="*/ 8143608 w 12191996"/>
              <a:gd name="connsiteY322" fmla="*/ 320591 h 320591"/>
              <a:gd name="connsiteX323" fmla="*/ 8075346 w 12191996"/>
              <a:gd name="connsiteY323" fmla="*/ 319004 h 320591"/>
              <a:gd name="connsiteX324" fmla="*/ 8015021 w 12191996"/>
              <a:gd name="connsiteY324" fmla="*/ 311066 h 320591"/>
              <a:gd name="connsiteX325" fmla="*/ 7962633 w 12191996"/>
              <a:gd name="connsiteY325" fmla="*/ 299954 h 320591"/>
              <a:gd name="connsiteX326" fmla="*/ 7916596 w 12191996"/>
              <a:gd name="connsiteY326" fmla="*/ 285666 h 320591"/>
              <a:gd name="connsiteX327" fmla="*/ 7875321 w 12191996"/>
              <a:gd name="connsiteY327" fmla="*/ 269791 h 320591"/>
              <a:gd name="connsiteX328" fmla="*/ 7838808 w 12191996"/>
              <a:gd name="connsiteY328" fmla="*/ 250741 h 320591"/>
              <a:gd name="connsiteX329" fmla="*/ 7800708 w 12191996"/>
              <a:gd name="connsiteY329" fmla="*/ 231691 h 320591"/>
              <a:gd name="connsiteX330" fmla="*/ 7762608 w 12191996"/>
              <a:gd name="connsiteY330" fmla="*/ 212641 h 320591"/>
              <a:gd name="connsiteX331" fmla="*/ 7726096 w 12191996"/>
              <a:gd name="connsiteY331" fmla="*/ 196766 h 320591"/>
              <a:gd name="connsiteX332" fmla="*/ 7684821 w 12191996"/>
              <a:gd name="connsiteY332" fmla="*/ 180891 h 320591"/>
              <a:gd name="connsiteX333" fmla="*/ 7638783 w 12191996"/>
              <a:gd name="connsiteY333" fmla="*/ 165016 h 320591"/>
              <a:gd name="connsiteX334" fmla="*/ 7586396 w 12191996"/>
              <a:gd name="connsiteY334" fmla="*/ 153904 h 320591"/>
              <a:gd name="connsiteX335" fmla="*/ 7526071 w 12191996"/>
              <a:gd name="connsiteY335" fmla="*/ 147554 h 320591"/>
              <a:gd name="connsiteX336" fmla="*/ 7457808 w 12191996"/>
              <a:gd name="connsiteY336" fmla="*/ 144379 h 320591"/>
              <a:gd name="connsiteX337" fmla="*/ 7389546 w 12191996"/>
              <a:gd name="connsiteY337" fmla="*/ 147554 h 320591"/>
              <a:gd name="connsiteX338" fmla="*/ 7329221 w 12191996"/>
              <a:gd name="connsiteY338" fmla="*/ 153904 h 320591"/>
              <a:gd name="connsiteX339" fmla="*/ 7276833 w 12191996"/>
              <a:gd name="connsiteY339" fmla="*/ 165016 h 320591"/>
              <a:gd name="connsiteX340" fmla="*/ 7230796 w 12191996"/>
              <a:gd name="connsiteY340" fmla="*/ 180891 h 320591"/>
              <a:gd name="connsiteX341" fmla="*/ 7189521 w 12191996"/>
              <a:gd name="connsiteY341" fmla="*/ 196766 h 320591"/>
              <a:gd name="connsiteX342" fmla="*/ 7153008 w 12191996"/>
              <a:gd name="connsiteY342" fmla="*/ 212641 h 320591"/>
              <a:gd name="connsiteX343" fmla="*/ 7114908 w 12191996"/>
              <a:gd name="connsiteY343" fmla="*/ 231691 h 320591"/>
              <a:gd name="connsiteX344" fmla="*/ 7076808 w 12191996"/>
              <a:gd name="connsiteY344" fmla="*/ 250741 h 320591"/>
              <a:gd name="connsiteX345" fmla="*/ 7040296 w 12191996"/>
              <a:gd name="connsiteY345" fmla="*/ 269791 h 320591"/>
              <a:gd name="connsiteX346" fmla="*/ 6999021 w 12191996"/>
              <a:gd name="connsiteY346" fmla="*/ 285666 h 320591"/>
              <a:gd name="connsiteX347" fmla="*/ 6952983 w 12191996"/>
              <a:gd name="connsiteY347" fmla="*/ 299954 h 320591"/>
              <a:gd name="connsiteX348" fmla="*/ 6900596 w 12191996"/>
              <a:gd name="connsiteY348" fmla="*/ 311066 h 320591"/>
              <a:gd name="connsiteX349" fmla="*/ 6840271 w 12191996"/>
              <a:gd name="connsiteY349" fmla="*/ 319004 h 320591"/>
              <a:gd name="connsiteX350" fmla="*/ 6781799 w 12191996"/>
              <a:gd name="connsiteY350" fmla="*/ 320364 h 320591"/>
              <a:gd name="connsiteX351" fmla="*/ 6723327 w 12191996"/>
              <a:gd name="connsiteY351" fmla="*/ 319004 h 320591"/>
              <a:gd name="connsiteX352" fmla="*/ 6663002 w 12191996"/>
              <a:gd name="connsiteY352" fmla="*/ 311066 h 320591"/>
              <a:gd name="connsiteX353" fmla="*/ 6610614 w 12191996"/>
              <a:gd name="connsiteY353" fmla="*/ 299954 h 320591"/>
              <a:gd name="connsiteX354" fmla="*/ 6564577 w 12191996"/>
              <a:gd name="connsiteY354" fmla="*/ 285666 h 320591"/>
              <a:gd name="connsiteX355" fmla="*/ 6523302 w 12191996"/>
              <a:gd name="connsiteY355" fmla="*/ 269791 h 320591"/>
              <a:gd name="connsiteX356" fmla="*/ 6486789 w 12191996"/>
              <a:gd name="connsiteY356" fmla="*/ 250741 h 320591"/>
              <a:gd name="connsiteX357" fmla="*/ 6448689 w 12191996"/>
              <a:gd name="connsiteY357" fmla="*/ 231691 h 320591"/>
              <a:gd name="connsiteX358" fmla="*/ 6410589 w 12191996"/>
              <a:gd name="connsiteY358" fmla="*/ 212641 h 320591"/>
              <a:gd name="connsiteX359" fmla="*/ 6374077 w 12191996"/>
              <a:gd name="connsiteY359" fmla="*/ 196766 h 320591"/>
              <a:gd name="connsiteX360" fmla="*/ 6332802 w 12191996"/>
              <a:gd name="connsiteY360" fmla="*/ 180891 h 320591"/>
              <a:gd name="connsiteX361" fmla="*/ 6286764 w 12191996"/>
              <a:gd name="connsiteY361" fmla="*/ 165016 h 320591"/>
              <a:gd name="connsiteX362" fmla="*/ 6234377 w 12191996"/>
              <a:gd name="connsiteY362" fmla="*/ 153904 h 320591"/>
              <a:gd name="connsiteX363" fmla="*/ 6174052 w 12191996"/>
              <a:gd name="connsiteY363" fmla="*/ 147554 h 320591"/>
              <a:gd name="connsiteX364" fmla="*/ 6105789 w 12191996"/>
              <a:gd name="connsiteY364" fmla="*/ 144379 h 320591"/>
              <a:gd name="connsiteX365" fmla="*/ 6095999 w 12191996"/>
              <a:gd name="connsiteY365" fmla="*/ 144834 h 320591"/>
              <a:gd name="connsiteX366" fmla="*/ 6086208 w 12191996"/>
              <a:gd name="connsiteY366" fmla="*/ 144379 h 320591"/>
              <a:gd name="connsiteX367" fmla="*/ 6017947 w 12191996"/>
              <a:gd name="connsiteY367" fmla="*/ 147554 h 320591"/>
              <a:gd name="connsiteX368" fmla="*/ 5957621 w 12191996"/>
              <a:gd name="connsiteY368" fmla="*/ 153904 h 320591"/>
              <a:gd name="connsiteX369" fmla="*/ 5905234 w 12191996"/>
              <a:gd name="connsiteY369" fmla="*/ 165016 h 320591"/>
              <a:gd name="connsiteX370" fmla="*/ 5859196 w 12191996"/>
              <a:gd name="connsiteY370" fmla="*/ 180891 h 320591"/>
              <a:gd name="connsiteX371" fmla="*/ 5817921 w 12191996"/>
              <a:gd name="connsiteY371" fmla="*/ 196766 h 320591"/>
              <a:gd name="connsiteX372" fmla="*/ 5781408 w 12191996"/>
              <a:gd name="connsiteY372" fmla="*/ 212641 h 320591"/>
              <a:gd name="connsiteX373" fmla="*/ 5743308 w 12191996"/>
              <a:gd name="connsiteY373" fmla="*/ 231691 h 320591"/>
              <a:gd name="connsiteX374" fmla="*/ 5705209 w 12191996"/>
              <a:gd name="connsiteY374" fmla="*/ 250741 h 320591"/>
              <a:gd name="connsiteX375" fmla="*/ 5668696 w 12191996"/>
              <a:gd name="connsiteY375" fmla="*/ 269791 h 320591"/>
              <a:gd name="connsiteX376" fmla="*/ 5627421 w 12191996"/>
              <a:gd name="connsiteY376" fmla="*/ 285666 h 320591"/>
              <a:gd name="connsiteX377" fmla="*/ 5581383 w 12191996"/>
              <a:gd name="connsiteY377" fmla="*/ 299954 h 320591"/>
              <a:gd name="connsiteX378" fmla="*/ 5528996 w 12191996"/>
              <a:gd name="connsiteY378" fmla="*/ 311066 h 320591"/>
              <a:gd name="connsiteX379" fmla="*/ 5468671 w 12191996"/>
              <a:gd name="connsiteY379" fmla="*/ 319004 h 320591"/>
              <a:gd name="connsiteX380" fmla="*/ 5410199 w 12191996"/>
              <a:gd name="connsiteY380" fmla="*/ 320364 h 320591"/>
              <a:gd name="connsiteX381" fmla="*/ 5351727 w 12191996"/>
              <a:gd name="connsiteY381" fmla="*/ 319004 h 320591"/>
              <a:gd name="connsiteX382" fmla="*/ 5291401 w 12191996"/>
              <a:gd name="connsiteY382" fmla="*/ 311066 h 320591"/>
              <a:gd name="connsiteX383" fmla="*/ 5239014 w 12191996"/>
              <a:gd name="connsiteY383" fmla="*/ 299954 h 320591"/>
              <a:gd name="connsiteX384" fmla="*/ 5192976 w 12191996"/>
              <a:gd name="connsiteY384" fmla="*/ 285666 h 320591"/>
              <a:gd name="connsiteX385" fmla="*/ 5151701 w 12191996"/>
              <a:gd name="connsiteY385" fmla="*/ 269791 h 320591"/>
              <a:gd name="connsiteX386" fmla="*/ 5115189 w 12191996"/>
              <a:gd name="connsiteY386" fmla="*/ 250741 h 320591"/>
              <a:gd name="connsiteX387" fmla="*/ 5077089 w 12191996"/>
              <a:gd name="connsiteY387" fmla="*/ 231691 h 320591"/>
              <a:gd name="connsiteX388" fmla="*/ 5038989 w 12191996"/>
              <a:gd name="connsiteY388" fmla="*/ 212641 h 320591"/>
              <a:gd name="connsiteX389" fmla="*/ 5002476 w 12191996"/>
              <a:gd name="connsiteY389" fmla="*/ 196766 h 320591"/>
              <a:gd name="connsiteX390" fmla="*/ 4961201 w 12191996"/>
              <a:gd name="connsiteY390" fmla="*/ 180891 h 320591"/>
              <a:gd name="connsiteX391" fmla="*/ 4915165 w 12191996"/>
              <a:gd name="connsiteY391" fmla="*/ 165016 h 320591"/>
              <a:gd name="connsiteX392" fmla="*/ 4862777 w 12191996"/>
              <a:gd name="connsiteY392" fmla="*/ 153904 h 320591"/>
              <a:gd name="connsiteX393" fmla="*/ 4802453 w 12191996"/>
              <a:gd name="connsiteY393" fmla="*/ 147554 h 320591"/>
              <a:gd name="connsiteX394" fmla="*/ 4734189 w 12191996"/>
              <a:gd name="connsiteY394" fmla="*/ 144379 h 320591"/>
              <a:gd name="connsiteX395" fmla="*/ 4665928 w 12191996"/>
              <a:gd name="connsiteY395" fmla="*/ 147554 h 320591"/>
              <a:gd name="connsiteX396" fmla="*/ 4605602 w 12191996"/>
              <a:gd name="connsiteY396" fmla="*/ 153904 h 320591"/>
              <a:gd name="connsiteX397" fmla="*/ 4553214 w 12191996"/>
              <a:gd name="connsiteY397" fmla="*/ 165016 h 320591"/>
              <a:gd name="connsiteX398" fmla="*/ 4507177 w 12191996"/>
              <a:gd name="connsiteY398" fmla="*/ 180891 h 320591"/>
              <a:gd name="connsiteX399" fmla="*/ 4465902 w 12191996"/>
              <a:gd name="connsiteY399" fmla="*/ 196766 h 320591"/>
              <a:gd name="connsiteX400" fmla="*/ 4429389 w 12191996"/>
              <a:gd name="connsiteY400" fmla="*/ 212641 h 320591"/>
              <a:gd name="connsiteX401" fmla="*/ 4353189 w 12191996"/>
              <a:gd name="connsiteY401" fmla="*/ 250741 h 320591"/>
              <a:gd name="connsiteX402" fmla="*/ 4316677 w 12191996"/>
              <a:gd name="connsiteY402" fmla="*/ 269791 h 320591"/>
              <a:gd name="connsiteX403" fmla="*/ 4275402 w 12191996"/>
              <a:gd name="connsiteY403" fmla="*/ 285666 h 320591"/>
              <a:gd name="connsiteX404" fmla="*/ 4229364 w 12191996"/>
              <a:gd name="connsiteY404" fmla="*/ 299954 h 320591"/>
              <a:gd name="connsiteX405" fmla="*/ 4176977 w 12191996"/>
              <a:gd name="connsiteY405" fmla="*/ 311066 h 320591"/>
              <a:gd name="connsiteX406" fmla="*/ 4116652 w 12191996"/>
              <a:gd name="connsiteY406" fmla="*/ 319004 h 320591"/>
              <a:gd name="connsiteX407" fmla="*/ 4048389 w 12191996"/>
              <a:gd name="connsiteY407" fmla="*/ 320591 h 320591"/>
              <a:gd name="connsiteX408" fmla="*/ 3980127 w 12191996"/>
              <a:gd name="connsiteY408" fmla="*/ 319004 h 320591"/>
              <a:gd name="connsiteX409" fmla="*/ 3919802 w 12191996"/>
              <a:gd name="connsiteY409" fmla="*/ 311066 h 320591"/>
              <a:gd name="connsiteX410" fmla="*/ 3867414 w 12191996"/>
              <a:gd name="connsiteY410" fmla="*/ 299954 h 320591"/>
              <a:gd name="connsiteX411" fmla="*/ 3821377 w 12191996"/>
              <a:gd name="connsiteY411" fmla="*/ 285666 h 320591"/>
              <a:gd name="connsiteX412" fmla="*/ 3780102 w 12191996"/>
              <a:gd name="connsiteY412" fmla="*/ 269791 h 320591"/>
              <a:gd name="connsiteX413" fmla="*/ 3743589 w 12191996"/>
              <a:gd name="connsiteY413" fmla="*/ 250741 h 320591"/>
              <a:gd name="connsiteX414" fmla="*/ 3705489 w 12191996"/>
              <a:gd name="connsiteY414" fmla="*/ 231691 h 320591"/>
              <a:gd name="connsiteX415" fmla="*/ 3667389 w 12191996"/>
              <a:gd name="connsiteY415" fmla="*/ 212641 h 320591"/>
              <a:gd name="connsiteX416" fmla="*/ 3630877 w 12191996"/>
              <a:gd name="connsiteY416" fmla="*/ 196766 h 320591"/>
              <a:gd name="connsiteX417" fmla="*/ 3589602 w 12191996"/>
              <a:gd name="connsiteY417" fmla="*/ 180891 h 320591"/>
              <a:gd name="connsiteX418" fmla="*/ 3543564 w 12191996"/>
              <a:gd name="connsiteY418" fmla="*/ 165016 h 320591"/>
              <a:gd name="connsiteX419" fmla="*/ 3491177 w 12191996"/>
              <a:gd name="connsiteY419" fmla="*/ 153904 h 320591"/>
              <a:gd name="connsiteX420" fmla="*/ 3430852 w 12191996"/>
              <a:gd name="connsiteY420" fmla="*/ 147554 h 320591"/>
              <a:gd name="connsiteX421" fmla="*/ 3361002 w 12191996"/>
              <a:gd name="connsiteY421" fmla="*/ 144379 h 320591"/>
              <a:gd name="connsiteX422" fmla="*/ 3294327 w 12191996"/>
              <a:gd name="connsiteY422" fmla="*/ 147554 h 320591"/>
              <a:gd name="connsiteX423" fmla="*/ 3234002 w 12191996"/>
              <a:gd name="connsiteY423" fmla="*/ 153904 h 320591"/>
              <a:gd name="connsiteX424" fmla="*/ 3181614 w 12191996"/>
              <a:gd name="connsiteY424" fmla="*/ 165016 h 320591"/>
              <a:gd name="connsiteX425" fmla="*/ 3135577 w 12191996"/>
              <a:gd name="connsiteY425" fmla="*/ 180891 h 320591"/>
              <a:gd name="connsiteX426" fmla="*/ 3094302 w 12191996"/>
              <a:gd name="connsiteY426" fmla="*/ 196766 h 320591"/>
              <a:gd name="connsiteX427" fmla="*/ 3057789 w 12191996"/>
              <a:gd name="connsiteY427" fmla="*/ 212641 h 320591"/>
              <a:gd name="connsiteX428" fmla="*/ 3019689 w 12191996"/>
              <a:gd name="connsiteY428" fmla="*/ 231691 h 320591"/>
              <a:gd name="connsiteX429" fmla="*/ 2981589 w 12191996"/>
              <a:gd name="connsiteY429" fmla="*/ 250741 h 320591"/>
              <a:gd name="connsiteX430" fmla="*/ 2945077 w 12191996"/>
              <a:gd name="connsiteY430" fmla="*/ 269791 h 320591"/>
              <a:gd name="connsiteX431" fmla="*/ 2903802 w 12191996"/>
              <a:gd name="connsiteY431" fmla="*/ 285666 h 320591"/>
              <a:gd name="connsiteX432" fmla="*/ 2857764 w 12191996"/>
              <a:gd name="connsiteY432" fmla="*/ 299954 h 320591"/>
              <a:gd name="connsiteX433" fmla="*/ 2805377 w 12191996"/>
              <a:gd name="connsiteY433" fmla="*/ 311066 h 320591"/>
              <a:gd name="connsiteX434" fmla="*/ 2745052 w 12191996"/>
              <a:gd name="connsiteY434" fmla="*/ 319004 h 320591"/>
              <a:gd name="connsiteX435" fmla="*/ 2676789 w 12191996"/>
              <a:gd name="connsiteY435" fmla="*/ 320591 h 320591"/>
              <a:gd name="connsiteX436" fmla="*/ 2608527 w 12191996"/>
              <a:gd name="connsiteY436" fmla="*/ 319004 h 320591"/>
              <a:gd name="connsiteX437" fmla="*/ 2548202 w 12191996"/>
              <a:gd name="connsiteY437" fmla="*/ 311066 h 320591"/>
              <a:gd name="connsiteX438" fmla="*/ 2495814 w 12191996"/>
              <a:gd name="connsiteY438" fmla="*/ 299954 h 320591"/>
              <a:gd name="connsiteX439" fmla="*/ 2449777 w 12191996"/>
              <a:gd name="connsiteY439" fmla="*/ 285666 h 320591"/>
              <a:gd name="connsiteX440" fmla="*/ 2408502 w 12191996"/>
              <a:gd name="connsiteY440" fmla="*/ 269791 h 320591"/>
              <a:gd name="connsiteX441" fmla="*/ 2371989 w 12191996"/>
              <a:gd name="connsiteY441" fmla="*/ 250741 h 320591"/>
              <a:gd name="connsiteX442" fmla="*/ 2333889 w 12191996"/>
              <a:gd name="connsiteY442" fmla="*/ 231691 h 320591"/>
              <a:gd name="connsiteX443" fmla="*/ 2295789 w 12191996"/>
              <a:gd name="connsiteY443" fmla="*/ 212641 h 320591"/>
              <a:gd name="connsiteX444" fmla="*/ 2259277 w 12191996"/>
              <a:gd name="connsiteY444" fmla="*/ 196766 h 320591"/>
              <a:gd name="connsiteX445" fmla="*/ 2218002 w 12191996"/>
              <a:gd name="connsiteY445" fmla="*/ 180891 h 320591"/>
              <a:gd name="connsiteX446" fmla="*/ 2171964 w 12191996"/>
              <a:gd name="connsiteY446" fmla="*/ 165016 h 320591"/>
              <a:gd name="connsiteX447" fmla="*/ 2119577 w 12191996"/>
              <a:gd name="connsiteY447" fmla="*/ 153904 h 320591"/>
              <a:gd name="connsiteX448" fmla="*/ 2059252 w 12191996"/>
              <a:gd name="connsiteY448" fmla="*/ 147554 h 320591"/>
              <a:gd name="connsiteX449" fmla="*/ 1990989 w 12191996"/>
              <a:gd name="connsiteY449" fmla="*/ 144379 h 320591"/>
              <a:gd name="connsiteX450" fmla="*/ 1922727 w 12191996"/>
              <a:gd name="connsiteY450" fmla="*/ 147554 h 320591"/>
              <a:gd name="connsiteX451" fmla="*/ 1862402 w 12191996"/>
              <a:gd name="connsiteY451" fmla="*/ 153904 h 320591"/>
              <a:gd name="connsiteX452" fmla="*/ 1810014 w 12191996"/>
              <a:gd name="connsiteY452" fmla="*/ 165016 h 320591"/>
              <a:gd name="connsiteX453" fmla="*/ 1763977 w 12191996"/>
              <a:gd name="connsiteY453" fmla="*/ 180891 h 320591"/>
              <a:gd name="connsiteX454" fmla="*/ 1722702 w 12191996"/>
              <a:gd name="connsiteY454" fmla="*/ 196766 h 320591"/>
              <a:gd name="connsiteX455" fmla="*/ 1686189 w 12191996"/>
              <a:gd name="connsiteY455" fmla="*/ 212641 h 320591"/>
              <a:gd name="connsiteX456" fmla="*/ 1648089 w 12191996"/>
              <a:gd name="connsiteY456" fmla="*/ 231691 h 320591"/>
              <a:gd name="connsiteX457" fmla="*/ 1609989 w 12191996"/>
              <a:gd name="connsiteY457" fmla="*/ 250741 h 320591"/>
              <a:gd name="connsiteX458" fmla="*/ 1573477 w 12191996"/>
              <a:gd name="connsiteY458" fmla="*/ 269791 h 320591"/>
              <a:gd name="connsiteX459" fmla="*/ 1532202 w 12191996"/>
              <a:gd name="connsiteY459" fmla="*/ 285666 h 320591"/>
              <a:gd name="connsiteX460" fmla="*/ 1486164 w 12191996"/>
              <a:gd name="connsiteY460" fmla="*/ 299954 h 320591"/>
              <a:gd name="connsiteX461" fmla="*/ 1433777 w 12191996"/>
              <a:gd name="connsiteY461" fmla="*/ 311066 h 320591"/>
              <a:gd name="connsiteX462" fmla="*/ 1373452 w 12191996"/>
              <a:gd name="connsiteY462" fmla="*/ 319004 h 320591"/>
              <a:gd name="connsiteX463" fmla="*/ 1305189 w 12191996"/>
              <a:gd name="connsiteY463" fmla="*/ 320591 h 320591"/>
              <a:gd name="connsiteX464" fmla="*/ 1236927 w 12191996"/>
              <a:gd name="connsiteY464" fmla="*/ 319004 h 320591"/>
              <a:gd name="connsiteX465" fmla="*/ 1176602 w 12191996"/>
              <a:gd name="connsiteY465" fmla="*/ 311066 h 320591"/>
              <a:gd name="connsiteX466" fmla="*/ 1124214 w 12191996"/>
              <a:gd name="connsiteY466" fmla="*/ 299954 h 320591"/>
              <a:gd name="connsiteX467" fmla="*/ 1078177 w 12191996"/>
              <a:gd name="connsiteY467" fmla="*/ 285666 h 320591"/>
              <a:gd name="connsiteX468" fmla="*/ 1036902 w 12191996"/>
              <a:gd name="connsiteY468" fmla="*/ 269791 h 320591"/>
              <a:gd name="connsiteX469" fmla="*/ 1000389 w 12191996"/>
              <a:gd name="connsiteY469" fmla="*/ 250741 h 320591"/>
              <a:gd name="connsiteX470" fmla="*/ 962289 w 12191996"/>
              <a:gd name="connsiteY470" fmla="*/ 231691 h 320591"/>
              <a:gd name="connsiteX471" fmla="*/ 924189 w 12191996"/>
              <a:gd name="connsiteY471" fmla="*/ 212641 h 320591"/>
              <a:gd name="connsiteX472" fmla="*/ 887677 w 12191996"/>
              <a:gd name="connsiteY472" fmla="*/ 196766 h 320591"/>
              <a:gd name="connsiteX473" fmla="*/ 846402 w 12191996"/>
              <a:gd name="connsiteY473" fmla="*/ 180891 h 320591"/>
              <a:gd name="connsiteX474" fmla="*/ 800364 w 12191996"/>
              <a:gd name="connsiteY474" fmla="*/ 165016 h 320591"/>
              <a:gd name="connsiteX475" fmla="*/ 747977 w 12191996"/>
              <a:gd name="connsiteY475" fmla="*/ 153904 h 320591"/>
              <a:gd name="connsiteX476" fmla="*/ 687652 w 12191996"/>
              <a:gd name="connsiteY476" fmla="*/ 147554 h 320591"/>
              <a:gd name="connsiteX477" fmla="*/ 619389 w 12191996"/>
              <a:gd name="connsiteY477" fmla="*/ 144379 h 320591"/>
              <a:gd name="connsiteX478" fmla="*/ 551127 w 12191996"/>
              <a:gd name="connsiteY478" fmla="*/ 147554 h 320591"/>
              <a:gd name="connsiteX479" fmla="*/ 490802 w 12191996"/>
              <a:gd name="connsiteY479" fmla="*/ 153904 h 320591"/>
              <a:gd name="connsiteX480" fmla="*/ 438414 w 12191996"/>
              <a:gd name="connsiteY480" fmla="*/ 165016 h 320591"/>
              <a:gd name="connsiteX481" fmla="*/ 392377 w 12191996"/>
              <a:gd name="connsiteY481" fmla="*/ 180891 h 320591"/>
              <a:gd name="connsiteX482" fmla="*/ 351102 w 12191996"/>
              <a:gd name="connsiteY482" fmla="*/ 196766 h 320591"/>
              <a:gd name="connsiteX483" fmla="*/ 314589 w 12191996"/>
              <a:gd name="connsiteY483" fmla="*/ 212641 h 320591"/>
              <a:gd name="connsiteX484" fmla="*/ 276489 w 12191996"/>
              <a:gd name="connsiteY484" fmla="*/ 231691 h 320591"/>
              <a:gd name="connsiteX485" fmla="*/ 238389 w 12191996"/>
              <a:gd name="connsiteY485" fmla="*/ 250741 h 320591"/>
              <a:gd name="connsiteX486" fmla="*/ 201877 w 12191996"/>
              <a:gd name="connsiteY486" fmla="*/ 269791 h 320591"/>
              <a:gd name="connsiteX487" fmla="*/ 160602 w 12191996"/>
              <a:gd name="connsiteY487" fmla="*/ 285666 h 320591"/>
              <a:gd name="connsiteX488" fmla="*/ 114564 w 12191996"/>
              <a:gd name="connsiteY488" fmla="*/ 299954 h 320591"/>
              <a:gd name="connsiteX489" fmla="*/ 62177 w 12191996"/>
              <a:gd name="connsiteY489" fmla="*/ 311066 h 320591"/>
              <a:gd name="connsiteX490" fmla="*/ 1852 w 12191996"/>
              <a:gd name="connsiteY490" fmla="*/ 319004 h 320591"/>
              <a:gd name="connsiteX491" fmla="*/ 0 w 12191996"/>
              <a:gd name="connsiteY491" fmla="*/ 319047 h 320591"/>
              <a:gd name="connsiteX492" fmla="*/ 0 w 12191996"/>
              <a:gd name="connsiteY492" fmla="*/ 174668 h 320591"/>
              <a:gd name="connsiteX493" fmla="*/ 1852 w 12191996"/>
              <a:gd name="connsiteY493" fmla="*/ 174625 h 320591"/>
              <a:gd name="connsiteX494" fmla="*/ 62177 w 12191996"/>
              <a:gd name="connsiteY494" fmla="*/ 166687 h 320591"/>
              <a:gd name="connsiteX495" fmla="*/ 114564 w 12191996"/>
              <a:gd name="connsiteY495" fmla="*/ 155575 h 320591"/>
              <a:gd name="connsiteX496" fmla="*/ 160602 w 12191996"/>
              <a:gd name="connsiteY496" fmla="*/ 141287 h 320591"/>
              <a:gd name="connsiteX497" fmla="*/ 201877 w 12191996"/>
              <a:gd name="connsiteY497" fmla="*/ 125412 h 320591"/>
              <a:gd name="connsiteX498" fmla="*/ 238389 w 12191996"/>
              <a:gd name="connsiteY498" fmla="*/ 106362 h 320591"/>
              <a:gd name="connsiteX499" fmla="*/ 276489 w 12191996"/>
              <a:gd name="connsiteY499" fmla="*/ 87312 h 320591"/>
              <a:gd name="connsiteX500" fmla="*/ 314589 w 12191996"/>
              <a:gd name="connsiteY500" fmla="*/ 68262 h 320591"/>
              <a:gd name="connsiteX501" fmla="*/ 351102 w 12191996"/>
              <a:gd name="connsiteY501" fmla="*/ 52387 h 320591"/>
              <a:gd name="connsiteX502" fmla="*/ 392377 w 12191996"/>
              <a:gd name="connsiteY502" fmla="*/ 36512 h 320591"/>
              <a:gd name="connsiteX503" fmla="*/ 438414 w 12191996"/>
              <a:gd name="connsiteY503" fmla="*/ 20637 h 320591"/>
              <a:gd name="connsiteX504" fmla="*/ 490802 w 12191996"/>
              <a:gd name="connsiteY504" fmla="*/ 9525 h 320591"/>
              <a:gd name="connsiteX505" fmla="*/ 551127 w 12191996"/>
              <a:gd name="connsiteY505" fmla="*/ 3175 h 320591"/>
              <a:gd name="connsiteX506" fmla="*/ 619389 w 12191996"/>
              <a:gd name="connsiteY506" fmla="*/ 0 h 320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Lst>
            <a:rect l="l" t="t" r="r" b="b"/>
            <a:pathLst>
              <a:path w="12191996" h="320591">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5" y="20637"/>
                </a:lnTo>
                <a:lnTo>
                  <a:pt x="4605602" y="9525"/>
                </a:lnTo>
                <a:lnTo>
                  <a:pt x="4665928" y="3175"/>
                </a:lnTo>
                <a:lnTo>
                  <a:pt x="4734189" y="0"/>
                </a:lnTo>
                <a:lnTo>
                  <a:pt x="4802453" y="3175"/>
                </a:lnTo>
                <a:lnTo>
                  <a:pt x="4862777" y="9525"/>
                </a:lnTo>
                <a:lnTo>
                  <a:pt x="4915165" y="20637"/>
                </a:lnTo>
                <a:lnTo>
                  <a:pt x="4961201" y="36512"/>
                </a:lnTo>
                <a:lnTo>
                  <a:pt x="5002477" y="52387"/>
                </a:lnTo>
                <a:lnTo>
                  <a:pt x="5038989" y="68262"/>
                </a:lnTo>
                <a:lnTo>
                  <a:pt x="5077090" y="87312"/>
                </a:lnTo>
                <a:lnTo>
                  <a:pt x="5115189" y="106362"/>
                </a:lnTo>
                <a:lnTo>
                  <a:pt x="5151701" y="125412"/>
                </a:lnTo>
                <a:lnTo>
                  <a:pt x="5192977"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9"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6" y="174668"/>
                </a:lnTo>
                <a:lnTo>
                  <a:pt x="12191996" y="319047"/>
                </a:lnTo>
                <a:lnTo>
                  <a:pt x="12190146" y="319004"/>
                </a:lnTo>
                <a:lnTo>
                  <a:pt x="12129820" y="311067"/>
                </a:lnTo>
                <a:lnTo>
                  <a:pt x="12077432" y="299954"/>
                </a:lnTo>
                <a:lnTo>
                  <a:pt x="12031396" y="285666"/>
                </a:lnTo>
                <a:lnTo>
                  <a:pt x="11990120" y="269791"/>
                </a:lnTo>
                <a:lnTo>
                  <a:pt x="11953608" y="250741"/>
                </a:lnTo>
                <a:lnTo>
                  <a:pt x="11915508" y="231691"/>
                </a:lnTo>
                <a:lnTo>
                  <a:pt x="11877408" y="212641"/>
                </a:lnTo>
                <a:lnTo>
                  <a:pt x="11840896" y="196766"/>
                </a:lnTo>
                <a:lnTo>
                  <a:pt x="11799620" y="180891"/>
                </a:lnTo>
                <a:lnTo>
                  <a:pt x="11753582" y="165016"/>
                </a:lnTo>
                <a:lnTo>
                  <a:pt x="11701196" y="153904"/>
                </a:lnTo>
                <a:lnTo>
                  <a:pt x="11640870" y="147554"/>
                </a:lnTo>
                <a:lnTo>
                  <a:pt x="11572608" y="144379"/>
                </a:lnTo>
                <a:lnTo>
                  <a:pt x="11504346" y="147554"/>
                </a:lnTo>
                <a:lnTo>
                  <a:pt x="11444020" y="153904"/>
                </a:lnTo>
                <a:lnTo>
                  <a:pt x="11391632" y="165016"/>
                </a:lnTo>
                <a:lnTo>
                  <a:pt x="11345596" y="180891"/>
                </a:lnTo>
                <a:lnTo>
                  <a:pt x="11304320" y="196766"/>
                </a:lnTo>
                <a:lnTo>
                  <a:pt x="11267808" y="212641"/>
                </a:lnTo>
                <a:lnTo>
                  <a:pt x="11229708" y="231691"/>
                </a:lnTo>
                <a:lnTo>
                  <a:pt x="11191608" y="250741"/>
                </a:lnTo>
                <a:lnTo>
                  <a:pt x="11155096" y="269791"/>
                </a:lnTo>
                <a:lnTo>
                  <a:pt x="11113820" y="285666"/>
                </a:lnTo>
                <a:lnTo>
                  <a:pt x="11067782" y="299954"/>
                </a:lnTo>
                <a:lnTo>
                  <a:pt x="11015396" y="311066"/>
                </a:lnTo>
                <a:lnTo>
                  <a:pt x="10955070" y="319004"/>
                </a:lnTo>
                <a:lnTo>
                  <a:pt x="10886808" y="320591"/>
                </a:lnTo>
                <a:lnTo>
                  <a:pt x="10818546" y="319004"/>
                </a:lnTo>
                <a:lnTo>
                  <a:pt x="10758220" y="311066"/>
                </a:lnTo>
                <a:lnTo>
                  <a:pt x="10705832" y="299954"/>
                </a:lnTo>
                <a:lnTo>
                  <a:pt x="10659796" y="285666"/>
                </a:lnTo>
                <a:lnTo>
                  <a:pt x="10618520" y="269791"/>
                </a:lnTo>
                <a:lnTo>
                  <a:pt x="10582008" y="250741"/>
                </a:lnTo>
                <a:lnTo>
                  <a:pt x="10543908" y="231691"/>
                </a:lnTo>
                <a:lnTo>
                  <a:pt x="10505808" y="212641"/>
                </a:lnTo>
                <a:lnTo>
                  <a:pt x="10469296" y="196766"/>
                </a:lnTo>
                <a:lnTo>
                  <a:pt x="10428020" y="180891"/>
                </a:lnTo>
                <a:lnTo>
                  <a:pt x="10381982" y="165016"/>
                </a:lnTo>
                <a:lnTo>
                  <a:pt x="10329596" y="153904"/>
                </a:lnTo>
                <a:lnTo>
                  <a:pt x="10269270" y="147554"/>
                </a:lnTo>
                <a:lnTo>
                  <a:pt x="10201008" y="144379"/>
                </a:lnTo>
                <a:lnTo>
                  <a:pt x="10132746" y="147554"/>
                </a:lnTo>
                <a:lnTo>
                  <a:pt x="10072420" y="153904"/>
                </a:lnTo>
                <a:lnTo>
                  <a:pt x="10020032" y="165016"/>
                </a:lnTo>
                <a:lnTo>
                  <a:pt x="9973996" y="180891"/>
                </a:lnTo>
                <a:lnTo>
                  <a:pt x="9932720" y="196766"/>
                </a:lnTo>
                <a:lnTo>
                  <a:pt x="9896208" y="212641"/>
                </a:lnTo>
                <a:lnTo>
                  <a:pt x="9820008" y="250741"/>
                </a:lnTo>
                <a:lnTo>
                  <a:pt x="9783496" y="269791"/>
                </a:lnTo>
                <a:lnTo>
                  <a:pt x="9742220" y="285666"/>
                </a:lnTo>
                <a:lnTo>
                  <a:pt x="9696182" y="299954"/>
                </a:lnTo>
                <a:lnTo>
                  <a:pt x="9643796" y="311066"/>
                </a:lnTo>
                <a:lnTo>
                  <a:pt x="9583470" y="319004"/>
                </a:lnTo>
                <a:lnTo>
                  <a:pt x="9515208" y="320591"/>
                </a:lnTo>
                <a:lnTo>
                  <a:pt x="9446946" y="319004"/>
                </a:lnTo>
                <a:lnTo>
                  <a:pt x="9386620" y="311066"/>
                </a:lnTo>
                <a:lnTo>
                  <a:pt x="9334232" y="299954"/>
                </a:lnTo>
                <a:lnTo>
                  <a:pt x="9288196" y="285666"/>
                </a:lnTo>
                <a:lnTo>
                  <a:pt x="9246920" y="269791"/>
                </a:lnTo>
                <a:lnTo>
                  <a:pt x="9210408" y="250741"/>
                </a:lnTo>
                <a:lnTo>
                  <a:pt x="9172308" y="231691"/>
                </a:lnTo>
                <a:lnTo>
                  <a:pt x="9134208" y="212641"/>
                </a:lnTo>
                <a:lnTo>
                  <a:pt x="9097696" y="196766"/>
                </a:lnTo>
                <a:lnTo>
                  <a:pt x="9056420" y="180891"/>
                </a:lnTo>
                <a:lnTo>
                  <a:pt x="9010382" y="165016"/>
                </a:lnTo>
                <a:lnTo>
                  <a:pt x="8957996" y="153904"/>
                </a:lnTo>
                <a:lnTo>
                  <a:pt x="8897670" y="147554"/>
                </a:lnTo>
                <a:lnTo>
                  <a:pt x="8827820" y="144379"/>
                </a:lnTo>
                <a:lnTo>
                  <a:pt x="8761146" y="147554"/>
                </a:lnTo>
                <a:lnTo>
                  <a:pt x="8700820" y="153904"/>
                </a:lnTo>
                <a:lnTo>
                  <a:pt x="8648432" y="165016"/>
                </a:lnTo>
                <a:lnTo>
                  <a:pt x="8602396" y="180891"/>
                </a:lnTo>
                <a:lnTo>
                  <a:pt x="8561120" y="196766"/>
                </a:lnTo>
                <a:lnTo>
                  <a:pt x="8524608" y="212641"/>
                </a:lnTo>
                <a:lnTo>
                  <a:pt x="8486508" y="231691"/>
                </a:lnTo>
                <a:lnTo>
                  <a:pt x="8448408" y="250741"/>
                </a:lnTo>
                <a:lnTo>
                  <a:pt x="8411896" y="269791"/>
                </a:lnTo>
                <a:lnTo>
                  <a:pt x="8370621" y="285666"/>
                </a:lnTo>
                <a:lnTo>
                  <a:pt x="8324583" y="299954"/>
                </a:lnTo>
                <a:lnTo>
                  <a:pt x="8272196" y="311066"/>
                </a:lnTo>
                <a:lnTo>
                  <a:pt x="8211871" y="319004"/>
                </a:lnTo>
                <a:lnTo>
                  <a:pt x="8143608" y="320591"/>
                </a:lnTo>
                <a:lnTo>
                  <a:pt x="8075346" y="319004"/>
                </a:lnTo>
                <a:lnTo>
                  <a:pt x="8015021" y="311066"/>
                </a:lnTo>
                <a:lnTo>
                  <a:pt x="7962633" y="299954"/>
                </a:lnTo>
                <a:lnTo>
                  <a:pt x="7916596" y="285666"/>
                </a:lnTo>
                <a:lnTo>
                  <a:pt x="7875321" y="269791"/>
                </a:lnTo>
                <a:lnTo>
                  <a:pt x="7838808" y="250741"/>
                </a:lnTo>
                <a:lnTo>
                  <a:pt x="7800708" y="231691"/>
                </a:lnTo>
                <a:lnTo>
                  <a:pt x="7762608" y="212641"/>
                </a:lnTo>
                <a:lnTo>
                  <a:pt x="7726096" y="196766"/>
                </a:lnTo>
                <a:lnTo>
                  <a:pt x="7684821" y="180891"/>
                </a:lnTo>
                <a:lnTo>
                  <a:pt x="7638783" y="165016"/>
                </a:lnTo>
                <a:lnTo>
                  <a:pt x="7586396" y="153904"/>
                </a:lnTo>
                <a:lnTo>
                  <a:pt x="7526071" y="147554"/>
                </a:lnTo>
                <a:lnTo>
                  <a:pt x="7457808" y="144379"/>
                </a:lnTo>
                <a:lnTo>
                  <a:pt x="7389546" y="147554"/>
                </a:lnTo>
                <a:lnTo>
                  <a:pt x="7329221" y="153904"/>
                </a:lnTo>
                <a:lnTo>
                  <a:pt x="7276833" y="165016"/>
                </a:lnTo>
                <a:lnTo>
                  <a:pt x="7230796" y="180891"/>
                </a:lnTo>
                <a:lnTo>
                  <a:pt x="7189521" y="196766"/>
                </a:lnTo>
                <a:lnTo>
                  <a:pt x="7153008" y="212641"/>
                </a:lnTo>
                <a:lnTo>
                  <a:pt x="7114908" y="231691"/>
                </a:lnTo>
                <a:lnTo>
                  <a:pt x="7076808" y="250741"/>
                </a:lnTo>
                <a:lnTo>
                  <a:pt x="7040296" y="269791"/>
                </a:lnTo>
                <a:lnTo>
                  <a:pt x="6999021" y="285666"/>
                </a:lnTo>
                <a:lnTo>
                  <a:pt x="6952983" y="299954"/>
                </a:lnTo>
                <a:lnTo>
                  <a:pt x="6900596" y="311066"/>
                </a:lnTo>
                <a:lnTo>
                  <a:pt x="6840271" y="319004"/>
                </a:lnTo>
                <a:lnTo>
                  <a:pt x="6781799" y="320364"/>
                </a:lnTo>
                <a:lnTo>
                  <a:pt x="6723327" y="319004"/>
                </a:lnTo>
                <a:lnTo>
                  <a:pt x="6663002" y="311066"/>
                </a:lnTo>
                <a:lnTo>
                  <a:pt x="6610614" y="299954"/>
                </a:lnTo>
                <a:lnTo>
                  <a:pt x="6564577" y="285666"/>
                </a:lnTo>
                <a:lnTo>
                  <a:pt x="6523302" y="269791"/>
                </a:lnTo>
                <a:lnTo>
                  <a:pt x="6486789" y="250741"/>
                </a:lnTo>
                <a:lnTo>
                  <a:pt x="6448689" y="231691"/>
                </a:lnTo>
                <a:lnTo>
                  <a:pt x="6410589" y="212641"/>
                </a:lnTo>
                <a:lnTo>
                  <a:pt x="6374077" y="196766"/>
                </a:lnTo>
                <a:lnTo>
                  <a:pt x="6332802" y="180891"/>
                </a:lnTo>
                <a:lnTo>
                  <a:pt x="6286764" y="165016"/>
                </a:lnTo>
                <a:lnTo>
                  <a:pt x="6234377" y="153904"/>
                </a:lnTo>
                <a:lnTo>
                  <a:pt x="6174052" y="147554"/>
                </a:lnTo>
                <a:lnTo>
                  <a:pt x="6105789" y="144379"/>
                </a:lnTo>
                <a:lnTo>
                  <a:pt x="6095999" y="144834"/>
                </a:lnTo>
                <a:lnTo>
                  <a:pt x="6086208" y="144379"/>
                </a:lnTo>
                <a:lnTo>
                  <a:pt x="6017947" y="147554"/>
                </a:lnTo>
                <a:lnTo>
                  <a:pt x="5957621" y="153904"/>
                </a:lnTo>
                <a:lnTo>
                  <a:pt x="5905234" y="165016"/>
                </a:lnTo>
                <a:lnTo>
                  <a:pt x="5859196" y="180891"/>
                </a:lnTo>
                <a:lnTo>
                  <a:pt x="5817921" y="196766"/>
                </a:lnTo>
                <a:lnTo>
                  <a:pt x="5781408" y="212641"/>
                </a:lnTo>
                <a:lnTo>
                  <a:pt x="5743308" y="231691"/>
                </a:lnTo>
                <a:lnTo>
                  <a:pt x="5705209" y="250741"/>
                </a:lnTo>
                <a:lnTo>
                  <a:pt x="5668696" y="269791"/>
                </a:lnTo>
                <a:lnTo>
                  <a:pt x="5627421" y="285666"/>
                </a:lnTo>
                <a:lnTo>
                  <a:pt x="5581383" y="299954"/>
                </a:lnTo>
                <a:lnTo>
                  <a:pt x="5528996" y="311066"/>
                </a:lnTo>
                <a:lnTo>
                  <a:pt x="5468671" y="319004"/>
                </a:lnTo>
                <a:lnTo>
                  <a:pt x="5410199" y="320364"/>
                </a:lnTo>
                <a:lnTo>
                  <a:pt x="5351727" y="319004"/>
                </a:lnTo>
                <a:lnTo>
                  <a:pt x="5291401" y="311066"/>
                </a:lnTo>
                <a:lnTo>
                  <a:pt x="5239014" y="299954"/>
                </a:lnTo>
                <a:lnTo>
                  <a:pt x="5192976" y="285666"/>
                </a:lnTo>
                <a:lnTo>
                  <a:pt x="5151701" y="269791"/>
                </a:lnTo>
                <a:lnTo>
                  <a:pt x="5115189" y="250741"/>
                </a:lnTo>
                <a:lnTo>
                  <a:pt x="5077089" y="231691"/>
                </a:lnTo>
                <a:lnTo>
                  <a:pt x="5038989" y="212641"/>
                </a:lnTo>
                <a:lnTo>
                  <a:pt x="5002476" y="196766"/>
                </a:lnTo>
                <a:lnTo>
                  <a:pt x="4961201" y="180891"/>
                </a:lnTo>
                <a:lnTo>
                  <a:pt x="4915165" y="165016"/>
                </a:lnTo>
                <a:lnTo>
                  <a:pt x="4862777" y="153904"/>
                </a:lnTo>
                <a:lnTo>
                  <a:pt x="4802453" y="147554"/>
                </a:lnTo>
                <a:lnTo>
                  <a:pt x="4734189" y="144379"/>
                </a:lnTo>
                <a:lnTo>
                  <a:pt x="4665928" y="147554"/>
                </a:lnTo>
                <a:lnTo>
                  <a:pt x="4605602" y="153904"/>
                </a:lnTo>
                <a:lnTo>
                  <a:pt x="4553214" y="165016"/>
                </a:lnTo>
                <a:lnTo>
                  <a:pt x="4507177" y="180891"/>
                </a:lnTo>
                <a:lnTo>
                  <a:pt x="4465902" y="196766"/>
                </a:lnTo>
                <a:lnTo>
                  <a:pt x="4429389" y="212641"/>
                </a:lnTo>
                <a:lnTo>
                  <a:pt x="4353189" y="250741"/>
                </a:lnTo>
                <a:lnTo>
                  <a:pt x="4316677" y="269791"/>
                </a:lnTo>
                <a:lnTo>
                  <a:pt x="4275402" y="285666"/>
                </a:lnTo>
                <a:lnTo>
                  <a:pt x="4229364" y="299954"/>
                </a:lnTo>
                <a:lnTo>
                  <a:pt x="4176977" y="311066"/>
                </a:lnTo>
                <a:lnTo>
                  <a:pt x="4116652" y="319004"/>
                </a:lnTo>
                <a:lnTo>
                  <a:pt x="4048389" y="320591"/>
                </a:lnTo>
                <a:lnTo>
                  <a:pt x="3980127" y="319004"/>
                </a:lnTo>
                <a:lnTo>
                  <a:pt x="3919802" y="311066"/>
                </a:lnTo>
                <a:lnTo>
                  <a:pt x="3867414" y="299954"/>
                </a:lnTo>
                <a:lnTo>
                  <a:pt x="3821377" y="285666"/>
                </a:lnTo>
                <a:lnTo>
                  <a:pt x="3780102" y="269791"/>
                </a:lnTo>
                <a:lnTo>
                  <a:pt x="3743589" y="250741"/>
                </a:lnTo>
                <a:lnTo>
                  <a:pt x="3705489" y="231691"/>
                </a:lnTo>
                <a:lnTo>
                  <a:pt x="3667389" y="212641"/>
                </a:lnTo>
                <a:lnTo>
                  <a:pt x="3630877" y="196766"/>
                </a:lnTo>
                <a:lnTo>
                  <a:pt x="3589602" y="180891"/>
                </a:lnTo>
                <a:lnTo>
                  <a:pt x="3543564" y="165016"/>
                </a:lnTo>
                <a:lnTo>
                  <a:pt x="3491177" y="153904"/>
                </a:lnTo>
                <a:lnTo>
                  <a:pt x="3430852" y="147554"/>
                </a:lnTo>
                <a:lnTo>
                  <a:pt x="3361002" y="144379"/>
                </a:lnTo>
                <a:lnTo>
                  <a:pt x="3294327" y="147554"/>
                </a:lnTo>
                <a:lnTo>
                  <a:pt x="3234002" y="153904"/>
                </a:lnTo>
                <a:lnTo>
                  <a:pt x="3181614" y="165016"/>
                </a:lnTo>
                <a:lnTo>
                  <a:pt x="3135577" y="180891"/>
                </a:lnTo>
                <a:lnTo>
                  <a:pt x="3094302" y="196766"/>
                </a:lnTo>
                <a:lnTo>
                  <a:pt x="3057789" y="212641"/>
                </a:lnTo>
                <a:lnTo>
                  <a:pt x="3019689" y="231691"/>
                </a:lnTo>
                <a:lnTo>
                  <a:pt x="2981589" y="250741"/>
                </a:lnTo>
                <a:lnTo>
                  <a:pt x="2945077" y="269791"/>
                </a:lnTo>
                <a:lnTo>
                  <a:pt x="2903802" y="285666"/>
                </a:lnTo>
                <a:lnTo>
                  <a:pt x="2857764" y="299954"/>
                </a:lnTo>
                <a:lnTo>
                  <a:pt x="2805377" y="311066"/>
                </a:lnTo>
                <a:lnTo>
                  <a:pt x="2745052" y="319004"/>
                </a:lnTo>
                <a:lnTo>
                  <a:pt x="2676789" y="320591"/>
                </a:lnTo>
                <a:lnTo>
                  <a:pt x="2608527" y="319004"/>
                </a:lnTo>
                <a:lnTo>
                  <a:pt x="2548202" y="311066"/>
                </a:lnTo>
                <a:lnTo>
                  <a:pt x="2495814" y="299954"/>
                </a:lnTo>
                <a:lnTo>
                  <a:pt x="2449777" y="285666"/>
                </a:lnTo>
                <a:lnTo>
                  <a:pt x="2408502" y="269791"/>
                </a:lnTo>
                <a:lnTo>
                  <a:pt x="2371989" y="250741"/>
                </a:lnTo>
                <a:lnTo>
                  <a:pt x="2333889" y="231691"/>
                </a:lnTo>
                <a:lnTo>
                  <a:pt x="2295789" y="212641"/>
                </a:lnTo>
                <a:lnTo>
                  <a:pt x="2259277" y="196766"/>
                </a:lnTo>
                <a:lnTo>
                  <a:pt x="2218002" y="180891"/>
                </a:lnTo>
                <a:lnTo>
                  <a:pt x="2171964" y="165016"/>
                </a:lnTo>
                <a:lnTo>
                  <a:pt x="2119577" y="153904"/>
                </a:lnTo>
                <a:lnTo>
                  <a:pt x="2059252" y="147554"/>
                </a:lnTo>
                <a:lnTo>
                  <a:pt x="1990989" y="144379"/>
                </a:lnTo>
                <a:lnTo>
                  <a:pt x="1922727" y="147554"/>
                </a:lnTo>
                <a:lnTo>
                  <a:pt x="1862402" y="153904"/>
                </a:lnTo>
                <a:lnTo>
                  <a:pt x="1810014" y="165016"/>
                </a:lnTo>
                <a:lnTo>
                  <a:pt x="1763977" y="180891"/>
                </a:lnTo>
                <a:lnTo>
                  <a:pt x="1722702" y="196766"/>
                </a:lnTo>
                <a:lnTo>
                  <a:pt x="1686189" y="212641"/>
                </a:lnTo>
                <a:lnTo>
                  <a:pt x="1648089" y="231691"/>
                </a:lnTo>
                <a:lnTo>
                  <a:pt x="1609989" y="250741"/>
                </a:lnTo>
                <a:lnTo>
                  <a:pt x="1573477" y="269791"/>
                </a:lnTo>
                <a:lnTo>
                  <a:pt x="1532202" y="285666"/>
                </a:lnTo>
                <a:lnTo>
                  <a:pt x="1486164" y="299954"/>
                </a:lnTo>
                <a:lnTo>
                  <a:pt x="1433777" y="311066"/>
                </a:lnTo>
                <a:lnTo>
                  <a:pt x="1373452" y="319004"/>
                </a:lnTo>
                <a:lnTo>
                  <a:pt x="1305189" y="320591"/>
                </a:lnTo>
                <a:lnTo>
                  <a:pt x="1236927" y="319004"/>
                </a:lnTo>
                <a:lnTo>
                  <a:pt x="1176602" y="311066"/>
                </a:lnTo>
                <a:lnTo>
                  <a:pt x="1124214" y="299954"/>
                </a:lnTo>
                <a:lnTo>
                  <a:pt x="1078177" y="285666"/>
                </a:lnTo>
                <a:lnTo>
                  <a:pt x="1036902" y="269791"/>
                </a:lnTo>
                <a:lnTo>
                  <a:pt x="1000389" y="250741"/>
                </a:lnTo>
                <a:lnTo>
                  <a:pt x="962289" y="231691"/>
                </a:lnTo>
                <a:lnTo>
                  <a:pt x="924189" y="212641"/>
                </a:lnTo>
                <a:lnTo>
                  <a:pt x="887677" y="196766"/>
                </a:lnTo>
                <a:lnTo>
                  <a:pt x="846402" y="180891"/>
                </a:lnTo>
                <a:lnTo>
                  <a:pt x="800364" y="165016"/>
                </a:lnTo>
                <a:lnTo>
                  <a:pt x="747977" y="153904"/>
                </a:lnTo>
                <a:lnTo>
                  <a:pt x="687652" y="147554"/>
                </a:lnTo>
                <a:lnTo>
                  <a:pt x="619389" y="144379"/>
                </a:lnTo>
                <a:lnTo>
                  <a:pt x="551127" y="147554"/>
                </a:lnTo>
                <a:lnTo>
                  <a:pt x="490802" y="153904"/>
                </a:lnTo>
                <a:lnTo>
                  <a:pt x="438414" y="165016"/>
                </a:lnTo>
                <a:lnTo>
                  <a:pt x="392377" y="180891"/>
                </a:lnTo>
                <a:lnTo>
                  <a:pt x="351102" y="196766"/>
                </a:lnTo>
                <a:lnTo>
                  <a:pt x="314589" y="212641"/>
                </a:lnTo>
                <a:lnTo>
                  <a:pt x="276489" y="231691"/>
                </a:lnTo>
                <a:lnTo>
                  <a:pt x="238389" y="250741"/>
                </a:lnTo>
                <a:lnTo>
                  <a:pt x="201877" y="269791"/>
                </a:lnTo>
                <a:lnTo>
                  <a:pt x="160602" y="285666"/>
                </a:lnTo>
                <a:lnTo>
                  <a:pt x="114564" y="299954"/>
                </a:lnTo>
                <a:lnTo>
                  <a:pt x="62177" y="311066"/>
                </a:lnTo>
                <a:lnTo>
                  <a:pt x="1852" y="319004"/>
                </a:lnTo>
                <a:lnTo>
                  <a:pt x="0" y="319047"/>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lnTo>
                  <a:pt x="619389" y="0"/>
                </a:lnTo>
                <a:close/>
              </a:path>
            </a:pathLst>
          </a:custGeom>
          <a:solidFill>
            <a:srgbClr val="FFFFFF"/>
          </a:solidFill>
          <a:ln w="0">
            <a:noFill/>
            <a:prstDash val="solid"/>
            <a:round/>
            <a:headEnd/>
            <a:tailEnd/>
          </a:ln>
        </p:spPr>
        <p:txBody>
          <a:bodyPr wrap="square" rtlCol="0" anchor="ctr">
            <a:noAutofit/>
          </a:bodyPr>
          <a:lstStyle/>
          <a:p>
            <a:pPr algn="ctr" defTabSz="457200"/>
            <a:endParaRPr lang="en-US">
              <a:solidFill>
                <a:schemeClr val="tx1"/>
              </a:solidFill>
            </a:endParaRPr>
          </a:p>
        </p:txBody>
      </p:sp>
    </p:spTree>
    <p:extLst>
      <p:ext uri="{BB962C8B-B14F-4D97-AF65-F5344CB8AC3E}">
        <p14:creationId xmlns:p14="http://schemas.microsoft.com/office/powerpoint/2010/main" val="39974923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AF9055A-9FD0-45AC-B6E5-2029CC5D0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713579"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389812" y="0"/>
            <a:ext cx="4802188"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dirty="0">
              <a:solidFill>
                <a:schemeClr val="tx1"/>
              </a:solidFill>
            </a:endParaRPr>
          </a:p>
        </p:txBody>
      </p:sp>
      <p:sp>
        <p:nvSpPr>
          <p:cNvPr id="2" name="Title 1">
            <a:extLst>
              <a:ext uri="{FF2B5EF4-FFF2-40B4-BE49-F238E27FC236}">
                <a16:creationId xmlns:a16="http://schemas.microsoft.com/office/drawing/2014/main" id="{1A604F3C-A7D0-4C6F-8872-6EC36CAB033E}"/>
              </a:ext>
            </a:extLst>
          </p:cNvPr>
          <p:cNvSpPr>
            <a:spLocks noGrp="1"/>
          </p:cNvSpPr>
          <p:nvPr>
            <p:ph type="title"/>
          </p:nvPr>
        </p:nvSpPr>
        <p:spPr>
          <a:xfrm>
            <a:off x="8016641" y="662400"/>
            <a:ext cx="3410309" cy="1492132"/>
          </a:xfrm>
        </p:spPr>
        <p:txBody>
          <a:bodyPr anchor="t">
            <a:normAutofit/>
          </a:bodyPr>
          <a:lstStyle/>
          <a:p>
            <a:r>
              <a:rPr lang="en-GB" sz="4100"/>
              <a:t>Why does Hattin matter?</a:t>
            </a:r>
          </a:p>
        </p:txBody>
      </p:sp>
      <p:pic>
        <p:nvPicPr>
          <p:cNvPr id="4" name="Content Placeholder 3">
            <a:extLst>
              <a:ext uri="{FF2B5EF4-FFF2-40B4-BE49-F238E27FC236}">
                <a16:creationId xmlns:a16="http://schemas.microsoft.com/office/drawing/2014/main" id="{A6A69EF8-94C8-433C-82B0-47B9DDC498FD}"/>
              </a:ext>
            </a:extLst>
          </p:cNvPr>
          <p:cNvPicPr>
            <a:picLocks noChangeAspect="1"/>
          </p:cNvPicPr>
          <p:nvPr/>
        </p:nvPicPr>
        <p:blipFill>
          <a:blip r:embed="rId2"/>
          <a:stretch>
            <a:fillRect/>
          </a:stretch>
        </p:blipFill>
        <p:spPr>
          <a:xfrm>
            <a:off x="0" y="497306"/>
            <a:ext cx="3930859" cy="5403240"/>
          </a:xfrm>
          <a:prstGeom prst="rect">
            <a:avLst/>
          </a:prstGeom>
        </p:spPr>
      </p:pic>
      <p:pic>
        <p:nvPicPr>
          <p:cNvPr id="5" name="Picture 4">
            <a:extLst>
              <a:ext uri="{FF2B5EF4-FFF2-40B4-BE49-F238E27FC236}">
                <a16:creationId xmlns:a16="http://schemas.microsoft.com/office/drawing/2014/main" id="{416FE131-03C4-4A3E-AAEA-E0BD9E0E965F}"/>
              </a:ext>
            </a:extLst>
          </p:cNvPr>
          <p:cNvPicPr>
            <a:picLocks noChangeAspect="1"/>
          </p:cNvPicPr>
          <p:nvPr/>
        </p:nvPicPr>
        <p:blipFill>
          <a:blip r:embed="rId3"/>
          <a:stretch>
            <a:fillRect/>
          </a:stretch>
        </p:blipFill>
        <p:spPr>
          <a:xfrm>
            <a:off x="3856790" y="497306"/>
            <a:ext cx="3968248" cy="5398977"/>
          </a:xfrm>
          <a:prstGeom prst="rect">
            <a:avLst/>
          </a:prstGeom>
        </p:spPr>
      </p:pic>
      <p:sp>
        <p:nvSpPr>
          <p:cNvPr id="9" name="Content Placeholder 8">
            <a:extLst>
              <a:ext uri="{FF2B5EF4-FFF2-40B4-BE49-F238E27FC236}">
                <a16:creationId xmlns:a16="http://schemas.microsoft.com/office/drawing/2014/main" id="{74E443DB-D4EE-4AE5-A639-A732119928FC}"/>
              </a:ext>
            </a:extLst>
          </p:cNvPr>
          <p:cNvSpPr>
            <a:spLocks noGrp="1"/>
          </p:cNvSpPr>
          <p:nvPr>
            <p:ph idx="1"/>
          </p:nvPr>
        </p:nvSpPr>
        <p:spPr>
          <a:xfrm>
            <a:off x="8016641" y="2286000"/>
            <a:ext cx="3410309" cy="3844800"/>
          </a:xfrm>
        </p:spPr>
        <p:txBody>
          <a:bodyPr>
            <a:normAutofit/>
          </a:bodyPr>
          <a:lstStyle/>
          <a:p>
            <a:endParaRPr lang="en-US" sz="2000" dirty="0">
              <a:solidFill>
                <a:schemeClr val="tx1">
                  <a:alpha val="60000"/>
                </a:schemeClr>
              </a:solidFill>
            </a:endParaRPr>
          </a:p>
        </p:txBody>
      </p:sp>
    </p:spTree>
    <p:extLst>
      <p:ext uri="{BB962C8B-B14F-4D97-AF65-F5344CB8AC3E}">
        <p14:creationId xmlns:p14="http://schemas.microsoft.com/office/powerpoint/2010/main" val="13433250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ED08A1D-4632-47AB-8832-C17BA0086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94A191-2F7B-46BF-8444-55C970C3DE98}"/>
              </a:ext>
            </a:extLst>
          </p:cNvPr>
          <p:cNvSpPr>
            <a:spLocks noGrp="1"/>
          </p:cNvSpPr>
          <p:nvPr>
            <p:ph type="title"/>
          </p:nvPr>
        </p:nvSpPr>
        <p:spPr>
          <a:xfrm>
            <a:off x="9847386" y="65973"/>
            <a:ext cx="7306169" cy="896401"/>
          </a:xfrm>
        </p:spPr>
        <p:txBody>
          <a:bodyPr anchor="t">
            <a:normAutofit fontScale="90000"/>
          </a:bodyPr>
          <a:lstStyle/>
          <a:p>
            <a:r>
              <a:rPr lang="en-GB" dirty="0"/>
              <a:t>Rulers of </a:t>
            </a:r>
            <a:br>
              <a:rPr lang="en-GB" dirty="0"/>
            </a:br>
            <a:r>
              <a:rPr lang="en-GB" dirty="0"/>
              <a:t>Jerusalem</a:t>
            </a:r>
          </a:p>
        </p:txBody>
      </p:sp>
      <p:grpSp>
        <p:nvGrpSpPr>
          <p:cNvPr id="16" name="Group 15">
            <a:extLst>
              <a:ext uri="{FF2B5EF4-FFF2-40B4-BE49-F238E27FC236}">
                <a16:creationId xmlns:a16="http://schemas.microsoft.com/office/drawing/2014/main" id="{0075437B-93A1-4A73-812B-C5030CC2FF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7" name="Freeform 6">
              <a:extLst>
                <a:ext uri="{FF2B5EF4-FFF2-40B4-BE49-F238E27FC236}">
                  <a16:creationId xmlns:a16="http://schemas.microsoft.com/office/drawing/2014/main" id="{BB8505BE-2298-4E13-A7FB-2D05006D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8" name="Freeform 6">
              <a:extLst>
                <a:ext uri="{FF2B5EF4-FFF2-40B4-BE49-F238E27FC236}">
                  <a16:creationId xmlns:a16="http://schemas.microsoft.com/office/drawing/2014/main" id="{6751C2C2-B295-4CDA-9112-A35D684DC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pic>
        <p:nvPicPr>
          <p:cNvPr id="7" name="Content Placeholder 6">
            <a:extLst>
              <a:ext uri="{FF2B5EF4-FFF2-40B4-BE49-F238E27FC236}">
                <a16:creationId xmlns:a16="http://schemas.microsoft.com/office/drawing/2014/main" id="{D1E1E057-7C8A-4496-AF39-D26C062860B3}"/>
              </a:ext>
            </a:extLst>
          </p:cNvPr>
          <p:cNvPicPr>
            <a:picLocks noChangeAspect="1"/>
          </p:cNvPicPr>
          <p:nvPr/>
        </p:nvPicPr>
        <p:blipFill>
          <a:blip r:embed="rId2"/>
          <a:stretch>
            <a:fillRect/>
          </a:stretch>
        </p:blipFill>
        <p:spPr>
          <a:xfrm>
            <a:off x="1101970" y="36194"/>
            <a:ext cx="8745416" cy="6755833"/>
          </a:xfrm>
          <a:prstGeom prst="rect">
            <a:avLst/>
          </a:prstGeom>
        </p:spPr>
      </p:pic>
    </p:spTree>
    <p:extLst>
      <p:ext uri="{BB962C8B-B14F-4D97-AF65-F5344CB8AC3E}">
        <p14:creationId xmlns:p14="http://schemas.microsoft.com/office/powerpoint/2010/main" val="25417610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8BA5F19-D5E1-4ECC-BEC2-DF7AEDFD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0CC88A9-A661-4C48-866E-8734E511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a:extLst>
              <a:ext uri="{FF2B5EF4-FFF2-40B4-BE49-F238E27FC236}">
                <a16:creationId xmlns:a16="http://schemas.microsoft.com/office/drawing/2014/main" id="{5D4B15E4-23EF-4AFF-97FB-C6F51213E291}"/>
              </a:ext>
            </a:extLst>
          </p:cNvPr>
          <p:cNvSpPr>
            <a:spLocks noGrp="1"/>
          </p:cNvSpPr>
          <p:nvPr>
            <p:ph type="title"/>
          </p:nvPr>
        </p:nvSpPr>
        <p:spPr>
          <a:xfrm>
            <a:off x="497973" y="393380"/>
            <a:ext cx="7655427" cy="739881"/>
          </a:xfrm>
        </p:spPr>
        <p:txBody>
          <a:bodyPr vert="horz" lIns="91440" tIns="45720" rIns="91440" bIns="45720" rtlCol="0" anchor="b">
            <a:normAutofit/>
          </a:bodyPr>
          <a:lstStyle/>
          <a:p>
            <a:r>
              <a:rPr lang="en-US" sz="3600"/>
              <a:t>The Battle of Hattin</a:t>
            </a:r>
          </a:p>
        </p:txBody>
      </p:sp>
      <p:pic>
        <p:nvPicPr>
          <p:cNvPr id="5" name="Picture 4">
            <a:extLst>
              <a:ext uri="{FF2B5EF4-FFF2-40B4-BE49-F238E27FC236}">
                <a16:creationId xmlns:a16="http://schemas.microsoft.com/office/drawing/2014/main" id="{FE5D80B4-CEB4-4C41-8532-875740D71AB6}"/>
              </a:ext>
            </a:extLst>
          </p:cNvPr>
          <p:cNvPicPr>
            <a:picLocks noChangeAspect="1"/>
          </p:cNvPicPr>
          <p:nvPr/>
        </p:nvPicPr>
        <p:blipFill>
          <a:blip r:embed="rId2"/>
          <a:stretch>
            <a:fillRect/>
          </a:stretch>
        </p:blipFill>
        <p:spPr>
          <a:xfrm>
            <a:off x="-1" y="2008640"/>
            <a:ext cx="6277485" cy="4849357"/>
          </a:xfrm>
          <a:prstGeom prst="rect">
            <a:avLst/>
          </a:prstGeom>
        </p:spPr>
      </p:pic>
      <p:pic>
        <p:nvPicPr>
          <p:cNvPr id="4" name="Content Placeholder 3">
            <a:extLst>
              <a:ext uri="{FF2B5EF4-FFF2-40B4-BE49-F238E27FC236}">
                <a16:creationId xmlns:a16="http://schemas.microsoft.com/office/drawing/2014/main" id="{FAAE96EB-1EE4-4145-B2C3-9C294280044C}"/>
              </a:ext>
            </a:extLst>
          </p:cNvPr>
          <p:cNvPicPr>
            <a:picLocks noGrp="1" noChangeAspect="1"/>
          </p:cNvPicPr>
          <p:nvPr>
            <p:ph idx="1"/>
          </p:nvPr>
        </p:nvPicPr>
        <p:blipFill>
          <a:blip r:embed="rId3"/>
          <a:stretch>
            <a:fillRect/>
          </a:stretch>
        </p:blipFill>
        <p:spPr>
          <a:xfrm>
            <a:off x="6277484" y="1234471"/>
            <a:ext cx="5914515" cy="3814860"/>
          </a:xfrm>
          <a:prstGeom prst="rect">
            <a:avLst/>
          </a:prstGeom>
        </p:spPr>
      </p:pic>
      <p:sp>
        <p:nvSpPr>
          <p:cNvPr id="14" name="Freeform: Shape 13">
            <a:extLst>
              <a:ext uri="{FF2B5EF4-FFF2-40B4-BE49-F238E27FC236}">
                <a16:creationId xmlns:a16="http://schemas.microsoft.com/office/drawing/2014/main" id="{CFDF195F-784B-4D00-8C92-6FC1B0499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844640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8F52125E-C6A4-42F1-90B1-ECD9424D0BEB}"/>
              </a:ext>
            </a:extLst>
          </p:cNvPr>
          <p:cNvPicPr>
            <a:picLocks noGrp="1" noChangeAspect="1"/>
          </p:cNvPicPr>
          <p:nvPr>
            <p:ph idx="1"/>
          </p:nvPr>
        </p:nvPicPr>
        <p:blipFill rotWithShape="1">
          <a:blip r:embed="rId2"/>
          <a:srcRect l="6771" r="7880"/>
          <a:stretch/>
        </p:blipFill>
        <p:spPr>
          <a:xfrm>
            <a:off x="20" y="1282"/>
            <a:ext cx="12191980" cy="6856718"/>
          </a:xfrm>
          <a:prstGeom prst="rect">
            <a:avLst/>
          </a:prstGeom>
        </p:spPr>
      </p:pic>
    </p:spTree>
    <p:extLst>
      <p:ext uri="{BB962C8B-B14F-4D97-AF65-F5344CB8AC3E}">
        <p14:creationId xmlns:p14="http://schemas.microsoft.com/office/powerpoint/2010/main" val="19468953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97CC5-EE72-4BF2-876A-42427EC28424}"/>
              </a:ext>
            </a:extLst>
          </p:cNvPr>
          <p:cNvSpPr>
            <a:spLocks noGrp="1"/>
          </p:cNvSpPr>
          <p:nvPr>
            <p:ph type="title"/>
          </p:nvPr>
        </p:nvSpPr>
        <p:spPr>
          <a:xfrm>
            <a:off x="609601" y="4385066"/>
            <a:ext cx="10923638" cy="1317643"/>
          </a:xfrm>
        </p:spPr>
        <p:txBody>
          <a:bodyPr vert="horz" lIns="91440" tIns="45720" rIns="91440" bIns="45720" rtlCol="0" anchor="b">
            <a:normAutofit/>
          </a:bodyPr>
          <a:lstStyle/>
          <a:p>
            <a:pPr algn="ctr"/>
            <a:r>
              <a:rPr lang="en-US" sz="6600" kern="1200" dirty="0">
                <a:solidFill>
                  <a:schemeClr val="bg1"/>
                </a:solidFill>
                <a:latin typeface="+mj-lt"/>
                <a:ea typeface="+mj-ea"/>
                <a:cs typeface="+mj-cs"/>
              </a:rPr>
              <a:t>Richard the Lionheart</a:t>
            </a:r>
          </a:p>
        </p:txBody>
      </p:sp>
      <p:pic>
        <p:nvPicPr>
          <p:cNvPr id="4" name="Content Placeholder 3">
            <a:extLst>
              <a:ext uri="{FF2B5EF4-FFF2-40B4-BE49-F238E27FC236}">
                <a16:creationId xmlns:a16="http://schemas.microsoft.com/office/drawing/2014/main" id="{3694173E-C644-4F4B-8291-B003C6DD585B}"/>
              </a:ext>
            </a:extLst>
          </p:cNvPr>
          <p:cNvPicPr>
            <a:picLocks noGrp="1" noChangeAspect="1"/>
          </p:cNvPicPr>
          <p:nvPr>
            <p:ph idx="1"/>
          </p:nvPr>
        </p:nvPicPr>
        <p:blipFill rotWithShape="1">
          <a:blip r:embed="rId2"/>
          <a:srcRect t="739" r="1" b="34730"/>
          <a:stretch/>
        </p:blipFill>
        <p:spPr>
          <a:xfrm>
            <a:off x="20" y="10"/>
            <a:ext cx="4059916" cy="4242806"/>
          </a:xfrm>
          <a:prstGeom prst="rect">
            <a:avLst/>
          </a:prstGeom>
        </p:spPr>
      </p:pic>
      <p:pic>
        <p:nvPicPr>
          <p:cNvPr id="6" name="Picture 5">
            <a:extLst>
              <a:ext uri="{FF2B5EF4-FFF2-40B4-BE49-F238E27FC236}">
                <a16:creationId xmlns:a16="http://schemas.microsoft.com/office/drawing/2014/main" id="{DC7DEC92-15B6-45D7-B67A-A72E56B9A681}"/>
              </a:ext>
            </a:extLst>
          </p:cNvPr>
          <p:cNvPicPr>
            <a:picLocks noChangeAspect="1"/>
          </p:cNvPicPr>
          <p:nvPr/>
        </p:nvPicPr>
        <p:blipFill rotWithShape="1">
          <a:blip r:embed="rId3"/>
          <a:srcRect l="14252" r="13211" b="2"/>
          <a:stretch/>
        </p:blipFill>
        <p:spPr>
          <a:xfrm>
            <a:off x="4090482" y="-1"/>
            <a:ext cx="4062918" cy="4242816"/>
          </a:xfrm>
          <a:prstGeom prst="rect">
            <a:avLst/>
          </a:prstGeom>
        </p:spPr>
      </p:pic>
      <p:pic>
        <p:nvPicPr>
          <p:cNvPr id="5" name="Picture 4">
            <a:extLst>
              <a:ext uri="{FF2B5EF4-FFF2-40B4-BE49-F238E27FC236}">
                <a16:creationId xmlns:a16="http://schemas.microsoft.com/office/drawing/2014/main" id="{B242A54D-ECDC-4791-98D0-ECBF9670A658}"/>
              </a:ext>
            </a:extLst>
          </p:cNvPr>
          <p:cNvPicPr>
            <a:picLocks noChangeAspect="1"/>
          </p:cNvPicPr>
          <p:nvPr/>
        </p:nvPicPr>
        <p:blipFill rotWithShape="1">
          <a:blip r:embed="rId4"/>
          <a:srcRect t="1231" r="3" b="3673"/>
          <a:stretch/>
        </p:blipFill>
        <p:spPr>
          <a:xfrm>
            <a:off x="8132064" y="10"/>
            <a:ext cx="4059936" cy="4242806"/>
          </a:xfrm>
          <a:prstGeom prst="rect">
            <a:avLst/>
          </a:prstGeom>
        </p:spPr>
      </p:pic>
      <p:cxnSp>
        <p:nvCxnSpPr>
          <p:cNvPr id="11" name="Straight Connector 10">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627B73E-D784-4780-AA33-DCDFE7DA16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919"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5838"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0228042"/>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225EC57-88D2-4671-8FFA-DC4B9F66D3CC}"/>
              </a:ext>
            </a:extLst>
          </p:cNvPr>
          <p:cNvPicPr>
            <a:picLocks noChangeAspect="1"/>
          </p:cNvPicPr>
          <p:nvPr/>
        </p:nvPicPr>
        <p:blipFill rotWithShape="1">
          <a:blip r:embed="rId2"/>
          <a:srcRect t="11004" r="-1" b="9808"/>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688DF077-4229-418E-9F3F-971D0C024325}"/>
              </a:ext>
            </a:extLst>
          </p:cNvPr>
          <p:cNvSpPr>
            <a:spLocks noGrp="1"/>
          </p:cNvSpPr>
          <p:nvPr>
            <p:ph type="title"/>
          </p:nvPr>
        </p:nvSpPr>
        <p:spPr>
          <a:xfrm>
            <a:off x="6343650" y="3962400"/>
            <a:ext cx="5505814" cy="1690409"/>
          </a:xfrm>
        </p:spPr>
        <p:txBody>
          <a:bodyPr vert="horz" lIns="91440" tIns="45720" rIns="91440" bIns="45720" rtlCol="0" anchor="b">
            <a:normAutofit/>
          </a:bodyPr>
          <a:lstStyle/>
          <a:p>
            <a:r>
              <a:rPr lang="en-US" kern="1200">
                <a:solidFill>
                  <a:schemeClr val="tx1"/>
                </a:solidFill>
                <a:latin typeface="+mj-lt"/>
                <a:ea typeface="+mj-ea"/>
                <a:cs typeface="+mj-cs"/>
              </a:rPr>
              <a:t>Saladin, Sultan of Egypt</a:t>
            </a:r>
          </a:p>
        </p:txBody>
      </p:sp>
      <p:pic>
        <p:nvPicPr>
          <p:cNvPr id="9" name="Content Placeholder 8">
            <a:extLst>
              <a:ext uri="{FF2B5EF4-FFF2-40B4-BE49-F238E27FC236}">
                <a16:creationId xmlns:a16="http://schemas.microsoft.com/office/drawing/2014/main" id="{C62EC3C0-A9DB-4EAC-AAEF-F2FB26904BE8}"/>
              </a:ext>
            </a:extLst>
          </p:cNvPr>
          <p:cNvPicPr>
            <a:picLocks noGrp="1" noChangeAspect="1"/>
          </p:cNvPicPr>
          <p:nvPr>
            <p:ph idx="1"/>
          </p:nvPr>
        </p:nvPicPr>
        <p:blipFill rotWithShape="1">
          <a:blip r:embed="rId3"/>
          <a:srcRect t="662" r="-1" b="-1"/>
          <a:stretch/>
        </p:blipFill>
        <p:spPr>
          <a:xfrm>
            <a:off x="7534637" y="6"/>
            <a:ext cx="4657368" cy="3978829"/>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Tree>
    <p:extLst>
      <p:ext uri="{BB962C8B-B14F-4D97-AF65-F5344CB8AC3E}">
        <p14:creationId xmlns:p14="http://schemas.microsoft.com/office/powerpoint/2010/main" val="4298649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E4A25-C896-44F3-81D7-EC087FD7A103}"/>
              </a:ext>
            </a:extLst>
          </p:cNvPr>
          <p:cNvSpPr>
            <a:spLocks noGrp="1"/>
          </p:cNvSpPr>
          <p:nvPr>
            <p:ph type="title"/>
          </p:nvPr>
        </p:nvSpPr>
        <p:spPr>
          <a:xfrm>
            <a:off x="838200" y="39762"/>
            <a:ext cx="10515600" cy="1325563"/>
          </a:xfrm>
        </p:spPr>
        <p:txBody>
          <a:bodyPr/>
          <a:lstStyle/>
          <a:p>
            <a:pPr algn="ctr"/>
            <a:r>
              <a:rPr lang="en-GB" dirty="0"/>
              <a:t>Route of the Third Crusade</a:t>
            </a:r>
          </a:p>
        </p:txBody>
      </p:sp>
      <p:pic>
        <p:nvPicPr>
          <p:cNvPr id="4" name="Content Placeholder 3">
            <a:extLst>
              <a:ext uri="{FF2B5EF4-FFF2-40B4-BE49-F238E27FC236}">
                <a16:creationId xmlns:a16="http://schemas.microsoft.com/office/drawing/2014/main" id="{0D02E793-EDE7-4457-A3F7-B88C80B3DA92}"/>
              </a:ext>
            </a:extLst>
          </p:cNvPr>
          <p:cNvPicPr>
            <a:picLocks noGrp="1" noChangeAspect="1"/>
          </p:cNvPicPr>
          <p:nvPr>
            <p:ph idx="1"/>
          </p:nvPr>
        </p:nvPicPr>
        <p:blipFill>
          <a:blip r:embed="rId2"/>
          <a:stretch>
            <a:fillRect/>
          </a:stretch>
        </p:blipFill>
        <p:spPr>
          <a:xfrm>
            <a:off x="0" y="1365325"/>
            <a:ext cx="12192000" cy="5502656"/>
          </a:xfrm>
          <a:prstGeom prst="rect">
            <a:avLst/>
          </a:prstGeom>
        </p:spPr>
      </p:pic>
    </p:spTree>
    <p:extLst>
      <p:ext uri="{BB962C8B-B14F-4D97-AF65-F5344CB8AC3E}">
        <p14:creationId xmlns:p14="http://schemas.microsoft.com/office/powerpoint/2010/main" val="40566794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95570F4-B8C6-45EA-9F83-263DECB666B0}"/>
              </a:ext>
            </a:extLst>
          </p:cNvPr>
          <p:cNvPicPr>
            <a:picLocks noChangeAspect="1"/>
          </p:cNvPicPr>
          <p:nvPr/>
        </p:nvPicPr>
        <p:blipFill rotWithShape="1">
          <a:blip r:embed="rId2"/>
          <a:srcRect t="1172" r="-1" b="-1"/>
          <a:stretch/>
        </p:blipFill>
        <p:spPr>
          <a:xfrm>
            <a:off x="320040" y="320040"/>
            <a:ext cx="11548872" cy="4303462"/>
          </a:xfrm>
          <a:prstGeom prst="rect">
            <a:avLst/>
          </a:prstGeom>
        </p:spPr>
      </p:pic>
      <p:sp>
        <p:nvSpPr>
          <p:cNvPr id="12" name="Rectangle 11">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D39B5FE-2ABD-4D50-847D-CDD6C7B8FF89}"/>
              </a:ext>
            </a:extLst>
          </p:cNvPr>
          <p:cNvSpPr>
            <a:spLocks noGrp="1"/>
          </p:cNvSpPr>
          <p:nvPr>
            <p:ph type="title"/>
          </p:nvPr>
        </p:nvSpPr>
        <p:spPr>
          <a:xfrm>
            <a:off x="841248" y="5009083"/>
            <a:ext cx="2889504" cy="1345997"/>
          </a:xfrm>
        </p:spPr>
        <p:txBody>
          <a:bodyPr anchor="ctr">
            <a:normAutofit/>
          </a:bodyPr>
          <a:lstStyle/>
          <a:p>
            <a:r>
              <a:rPr lang="en-GB" sz="2600" dirty="0">
                <a:solidFill>
                  <a:schemeClr val="bg1"/>
                </a:solidFill>
              </a:rPr>
              <a:t>Further discussion </a:t>
            </a:r>
          </a:p>
        </p:txBody>
      </p:sp>
      <p:cxnSp>
        <p:nvCxnSpPr>
          <p:cNvPr id="14" name="Straight Connector 13">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5EA2C8-A88D-4DBA-BFA2-399E2ED78C8B}"/>
              </a:ext>
            </a:extLst>
          </p:cNvPr>
          <p:cNvSpPr>
            <a:spLocks noGrp="1"/>
          </p:cNvSpPr>
          <p:nvPr>
            <p:ph idx="1"/>
          </p:nvPr>
        </p:nvSpPr>
        <p:spPr>
          <a:xfrm>
            <a:off x="4379976" y="5440680"/>
            <a:ext cx="6976872" cy="914400"/>
          </a:xfrm>
        </p:spPr>
        <p:txBody>
          <a:bodyPr anchor="ctr">
            <a:normAutofit/>
          </a:bodyPr>
          <a:lstStyle/>
          <a:p>
            <a:pPr marL="0" marR="0" lvl="0" indent="0" defTabSz="914400" rtl="0" eaLnBrk="1" fontAlgn="auto" latinLnBrk="0" hangingPunct="1">
              <a:spcBef>
                <a:spcPct val="0"/>
              </a:spcBef>
              <a:spcAft>
                <a:spcPts val="600"/>
              </a:spcAft>
              <a:buClrTx/>
              <a:buSzTx/>
              <a:buFontTx/>
              <a:buNone/>
              <a:tabLst/>
              <a:defRPr/>
            </a:pPr>
            <a:r>
              <a:rPr kumimoji="0" lang="en-US" sz="1700" b="0" i="0" u="none" strike="noStrike" kern="1200" cap="none" spc="0" normalizeH="0" baseline="0" noProof="0" dirty="0">
                <a:ln>
                  <a:noFill/>
                </a:ln>
                <a:solidFill>
                  <a:schemeClr val="bg1"/>
                </a:solidFill>
                <a:effectLst/>
                <a:uLnTx/>
                <a:uFillTx/>
                <a:latin typeface="Calibri"/>
                <a:ea typeface="+mn-ea"/>
                <a:cs typeface="+mn-cs"/>
                <a:hlinkClick r:id="rId3"/>
              </a:rPr>
              <a:t>Debate on the Third Crusade</a:t>
            </a:r>
            <a:endParaRPr kumimoji="0" lang="en-US" sz="1700" b="0" i="0" u="none" strike="noStrike" kern="1200" cap="none" spc="0" normalizeH="0" baseline="0" noProof="0" dirty="0">
              <a:ln>
                <a:noFill/>
              </a:ln>
              <a:solidFill>
                <a:schemeClr val="bg1"/>
              </a:solidFill>
              <a:effectLst/>
              <a:uLnTx/>
              <a:uFillTx/>
              <a:latin typeface="Calibri"/>
              <a:ea typeface="+mn-ea"/>
              <a:cs typeface="+mn-cs"/>
            </a:endParaRPr>
          </a:p>
          <a:p>
            <a:endParaRPr lang="en-GB" sz="1700" dirty="0">
              <a:solidFill>
                <a:schemeClr val="bg1"/>
              </a:solidFill>
            </a:endParaRPr>
          </a:p>
        </p:txBody>
      </p:sp>
    </p:spTree>
    <p:extLst>
      <p:ext uri="{BB962C8B-B14F-4D97-AF65-F5344CB8AC3E}">
        <p14:creationId xmlns:p14="http://schemas.microsoft.com/office/powerpoint/2010/main" val="68329808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TotalTime>
  <Words>1528</Words>
  <Application>Microsoft Office PowerPoint</Application>
  <PresentationFormat>Widescreen</PresentationFormat>
  <Paragraphs>50</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Developments in the Crusades</vt:lpstr>
      <vt:lpstr>Plan of action</vt:lpstr>
      <vt:lpstr>Hero or Villain: Bohemond of Taranto</vt:lpstr>
      <vt:lpstr>PowerPoint Presentation</vt:lpstr>
      <vt:lpstr>PowerPoint Presentation</vt:lpstr>
      <vt:lpstr>PowerPoint Presentation</vt:lpstr>
      <vt:lpstr>PowerPoint Presentation</vt:lpstr>
      <vt:lpstr>Over to you . . . </vt:lpstr>
      <vt:lpstr>Part 2: Military Orders</vt:lpstr>
      <vt:lpstr>Carmelites</vt:lpstr>
      <vt:lpstr>Hospitallers</vt:lpstr>
      <vt:lpstr>Templars</vt:lpstr>
      <vt:lpstr>Krak des Chevaliers</vt:lpstr>
      <vt:lpstr>Belvoir </vt:lpstr>
      <vt:lpstr>Marqab</vt:lpstr>
      <vt:lpstr>PowerPoint Presentation</vt:lpstr>
      <vt:lpstr>Part 3: The Battle of Hattin and the Third Crusade</vt:lpstr>
      <vt:lpstr>Why does Hattin matter?</vt:lpstr>
      <vt:lpstr>Rulers of  Jerusalem</vt:lpstr>
      <vt:lpstr>The Battle of Hattin</vt:lpstr>
      <vt:lpstr>PowerPoint Presentation</vt:lpstr>
      <vt:lpstr>Richard the Lionheart</vt:lpstr>
      <vt:lpstr>Saladin, Sultan of Egypt</vt:lpstr>
      <vt:lpstr>Route of the Third Crusade</vt:lpstr>
      <vt:lpstr>Further discussion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Developments in the Crusades</dc:title>
  <dc:creator>Harriett Webster</dc:creator>
  <cp:lastModifiedBy>Harriett Webster</cp:lastModifiedBy>
  <cp:revision>1</cp:revision>
  <dcterms:created xsi:type="dcterms:W3CDTF">2021-03-04T10:22:58Z</dcterms:created>
  <dcterms:modified xsi:type="dcterms:W3CDTF">2021-03-04T11:49:30Z</dcterms:modified>
</cp:coreProperties>
</file>