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2"/>
    <p:sldId id="257" r:id="rId3"/>
    <p:sldId id="267" r:id="rId4"/>
    <p:sldId id="268" r:id="rId5"/>
    <p:sldId id="258" r:id="rId6"/>
    <p:sldId id="259" r:id="rId7"/>
    <p:sldId id="260" r:id="rId8"/>
    <p:sldId id="269" r:id="rId9"/>
    <p:sldId id="261" r:id="rId10"/>
    <p:sldId id="262" r:id="rId11"/>
    <p:sldId id="263" r:id="rId12"/>
    <p:sldId id="264" r:id="rId13"/>
    <p:sldId id="270" r:id="rId14"/>
    <p:sldId id="265" r:id="rId15"/>
    <p:sldId id="266" r:id="rId1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snapToObjects="1">
      <p:cViewPr varScale="1">
        <p:scale>
          <a:sx n="65" d="100"/>
          <a:sy n="65" d="100"/>
        </p:scale>
        <p:origin x="936" y="6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diagrams/colors1.xml><?xml version="1.0" encoding="utf-8"?>
<dgm:colorsDef xmlns:dgm="http://schemas.openxmlformats.org/drawingml/2006/diagram" xmlns:a="http://schemas.openxmlformats.org/drawingml/2006/main" uniqueId="urn:microsoft.com/office/officeart/2005/8/colors/accent1_2#1">
  <dgm:title val=""/>
  <dgm:desc val=""/>
  <dgm:catLst>
    <dgm:cat type="accent1" pri="11200"/>
  </dgm:catLst>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2_2#1">
  <dgm:title val=""/>
  <dgm:desc val=""/>
  <dgm:catLst>
    <dgm:cat type="accent2" pri="11200"/>
  </dgm:catLst>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2">
  <dgm:title val=""/>
  <dgm:desc val=""/>
  <dgm:catLst>
    <dgm:cat type="accent1" pri="11200"/>
  </dgm:catLst>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3">
  <dgm:title val=""/>
  <dgm:desc val=""/>
  <dgm:catLst>
    <dgm:cat type="accent1" pri="11200"/>
  </dgm:catLst>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4">
  <dgm:title val=""/>
  <dgm:desc val=""/>
  <dgm:catLst>
    <dgm:cat type="accent1" pri="11200"/>
  </dgm:catLst>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5">
  <dgm:title val=""/>
  <dgm:desc val=""/>
  <dgm:catLst>
    <dgm:cat type="accent1" pri="11200"/>
  </dgm:catLst>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2_4#1">
  <dgm:title val=""/>
  <dgm:desc val=""/>
  <dgm:catLst>
    <dgm:cat type="accent2" pri="11400"/>
  </dgm:catLst>
  <dgm:styleLbl name="align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alignAccFollowNode1">
    <dgm:fillClrLst meth="repeat">
      <a:schemeClr val="accent2">
        <a:alpha val="90000"/>
        <a:tint val="55000"/>
      </a:schemeClr>
    </dgm:fillClrLst>
    <dgm:linClrLst meth="repeat">
      <a:schemeClr val="accent2">
        <a:alpha val="90000"/>
        <a:tint val="55000"/>
      </a:schemeClr>
    </dgm:linClrLst>
    <dgm:effectClrLst/>
    <dgm:txLinClrLst/>
    <dgm:txFillClrLst meth="repeat">
      <a:schemeClr val="dk1"/>
    </dgm:txFillClrLst>
    <dgm:txEffectClrLst/>
  </dgm:styleLbl>
  <dgm:styleLbl name="alignImgPlace1">
    <dgm:fillClrLst>
      <a:schemeClr val="accent2">
        <a:tint val="50000"/>
      </a:schemeClr>
      <a:schemeClr val="accent2">
        <a:tint val="55000"/>
      </a:schemeClr>
    </dgm:fillClrLst>
    <dgm:linClrLst meth="repeat">
      <a:schemeClr val="lt1"/>
    </dgm:linClrLst>
    <dgm:effectClrLst/>
    <dgm:txLinClrLst/>
    <dgm:txFillClrLst meth="repeat">
      <a:schemeClr val="lt1"/>
    </dgm:txFillClrLst>
    <dgm:txEffectClrLst/>
  </dgm:styleLbl>
  <dgm:styleLbl name="alignNode1">
    <dgm:fillClrLst meth="cycle">
      <a:schemeClr val="accent2">
        <a:shade val="50000"/>
      </a:schemeClr>
      <a:schemeClr val="accent2">
        <a:tint val="45000"/>
      </a:schemeClr>
    </dgm:fillClrLst>
    <dgm:linClrLst meth="cycle">
      <a:schemeClr val="accent2">
        <a:shade val="50000"/>
      </a:schemeClr>
      <a:schemeClr val="accent2">
        <a:tint val="45000"/>
      </a:schemeClr>
    </dgm:linClrLst>
    <dgm:effectClrLst/>
    <dgm:txLinClrLst/>
    <dgm:txFillClrLst/>
    <dgm:txEffectClrLst/>
  </dgm:styleLbl>
  <dgm:styleLbl name="asst0">
    <dgm:fillClrLst meth="repeat">
      <a:schemeClr val="accent2">
        <a:shade val="80000"/>
      </a:schemeClr>
    </dgm:fillClrLst>
    <dgm:linClrLst meth="repeat">
      <a:schemeClr val="lt1"/>
    </dgm:linClrLst>
    <dgm:effectClrLst/>
    <dgm:txLinClrLst/>
    <dgm:txFillClrLst/>
    <dgm:txEffectClrLst/>
  </dgm:styleLbl>
  <dgm:styleLbl name="asst1">
    <dgm:fillClrLst meth="repeat">
      <a:schemeClr val="accent2">
        <a:shade val="80000"/>
      </a:schemeClr>
    </dgm:fillClrLst>
    <dgm:linClrLst meth="repeat">
      <a:schemeClr val="lt1"/>
    </dgm:linClrLst>
    <dgm:effectClrLst/>
    <dgm:txLinClrLst/>
    <dgm:txFillClrLst/>
    <dgm:txEffectClrLst/>
  </dgm:styleLbl>
  <dgm:styleLbl name="asst2">
    <dgm:fillClrLst>
      <a:schemeClr val="accent2">
        <a:tint val="90000"/>
      </a:schemeClr>
    </dgm:fillClrLst>
    <dgm:linClrLst meth="repeat">
      <a:schemeClr val="lt1"/>
    </dgm:linClrLst>
    <dgm:effectClrLst/>
    <dgm:txLinClrLst/>
    <dgm:txFillClrLst/>
    <dgm:txEffectClrLst/>
  </dgm:styleLbl>
  <dgm:styleLbl name="asst3">
    <dgm:fillClrLst>
      <a:schemeClr val="accent2">
        <a:tint val="70000"/>
      </a:schemeClr>
    </dgm:fillClrLst>
    <dgm:linClrLst meth="repeat">
      <a:schemeClr val="lt1"/>
    </dgm:linClrLst>
    <dgm:effectClrLst/>
    <dgm:txLinClrLst/>
    <dgm:txFillClrLst/>
    <dgm:txEffectClrLst/>
  </dgm:styleLbl>
  <dgm:styleLbl name="asst4">
    <dgm:fillClrLst>
      <a:schemeClr val="accent2">
        <a:tint val="50000"/>
      </a:schemeClr>
    </dgm:fillClrLst>
    <dgm:linClrLst meth="repeat">
      <a:schemeClr val="lt1"/>
    </dgm:linClrLst>
    <dgm:effectClrLst/>
    <dgm:txLinClrLst/>
    <dgm:txFillClrLst/>
    <dgm:txEffectClrLst/>
  </dgm:styleLbl>
  <dgm:styleLbl name="bg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bgAccFollowNode1">
    <dgm:fillClrLst meth="repeat">
      <a:schemeClr val="accent2">
        <a:alpha val="90000"/>
        <a:tint val="55000"/>
      </a:schemeClr>
    </dgm:fillClrLst>
    <dgm:linClrLst meth="repeat">
      <a:schemeClr val="lt1"/>
    </dgm:linClrLst>
    <dgm:effectClrLst/>
    <dgm:txLinClrLst/>
    <dgm:txFillClrLst meth="repeat">
      <a:schemeClr val="dk1"/>
    </dgm:txFillClrLst>
    <dgm:txEffectClrLst/>
  </dgm:styleLbl>
  <dgm:styleLbl name="bgImgPlace1">
    <dgm:fillClrLst>
      <a:schemeClr val="accent2">
        <a:tint val="50000"/>
      </a:schemeClr>
      <a:schemeClr val="accent2">
        <a:tint val="55000"/>
      </a:schemeClr>
    </dgm:fillClrLst>
    <dgm:linClrLst meth="repeat">
      <a:schemeClr val="lt1"/>
    </dgm:linClrLst>
    <dgm:effectClrLst/>
    <dgm:txLinClrLst/>
    <dgm:txFillClrLst meth="repeat">
      <a:schemeClr val="lt1"/>
    </dgm:txFillClrLst>
    <dgm:txEffectClrLst/>
  </dgm:styleLbl>
  <dgm:styleLbl name="bgShp">
    <dgm:fillClrLst meth="repeat">
      <a:schemeClr val="accent2">
        <a:tint val="55000"/>
      </a:schemeClr>
    </dgm:fillClrLst>
    <dgm:linClrLst meth="repeat">
      <a:schemeClr val="dk1"/>
    </dgm:linClrLst>
    <dgm:effectClrLst/>
    <dgm:txLinClrLst/>
    <dgm:txFillClrLst meth="repeat">
      <a:schemeClr val="dk1"/>
    </dgm:txFillClrLst>
    <dgm:txEffectClrLst/>
  </dgm:styleLbl>
  <dgm:styleLbl name="bgSibTrans2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conFg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fgAcc0">
    <dgm:fillClrLst meth="repeat">
      <a:schemeClr val="lt1">
        <a:alpha val="90000"/>
      </a:schemeClr>
    </dgm:fillClrLst>
    <dgm:linClrLst meth="repeat">
      <a:schemeClr val="accent2">
        <a:shade val="80000"/>
      </a:schemeClr>
    </dgm:linClrLst>
    <dgm:effectClrLst/>
    <dgm:txLinClrLst/>
    <dgm:txFillClrLst meth="repeat">
      <a:schemeClr val="dk1"/>
    </dgm:txFillClrLst>
    <dgm:txEffectClrLst/>
  </dgm:styleLbl>
  <dgm:styleLbl name="fg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a:tint val="50000"/>
      </a:schemeClr>
    </dgm:linClrLst>
    <dgm:effectClrLst/>
    <dgm:txLinClrLst/>
    <dgm:txFillClrLst meth="repeat">
      <a:schemeClr val="dk1"/>
    </dgm:txFillClrLst>
    <dgm:txEffectClrLst/>
  </dgm:styleLbl>
  <dgm:styleLbl name="fgAccFollowNode1">
    <dgm:fillClrLst meth="repeat">
      <a:schemeClr val="accent2">
        <a:alpha val="90000"/>
        <a:tint val="55000"/>
      </a:schemeClr>
    </dgm:fillClrLst>
    <dgm:linClrLst meth="repeat">
      <a:schemeClr val="accent2">
        <a:alpha val="90000"/>
        <a:tint val="55000"/>
      </a:schemeClr>
    </dgm:linClrLst>
    <dgm:effectClrLst/>
    <dgm:txLinClrLst/>
    <dgm:txFillClrLst meth="repeat">
      <a:schemeClr val="dk1"/>
    </dgm:txFillClrLst>
    <dgm:txEffectClrLst/>
  </dgm:styleLbl>
  <dgm:styleLbl name="fgImgPlace1">
    <dgm:fillClrLst>
      <a:schemeClr val="accent2">
        <a:tint val="50000"/>
      </a:schemeClr>
      <a:schemeClr val="accent2">
        <a:tint val="55000"/>
      </a:schemeClr>
    </dgm:fillClrLst>
    <dgm:linClrLst meth="repeat">
      <a:schemeClr val="lt1"/>
    </dgm:linClrLst>
    <dgm:effectClrLst/>
    <dgm:txLinClrLst/>
    <dgm:txFillClrLst meth="repeat">
      <a:schemeClr val="lt1"/>
    </dgm:txFillClrLst>
    <dgm:txEffectClrLst/>
  </dgm:styleLbl>
  <dgm:styleLbl name="fgShp">
    <dgm:fillClrLst meth="repeat">
      <a:schemeClr val="accent2">
        <a:tint val="55000"/>
      </a:schemeClr>
    </dgm:fillClrLst>
    <dgm:linClrLst meth="repeat">
      <a:schemeClr val="lt1"/>
    </dgm:linClrLst>
    <dgm:effectClrLst/>
    <dgm:txLinClrLst/>
    <dgm:txFillClrLst meth="repeat">
      <a:schemeClr val="dk1"/>
    </dgm:txFillClrLst>
    <dgm:txEffectClrLst/>
  </dgm:styleLbl>
  <dgm:styleLbl name="fgSibTrans2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dgm:txEffectClrLst/>
  </dgm:styleLbl>
  <dgm:styleLbl name="lnNode1">
    <dgm:fillClrLst meth="cycle">
      <a:schemeClr val="accent2">
        <a:shade val="50000"/>
      </a:schemeClr>
      <a:schemeClr val="accent2">
        <a:tint val="45000"/>
      </a:schemeClr>
    </dgm:fillClrLst>
    <dgm:linClrLst meth="repeat">
      <a:schemeClr val="lt1"/>
    </dgm:linClrLst>
    <dgm:effectClrLst/>
    <dgm:txLinClrLst/>
    <dgm:txFillClrLst/>
    <dgm:txEffectClrLst/>
  </dgm:styleLbl>
  <dgm:styleLbl name="node0">
    <dgm:fillClrLst meth="cycle">
      <a:schemeClr val="accent2">
        <a:shade val="60000"/>
      </a:schemeClr>
    </dgm:fillClrLst>
    <dgm:linClrLst meth="repeat">
      <a:schemeClr val="lt1"/>
    </dgm:linClrLst>
    <dgm:effectClrLst/>
    <dgm:txLinClrLst/>
    <dgm:txFillClrLst/>
    <dgm:txEffectClrLst/>
  </dgm:styleLbl>
  <dgm:styleLbl name="node1">
    <dgm:fillClrLst meth="cycle">
      <a:schemeClr val="accent2">
        <a:shade val="50000"/>
      </a:schemeClr>
      <a:schemeClr val="accent2">
        <a:tint val="45000"/>
      </a:schemeClr>
    </dgm:fillClrLst>
    <dgm:linClrLst meth="repeat">
      <a:schemeClr val="lt1"/>
    </dgm:linClrLst>
    <dgm:effectClrLst/>
    <dgm:txLinClrLst/>
    <dgm:txFillClrLst/>
    <dgm:txEffectClrLst/>
  </dgm:styleLbl>
  <dgm:styleLbl name="node2">
    <dgm:fillClrLst>
      <a:schemeClr val="accent2">
        <a:shade val="80000"/>
      </a:schemeClr>
    </dgm:fillClrLst>
    <dgm:linClrLst meth="repeat">
      <a:schemeClr val="lt1"/>
    </dgm:linClrLst>
    <dgm:effectClrLst/>
    <dgm:txLinClrLst/>
    <dgm:txFillClrLst/>
    <dgm:txEffectClrLst/>
  </dgm:styleLbl>
  <dgm:styleLbl name="node3">
    <dgm:fillClrLst>
      <a:schemeClr val="accent2">
        <a:tint val="99000"/>
      </a:schemeClr>
    </dgm:fillClrLst>
    <dgm:linClrLst meth="repeat">
      <a:schemeClr val="lt1"/>
    </dgm:linClrLst>
    <dgm:effectClrLst/>
    <dgm:txLinClrLst/>
    <dgm:txFillClrLst/>
    <dgm:txEffectClrLst/>
  </dgm:styleLbl>
  <dgm:styleLbl name="node4">
    <dgm:fillClrLst>
      <a:schemeClr val="accent2">
        <a:tint val="70000"/>
      </a:schemeClr>
    </dgm:fillClrLst>
    <dgm:linClrLst meth="repeat">
      <a:schemeClr val="lt1"/>
    </dgm:linClrLst>
    <dgm:effectClrLst/>
    <dgm:txLinClrLst/>
    <dgm:txFillClrLst/>
    <dgm:txEffectClrLst/>
  </dgm:styleLbl>
  <dgm:styleLbl name="parChTrans1D1">
    <dgm:fillClrLst meth="repeat">
      <a:schemeClr val="accent2">
        <a:shade val="80000"/>
      </a:schemeClr>
    </dgm:fillClrLst>
    <dgm:linClrLst meth="repeat">
      <a:schemeClr val="accent2">
        <a:shade val="80000"/>
      </a:schemeClr>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2">
        <a:tint val="90000"/>
      </a:schemeClr>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2">
        <a:tint val="70000"/>
      </a:schemeClr>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2">
        <a:tint val="50000"/>
      </a:schemeClr>
    </dgm:linClrLst>
    <dgm:effectClrLst/>
    <dgm:txLinClrLst/>
    <dgm:txFillClrLst meth="repeat">
      <a:schemeClr val="tx1"/>
    </dgm:txFillClrLst>
    <dgm:txEffectClrLst/>
  </dgm:styleLbl>
  <dgm:styleLbl name="parChTrans2D1">
    <dgm:fillClrLst meth="repeat">
      <a:schemeClr val="accent2">
        <a:tint val="60000"/>
      </a:schemeClr>
    </dgm:fillClrLst>
    <dgm:linClrLst meth="repeat">
      <a:schemeClr val="accent2">
        <a:shade val="80000"/>
      </a:schemeClr>
    </dgm:linClrLst>
    <dgm:effectClrLst/>
    <dgm:txLinClrLst/>
    <dgm:txFillClrLst/>
    <dgm:txEffectClrLst/>
  </dgm:styleLbl>
  <dgm:styleLbl name="parChTrans2D2">
    <dgm:fillClrLst meth="repeat">
      <a:schemeClr val="accent2">
        <a:tint val="90000"/>
      </a:schemeClr>
    </dgm:fillClrLst>
    <dgm:linClrLst meth="repeat">
      <a:schemeClr val="accent2">
        <a:tint val="90000"/>
      </a:schemeClr>
    </dgm:linClrLst>
    <dgm:effectClrLst/>
    <dgm:txLinClrLst/>
    <dgm:txFillClrLst/>
    <dgm:txEffectClrLst/>
  </dgm:styleLbl>
  <dgm:styleLbl name="parChTrans2D3">
    <dgm:fillClrLst meth="repeat">
      <a:schemeClr val="accent2">
        <a:tint val="70000"/>
      </a:schemeClr>
    </dgm:fillClrLst>
    <dgm:linClrLst meth="repeat">
      <a:schemeClr val="accent2">
        <a:tint val="70000"/>
      </a:schemeClr>
    </dgm:linClrLst>
    <dgm:effectClrLst/>
    <dgm:txLinClrLst/>
    <dgm:txFillClrLst/>
    <dgm:txEffectClrLst/>
  </dgm:styleLbl>
  <dgm:styleLbl name="parChTrans2D4">
    <dgm:fillClrLst meth="repeat">
      <a:schemeClr val="accent2">
        <a:tint val="50000"/>
      </a:schemeClr>
    </dgm:fillClrLst>
    <dgm:linClrLst meth="repeat">
      <a:schemeClr val="accent2">
        <a:tint val="50000"/>
      </a:schemeClr>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meth="repeat">
      <a:schemeClr val="tx1"/>
    </dgm:txFillClrLst>
    <dgm:txEffectClrLst/>
  </dgm:styleLbl>
  <dgm:styleLbl name="sibTrans2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2"/>
    </dgm:linClrLst>
    <dgm:effectClrLst/>
    <dgm:txLinClrLst/>
    <dgm:txFillClrLst meth="repeat">
      <a:schemeClr val="dk1"/>
    </dgm:txFillClrLst>
    <dgm:txEffectClrLst/>
  </dgm:styleLbl>
  <dgm:styleLbl name="trBgShp">
    <dgm:fillClrLst meth="repeat">
      <a:schemeClr val="accent2">
        <a:tint val="50000"/>
        <a:alpha val="55000"/>
      </a:schemeClr>
    </dgm:fillClrLst>
    <dgm:linClrLst meth="repeat">
      <a:schemeClr val="accent2"/>
    </dgm:linClrLst>
    <dgm:effectClrLst/>
    <dgm:txLinClrLst/>
    <dgm:txFillClrLst meth="repeat">
      <a:schemeClr val="lt1"/>
    </dgm:txFillClrLst>
    <dgm:txEffectClrLst/>
  </dgm:styleLbl>
  <dgm:styleLbl name="vennNode1">
    <dgm:fillClrLst meth="cycle">
      <a:schemeClr val="accent2">
        <a:shade val="80000"/>
        <a:alpha val="50000"/>
      </a:schemeClr>
      <a:schemeClr val="accent2">
        <a:tint val="45000"/>
        <a:alpha val="50000"/>
      </a:schemeClr>
    </dgm:fillClrLst>
    <dgm:linClrLst meth="repeat">
      <a:schemeClr val="lt1"/>
    </dgm:linClrLst>
    <dgm:effectClrLst/>
    <dgm:txLinClrLst/>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4#1">
  <dgm:title val=""/>
  <dgm:desc val=""/>
  <dgm:catLst>
    <dgm:cat type="accent1" pri="11400"/>
  </dgm:catLst>
  <dgm:styleLbl name="align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alignAccFollowNode1">
    <dgm:fillClrLst meth="repeat">
      <a:schemeClr val="accent1">
        <a:alpha val="90000"/>
        <a:tint val="55000"/>
      </a:schemeClr>
    </dgm:fillClrLst>
    <dgm:linClrLst meth="repeat">
      <a:schemeClr val="accent1">
        <a:alpha val="90000"/>
        <a:tint val="55000"/>
      </a:schemeClr>
    </dgm:linClrLst>
    <dgm:effectClrLst/>
    <dgm:txLinClrLst/>
    <dgm:txFillClrLst meth="repeat">
      <a:schemeClr val="dk1"/>
    </dgm:txFillClrLst>
    <dgm:txEffectClrLst/>
  </dgm:styleLbl>
  <dgm:styleLbl name="align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alignNode1">
    <dgm:fillClrLst meth="cycle">
      <a:schemeClr val="accent1">
        <a:shade val="50000"/>
      </a:schemeClr>
      <a:schemeClr val="accent1">
        <a:tint val="55000"/>
      </a:schemeClr>
    </dgm:fillClrLst>
    <dgm:linClrLst meth="cycle">
      <a:schemeClr val="accent1">
        <a:shade val="50000"/>
      </a:schemeClr>
      <a:schemeClr val="accent1">
        <a:tint val="55000"/>
      </a:schemeClr>
    </dgm:linClrLst>
    <dgm:effectClrLst/>
    <dgm:txLinClrLst/>
    <dgm:txFillClrLst/>
    <dgm:txEffectClrLst/>
  </dgm:styleLbl>
  <dgm:styleLbl name="asst0">
    <dgm:fillClrLst meth="repeat">
      <a:schemeClr val="accent1">
        <a:shade val="80000"/>
      </a:schemeClr>
    </dgm:fillClrLst>
    <dgm:linClrLst meth="repeat">
      <a:schemeClr val="lt1"/>
    </dgm:linClrLst>
    <dgm:effectClrLst/>
    <dgm:txLinClrLst/>
    <dgm:txFillClrLst/>
    <dgm:txEffectClrLst/>
  </dgm:styleLbl>
  <dgm:styleLbl name="asst1">
    <dgm:fillClrLst meth="repeat">
      <a:schemeClr val="accent1">
        <a:shade val="80000"/>
      </a:schemeClr>
    </dgm:fillClrLst>
    <dgm:linClrLst meth="repeat">
      <a:schemeClr val="lt1"/>
    </dgm:linClrLst>
    <dgm:effectClrLst/>
    <dgm:txLinClrLst/>
    <dgm:txFillClrLst/>
    <dgm:txEffectClrLst/>
  </dgm:styleLbl>
  <dgm:styleLbl name="asst2">
    <dgm:fillClrLst>
      <a:schemeClr val="accent1">
        <a:tint val="90000"/>
      </a:schemeClr>
    </dgm:fillClrLst>
    <dgm:linClrLst meth="repeat">
      <a:schemeClr val="lt1"/>
    </dgm:linClrLst>
    <dgm:effectClrLst/>
    <dgm:txLinClrLst/>
    <dgm:txFillClrLst/>
    <dgm:txEffectClrLst/>
  </dgm:styleLbl>
  <dgm:styleLbl name="asst3">
    <dgm:fillClrLst>
      <a:schemeClr val="accent1">
        <a:tint val="70000"/>
      </a:schemeClr>
    </dgm:fillClrLst>
    <dgm:linClrLst meth="repeat">
      <a:schemeClr val="lt1"/>
    </dgm:linClrLst>
    <dgm:effectClrLst/>
    <dgm:txLinClrLst/>
    <dgm:txFillClrLst/>
    <dgm:txEffectClrLst/>
  </dgm:styleLbl>
  <dgm:styleLbl name="asst4">
    <dgm:fillClrLst>
      <a:schemeClr val="accent1">
        <a:tint val="50000"/>
      </a:schemeClr>
    </dgm:fillClrLst>
    <dgm:linClrLst meth="repeat">
      <a:schemeClr val="lt1"/>
    </dgm:linClrLst>
    <dgm:effectClrLst/>
    <dgm:txLinClrLst/>
    <dgm:txFillClrLst/>
    <dgm:txEffectClrLst/>
  </dgm:styleLbl>
  <dgm:styleLbl name="b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bgAccFollowNode1">
    <dgm:fillClrLst meth="repeat">
      <a:schemeClr val="accent1">
        <a:alpha val="90000"/>
        <a:tint val="55000"/>
      </a:schemeClr>
    </dgm:fillClrLst>
    <dgm:linClrLst meth="repeat">
      <a:schemeClr val="lt1"/>
    </dgm:linClrLst>
    <dgm:effectClrLst/>
    <dgm:txLinClrLst/>
    <dgm:txFillClrLst meth="repeat">
      <a:schemeClr val="dk1"/>
    </dgm:txFillClrLst>
    <dgm:txEffectClrLst/>
  </dgm:styleLbl>
  <dgm:styleLbl name="bg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bgShp">
    <dgm:fillClrLst meth="repeat">
      <a:schemeClr val="accent1">
        <a:tint val="55000"/>
      </a:schemeClr>
    </dgm:fillClrLst>
    <dgm:linClrLst meth="repeat">
      <a:schemeClr val="dk1"/>
    </dgm:linClrLst>
    <dgm:effectClrLst/>
    <dgm:txLinClrLst/>
    <dgm:txFillClrLst meth="repeat">
      <a:schemeClr val="dk1"/>
    </dgm:txFillClrLst>
    <dgm:txEffectClrLst/>
  </dgm:styleLbl>
  <dgm:styleLbl name="bg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conF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50000"/>
      </a:schemeClr>
    </dgm:linClrLst>
    <dgm:effectClrLst/>
    <dgm:txLinClrLst/>
    <dgm:txFillClrLst meth="repeat">
      <a:schemeClr val="dk1"/>
    </dgm:txFillClrLst>
    <dgm:txEffectClrLst/>
  </dgm:styleLbl>
  <dgm:styleLbl name="fgAccFollowNode1">
    <dgm:fillClrLst meth="repeat">
      <a:schemeClr val="accent1">
        <a:alpha val="90000"/>
        <a:tint val="55000"/>
      </a:schemeClr>
    </dgm:fillClrLst>
    <dgm:linClrLst meth="repeat">
      <a:schemeClr val="accent1">
        <a:alpha val="90000"/>
        <a:tint val="55000"/>
      </a:schemeClr>
    </dgm:linClrLst>
    <dgm:effectClrLst/>
    <dgm:txLinClrLst/>
    <dgm:txFillClrLst meth="repeat">
      <a:schemeClr val="dk1"/>
    </dgm:txFillClrLst>
    <dgm:txEffectClrLst/>
  </dgm:styleLbl>
  <dgm:styleLbl name="fg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fgShp">
    <dgm:fillClrLst meth="repeat">
      <a:schemeClr val="accent1">
        <a:tint val="55000"/>
      </a:schemeClr>
    </dgm:fillClrLst>
    <dgm:linClrLst meth="repeat">
      <a:schemeClr val="lt1"/>
    </dgm:linClrLst>
    <dgm:effectClrLst/>
    <dgm:txLinClrLst/>
    <dgm:txFillClrLst meth="repeat">
      <a:schemeClr val="dk1"/>
    </dgm:txFillClrLst>
    <dgm:txEffectClrLst/>
  </dgm:styleLbl>
  <dgm:styleLbl name="fg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lnNode1">
    <dgm:fillClrLst meth="cycle">
      <a:schemeClr val="accent1">
        <a:shade val="50000"/>
      </a:schemeClr>
      <a:schemeClr val="accent1">
        <a:tint val="55000"/>
      </a:schemeClr>
    </dgm:fillClrLst>
    <dgm:linClrLst meth="repeat">
      <a:schemeClr val="lt1"/>
    </dgm:linClrLst>
    <dgm:effectClrLst/>
    <dgm:txLinClrLst/>
    <dgm:txFillClrLst/>
    <dgm:txEffectClrLst/>
  </dgm:styleLbl>
  <dgm:styleLbl name="node0">
    <dgm:fillClrLst meth="cycle">
      <a:schemeClr val="accent1">
        <a:shade val="60000"/>
      </a:schemeClr>
    </dgm:fillClrLst>
    <dgm:linClrLst meth="repeat">
      <a:schemeClr val="lt1"/>
    </dgm:linClrLst>
    <dgm:effectClrLst/>
    <dgm:txLinClrLst/>
    <dgm:txFillClrLst/>
    <dgm:txEffectClrLst/>
  </dgm:styleLbl>
  <dgm:styleLbl name="node1">
    <dgm:fillClrLst meth="cycle">
      <a:schemeClr val="accent1">
        <a:shade val="50000"/>
      </a:schemeClr>
      <a:schemeClr val="accent1">
        <a:tint val="55000"/>
      </a:schemeClr>
    </dgm:fillClrLst>
    <dgm:linClrLst meth="repeat">
      <a:schemeClr val="lt1"/>
    </dgm:linClrLst>
    <dgm:effectClrLst/>
    <dgm:txLinClrLst/>
    <dgm:txFillClrLst/>
    <dgm:txEffectClrLst/>
  </dgm:styleLbl>
  <dgm:styleLbl name="node2">
    <dgm:fillClrLst>
      <a:schemeClr val="accent1">
        <a:shade val="80000"/>
      </a:schemeClr>
    </dgm:fillClrLst>
    <dgm:linClrLst meth="repeat">
      <a:schemeClr val="lt1"/>
    </dgm:linClrLst>
    <dgm:effectClrLst/>
    <dgm:txLinClrLst/>
    <dgm:txFillClrLst/>
    <dgm:txEffectClrLst/>
  </dgm:styleLbl>
  <dgm:styleLbl name="node3">
    <dgm:fillClrLst>
      <a:schemeClr val="accent1">
        <a:tint val="99000"/>
      </a:schemeClr>
    </dgm:fillClrLst>
    <dgm:linClrLst meth="repeat">
      <a:schemeClr val="lt1"/>
    </dgm:linClrLst>
    <dgm:effectClrLst/>
    <dgm:txLinClrLst/>
    <dgm:txFillClrLst/>
    <dgm:txEffectClrLst/>
  </dgm:styleLbl>
  <dgm:styleLbl name="node4">
    <dgm:fillClrLst>
      <a:schemeClr val="accent1">
        <a:tint val="70000"/>
      </a:schemeClr>
    </dgm:fillClrLst>
    <dgm:linClrLst meth="repeat">
      <a:schemeClr val="lt1"/>
    </dgm:linClrLst>
    <dgm:effectClrLst/>
    <dgm:txLinClrLst/>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0000"/>
      </a:schemeClr>
    </dgm:fillClrLst>
    <dgm:linClrLst meth="repeat">
      <a:schemeClr val="accent1">
        <a:tint val="90000"/>
      </a:schemeClr>
    </dgm:linClrLst>
    <dgm:effectClrLst/>
    <dgm:txLinClrLst/>
    <dgm:txFillClrLst meth="repeat">
      <a:schemeClr val="tx1"/>
    </dgm:txFillClrLst>
    <dgm:txEffectClrLst/>
  </dgm:styleLbl>
  <dgm:styleLbl name="parChTrans1D3">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parChTrans1D4">
    <dgm:fillClrLst meth="repeat">
      <a:schemeClr val="accent1">
        <a:tint val="50000"/>
      </a:schemeClr>
    </dgm:fillClrLst>
    <dgm:linClrLst meth="repeat">
      <a:schemeClr val="accent1">
        <a:tint val="50000"/>
      </a:schemeClr>
    </dgm:linClrLst>
    <dgm:effectClrLst/>
    <dgm:txLinClrLst/>
    <dgm:txFillClrLst meth="repeat">
      <a:schemeClr val="tx1"/>
    </dgm:txFillClrLst>
    <dgm:txEffectClrLst/>
  </dgm:styleLbl>
  <dgm:styleLbl name="parChTrans2D1">
    <dgm:fillClrLst meth="repeat">
      <a:schemeClr val="accent1">
        <a:tint val="60000"/>
      </a:schemeClr>
    </dgm:fillClrLst>
    <dgm:linClrLst meth="repeat">
      <a:schemeClr val="accent1">
        <a:shade val="80000"/>
      </a:schemeClr>
    </dgm:linClrLst>
    <dgm:effectClrLst/>
    <dgm:txLinClrLst/>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meth="repeat">
      <a:schemeClr val="tx1"/>
    </dgm:txFillClrLst>
    <dgm:txEffectClrLst/>
  </dgm:styleLbl>
  <dgm:styleLbl name="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1"/>
    </dgm:linClrLst>
    <dgm:effectClrLst/>
    <dgm:txLinClrLst/>
    <dgm:txFillClrLst meth="repeat">
      <a:schemeClr val="dk1"/>
    </dgm:txFillClrLst>
    <dgm:txEffectClrLst/>
  </dgm:styleLbl>
  <dgm:styleLbl name="trBgShp">
    <dgm:fillClrLst meth="repeat">
      <a:schemeClr val="accent1">
        <a:tint val="50000"/>
        <a:alpha val="55000"/>
      </a:schemeClr>
    </dgm:fillClrLst>
    <dgm:linClrLst meth="repeat">
      <a:schemeClr val="accent1"/>
    </dgm:linClrLst>
    <dgm:effectClrLst/>
    <dgm:txLinClrLst/>
    <dgm:txFillClrLst meth="repeat">
      <a:schemeClr val="lt1"/>
    </dgm:txFillClrLst>
    <dgm:txEffectClrLst/>
  </dgm:styleLbl>
  <dgm:styleLbl name="vennNode1">
    <dgm:fillClrLst meth="cycle">
      <a:schemeClr val="accent1">
        <a:shade val="80000"/>
        <a:alpha val="50000"/>
      </a:schemeClr>
      <a:schemeClr val="accent1">
        <a:tint val="50000"/>
        <a:alpha val="50000"/>
      </a:schemeClr>
    </dgm:fillClrLst>
    <dgm:linClrLst meth="repeat">
      <a:schemeClr val="lt1"/>
    </dgm:linClrLst>
    <dgm:effectClrLst/>
    <dgm:txLinClrLst/>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5#1">
  <dgm:title val=""/>
  <dgm:desc val=""/>
  <dgm:catLst>
    <dgm:cat type="accent1" pri="11500"/>
  </dgm:catLst>
  <dgm:styleLbl name="align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alignNode1">
    <dgm:fillClrLst>
      <a:schemeClr val="accent1">
        <a:alpha val="90000"/>
      </a:schemeClr>
      <a:schemeClr val="accent1">
        <a:alpha val="50000"/>
      </a:schemeClr>
    </dgm:fillClrLst>
    <dgm:linClrLst>
      <a:schemeClr val="accent1">
        <a:alpha val="90000"/>
      </a:schemeClr>
      <a:schemeClr val="accent1">
        <a:alpha val="50000"/>
      </a:schemeClr>
    </dgm:linClrLst>
    <dgm:effectClrLst/>
    <dgm:txLinClrLst/>
    <dgm:txFillClrLst/>
    <dgm:txEffectClrLst/>
  </dgm:styleLbl>
  <dgm:styleLbl name="asst0">
    <dgm:fillClrLst meth="repeat">
      <a:schemeClr val="accent1">
        <a:alpha val="90000"/>
      </a:schemeClr>
    </dgm:fillClrLst>
    <dgm:linClrLst meth="repeat">
      <a:schemeClr val="lt1"/>
    </dgm:linClrLst>
    <dgm:effectClrLst/>
    <dgm:txLinClrLst/>
    <dgm:txFillClrLst/>
    <dgm:txEffectClrLst/>
  </dgm:styleLbl>
  <dgm:styleLbl name="asst1">
    <dgm:fillClrLst meth="repeat">
      <a:schemeClr val="accent1">
        <a:alpha val="90000"/>
      </a:schemeClr>
    </dgm:fillClrLst>
    <dgm:linClrLst meth="repeat">
      <a:schemeClr val="lt1"/>
    </dgm:linClrLst>
    <dgm:effectClrLst/>
    <dgm:txLinClrLst/>
    <dgm:txFillClrLst/>
    <dgm:txEffectClrLst/>
  </dgm:styleLbl>
  <dgm:styleLbl name="asst2">
    <dgm:fillClrLst>
      <a:schemeClr val="accent1">
        <a:alpha val="90000"/>
      </a:schemeClr>
    </dgm:fillClrLst>
    <dgm:linClrLst meth="repeat">
      <a:schemeClr val="lt1"/>
    </dgm:linClrLst>
    <dgm:effectClrLst/>
    <dgm:txLinClrLst/>
    <dgm:txFillClrLst/>
    <dgm:txEffectClrLst/>
  </dgm:styleLbl>
  <dgm:styleLbl name="asst3">
    <dgm:fillClrLst>
      <a:schemeClr val="accent1">
        <a:alpha val="70000"/>
      </a:schemeClr>
    </dgm:fillClrLst>
    <dgm:linClrLst meth="repeat">
      <a:schemeClr val="lt1"/>
    </dgm:linClrLst>
    <dgm:effectClrLst/>
    <dgm:txLinClrLst/>
    <dgm:txFillClrLst/>
    <dgm:txEffectClrLst/>
  </dgm:styleLbl>
  <dgm:styleLbl name="asst4">
    <dgm:fillClrLst>
      <a:schemeClr val="accent1">
        <a:alpha val="50000"/>
      </a:schemeClr>
    </dgm:fillClrLst>
    <dgm:linClrLst meth="repeat">
      <a:schemeClr val="lt1"/>
    </dgm:linClrLst>
    <dgm:effectClrLst/>
    <dgm:txLinClrLst/>
    <dgm:txFillClrLst/>
    <dgm:txEffectClrLst/>
  </dgm:styleLbl>
  <dgm:styleLbl name="b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lt1"/>
    </dgm:linClrLst>
    <dgm:effectClrLst/>
    <dgm:txLinClrLst/>
    <dgm:txFillClrLst meth="repeat">
      <a:schemeClr val="dk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Shp">
    <dgm:fillClrLst meth="repeat">
      <a:schemeClr val="accent1">
        <a:tint val="40000"/>
      </a:schemeClr>
    </dgm:fillClrLst>
    <dgm:linClrLst meth="repeat">
      <a:schemeClr val="dk1"/>
    </dgm:linClrLst>
    <dgm:effectClrLst/>
    <dgm:txLinClrLst/>
    <dgm:txFillClrLst meth="repeat">
      <a:schemeClr val="dk1"/>
    </dgm:txFillClrLst>
    <dgm:txEffectClrLst/>
  </dgm:styleLbl>
  <dgm:styleLbl name="b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con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50000"/>
      </a:schemeClr>
    </dgm:linClrLst>
    <dgm:effectClrLst/>
    <dgm:txLinClrLst/>
    <dgm:txFillClrLst meth="repeat">
      <a:schemeClr val="dk1"/>
    </dgm:txFillClrLst>
    <dgm:txEffectClrLst/>
  </dgm:styleLbl>
  <dgm:styleLbl name="fgAccFollowNode1">
    <dgm:fillClrLst>
      <a:schemeClr val="accent1">
        <a:alpha val="90000"/>
        <a:tint val="40000"/>
      </a:schemeClr>
      <a:schemeClr val="accent1">
        <a:alpha val="5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ImgPlace1">
    <dgm:fillClrLst>
      <a:schemeClr val="accent1">
        <a:tint val="50000"/>
        <a:alpha val="90000"/>
      </a:schemeClr>
      <a:schemeClr val="accent1">
        <a:tint val="20000"/>
        <a:alpha val="50000"/>
      </a:schemeClr>
    </dgm:fillClrLst>
    <dgm:linClrLst meth="repeat">
      <a:schemeClr val="lt1"/>
    </dgm:linClrLst>
    <dgm:effectClrLst/>
    <dgm:txLinClrLst/>
    <dgm:txFillClrLst meth="repeat">
      <a:schemeClr val="lt1"/>
    </dgm:txFillClrLst>
    <dgm:txEffectClrLst/>
  </dgm:styleLbl>
  <dgm:styleLbl name="fgShp">
    <dgm:fillClrLst meth="repeat">
      <a:schemeClr val="accent1">
        <a:tint val="40000"/>
      </a:schemeClr>
    </dgm:fillClrLst>
    <dgm:linClrLst meth="repeat">
      <a:schemeClr val="lt1"/>
    </dgm:linClrLst>
    <dgm:effectClrLst/>
    <dgm:txLinClrLst/>
    <dgm:txFillClrLst meth="repeat">
      <a:schemeClr val="dk1"/>
    </dgm:txFillClrLst>
    <dgm:txEffectClrLst/>
  </dgm:styleLbl>
  <dgm:styleLbl name="f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lnNode1">
    <dgm:fillClrLst>
      <a:schemeClr val="accent1">
        <a:shade val="90000"/>
      </a:schemeClr>
      <a:schemeClr val="accent1">
        <a:alpha val="50000"/>
        <a:tint val="50000"/>
      </a:schemeClr>
    </dgm:fillClrLst>
    <dgm:linClrLst meth="repeat">
      <a:schemeClr val="lt1"/>
    </dgm:linClrLst>
    <dgm:effectClrLst/>
    <dgm:txLinClrLst/>
    <dgm:txFillClrLst/>
    <dgm:txEffectClrLst/>
  </dgm:styleLbl>
  <dgm:styleLbl name="node0">
    <dgm:fillClrLst meth="cycle">
      <a:schemeClr val="accent1">
        <a:alpha val="80000"/>
      </a:schemeClr>
    </dgm:fillClrLst>
    <dgm:linClrLst meth="repeat">
      <a:schemeClr val="lt1"/>
    </dgm:linClrLst>
    <dgm:effectClrLst/>
    <dgm:txLinClrLst/>
    <dgm:txFillClrLst/>
    <dgm:txEffectClrLst/>
  </dgm:styleLbl>
  <dgm:styleLbl name="node1">
    <dgm:fillClrLst>
      <a:schemeClr val="accent1">
        <a:alpha val="90000"/>
      </a:schemeClr>
      <a:schemeClr val="accent1">
        <a:alpha val="50000"/>
      </a:schemeClr>
    </dgm:fillClrLst>
    <dgm:linClrLst meth="repeat">
      <a:schemeClr val="lt1"/>
    </dgm:linClrLst>
    <dgm:effectClrLst/>
    <dgm:txLinClrLst/>
    <dgm:txFillClrLst/>
    <dgm:txEffectClrLst/>
  </dgm:styleLbl>
  <dgm:styleLbl name="node2">
    <dgm:fillClrLst>
      <a:schemeClr val="accent1">
        <a:alpha val="70000"/>
      </a:schemeClr>
    </dgm:fillClrLst>
    <dgm:linClrLst meth="repeat">
      <a:schemeClr val="lt1"/>
    </dgm:linClrLst>
    <dgm:effectClrLst/>
    <dgm:txLinClrLst/>
    <dgm:txFillClrLst/>
    <dgm:txEffectClrLst/>
  </dgm:styleLbl>
  <dgm:styleLbl name="node3">
    <dgm:fillClrLst>
      <a:schemeClr val="accent1">
        <a:alpha val="50000"/>
      </a:schemeClr>
    </dgm:fillClrLst>
    <dgm:linClrLst meth="repeat">
      <a:schemeClr val="lt1"/>
    </dgm:linClrLst>
    <dgm:effectClrLst/>
    <dgm:txLinClrLst/>
    <dgm:txFillClrLst/>
    <dgm:txEffectClrLst/>
  </dgm:styleLbl>
  <dgm:styleLbl name="node4">
    <dgm:fillClrLst>
      <a:schemeClr val="accent1">
        <a:alpha val="30000"/>
      </a:schemeClr>
    </dgm:fillClrLst>
    <dgm:linClrLst meth="repeat">
      <a:schemeClr val="lt1"/>
    </dgm:linClrLst>
    <dgm:effectClrLst/>
    <dgm:txLinClrLst/>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0000"/>
      </a:schemeClr>
    </dgm:fillClrLst>
    <dgm:linClrLst meth="repeat">
      <a:schemeClr val="accent1">
        <a:tint val="90000"/>
      </a:schemeClr>
    </dgm:linClrLst>
    <dgm:effectClrLst/>
    <dgm:txLinClrLst/>
    <dgm:txFillClrLst meth="repeat">
      <a:schemeClr val="tx1"/>
    </dgm:txFillClrLst>
    <dgm:txEffectClrLst/>
  </dgm:styleLbl>
  <dgm:styleLbl name="parChTrans1D3">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parChTrans1D4">
    <dgm:fillClrLst meth="repeat">
      <a:schemeClr val="accent1">
        <a:tint val="50000"/>
      </a:schemeClr>
    </dgm:fillClrLst>
    <dgm:linClrLst meth="repeat">
      <a:schemeClr val="accent1">
        <a:tint val="50000"/>
      </a:schemeClr>
    </dgm:linClrLst>
    <dgm:effectClrLst/>
    <dgm:txLinClrLst/>
    <dgm:txFillClrLst meth="repeat">
      <a:schemeClr val="tx1"/>
    </dgm:txFillClrLst>
    <dgm:txEffectClrLst/>
  </dgm:styleLbl>
  <dgm:styleLbl name="parChTrans2D1">
    <dgm:fillClrLst meth="repeat">
      <a:schemeClr val="accent1">
        <a:shade val="80000"/>
      </a:schemeClr>
    </dgm:fillClrLst>
    <dgm:linClrLst meth="repeat">
      <a:schemeClr val="accent1">
        <a:shade val="80000"/>
      </a:schemeClr>
    </dgm:linClrLst>
    <dgm:effectClrLst/>
    <dgm:txLinClrLst/>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meth="repeat">
      <a:schemeClr val="tx1"/>
    </dgm:txFillClrLst>
    <dgm:txEffectClrLst/>
  </dgm:styleLbl>
  <dgm:styleLbl name="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a:schemeClr val="accent1">
        <a:alpha val="90000"/>
      </a:schemeClr>
      <a:schemeClr val="accent1">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vennNode1">
    <dgm:fillClrLst>
      <a:schemeClr val="accent1">
        <a:shade val="80000"/>
        <a:alpha val="50000"/>
      </a:schemeClr>
      <a:schemeClr val="accent1">
        <a:alpha val="80000"/>
      </a:schemeClr>
    </dgm:fillClrLst>
    <dgm:linClrLst meth="repeat">
      <a:schemeClr val="lt1"/>
    </dgm:linClrLst>
    <dgm:effectClrLst/>
    <dgm:txLinClrLst/>
    <dgm:txFillClrLst/>
    <dgm:txEffectClrLst/>
  </dgm:styleLbl>
</dgm:colorsDef>
</file>

<file path=ppt/diagrams/data1.xml><?xml version="1.0" encoding="utf-8"?>
<dgm:dataModel xmlns:dgm="http://schemas.openxmlformats.org/drawingml/2006/diagram" xmlns:a="http://schemas.openxmlformats.org/drawingml/2006/main">
  <dgm:ptLst>
    <dgm:pt modelId="{5883357F-A96C-4648-A46A-5EB7919147DB}" type="doc">
      <dgm:prSet loTypeId="urn:microsoft.com/office/officeart/2005/8/layout/vProcess5" loCatId="process" qsTypeId="urn:microsoft.com/office/officeart/2005/8/quickstyle/3d1#1" qsCatId="3D" csTypeId="urn:microsoft.com/office/officeart/2005/8/colors/accent1_2#1" csCatId="accent1" phldr="1"/>
      <dgm:spPr/>
      <dgm:t>
        <a:bodyPr/>
        <a:lstStyle/>
        <a:p>
          <a:endParaRPr lang="en-US"/>
        </a:p>
      </dgm:t>
    </dgm:pt>
    <dgm:pt modelId="{9605C397-EF33-4470-B60F-06892111FE3B}">
      <dgm:prSet phldrT="[Text]" custT="1"/>
      <dgm:spPr/>
      <dgm:t>
        <a:bodyPr/>
        <a:lstStyle/>
        <a:p>
          <a:r>
            <a:rPr lang="en-US" sz="1600" dirty="0">
              <a:latin typeface="Times New Roman" panose="02020603050405020304" pitchFamily="18" charset="0"/>
              <a:cs typeface="Times New Roman" panose="02020603050405020304" pitchFamily="18" charset="0"/>
            </a:rPr>
            <a:t>Walking out of my first official adult nursing interview as a adult I recalled my excitement, but I felt that it came to an end with the reflection.</a:t>
          </a:r>
        </a:p>
      </dgm:t>
    </dgm:pt>
    <dgm:pt modelId="{93177805-DB39-4EB7-AC04-B79BCA49ABF0}" type="parTrans" cxnId="{5E8FB304-85BE-4346-B4B9-BAB1F681C755}">
      <dgm:prSet/>
      <dgm:spPr/>
      <dgm:t>
        <a:bodyPr/>
        <a:lstStyle/>
        <a:p>
          <a:endParaRPr lang="en-US"/>
        </a:p>
      </dgm:t>
    </dgm:pt>
    <dgm:pt modelId="{1D6FEDDC-2E0F-4D28-A503-F835199C8D62}" type="sibTrans" cxnId="{5E8FB304-85BE-4346-B4B9-BAB1F681C755}">
      <dgm:prSet/>
      <dgm:spPr/>
      <dgm:t>
        <a:bodyPr/>
        <a:lstStyle/>
        <a:p>
          <a:endParaRPr lang="en-US"/>
        </a:p>
      </dgm:t>
    </dgm:pt>
    <dgm:pt modelId="{7F15203A-5C77-45C6-9261-BF6D96531A40}">
      <dgm:prSet phldrT="[Text]" custT="1"/>
      <dgm:spPr/>
      <dgm:t>
        <a:bodyPr/>
        <a:lstStyle/>
        <a:p>
          <a:r>
            <a:rPr lang="en-US" sz="1600" dirty="0">
              <a:latin typeface="Times New Roman" panose="02020603050405020304" pitchFamily="18" charset="0"/>
              <a:cs typeface="Times New Roman" panose="02020603050405020304" pitchFamily="18" charset="0"/>
            </a:rPr>
            <a:t>Using the SWOT analysis tool with strengths such as empathy and growth mindset and weaknesses like inexperience or a unique technique, they could improve at mentorship and specialization (</a:t>
          </a:r>
          <a:r>
            <a:rPr lang="en-US" sz="1600" dirty="0" err="1">
              <a:latin typeface="Times New Roman" panose="02020603050405020304" pitchFamily="18" charset="0"/>
              <a:cs typeface="Times New Roman" panose="02020603050405020304" pitchFamily="18" charset="0"/>
            </a:rPr>
            <a:t>GodBold</a:t>
          </a:r>
          <a:r>
            <a:rPr lang="en-US" sz="1600" dirty="0">
              <a:latin typeface="Times New Roman" panose="02020603050405020304" pitchFamily="18" charset="0"/>
              <a:cs typeface="Times New Roman" panose="02020603050405020304" pitchFamily="18" charset="0"/>
            </a:rPr>
            <a:t>, 2022).</a:t>
          </a:r>
        </a:p>
      </dgm:t>
    </dgm:pt>
    <dgm:pt modelId="{F75B6F81-FE4A-4F64-9EF7-8ABD04CC6C42}" type="parTrans" cxnId="{E1076374-0772-43B6-8504-F53C10C1552C}">
      <dgm:prSet/>
      <dgm:spPr/>
      <dgm:t>
        <a:bodyPr/>
        <a:lstStyle/>
        <a:p>
          <a:endParaRPr lang="en-US"/>
        </a:p>
      </dgm:t>
    </dgm:pt>
    <dgm:pt modelId="{AACA1437-BF1C-4F34-9491-FE017C91AAA7}" type="sibTrans" cxnId="{E1076374-0772-43B6-8504-F53C10C1552C}">
      <dgm:prSet/>
      <dgm:spPr/>
      <dgm:t>
        <a:bodyPr/>
        <a:lstStyle/>
        <a:p>
          <a:endParaRPr lang="en-US"/>
        </a:p>
      </dgm:t>
    </dgm:pt>
    <dgm:pt modelId="{CC0364FD-3ADB-463F-9E16-253574DFE79E}">
      <dgm:prSet phldrT="[Text]" custT="1"/>
      <dgm:spPr/>
      <dgm:t>
        <a:bodyPr/>
        <a:lstStyle/>
        <a:p>
          <a:r>
            <a:rPr lang="en-US" sz="1600" dirty="0">
              <a:latin typeface="Times New Roman" panose="02020603050405020304" pitchFamily="18" charset="0"/>
              <a:cs typeface="Times New Roman" panose="02020603050405020304" pitchFamily="18" charset="0"/>
            </a:rPr>
            <a:t>This moment become the key milestone on my course of a nursing apprentice.</a:t>
          </a:r>
        </a:p>
      </dgm:t>
    </dgm:pt>
    <dgm:pt modelId="{D1E44B90-83FE-483D-AAF3-72E1AD295B55}" type="parTrans" cxnId="{880A731C-7556-4A1E-A722-E7C319C2C4FA}">
      <dgm:prSet/>
      <dgm:spPr/>
      <dgm:t>
        <a:bodyPr/>
        <a:lstStyle/>
        <a:p>
          <a:endParaRPr lang="en-US"/>
        </a:p>
      </dgm:t>
    </dgm:pt>
    <dgm:pt modelId="{01494C05-EC8A-4ED5-9A63-360BA3BECA05}" type="sibTrans" cxnId="{880A731C-7556-4A1E-A722-E7C319C2C4FA}">
      <dgm:prSet/>
      <dgm:spPr/>
      <dgm:t>
        <a:bodyPr/>
        <a:lstStyle/>
        <a:p>
          <a:endParaRPr lang="en-US"/>
        </a:p>
      </dgm:t>
    </dgm:pt>
    <dgm:pt modelId="{6CA70569-CCCE-4049-AADE-2E2CB0693463}" type="pres">
      <dgm:prSet presAssocID="{5883357F-A96C-4648-A46A-5EB7919147DB}" presName="outerComposite" presStyleCnt="0">
        <dgm:presLayoutVars>
          <dgm:chMax val="5"/>
          <dgm:dir/>
          <dgm:resizeHandles val="exact"/>
        </dgm:presLayoutVars>
      </dgm:prSet>
      <dgm:spPr/>
    </dgm:pt>
    <dgm:pt modelId="{C260C8EE-DF00-4A6C-88EE-DF68B5D5BF05}" type="pres">
      <dgm:prSet presAssocID="{5883357F-A96C-4648-A46A-5EB7919147DB}" presName="dummyMaxCanvas" presStyleCnt="0">
        <dgm:presLayoutVars/>
      </dgm:prSet>
      <dgm:spPr/>
    </dgm:pt>
    <dgm:pt modelId="{45D0415F-3729-4D3F-89CB-1B38E1629E99}" type="pres">
      <dgm:prSet presAssocID="{5883357F-A96C-4648-A46A-5EB7919147DB}" presName="ThreeNodes_1" presStyleLbl="node1" presStyleIdx="0" presStyleCnt="3">
        <dgm:presLayoutVars>
          <dgm:bulletEnabled val="1"/>
        </dgm:presLayoutVars>
      </dgm:prSet>
      <dgm:spPr/>
    </dgm:pt>
    <dgm:pt modelId="{399DB601-E5C2-4DCE-8A6D-C45D64556388}" type="pres">
      <dgm:prSet presAssocID="{5883357F-A96C-4648-A46A-5EB7919147DB}" presName="ThreeNodes_2" presStyleLbl="node1" presStyleIdx="1" presStyleCnt="3">
        <dgm:presLayoutVars>
          <dgm:bulletEnabled val="1"/>
        </dgm:presLayoutVars>
      </dgm:prSet>
      <dgm:spPr/>
    </dgm:pt>
    <dgm:pt modelId="{8392C4CF-B86B-4E13-A0D4-2230AADFAC2B}" type="pres">
      <dgm:prSet presAssocID="{5883357F-A96C-4648-A46A-5EB7919147DB}" presName="ThreeNodes_3" presStyleLbl="node1" presStyleIdx="2" presStyleCnt="3">
        <dgm:presLayoutVars>
          <dgm:bulletEnabled val="1"/>
        </dgm:presLayoutVars>
      </dgm:prSet>
      <dgm:spPr/>
    </dgm:pt>
    <dgm:pt modelId="{44B33AB2-6363-447F-B5FD-702CEC18E9A8}" type="pres">
      <dgm:prSet presAssocID="{5883357F-A96C-4648-A46A-5EB7919147DB}" presName="ThreeConn_1-2" presStyleLbl="fgAccFollowNode1" presStyleIdx="0" presStyleCnt="2">
        <dgm:presLayoutVars>
          <dgm:bulletEnabled val="1"/>
        </dgm:presLayoutVars>
      </dgm:prSet>
      <dgm:spPr/>
    </dgm:pt>
    <dgm:pt modelId="{DD2E0917-0DF9-4E3A-A84C-B4C8B42703B7}" type="pres">
      <dgm:prSet presAssocID="{5883357F-A96C-4648-A46A-5EB7919147DB}" presName="ThreeConn_2-3" presStyleLbl="fgAccFollowNode1" presStyleIdx="1" presStyleCnt="2">
        <dgm:presLayoutVars>
          <dgm:bulletEnabled val="1"/>
        </dgm:presLayoutVars>
      </dgm:prSet>
      <dgm:spPr/>
    </dgm:pt>
    <dgm:pt modelId="{84D9FD83-5006-4DCF-9C76-D438D4AA5697}" type="pres">
      <dgm:prSet presAssocID="{5883357F-A96C-4648-A46A-5EB7919147DB}" presName="ThreeNodes_1_text" presStyleLbl="node1" presStyleIdx="2" presStyleCnt="3">
        <dgm:presLayoutVars>
          <dgm:bulletEnabled val="1"/>
        </dgm:presLayoutVars>
      </dgm:prSet>
      <dgm:spPr/>
    </dgm:pt>
    <dgm:pt modelId="{E2203CBF-E6DC-4E53-BD5A-0C5B43180233}" type="pres">
      <dgm:prSet presAssocID="{5883357F-A96C-4648-A46A-5EB7919147DB}" presName="ThreeNodes_2_text" presStyleLbl="node1" presStyleIdx="2" presStyleCnt="3">
        <dgm:presLayoutVars>
          <dgm:bulletEnabled val="1"/>
        </dgm:presLayoutVars>
      </dgm:prSet>
      <dgm:spPr/>
    </dgm:pt>
    <dgm:pt modelId="{A4D1B641-2C23-4286-BB61-5B8EE8916D48}" type="pres">
      <dgm:prSet presAssocID="{5883357F-A96C-4648-A46A-5EB7919147DB}" presName="ThreeNodes_3_text" presStyleLbl="node1" presStyleIdx="2" presStyleCnt="3">
        <dgm:presLayoutVars>
          <dgm:bulletEnabled val="1"/>
        </dgm:presLayoutVars>
      </dgm:prSet>
      <dgm:spPr/>
    </dgm:pt>
  </dgm:ptLst>
  <dgm:cxnLst>
    <dgm:cxn modelId="{5E8FB304-85BE-4346-B4B9-BAB1F681C755}" srcId="{5883357F-A96C-4648-A46A-5EB7919147DB}" destId="{9605C397-EF33-4470-B60F-06892111FE3B}" srcOrd="0" destOrd="0" parTransId="{93177805-DB39-4EB7-AC04-B79BCA49ABF0}" sibTransId="{1D6FEDDC-2E0F-4D28-A503-F835199C8D62}"/>
    <dgm:cxn modelId="{DA12E019-C370-4B65-9756-A002331A9D0D}" type="presOf" srcId="{7F15203A-5C77-45C6-9261-BF6D96531A40}" destId="{399DB601-E5C2-4DCE-8A6D-C45D64556388}" srcOrd="0" destOrd="0" presId="urn:microsoft.com/office/officeart/2005/8/layout/vProcess5"/>
    <dgm:cxn modelId="{7506431B-39B6-492F-9446-AD05946B0FD4}" type="presOf" srcId="{1D6FEDDC-2E0F-4D28-A503-F835199C8D62}" destId="{44B33AB2-6363-447F-B5FD-702CEC18E9A8}" srcOrd="0" destOrd="0" presId="urn:microsoft.com/office/officeart/2005/8/layout/vProcess5"/>
    <dgm:cxn modelId="{880A731C-7556-4A1E-A722-E7C319C2C4FA}" srcId="{5883357F-A96C-4648-A46A-5EB7919147DB}" destId="{CC0364FD-3ADB-463F-9E16-253574DFE79E}" srcOrd="2" destOrd="0" parTransId="{D1E44B90-83FE-483D-AAF3-72E1AD295B55}" sibTransId="{01494C05-EC8A-4ED5-9A63-360BA3BECA05}"/>
    <dgm:cxn modelId="{AC35D426-7336-4454-A4B9-5B221487D14F}" type="presOf" srcId="{9605C397-EF33-4470-B60F-06892111FE3B}" destId="{84D9FD83-5006-4DCF-9C76-D438D4AA5697}" srcOrd="1" destOrd="0" presId="urn:microsoft.com/office/officeart/2005/8/layout/vProcess5"/>
    <dgm:cxn modelId="{870F8A34-0745-4E33-9EC7-19BBB320E408}" type="presOf" srcId="{CC0364FD-3ADB-463F-9E16-253574DFE79E}" destId="{A4D1B641-2C23-4286-BB61-5B8EE8916D48}" srcOrd="1" destOrd="0" presId="urn:microsoft.com/office/officeart/2005/8/layout/vProcess5"/>
    <dgm:cxn modelId="{8E80736B-619D-40A9-A377-F14226DB8241}" type="presOf" srcId="{5883357F-A96C-4648-A46A-5EB7919147DB}" destId="{6CA70569-CCCE-4049-AADE-2E2CB0693463}" srcOrd="0" destOrd="0" presId="urn:microsoft.com/office/officeart/2005/8/layout/vProcess5"/>
    <dgm:cxn modelId="{E1076374-0772-43B6-8504-F53C10C1552C}" srcId="{5883357F-A96C-4648-A46A-5EB7919147DB}" destId="{7F15203A-5C77-45C6-9261-BF6D96531A40}" srcOrd="1" destOrd="0" parTransId="{F75B6F81-FE4A-4F64-9EF7-8ABD04CC6C42}" sibTransId="{AACA1437-BF1C-4F34-9491-FE017C91AAA7}"/>
    <dgm:cxn modelId="{86A21F89-84CF-4828-815F-B98B5915A12D}" type="presOf" srcId="{CC0364FD-3ADB-463F-9E16-253574DFE79E}" destId="{8392C4CF-B86B-4E13-A0D4-2230AADFAC2B}" srcOrd="0" destOrd="0" presId="urn:microsoft.com/office/officeart/2005/8/layout/vProcess5"/>
    <dgm:cxn modelId="{B7F02DB2-5A0C-49FC-B175-6D0E58D40342}" type="presOf" srcId="{7F15203A-5C77-45C6-9261-BF6D96531A40}" destId="{E2203CBF-E6DC-4E53-BD5A-0C5B43180233}" srcOrd="1" destOrd="0" presId="urn:microsoft.com/office/officeart/2005/8/layout/vProcess5"/>
    <dgm:cxn modelId="{B22231D0-1D6A-4FF6-8996-E3123D4C591A}" type="presOf" srcId="{AACA1437-BF1C-4F34-9491-FE017C91AAA7}" destId="{DD2E0917-0DF9-4E3A-A84C-B4C8B42703B7}" srcOrd="0" destOrd="0" presId="urn:microsoft.com/office/officeart/2005/8/layout/vProcess5"/>
    <dgm:cxn modelId="{04B15AFC-0674-418C-B4B1-A1B7A0FB9633}" type="presOf" srcId="{9605C397-EF33-4470-B60F-06892111FE3B}" destId="{45D0415F-3729-4D3F-89CB-1B38E1629E99}" srcOrd="0" destOrd="0" presId="urn:microsoft.com/office/officeart/2005/8/layout/vProcess5"/>
    <dgm:cxn modelId="{83A219BF-1392-4407-9898-B25FA247CF2D}" type="presParOf" srcId="{6CA70569-CCCE-4049-AADE-2E2CB0693463}" destId="{C260C8EE-DF00-4A6C-88EE-DF68B5D5BF05}" srcOrd="0" destOrd="0" presId="urn:microsoft.com/office/officeart/2005/8/layout/vProcess5"/>
    <dgm:cxn modelId="{87642DD4-1F3A-47C0-89B8-8E5F6166D8FA}" type="presParOf" srcId="{6CA70569-CCCE-4049-AADE-2E2CB0693463}" destId="{45D0415F-3729-4D3F-89CB-1B38E1629E99}" srcOrd="1" destOrd="0" presId="urn:microsoft.com/office/officeart/2005/8/layout/vProcess5"/>
    <dgm:cxn modelId="{70512774-DDB3-45ED-9786-0A720A329AE8}" type="presParOf" srcId="{6CA70569-CCCE-4049-AADE-2E2CB0693463}" destId="{399DB601-E5C2-4DCE-8A6D-C45D64556388}" srcOrd="2" destOrd="0" presId="urn:microsoft.com/office/officeart/2005/8/layout/vProcess5"/>
    <dgm:cxn modelId="{D9ECF79E-322A-43FF-BD05-ED4F997ED1D3}" type="presParOf" srcId="{6CA70569-CCCE-4049-AADE-2E2CB0693463}" destId="{8392C4CF-B86B-4E13-A0D4-2230AADFAC2B}" srcOrd="3" destOrd="0" presId="urn:microsoft.com/office/officeart/2005/8/layout/vProcess5"/>
    <dgm:cxn modelId="{21316F6E-E697-4D1C-9457-A709D6285CED}" type="presParOf" srcId="{6CA70569-CCCE-4049-AADE-2E2CB0693463}" destId="{44B33AB2-6363-447F-B5FD-702CEC18E9A8}" srcOrd="4" destOrd="0" presId="urn:microsoft.com/office/officeart/2005/8/layout/vProcess5"/>
    <dgm:cxn modelId="{D298F15C-A04C-41B2-BF33-8161CA2332DA}" type="presParOf" srcId="{6CA70569-CCCE-4049-AADE-2E2CB0693463}" destId="{DD2E0917-0DF9-4E3A-A84C-B4C8B42703B7}" srcOrd="5" destOrd="0" presId="urn:microsoft.com/office/officeart/2005/8/layout/vProcess5"/>
    <dgm:cxn modelId="{89B510AC-660C-447B-B69A-C002135B486E}" type="presParOf" srcId="{6CA70569-CCCE-4049-AADE-2E2CB0693463}" destId="{84D9FD83-5006-4DCF-9C76-D438D4AA5697}" srcOrd="6" destOrd="0" presId="urn:microsoft.com/office/officeart/2005/8/layout/vProcess5"/>
    <dgm:cxn modelId="{CF9ACC8D-F403-4CF1-B0C8-BB5F987F239B}" type="presParOf" srcId="{6CA70569-CCCE-4049-AADE-2E2CB0693463}" destId="{E2203CBF-E6DC-4E53-BD5A-0C5B43180233}" srcOrd="7" destOrd="0" presId="urn:microsoft.com/office/officeart/2005/8/layout/vProcess5"/>
    <dgm:cxn modelId="{618B9C8A-93EE-4BEF-BF08-D24920DE398D}" type="presParOf" srcId="{6CA70569-CCCE-4049-AADE-2E2CB0693463}" destId="{A4D1B641-2C23-4286-BB61-5B8EE8916D48}" srcOrd="8" destOrd="0" presId="urn:microsoft.com/office/officeart/2005/8/layout/vProcess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D61EF27D-BF55-4333-9AF1-1AE33B13C5E3}" type="doc">
      <dgm:prSet loTypeId="urn:microsoft.com/office/officeart/2005/8/layout/list1#1" loCatId="list" qsTypeId="urn:microsoft.com/office/officeart/2005/8/quickstyle/simple5#1" qsCatId="simple" csTypeId="urn:microsoft.com/office/officeart/2005/8/colors/accent2_2#1" csCatId="accent2" phldr="1"/>
      <dgm:spPr/>
      <dgm:t>
        <a:bodyPr/>
        <a:lstStyle/>
        <a:p>
          <a:endParaRPr lang="en-US"/>
        </a:p>
      </dgm:t>
    </dgm:pt>
    <dgm:pt modelId="{E400F045-0196-4D2A-BA76-95256C355100}">
      <dgm:prSet phldrT="[Text]" custT="1"/>
      <dgm:spPr/>
      <dgm:t>
        <a:bodyPr/>
        <a:lstStyle/>
        <a:p>
          <a:r>
            <a:rPr lang="en-US" sz="1400" b="1" dirty="0">
              <a:solidFill>
                <a:schemeClr val="tx1"/>
              </a:solidFill>
              <a:latin typeface="Times New Roman" panose="02020603050405020304" pitchFamily="18" charset="0"/>
              <a:cs typeface="Times New Roman" panose="02020603050405020304" pitchFamily="18" charset="0"/>
            </a:rPr>
            <a:t>Empathy and compassion: </a:t>
          </a:r>
          <a:r>
            <a:rPr lang="en-US" sz="1400" dirty="0">
              <a:solidFill>
                <a:schemeClr val="tx1"/>
              </a:solidFill>
              <a:latin typeface="Times New Roman" panose="02020603050405020304" pitchFamily="18" charset="0"/>
              <a:cs typeface="Times New Roman" panose="02020603050405020304" pitchFamily="18" charset="0"/>
            </a:rPr>
            <a:t>Having the ability to share in their emotional field with my patients is a talent that I usually possess. In the course of the interview, interviewer again remarked what an impression I made with my answer about pain management, and how treatment of the pain should not only be directed to the physical pain but also attempt to address emotional distress.</a:t>
          </a:r>
        </a:p>
        <a:p>
          <a:endParaRPr lang="en-US" sz="1400" dirty="0">
            <a:latin typeface="Times New Roman" panose="02020603050405020304" pitchFamily="18" charset="0"/>
            <a:cs typeface="Times New Roman" panose="02020603050405020304" pitchFamily="18" charset="0"/>
          </a:endParaRPr>
        </a:p>
      </dgm:t>
    </dgm:pt>
    <dgm:pt modelId="{C815497B-1395-4B7A-A568-16097879D50D}" type="parTrans" cxnId="{2675E4F0-51BF-4671-8830-A2C68DA6A227}">
      <dgm:prSet/>
      <dgm:spPr/>
      <dgm:t>
        <a:bodyPr/>
        <a:lstStyle/>
        <a:p>
          <a:endParaRPr lang="en-US"/>
        </a:p>
      </dgm:t>
    </dgm:pt>
    <dgm:pt modelId="{AB975EA7-42FE-4D51-A8D3-EDC5895FAC90}" type="sibTrans" cxnId="{2675E4F0-51BF-4671-8830-A2C68DA6A227}">
      <dgm:prSet/>
      <dgm:spPr/>
      <dgm:t>
        <a:bodyPr/>
        <a:lstStyle/>
        <a:p>
          <a:endParaRPr lang="en-US"/>
        </a:p>
      </dgm:t>
    </dgm:pt>
    <dgm:pt modelId="{A8915B90-029E-4872-AC4E-CE5B0FCB70BC}">
      <dgm:prSet phldrT="[Text]" custT="1"/>
      <dgm:spPr/>
      <dgm:t>
        <a:bodyPr/>
        <a:lstStyle/>
        <a:p>
          <a:r>
            <a:rPr lang="en-US" sz="1400" b="1" dirty="0">
              <a:solidFill>
                <a:schemeClr val="tx1"/>
              </a:solidFill>
              <a:latin typeface="Times New Roman" panose="02020603050405020304" pitchFamily="18" charset="0"/>
              <a:cs typeface="Times New Roman" panose="02020603050405020304" pitchFamily="18" charset="0"/>
            </a:rPr>
            <a:t>Critical thinking and problem-solving: </a:t>
          </a:r>
          <a:r>
            <a:rPr lang="en-US" sz="1400" dirty="0">
              <a:solidFill>
                <a:schemeClr val="tx1"/>
              </a:solidFill>
              <a:latin typeface="Times New Roman" panose="02020603050405020304" pitchFamily="18" charset="0"/>
              <a:cs typeface="Times New Roman" panose="02020603050405020304" pitchFamily="18" charset="0"/>
            </a:rPr>
            <a:t>Nursing college was a place that built my perfectly knowledge of trained me to face critical situations in a more professional manner and made it easy for the formulation of relevant interventions and treatments. I support the position that this case actually showed when patient with worsening respiratory function was talked about (Cooper, 2022)</a:t>
          </a:r>
        </a:p>
      </dgm:t>
    </dgm:pt>
    <dgm:pt modelId="{5F429F1C-8E05-464A-A277-E2361ADC841E}" type="parTrans" cxnId="{C5A9E2E7-899C-4744-B0F8-E185FE1E5E7E}">
      <dgm:prSet/>
      <dgm:spPr/>
      <dgm:t>
        <a:bodyPr/>
        <a:lstStyle/>
        <a:p>
          <a:endParaRPr lang="en-US"/>
        </a:p>
      </dgm:t>
    </dgm:pt>
    <dgm:pt modelId="{849760C8-5E99-485D-A7E0-42F2123B97E5}" type="sibTrans" cxnId="{C5A9E2E7-899C-4744-B0F8-E185FE1E5E7E}">
      <dgm:prSet/>
      <dgm:spPr/>
      <dgm:t>
        <a:bodyPr/>
        <a:lstStyle/>
        <a:p>
          <a:endParaRPr lang="en-US"/>
        </a:p>
      </dgm:t>
    </dgm:pt>
    <dgm:pt modelId="{4DA7896A-2D10-453C-B51E-91A4A4300601}">
      <dgm:prSet phldrT="[Text]" custT="1"/>
      <dgm:spPr/>
      <dgm:t>
        <a:bodyPr/>
        <a:lstStyle/>
        <a:p>
          <a:r>
            <a:rPr lang="en-US" sz="1400" b="1" dirty="0">
              <a:solidFill>
                <a:schemeClr val="tx1"/>
              </a:solidFill>
              <a:latin typeface="Times New Roman" panose="02020603050405020304" pitchFamily="18" charset="0"/>
              <a:cs typeface="Times New Roman" panose="02020603050405020304" pitchFamily="18" charset="0"/>
            </a:rPr>
            <a:t>Lifelong learner: </a:t>
          </a:r>
          <a:r>
            <a:rPr lang="en-US" sz="1400" dirty="0">
              <a:solidFill>
                <a:schemeClr val="tx1"/>
              </a:solidFill>
              <a:latin typeface="Times New Roman" panose="02020603050405020304" pitchFamily="18" charset="0"/>
              <a:cs typeface="Times New Roman" panose="02020603050405020304" pitchFamily="18" charset="0"/>
            </a:rPr>
            <a:t>Healthcare field is under constant evolution, so I genuinely like to remain behind current research and medical advice. I specifically did that while answering the interview question by specifying that I possess a nursing journal subscription from the most reliable publication.</a:t>
          </a:r>
        </a:p>
      </dgm:t>
    </dgm:pt>
    <dgm:pt modelId="{EC38B294-513A-4D55-8C24-ABFA811C11F9}" type="parTrans" cxnId="{E75BED56-9F38-4186-89C1-76AE6B6BEFD9}">
      <dgm:prSet/>
      <dgm:spPr/>
      <dgm:t>
        <a:bodyPr/>
        <a:lstStyle/>
        <a:p>
          <a:endParaRPr lang="en-US"/>
        </a:p>
      </dgm:t>
    </dgm:pt>
    <dgm:pt modelId="{C7EBC7E3-D9DE-487F-9D44-89EFB607FF68}" type="sibTrans" cxnId="{E75BED56-9F38-4186-89C1-76AE6B6BEFD9}">
      <dgm:prSet/>
      <dgm:spPr/>
      <dgm:t>
        <a:bodyPr/>
        <a:lstStyle/>
        <a:p>
          <a:endParaRPr lang="en-US"/>
        </a:p>
      </dgm:t>
    </dgm:pt>
    <dgm:pt modelId="{8E47B8CE-FFE3-49E3-9F75-8222962F54BB}" type="pres">
      <dgm:prSet presAssocID="{D61EF27D-BF55-4333-9AF1-1AE33B13C5E3}" presName="linear" presStyleCnt="0">
        <dgm:presLayoutVars>
          <dgm:dir/>
          <dgm:animLvl val="lvl"/>
          <dgm:resizeHandles val="exact"/>
        </dgm:presLayoutVars>
      </dgm:prSet>
      <dgm:spPr/>
    </dgm:pt>
    <dgm:pt modelId="{52096D1B-9685-4B1C-81DA-5FDF01AC4BD3}" type="pres">
      <dgm:prSet presAssocID="{E400F045-0196-4D2A-BA76-95256C355100}" presName="parentLin" presStyleCnt="0"/>
      <dgm:spPr/>
    </dgm:pt>
    <dgm:pt modelId="{0320A4D7-867D-4780-92DE-F4D90C9FCB29}" type="pres">
      <dgm:prSet presAssocID="{E400F045-0196-4D2A-BA76-95256C355100}" presName="parentLeftMargin" presStyleLbl="node1" presStyleIdx="0" presStyleCnt="3"/>
      <dgm:spPr/>
    </dgm:pt>
    <dgm:pt modelId="{8F867AA2-AE57-41C7-BF1F-021FFD311613}" type="pres">
      <dgm:prSet presAssocID="{E400F045-0196-4D2A-BA76-95256C355100}" presName="parentText" presStyleLbl="node1" presStyleIdx="0" presStyleCnt="3" custScaleX="134870" custScaleY="209513">
        <dgm:presLayoutVars>
          <dgm:chMax val="0"/>
          <dgm:bulletEnabled val="1"/>
        </dgm:presLayoutVars>
      </dgm:prSet>
      <dgm:spPr/>
    </dgm:pt>
    <dgm:pt modelId="{D5345108-F583-46A1-8586-1579AE97070E}" type="pres">
      <dgm:prSet presAssocID="{E400F045-0196-4D2A-BA76-95256C355100}" presName="negativeSpace" presStyleCnt="0"/>
      <dgm:spPr/>
    </dgm:pt>
    <dgm:pt modelId="{7077391E-8B04-4013-816A-BBA4DFF0B7F5}" type="pres">
      <dgm:prSet presAssocID="{E400F045-0196-4D2A-BA76-95256C355100}" presName="childText" presStyleLbl="conFgAcc1" presStyleIdx="0" presStyleCnt="3">
        <dgm:presLayoutVars>
          <dgm:bulletEnabled val="1"/>
        </dgm:presLayoutVars>
      </dgm:prSet>
      <dgm:spPr/>
    </dgm:pt>
    <dgm:pt modelId="{2DA5CF08-0E5A-4559-8FB6-4565B679E670}" type="pres">
      <dgm:prSet presAssocID="{AB975EA7-42FE-4D51-A8D3-EDC5895FAC90}" presName="spaceBetweenRectangles" presStyleCnt="0"/>
      <dgm:spPr/>
    </dgm:pt>
    <dgm:pt modelId="{B645E49D-C265-4A21-8883-990FC6597AB2}" type="pres">
      <dgm:prSet presAssocID="{A8915B90-029E-4872-AC4E-CE5B0FCB70BC}" presName="parentLin" presStyleCnt="0"/>
      <dgm:spPr/>
    </dgm:pt>
    <dgm:pt modelId="{5A3949E9-1495-4ACB-A8EB-57CFB524C139}" type="pres">
      <dgm:prSet presAssocID="{A8915B90-029E-4872-AC4E-CE5B0FCB70BC}" presName="parentLeftMargin" presStyleLbl="node1" presStyleIdx="0" presStyleCnt="3"/>
      <dgm:spPr/>
    </dgm:pt>
    <dgm:pt modelId="{778ADE6D-7DF4-4D9F-860F-66444783595F}" type="pres">
      <dgm:prSet presAssocID="{A8915B90-029E-4872-AC4E-CE5B0FCB70BC}" presName="parentText" presStyleLbl="node1" presStyleIdx="1" presStyleCnt="3" custScaleX="142857" custScaleY="195768">
        <dgm:presLayoutVars>
          <dgm:chMax val="0"/>
          <dgm:bulletEnabled val="1"/>
        </dgm:presLayoutVars>
      </dgm:prSet>
      <dgm:spPr/>
    </dgm:pt>
    <dgm:pt modelId="{F1807AAB-8307-49ED-A29F-73DE34875CF7}" type="pres">
      <dgm:prSet presAssocID="{A8915B90-029E-4872-AC4E-CE5B0FCB70BC}" presName="negativeSpace" presStyleCnt="0"/>
      <dgm:spPr/>
    </dgm:pt>
    <dgm:pt modelId="{C5825B52-C7B0-4ADA-959C-EA4DAE8B639B}" type="pres">
      <dgm:prSet presAssocID="{A8915B90-029E-4872-AC4E-CE5B0FCB70BC}" presName="childText" presStyleLbl="conFgAcc1" presStyleIdx="1" presStyleCnt="3">
        <dgm:presLayoutVars>
          <dgm:bulletEnabled val="1"/>
        </dgm:presLayoutVars>
      </dgm:prSet>
      <dgm:spPr/>
    </dgm:pt>
    <dgm:pt modelId="{F9DF8538-8ADC-4D56-A551-600BA3A02CC1}" type="pres">
      <dgm:prSet presAssocID="{849760C8-5E99-485D-A7E0-42F2123B97E5}" presName="spaceBetweenRectangles" presStyleCnt="0"/>
      <dgm:spPr/>
    </dgm:pt>
    <dgm:pt modelId="{94E88E49-7D26-4F11-8835-CCC51E309561}" type="pres">
      <dgm:prSet presAssocID="{4DA7896A-2D10-453C-B51E-91A4A4300601}" presName="parentLin" presStyleCnt="0"/>
      <dgm:spPr/>
    </dgm:pt>
    <dgm:pt modelId="{4AAE513C-3EC3-4F29-BF1B-25BDAB615262}" type="pres">
      <dgm:prSet presAssocID="{4DA7896A-2D10-453C-B51E-91A4A4300601}" presName="parentLeftMargin" presStyleLbl="node1" presStyleIdx="1" presStyleCnt="3"/>
      <dgm:spPr/>
    </dgm:pt>
    <dgm:pt modelId="{BF542794-B11E-4C71-B372-A411F4F1A104}" type="pres">
      <dgm:prSet presAssocID="{4DA7896A-2D10-453C-B51E-91A4A4300601}" presName="parentText" presStyleLbl="node1" presStyleIdx="2" presStyleCnt="3" custScaleX="142857" custScaleY="183114">
        <dgm:presLayoutVars>
          <dgm:chMax val="0"/>
          <dgm:bulletEnabled val="1"/>
        </dgm:presLayoutVars>
      </dgm:prSet>
      <dgm:spPr/>
    </dgm:pt>
    <dgm:pt modelId="{FD48B74A-109C-4D52-A8E8-645453687623}" type="pres">
      <dgm:prSet presAssocID="{4DA7896A-2D10-453C-B51E-91A4A4300601}" presName="negativeSpace" presStyleCnt="0"/>
      <dgm:spPr/>
    </dgm:pt>
    <dgm:pt modelId="{5F0EB10D-C1F1-4603-B3F9-251894BEC19D}" type="pres">
      <dgm:prSet presAssocID="{4DA7896A-2D10-453C-B51E-91A4A4300601}" presName="childText" presStyleLbl="conFgAcc1" presStyleIdx="2" presStyleCnt="3">
        <dgm:presLayoutVars>
          <dgm:bulletEnabled val="1"/>
        </dgm:presLayoutVars>
      </dgm:prSet>
      <dgm:spPr/>
    </dgm:pt>
  </dgm:ptLst>
  <dgm:cxnLst>
    <dgm:cxn modelId="{FB7AFA1F-D9D8-4FDA-B894-E36D0029A0A3}" type="presOf" srcId="{E400F045-0196-4D2A-BA76-95256C355100}" destId="{0320A4D7-867D-4780-92DE-F4D90C9FCB29}" srcOrd="0" destOrd="0" presId="urn:microsoft.com/office/officeart/2005/8/layout/list1#1"/>
    <dgm:cxn modelId="{98D3BD2B-525D-42DC-9E36-DCD8CA9A4CB7}" type="presOf" srcId="{4DA7896A-2D10-453C-B51E-91A4A4300601}" destId="{BF542794-B11E-4C71-B372-A411F4F1A104}" srcOrd="1" destOrd="0" presId="urn:microsoft.com/office/officeart/2005/8/layout/list1#1"/>
    <dgm:cxn modelId="{B33B3743-A3AB-4FF4-B7F5-2B4C584D59EB}" type="presOf" srcId="{4DA7896A-2D10-453C-B51E-91A4A4300601}" destId="{4AAE513C-3EC3-4F29-BF1B-25BDAB615262}" srcOrd="0" destOrd="0" presId="urn:microsoft.com/office/officeart/2005/8/layout/list1#1"/>
    <dgm:cxn modelId="{E75BED56-9F38-4186-89C1-76AE6B6BEFD9}" srcId="{D61EF27D-BF55-4333-9AF1-1AE33B13C5E3}" destId="{4DA7896A-2D10-453C-B51E-91A4A4300601}" srcOrd="2" destOrd="0" parTransId="{EC38B294-513A-4D55-8C24-ABFA811C11F9}" sibTransId="{C7EBC7E3-D9DE-487F-9D44-89EFB607FF68}"/>
    <dgm:cxn modelId="{9290FEB0-26E3-4795-9023-E195CEC7BD4E}" type="presOf" srcId="{A8915B90-029E-4872-AC4E-CE5B0FCB70BC}" destId="{5A3949E9-1495-4ACB-A8EB-57CFB524C139}" srcOrd="0" destOrd="0" presId="urn:microsoft.com/office/officeart/2005/8/layout/list1#1"/>
    <dgm:cxn modelId="{D6219CD0-3702-41C9-969E-719532FCFCC0}" type="presOf" srcId="{E400F045-0196-4D2A-BA76-95256C355100}" destId="{8F867AA2-AE57-41C7-BF1F-021FFD311613}" srcOrd="1" destOrd="0" presId="urn:microsoft.com/office/officeart/2005/8/layout/list1#1"/>
    <dgm:cxn modelId="{712E26D5-F690-4618-911D-57249EA8A940}" type="presOf" srcId="{A8915B90-029E-4872-AC4E-CE5B0FCB70BC}" destId="{778ADE6D-7DF4-4D9F-860F-66444783595F}" srcOrd="1" destOrd="0" presId="urn:microsoft.com/office/officeart/2005/8/layout/list1#1"/>
    <dgm:cxn modelId="{C5A9E2E7-899C-4744-B0F8-E185FE1E5E7E}" srcId="{D61EF27D-BF55-4333-9AF1-1AE33B13C5E3}" destId="{A8915B90-029E-4872-AC4E-CE5B0FCB70BC}" srcOrd="1" destOrd="0" parTransId="{5F429F1C-8E05-464A-A277-E2361ADC841E}" sibTransId="{849760C8-5E99-485D-A7E0-42F2123B97E5}"/>
    <dgm:cxn modelId="{078FF0EA-7D35-48F2-9EE7-D40A1E6A7BE7}" type="presOf" srcId="{D61EF27D-BF55-4333-9AF1-1AE33B13C5E3}" destId="{8E47B8CE-FFE3-49E3-9F75-8222962F54BB}" srcOrd="0" destOrd="0" presId="urn:microsoft.com/office/officeart/2005/8/layout/list1#1"/>
    <dgm:cxn modelId="{2675E4F0-51BF-4671-8830-A2C68DA6A227}" srcId="{D61EF27D-BF55-4333-9AF1-1AE33B13C5E3}" destId="{E400F045-0196-4D2A-BA76-95256C355100}" srcOrd="0" destOrd="0" parTransId="{C815497B-1395-4B7A-A568-16097879D50D}" sibTransId="{AB975EA7-42FE-4D51-A8D3-EDC5895FAC90}"/>
    <dgm:cxn modelId="{3FB2DEAD-B38F-457D-9C91-DC13E72132E4}" type="presParOf" srcId="{8E47B8CE-FFE3-49E3-9F75-8222962F54BB}" destId="{52096D1B-9685-4B1C-81DA-5FDF01AC4BD3}" srcOrd="0" destOrd="0" presId="urn:microsoft.com/office/officeart/2005/8/layout/list1#1"/>
    <dgm:cxn modelId="{03F78689-3FB5-4EA1-AC9E-35CB2CAAF55C}" type="presParOf" srcId="{52096D1B-9685-4B1C-81DA-5FDF01AC4BD3}" destId="{0320A4D7-867D-4780-92DE-F4D90C9FCB29}" srcOrd="0" destOrd="0" presId="urn:microsoft.com/office/officeart/2005/8/layout/list1#1"/>
    <dgm:cxn modelId="{228A6CFB-9A9A-4979-AC2C-92B7A4457192}" type="presParOf" srcId="{52096D1B-9685-4B1C-81DA-5FDF01AC4BD3}" destId="{8F867AA2-AE57-41C7-BF1F-021FFD311613}" srcOrd="1" destOrd="0" presId="urn:microsoft.com/office/officeart/2005/8/layout/list1#1"/>
    <dgm:cxn modelId="{86710641-E527-4433-973C-ADFBDC896C90}" type="presParOf" srcId="{8E47B8CE-FFE3-49E3-9F75-8222962F54BB}" destId="{D5345108-F583-46A1-8586-1579AE97070E}" srcOrd="1" destOrd="0" presId="urn:microsoft.com/office/officeart/2005/8/layout/list1#1"/>
    <dgm:cxn modelId="{3C662E84-A036-4DE5-93FD-9C32FBA1B29A}" type="presParOf" srcId="{8E47B8CE-FFE3-49E3-9F75-8222962F54BB}" destId="{7077391E-8B04-4013-816A-BBA4DFF0B7F5}" srcOrd="2" destOrd="0" presId="urn:microsoft.com/office/officeart/2005/8/layout/list1#1"/>
    <dgm:cxn modelId="{BDE31334-E780-452A-B274-FF22699C3A95}" type="presParOf" srcId="{8E47B8CE-FFE3-49E3-9F75-8222962F54BB}" destId="{2DA5CF08-0E5A-4559-8FB6-4565B679E670}" srcOrd="3" destOrd="0" presId="urn:microsoft.com/office/officeart/2005/8/layout/list1#1"/>
    <dgm:cxn modelId="{F1631C14-91FD-4AF7-8B9F-4AB04F878BD4}" type="presParOf" srcId="{8E47B8CE-FFE3-49E3-9F75-8222962F54BB}" destId="{B645E49D-C265-4A21-8883-990FC6597AB2}" srcOrd="4" destOrd="0" presId="urn:microsoft.com/office/officeart/2005/8/layout/list1#1"/>
    <dgm:cxn modelId="{18F89B87-5515-4026-A51E-9DCED033764D}" type="presParOf" srcId="{B645E49D-C265-4A21-8883-990FC6597AB2}" destId="{5A3949E9-1495-4ACB-A8EB-57CFB524C139}" srcOrd="0" destOrd="0" presId="urn:microsoft.com/office/officeart/2005/8/layout/list1#1"/>
    <dgm:cxn modelId="{35BC6321-2361-478F-A010-5C66DF94AF8B}" type="presParOf" srcId="{B645E49D-C265-4A21-8883-990FC6597AB2}" destId="{778ADE6D-7DF4-4D9F-860F-66444783595F}" srcOrd="1" destOrd="0" presId="urn:microsoft.com/office/officeart/2005/8/layout/list1#1"/>
    <dgm:cxn modelId="{98EFED5C-A325-4986-A06B-C34826BDDF82}" type="presParOf" srcId="{8E47B8CE-FFE3-49E3-9F75-8222962F54BB}" destId="{F1807AAB-8307-49ED-A29F-73DE34875CF7}" srcOrd="5" destOrd="0" presId="urn:microsoft.com/office/officeart/2005/8/layout/list1#1"/>
    <dgm:cxn modelId="{11300D5C-2A28-4E35-99DD-EA8457EC25E0}" type="presParOf" srcId="{8E47B8CE-FFE3-49E3-9F75-8222962F54BB}" destId="{C5825B52-C7B0-4ADA-959C-EA4DAE8B639B}" srcOrd="6" destOrd="0" presId="urn:microsoft.com/office/officeart/2005/8/layout/list1#1"/>
    <dgm:cxn modelId="{CC1A537A-0F57-4E1B-8264-88DD222264B8}" type="presParOf" srcId="{8E47B8CE-FFE3-49E3-9F75-8222962F54BB}" destId="{F9DF8538-8ADC-4D56-A551-600BA3A02CC1}" srcOrd="7" destOrd="0" presId="urn:microsoft.com/office/officeart/2005/8/layout/list1#1"/>
    <dgm:cxn modelId="{AF6D05F4-BA34-4EF3-A742-A830FC1488BB}" type="presParOf" srcId="{8E47B8CE-FFE3-49E3-9F75-8222962F54BB}" destId="{94E88E49-7D26-4F11-8835-CCC51E309561}" srcOrd="8" destOrd="0" presId="urn:microsoft.com/office/officeart/2005/8/layout/list1#1"/>
    <dgm:cxn modelId="{DD0879F9-14EC-4C86-8307-4B80CAC361F1}" type="presParOf" srcId="{94E88E49-7D26-4F11-8835-CCC51E309561}" destId="{4AAE513C-3EC3-4F29-BF1B-25BDAB615262}" srcOrd="0" destOrd="0" presId="urn:microsoft.com/office/officeart/2005/8/layout/list1#1"/>
    <dgm:cxn modelId="{6EFBDD58-005F-4E0F-96E1-6C2401C81843}" type="presParOf" srcId="{94E88E49-7D26-4F11-8835-CCC51E309561}" destId="{BF542794-B11E-4C71-B372-A411F4F1A104}" srcOrd="1" destOrd="0" presId="urn:microsoft.com/office/officeart/2005/8/layout/list1#1"/>
    <dgm:cxn modelId="{91E8A7ED-BEF4-4450-8FBC-19B70136098A}" type="presParOf" srcId="{8E47B8CE-FFE3-49E3-9F75-8222962F54BB}" destId="{FD48B74A-109C-4D52-A8E8-645453687623}" srcOrd="9" destOrd="0" presId="urn:microsoft.com/office/officeart/2005/8/layout/list1#1"/>
    <dgm:cxn modelId="{2301292C-4558-4902-BF26-85AB781CEA8A}" type="presParOf" srcId="{8E47B8CE-FFE3-49E3-9F75-8222962F54BB}" destId="{5F0EB10D-C1F1-4603-B3F9-251894BEC19D}" srcOrd="10" destOrd="0" presId="urn:microsoft.com/office/officeart/2005/8/layout/list1#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BC13AC52-EABB-44A9-BD8D-014AE830EFBD}" type="doc">
      <dgm:prSet loTypeId="urn:microsoft.com/office/officeart/2005/8/layout/arrow5" loCatId="relationship" qsTypeId="urn:microsoft.com/office/officeart/2005/8/quickstyle/simple1#1" qsCatId="simple" csTypeId="urn:microsoft.com/office/officeart/2005/8/colors/accent1_2#2" csCatId="accent1" phldr="1"/>
      <dgm:spPr/>
      <dgm:t>
        <a:bodyPr/>
        <a:lstStyle/>
        <a:p>
          <a:endParaRPr lang="en-US"/>
        </a:p>
      </dgm:t>
    </dgm:pt>
    <dgm:pt modelId="{610C0307-788B-46E1-AAAD-F785879A4D94}">
      <dgm:prSet phldrT="[Text]" custT="1"/>
      <dgm:spPr/>
      <dgm:t>
        <a:bodyPr/>
        <a:lstStyle/>
        <a:p>
          <a:r>
            <a:rPr lang="en-US" sz="1400" b="1" dirty="0">
              <a:latin typeface="Times New Roman" panose="02020603050405020304" pitchFamily="18" charset="0"/>
              <a:cs typeface="Times New Roman" panose="02020603050405020304" pitchFamily="18" charset="0"/>
            </a:rPr>
            <a:t>Advocacy: </a:t>
          </a:r>
          <a:r>
            <a:rPr lang="en-US" sz="1400" dirty="0">
              <a:latin typeface="Times New Roman" panose="02020603050405020304" pitchFamily="18" charset="0"/>
              <a:cs typeface="Times New Roman" panose="02020603050405020304" pitchFamily="18" charset="0"/>
            </a:rPr>
            <a:t>To me, the essence of advocacy is not only making a strong case, but also the confidence in oneself. Interviewer appeared to be responsive when I referred to the idea of cooperation with the families and putting the patients' dignity matters to the fore.</a:t>
          </a:r>
        </a:p>
      </dgm:t>
    </dgm:pt>
    <dgm:pt modelId="{AADB674B-08C9-4BA5-8E63-A6F4DDCA9140}" type="parTrans" cxnId="{C0768C7C-DFA0-46A4-B911-A3F7C74AD503}">
      <dgm:prSet/>
      <dgm:spPr/>
      <dgm:t>
        <a:bodyPr/>
        <a:lstStyle/>
        <a:p>
          <a:endParaRPr lang="en-US"/>
        </a:p>
      </dgm:t>
    </dgm:pt>
    <dgm:pt modelId="{7BC6C1C9-F1A1-4C7E-9D2F-9E8059D4A34D}" type="sibTrans" cxnId="{C0768C7C-DFA0-46A4-B911-A3F7C74AD503}">
      <dgm:prSet/>
      <dgm:spPr/>
      <dgm:t>
        <a:bodyPr/>
        <a:lstStyle/>
        <a:p>
          <a:endParaRPr lang="en-US"/>
        </a:p>
      </dgm:t>
    </dgm:pt>
    <dgm:pt modelId="{B0CC0DF5-A99F-41D0-938E-4D80DAADD246}">
      <dgm:prSet phldrT="[Text]" custT="1"/>
      <dgm:spPr/>
      <dgm:t>
        <a:bodyPr/>
        <a:lstStyle/>
        <a:p>
          <a:r>
            <a:rPr lang="en-US" sz="1400" b="1" dirty="0">
              <a:latin typeface="Times New Roman" panose="02020603050405020304" pitchFamily="18" charset="0"/>
              <a:cs typeface="Times New Roman" panose="02020603050405020304" pitchFamily="18" charset="0"/>
            </a:rPr>
            <a:t>Network of mentors</a:t>
          </a:r>
          <a:r>
            <a:rPr lang="en-US" sz="1400" dirty="0">
              <a:latin typeface="Times New Roman" panose="02020603050405020304" pitchFamily="18" charset="0"/>
              <a:cs typeface="Times New Roman" panose="02020603050405020304" pitchFamily="18" charset="0"/>
            </a:rPr>
            <a:t>: In the course of my studies, it was also my privilege to become close to extra-curricular advisors and mentors such as clinical consultants who, to this day, I regard as my invaluable guides. By the way, this all fact was rather a 'blind spot' but maybe I would better stress that I can work under pressure or when I get nervous</a:t>
          </a:r>
        </a:p>
      </dgm:t>
    </dgm:pt>
    <dgm:pt modelId="{46199DC4-0E13-4543-BCC4-92CA769EB53A}" type="parTrans" cxnId="{7F23674A-FCA5-400B-BB45-CDBA49573289}">
      <dgm:prSet/>
      <dgm:spPr/>
      <dgm:t>
        <a:bodyPr/>
        <a:lstStyle/>
        <a:p>
          <a:endParaRPr lang="en-US"/>
        </a:p>
      </dgm:t>
    </dgm:pt>
    <dgm:pt modelId="{042AE01D-CB62-435F-8EBC-AC34703A7561}" type="sibTrans" cxnId="{7F23674A-FCA5-400B-BB45-CDBA49573289}">
      <dgm:prSet/>
      <dgm:spPr/>
      <dgm:t>
        <a:bodyPr/>
        <a:lstStyle/>
        <a:p>
          <a:endParaRPr lang="en-US"/>
        </a:p>
      </dgm:t>
    </dgm:pt>
    <dgm:pt modelId="{F4955ACD-84B0-467E-B0F4-AA417035BE51}" type="pres">
      <dgm:prSet presAssocID="{BC13AC52-EABB-44A9-BD8D-014AE830EFBD}" presName="diagram" presStyleCnt="0">
        <dgm:presLayoutVars>
          <dgm:dir/>
          <dgm:resizeHandles val="exact"/>
        </dgm:presLayoutVars>
      </dgm:prSet>
      <dgm:spPr/>
    </dgm:pt>
    <dgm:pt modelId="{CFC8BB05-4BCC-43A6-BEE5-97C8CE53D27C}" type="pres">
      <dgm:prSet presAssocID="{610C0307-788B-46E1-AAAD-F785879A4D94}" presName="arrow" presStyleLbl="node1" presStyleIdx="0" presStyleCnt="2">
        <dgm:presLayoutVars>
          <dgm:bulletEnabled val="1"/>
        </dgm:presLayoutVars>
      </dgm:prSet>
      <dgm:spPr/>
    </dgm:pt>
    <dgm:pt modelId="{203E0B2F-F134-49CC-B27B-85F5F44247B5}" type="pres">
      <dgm:prSet presAssocID="{B0CC0DF5-A99F-41D0-938E-4D80DAADD246}" presName="arrow" presStyleLbl="node1" presStyleIdx="1" presStyleCnt="2">
        <dgm:presLayoutVars>
          <dgm:bulletEnabled val="1"/>
        </dgm:presLayoutVars>
      </dgm:prSet>
      <dgm:spPr/>
    </dgm:pt>
  </dgm:ptLst>
  <dgm:cxnLst>
    <dgm:cxn modelId="{7F23674A-FCA5-400B-BB45-CDBA49573289}" srcId="{BC13AC52-EABB-44A9-BD8D-014AE830EFBD}" destId="{B0CC0DF5-A99F-41D0-938E-4D80DAADD246}" srcOrd="1" destOrd="0" parTransId="{46199DC4-0E13-4543-BCC4-92CA769EB53A}" sibTransId="{042AE01D-CB62-435F-8EBC-AC34703A7561}"/>
    <dgm:cxn modelId="{10350155-49BD-4B91-9A0C-DCC85C8673FC}" type="presOf" srcId="{610C0307-788B-46E1-AAAD-F785879A4D94}" destId="{CFC8BB05-4BCC-43A6-BEE5-97C8CE53D27C}" srcOrd="0" destOrd="0" presId="urn:microsoft.com/office/officeart/2005/8/layout/arrow5"/>
    <dgm:cxn modelId="{C0768C7C-DFA0-46A4-B911-A3F7C74AD503}" srcId="{BC13AC52-EABB-44A9-BD8D-014AE830EFBD}" destId="{610C0307-788B-46E1-AAAD-F785879A4D94}" srcOrd="0" destOrd="0" parTransId="{AADB674B-08C9-4BA5-8E63-A6F4DDCA9140}" sibTransId="{7BC6C1C9-F1A1-4C7E-9D2F-9E8059D4A34D}"/>
    <dgm:cxn modelId="{0C67D0B9-063B-4F8E-AAB7-31064B801C53}" type="presOf" srcId="{B0CC0DF5-A99F-41D0-938E-4D80DAADD246}" destId="{203E0B2F-F134-49CC-B27B-85F5F44247B5}" srcOrd="0" destOrd="0" presId="urn:microsoft.com/office/officeart/2005/8/layout/arrow5"/>
    <dgm:cxn modelId="{3E475BCF-F1C6-458B-9D3D-8B2300A908A1}" type="presOf" srcId="{BC13AC52-EABB-44A9-BD8D-014AE830EFBD}" destId="{F4955ACD-84B0-467E-B0F4-AA417035BE51}" srcOrd="0" destOrd="0" presId="urn:microsoft.com/office/officeart/2005/8/layout/arrow5"/>
    <dgm:cxn modelId="{278B8DEA-5C64-4C58-B301-F9EFD38DF1B8}" type="presParOf" srcId="{F4955ACD-84B0-467E-B0F4-AA417035BE51}" destId="{CFC8BB05-4BCC-43A6-BEE5-97C8CE53D27C}" srcOrd="0" destOrd="0" presId="urn:microsoft.com/office/officeart/2005/8/layout/arrow5"/>
    <dgm:cxn modelId="{500E4953-F1DB-4253-BB20-11ED07FC12F7}" type="presParOf" srcId="{F4955ACD-84B0-467E-B0F4-AA417035BE51}" destId="{203E0B2F-F134-49CC-B27B-85F5F44247B5}" srcOrd="1" destOrd="0" presId="urn:microsoft.com/office/officeart/2005/8/layout/arrow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2F42E485-FF05-45BA-8860-C4D285CE4174}" type="doc">
      <dgm:prSet loTypeId="urn:microsoft.com/office/officeart/2005/8/layout/hProcess9#1" loCatId="process" qsTypeId="urn:microsoft.com/office/officeart/2005/8/quickstyle/simple1#2" qsCatId="simple" csTypeId="urn:microsoft.com/office/officeart/2005/8/colors/accent1_2#3" csCatId="accent1" phldr="1"/>
      <dgm:spPr/>
    </dgm:pt>
    <dgm:pt modelId="{6E8C68FA-EC58-4B19-A172-09DFD00E838E}">
      <dgm:prSet phldrT="[Text]" custT="1"/>
      <dgm:spPr/>
      <dgm:t>
        <a:bodyPr/>
        <a:lstStyle/>
        <a:p>
          <a:r>
            <a:rPr lang="en-US" sz="1400" b="1" dirty="0">
              <a:latin typeface="Times New Roman" panose="02020603050405020304" pitchFamily="18" charset="0"/>
              <a:cs typeface="Times New Roman" panose="02020603050405020304" pitchFamily="18" charset="0"/>
            </a:rPr>
            <a:t>Lack of experience: </a:t>
          </a:r>
          <a:r>
            <a:rPr lang="en-US" sz="1400" dirty="0">
              <a:latin typeface="Times New Roman" panose="02020603050405020304" pitchFamily="18" charset="0"/>
              <a:cs typeface="Times New Roman" panose="02020603050405020304" pitchFamily="18" charset="0"/>
            </a:rPr>
            <a:t>Such a characteristic can be considered a life sentence for a novice in this way. In the lab or clinical experiments I can do just any pretty well, but this is quite different when dealing with a cancer patient or a very ill person in a ward (Mijung, 2020).</a:t>
          </a:r>
        </a:p>
      </dgm:t>
    </dgm:pt>
    <dgm:pt modelId="{F283C994-0601-4862-B361-5FA3C8CAE111}" type="parTrans" cxnId="{EBD9F7AA-2FB1-414E-ADAD-D9ED73C199DE}">
      <dgm:prSet/>
      <dgm:spPr/>
      <dgm:t>
        <a:bodyPr/>
        <a:lstStyle/>
        <a:p>
          <a:endParaRPr lang="en-US"/>
        </a:p>
      </dgm:t>
    </dgm:pt>
    <dgm:pt modelId="{9339F0BC-340A-40E0-B14E-D930C1DBF260}" type="sibTrans" cxnId="{EBD9F7AA-2FB1-414E-ADAD-D9ED73C199DE}">
      <dgm:prSet/>
      <dgm:spPr/>
      <dgm:t>
        <a:bodyPr/>
        <a:lstStyle/>
        <a:p>
          <a:endParaRPr lang="en-US"/>
        </a:p>
      </dgm:t>
    </dgm:pt>
    <dgm:pt modelId="{92B857B4-9059-465E-921F-584D5A9040CA}">
      <dgm:prSet phldrT="[Text]" custT="1"/>
      <dgm:spPr>
        <a:solidFill>
          <a:schemeClr val="accent1">
            <a:lumMod val="40000"/>
            <a:lumOff val="60000"/>
          </a:schemeClr>
        </a:solidFill>
      </dgm:spPr>
      <dgm:t>
        <a:bodyPr/>
        <a:lstStyle/>
        <a:p>
          <a:r>
            <a:rPr lang="en-US" sz="1400" b="1" dirty="0">
              <a:solidFill>
                <a:schemeClr val="tx1"/>
              </a:solidFill>
              <a:latin typeface="Times New Roman" panose="02020603050405020304" pitchFamily="18" charset="0"/>
              <a:cs typeface="Times New Roman" panose="02020603050405020304" pitchFamily="18" charset="0"/>
            </a:rPr>
            <a:t>Time management: </a:t>
          </a:r>
          <a:r>
            <a:rPr lang="en-US" sz="1400" dirty="0">
              <a:solidFill>
                <a:schemeClr val="tx1"/>
              </a:solidFill>
              <a:latin typeface="Times New Roman" panose="02020603050405020304" pitchFamily="18" charset="0"/>
              <a:cs typeface="Times New Roman" panose="02020603050405020304" pitchFamily="18" charset="0"/>
            </a:rPr>
            <a:t>Indeed, although I would abstain from using the word ‘disorganized’ to describe myself, there is always an occasion when I can do the same task even more efficiently. The care provider will cope by splitting his attention between different patients, their files, and him-instability and this is exacerbated in the beginning.</a:t>
          </a:r>
        </a:p>
      </dgm:t>
    </dgm:pt>
    <dgm:pt modelId="{C4CB7A60-EFAE-480D-B6BA-AE2B8E74A92D}" type="parTrans" cxnId="{D84A6E8C-C2DD-476C-84F5-0AFBD4B14DB1}">
      <dgm:prSet/>
      <dgm:spPr/>
      <dgm:t>
        <a:bodyPr/>
        <a:lstStyle/>
        <a:p>
          <a:endParaRPr lang="en-US"/>
        </a:p>
      </dgm:t>
    </dgm:pt>
    <dgm:pt modelId="{7DC7DE50-7AF0-4A64-8357-9659E099C8BE}" type="sibTrans" cxnId="{D84A6E8C-C2DD-476C-84F5-0AFBD4B14DB1}">
      <dgm:prSet/>
      <dgm:spPr/>
      <dgm:t>
        <a:bodyPr/>
        <a:lstStyle/>
        <a:p>
          <a:endParaRPr lang="en-US"/>
        </a:p>
      </dgm:t>
    </dgm:pt>
    <dgm:pt modelId="{EC2E38DA-469B-4F9E-8E27-3E9DCA9F9BF1}">
      <dgm:prSet phldrT="[Text]" custT="1"/>
      <dgm:spPr/>
      <dgm:t>
        <a:bodyPr/>
        <a:lstStyle/>
        <a:p>
          <a:r>
            <a:rPr lang="en-US" sz="1400" b="1" dirty="0">
              <a:latin typeface="Times New Roman" panose="02020603050405020304" pitchFamily="18" charset="0"/>
              <a:cs typeface="Times New Roman" panose="02020603050405020304" pitchFamily="18" charset="0"/>
            </a:rPr>
            <a:t>Comfort with technology: </a:t>
          </a:r>
          <a:r>
            <a:rPr lang="en-US" sz="1400" dirty="0">
              <a:latin typeface="Times New Roman" panose="02020603050405020304" pitchFamily="18" charset="0"/>
              <a:cs typeface="Times New Roman" panose="02020603050405020304" pitchFamily="18" charset="0"/>
            </a:rPr>
            <a:t>Although I am confident using simple electronic record management systems, in certain hospitals they’re working with very advanced software. Interviewer , seemingly, brought up the implementation of patient tracking system and I might have showed some kind of hesitation, which probably might have caused my immediate dismissal from the job. This is one such point that I need to clearly understand by studying the organizational structure, which would help me fit in well during my next interview.</a:t>
          </a:r>
        </a:p>
      </dgm:t>
    </dgm:pt>
    <dgm:pt modelId="{3EB54D98-B111-4A07-9938-23B25B0E6F62}" type="parTrans" cxnId="{F808A08D-2FE0-4140-BA81-E30EAD15CDCC}">
      <dgm:prSet/>
      <dgm:spPr/>
      <dgm:t>
        <a:bodyPr/>
        <a:lstStyle/>
        <a:p>
          <a:endParaRPr lang="en-US"/>
        </a:p>
      </dgm:t>
    </dgm:pt>
    <dgm:pt modelId="{2911F20B-A0DA-4840-BC2D-8FC0528BC132}" type="sibTrans" cxnId="{F808A08D-2FE0-4140-BA81-E30EAD15CDCC}">
      <dgm:prSet/>
      <dgm:spPr/>
      <dgm:t>
        <a:bodyPr/>
        <a:lstStyle/>
        <a:p>
          <a:endParaRPr lang="en-US"/>
        </a:p>
      </dgm:t>
    </dgm:pt>
    <dgm:pt modelId="{9A704B36-18C7-4C2D-A18E-51C4B45B794C}" type="pres">
      <dgm:prSet presAssocID="{2F42E485-FF05-45BA-8860-C4D285CE4174}" presName="CompostProcess" presStyleCnt="0">
        <dgm:presLayoutVars>
          <dgm:dir/>
          <dgm:resizeHandles val="exact"/>
        </dgm:presLayoutVars>
      </dgm:prSet>
      <dgm:spPr/>
    </dgm:pt>
    <dgm:pt modelId="{87220580-95E3-45C4-AE40-B5AC75C89BFA}" type="pres">
      <dgm:prSet presAssocID="{2F42E485-FF05-45BA-8860-C4D285CE4174}" presName="arrow" presStyleLbl="bgShp" presStyleIdx="0" presStyleCnt="1"/>
      <dgm:spPr/>
    </dgm:pt>
    <dgm:pt modelId="{DD09D36C-5F05-4B46-8BEE-672A794D3770}" type="pres">
      <dgm:prSet presAssocID="{2F42E485-FF05-45BA-8860-C4D285CE4174}" presName="linearProcess" presStyleCnt="0"/>
      <dgm:spPr/>
    </dgm:pt>
    <dgm:pt modelId="{C467ECA7-133E-4B9B-82DD-AC1F103AA393}" type="pres">
      <dgm:prSet presAssocID="{6E8C68FA-EC58-4B19-A172-09DFD00E838E}" presName="textNode" presStyleLbl="node1" presStyleIdx="0" presStyleCnt="3" custScaleY="250000">
        <dgm:presLayoutVars>
          <dgm:bulletEnabled val="1"/>
        </dgm:presLayoutVars>
      </dgm:prSet>
      <dgm:spPr/>
    </dgm:pt>
    <dgm:pt modelId="{6A49951F-1B1B-4A70-99C1-9052A6D92A98}" type="pres">
      <dgm:prSet presAssocID="{9339F0BC-340A-40E0-B14E-D930C1DBF260}" presName="sibTrans" presStyleCnt="0"/>
      <dgm:spPr/>
    </dgm:pt>
    <dgm:pt modelId="{84CA2BBE-F701-4AA4-8F38-B6F9FB0DD628}" type="pres">
      <dgm:prSet presAssocID="{92B857B4-9059-465E-921F-584D5A9040CA}" presName="textNode" presStyleLbl="node1" presStyleIdx="1" presStyleCnt="3" custScaleY="250000">
        <dgm:presLayoutVars>
          <dgm:bulletEnabled val="1"/>
        </dgm:presLayoutVars>
      </dgm:prSet>
      <dgm:spPr/>
    </dgm:pt>
    <dgm:pt modelId="{FA61F7F6-3F02-4B6A-AFC0-03126751011E}" type="pres">
      <dgm:prSet presAssocID="{7DC7DE50-7AF0-4A64-8357-9659E099C8BE}" presName="sibTrans" presStyleCnt="0"/>
      <dgm:spPr/>
    </dgm:pt>
    <dgm:pt modelId="{459AE7FA-E4DB-4361-90CB-E7CE18495B52}" type="pres">
      <dgm:prSet presAssocID="{EC2E38DA-469B-4F9E-8E27-3E9DCA9F9BF1}" presName="textNode" presStyleLbl="node1" presStyleIdx="2" presStyleCnt="3" custScaleY="250000">
        <dgm:presLayoutVars>
          <dgm:bulletEnabled val="1"/>
        </dgm:presLayoutVars>
      </dgm:prSet>
      <dgm:spPr/>
    </dgm:pt>
  </dgm:ptLst>
  <dgm:cxnLst>
    <dgm:cxn modelId="{F7426400-F506-4B41-85C5-06CA2C82A5E9}" type="presOf" srcId="{EC2E38DA-469B-4F9E-8E27-3E9DCA9F9BF1}" destId="{459AE7FA-E4DB-4361-90CB-E7CE18495B52}" srcOrd="0" destOrd="0" presId="urn:microsoft.com/office/officeart/2005/8/layout/hProcess9#1"/>
    <dgm:cxn modelId="{E3F49C2F-65D6-457B-9682-E38969F8E94D}" type="presOf" srcId="{2F42E485-FF05-45BA-8860-C4D285CE4174}" destId="{9A704B36-18C7-4C2D-A18E-51C4B45B794C}" srcOrd="0" destOrd="0" presId="urn:microsoft.com/office/officeart/2005/8/layout/hProcess9#1"/>
    <dgm:cxn modelId="{D84A6E8C-C2DD-476C-84F5-0AFBD4B14DB1}" srcId="{2F42E485-FF05-45BA-8860-C4D285CE4174}" destId="{92B857B4-9059-465E-921F-584D5A9040CA}" srcOrd="1" destOrd="0" parTransId="{C4CB7A60-EFAE-480D-B6BA-AE2B8E74A92D}" sibTransId="{7DC7DE50-7AF0-4A64-8357-9659E099C8BE}"/>
    <dgm:cxn modelId="{F808A08D-2FE0-4140-BA81-E30EAD15CDCC}" srcId="{2F42E485-FF05-45BA-8860-C4D285CE4174}" destId="{EC2E38DA-469B-4F9E-8E27-3E9DCA9F9BF1}" srcOrd="2" destOrd="0" parTransId="{3EB54D98-B111-4A07-9938-23B25B0E6F62}" sibTransId="{2911F20B-A0DA-4840-BC2D-8FC0528BC132}"/>
    <dgm:cxn modelId="{5331F6A1-C661-4BEE-B9C8-5F885D872267}" type="presOf" srcId="{92B857B4-9059-465E-921F-584D5A9040CA}" destId="{84CA2BBE-F701-4AA4-8F38-B6F9FB0DD628}" srcOrd="0" destOrd="0" presId="urn:microsoft.com/office/officeart/2005/8/layout/hProcess9#1"/>
    <dgm:cxn modelId="{EBD9F7AA-2FB1-414E-ADAD-D9ED73C199DE}" srcId="{2F42E485-FF05-45BA-8860-C4D285CE4174}" destId="{6E8C68FA-EC58-4B19-A172-09DFD00E838E}" srcOrd="0" destOrd="0" parTransId="{F283C994-0601-4862-B361-5FA3C8CAE111}" sibTransId="{9339F0BC-340A-40E0-B14E-D930C1DBF260}"/>
    <dgm:cxn modelId="{2F2515E9-2D81-4A1B-8D22-5D99BB7915A8}" type="presOf" srcId="{6E8C68FA-EC58-4B19-A172-09DFD00E838E}" destId="{C467ECA7-133E-4B9B-82DD-AC1F103AA393}" srcOrd="0" destOrd="0" presId="urn:microsoft.com/office/officeart/2005/8/layout/hProcess9#1"/>
    <dgm:cxn modelId="{42F41D0B-1B91-46AA-B991-ED731AE64684}" type="presParOf" srcId="{9A704B36-18C7-4C2D-A18E-51C4B45B794C}" destId="{87220580-95E3-45C4-AE40-B5AC75C89BFA}" srcOrd="0" destOrd="0" presId="urn:microsoft.com/office/officeart/2005/8/layout/hProcess9#1"/>
    <dgm:cxn modelId="{E542924C-7344-4799-87D9-8F9656D30000}" type="presParOf" srcId="{9A704B36-18C7-4C2D-A18E-51C4B45B794C}" destId="{DD09D36C-5F05-4B46-8BEE-672A794D3770}" srcOrd="1" destOrd="0" presId="urn:microsoft.com/office/officeart/2005/8/layout/hProcess9#1"/>
    <dgm:cxn modelId="{492E97EC-D3A1-4756-8626-43C953E6B846}" type="presParOf" srcId="{DD09D36C-5F05-4B46-8BEE-672A794D3770}" destId="{C467ECA7-133E-4B9B-82DD-AC1F103AA393}" srcOrd="0" destOrd="0" presId="urn:microsoft.com/office/officeart/2005/8/layout/hProcess9#1"/>
    <dgm:cxn modelId="{6A78F524-E413-4F2F-AB23-C56A428AC319}" type="presParOf" srcId="{DD09D36C-5F05-4B46-8BEE-672A794D3770}" destId="{6A49951F-1B1B-4A70-99C1-9052A6D92A98}" srcOrd="1" destOrd="0" presId="urn:microsoft.com/office/officeart/2005/8/layout/hProcess9#1"/>
    <dgm:cxn modelId="{66D30F59-3567-499D-843A-FF3837508F7A}" type="presParOf" srcId="{DD09D36C-5F05-4B46-8BEE-672A794D3770}" destId="{84CA2BBE-F701-4AA4-8F38-B6F9FB0DD628}" srcOrd="2" destOrd="0" presId="urn:microsoft.com/office/officeart/2005/8/layout/hProcess9#1"/>
    <dgm:cxn modelId="{7D6DB965-4C15-4F5F-A00A-4A9E22808829}" type="presParOf" srcId="{DD09D36C-5F05-4B46-8BEE-672A794D3770}" destId="{FA61F7F6-3F02-4B6A-AFC0-03126751011E}" srcOrd="3" destOrd="0" presId="urn:microsoft.com/office/officeart/2005/8/layout/hProcess9#1"/>
    <dgm:cxn modelId="{06A1A054-F9DC-40E7-A21F-A9FC5E878ADB}" type="presParOf" srcId="{DD09D36C-5F05-4B46-8BEE-672A794D3770}" destId="{459AE7FA-E4DB-4361-90CB-E7CE18495B52}" srcOrd="4" destOrd="0" presId="urn:microsoft.com/office/officeart/2005/8/layout/hProcess9#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7AB93635-BC36-4821-9B7A-E49EC1C80DFC}" type="doc">
      <dgm:prSet loTypeId="urn:microsoft.com/office/officeart/2005/8/layout/list1#2" loCatId="list" qsTypeId="urn:microsoft.com/office/officeart/2005/8/quickstyle/simple1#3" qsCatId="simple" csTypeId="urn:microsoft.com/office/officeart/2005/8/colors/accent1_2#4" csCatId="accent1" phldr="1"/>
      <dgm:spPr/>
      <dgm:t>
        <a:bodyPr/>
        <a:lstStyle/>
        <a:p>
          <a:endParaRPr lang="en-US"/>
        </a:p>
      </dgm:t>
    </dgm:pt>
    <dgm:pt modelId="{3B9CABFA-4D40-4392-9758-E0446972FD80}">
      <dgm:prSet phldrT="[Text]" custT="1"/>
      <dgm:spPr>
        <a:solidFill>
          <a:schemeClr val="accent1">
            <a:lumMod val="60000"/>
            <a:lumOff val="40000"/>
          </a:schemeClr>
        </a:solidFill>
      </dgm:spPr>
      <dgm:t>
        <a:bodyPr/>
        <a:lstStyle/>
        <a:p>
          <a:r>
            <a:rPr lang="en-US" sz="1200" dirty="0">
              <a:solidFill>
                <a:schemeClr val="tx1"/>
              </a:solidFill>
              <a:latin typeface="Times New Roman" panose="02020603050405020304" pitchFamily="18" charset="0"/>
              <a:cs typeface="Times New Roman" panose="02020603050405020304" pitchFamily="18" charset="0"/>
            </a:rPr>
            <a:t>The interview was very convincing and the fact is clear - there are great opportunities in this field and it will interest many. The constantly escalating need for trained nurses, that come with a growing aging population, is a key problem. This ultimately leads to stable jobs and a varied spectrum of vacancies, giving me the chance to find the best working environment for me.</a:t>
          </a:r>
        </a:p>
      </dgm:t>
    </dgm:pt>
    <dgm:pt modelId="{DF53F0BA-CEC0-452A-9EAE-FFFE1403DB6D}" type="parTrans" cxnId="{2D78948A-DCD5-4935-91BB-A4992C286184}">
      <dgm:prSet/>
      <dgm:spPr/>
      <dgm:t>
        <a:bodyPr/>
        <a:lstStyle/>
        <a:p>
          <a:endParaRPr lang="en-US"/>
        </a:p>
      </dgm:t>
    </dgm:pt>
    <dgm:pt modelId="{EB146692-561E-4277-9226-FC19AFF92032}" type="sibTrans" cxnId="{2D78948A-DCD5-4935-91BB-A4992C286184}">
      <dgm:prSet/>
      <dgm:spPr/>
      <dgm:t>
        <a:bodyPr/>
        <a:lstStyle/>
        <a:p>
          <a:endParaRPr lang="en-US"/>
        </a:p>
      </dgm:t>
    </dgm:pt>
    <dgm:pt modelId="{340194F0-3230-4C01-91A2-AFBA4A65E61B}">
      <dgm:prSet phldrT="[Text]" custT="1"/>
      <dgm:spPr/>
      <dgm:t>
        <a:bodyPr/>
        <a:lstStyle/>
        <a:p>
          <a:pPr algn="just"/>
          <a:r>
            <a:rPr lang="en-US" sz="1200" dirty="0">
              <a:latin typeface="Times New Roman" panose="02020603050405020304" pitchFamily="18" charset="0"/>
              <a:cs typeface="Times New Roman" panose="02020603050405020304" pitchFamily="18" charset="0"/>
            </a:rPr>
            <a:t>Apart from a general requirement of nurses, the hospitals are all the time developing its ways towards better caregiving and staff efficiencies. This will be a call for me to check and find a gap that is still not occupied by other caregivers in the adult nursing field. The problem could be that the hospital has particular patients that they have difficulties in or something else like a new technology that have not yet been adapted fully. </a:t>
          </a:r>
        </a:p>
      </dgm:t>
    </dgm:pt>
    <dgm:pt modelId="{9EE3FE18-4C1F-4148-94EE-8A83534C2709}" type="parTrans" cxnId="{DDD2707A-A5BE-41AB-A99F-ACFC262680DD}">
      <dgm:prSet/>
      <dgm:spPr/>
      <dgm:t>
        <a:bodyPr/>
        <a:lstStyle/>
        <a:p>
          <a:endParaRPr lang="en-US"/>
        </a:p>
      </dgm:t>
    </dgm:pt>
    <dgm:pt modelId="{3D53B85C-0790-4CAA-B55C-7E433FF02A9B}" type="sibTrans" cxnId="{DDD2707A-A5BE-41AB-A99F-ACFC262680DD}">
      <dgm:prSet/>
      <dgm:spPr/>
      <dgm:t>
        <a:bodyPr/>
        <a:lstStyle/>
        <a:p>
          <a:endParaRPr lang="en-US"/>
        </a:p>
      </dgm:t>
    </dgm:pt>
    <dgm:pt modelId="{E063EA84-1328-4FDE-8D3F-32F074363DB1}">
      <dgm:prSet phldrT="[Text]" custT="1"/>
      <dgm:spPr>
        <a:solidFill>
          <a:schemeClr val="accent1">
            <a:lumMod val="60000"/>
            <a:lumOff val="40000"/>
          </a:schemeClr>
        </a:solidFill>
      </dgm:spPr>
      <dgm:t>
        <a:bodyPr/>
        <a:lstStyle/>
        <a:p>
          <a:pPr algn="just"/>
          <a:r>
            <a:rPr lang="en-US" sz="1400" dirty="0">
              <a:solidFill>
                <a:schemeClr val="tx1"/>
              </a:solidFill>
              <a:latin typeface="Times New Roman" panose="02020603050405020304" pitchFamily="18" charset="0"/>
              <a:cs typeface="Times New Roman" panose="02020603050405020304" pitchFamily="18" charset="0"/>
            </a:rPr>
            <a:t>In the course of this interview, it was said that the hospital was embarking on one telehealth program meant for remote patient monitoring trials. Even though the idea of this program did not register as important at the time, post-graduation I can research this offering and talk up how I can contribute to its implementation, thus showcasing my flexibility and willingness to adjust to new information.</a:t>
          </a:r>
        </a:p>
      </dgm:t>
    </dgm:pt>
    <dgm:pt modelId="{47321986-681E-4520-9171-24455397FB0E}" type="parTrans" cxnId="{A841102A-FA51-4078-A986-6D02082678D2}">
      <dgm:prSet/>
      <dgm:spPr/>
      <dgm:t>
        <a:bodyPr/>
        <a:lstStyle/>
        <a:p>
          <a:endParaRPr lang="en-US"/>
        </a:p>
      </dgm:t>
    </dgm:pt>
    <dgm:pt modelId="{0B01BF3D-E5C1-4734-AC95-0D331A02694B}" type="sibTrans" cxnId="{A841102A-FA51-4078-A986-6D02082678D2}">
      <dgm:prSet/>
      <dgm:spPr/>
      <dgm:t>
        <a:bodyPr/>
        <a:lstStyle/>
        <a:p>
          <a:endParaRPr lang="en-US"/>
        </a:p>
      </dgm:t>
    </dgm:pt>
    <dgm:pt modelId="{5EB2C6BE-A07E-4B28-9C81-44FCD066AD9F}" type="pres">
      <dgm:prSet presAssocID="{7AB93635-BC36-4821-9B7A-E49EC1C80DFC}" presName="linear" presStyleCnt="0">
        <dgm:presLayoutVars>
          <dgm:dir/>
          <dgm:animLvl val="lvl"/>
          <dgm:resizeHandles val="exact"/>
        </dgm:presLayoutVars>
      </dgm:prSet>
      <dgm:spPr/>
    </dgm:pt>
    <dgm:pt modelId="{0F193A60-FDBF-4D34-8099-8073753FF6A2}" type="pres">
      <dgm:prSet presAssocID="{3B9CABFA-4D40-4392-9758-E0446972FD80}" presName="parentLin" presStyleCnt="0"/>
      <dgm:spPr/>
    </dgm:pt>
    <dgm:pt modelId="{93AF4E8F-3B21-437F-8DB1-F2D83F860283}" type="pres">
      <dgm:prSet presAssocID="{3B9CABFA-4D40-4392-9758-E0446972FD80}" presName="parentLeftMargin" presStyleLbl="node1" presStyleIdx="0" presStyleCnt="3"/>
      <dgm:spPr/>
    </dgm:pt>
    <dgm:pt modelId="{AE059DE2-A260-428D-B556-B990294F5E48}" type="pres">
      <dgm:prSet presAssocID="{3B9CABFA-4D40-4392-9758-E0446972FD80}" presName="parentText" presStyleLbl="node1" presStyleIdx="0" presStyleCnt="3" custScaleY="158146">
        <dgm:presLayoutVars>
          <dgm:chMax val="0"/>
          <dgm:bulletEnabled val="1"/>
        </dgm:presLayoutVars>
      </dgm:prSet>
      <dgm:spPr/>
    </dgm:pt>
    <dgm:pt modelId="{378589A8-C920-481E-A7A1-8884CA2A2B59}" type="pres">
      <dgm:prSet presAssocID="{3B9CABFA-4D40-4392-9758-E0446972FD80}" presName="negativeSpace" presStyleCnt="0"/>
      <dgm:spPr/>
    </dgm:pt>
    <dgm:pt modelId="{B342F0DF-0669-49F6-8691-D9690987883B}" type="pres">
      <dgm:prSet presAssocID="{3B9CABFA-4D40-4392-9758-E0446972FD80}" presName="childText" presStyleLbl="conFgAcc1" presStyleIdx="0" presStyleCnt="3">
        <dgm:presLayoutVars>
          <dgm:bulletEnabled val="1"/>
        </dgm:presLayoutVars>
      </dgm:prSet>
      <dgm:spPr/>
    </dgm:pt>
    <dgm:pt modelId="{FC40F3E5-8795-4BAE-96D9-C3B62DB6EB38}" type="pres">
      <dgm:prSet presAssocID="{EB146692-561E-4277-9226-FC19AFF92032}" presName="spaceBetweenRectangles" presStyleCnt="0"/>
      <dgm:spPr/>
    </dgm:pt>
    <dgm:pt modelId="{18BDC8EB-9672-442B-9214-E967D5603A77}" type="pres">
      <dgm:prSet presAssocID="{340194F0-3230-4C01-91A2-AFBA4A65E61B}" presName="parentLin" presStyleCnt="0"/>
      <dgm:spPr/>
    </dgm:pt>
    <dgm:pt modelId="{EF234FE0-32FE-450F-A3B4-0CCDD28CCEAE}" type="pres">
      <dgm:prSet presAssocID="{340194F0-3230-4C01-91A2-AFBA4A65E61B}" presName="parentLeftMargin" presStyleLbl="node1" presStyleIdx="0" presStyleCnt="3"/>
      <dgm:spPr/>
    </dgm:pt>
    <dgm:pt modelId="{65F6CD67-043B-431F-9818-EDF960F11FA3}" type="pres">
      <dgm:prSet presAssocID="{340194F0-3230-4C01-91A2-AFBA4A65E61B}" presName="parentText" presStyleLbl="node1" presStyleIdx="1" presStyleCnt="3" custScaleY="224138">
        <dgm:presLayoutVars>
          <dgm:chMax val="0"/>
          <dgm:bulletEnabled val="1"/>
        </dgm:presLayoutVars>
      </dgm:prSet>
      <dgm:spPr/>
    </dgm:pt>
    <dgm:pt modelId="{C9161E0A-6ADA-4993-9D32-4ADDAAE5F895}" type="pres">
      <dgm:prSet presAssocID="{340194F0-3230-4C01-91A2-AFBA4A65E61B}" presName="negativeSpace" presStyleCnt="0"/>
      <dgm:spPr/>
    </dgm:pt>
    <dgm:pt modelId="{F7158EF8-08D9-42B7-BAC6-076A4362FAD5}" type="pres">
      <dgm:prSet presAssocID="{340194F0-3230-4C01-91A2-AFBA4A65E61B}" presName="childText" presStyleLbl="conFgAcc1" presStyleIdx="1" presStyleCnt="3">
        <dgm:presLayoutVars>
          <dgm:bulletEnabled val="1"/>
        </dgm:presLayoutVars>
      </dgm:prSet>
      <dgm:spPr/>
    </dgm:pt>
    <dgm:pt modelId="{E94300E7-C5C5-4D69-84EB-6D8306C44CCB}" type="pres">
      <dgm:prSet presAssocID="{3D53B85C-0790-4CAA-B55C-7E433FF02A9B}" presName="spaceBetweenRectangles" presStyleCnt="0"/>
      <dgm:spPr/>
    </dgm:pt>
    <dgm:pt modelId="{83243EC0-20D8-4ED6-A1B2-7BA353F9C3B4}" type="pres">
      <dgm:prSet presAssocID="{E063EA84-1328-4FDE-8D3F-32F074363DB1}" presName="parentLin" presStyleCnt="0"/>
      <dgm:spPr/>
    </dgm:pt>
    <dgm:pt modelId="{0370FC81-1D98-497D-B6D3-245CAAE717FD}" type="pres">
      <dgm:prSet presAssocID="{E063EA84-1328-4FDE-8D3F-32F074363DB1}" presName="parentLeftMargin" presStyleLbl="node1" presStyleIdx="1" presStyleCnt="3"/>
      <dgm:spPr/>
    </dgm:pt>
    <dgm:pt modelId="{0BBF08A2-FCFF-457F-8FAE-2EC5E7226C54}" type="pres">
      <dgm:prSet presAssocID="{E063EA84-1328-4FDE-8D3F-32F074363DB1}" presName="parentText" presStyleLbl="node1" presStyleIdx="2" presStyleCnt="3" custScaleY="225399">
        <dgm:presLayoutVars>
          <dgm:chMax val="0"/>
          <dgm:bulletEnabled val="1"/>
        </dgm:presLayoutVars>
      </dgm:prSet>
      <dgm:spPr/>
    </dgm:pt>
    <dgm:pt modelId="{07DDB25C-2BD3-4E29-AF77-E2DA5FA327FF}" type="pres">
      <dgm:prSet presAssocID="{E063EA84-1328-4FDE-8D3F-32F074363DB1}" presName="negativeSpace" presStyleCnt="0"/>
      <dgm:spPr/>
    </dgm:pt>
    <dgm:pt modelId="{84D6AF3B-E3CE-4D91-A5AB-5D15B105BB3A}" type="pres">
      <dgm:prSet presAssocID="{E063EA84-1328-4FDE-8D3F-32F074363DB1}" presName="childText" presStyleLbl="conFgAcc1" presStyleIdx="2" presStyleCnt="3">
        <dgm:presLayoutVars>
          <dgm:bulletEnabled val="1"/>
        </dgm:presLayoutVars>
      </dgm:prSet>
      <dgm:spPr/>
    </dgm:pt>
  </dgm:ptLst>
  <dgm:cxnLst>
    <dgm:cxn modelId="{CBA61B1E-563A-4275-8670-342D1649DE5F}" type="presOf" srcId="{E063EA84-1328-4FDE-8D3F-32F074363DB1}" destId="{0370FC81-1D98-497D-B6D3-245CAAE717FD}" srcOrd="0" destOrd="0" presId="urn:microsoft.com/office/officeart/2005/8/layout/list1#2"/>
    <dgm:cxn modelId="{A841102A-FA51-4078-A986-6D02082678D2}" srcId="{7AB93635-BC36-4821-9B7A-E49EC1C80DFC}" destId="{E063EA84-1328-4FDE-8D3F-32F074363DB1}" srcOrd="2" destOrd="0" parTransId="{47321986-681E-4520-9171-24455397FB0E}" sibTransId="{0B01BF3D-E5C1-4734-AC95-0D331A02694B}"/>
    <dgm:cxn modelId="{DFF38932-BB28-4B5C-8B83-6A36BCCB7F5E}" type="presOf" srcId="{3B9CABFA-4D40-4392-9758-E0446972FD80}" destId="{AE059DE2-A260-428D-B556-B990294F5E48}" srcOrd="1" destOrd="0" presId="urn:microsoft.com/office/officeart/2005/8/layout/list1#2"/>
    <dgm:cxn modelId="{F870CD48-E766-4CE2-8749-349F0A5B7B5C}" type="presOf" srcId="{3B9CABFA-4D40-4392-9758-E0446972FD80}" destId="{93AF4E8F-3B21-437F-8DB1-F2D83F860283}" srcOrd="0" destOrd="0" presId="urn:microsoft.com/office/officeart/2005/8/layout/list1#2"/>
    <dgm:cxn modelId="{EEED5D53-B63D-4247-911B-329B7A88C962}" type="presOf" srcId="{7AB93635-BC36-4821-9B7A-E49EC1C80DFC}" destId="{5EB2C6BE-A07E-4B28-9C81-44FCD066AD9F}" srcOrd="0" destOrd="0" presId="urn:microsoft.com/office/officeart/2005/8/layout/list1#2"/>
    <dgm:cxn modelId="{DDD2707A-A5BE-41AB-A99F-ACFC262680DD}" srcId="{7AB93635-BC36-4821-9B7A-E49EC1C80DFC}" destId="{340194F0-3230-4C01-91A2-AFBA4A65E61B}" srcOrd="1" destOrd="0" parTransId="{9EE3FE18-4C1F-4148-94EE-8A83534C2709}" sibTransId="{3D53B85C-0790-4CAA-B55C-7E433FF02A9B}"/>
    <dgm:cxn modelId="{91897988-6A3A-4176-8E83-EDAFDD4F4B80}" type="presOf" srcId="{340194F0-3230-4C01-91A2-AFBA4A65E61B}" destId="{EF234FE0-32FE-450F-A3B4-0CCDD28CCEAE}" srcOrd="0" destOrd="0" presId="urn:microsoft.com/office/officeart/2005/8/layout/list1#2"/>
    <dgm:cxn modelId="{2D78948A-DCD5-4935-91BB-A4992C286184}" srcId="{7AB93635-BC36-4821-9B7A-E49EC1C80DFC}" destId="{3B9CABFA-4D40-4392-9758-E0446972FD80}" srcOrd="0" destOrd="0" parTransId="{DF53F0BA-CEC0-452A-9EAE-FFFE1403DB6D}" sibTransId="{EB146692-561E-4277-9226-FC19AFF92032}"/>
    <dgm:cxn modelId="{9E9571CE-62AF-4B0D-BCBC-7038510BA443}" type="presOf" srcId="{E063EA84-1328-4FDE-8D3F-32F074363DB1}" destId="{0BBF08A2-FCFF-457F-8FAE-2EC5E7226C54}" srcOrd="1" destOrd="0" presId="urn:microsoft.com/office/officeart/2005/8/layout/list1#2"/>
    <dgm:cxn modelId="{C42B9BDC-AC02-46FF-A079-6229DE6F2B23}" type="presOf" srcId="{340194F0-3230-4C01-91A2-AFBA4A65E61B}" destId="{65F6CD67-043B-431F-9818-EDF960F11FA3}" srcOrd="1" destOrd="0" presId="urn:microsoft.com/office/officeart/2005/8/layout/list1#2"/>
    <dgm:cxn modelId="{29267D7F-D8B7-4EE8-802B-BC3F272F3CC7}" type="presParOf" srcId="{5EB2C6BE-A07E-4B28-9C81-44FCD066AD9F}" destId="{0F193A60-FDBF-4D34-8099-8073753FF6A2}" srcOrd="0" destOrd="0" presId="urn:microsoft.com/office/officeart/2005/8/layout/list1#2"/>
    <dgm:cxn modelId="{A6A5DD36-F018-40C0-A129-18503D40CACD}" type="presParOf" srcId="{0F193A60-FDBF-4D34-8099-8073753FF6A2}" destId="{93AF4E8F-3B21-437F-8DB1-F2D83F860283}" srcOrd="0" destOrd="0" presId="urn:microsoft.com/office/officeart/2005/8/layout/list1#2"/>
    <dgm:cxn modelId="{F2F85101-6C96-4E48-B562-6F630814971D}" type="presParOf" srcId="{0F193A60-FDBF-4D34-8099-8073753FF6A2}" destId="{AE059DE2-A260-428D-B556-B990294F5E48}" srcOrd="1" destOrd="0" presId="urn:microsoft.com/office/officeart/2005/8/layout/list1#2"/>
    <dgm:cxn modelId="{6E667A8B-0451-4E43-B9A5-FCB4ECC09779}" type="presParOf" srcId="{5EB2C6BE-A07E-4B28-9C81-44FCD066AD9F}" destId="{378589A8-C920-481E-A7A1-8884CA2A2B59}" srcOrd="1" destOrd="0" presId="urn:microsoft.com/office/officeart/2005/8/layout/list1#2"/>
    <dgm:cxn modelId="{499BBFEA-2480-4EAD-8EB8-8392381A065C}" type="presParOf" srcId="{5EB2C6BE-A07E-4B28-9C81-44FCD066AD9F}" destId="{B342F0DF-0669-49F6-8691-D9690987883B}" srcOrd="2" destOrd="0" presId="urn:microsoft.com/office/officeart/2005/8/layout/list1#2"/>
    <dgm:cxn modelId="{4EE10B76-8240-4609-915C-78A3931FEA2A}" type="presParOf" srcId="{5EB2C6BE-A07E-4B28-9C81-44FCD066AD9F}" destId="{FC40F3E5-8795-4BAE-96D9-C3B62DB6EB38}" srcOrd="3" destOrd="0" presId="urn:microsoft.com/office/officeart/2005/8/layout/list1#2"/>
    <dgm:cxn modelId="{5B6ECF1E-A9B4-4744-A490-78C828C8FFC9}" type="presParOf" srcId="{5EB2C6BE-A07E-4B28-9C81-44FCD066AD9F}" destId="{18BDC8EB-9672-442B-9214-E967D5603A77}" srcOrd="4" destOrd="0" presId="urn:microsoft.com/office/officeart/2005/8/layout/list1#2"/>
    <dgm:cxn modelId="{26391473-B409-45D8-9C92-F64A5B60A879}" type="presParOf" srcId="{18BDC8EB-9672-442B-9214-E967D5603A77}" destId="{EF234FE0-32FE-450F-A3B4-0CCDD28CCEAE}" srcOrd="0" destOrd="0" presId="urn:microsoft.com/office/officeart/2005/8/layout/list1#2"/>
    <dgm:cxn modelId="{A70EA989-BE73-4440-855D-86B346708FE2}" type="presParOf" srcId="{18BDC8EB-9672-442B-9214-E967D5603A77}" destId="{65F6CD67-043B-431F-9818-EDF960F11FA3}" srcOrd="1" destOrd="0" presId="urn:microsoft.com/office/officeart/2005/8/layout/list1#2"/>
    <dgm:cxn modelId="{9084EE88-B08E-496D-9480-08DD16FA7B13}" type="presParOf" srcId="{5EB2C6BE-A07E-4B28-9C81-44FCD066AD9F}" destId="{C9161E0A-6ADA-4993-9D32-4ADDAAE5F895}" srcOrd="5" destOrd="0" presId="urn:microsoft.com/office/officeart/2005/8/layout/list1#2"/>
    <dgm:cxn modelId="{E7AC14C5-0F43-4938-802F-7251360E2D32}" type="presParOf" srcId="{5EB2C6BE-A07E-4B28-9C81-44FCD066AD9F}" destId="{F7158EF8-08D9-42B7-BAC6-076A4362FAD5}" srcOrd="6" destOrd="0" presId="urn:microsoft.com/office/officeart/2005/8/layout/list1#2"/>
    <dgm:cxn modelId="{203ECDE1-4789-4C7A-940A-4EF3F85C47B3}" type="presParOf" srcId="{5EB2C6BE-A07E-4B28-9C81-44FCD066AD9F}" destId="{E94300E7-C5C5-4D69-84EB-6D8306C44CCB}" srcOrd="7" destOrd="0" presId="urn:microsoft.com/office/officeart/2005/8/layout/list1#2"/>
    <dgm:cxn modelId="{93E84105-4265-4585-B4AE-260D6189C948}" type="presParOf" srcId="{5EB2C6BE-A07E-4B28-9C81-44FCD066AD9F}" destId="{83243EC0-20D8-4ED6-A1B2-7BA353F9C3B4}" srcOrd="8" destOrd="0" presId="urn:microsoft.com/office/officeart/2005/8/layout/list1#2"/>
    <dgm:cxn modelId="{8A136A97-1843-42F9-BBC2-6DE622545CFB}" type="presParOf" srcId="{83243EC0-20D8-4ED6-A1B2-7BA353F9C3B4}" destId="{0370FC81-1D98-497D-B6D3-245CAAE717FD}" srcOrd="0" destOrd="0" presId="urn:microsoft.com/office/officeart/2005/8/layout/list1#2"/>
    <dgm:cxn modelId="{84CF1D38-2238-4232-B41F-D2C9A2A368C1}" type="presParOf" srcId="{83243EC0-20D8-4ED6-A1B2-7BA353F9C3B4}" destId="{0BBF08A2-FCFF-457F-8FAE-2EC5E7226C54}" srcOrd="1" destOrd="0" presId="urn:microsoft.com/office/officeart/2005/8/layout/list1#2"/>
    <dgm:cxn modelId="{B756F0C0-6BD4-4B8B-ACAA-7F9906F67C4A}" type="presParOf" srcId="{5EB2C6BE-A07E-4B28-9C81-44FCD066AD9F}" destId="{07DDB25C-2BD3-4E29-AF77-E2DA5FA327FF}" srcOrd="9" destOrd="0" presId="urn:microsoft.com/office/officeart/2005/8/layout/list1#2"/>
    <dgm:cxn modelId="{239BF406-EC15-4933-BC3F-C5A0B72DD80B}" type="presParOf" srcId="{5EB2C6BE-A07E-4B28-9C81-44FCD066AD9F}" destId="{84D6AF3B-E3CE-4D91-A5AB-5D15B105BB3A}" srcOrd="10" destOrd="0" presId="urn:microsoft.com/office/officeart/2005/8/layout/list1#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A5CBAB5A-C48F-4729-A6C5-DE76CE8929B0}" type="doc">
      <dgm:prSet loTypeId="urn:microsoft.com/office/officeart/2005/8/layout/arrow6#1" loCatId="process" qsTypeId="urn:microsoft.com/office/officeart/2005/8/quickstyle/simple1#4" qsCatId="simple" csTypeId="urn:microsoft.com/office/officeart/2005/8/colors/accent1_2#5" csCatId="accent1" phldr="1"/>
      <dgm:spPr/>
      <dgm:t>
        <a:bodyPr/>
        <a:lstStyle/>
        <a:p>
          <a:endParaRPr lang="en-US"/>
        </a:p>
      </dgm:t>
    </dgm:pt>
    <dgm:pt modelId="{352D78DD-2130-453A-B5F2-1949A55B8712}">
      <dgm:prSet phldrT="[Text]" custT="1"/>
      <dgm:spPr/>
      <dgm:t>
        <a:bodyPr/>
        <a:lstStyle/>
        <a:p>
          <a:r>
            <a:rPr lang="en-US" sz="1400" dirty="0">
              <a:latin typeface="Times New Roman" panose="02020603050405020304" pitchFamily="18" charset="0"/>
              <a:cs typeface="Times New Roman" panose="02020603050405020304" pitchFamily="18" charset="0"/>
            </a:rPr>
            <a:t>Moreover, the rich embodiment of resources on the online platforms is one of the benefits. Exist the various webinars, online courses and development platforms that are geared toward preparing professionals with new knowledge and best ways of handling the daily challenges at workplaces. Moreover, the communication path provided by the professors and clinical instructors I met at the nursing school is a never-ending avenue for leaning. </a:t>
          </a:r>
        </a:p>
      </dgm:t>
    </dgm:pt>
    <dgm:pt modelId="{E83793A1-A066-491F-B177-1FF61CCD0840}" type="parTrans" cxnId="{514D9981-F85D-4148-A081-2F738B65C4EF}">
      <dgm:prSet/>
      <dgm:spPr/>
      <dgm:t>
        <a:bodyPr/>
        <a:lstStyle/>
        <a:p>
          <a:endParaRPr lang="en-US"/>
        </a:p>
      </dgm:t>
    </dgm:pt>
    <dgm:pt modelId="{46421F6A-B912-435E-B7E5-4A9AE3F79CEB}" type="sibTrans" cxnId="{514D9981-F85D-4148-A081-2F738B65C4EF}">
      <dgm:prSet/>
      <dgm:spPr/>
      <dgm:t>
        <a:bodyPr/>
        <a:lstStyle/>
        <a:p>
          <a:endParaRPr lang="en-US"/>
        </a:p>
      </dgm:t>
    </dgm:pt>
    <dgm:pt modelId="{583693E2-6211-41D8-9B2E-8EE76CB196E4}">
      <dgm:prSet phldrT="[Text]" custT="1"/>
      <dgm:spPr/>
      <dgm:t>
        <a:bodyPr/>
        <a:lstStyle/>
        <a:p>
          <a:r>
            <a:rPr lang="en-US" sz="1400" dirty="0">
              <a:latin typeface="Times New Roman" panose="02020603050405020304" pitchFamily="18" charset="0"/>
              <a:cs typeface="Times New Roman" panose="02020603050405020304" pitchFamily="18" charset="0"/>
            </a:rPr>
            <a:t>Being mentored by a qualified nurse who studied at our college and is now working at the hospital of my alma mater, as Ms. Jones thinks, is a very efficient way to close the gap of experience and gain an actual view. If I apply strategically these opportunities, I will be able to turn my deficiencies into strengths and give myself a distinct advantage in the ever-crowded marketplace for nursing jobs (O’Connor, 2022).</a:t>
          </a:r>
        </a:p>
        <a:p>
          <a:endParaRPr lang="en-US" sz="1400" dirty="0">
            <a:latin typeface="Times New Roman" panose="02020603050405020304" pitchFamily="18" charset="0"/>
            <a:cs typeface="Times New Roman" panose="02020603050405020304" pitchFamily="18" charset="0"/>
          </a:endParaRPr>
        </a:p>
        <a:p>
          <a:endParaRPr lang="en-US" sz="1400" dirty="0">
            <a:latin typeface="Times New Roman" panose="02020603050405020304" pitchFamily="18" charset="0"/>
            <a:cs typeface="Times New Roman" panose="02020603050405020304" pitchFamily="18" charset="0"/>
          </a:endParaRPr>
        </a:p>
      </dgm:t>
    </dgm:pt>
    <dgm:pt modelId="{962F8413-E29E-4FE7-A35A-F31A69D59F83}" type="parTrans" cxnId="{0A3FB712-E933-4F18-A40D-BF7418E8C96E}">
      <dgm:prSet/>
      <dgm:spPr/>
      <dgm:t>
        <a:bodyPr/>
        <a:lstStyle/>
        <a:p>
          <a:endParaRPr lang="en-US"/>
        </a:p>
      </dgm:t>
    </dgm:pt>
    <dgm:pt modelId="{24FB7A68-1657-4457-8EBE-526E519205F1}" type="sibTrans" cxnId="{0A3FB712-E933-4F18-A40D-BF7418E8C96E}">
      <dgm:prSet/>
      <dgm:spPr/>
      <dgm:t>
        <a:bodyPr/>
        <a:lstStyle/>
        <a:p>
          <a:endParaRPr lang="en-US"/>
        </a:p>
      </dgm:t>
    </dgm:pt>
    <dgm:pt modelId="{D40C91B7-8863-47B9-9CAC-C25012B58C13}" type="pres">
      <dgm:prSet presAssocID="{A5CBAB5A-C48F-4729-A6C5-DE76CE8929B0}" presName="compositeShape" presStyleCnt="0">
        <dgm:presLayoutVars>
          <dgm:chMax val="2"/>
          <dgm:dir/>
          <dgm:resizeHandles val="exact"/>
        </dgm:presLayoutVars>
      </dgm:prSet>
      <dgm:spPr/>
    </dgm:pt>
    <dgm:pt modelId="{CC85F68E-BFB9-4751-A6A3-C84A0B2AACAE}" type="pres">
      <dgm:prSet presAssocID="{A5CBAB5A-C48F-4729-A6C5-DE76CE8929B0}" presName="ribbon" presStyleLbl="node1" presStyleIdx="0" presStyleCnt="1"/>
      <dgm:spPr>
        <a:solidFill>
          <a:srgbClr val="C00000"/>
        </a:solidFill>
      </dgm:spPr>
    </dgm:pt>
    <dgm:pt modelId="{3872DD33-CB06-42A5-A42C-B522F1195BBD}" type="pres">
      <dgm:prSet presAssocID="{A5CBAB5A-C48F-4729-A6C5-DE76CE8929B0}" presName="leftArrowText" presStyleLbl="node1" presStyleIdx="0" presStyleCnt="1" custScaleY="175010">
        <dgm:presLayoutVars>
          <dgm:chMax val="0"/>
          <dgm:bulletEnabled val="1"/>
        </dgm:presLayoutVars>
      </dgm:prSet>
      <dgm:spPr/>
    </dgm:pt>
    <dgm:pt modelId="{47EA80E2-5A36-40B9-A8FB-4E864B443E5C}" type="pres">
      <dgm:prSet presAssocID="{A5CBAB5A-C48F-4729-A6C5-DE76CE8929B0}" presName="rightArrowText" presStyleLbl="node1" presStyleIdx="0" presStyleCnt="1">
        <dgm:presLayoutVars>
          <dgm:chMax val="0"/>
          <dgm:bulletEnabled val="1"/>
        </dgm:presLayoutVars>
      </dgm:prSet>
      <dgm:spPr/>
    </dgm:pt>
  </dgm:ptLst>
  <dgm:cxnLst>
    <dgm:cxn modelId="{CBBB870B-0E55-45A2-8370-FFEC9F27E125}" type="presOf" srcId="{352D78DD-2130-453A-B5F2-1949A55B8712}" destId="{3872DD33-CB06-42A5-A42C-B522F1195BBD}" srcOrd="0" destOrd="0" presId="urn:microsoft.com/office/officeart/2005/8/layout/arrow6#1"/>
    <dgm:cxn modelId="{0A3FB712-E933-4F18-A40D-BF7418E8C96E}" srcId="{A5CBAB5A-C48F-4729-A6C5-DE76CE8929B0}" destId="{583693E2-6211-41D8-9B2E-8EE76CB196E4}" srcOrd="1" destOrd="0" parTransId="{962F8413-E29E-4FE7-A35A-F31A69D59F83}" sibTransId="{24FB7A68-1657-4457-8EBE-526E519205F1}"/>
    <dgm:cxn modelId="{0227AC47-9C67-459A-AFB3-6052ED5B4FD7}" type="presOf" srcId="{583693E2-6211-41D8-9B2E-8EE76CB196E4}" destId="{47EA80E2-5A36-40B9-A8FB-4E864B443E5C}" srcOrd="0" destOrd="0" presId="urn:microsoft.com/office/officeart/2005/8/layout/arrow6#1"/>
    <dgm:cxn modelId="{514D9981-F85D-4148-A081-2F738B65C4EF}" srcId="{A5CBAB5A-C48F-4729-A6C5-DE76CE8929B0}" destId="{352D78DD-2130-453A-B5F2-1949A55B8712}" srcOrd="0" destOrd="0" parTransId="{E83793A1-A066-491F-B177-1FF61CCD0840}" sibTransId="{46421F6A-B912-435E-B7E5-4A9AE3F79CEB}"/>
    <dgm:cxn modelId="{F85E3EF2-56EC-4380-82C2-3D652E021BB5}" type="presOf" srcId="{A5CBAB5A-C48F-4729-A6C5-DE76CE8929B0}" destId="{D40C91B7-8863-47B9-9CAC-C25012B58C13}" srcOrd="0" destOrd="0" presId="urn:microsoft.com/office/officeart/2005/8/layout/arrow6#1"/>
    <dgm:cxn modelId="{2A9DA3C6-88CF-44C0-BC47-789EE9C6749E}" type="presParOf" srcId="{D40C91B7-8863-47B9-9CAC-C25012B58C13}" destId="{CC85F68E-BFB9-4751-A6A3-C84A0B2AACAE}" srcOrd="0" destOrd="0" presId="urn:microsoft.com/office/officeart/2005/8/layout/arrow6#1"/>
    <dgm:cxn modelId="{96F33232-F174-4380-9BFD-A9ECCCF4FD18}" type="presParOf" srcId="{D40C91B7-8863-47B9-9CAC-C25012B58C13}" destId="{3872DD33-CB06-42A5-A42C-B522F1195BBD}" srcOrd="1" destOrd="0" presId="urn:microsoft.com/office/officeart/2005/8/layout/arrow6#1"/>
    <dgm:cxn modelId="{905AE516-AEBA-4872-AD73-12721C4EAEB0}" type="presParOf" srcId="{D40C91B7-8863-47B9-9CAC-C25012B58C13}" destId="{47EA80E2-5A36-40B9-A8FB-4E864B443E5C}" srcOrd="2" destOrd="0" presId="urn:microsoft.com/office/officeart/2005/8/layout/arrow6#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34DCC417-5807-4EBE-A929-50D092CEACCA}" type="doc">
      <dgm:prSet loTypeId="urn:microsoft.com/office/officeart/2005/8/layout/process1" loCatId="process" qsTypeId="urn:microsoft.com/office/officeart/2005/8/quickstyle/simple1#5" qsCatId="simple" csTypeId="urn:microsoft.com/office/officeart/2005/8/colors/accent2_4#1" csCatId="accent2" phldr="1"/>
      <dgm:spPr/>
    </dgm:pt>
    <dgm:pt modelId="{D9C30130-7718-4BBC-9ABC-3918FC856EC1}">
      <dgm:prSet phldrT="[Text]" custT="1"/>
      <dgm:spPr/>
      <dgm:t>
        <a:bodyPr/>
        <a:lstStyle/>
        <a:p>
          <a:endParaRPr lang="en-US" sz="1400" dirty="0">
            <a:latin typeface="Times New Roman" panose="02020603050405020304" pitchFamily="18" charset="0"/>
            <a:cs typeface="Times New Roman" panose="02020603050405020304" pitchFamily="18" charset="0"/>
          </a:endParaRPr>
        </a:p>
        <a:p>
          <a:r>
            <a:rPr lang="en-US" sz="1400" dirty="0">
              <a:latin typeface="Times New Roman" panose="02020603050405020304" pitchFamily="18" charset="0"/>
              <a:cs typeface="Times New Roman" panose="02020603050405020304" pitchFamily="18" charset="0"/>
            </a:rPr>
            <a:t>Although the profession of adult nursing is clearly moving towards great opportunities, it comes with the risks of threats that need to be carefully considered. My greatest hindrance definitely is that I have no skill at all (Dos Santos, 2020).</a:t>
          </a:r>
        </a:p>
      </dgm:t>
    </dgm:pt>
    <dgm:pt modelId="{389D0956-F6A2-44F6-A864-2743E43E97DF}" type="parTrans" cxnId="{32ED4E26-82DF-4F41-A947-9555EA6DB2DE}">
      <dgm:prSet/>
      <dgm:spPr/>
      <dgm:t>
        <a:bodyPr/>
        <a:lstStyle/>
        <a:p>
          <a:endParaRPr lang="en-US"/>
        </a:p>
      </dgm:t>
    </dgm:pt>
    <dgm:pt modelId="{8B5D4A8F-757F-46AA-B1B8-7EAC32102734}" type="sibTrans" cxnId="{32ED4E26-82DF-4F41-A947-9555EA6DB2DE}">
      <dgm:prSet/>
      <dgm:spPr/>
      <dgm:t>
        <a:bodyPr/>
        <a:lstStyle/>
        <a:p>
          <a:endParaRPr lang="en-US"/>
        </a:p>
      </dgm:t>
    </dgm:pt>
    <dgm:pt modelId="{7C57EC1A-54E3-42F6-92D5-722F34D7198A}">
      <dgm:prSet phldrT="[Text]" custT="1"/>
      <dgm:spPr/>
      <dgm:t>
        <a:bodyPr/>
        <a:lstStyle/>
        <a:p>
          <a:r>
            <a:rPr lang="en-US" sz="1400" dirty="0">
              <a:solidFill>
                <a:schemeClr val="tx1"/>
              </a:solidFill>
              <a:latin typeface="Times New Roman" panose="02020603050405020304" pitchFamily="18" charset="0"/>
              <a:cs typeface="Times New Roman" panose="02020603050405020304" pitchFamily="18" charset="0"/>
            </a:rPr>
            <a:t> I honestly realized this was true when I started my first clinical rotation in a busy emergency department with loads of patients a couple of nurses needed to take care of. This can cause the patient to doubt her effectiveness and make it impossible for her to function at full capacity, thereby impacting the level of care provided to this individual.</a:t>
          </a:r>
        </a:p>
      </dgm:t>
    </dgm:pt>
    <dgm:pt modelId="{BFC0F25F-F946-43CE-AC0D-7E6422FBAA21}" type="parTrans" cxnId="{5E924FDC-93F5-4949-87B7-59E9A9CDB9DB}">
      <dgm:prSet/>
      <dgm:spPr/>
      <dgm:t>
        <a:bodyPr/>
        <a:lstStyle/>
        <a:p>
          <a:endParaRPr lang="en-US"/>
        </a:p>
      </dgm:t>
    </dgm:pt>
    <dgm:pt modelId="{C9FFA9F9-3C44-457A-ADE7-A7B95979E5D3}" type="sibTrans" cxnId="{5E924FDC-93F5-4949-87B7-59E9A9CDB9DB}">
      <dgm:prSet/>
      <dgm:spPr/>
      <dgm:t>
        <a:bodyPr/>
        <a:lstStyle/>
        <a:p>
          <a:endParaRPr lang="en-US"/>
        </a:p>
      </dgm:t>
    </dgm:pt>
    <dgm:pt modelId="{E997BB01-FCF3-4CEC-836D-9DB1E6E03FED}">
      <dgm:prSet phldrT="[Text]" custT="1"/>
      <dgm:spPr/>
      <dgm:t>
        <a:bodyPr/>
        <a:lstStyle/>
        <a:p>
          <a:r>
            <a:rPr lang="en-US" sz="1400" dirty="0">
              <a:solidFill>
                <a:schemeClr val="tx1"/>
              </a:solidFill>
              <a:latin typeface="Times New Roman" panose="02020603050405020304" pitchFamily="18" charset="0"/>
              <a:cs typeface="Times New Roman" panose="02020603050405020304" pitchFamily="18" charset="0"/>
            </a:rPr>
            <a:t>Despite various studies that have proved that nurses suffer burnout due to work overload, and they encounter emotional stress that contributes greatly to them. A possible challenge that we can face is that my time management skills may not be on par with that of the team and hence I might not be able to prioritize the tasks and effective delegation may be a looming threat, for me.</a:t>
          </a:r>
        </a:p>
      </dgm:t>
    </dgm:pt>
    <dgm:pt modelId="{F0433593-11F0-4723-AA79-7A7898BDC33A}" type="parTrans" cxnId="{98940028-AED3-45C7-A715-4EC9975DB5EC}">
      <dgm:prSet/>
      <dgm:spPr/>
      <dgm:t>
        <a:bodyPr/>
        <a:lstStyle/>
        <a:p>
          <a:endParaRPr lang="en-US"/>
        </a:p>
      </dgm:t>
    </dgm:pt>
    <dgm:pt modelId="{8C6C908E-88AF-431D-A80D-CED264430A67}" type="sibTrans" cxnId="{98940028-AED3-45C7-A715-4EC9975DB5EC}">
      <dgm:prSet/>
      <dgm:spPr/>
      <dgm:t>
        <a:bodyPr/>
        <a:lstStyle/>
        <a:p>
          <a:endParaRPr lang="en-US"/>
        </a:p>
      </dgm:t>
    </dgm:pt>
    <dgm:pt modelId="{32282928-ADD2-4C4C-A8A6-CE34C8348901}" type="pres">
      <dgm:prSet presAssocID="{34DCC417-5807-4EBE-A929-50D092CEACCA}" presName="Name0" presStyleCnt="0">
        <dgm:presLayoutVars>
          <dgm:dir/>
          <dgm:resizeHandles val="exact"/>
        </dgm:presLayoutVars>
      </dgm:prSet>
      <dgm:spPr/>
    </dgm:pt>
    <dgm:pt modelId="{372E61F8-D0EA-4DA1-8884-4A5731C891EB}" type="pres">
      <dgm:prSet presAssocID="{D9C30130-7718-4BBC-9ABC-3918FC856EC1}" presName="node" presStyleLbl="node1" presStyleIdx="0" presStyleCnt="3">
        <dgm:presLayoutVars>
          <dgm:bulletEnabled val="1"/>
        </dgm:presLayoutVars>
      </dgm:prSet>
      <dgm:spPr/>
    </dgm:pt>
    <dgm:pt modelId="{306F4B64-7FD9-4C76-9CA0-84A1FA73402D}" type="pres">
      <dgm:prSet presAssocID="{8B5D4A8F-757F-46AA-B1B8-7EAC32102734}" presName="sibTrans" presStyleLbl="sibTrans2D1" presStyleIdx="0" presStyleCnt="2"/>
      <dgm:spPr/>
    </dgm:pt>
    <dgm:pt modelId="{F75BC9CB-3F8A-4E1A-BFF8-13931DD23A1E}" type="pres">
      <dgm:prSet presAssocID="{8B5D4A8F-757F-46AA-B1B8-7EAC32102734}" presName="connectorText" presStyleLbl="sibTrans2D1" presStyleIdx="0" presStyleCnt="2"/>
      <dgm:spPr/>
    </dgm:pt>
    <dgm:pt modelId="{75D8BBC3-7DD5-4D5E-9E61-54F1A2CAFE9E}" type="pres">
      <dgm:prSet presAssocID="{7C57EC1A-54E3-42F6-92D5-722F34D7198A}" presName="node" presStyleLbl="node1" presStyleIdx="1" presStyleCnt="3">
        <dgm:presLayoutVars>
          <dgm:bulletEnabled val="1"/>
        </dgm:presLayoutVars>
      </dgm:prSet>
      <dgm:spPr/>
    </dgm:pt>
    <dgm:pt modelId="{D16DB52E-24EB-42A8-930D-46BC157495DC}" type="pres">
      <dgm:prSet presAssocID="{C9FFA9F9-3C44-457A-ADE7-A7B95979E5D3}" presName="sibTrans" presStyleLbl="sibTrans2D1" presStyleIdx="1" presStyleCnt="2"/>
      <dgm:spPr/>
    </dgm:pt>
    <dgm:pt modelId="{38406866-A10E-4003-9C12-725C25AFFA73}" type="pres">
      <dgm:prSet presAssocID="{C9FFA9F9-3C44-457A-ADE7-A7B95979E5D3}" presName="connectorText" presStyleLbl="sibTrans2D1" presStyleIdx="1" presStyleCnt="2"/>
      <dgm:spPr/>
    </dgm:pt>
    <dgm:pt modelId="{595BE599-F675-4512-896F-AD470DD0DC3D}" type="pres">
      <dgm:prSet presAssocID="{E997BB01-FCF3-4CEC-836D-9DB1E6E03FED}" presName="node" presStyleLbl="node1" presStyleIdx="2" presStyleCnt="3">
        <dgm:presLayoutVars>
          <dgm:bulletEnabled val="1"/>
        </dgm:presLayoutVars>
      </dgm:prSet>
      <dgm:spPr/>
    </dgm:pt>
  </dgm:ptLst>
  <dgm:cxnLst>
    <dgm:cxn modelId="{32ED4E26-82DF-4F41-A947-9555EA6DB2DE}" srcId="{34DCC417-5807-4EBE-A929-50D092CEACCA}" destId="{D9C30130-7718-4BBC-9ABC-3918FC856EC1}" srcOrd="0" destOrd="0" parTransId="{389D0956-F6A2-44F6-A864-2743E43E97DF}" sibTransId="{8B5D4A8F-757F-46AA-B1B8-7EAC32102734}"/>
    <dgm:cxn modelId="{98940028-AED3-45C7-A715-4EC9975DB5EC}" srcId="{34DCC417-5807-4EBE-A929-50D092CEACCA}" destId="{E997BB01-FCF3-4CEC-836D-9DB1E6E03FED}" srcOrd="2" destOrd="0" parTransId="{F0433593-11F0-4723-AA79-7A7898BDC33A}" sibTransId="{8C6C908E-88AF-431D-A80D-CED264430A67}"/>
    <dgm:cxn modelId="{EAB8845C-3B9B-4B91-903A-2DDA7300D692}" type="presOf" srcId="{34DCC417-5807-4EBE-A929-50D092CEACCA}" destId="{32282928-ADD2-4C4C-A8A6-CE34C8348901}" srcOrd="0" destOrd="0" presId="urn:microsoft.com/office/officeart/2005/8/layout/process1"/>
    <dgm:cxn modelId="{71AEEF4D-E4A5-45FF-B7BA-806856C7C488}" type="presOf" srcId="{7C57EC1A-54E3-42F6-92D5-722F34D7198A}" destId="{75D8BBC3-7DD5-4D5E-9E61-54F1A2CAFE9E}" srcOrd="0" destOrd="0" presId="urn:microsoft.com/office/officeart/2005/8/layout/process1"/>
    <dgm:cxn modelId="{7F5C956F-7152-4BDB-BBC4-6A8CEE24FA29}" type="presOf" srcId="{D9C30130-7718-4BBC-9ABC-3918FC856EC1}" destId="{372E61F8-D0EA-4DA1-8884-4A5731C891EB}" srcOrd="0" destOrd="0" presId="urn:microsoft.com/office/officeart/2005/8/layout/process1"/>
    <dgm:cxn modelId="{CED1FB7A-D101-49FC-8F26-3369F42B6AD8}" type="presOf" srcId="{8B5D4A8F-757F-46AA-B1B8-7EAC32102734}" destId="{F75BC9CB-3F8A-4E1A-BFF8-13931DD23A1E}" srcOrd="1" destOrd="0" presId="urn:microsoft.com/office/officeart/2005/8/layout/process1"/>
    <dgm:cxn modelId="{E947C587-44A2-447E-AD14-A6BC4E68AA75}" type="presOf" srcId="{C9FFA9F9-3C44-457A-ADE7-A7B95979E5D3}" destId="{D16DB52E-24EB-42A8-930D-46BC157495DC}" srcOrd="0" destOrd="0" presId="urn:microsoft.com/office/officeart/2005/8/layout/process1"/>
    <dgm:cxn modelId="{50FC8497-60EA-4016-8F06-BDA5AD04E511}" type="presOf" srcId="{C9FFA9F9-3C44-457A-ADE7-A7B95979E5D3}" destId="{38406866-A10E-4003-9C12-725C25AFFA73}" srcOrd="1" destOrd="0" presId="urn:microsoft.com/office/officeart/2005/8/layout/process1"/>
    <dgm:cxn modelId="{8F3C89B6-59D7-4AD0-8E03-64D5F91D6BAA}" type="presOf" srcId="{E997BB01-FCF3-4CEC-836D-9DB1E6E03FED}" destId="{595BE599-F675-4512-896F-AD470DD0DC3D}" srcOrd="0" destOrd="0" presId="urn:microsoft.com/office/officeart/2005/8/layout/process1"/>
    <dgm:cxn modelId="{5E924FDC-93F5-4949-87B7-59E9A9CDB9DB}" srcId="{34DCC417-5807-4EBE-A929-50D092CEACCA}" destId="{7C57EC1A-54E3-42F6-92D5-722F34D7198A}" srcOrd="1" destOrd="0" parTransId="{BFC0F25F-F946-43CE-AC0D-7E6422FBAA21}" sibTransId="{C9FFA9F9-3C44-457A-ADE7-A7B95979E5D3}"/>
    <dgm:cxn modelId="{F3159EE6-7760-4E1B-A511-0BCBBA393B93}" type="presOf" srcId="{8B5D4A8F-757F-46AA-B1B8-7EAC32102734}" destId="{306F4B64-7FD9-4C76-9CA0-84A1FA73402D}" srcOrd="0" destOrd="0" presId="urn:microsoft.com/office/officeart/2005/8/layout/process1"/>
    <dgm:cxn modelId="{872E348E-25A6-485B-8103-CD4B42B0707B}" type="presParOf" srcId="{32282928-ADD2-4C4C-A8A6-CE34C8348901}" destId="{372E61F8-D0EA-4DA1-8884-4A5731C891EB}" srcOrd="0" destOrd="0" presId="urn:microsoft.com/office/officeart/2005/8/layout/process1"/>
    <dgm:cxn modelId="{DCDB1FE6-AED2-471C-B045-BCB91B813E90}" type="presParOf" srcId="{32282928-ADD2-4C4C-A8A6-CE34C8348901}" destId="{306F4B64-7FD9-4C76-9CA0-84A1FA73402D}" srcOrd="1" destOrd="0" presId="urn:microsoft.com/office/officeart/2005/8/layout/process1"/>
    <dgm:cxn modelId="{C04E2329-8A75-40FC-85EF-937CC7D9AB04}" type="presParOf" srcId="{306F4B64-7FD9-4C76-9CA0-84A1FA73402D}" destId="{F75BC9CB-3F8A-4E1A-BFF8-13931DD23A1E}" srcOrd="0" destOrd="0" presId="urn:microsoft.com/office/officeart/2005/8/layout/process1"/>
    <dgm:cxn modelId="{530EE12B-6728-4CF1-B398-490E1504CBAD}" type="presParOf" srcId="{32282928-ADD2-4C4C-A8A6-CE34C8348901}" destId="{75D8BBC3-7DD5-4D5E-9E61-54F1A2CAFE9E}" srcOrd="2" destOrd="0" presId="urn:microsoft.com/office/officeart/2005/8/layout/process1"/>
    <dgm:cxn modelId="{493643D1-09A3-4DB0-8264-3C948F16E4DF}" type="presParOf" srcId="{32282928-ADD2-4C4C-A8A6-CE34C8348901}" destId="{D16DB52E-24EB-42A8-930D-46BC157495DC}" srcOrd="3" destOrd="0" presId="urn:microsoft.com/office/officeart/2005/8/layout/process1"/>
    <dgm:cxn modelId="{4F4A8791-2483-4E2A-963C-2DEBFA9CEA0D}" type="presParOf" srcId="{D16DB52E-24EB-42A8-930D-46BC157495DC}" destId="{38406866-A10E-4003-9C12-725C25AFFA73}" srcOrd="0" destOrd="0" presId="urn:microsoft.com/office/officeart/2005/8/layout/process1"/>
    <dgm:cxn modelId="{22AA5A7E-5541-4FB4-9596-F58448882752}" type="presParOf" srcId="{32282928-ADD2-4C4C-A8A6-CE34C8348901}" destId="{595BE599-F675-4512-896F-AD470DD0DC3D}" srcOrd="4" destOrd="0" presId="urn:microsoft.com/office/officeart/2005/8/layout/process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BA8E83CC-8AD5-49D3-AF98-681CA0C85D5F}" type="doc">
      <dgm:prSet loTypeId="urn:microsoft.com/office/officeart/2005/8/layout/process5#1" loCatId="process" qsTypeId="urn:microsoft.com/office/officeart/2005/8/quickstyle/simple1#6" qsCatId="simple" csTypeId="urn:microsoft.com/office/officeart/2005/8/colors/accent1_4#1" csCatId="accent1" phldr="1"/>
      <dgm:spPr/>
      <dgm:t>
        <a:bodyPr/>
        <a:lstStyle/>
        <a:p>
          <a:endParaRPr lang="en-US"/>
        </a:p>
      </dgm:t>
    </dgm:pt>
    <dgm:pt modelId="{DB569A08-AC00-499C-B359-919F1CF90108}">
      <dgm:prSet phldrT="[Text]" custT="1"/>
      <dgm:spPr/>
      <dgm:t>
        <a:bodyPr/>
        <a:lstStyle/>
        <a:p>
          <a:r>
            <a:rPr lang="en-US" sz="1400" dirty="0">
              <a:latin typeface="Times New Roman" panose="02020603050405020304" pitchFamily="18" charset="0"/>
              <a:cs typeface="Times New Roman" panose="02020603050405020304" pitchFamily="18" charset="0"/>
            </a:rPr>
            <a:t>Job market competition in nursing may be another issue, for instance, in preferred locations to work or medications. </a:t>
          </a:r>
        </a:p>
      </dgm:t>
    </dgm:pt>
    <dgm:pt modelId="{07299696-C828-4293-A55C-83A3DC1FF5AE}" type="parTrans" cxnId="{20144EAD-EC13-4D2B-8088-F7493A2527BD}">
      <dgm:prSet/>
      <dgm:spPr/>
      <dgm:t>
        <a:bodyPr/>
        <a:lstStyle/>
        <a:p>
          <a:endParaRPr lang="en-US"/>
        </a:p>
      </dgm:t>
    </dgm:pt>
    <dgm:pt modelId="{1900B482-BB65-4C9E-A89F-6C4584D1A294}" type="sibTrans" cxnId="{20144EAD-EC13-4D2B-8088-F7493A2527BD}">
      <dgm:prSet/>
      <dgm:spPr/>
      <dgm:t>
        <a:bodyPr/>
        <a:lstStyle/>
        <a:p>
          <a:endParaRPr lang="en-US"/>
        </a:p>
      </dgm:t>
    </dgm:pt>
    <dgm:pt modelId="{59FDDB66-3152-4359-85D6-5C36B102D11E}">
      <dgm:prSet phldrT="[Text]" custT="1"/>
      <dgm:spPr/>
      <dgm:t>
        <a:bodyPr/>
        <a:lstStyle/>
        <a:p>
          <a:r>
            <a:rPr lang="en-US" sz="1400" dirty="0">
              <a:latin typeface="Times New Roman" panose="02020603050405020304" pitchFamily="18" charset="0"/>
              <a:cs typeface="Times New Roman" panose="02020603050405020304" pitchFamily="18" charset="0"/>
            </a:rPr>
            <a:t> Plenty of job opportunities arise with nurse’s demand skyrocketing, but there can be a scenario where the senior nursing staff(experienced nurses) compete for the same position among themselves.</a:t>
          </a:r>
        </a:p>
      </dgm:t>
    </dgm:pt>
    <dgm:pt modelId="{053F3ABD-B49D-4F8B-A181-CBD852862F33}" type="parTrans" cxnId="{994312BD-411B-49CF-BF38-9A9D83E3F59E}">
      <dgm:prSet/>
      <dgm:spPr/>
      <dgm:t>
        <a:bodyPr/>
        <a:lstStyle/>
        <a:p>
          <a:endParaRPr lang="en-US"/>
        </a:p>
      </dgm:t>
    </dgm:pt>
    <dgm:pt modelId="{B78E1A28-7D2F-427C-B03A-CF830CA2EE64}" type="sibTrans" cxnId="{994312BD-411B-49CF-BF38-9A9D83E3F59E}">
      <dgm:prSet/>
      <dgm:spPr/>
      <dgm:t>
        <a:bodyPr/>
        <a:lstStyle/>
        <a:p>
          <a:endParaRPr lang="en-US"/>
        </a:p>
      </dgm:t>
    </dgm:pt>
    <dgm:pt modelId="{2A7F97E5-D0DE-41CE-9C15-47310054D893}">
      <dgm:prSet phldrT="[Text]" custT="1"/>
      <dgm:spPr/>
      <dgm:t>
        <a:bodyPr/>
        <a:lstStyle/>
        <a:p>
          <a:r>
            <a:rPr lang="en-US" sz="1400" dirty="0">
              <a:latin typeface="Times New Roman" panose="02020603050405020304" pitchFamily="18" charset="0"/>
              <a:cs typeface="Times New Roman" panose="02020603050405020304" pitchFamily="18" charset="0"/>
            </a:rPr>
            <a:t>The best of the health services is an on-going process which has an accordingly technology adventure that can be a sharp weapon. </a:t>
          </a:r>
        </a:p>
      </dgm:t>
    </dgm:pt>
    <dgm:pt modelId="{33D08C35-F129-4913-B299-05E44BBE0B77}" type="parTrans" cxnId="{573A9351-690E-4742-A57C-40827AB38B03}">
      <dgm:prSet/>
      <dgm:spPr/>
      <dgm:t>
        <a:bodyPr/>
        <a:lstStyle/>
        <a:p>
          <a:endParaRPr lang="en-US"/>
        </a:p>
      </dgm:t>
    </dgm:pt>
    <dgm:pt modelId="{F7420A13-7A52-4587-A7EB-8DE5E278A240}" type="sibTrans" cxnId="{573A9351-690E-4742-A57C-40827AB38B03}">
      <dgm:prSet/>
      <dgm:spPr/>
      <dgm:t>
        <a:bodyPr/>
        <a:lstStyle/>
        <a:p>
          <a:endParaRPr lang="en-US"/>
        </a:p>
      </dgm:t>
    </dgm:pt>
    <dgm:pt modelId="{7EF9D3DF-28BF-47FF-8501-44C4C48E2F1E}">
      <dgm:prSet phldrT="[Text]" custT="1"/>
      <dgm:spPr/>
      <dgm:t>
        <a:bodyPr/>
        <a:lstStyle/>
        <a:p>
          <a:r>
            <a:rPr lang="en-US" sz="1400" dirty="0">
              <a:latin typeface="Times New Roman" panose="02020603050405020304" pitchFamily="18" charset="0"/>
              <a:cs typeface="Times New Roman" panose="02020603050405020304" pitchFamily="18" charset="0"/>
            </a:rPr>
            <a:t>It is all about how my weaknesses could prove fatal when we have to deal with some of these problems. However, for example, I might get a rapid burnout if I do not reach e out myself enough to handle my homework and time in case I do not control them. </a:t>
          </a:r>
        </a:p>
      </dgm:t>
    </dgm:pt>
    <dgm:pt modelId="{90AF7F22-2FA0-4415-B35B-DCB8645FDC08}" type="parTrans" cxnId="{6392EEE7-2593-4AD0-97B5-45D0338C091A}">
      <dgm:prSet/>
      <dgm:spPr/>
      <dgm:t>
        <a:bodyPr/>
        <a:lstStyle/>
        <a:p>
          <a:endParaRPr lang="en-US"/>
        </a:p>
      </dgm:t>
    </dgm:pt>
    <dgm:pt modelId="{A7EEC905-5025-41D6-A9E8-12884920260F}" type="sibTrans" cxnId="{6392EEE7-2593-4AD0-97B5-45D0338C091A}">
      <dgm:prSet/>
      <dgm:spPr/>
      <dgm:t>
        <a:bodyPr/>
        <a:lstStyle/>
        <a:p>
          <a:endParaRPr lang="en-US"/>
        </a:p>
      </dgm:t>
    </dgm:pt>
    <dgm:pt modelId="{9C59555D-90FA-4B57-AC47-48CC59764830}">
      <dgm:prSet phldrT="[Text]" custT="1"/>
      <dgm:spPr/>
      <dgm:t>
        <a:bodyPr/>
        <a:lstStyle/>
        <a:p>
          <a:r>
            <a:rPr lang="en-US" sz="1400" dirty="0">
              <a:latin typeface="Times New Roman" panose="02020603050405020304" pitchFamily="18" charset="0"/>
              <a:cs typeface="Times New Roman" panose="02020603050405020304" pitchFamily="18" charset="0"/>
            </a:rPr>
            <a:t>New technologies like telehealth have been seen as a way for improving patient care, however, they could be a cause of job displacement for the healthcare workers in some jobs. </a:t>
          </a:r>
        </a:p>
      </dgm:t>
    </dgm:pt>
    <dgm:pt modelId="{8D3E4713-A77C-4FEA-9E96-41EED7B56ABA}" type="parTrans" cxnId="{D6D7767E-FFC0-4B14-9069-939F3D425D6C}">
      <dgm:prSet/>
      <dgm:spPr/>
      <dgm:t>
        <a:bodyPr/>
        <a:lstStyle/>
        <a:p>
          <a:endParaRPr lang="en-US"/>
        </a:p>
      </dgm:t>
    </dgm:pt>
    <dgm:pt modelId="{21E83C92-E404-48DC-A75F-1D91F4E8310E}" type="sibTrans" cxnId="{D6D7767E-FFC0-4B14-9069-939F3D425D6C}">
      <dgm:prSet/>
      <dgm:spPr/>
      <dgm:t>
        <a:bodyPr/>
        <a:lstStyle/>
        <a:p>
          <a:endParaRPr lang="en-US"/>
        </a:p>
      </dgm:t>
    </dgm:pt>
    <dgm:pt modelId="{A0EDDC85-FAE9-4D95-8F6F-42399B8D3B44}" type="pres">
      <dgm:prSet presAssocID="{BA8E83CC-8AD5-49D3-AF98-681CA0C85D5F}" presName="diagram" presStyleCnt="0">
        <dgm:presLayoutVars>
          <dgm:dir/>
          <dgm:resizeHandles val="exact"/>
        </dgm:presLayoutVars>
      </dgm:prSet>
      <dgm:spPr/>
    </dgm:pt>
    <dgm:pt modelId="{615B682C-B49A-4AB5-8C5A-AB11EAD994BE}" type="pres">
      <dgm:prSet presAssocID="{DB569A08-AC00-499C-B359-919F1CF90108}" presName="node" presStyleLbl="node1" presStyleIdx="0" presStyleCnt="5">
        <dgm:presLayoutVars>
          <dgm:bulletEnabled val="1"/>
        </dgm:presLayoutVars>
      </dgm:prSet>
      <dgm:spPr/>
    </dgm:pt>
    <dgm:pt modelId="{72FD4B1B-0953-4408-BED6-28745D23E6FB}" type="pres">
      <dgm:prSet presAssocID="{1900B482-BB65-4C9E-A89F-6C4584D1A294}" presName="sibTrans" presStyleLbl="sibTrans2D1" presStyleIdx="0" presStyleCnt="4"/>
      <dgm:spPr/>
    </dgm:pt>
    <dgm:pt modelId="{F0DE2630-BB0A-4963-993D-53EFF08ABE00}" type="pres">
      <dgm:prSet presAssocID="{1900B482-BB65-4C9E-A89F-6C4584D1A294}" presName="connectorText" presStyleLbl="sibTrans2D1" presStyleIdx="0" presStyleCnt="4"/>
      <dgm:spPr/>
    </dgm:pt>
    <dgm:pt modelId="{56CCF1EE-1A23-498B-A5BE-0067F0FB1EEF}" type="pres">
      <dgm:prSet presAssocID="{59FDDB66-3152-4359-85D6-5C36B102D11E}" presName="node" presStyleLbl="node1" presStyleIdx="1" presStyleCnt="5">
        <dgm:presLayoutVars>
          <dgm:bulletEnabled val="1"/>
        </dgm:presLayoutVars>
      </dgm:prSet>
      <dgm:spPr/>
    </dgm:pt>
    <dgm:pt modelId="{749FD120-CA24-4869-9BC5-0A8C23CF02FC}" type="pres">
      <dgm:prSet presAssocID="{B78E1A28-7D2F-427C-B03A-CF830CA2EE64}" presName="sibTrans" presStyleLbl="sibTrans2D1" presStyleIdx="1" presStyleCnt="4"/>
      <dgm:spPr/>
    </dgm:pt>
    <dgm:pt modelId="{E9A5F66C-5187-492C-A9AB-3CEB871C9485}" type="pres">
      <dgm:prSet presAssocID="{B78E1A28-7D2F-427C-B03A-CF830CA2EE64}" presName="connectorText" presStyleLbl="sibTrans2D1" presStyleIdx="1" presStyleCnt="4"/>
      <dgm:spPr/>
    </dgm:pt>
    <dgm:pt modelId="{0B48508A-5B5C-4169-A6C8-7A6887328B1F}" type="pres">
      <dgm:prSet presAssocID="{2A7F97E5-D0DE-41CE-9C15-47310054D893}" presName="node" presStyleLbl="node1" presStyleIdx="2" presStyleCnt="5">
        <dgm:presLayoutVars>
          <dgm:bulletEnabled val="1"/>
        </dgm:presLayoutVars>
      </dgm:prSet>
      <dgm:spPr/>
    </dgm:pt>
    <dgm:pt modelId="{0645BE34-39C1-4C30-80B4-46247F024384}" type="pres">
      <dgm:prSet presAssocID="{F7420A13-7A52-4587-A7EB-8DE5E278A240}" presName="sibTrans" presStyleLbl="sibTrans2D1" presStyleIdx="2" presStyleCnt="4"/>
      <dgm:spPr/>
    </dgm:pt>
    <dgm:pt modelId="{D3A3D4EC-8CF6-4522-A6A3-2B8945CDCA69}" type="pres">
      <dgm:prSet presAssocID="{F7420A13-7A52-4587-A7EB-8DE5E278A240}" presName="connectorText" presStyleLbl="sibTrans2D1" presStyleIdx="2" presStyleCnt="4"/>
      <dgm:spPr/>
    </dgm:pt>
    <dgm:pt modelId="{E2080F6C-1D7E-4788-A3F9-15E28000E60D}" type="pres">
      <dgm:prSet presAssocID="{7EF9D3DF-28BF-47FF-8501-44C4C48E2F1E}" presName="node" presStyleLbl="node1" presStyleIdx="3" presStyleCnt="5" custScaleY="142579">
        <dgm:presLayoutVars>
          <dgm:bulletEnabled val="1"/>
        </dgm:presLayoutVars>
      </dgm:prSet>
      <dgm:spPr/>
    </dgm:pt>
    <dgm:pt modelId="{05ABE75F-C2BE-43D3-BAE1-81BA9DF611BE}" type="pres">
      <dgm:prSet presAssocID="{A7EEC905-5025-41D6-A9E8-12884920260F}" presName="sibTrans" presStyleLbl="sibTrans2D1" presStyleIdx="3" presStyleCnt="4"/>
      <dgm:spPr/>
    </dgm:pt>
    <dgm:pt modelId="{529EBE51-AA00-421E-83C5-9873C6F54E83}" type="pres">
      <dgm:prSet presAssocID="{A7EEC905-5025-41D6-A9E8-12884920260F}" presName="connectorText" presStyleLbl="sibTrans2D1" presStyleIdx="3" presStyleCnt="4"/>
      <dgm:spPr/>
    </dgm:pt>
    <dgm:pt modelId="{6F2E3CAD-0546-4E7E-990A-32C6B9084F96}" type="pres">
      <dgm:prSet presAssocID="{9C59555D-90FA-4B57-AC47-48CC59764830}" presName="node" presStyleLbl="node1" presStyleIdx="4" presStyleCnt="5">
        <dgm:presLayoutVars>
          <dgm:bulletEnabled val="1"/>
        </dgm:presLayoutVars>
      </dgm:prSet>
      <dgm:spPr/>
    </dgm:pt>
  </dgm:ptLst>
  <dgm:cxnLst>
    <dgm:cxn modelId="{821C2916-D169-40CF-A849-1D8039EE3EE3}" type="presOf" srcId="{DB569A08-AC00-499C-B359-919F1CF90108}" destId="{615B682C-B49A-4AB5-8C5A-AB11EAD994BE}" srcOrd="0" destOrd="0" presId="urn:microsoft.com/office/officeart/2005/8/layout/process5#1"/>
    <dgm:cxn modelId="{CD517818-6EB0-4CE1-BC71-2F7222D65E33}" type="presOf" srcId="{B78E1A28-7D2F-427C-B03A-CF830CA2EE64}" destId="{749FD120-CA24-4869-9BC5-0A8C23CF02FC}" srcOrd="0" destOrd="0" presId="urn:microsoft.com/office/officeart/2005/8/layout/process5#1"/>
    <dgm:cxn modelId="{24C5BF61-66BD-490D-B814-7EB110F6DCAD}" type="presOf" srcId="{59FDDB66-3152-4359-85D6-5C36B102D11E}" destId="{56CCF1EE-1A23-498B-A5BE-0067F0FB1EEF}" srcOrd="0" destOrd="0" presId="urn:microsoft.com/office/officeart/2005/8/layout/process5#1"/>
    <dgm:cxn modelId="{9D325743-3837-47D8-B7F0-673626027607}" type="presOf" srcId="{F7420A13-7A52-4587-A7EB-8DE5E278A240}" destId="{D3A3D4EC-8CF6-4522-A6A3-2B8945CDCA69}" srcOrd="1" destOrd="0" presId="urn:microsoft.com/office/officeart/2005/8/layout/process5#1"/>
    <dgm:cxn modelId="{16846E4F-8F6A-413D-BE20-82568597CF31}" type="presOf" srcId="{7EF9D3DF-28BF-47FF-8501-44C4C48E2F1E}" destId="{E2080F6C-1D7E-4788-A3F9-15E28000E60D}" srcOrd="0" destOrd="0" presId="urn:microsoft.com/office/officeart/2005/8/layout/process5#1"/>
    <dgm:cxn modelId="{CB8C4A50-5AC7-4E5E-BB49-56D60B6D7467}" type="presOf" srcId="{1900B482-BB65-4C9E-A89F-6C4584D1A294}" destId="{72FD4B1B-0953-4408-BED6-28745D23E6FB}" srcOrd="0" destOrd="0" presId="urn:microsoft.com/office/officeart/2005/8/layout/process5#1"/>
    <dgm:cxn modelId="{573A9351-690E-4742-A57C-40827AB38B03}" srcId="{BA8E83CC-8AD5-49D3-AF98-681CA0C85D5F}" destId="{2A7F97E5-D0DE-41CE-9C15-47310054D893}" srcOrd="2" destOrd="0" parTransId="{33D08C35-F129-4913-B299-05E44BBE0B77}" sibTransId="{F7420A13-7A52-4587-A7EB-8DE5E278A240}"/>
    <dgm:cxn modelId="{F3FFC472-AA2A-4906-BB89-AB162B8B83F0}" type="presOf" srcId="{F7420A13-7A52-4587-A7EB-8DE5E278A240}" destId="{0645BE34-39C1-4C30-80B4-46247F024384}" srcOrd="0" destOrd="0" presId="urn:microsoft.com/office/officeart/2005/8/layout/process5#1"/>
    <dgm:cxn modelId="{D6D7767E-FFC0-4B14-9069-939F3D425D6C}" srcId="{BA8E83CC-8AD5-49D3-AF98-681CA0C85D5F}" destId="{9C59555D-90FA-4B57-AC47-48CC59764830}" srcOrd="4" destOrd="0" parTransId="{8D3E4713-A77C-4FEA-9E96-41EED7B56ABA}" sibTransId="{21E83C92-E404-48DC-A75F-1D91F4E8310E}"/>
    <dgm:cxn modelId="{FD77E489-DAD8-46AA-A4B1-A4A4018308C8}" type="presOf" srcId="{BA8E83CC-8AD5-49D3-AF98-681CA0C85D5F}" destId="{A0EDDC85-FAE9-4D95-8F6F-42399B8D3B44}" srcOrd="0" destOrd="0" presId="urn:microsoft.com/office/officeart/2005/8/layout/process5#1"/>
    <dgm:cxn modelId="{8F21F995-91AC-4B91-80A0-CFB12019F27C}" type="presOf" srcId="{9C59555D-90FA-4B57-AC47-48CC59764830}" destId="{6F2E3CAD-0546-4E7E-990A-32C6B9084F96}" srcOrd="0" destOrd="0" presId="urn:microsoft.com/office/officeart/2005/8/layout/process5#1"/>
    <dgm:cxn modelId="{4748F0A8-3747-421E-A192-4BE3E8BD7C1B}" type="presOf" srcId="{2A7F97E5-D0DE-41CE-9C15-47310054D893}" destId="{0B48508A-5B5C-4169-A6C8-7A6887328B1F}" srcOrd="0" destOrd="0" presId="urn:microsoft.com/office/officeart/2005/8/layout/process5#1"/>
    <dgm:cxn modelId="{20144EAD-EC13-4D2B-8088-F7493A2527BD}" srcId="{BA8E83CC-8AD5-49D3-AF98-681CA0C85D5F}" destId="{DB569A08-AC00-499C-B359-919F1CF90108}" srcOrd="0" destOrd="0" parTransId="{07299696-C828-4293-A55C-83A3DC1FF5AE}" sibTransId="{1900B482-BB65-4C9E-A89F-6C4584D1A294}"/>
    <dgm:cxn modelId="{882E49AE-7D96-4272-B7CF-B98C0B65D50F}" type="presOf" srcId="{A7EEC905-5025-41D6-A9E8-12884920260F}" destId="{05ABE75F-C2BE-43D3-BAE1-81BA9DF611BE}" srcOrd="0" destOrd="0" presId="urn:microsoft.com/office/officeart/2005/8/layout/process5#1"/>
    <dgm:cxn modelId="{CE697CB5-4542-41BC-9BDA-6CE33C353DC2}" type="presOf" srcId="{A7EEC905-5025-41D6-A9E8-12884920260F}" destId="{529EBE51-AA00-421E-83C5-9873C6F54E83}" srcOrd="1" destOrd="0" presId="urn:microsoft.com/office/officeart/2005/8/layout/process5#1"/>
    <dgm:cxn modelId="{994312BD-411B-49CF-BF38-9A9D83E3F59E}" srcId="{BA8E83CC-8AD5-49D3-AF98-681CA0C85D5F}" destId="{59FDDB66-3152-4359-85D6-5C36B102D11E}" srcOrd="1" destOrd="0" parTransId="{053F3ABD-B49D-4F8B-A181-CBD852862F33}" sibTransId="{B78E1A28-7D2F-427C-B03A-CF830CA2EE64}"/>
    <dgm:cxn modelId="{424B89DC-D894-4CCF-B551-11DD10ADD4BF}" type="presOf" srcId="{B78E1A28-7D2F-427C-B03A-CF830CA2EE64}" destId="{E9A5F66C-5187-492C-A9AB-3CEB871C9485}" srcOrd="1" destOrd="0" presId="urn:microsoft.com/office/officeart/2005/8/layout/process5#1"/>
    <dgm:cxn modelId="{6392EEE7-2593-4AD0-97B5-45D0338C091A}" srcId="{BA8E83CC-8AD5-49D3-AF98-681CA0C85D5F}" destId="{7EF9D3DF-28BF-47FF-8501-44C4C48E2F1E}" srcOrd="3" destOrd="0" parTransId="{90AF7F22-2FA0-4415-B35B-DCB8645FDC08}" sibTransId="{A7EEC905-5025-41D6-A9E8-12884920260F}"/>
    <dgm:cxn modelId="{66113CFF-0C59-4A25-8645-B282BDF7DE8A}" type="presOf" srcId="{1900B482-BB65-4C9E-A89F-6C4584D1A294}" destId="{F0DE2630-BB0A-4963-993D-53EFF08ABE00}" srcOrd="1" destOrd="0" presId="urn:microsoft.com/office/officeart/2005/8/layout/process5#1"/>
    <dgm:cxn modelId="{995DC121-9A73-42D8-9255-28085AB723DA}" type="presParOf" srcId="{A0EDDC85-FAE9-4D95-8F6F-42399B8D3B44}" destId="{615B682C-B49A-4AB5-8C5A-AB11EAD994BE}" srcOrd="0" destOrd="0" presId="urn:microsoft.com/office/officeart/2005/8/layout/process5#1"/>
    <dgm:cxn modelId="{3D666AEE-1AD1-4BDF-B227-6CE091030B93}" type="presParOf" srcId="{A0EDDC85-FAE9-4D95-8F6F-42399B8D3B44}" destId="{72FD4B1B-0953-4408-BED6-28745D23E6FB}" srcOrd="1" destOrd="0" presId="urn:microsoft.com/office/officeart/2005/8/layout/process5#1"/>
    <dgm:cxn modelId="{2981EA46-BD1C-40CB-8E99-05E6F0EA69E3}" type="presParOf" srcId="{72FD4B1B-0953-4408-BED6-28745D23E6FB}" destId="{F0DE2630-BB0A-4963-993D-53EFF08ABE00}" srcOrd="0" destOrd="0" presId="urn:microsoft.com/office/officeart/2005/8/layout/process5#1"/>
    <dgm:cxn modelId="{9764B884-D96F-40D1-93C6-C9905E0BB747}" type="presParOf" srcId="{A0EDDC85-FAE9-4D95-8F6F-42399B8D3B44}" destId="{56CCF1EE-1A23-498B-A5BE-0067F0FB1EEF}" srcOrd="2" destOrd="0" presId="urn:microsoft.com/office/officeart/2005/8/layout/process5#1"/>
    <dgm:cxn modelId="{3809C804-5A2F-493C-B433-8EA18296A3C0}" type="presParOf" srcId="{A0EDDC85-FAE9-4D95-8F6F-42399B8D3B44}" destId="{749FD120-CA24-4869-9BC5-0A8C23CF02FC}" srcOrd="3" destOrd="0" presId="urn:microsoft.com/office/officeart/2005/8/layout/process5#1"/>
    <dgm:cxn modelId="{2CBFC952-963C-4640-8F45-1C2044A7C5D6}" type="presParOf" srcId="{749FD120-CA24-4869-9BC5-0A8C23CF02FC}" destId="{E9A5F66C-5187-492C-A9AB-3CEB871C9485}" srcOrd="0" destOrd="0" presId="urn:microsoft.com/office/officeart/2005/8/layout/process5#1"/>
    <dgm:cxn modelId="{4C2A5876-AAB0-4602-9D21-E888956E0AC4}" type="presParOf" srcId="{A0EDDC85-FAE9-4D95-8F6F-42399B8D3B44}" destId="{0B48508A-5B5C-4169-A6C8-7A6887328B1F}" srcOrd="4" destOrd="0" presId="urn:microsoft.com/office/officeart/2005/8/layout/process5#1"/>
    <dgm:cxn modelId="{AAB39AAA-45AE-4260-8703-AE65AC71952E}" type="presParOf" srcId="{A0EDDC85-FAE9-4D95-8F6F-42399B8D3B44}" destId="{0645BE34-39C1-4C30-80B4-46247F024384}" srcOrd="5" destOrd="0" presId="urn:microsoft.com/office/officeart/2005/8/layout/process5#1"/>
    <dgm:cxn modelId="{96A5F739-12B5-4EA8-818A-87DB613AB7DB}" type="presParOf" srcId="{0645BE34-39C1-4C30-80B4-46247F024384}" destId="{D3A3D4EC-8CF6-4522-A6A3-2B8945CDCA69}" srcOrd="0" destOrd="0" presId="urn:microsoft.com/office/officeart/2005/8/layout/process5#1"/>
    <dgm:cxn modelId="{9B604C5B-5EE7-4242-A43A-CC556A820AA1}" type="presParOf" srcId="{A0EDDC85-FAE9-4D95-8F6F-42399B8D3B44}" destId="{E2080F6C-1D7E-4788-A3F9-15E28000E60D}" srcOrd="6" destOrd="0" presId="urn:microsoft.com/office/officeart/2005/8/layout/process5#1"/>
    <dgm:cxn modelId="{15CF6F61-4960-4E0D-951C-09959ACBEFD8}" type="presParOf" srcId="{A0EDDC85-FAE9-4D95-8F6F-42399B8D3B44}" destId="{05ABE75F-C2BE-43D3-BAE1-81BA9DF611BE}" srcOrd="7" destOrd="0" presId="urn:microsoft.com/office/officeart/2005/8/layout/process5#1"/>
    <dgm:cxn modelId="{2E245AFD-102C-45AD-ADA2-DAF9FD628FD7}" type="presParOf" srcId="{05ABE75F-C2BE-43D3-BAE1-81BA9DF611BE}" destId="{529EBE51-AA00-421E-83C5-9873C6F54E83}" srcOrd="0" destOrd="0" presId="urn:microsoft.com/office/officeart/2005/8/layout/process5#1"/>
    <dgm:cxn modelId="{9D9DAB22-2CB3-493C-8422-4AD5BC427553}" type="presParOf" srcId="{A0EDDC85-FAE9-4D95-8F6F-42399B8D3B44}" destId="{6F2E3CAD-0546-4E7E-990A-32C6B9084F96}" srcOrd="8" destOrd="0" presId="urn:microsoft.com/office/officeart/2005/8/layout/process5#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C86E255B-EDD3-4CA0-B21B-250EB5D9F2D6}" type="doc">
      <dgm:prSet loTypeId="urn:microsoft.com/office/officeart/2005/8/layout/hierarchy4" loCatId="hierarchy" qsTypeId="urn:microsoft.com/office/officeart/2005/8/quickstyle/simple1#7" qsCatId="simple" csTypeId="urn:microsoft.com/office/officeart/2005/8/colors/accent1_5#1" csCatId="accent1" phldr="1"/>
      <dgm:spPr/>
      <dgm:t>
        <a:bodyPr/>
        <a:lstStyle/>
        <a:p>
          <a:endParaRPr lang="en-US"/>
        </a:p>
      </dgm:t>
    </dgm:pt>
    <dgm:pt modelId="{A352439A-66F3-4A74-860A-99FF39399E01}">
      <dgm:prSet phldrT="[Text]" custT="1"/>
      <dgm:spPr/>
      <dgm:t>
        <a:bodyPr/>
        <a:lstStyle/>
        <a:p>
          <a:r>
            <a:rPr lang="en-US" sz="1400" dirty="0">
              <a:latin typeface="Times New Roman" panose="02020603050405020304" pitchFamily="18" charset="0"/>
              <a:cs typeface="Times New Roman" panose="02020603050405020304" pitchFamily="18" charset="0"/>
            </a:rPr>
            <a:t>In conclusion, the dangers may be a lot, but they are not without solution. Through the involvement in mentorships and ongoing learning processes, as well as by keeping abreast of issues related to technology developments, I will reduce neutralizing effects caused by these challenges. </a:t>
          </a:r>
        </a:p>
      </dgm:t>
    </dgm:pt>
    <dgm:pt modelId="{C7C976C3-1654-4F85-B39A-111517F651F2}" type="parTrans" cxnId="{38DB3962-07BC-4B9A-B684-006FCE3EAB18}">
      <dgm:prSet/>
      <dgm:spPr/>
      <dgm:t>
        <a:bodyPr/>
        <a:lstStyle/>
        <a:p>
          <a:endParaRPr lang="en-US"/>
        </a:p>
      </dgm:t>
    </dgm:pt>
    <dgm:pt modelId="{C1CE4B19-7A8D-4BCA-8A3B-BE398D433DC5}" type="sibTrans" cxnId="{38DB3962-07BC-4B9A-B684-006FCE3EAB18}">
      <dgm:prSet/>
      <dgm:spPr/>
      <dgm:t>
        <a:bodyPr/>
        <a:lstStyle/>
        <a:p>
          <a:endParaRPr lang="en-US"/>
        </a:p>
      </dgm:t>
    </dgm:pt>
    <dgm:pt modelId="{4544B529-8AFA-438F-AE7C-26215CA43D2A}">
      <dgm:prSet phldrT="[Text]" custT="1"/>
      <dgm:spPr/>
      <dgm:t>
        <a:bodyPr/>
        <a:lstStyle/>
        <a:p>
          <a:r>
            <a:rPr lang="en-US" sz="1400" dirty="0">
              <a:latin typeface="Times New Roman" panose="02020603050405020304" pitchFamily="18" charset="0"/>
              <a:cs typeface="Times New Roman" panose="02020603050405020304" pitchFamily="18" charset="0"/>
            </a:rPr>
            <a:t>I've already assembled around myself a group of professors and instructors who can serve as mentors during the early and difficult periods when making decisions can be tough. </a:t>
          </a:r>
        </a:p>
      </dgm:t>
    </dgm:pt>
    <dgm:pt modelId="{68438F97-37C8-4365-81E3-4CEC20DF8F34}" type="parTrans" cxnId="{85993380-96BF-4550-AFCF-E63CF4993C0E}">
      <dgm:prSet/>
      <dgm:spPr/>
      <dgm:t>
        <a:bodyPr/>
        <a:lstStyle/>
        <a:p>
          <a:endParaRPr lang="en-US"/>
        </a:p>
      </dgm:t>
    </dgm:pt>
    <dgm:pt modelId="{F25CC57E-5CF0-4A4E-81DE-139891162D51}" type="sibTrans" cxnId="{85993380-96BF-4550-AFCF-E63CF4993C0E}">
      <dgm:prSet/>
      <dgm:spPr/>
      <dgm:t>
        <a:bodyPr/>
        <a:lstStyle/>
        <a:p>
          <a:endParaRPr lang="en-US"/>
        </a:p>
      </dgm:t>
    </dgm:pt>
    <dgm:pt modelId="{531C2758-040F-4F07-A520-FF74FBCB9480}">
      <dgm:prSet phldrT="[Text]" custT="1"/>
      <dgm:spPr/>
      <dgm:t>
        <a:bodyPr/>
        <a:lstStyle/>
        <a:p>
          <a:r>
            <a:rPr lang="en-US" sz="1400" dirty="0">
              <a:latin typeface="Times New Roman" panose="02020603050405020304" pitchFamily="18" charset="0"/>
              <a:cs typeface="Times New Roman" panose="02020603050405020304" pitchFamily="18" charset="0"/>
            </a:rPr>
            <a:t> In the long run, accepting my deficits and stemming the risks head-on can mend them into career chances and become a bridge to success in adult nursing.</a:t>
          </a:r>
        </a:p>
      </dgm:t>
    </dgm:pt>
    <dgm:pt modelId="{10003819-448F-4F4B-8E4A-EBC723D9AD26}" type="parTrans" cxnId="{C96FAD32-B2DF-4D54-828A-184476CE61C1}">
      <dgm:prSet/>
      <dgm:spPr/>
      <dgm:t>
        <a:bodyPr/>
        <a:lstStyle/>
        <a:p>
          <a:endParaRPr lang="en-US"/>
        </a:p>
      </dgm:t>
    </dgm:pt>
    <dgm:pt modelId="{BBBD42E3-778A-40AF-B2B8-B69F3BC24193}" type="sibTrans" cxnId="{C96FAD32-B2DF-4D54-828A-184476CE61C1}">
      <dgm:prSet/>
      <dgm:spPr/>
      <dgm:t>
        <a:bodyPr/>
        <a:lstStyle/>
        <a:p>
          <a:endParaRPr lang="en-US"/>
        </a:p>
      </dgm:t>
    </dgm:pt>
    <dgm:pt modelId="{80D1D1E7-BB6C-41A6-9CFB-9CAEF2CE44A1}">
      <dgm:prSet phldrT="[Text]" custT="1"/>
      <dgm:spPr/>
      <dgm:t>
        <a:bodyPr/>
        <a:lstStyle/>
        <a:p>
          <a:r>
            <a:rPr lang="en-US" sz="1400" dirty="0">
              <a:latin typeface="Times New Roman" panose="02020603050405020304" pitchFamily="18" charset="0"/>
              <a:cs typeface="Times New Roman" panose="02020603050405020304" pitchFamily="18" charset="0"/>
            </a:rPr>
            <a:t> In addition, there is the active contribution in the field of time management that could enable one to cope with stress thanks to the reflection on tough tasks and workloads. </a:t>
          </a:r>
        </a:p>
      </dgm:t>
    </dgm:pt>
    <dgm:pt modelId="{2A482B98-A5DB-424D-962E-AB3B92730EE7}" type="parTrans" cxnId="{3C3B5725-DF81-448C-BB49-8CF71951249A}">
      <dgm:prSet/>
      <dgm:spPr/>
      <dgm:t>
        <a:bodyPr/>
        <a:lstStyle/>
        <a:p>
          <a:endParaRPr lang="en-US"/>
        </a:p>
      </dgm:t>
    </dgm:pt>
    <dgm:pt modelId="{A73967C8-AC9A-494E-8BA9-7134ED22681D}" type="sibTrans" cxnId="{3C3B5725-DF81-448C-BB49-8CF71951249A}">
      <dgm:prSet/>
      <dgm:spPr/>
      <dgm:t>
        <a:bodyPr/>
        <a:lstStyle/>
        <a:p>
          <a:endParaRPr lang="en-US"/>
        </a:p>
      </dgm:t>
    </dgm:pt>
    <dgm:pt modelId="{4497496F-CC47-46E0-9619-42FE6ED6BC2D}" type="pres">
      <dgm:prSet presAssocID="{C86E255B-EDD3-4CA0-B21B-250EB5D9F2D6}" presName="Name0" presStyleCnt="0">
        <dgm:presLayoutVars>
          <dgm:chPref val="1"/>
          <dgm:dir/>
          <dgm:animOne val="branch"/>
          <dgm:animLvl val="lvl"/>
          <dgm:resizeHandles/>
        </dgm:presLayoutVars>
      </dgm:prSet>
      <dgm:spPr/>
    </dgm:pt>
    <dgm:pt modelId="{2FC92816-6C90-4E79-8FC0-32826D107D7D}" type="pres">
      <dgm:prSet presAssocID="{A352439A-66F3-4A74-860A-99FF39399E01}" presName="vertOne" presStyleCnt="0"/>
      <dgm:spPr/>
    </dgm:pt>
    <dgm:pt modelId="{14D0A4DE-033F-402B-B2B5-E4349F565B96}" type="pres">
      <dgm:prSet presAssocID="{A352439A-66F3-4A74-860A-99FF39399E01}" presName="txOne" presStyleLbl="node0" presStyleIdx="0" presStyleCnt="1">
        <dgm:presLayoutVars>
          <dgm:chPref val="3"/>
        </dgm:presLayoutVars>
      </dgm:prSet>
      <dgm:spPr/>
    </dgm:pt>
    <dgm:pt modelId="{F272B664-22B5-4186-BF15-D794CB670D2A}" type="pres">
      <dgm:prSet presAssocID="{A352439A-66F3-4A74-860A-99FF39399E01}" presName="parTransOne" presStyleCnt="0"/>
      <dgm:spPr/>
    </dgm:pt>
    <dgm:pt modelId="{F8D84E21-5B89-4819-A3A1-B159B2F7F6EF}" type="pres">
      <dgm:prSet presAssocID="{A352439A-66F3-4A74-860A-99FF39399E01}" presName="horzOne" presStyleCnt="0"/>
      <dgm:spPr/>
    </dgm:pt>
    <dgm:pt modelId="{55211D2C-043E-47F2-BD33-12B328CAB778}" type="pres">
      <dgm:prSet presAssocID="{4544B529-8AFA-438F-AE7C-26215CA43D2A}" presName="vertTwo" presStyleCnt="0"/>
      <dgm:spPr/>
    </dgm:pt>
    <dgm:pt modelId="{0D488A5B-022B-4339-8A03-BC50AB83995E}" type="pres">
      <dgm:prSet presAssocID="{4544B529-8AFA-438F-AE7C-26215CA43D2A}" presName="txTwo" presStyleLbl="node2" presStyleIdx="0" presStyleCnt="2">
        <dgm:presLayoutVars>
          <dgm:chPref val="3"/>
        </dgm:presLayoutVars>
      </dgm:prSet>
      <dgm:spPr/>
    </dgm:pt>
    <dgm:pt modelId="{A4D82B81-64D2-4F13-94FC-537E1B317FC8}" type="pres">
      <dgm:prSet presAssocID="{4544B529-8AFA-438F-AE7C-26215CA43D2A}" presName="parTransTwo" presStyleCnt="0"/>
      <dgm:spPr/>
    </dgm:pt>
    <dgm:pt modelId="{3E6B2A48-47DF-4CA7-BD85-A543DD7F9006}" type="pres">
      <dgm:prSet presAssocID="{4544B529-8AFA-438F-AE7C-26215CA43D2A}" presName="horzTwo" presStyleCnt="0"/>
      <dgm:spPr/>
    </dgm:pt>
    <dgm:pt modelId="{E093FB5E-E539-42A9-A52A-01065BB8B211}" type="pres">
      <dgm:prSet presAssocID="{531C2758-040F-4F07-A520-FF74FBCB9480}" presName="vertThree" presStyleCnt="0"/>
      <dgm:spPr/>
    </dgm:pt>
    <dgm:pt modelId="{167C3431-4FEB-4E11-B5F0-E7DEEC44BE35}" type="pres">
      <dgm:prSet presAssocID="{531C2758-040F-4F07-A520-FF74FBCB9480}" presName="txThree" presStyleLbl="node3" presStyleIdx="0" presStyleCnt="1" custScaleX="208554">
        <dgm:presLayoutVars>
          <dgm:chPref val="3"/>
        </dgm:presLayoutVars>
      </dgm:prSet>
      <dgm:spPr/>
    </dgm:pt>
    <dgm:pt modelId="{E561FD61-F7B1-4650-95E6-38E313856608}" type="pres">
      <dgm:prSet presAssocID="{531C2758-040F-4F07-A520-FF74FBCB9480}" presName="horzThree" presStyleCnt="0"/>
      <dgm:spPr/>
    </dgm:pt>
    <dgm:pt modelId="{5E52AB9C-5DB5-499F-887D-CD50A19F26B2}" type="pres">
      <dgm:prSet presAssocID="{F25CC57E-5CF0-4A4E-81DE-139891162D51}" presName="sibSpaceTwo" presStyleCnt="0"/>
      <dgm:spPr/>
    </dgm:pt>
    <dgm:pt modelId="{0B5243F8-97F0-474D-BD66-22B6CA2691E1}" type="pres">
      <dgm:prSet presAssocID="{80D1D1E7-BB6C-41A6-9CFB-9CAEF2CE44A1}" presName="vertTwo" presStyleCnt="0"/>
      <dgm:spPr/>
    </dgm:pt>
    <dgm:pt modelId="{B5D4B9C3-E487-499E-A0A0-7EBB4084DECF}" type="pres">
      <dgm:prSet presAssocID="{80D1D1E7-BB6C-41A6-9CFB-9CAEF2CE44A1}" presName="txTwo" presStyleLbl="node2" presStyleIdx="1" presStyleCnt="2">
        <dgm:presLayoutVars>
          <dgm:chPref val="3"/>
        </dgm:presLayoutVars>
      </dgm:prSet>
      <dgm:spPr/>
    </dgm:pt>
    <dgm:pt modelId="{3991D359-9C39-4351-AA2B-064F0B90F724}" type="pres">
      <dgm:prSet presAssocID="{80D1D1E7-BB6C-41A6-9CFB-9CAEF2CE44A1}" presName="horzTwo" presStyleCnt="0"/>
      <dgm:spPr/>
    </dgm:pt>
  </dgm:ptLst>
  <dgm:cxnLst>
    <dgm:cxn modelId="{3C3B5725-DF81-448C-BB49-8CF71951249A}" srcId="{A352439A-66F3-4A74-860A-99FF39399E01}" destId="{80D1D1E7-BB6C-41A6-9CFB-9CAEF2CE44A1}" srcOrd="1" destOrd="0" parTransId="{2A482B98-A5DB-424D-962E-AB3B92730EE7}" sibTransId="{A73967C8-AC9A-494E-8BA9-7134ED22681D}"/>
    <dgm:cxn modelId="{C96FAD32-B2DF-4D54-828A-184476CE61C1}" srcId="{4544B529-8AFA-438F-AE7C-26215CA43D2A}" destId="{531C2758-040F-4F07-A520-FF74FBCB9480}" srcOrd="0" destOrd="0" parTransId="{10003819-448F-4F4B-8E4A-EBC723D9AD26}" sibTransId="{BBBD42E3-778A-40AF-B2B8-B69F3BC24193}"/>
    <dgm:cxn modelId="{D3459937-E49A-4AEF-AB12-EB7DB744C1B2}" type="presOf" srcId="{A352439A-66F3-4A74-860A-99FF39399E01}" destId="{14D0A4DE-033F-402B-B2B5-E4349F565B96}" srcOrd="0" destOrd="0" presId="urn:microsoft.com/office/officeart/2005/8/layout/hierarchy4"/>
    <dgm:cxn modelId="{38DB3962-07BC-4B9A-B684-006FCE3EAB18}" srcId="{C86E255B-EDD3-4CA0-B21B-250EB5D9F2D6}" destId="{A352439A-66F3-4A74-860A-99FF39399E01}" srcOrd="0" destOrd="0" parTransId="{C7C976C3-1654-4F85-B39A-111517F651F2}" sibTransId="{C1CE4B19-7A8D-4BCA-8A3B-BE398D433DC5}"/>
    <dgm:cxn modelId="{5D360A4B-159B-49F7-95D7-3BFD40C4368A}" type="presOf" srcId="{531C2758-040F-4F07-A520-FF74FBCB9480}" destId="{167C3431-4FEB-4E11-B5F0-E7DEEC44BE35}" srcOrd="0" destOrd="0" presId="urn:microsoft.com/office/officeart/2005/8/layout/hierarchy4"/>
    <dgm:cxn modelId="{85993380-96BF-4550-AFCF-E63CF4993C0E}" srcId="{A352439A-66F3-4A74-860A-99FF39399E01}" destId="{4544B529-8AFA-438F-AE7C-26215CA43D2A}" srcOrd="0" destOrd="0" parTransId="{68438F97-37C8-4365-81E3-4CEC20DF8F34}" sibTransId="{F25CC57E-5CF0-4A4E-81DE-139891162D51}"/>
    <dgm:cxn modelId="{0C21C1B2-9A77-4FFE-87E0-FE08241DBA58}" type="presOf" srcId="{4544B529-8AFA-438F-AE7C-26215CA43D2A}" destId="{0D488A5B-022B-4339-8A03-BC50AB83995E}" srcOrd="0" destOrd="0" presId="urn:microsoft.com/office/officeart/2005/8/layout/hierarchy4"/>
    <dgm:cxn modelId="{88E09CDF-901B-4C67-B4AA-A0A1F4173F43}" type="presOf" srcId="{C86E255B-EDD3-4CA0-B21B-250EB5D9F2D6}" destId="{4497496F-CC47-46E0-9619-42FE6ED6BC2D}" srcOrd="0" destOrd="0" presId="urn:microsoft.com/office/officeart/2005/8/layout/hierarchy4"/>
    <dgm:cxn modelId="{73ECA1E9-D613-4CD6-9305-E387A3D354AA}" type="presOf" srcId="{80D1D1E7-BB6C-41A6-9CFB-9CAEF2CE44A1}" destId="{B5D4B9C3-E487-499E-A0A0-7EBB4084DECF}" srcOrd="0" destOrd="0" presId="urn:microsoft.com/office/officeart/2005/8/layout/hierarchy4"/>
    <dgm:cxn modelId="{9252DECC-04BF-4286-BFE1-9E3CE6152282}" type="presParOf" srcId="{4497496F-CC47-46E0-9619-42FE6ED6BC2D}" destId="{2FC92816-6C90-4E79-8FC0-32826D107D7D}" srcOrd="0" destOrd="0" presId="urn:microsoft.com/office/officeart/2005/8/layout/hierarchy4"/>
    <dgm:cxn modelId="{C550DEBC-C01F-48A0-8BBD-7760B70C97C5}" type="presParOf" srcId="{2FC92816-6C90-4E79-8FC0-32826D107D7D}" destId="{14D0A4DE-033F-402B-B2B5-E4349F565B96}" srcOrd="0" destOrd="0" presId="urn:microsoft.com/office/officeart/2005/8/layout/hierarchy4"/>
    <dgm:cxn modelId="{07620A25-FDF9-4797-A164-FF9724558E7C}" type="presParOf" srcId="{2FC92816-6C90-4E79-8FC0-32826D107D7D}" destId="{F272B664-22B5-4186-BF15-D794CB670D2A}" srcOrd="1" destOrd="0" presId="urn:microsoft.com/office/officeart/2005/8/layout/hierarchy4"/>
    <dgm:cxn modelId="{8F37779B-F1DE-4463-9AFD-722E589A8E2B}" type="presParOf" srcId="{2FC92816-6C90-4E79-8FC0-32826D107D7D}" destId="{F8D84E21-5B89-4819-A3A1-B159B2F7F6EF}" srcOrd="2" destOrd="0" presId="urn:microsoft.com/office/officeart/2005/8/layout/hierarchy4"/>
    <dgm:cxn modelId="{9F4DC9FC-7FAF-4B84-AA23-0B6668BD9F73}" type="presParOf" srcId="{F8D84E21-5B89-4819-A3A1-B159B2F7F6EF}" destId="{55211D2C-043E-47F2-BD33-12B328CAB778}" srcOrd="0" destOrd="0" presId="urn:microsoft.com/office/officeart/2005/8/layout/hierarchy4"/>
    <dgm:cxn modelId="{3E0AAE11-6A42-49EB-9148-67472A84E33C}" type="presParOf" srcId="{55211D2C-043E-47F2-BD33-12B328CAB778}" destId="{0D488A5B-022B-4339-8A03-BC50AB83995E}" srcOrd="0" destOrd="0" presId="urn:microsoft.com/office/officeart/2005/8/layout/hierarchy4"/>
    <dgm:cxn modelId="{0E55E4E1-EF63-4B76-9202-C4456D7D4585}" type="presParOf" srcId="{55211D2C-043E-47F2-BD33-12B328CAB778}" destId="{A4D82B81-64D2-4F13-94FC-537E1B317FC8}" srcOrd="1" destOrd="0" presId="urn:microsoft.com/office/officeart/2005/8/layout/hierarchy4"/>
    <dgm:cxn modelId="{56C1AF27-027D-46E7-AF6D-785242F47CA1}" type="presParOf" srcId="{55211D2C-043E-47F2-BD33-12B328CAB778}" destId="{3E6B2A48-47DF-4CA7-BD85-A543DD7F9006}" srcOrd="2" destOrd="0" presId="urn:microsoft.com/office/officeart/2005/8/layout/hierarchy4"/>
    <dgm:cxn modelId="{AD0E5567-9BC9-4458-A535-FCCB9600E62C}" type="presParOf" srcId="{3E6B2A48-47DF-4CA7-BD85-A543DD7F9006}" destId="{E093FB5E-E539-42A9-A52A-01065BB8B211}" srcOrd="0" destOrd="0" presId="urn:microsoft.com/office/officeart/2005/8/layout/hierarchy4"/>
    <dgm:cxn modelId="{FC47F44F-4DBA-44EF-A652-92B60353888B}" type="presParOf" srcId="{E093FB5E-E539-42A9-A52A-01065BB8B211}" destId="{167C3431-4FEB-4E11-B5F0-E7DEEC44BE35}" srcOrd="0" destOrd="0" presId="urn:microsoft.com/office/officeart/2005/8/layout/hierarchy4"/>
    <dgm:cxn modelId="{B86B03E3-08D1-4A02-BA2C-9D2BE0D6AAE0}" type="presParOf" srcId="{E093FB5E-E539-42A9-A52A-01065BB8B211}" destId="{E561FD61-F7B1-4650-95E6-38E313856608}" srcOrd="1" destOrd="0" presId="urn:microsoft.com/office/officeart/2005/8/layout/hierarchy4"/>
    <dgm:cxn modelId="{D45B5070-D7B8-4A76-8E8F-07BE1527B388}" type="presParOf" srcId="{F8D84E21-5B89-4819-A3A1-B159B2F7F6EF}" destId="{5E52AB9C-5DB5-499F-887D-CD50A19F26B2}" srcOrd="1" destOrd="0" presId="urn:microsoft.com/office/officeart/2005/8/layout/hierarchy4"/>
    <dgm:cxn modelId="{C4AD447F-D600-4C3A-82B0-865FF6DFD177}" type="presParOf" srcId="{F8D84E21-5B89-4819-A3A1-B159B2F7F6EF}" destId="{0B5243F8-97F0-474D-BD66-22B6CA2691E1}" srcOrd="2" destOrd="0" presId="urn:microsoft.com/office/officeart/2005/8/layout/hierarchy4"/>
    <dgm:cxn modelId="{DDD279EC-B2E9-49F2-B007-D3035FAC051D}" type="presParOf" srcId="{0B5243F8-97F0-474D-BD66-22B6CA2691E1}" destId="{B5D4B9C3-E487-499E-A0A0-7EBB4084DECF}" srcOrd="0" destOrd="0" presId="urn:microsoft.com/office/officeart/2005/8/layout/hierarchy4"/>
    <dgm:cxn modelId="{C4C365D4-B066-48FE-A938-D145D72BC5C7}" type="presParOf" srcId="{0B5243F8-97F0-474D-BD66-22B6CA2691E1}" destId="{3991D359-9C39-4351-AA2B-064F0B90F724}" srcOrd="1" destOrd="0" presId="urn:microsoft.com/office/officeart/2005/8/layout/hierarchy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5D0415F-3729-4D3F-89CB-1B38E1629E99}">
      <dsp:nvSpPr>
        <dsp:cNvPr id="0" name=""/>
        <dsp:cNvSpPr/>
      </dsp:nvSpPr>
      <dsp:spPr bwMode="white">
        <a:xfrm>
          <a:off x="0" y="0"/>
          <a:ext cx="7578090" cy="1133475"/>
        </a:xfrm>
        <a:prstGeom prst="roundRect">
          <a:avLst>
            <a:gd name="adj" fmla="val 10000"/>
          </a:avLst>
        </a:prstGeom>
        <a:gradFill rotWithShape="0">
          <a:gsLst>
            <a:gs pos="0">
              <a:schemeClr val="accent1">
                <a:hueOff val="0"/>
                <a:satOff val="0"/>
                <a:lumOff val="0"/>
                <a:alphaOff val="0"/>
                <a:tint val="96000"/>
                <a:lumMod val="104000"/>
              </a:schemeClr>
            </a:gs>
            <a:gs pos="100000">
              <a:schemeClr val="accent1">
                <a:hueOff val="0"/>
                <a:satOff val="0"/>
                <a:lumOff val="0"/>
                <a:alphaOff val="0"/>
                <a:shade val="98000"/>
                <a:lumMod val="94000"/>
              </a:schemeClr>
            </a:gs>
          </a:gsLst>
          <a:lin ang="5400000" scaled="0"/>
        </a:gradFill>
        <a:ln>
          <a:noFill/>
        </a:ln>
        <a:effectLst>
          <a:outerShdw blurRad="38100" dist="25400" dir="5400000" rotWithShape="0">
            <a:srgbClr val="000000">
              <a:alpha val="2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US" sz="1600" kern="1200" dirty="0">
              <a:latin typeface="Times New Roman" panose="02020603050405020304" pitchFamily="18" charset="0"/>
              <a:cs typeface="Times New Roman" panose="02020603050405020304" pitchFamily="18" charset="0"/>
            </a:rPr>
            <a:t>Walking out of my first official adult nursing interview as a adult I recalled my excitement, but I felt that it came to an end with the reflection.</a:t>
          </a:r>
        </a:p>
      </dsp:txBody>
      <dsp:txXfrm>
        <a:off x="33198" y="33198"/>
        <a:ext cx="6354982" cy="1067079"/>
      </dsp:txXfrm>
    </dsp:sp>
    <dsp:sp modelId="{399DB601-E5C2-4DCE-8A6D-C45D64556388}">
      <dsp:nvSpPr>
        <dsp:cNvPr id="0" name=""/>
        <dsp:cNvSpPr/>
      </dsp:nvSpPr>
      <dsp:spPr bwMode="white">
        <a:xfrm>
          <a:off x="668654" y="1322387"/>
          <a:ext cx="7578090" cy="1133475"/>
        </a:xfrm>
        <a:prstGeom prst="roundRect">
          <a:avLst>
            <a:gd name="adj" fmla="val 10000"/>
          </a:avLst>
        </a:prstGeom>
        <a:gradFill rotWithShape="0">
          <a:gsLst>
            <a:gs pos="0">
              <a:schemeClr val="accent1">
                <a:hueOff val="0"/>
                <a:satOff val="0"/>
                <a:lumOff val="0"/>
                <a:alphaOff val="0"/>
                <a:tint val="96000"/>
                <a:lumMod val="104000"/>
              </a:schemeClr>
            </a:gs>
            <a:gs pos="100000">
              <a:schemeClr val="accent1">
                <a:hueOff val="0"/>
                <a:satOff val="0"/>
                <a:lumOff val="0"/>
                <a:alphaOff val="0"/>
                <a:shade val="98000"/>
                <a:lumMod val="94000"/>
              </a:schemeClr>
            </a:gs>
          </a:gsLst>
          <a:lin ang="5400000" scaled="0"/>
        </a:gradFill>
        <a:ln>
          <a:noFill/>
        </a:ln>
        <a:effectLst>
          <a:outerShdw blurRad="38100" dist="25400" dir="5400000" rotWithShape="0">
            <a:srgbClr val="000000">
              <a:alpha val="2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US" sz="1600" kern="1200" dirty="0">
              <a:latin typeface="Times New Roman" panose="02020603050405020304" pitchFamily="18" charset="0"/>
              <a:cs typeface="Times New Roman" panose="02020603050405020304" pitchFamily="18" charset="0"/>
            </a:rPr>
            <a:t>Using the SWOT analysis tool with strengths such as empathy and growth mindset and weaknesses like inexperience or a unique technique, they could improve at mentorship and specialization (</a:t>
          </a:r>
          <a:r>
            <a:rPr lang="en-US" sz="1600" kern="1200" dirty="0" err="1">
              <a:latin typeface="Times New Roman" panose="02020603050405020304" pitchFamily="18" charset="0"/>
              <a:cs typeface="Times New Roman" panose="02020603050405020304" pitchFamily="18" charset="0"/>
            </a:rPr>
            <a:t>GodBold</a:t>
          </a:r>
          <a:r>
            <a:rPr lang="en-US" sz="1600" kern="1200" dirty="0">
              <a:latin typeface="Times New Roman" panose="02020603050405020304" pitchFamily="18" charset="0"/>
              <a:cs typeface="Times New Roman" panose="02020603050405020304" pitchFamily="18" charset="0"/>
            </a:rPr>
            <a:t>, 2022).</a:t>
          </a:r>
        </a:p>
      </dsp:txBody>
      <dsp:txXfrm>
        <a:off x="701852" y="1355585"/>
        <a:ext cx="6106280" cy="1067079"/>
      </dsp:txXfrm>
    </dsp:sp>
    <dsp:sp modelId="{8392C4CF-B86B-4E13-A0D4-2230AADFAC2B}">
      <dsp:nvSpPr>
        <dsp:cNvPr id="0" name=""/>
        <dsp:cNvSpPr/>
      </dsp:nvSpPr>
      <dsp:spPr bwMode="white">
        <a:xfrm>
          <a:off x="1337309" y="2644775"/>
          <a:ext cx="7578090" cy="1133475"/>
        </a:xfrm>
        <a:prstGeom prst="roundRect">
          <a:avLst>
            <a:gd name="adj" fmla="val 10000"/>
          </a:avLst>
        </a:prstGeom>
        <a:gradFill rotWithShape="0">
          <a:gsLst>
            <a:gs pos="0">
              <a:schemeClr val="accent1">
                <a:hueOff val="0"/>
                <a:satOff val="0"/>
                <a:lumOff val="0"/>
                <a:alphaOff val="0"/>
                <a:tint val="96000"/>
                <a:lumMod val="104000"/>
              </a:schemeClr>
            </a:gs>
            <a:gs pos="100000">
              <a:schemeClr val="accent1">
                <a:hueOff val="0"/>
                <a:satOff val="0"/>
                <a:lumOff val="0"/>
                <a:alphaOff val="0"/>
                <a:shade val="98000"/>
                <a:lumMod val="94000"/>
              </a:schemeClr>
            </a:gs>
          </a:gsLst>
          <a:lin ang="5400000" scaled="0"/>
        </a:gradFill>
        <a:ln>
          <a:noFill/>
        </a:ln>
        <a:effectLst>
          <a:outerShdw blurRad="38100" dist="25400" dir="5400000" rotWithShape="0">
            <a:srgbClr val="000000">
              <a:alpha val="2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US" sz="1600" kern="1200" dirty="0">
              <a:latin typeface="Times New Roman" panose="02020603050405020304" pitchFamily="18" charset="0"/>
              <a:cs typeface="Times New Roman" panose="02020603050405020304" pitchFamily="18" charset="0"/>
            </a:rPr>
            <a:t>This moment become the key milestone on my course of a nursing apprentice.</a:t>
          </a:r>
        </a:p>
      </dsp:txBody>
      <dsp:txXfrm>
        <a:off x="1370507" y="2677973"/>
        <a:ext cx="6106280" cy="1067079"/>
      </dsp:txXfrm>
    </dsp:sp>
    <dsp:sp modelId="{44B33AB2-6363-447F-B5FD-702CEC18E9A8}">
      <dsp:nvSpPr>
        <dsp:cNvPr id="0" name=""/>
        <dsp:cNvSpPr/>
      </dsp:nvSpPr>
      <dsp:spPr bwMode="white">
        <a:xfrm>
          <a:off x="6841331" y="859551"/>
          <a:ext cx="736758" cy="736758"/>
        </a:xfrm>
        <a:prstGeom prst="downArrow">
          <a:avLst>
            <a:gd name="adj1" fmla="val 55000"/>
            <a:gd name="adj2" fmla="val 45000"/>
          </a:avLst>
        </a:prstGeom>
        <a:solidFill>
          <a:schemeClr val="accent1">
            <a:alpha val="90000"/>
            <a:tint val="40000"/>
            <a:hueOff val="0"/>
            <a:satOff val="0"/>
            <a:lumOff val="0"/>
            <a:alphaOff val="0"/>
          </a:schemeClr>
        </a:solidFill>
        <a:ln w="9525" cap="rnd" cmpd="sng" algn="ctr">
          <a:solidFill>
            <a:schemeClr val="accent1">
              <a:alpha val="90000"/>
              <a:tint val="40000"/>
              <a:hueOff val="0"/>
              <a:satOff val="0"/>
              <a:lumOff val="0"/>
              <a:alphaOff val="0"/>
            </a:schemeClr>
          </a:solidFill>
          <a:prstDash val="solid"/>
        </a:ln>
        <a:effectLst>
          <a:outerShdw blurRad="38100" dist="25400" dir="5400000" rotWithShape="0">
            <a:srgbClr val="000000">
              <a:alpha val="25000"/>
            </a:srgbClr>
          </a:outerShdw>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41910" tIns="41910" rIns="41910" bIns="41910" numCol="1" spcCol="1270" anchor="ctr" anchorCtr="0">
          <a:noAutofit/>
        </a:bodyPr>
        <a:lstStyle/>
        <a:p>
          <a:pPr marL="0" lvl="0" indent="0" algn="ctr" defTabSz="1466850">
            <a:lnSpc>
              <a:spcPct val="90000"/>
            </a:lnSpc>
            <a:spcBef>
              <a:spcPct val="0"/>
            </a:spcBef>
            <a:spcAft>
              <a:spcPct val="35000"/>
            </a:spcAft>
            <a:buNone/>
          </a:pPr>
          <a:endParaRPr lang="en-US" sz="3300" kern="1200"/>
        </a:p>
      </dsp:txBody>
      <dsp:txXfrm>
        <a:off x="7007102" y="859551"/>
        <a:ext cx="405216" cy="554410"/>
      </dsp:txXfrm>
    </dsp:sp>
    <dsp:sp modelId="{DD2E0917-0DF9-4E3A-A84C-B4C8B42703B7}">
      <dsp:nvSpPr>
        <dsp:cNvPr id="0" name=""/>
        <dsp:cNvSpPr/>
      </dsp:nvSpPr>
      <dsp:spPr bwMode="white">
        <a:xfrm>
          <a:off x="7509986" y="2174382"/>
          <a:ext cx="736758" cy="736758"/>
        </a:xfrm>
        <a:prstGeom prst="downArrow">
          <a:avLst>
            <a:gd name="adj1" fmla="val 55000"/>
            <a:gd name="adj2" fmla="val 45000"/>
          </a:avLst>
        </a:prstGeom>
        <a:solidFill>
          <a:schemeClr val="accent1">
            <a:alpha val="90000"/>
            <a:tint val="40000"/>
            <a:hueOff val="0"/>
            <a:satOff val="0"/>
            <a:lumOff val="0"/>
            <a:alphaOff val="0"/>
          </a:schemeClr>
        </a:solidFill>
        <a:ln w="9525" cap="rnd" cmpd="sng" algn="ctr">
          <a:solidFill>
            <a:schemeClr val="accent1">
              <a:alpha val="90000"/>
              <a:tint val="40000"/>
              <a:hueOff val="0"/>
              <a:satOff val="0"/>
              <a:lumOff val="0"/>
              <a:alphaOff val="0"/>
            </a:schemeClr>
          </a:solidFill>
          <a:prstDash val="solid"/>
        </a:ln>
        <a:effectLst>
          <a:outerShdw blurRad="38100" dist="25400" dir="5400000" rotWithShape="0">
            <a:srgbClr val="000000">
              <a:alpha val="25000"/>
            </a:srgbClr>
          </a:outerShdw>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41910" tIns="41910" rIns="41910" bIns="41910" numCol="1" spcCol="1270" anchor="ctr" anchorCtr="0">
          <a:noAutofit/>
        </a:bodyPr>
        <a:lstStyle/>
        <a:p>
          <a:pPr marL="0" lvl="0" indent="0" algn="ctr" defTabSz="1466850">
            <a:lnSpc>
              <a:spcPct val="90000"/>
            </a:lnSpc>
            <a:spcBef>
              <a:spcPct val="0"/>
            </a:spcBef>
            <a:spcAft>
              <a:spcPct val="35000"/>
            </a:spcAft>
            <a:buNone/>
          </a:pPr>
          <a:endParaRPr lang="en-US" sz="3300" kern="1200"/>
        </a:p>
      </dsp:txBody>
      <dsp:txXfrm>
        <a:off x="7675757" y="2174382"/>
        <a:ext cx="405216" cy="55441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077391E-8B04-4013-816A-BBA4DFF0B7F5}">
      <dsp:nvSpPr>
        <dsp:cNvPr id="0" name=""/>
        <dsp:cNvSpPr/>
      </dsp:nvSpPr>
      <dsp:spPr>
        <a:xfrm>
          <a:off x="0" y="1066982"/>
          <a:ext cx="9698445" cy="529200"/>
        </a:xfrm>
        <a:prstGeom prst="rect">
          <a:avLst/>
        </a:prstGeom>
        <a:solidFill>
          <a:schemeClr val="lt1">
            <a:alpha val="90000"/>
            <a:hueOff val="0"/>
            <a:satOff val="0"/>
            <a:lumOff val="0"/>
            <a:alphaOff val="0"/>
          </a:schemeClr>
        </a:solidFill>
        <a:ln w="9525" cap="rnd" cmpd="sng" algn="ctr">
          <a:solidFill>
            <a:schemeClr val="accent2">
              <a:hueOff val="0"/>
              <a:satOff val="0"/>
              <a:lumOff val="0"/>
              <a:alphaOff val="0"/>
            </a:schemeClr>
          </a:solidFill>
          <a:prstDash val="solid"/>
        </a:ln>
        <a:effectLst>
          <a:outerShdw blurRad="38100" dist="25400" dir="5400000" rotWithShape="0">
            <a:srgbClr val="000000">
              <a:alpha val="25000"/>
            </a:srgbClr>
          </a:outerShdw>
        </a:effectLst>
      </dsp:spPr>
      <dsp:style>
        <a:lnRef idx="1">
          <a:scrgbClr r="0" g="0" b="0"/>
        </a:lnRef>
        <a:fillRef idx="1">
          <a:scrgbClr r="0" g="0" b="0"/>
        </a:fillRef>
        <a:effectRef idx="2">
          <a:scrgbClr r="0" g="0" b="0"/>
        </a:effectRef>
        <a:fontRef idx="minor"/>
      </dsp:style>
    </dsp:sp>
    <dsp:sp modelId="{8F867AA2-AE57-41C7-BF1F-021FFD311613}">
      <dsp:nvSpPr>
        <dsp:cNvPr id="0" name=""/>
        <dsp:cNvSpPr/>
      </dsp:nvSpPr>
      <dsp:spPr>
        <a:xfrm>
          <a:off x="484922" y="78129"/>
          <a:ext cx="9156205" cy="1298812"/>
        </a:xfrm>
        <a:prstGeom prst="roundRect">
          <a:avLst/>
        </a:prstGeom>
        <a:gradFill rotWithShape="0">
          <a:gsLst>
            <a:gs pos="0">
              <a:schemeClr val="accent2">
                <a:hueOff val="0"/>
                <a:satOff val="0"/>
                <a:lumOff val="0"/>
                <a:alphaOff val="0"/>
                <a:tint val="96000"/>
                <a:lumMod val="104000"/>
              </a:schemeClr>
            </a:gs>
            <a:gs pos="100000">
              <a:schemeClr val="accent2">
                <a:hueOff val="0"/>
                <a:satOff val="0"/>
                <a:lumOff val="0"/>
                <a:alphaOff val="0"/>
                <a:shade val="98000"/>
                <a:lumMod val="94000"/>
              </a:schemeClr>
            </a:gs>
          </a:gsLst>
          <a:lin ang="5400000" scaled="0"/>
        </a:gradFill>
        <a:ln>
          <a:noFill/>
        </a:ln>
        <a:effectLst>
          <a:outerShdw blurRad="50800" dist="38100" dir="5400000" rotWithShape="0">
            <a:srgbClr val="000000">
              <a:alpha val="60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256605" tIns="0" rIns="256605" bIns="0" numCol="1" spcCol="1270" anchor="ctr" anchorCtr="0">
          <a:noAutofit/>
        </a:bodyPr>
        <a:lstStyle/>
        <a:p>
          <a:pPr marL="0" lvl="0" indent="0" algn="l" defTabSz="622300">
            <a:lnSpc>
              <a:spcPct val="90000"/>
            </a:lnSpc>
            <a:spcBef>
              <a:spcPct val="0"/>
            </a:spcBef>
            <a:spcAft>
              <a:spcPct val="35000"/>
            </a:spcAft>
            <a:buNone/>
          </a:pPr>
          <a:r>
            <a:rPr lang="en-US" sz="1400" b="1" kern="1200" dirty="0">
              <a:solidFill>
                <a:schemeClr val="tx1"/>
              </a:solidFill>
              <a:latin typeface="Times New Roman" panose="02020603050405020304" pitchFamily="18" charset="0"/>
              <a:cs typeface="Times New Roman" panose="02020603050405020304" pitchFamily="18" charset="0"/>
            </a:rPr>
            <a:t>Empathy and compassion: </a:t>
          </a:r>
          <a:r>
            <a:rPr lang="en-US" sz="1400" kern="1200" dirty="0">
              <a:solidFill>
                <a:schemeClr val="tx1"/>
              </a:solidFill>
              <a:latin typeface="Times New Roman" panose="02020603050405020304" pitchFamily="18" charset="0"/>
              <a:cs typeface="Times New Roman" panose="02020603050405020304" pitchFamily="18" charset="0"/>
            </a:rPr>
            <a:t>Having the ability to share in their emotional field with my patients is a talent that I usually possess. In the course of the interview, interviewer again remarked what an impression I made with my answer about pain management, and how treatment of the pain should not only be directed to the physical pain but also attempt to address emotional distress.</a:t>
          </a:r>
        </a:p>
        <a:p>
          <a:pPr marL="0" lvl="0" indent="0" algn="l" defTabSz="622300">
            <a:lnSpc>
              <a:spcPct val="90000"/>
            </a:lnSpc>
            <a:spcBef>
              <a:spcPct val="0"/>
            </a:spcBef>
            <a:spcAft>
              <a:spcPct val="35000"/>
            </a:spcAft>
            <a:buNone/>
          </a:pPr>
          <a:endParaRPr lang="en-US" sz="1400" kern="1200" dirty="0">
            <a:latin typeface="Times New Roman" panose="02020603050405020304" pitchFamily="18" charset="0"/>
            <a:cs typeface="Times New Roman" panose="02020603050405020304" pitchFamily="18" charset="0"/>
          </a:endParaRPr>
        </a:p>
      </dsp:txBody>
      <dsp:txXfrm>
        <a:off x="548325" y="141532"/>
        <a:ext cx="9029399" cy="1172006"/>
      </dsp:txXfrm>
    </dsp:sp>
    <dsp:sp modelId="{C5825B52-C7B0-4ADA-959C-EA4DAE8B639B}">
      <dsp:nvSpPr>
        <dsp:cNvPr id="0" name=""/>
        <dsp:cNvSpPr/>
      </dsp:nvSpPr>
      <dsp:spPr>
        <a:xfrm>
          <a:off x="0" y="2613227"/>
          <a:ext cx="9698445" cy="529200"/>
        </a:xfrm>
        <a:prstGeom prst="rect">
          <a:avLst/>
        </a:prstGeom>
        <a:solidFill>
          <a:schemeClr val="lt1">
            <a:alpha val="90000"/>
            <a:hueOff val="0"/>
            <a:satOff val="0"/>
            <a:lumOff val="0"/>
            <a:alphaOff val="0"/>
          </a:schemeClr>
        </a:solidFill>
        <a:ln w="9525" cap="rnd" cmpd="sng" algn="ctr">
          <a:solidFill>
            <a:schemeClr val="accent2">
              <a:hueOff val="0"/>
              <a:satOff val="0"/>
              <a:lumOff val="0"/>
              <a:alphaOff val="0"/>
            </a:schemeClr>
          </a:solidFill>
          <a:prstDash val="solid"/>
        </a:ln>
        <a:effectLst>
          <a:outerShdw blurRad="38100" dist="25400" dir="5400000" rotWithShape="0">
            <a:srgbClr val="000000">
              <a:alpha val="25000"/>
            </a:srgbClr>
          </a:outerShdw>
        </a:effectLst>
      </dsp:spPr>
      <dsp:style>
        <a:lnRef idx="1">
          <a:scrgbClr r="0" g="0" b="0"/>
        </a:lnRef>
        <a:fillRef idx="1">
          <a:scrgbClr r="0" g="0" b="0"/>
        </a:fillRef>
        <a:effectRef idx="2">
          <a:scrgbClr r="0" g="0" b="0"/>
        </a:effectRef>
        <a:fontRef idx="minor"/>
      </dsp:style>
    </dsp:sp>
    <dsp:sp modelId="{778ADE6D-7DF4-4D9F-860F-66444783595F}">
      <dsp:nvSpPr>
        <dsp:cNvPr id="0" name=""/>
        <dsp:cNvSpPr/>
      </dsp:nvSpPr>
      <dsp:spPr>
        <a:xfrm>
          <a:off x="461718" y="1709582"/>
          <a:ext cx="9234350" cy="1213604"/>
        </a:xfrm>
        <a:prstGeom prst="roundRect">
          <a:avLst/>
        </a:prstGeom>
        <a:gradFill rotWithShape="0">
          <a:gsLst>
            <a:gs pos="0">
              <a:schemeClr val="accent2">
                <a:hueOff val="0"/>
                <a:satOff val="0"/>
                <a:lumOff val="0"/>
                <a:alphaOff val="0"/>
                <a:tint val="96000"/>
                <a:lumMod val="104000"/>
              </a:schemeClr>
            </a:gs>
            <a:gs pos="100000">
              <a:schemeClr val="accent2">
                <a:hueOff val="0"/>
                <a:satOff val="0"/>
                <a:lumOff val="0"/>
                <a:alphaOff val="0"/>
                <a:shade val="98000"/>
                <a:lumMod val="94000"/>
              </a:schemeClr>
            </a:gs>
          </a:gsLst>
          <a:lin ang="5400000" scaled="0"/>
        </a:gradFill>
        <a:ln>
          <a:noFill/>
        </a:ln>
        <a:effectLst>
          <a:outerShdw blurRad="50800" dist="38100" dir="5400000" rotWithShape="0">
            <a:srgbClr val="000000">
              <a:alpha val="60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256605" tIns="0" rIns="256605" bIns="0" numCol="1" spcCol="1270" anchor="ctr" anchorCtr="0">
          <a:noAutofit/>
        </a:bodyPr>
        <a:lstStyle/>
        <a:p>
          <a:pPr marL="0" lvl="0" indent="0" algn="l" defTabSz="622300">
            <a:lnSpc>
              <a:spcPct val="90000"/>
            </a:lnSpc>
            <a:spcBef>
              <a:spcPct val="0"/>
            </a:spcBef>
            <a:spcAft>
              <a:spcPct val="35000"/>
            </a:spcAft>
            <a:buNone/>
          </a:pPr>
          <a:r>
            <a:rPr lang="en-US" sz="1400" b="1" kern="1200" dirty="0">
              <a:solidFill>
                <a:schemeClr val="tx1"/>
              </a:solidFill>
              <a:latin typeface="Times New Roman" panose="02020603050405020304" pitchFamily="18" charset="0"/>
              <a:cs typeface="Times New Roman" panose="02020603050405020304" pitchFamily="18" charset="0"/>
            </a:rPr>
            <a:t>Critical thinking and problem-solving: </a:t>
          </a:r>
          <a:r>
            <a:rPr lang="en-US" sz="1400" kern="1200" dirty="0">
              <a:solidFill>
                <a:schemeClr val="tx1"/>
              </a:solidFill>
              <a:latin typeface="Times New Roman" panose="02020603050405020304" pitchFamily="18" charset="0"/>
              <a:cs typeface="Times New Roman" panose="02020603050405020304" pitchFamily="18" charset="0"/>
            </a:rPr>
            <a:t>Nursing college was a place that built my perfectly knowledge of trained me to face critical situations in a more professional manner and made it easy for the formulation of relevant interventions and treatments. I support the position that this case actually showed when patient with worsening respiratory function was talked about (Cooper, 2022)</a:t>
          </a:r>
        </a:p>
      </dsp:txBody>
      <dsp:txXfrm>
        <a:off x="520961" y="1768825"/>
        <a:ext cx="9115864" cy="1095118"/>
      </dsp:txXfrm>
    </dsp:sp>
    <dsp:sp modelId="{5F0EB10D-C1F1-4603-B3F9-251894BEC19D}">
      <dsp:nvSpPr>
        <dsp:cNvPr id="0" name=""/>
        <dsp:cNvSpPr/>
      </dsp:nvSpPr>
      <dsp:spPr>
        <a:xfrm>
          <a:off x="0" y="4081027"/>
          <a:ext cx="9698445" cy="529200"/>
        </a:xfrm>
        <a:prstGeom prst="rect">
          <a:avLst/>
        </a:prstGeom>
        <a:solidFill>
          <a:schemeClr val="lt1">
            <a:alpha val="90000"/>
            <a:hueOff val="0"/>
            <a:satOff val="0"/>
            <a:lumOff val="0"/>
            <a:alphaOff val="0"/>
          </a:schemeClr>
        </a:solidFill>
        <a:ln w="9525" cap="rnd" cmpd="sng" algn="ctr">
          <a:solidFill>
            <a:schemeClr val="accent2">
              <a:hueOff val="0"/>
              <a:satOff val="0"/>
              <a:lumOff val="0"/>
              <a:alphaOff val="0"/>
            </a:schemeClr>
          </a:solidFill>
          <a:prstDash val="solid"/>
        </a:ln>
        <a:effectLst>
          <a:outerShdw blurRad="38100" dist="25400" dir="5400000" rotWithShape="0">
            <a:srgbClr val="000000">
              <a:alpha val="25000"/>
            </a:srgbClr>
          </a:outerShdw>
        </a:effectLst>
      </dsp:spPr>
      <dsp:style>
        <a:lnRef idx="1">
          <a:scrgbClr r="0" g="0" b="0"/>
        </a:lnRef>
        <a:fillRef idx="1">
          <a:scrgbClr r="0" g="0" b="0"/>
        </a:fillRef>
        <a:effectRef idx="2">
          <a:scrgbClr r="0" g="0" b="0"/>
        </a:effectRef>
        <a:fontRef idx="minor"/>
      </dsp:style>
    </dsp:sp>
    <dsp:sp modelId="{BF542794-B11E-4C71-B372-A411F4F1A104}">
      <dsp:nvSpPr>
        <dsp:cNvPr id="0" name=""/>
        <dsp:cNvSpPr/>
      </dsp:nvSpPr>
      <dsp:spPr>
        <a:xfrm>
          <a:off x="461718" y="3255827"/>
          <a:ext cx="9234350" cy="1135160"/>
        </a:xfrm>
        <a:prstGeom prst="roundRect">
          <a:avLst/>
        </a:prstGeom>
        <a:gradFill rotWithShape="0">
          <a:gsLst>
            <a:gs pos="0">
              <a:schemeClr val="accent2">
                <a:hueOff val="0"/>
                <a:satOff val="0"/>
                <a:lumOff val="0"/>
                <a:alphaOff val="0"/>
                <a:tint val="96000"/>
                <a:lumMod val="104000"/>
              </a:schemeClr>
            </a:gs>
            <a:gs pos="100000">
              <a:schemeClr val="accent2">
                <a:hueOff val="0"/>
                <a:satOff val="0"/>
                <a:lumOff val="0"/>
                <a:alphaOff val="0"/>
                <a:shade val="98000"/>
                <a:lumMod val="94000"/>
              </a:schemeClr>
            </a:gs>
          </a:gsLst>
          <a:lin ang="5400000" scaled="0"/>
        </a:gradFill>
        <a:ln>
          <a:noFill/>
        </a:ln>
        <a:effectLst>
          <a:outerShdw blurRad="50800" dist="38100" dir="5400000" rotWithShape="0">
            <a:srgbClr val="000000">
              <a:alpha val="60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256605" tIns="0" rIns="256605" bIns="0" numCol="1" spcCol="1270" anchor="ctr" anchorCtr="0">
          <a:noAutofit/>
        </a:bodyPr>
        <a:lstStyle/>
        <a:p>
          <a:pPr marL="0" lvl="0" indent="0" algn="l" defTabSz="622300">
            <a:lnSpc>
              <a:spcPct val="90000"/>
            </a:lnSpc>
            <a:spcBef>
              <a:spcPct val="0"/>
            </a:spcBef>
            <a:spcAft>
              <a:spcPct val="35000"/>
            </a:spcAft>
            <a:buNone/>
          </a:pPr>
          <a:r>
            <a:rPr lang="en-US" sz="1400" b="1" kern="1200" dirty="0">
              <a:solidFill>
                <a:schemeClr val="tx1"/>
              </a:solidFill>
              <a:latin typeface="Times New Roman" panose="02020603050405020304" pitchFamily="18" charset="0"/>
              <a:cs typeface="Times New Roman" panose="02020603050405020304" pitchFamily="18" charset="0"/>
            </a:rPr>
            <a:t>Lifelong learner: </a:t>
          </a:r>
          <a:r>
            <a:rPr lang="en-US" sz="1400" kern="1200" dirty="0">
              <a:solidFill>
                <a:schemeClr val="tx1"/>
              </a:solidFill>
              <a:latin typeface="Times New Roman" panose="02020603050405020304" pitchFamily="18" charset="0"/>
              <a:cs typeface="Times New Roman" panose="02020603050405020304" pitchFamily="18" charset="0"/>
            </a:rPr>
            <a:t>Healthcare field is under constant evolution, so I genuinely like to remain behind current research and medical advice. I specifically did that while answering the interview question by specifying that I possess a nursing journal subscription from the most reliable publication.</a:t>
          </a:r>
        </a:p>
      </dsp:txBody>
      <dsp:txXfrm>
        <a:off x="517132" y="3311241"/>
        <a:ext cx="9123522" cy="1024332"/>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FC8BB05-4BCC-43A6-BEE5-97C8CE53D27C}">
      <dsp:nvSpPr>
        <dsp:cNvPr id="0" name=""/>
        <dsp:cNvSpPr/>
      </dsp:nvSpPr>
      <dsp:spPr>
        <a:xfrm rot="16200000">
          <a:off x="2295" y="2002"/>
          <a:ext cx="3774244" cy="3774244"/>
        </a:xfrm>
        <a:prstGeom prst="downArrow">
          <a:avLst>
            <a:gd name="adj1" fmla="val 50000"/>
            <a:gd name="adj2" fmla="val 35000"/>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568" tIns="99568" rIns="99568" bIns="99568" numCol="1" spcCol="1270" anchor="ctr" anchorCtr="0">
          <a:noAutofit/>
        </a:bodyPr>
        <a:lstStyle/>
        <a:p>
          <a:pPr marL="0" lvl="0" indent="0" algn="ctr" defTabSz="622300">
            <a:lnSpc>
              <a:spcPct val="90000"/>
            </a:lnSpc>
            <a:spcBef>
              <a:spcPct val="0"/>
            </a:spcBef>
            <a:spcAft>
              <a:spcPct val="35000"/>
            </a:spcAft>
            <a:buNone/>
          </a:pPr>
          <a:r>
            <a:rPr lang="en-US" sz="1400" b="1" kern="1200" dirty="0">
              <a:latin typeface="Times New Roman" panose="02020603050405020304" pitchFamily="18" charset="0"/>
              <a:cs typeface="Times New Roman" panose="02020603050405020304" pitchFamily="18" charset="0"/>
            </a:rPr>
            <a:t>Advocacy: </a:t>
          </a:r>
          <a:r>
            <a:rPr lang="en-US" sz="1400" kern="1200" dirty="0">
              <a:latin typeface="Times New Roman" panose="02020603050405020304" pitchFamily="18" charset="0"/>
              <a:cs typeface="Times New Roman" panose="02020603050405020304" pitchFamily="18" charset="0"/>
            </a:rPr>
            <a:t>To me, the essence of advocacy is not only making a strong case, but also the confidence in oneself. Interviewer appeared to be responsive when I referred to the idea of cooperation with the families and putting the patients' dignity matters to the fore.</a:t>
          </a:r>
        </a:p>
      </dsp:txBody>
      <dsp:txXfrm rot="5400000">
        <a:off x="2296" y="945562"/>
        <a:ext cx="3113751" cy="1887122"/>
      </dsp:txXfrm>
    </dsp:sp>
    <dsp:sp modelId="{203E0B2F-F134-49CC-B27B-85F5F44247B5}">
      <dsp:nvSpPr>
        <dsp:cNvPr id="0" name=""/>
        <dsp:cNvSpPr/>
      </dsp:nvSpPr>
      <dsp:spPr>
        <a:xfrm rot="5400000">
          <a:off x="5138860" y="2002"/>
          <a:ext cx="3774244" cy="3774244"/>
        </a:xfrm>
        <a:prstGeom prst="downArrow">
          <a:avLst>
            <a:gd name="adj1" fmla="val 50000"/>
            <a:gd name="adj2" fmla="val 35000"/>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568" tIns="99568" rIns="99568" bIns="99568" numCol="1" spcCol="1270" anchor="ctr" anchorCtr="0">
          <a:noAutofit/>
        </a:bodyPr>
        <a:lstStyle/>
        <a:p>
          <a:pPr marL="0" lvl="0" indent="0" algn="ctr" defTabSz="622300">
            <a:lnSpc>
              <a:spcPct val="90000"/>
            </a:lnSpc>
            <a:spcBef>
              <a:spcPct val="0"/>
            </a:spcBef>
            <a:spcAft>
              <a:spcPct val="35000"/>
            </a:spcAft>
            <a:buNone/>
          </a:pPr>
          <a:r>
            <a:rPr lang="en-US" sz="1400" b="1" kern="1200" dirty="0">
              <a:latin typeface="Times New Roman" panose="02020603050405020304" pitchFamily="18" charset="0"/>
              <a:cs typeface="Times New Roman" panose="02020603050405020304" pitchFamily="18" charset="0"/>
            </a:rPr>
            <a:t>Network of mentors</a:t>
          </a:r>
          <a:r>
            <a:rPr lang="en-US" sz="1400" kern="1200" dirty="0">
              <a:latin typeface="Times New Roman" panose="02020603050405020304" pitchFamily="18" charset="0"/>
              <a:cs typeface="Times New Roman" panose="02020603050405020304" pitchFamily="18" charset="0"/>
            </a:rPr>
            <a:t>: In the course of my studies, it was also my privilege to become close to extra-curricular advisors and mentors such as clinical consultants who, to this day, I regard as my invaluable guides. By the way, this all fact was rather a 'blind spot' but maybe I would better stress that I can work under pressure or when I get nervous</a:t>
          </a:r>
        </a:p>
      </dsp:txBody>
      <dsp:txXfrm rot="-5400000">
        <a:off x="5799354" y="945563"/>
        <a:ext cx="3113751" cy="1887122"/>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7220580-95E3-45C4-AE40-B5AC75C89BFA}">
      <dsp:nvSpPr>
        <dsp:cNvPr id="0" name=""/>
        <dsp:cNvSpPr/>
      </dsp:nvSpPr>
      <dsp:spPr>
        <a:xfrm>
          <a:off x="707146" y="0"/>
          <a:ext cx="8014323" cy="3778250"/>
        </a:xfrm>
        <a:prstGeom prst="rightArrow">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467ECA7-133E-4B9B-82DD-AC1F103AA393}">
      <dsp:nvSpPr>
        <dsp:cNvPr id="0" name=""/>
        <dsp:cNvSpPr/>
      </dsp:nvSpPr>
      <dsp:spPr bwMode="white">
        <a:xfrm>
          <a:off x="206701" y="0"/>
          <a:ext cx="2764751" cy="3778250"/>
        </a:xfrm>
        <a:prstGeom prst="roundRect">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b="1" kern="1200" dirty="0">
              <a:latin typeface="Times New Roman" panose="02020603050405020304" pitchFamily="18" charset="0"/>
              <a:cs typeface="Times New Roman" panose="02020603050405020304" pitchFamily="18" charset="0"/>
            </a:rPr>
            <a:t>Lack of experience: </a:t>
          </a:r>
          <a:r>
            <a:rPr lang="en-US" sz="1400" kern="1200" dirty="0">
              <a:latin typeface="Times New Roman" panose="02020603050405020304" pitchFamily="18" charset="0"/>
              <a:cs typeface="Times New Roman" panose="02020603050405020304" pitchFamily="18" charset="0"/>
            </a:rPr>
            <a:t>Such a characteristic can be considered a life sentence for a novice in this way. In the lab or clinical experiments I can do just any pretty well, but this is quite different when dealing with a cancer patient or a very ill person in a ward (Mijung, 2020).</a:t>
          </a:r>
        </a:p>
      </dsp:txBody>
      <dsp:txXfrm>
        <a:off x="341665" y="134964"/>
        <a:ext cx="2494823" cy="3508322"/>
      </dsp:txXfrm>
    </dsp:sp>
    <dsp:sp modelId="{84CA2BBE-F701-4AA4-8F38-B6F9FB0DD628}">
      <dsp:nvSpPr>
        <dsp:cNvPr id="0" name=""/>
        <dsp:cNvSpPr/>
      </dsp:nvSpPr>
      <dsp:spPr bwMode="white">
        <a:xfrm>
          <a:off x="3331932" y="0"/>
          <a:ext cx="2764751" cy="3778250"/>
        </a:xfrm>
        <a:prstGeom prst="roundRect">
          <a:avLst/>
        </a:prstGeom>
        <a:solidFill>
          <a:schemeClr val="accent1">
            <a:lumMod val="40000"/>
            <a:lumOff val="6000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b="1" kern="1200" dirty="0">
              <a:solidFill>
                <a:schemeClr val="tx1"/>
              </a:solidFill>
              <a:latin typeface="Times New Roman" panose="02020603050405020304" pitchFamily="18" charset="0"/>
              <a:cs typeface="Times New Roman" panose="02020603050405020304" pitchFamily="18" charset="0"/>
            </a:rPr>
            <a:t>Time management: </a:t>
          </a:r>
          <a:r>
            <a:rPr lang="en-US" sz="1400" kern="1200" dirty="0">
              <a:solidFill>
                <a:schemeClr val="tx1"/>
              </a:solidFill>
              <a:latin typeface="Times New Roman" panose="02020603050405020304" pitchFamily="18" charset="0"/>
              <a:cs typeface="Times New Roman" panose="02020603050405020304" pitchFamily="18" charset="0"/>
            </a:rPr>
            <a:t>Indeed, although I would abstain from using the word ‘disorganized’ to describe myself, there is always an occasion when I can do the same task even more efficiently. The care provider will cope by splitting his attention between different patients, their files, and him-instability and this is exacerbated in the beginning.</a:t>
          </a:r>
        </a:p>
      </dsp:txBody>
      <dsp:txXfrm>
        <a:off x="3466896" y="134964"/>
        <a:ext cx="2494823" cy="3508322"/>
      </dsp:txXfrm>
    </dsp:sp>
    <dsp:sp modelId="{459AE7FA-E4DB-4361-90CB-E7CE18495B52}">
      <dsp:nvSpPr>
        <dsp:cNvPr id="0" name=""/>
        <dsp:cNvSpPr/>
      </dsp:nvSpPr>
      <dsp:spPr bwMode="white">
        <a:xfrm>
          <a:off x="6457162" y="0"/>
          <a:ext cx="2764751" cy="3778250"/>
        </a:xfrm>
        <a:prstGeom prst="roundRect">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b="1" kern="1200" dirty="0">
              <a:latin typeface="Times New Roman" panose="02020603050405020304" pitchFamily="18" charset="0"/>
              <a:cs typeface="Times New Roman" panose="02020603050405020304" pitchFamily="18" charset="0"/>
            </a:rPr>
            <a:t>Comfort with technology: </a:t>
          </a:r>
          <a:r>
            <a:rPr lang="en-US" sz="1400" kern="1200" dirty="0">
              <a:latin typeface="Times New Roman" panose="02020603050405020304" pitchFamily="18" charset="0"/>
              <a:cs typeface="Times New Roman" panose="02020603050405020304" pitchFamily="18" charset="0"/>
            </a:rPr>
            <a:t>Although I am confident using simple electronic record management systems, in certain hospitals they’re working with very advanced software. Interviewer , seemingly, brought up the implementation of patient tracking system and I might have showed some kind of hesitation, which probably might have caused my immediate dismissal from the job. This is one such point that I need to clearly understand by studying the organizational structure, which would help me fit in well during my next interview.</a:t>
          </a:r>
        </a:p>
      </dsp:txBody>
      <dsp:txXfrm>
        <a:off x="6592126" y="134964"/>
        <a:ext cx="2494823" cy="3508322"/>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342F0DF-0669-49F6-8691-D9690987883B}">
      <dsp:nvSpPr>
        <dsp:cNvPr id="0" name=""/>
        <dsp:cNvSpPr/>
      </dsp:nvSpPr>
      <dsp:spPr>
        <a:xfrm>
          <a:off x="0" y="549026"/>
          <a:ext cx="8915400" cy="428400"/>
        </a:xfrm>
        <a:prstGeom prst="rect">
          <a:avLst/>
        </a:prstGeom>
        <a:solidFill>
          <a:schemeClr val="lt1">
            <a:alpha val="90000"/>
            <a:hueOff val="0"/>
            <a:satOff val="0"/>
            <a:lumOff val="0"/>
            <a:alphaOff val="0"/>
          </a:schemeClr>
        </a:solidFill>
        <a:ln w="15875"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AE059DE2-A260-428D-B556-B990294F5E48}">
      <dsp:nvSpPr>
        <dsp:cNvPr id="0" name=""/>
        <dsp:cNvSpPr/>
      </dsp:nvSpPr>
      <dsp:spPr>
        <a:xfrm>
          <a:off x="445770" y="6306"/>
          <a:ext cx="6240780" cy="793639"/>
        </a:xfrm>
        <a:prstGeom prst="roundRect">
          <a:avLst/>
        </a:prstGeom>
        <a:solidFill>
          <a:schemeClr val="accent1">
            <a:lumMod val="60000"/>
            <a:lumOff val="4000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35887" tIns="0" rIns="235887" bIns="0" numCol="1" spcCol="1270" anchor="ctr" anchorCtr="0">
          <a:noAutofit/>
        </a:bodyPr>
        <a:lstStyle/>
        <a:p>
          <a:pPr marL="0" lvl="0" indent="0" algn="l" defTabSz="533400">
            <a:lnSpc>
              <a:spcPct val="90000"/>
            </a:lnSpc>
            <a:spcBef>
              <a:spcPct val="0"/>
            </a:spcBef>
            <a:spcAft>
              <a:spcPct val="35000"/>
            </a:spcAft>
            <a:buNone/>
          </a:pPr>
          <a:r>
            <a:rPr lang="en-US" sz="1200" kern="1200" dirty="0">
              <a:solidFill>
                <a:schemeClr val="tx1"/>
              </a:solidFill>
              <a:latin typeface="Times New Roman" panose="02020603050405020304" pitchFamily="18" charset="0"/>
              <a:cs typeface="Times New Roman" panose="02020603050405020304" pitchFamily="18" charset="0"/>
            </a:rPr>
            <a:t>The interview was very convincing and the fact is clear - there are great opportunities in this field and it will interest many. The constantly escalating need for trained nurses, that come with a growing aging population, is a key problem. This ultimately leads to stable jobs and a varied spectrum of vacancies, giving me the chance to find the best working environment for me.</a:t>
          </a:r>
        </a:p>
      </dsp:txBody>
      <dsp:txXfrm>
        <a:off x="484512" y="45048"/>
        <a:ext cx="6163296" cy="716155"/>
      </dsp:txXfrm>
    </dsp:sp>
    <dsp:sp modelId="{F7158EF8-08D9-42B7-BAC6-076A4362FAD5}">
      <dsp:nvSpPr>
        <dsp:cNvPr id="0" name=""/>
        <dsp:cNvSpPr/>
      </dsp:nvSpPr>
      <dsp:spPr>
        <a:xfrm>
          <a:off x="0" y="1943120"/>
          <a:ext cx="8915400" cy="428400"/>
        </a:xfrm>
        <a:prstGeom prst="rect">
          <a:avLst/>
        </a:prstGeom>
        <a:solidFill>
          <a:schemeClr val="lt1">
            <a:alpha val="90000"/>
            <a:hueOff val="0"/>
            <a:satOff val="0"/>
            <a:lumOff val="0"/>
            <a:alphaOff val="0"/>
          </a:schemeClr>
        </a:solidFill>
        <a:ln w="15875"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65F6CD67-043B-431F-9818-EDF960F11FA3}">
      <dsp:nvSpPr>
        <dsp:cNvPr id="0" name=""/>
        <dsp:cNvSpPr/>
      </dsp:nvSpPr>
      <dsp:spPr>
        <a:xfrm>
          <a:off x="445334" y="1069226"/>
          <a:ext cx="6234685" cy="1124814"/>
        </a:xfrm>
        <a:prstGeom prst="roundRect">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35887" tIns="0" rIns="235887" bIns="0" numCol="1" spcCol="1270" anchor="ctr" anchorCtr="0">
          <a:noAutofit/>
        </a:bodyPr>
        <a:lstStyle/>
        <a:p>
          <a:pPr marL="0" lvl="0" indent="0" algn="just" defTabSz="533400">
            <a:lnSpc>
              <a:spcPct val="90000"/>
            </a:lnSpc>
            <a:spcBef>
              <a:spcPct val="0"/>
            </a:spcBef>
            <a:spcAft>
              <a:spcPct val="35000"/>
            </a:spcAft>
            <a:buNone/>
          </a:pPr>
          <a:r>
            <a:rPr lang="en-US" sz="1200" kern="1200" dirty="0">
              <a:latin typeface="Times New Roman" panose="02020603050405020304" pitchFamily="18" charset="0"/>
              <a:cs typeface="Times New Roman" panose="02020603050405020304" pitchFamily="18" charset="0"/>
            </a:rPr>
            <a:t>Apart from a general requirement of nurses, the hospitals are all the time developing its ways towards better caregiving and staff efficiencies. This will be a call for me to check and find a gap that is still not occupied by other caregivers in the adult nursing field. The problem could be that the hospital has particular patients that they have difficulties in or something else like a new technology that have not yet been adapted fully. </a:t>
          </a:r>
        </a:p>
      </dsp:txBody>
      <dsp:txXfrm>
        <a:off x="500243" y="1124135"/>
        <a:ext cx="6124867" cy="1014996"/>
      </dsp:txXfrm>
    </dsp:sp>
    <dsp:sp modelId="{84D6AF3B-E3CE-4D91-A5AB-5D15B105BB3A}">
      <dsp:nvSpPr>
        <dsp:cNvPr id="0" name=""/>
        <dsp:cNvSpPr/>
      </dsp:nvSpPr>
      <dsp:spPr>
        <a:xfrm>
          <a:off x="0" y="3343543"/>
          <a:ext cx="8915400" cy="428400"/>
        </a:xfrm>
        <a:prstGeom prst="rect">
          <a:avLst/>
        </a:prstGeom>
        <a:solidFill>
          <a:schemeClr val="lt1">
            <a:alpha val="90000"/>
            <a:hueOff val="0"/>
            <a:satOff val="0"/>
            <a:lumOff val="0"/>
            <a:alphaOff val="0"/>
          </a:schemeClr>
        </a:solidFill>
        <a:ln w="15875"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0BBF08A2-FCFF-457F-8FAE-2EC5E7226C54}">
      <dsp:nvSpPr>
        <dsp:cNvPr id="0" name=""/>
        <dsp:cNvSpPr/>
      </dsp:nvSpPr>
      <dsp:spPr>
        <a:xfrm>
          <a:off x="445334" y="2463320"/>
          <a:ext cx="6234685" cy="1131142"/>
        </a:xfrm>
        <a:prstGeom prst="roundRect">
          <a:avLst/>
        </a:prstGeom>
        <a:solidFill>
          <a:schemeClr val="accent1">
            <a:lumMod val="60000"/>
            <a:lumOff val="4000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35887" tIns="0" rIns="235887" bIns="0" numCol="1" spcCol="1270" anchor="ctr" anchorCtr="0">
          <a:noAutofit/>
        </a:bodyPr>
        <a:lstStyle/>
        <a:p>
          <a:pPr marL="0" lvl="0" indent="0" algn="just" defTabSz="622300">
            <a:lnSpc>
              <a:spcPct val="90000"/>
            </a:lnSpc>
            <a:spcBef>
              <a:spcPct val="0"/>
            </a:spcBef>
            <a:spcAft>
              <a:spcPct val="35000"/>
            </a:spcAft>
            <a:buNone/>
          </a:pPr>
          <a:r>
            <a:rPr lang="en-US" sz="1400" kern="1200" dirty="0">
              <a:solidFill>
                <a:schemeClr val="tx1"/>
              </a:solidFill>
              <a:latin typeface="Times New Roman" panose="02020603050405020304" pitchFamily="18" charset="0"/>
              <a:cs typeface="Times New Roman" panose="02020603050405020304" pitchFamily="18" charset="0"/>
            </a:rPr>
            <a:t>In the course of this interview, it was said that the hospital was embarking on one telehealth program meant for remote patient monitoring trials. Even though the idea of this program did not register as important at the time, post-graduation I can research this offering and talk up how I can contribute to its implementation, thus showcasing my flexibility and willingness to adjust to new information.</a:t>
          </a:r>
        </a:p>
      </dsp:txBody>
      <dsp:txXfrm>
        <a:off x="500552" y="2518538"/>
        <a:ext cx="6124249" cy="1020706"/>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C85F68E-BFB9-4751-A6A3-C84A0B2AACAE}">
      <dsp:nvSpPr>
        <dsp:cNvPr id="0" name=""/>
        <dsp:cNvSpPr/>
      </dsp:nvSpPr>
      <dsp:spPr>
        <a:xfrm>
          <a:off x="0" y="222001"/>
          <a:ext cx="10067699" cy="4027079"/>
        </a:xfrm>
        <a:prstGeom prst="leftRightRibbon">
          <a:avLst/>
        </a:prstGeom>
        <a:solidFill>
          <a:srgbClr val="C00000"/>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872DD33-CB06-42A5-A42C-B522F1195BBD}">
      <dsp:nvSpPr>
        <dsp:cNvPr id="0" name=""/>
        <dsp:cNvSpPr/>
      </dsp:nvSpPr>
      <dsp:spPr>
        <a:xfrm>
          <a:off x="1208123" y="186665"/>
          <a:ext cx="3322340" cy="3453418"/>
        </a:xfrm>
        <a:prstGeom prst="rect">
          <a:avLst/>
        </a:prstGeom>
        <a:noFill/>
        <a:ln w="15875" cap="rnd" cmpd="sng" algn="ctr">
          <a:noFill/>
          <a:prstDash val="solid"/>
        </a:ln>
        <a:effectLst/>
        <a:sp3d/>
      </dsp:spPr>
      <dsp:style>
        <a:lnRef idx="2">
          <a:scrgbClr r="0" g="0" b="0"/>
        </a:lnRef>
        <a:fillRef idx="1">
          <a:scrgbClr r="0" g="0" b="0"/>
        </a:fillRef>
        <a:effectRef idx="0">
          <a:scrgbClr r="0" g="0" b="0"/>
        </a:effectRef>
        <a:fontRef idx="minor">
          <a:schemeClr val="lt1"/>
        </a:fontRef>
      </dsp:style>
      <dsp:txBody>
        <a:bodyPr spcFirstLastPara="0" vert="horz" wrap="square" lIns="0" tIns="49784" rIns="0" bIns="53340" numCol="1" spcCol="1270" anchor="ctr" anchorCtr="0">
          <a:noAutofit/>
        </a:bodyPr>
        <a:lstStyle/>
        <a:p>
          <a:pPr marL="0" lvl="0" indent="0" algn="ctr" defTabSz="622300">
            <a:lnSpc>
              <a:spcPct val="90000"/>
            </a:lnSpc>
            <a:spcBef>
              <a:spcPct val="0"/>
            </a:spcBef>
            <a:spcAft>
              <a:spcPct val="35000"/>
            </a:spcAft>
            <a:buNone/>
          </a:pPr>
          <a:r>
            <a:rPr lang="en-US" sz="1400" kern="1200" dirty="0">
              <a:latin typeface="Times New Roman" panose="02020603050405020304" pitchFamily="18" charset="0"/>
              <a:cs typeface="Times New Roman" panose="02020603050405020304" pitchFamily="18" charset="0"/>
            </a:rPr>
            <a:t>Moreover, the rich embodiment of resources on the online platforms is one of the benefits. Exist the various webinars, online courses and development platforms that are geared toward preparing professionals with new knowledge and best ways of handling the daily challenges at workplaces. Moreover, the communication path provided by the professors and clinical instructors I met at the nursing school is a never-ending avenue for leaning. </a:t>
          </a:r>
        </a:p>
      </dsp:txBody>
      <dsp:txXfrm>
        <a:off x="1208123" y="186665"/>
        <a:ext cx="3322340" cy="3453418"/>
      </dsp:txXfrm>
    </dsp:sp>
    <dsp:sp modelId="{47EA80E2-5A36-40B9-A8FB-4E864B443E5C}">
      <dsp:nvSpPr>
        <dsp:cNvPr id="0" name=""/>
        <dsp:cNvSpPr/>
      </dsp:nvSpPr>
      <dsp:spPr>
        <a:xfrm>
          <a:off x="5033849" y="1571073"/>
          <a:ext cx="3926402" cy="1973269"/>
        </a:xfrm>
        <a:prstGeom prst="rect">
          <a:avLst/>
        </a:prstGeom>
        <a:noFill/>
        <a:ln w="15875" cap="rnd" cmpd="sng" algn="ctr">
          <a:noFill/>
          <a:prstDash val="solid"/>
        </a:ln>
        <a:effectLst/>
        <a:sp3d/>
      </dsp:spPr>
      <dsp:style>
        <a:lnRef idx="2">
          <a:scrgbClr r="0" g="0" b="0"/>
        </a:lnRef>
        <a:fillRef idx="1">
          <a:scrgbClr r="0" g="0" b="0"/>
        </a:fillRef>
        <a:effectRef idx="0">
          <a:scrgbClr r="0" g="0" b="0"/>
        </a:effectRef>
        <a:fontRef idx="minor">
          <a:schemeClr val="lt1"/>
        </a:fontRef>
      </dsp:style>
      <dsp:txBody>
        <a:bodyPr spcFirstLastPara="0" vert="horz" wrap="square" lIns="0" tIns="49784" rIns="0" bIns="53340" numCol="1" spcCol="1270" anchor="ctr" anchorCtr="0">
          <a:noAutofit/>
        </a:bodyPr>
        <a:lstStyle/>
        <a:p>
          <a:pPr marL="0" lvl="0" indent="0" algn="ctr" defTabSz="622300">
            <a:lnSpc>
              <a:spcPct val="90000"/>
            </a:lnSpc>
            <a:spcBef>
              <a:spcPct val="0"/>
            </a:spcBef>
            <a:spcAft>
              <a:spcPct val="35000"/>
            </a:spcAft>
            <a:buNone/>
          </a:pPr>
          <a:r>
            <a:rPr lang="en-US" sz="1400" kern="1200" dirty="0">
              <a:latin typeface="Times New Roman" panose="02020603050405020304" pitchFamily="18" charset="0"/>
              <a:cs typeface="Times New Roman" panose="02020603050405020304" pitchFamily="18" charset="0"/>
            </a:rPr>
            <a:t>Being mentored by a qualified nurse who studied at our college and is now working at the hospital of my alma mater, as Ms. Jones thinks, is a very efficient way to close the gap of experience and gain an actual view. If I apply strategically these opportunities, I will be able to turn my deficiencies into strengths and give myself a distinct advantage in the ever-crowded marketplace for nursing jobs (O’Connor, 2022).</a:t>
          </a:r>
        </a:p>
        <a:p>
          <a:pPr marL="0" lvl="0" indent="0" algn="ctr" defTabSz="622300">
            <a:lnSpc>
              <a:spcPct val="90000"/>
            </a:lnSpc>
            <a:spcBef>
              <a:spcPct val="0"/>
            </a:spcBef>
            <a:spcAft>
              <a:spcPct val="35000"/>
            </a:spcAft>
            <a:buNone/>
          </a:pPr>
          <a:endParaRPr lang="en-US" sz="1400" kern="1200" dirty="0">
            <a:latin typeface="Times New Roman" panose="02020603050405020304" pitchFamily="18" charset="0"/>
            <a:cs typeface="Times New Roman" panose="02020603050405020304" pitchFamily="18" charset="0"/>
          </a:endParaRPr>
        </a:p>
        <a:p>
          <a:pPr marL="0" lvl="0" indent="0" algn="ctr" defTabSz="622300">
            <a:lnSpc>
              <a:spcPct val="90000"/>
            </a:lnSpc>
            <a:spcBef>
              <a:spcPct val="0"/>
            </a:spcBef>
            <a:spcAft>
              <a:spcPct val="35000"/>
            </a:spcAft>
            <a:buNone/>
          </a:pPr>
          <a:endParaRPr lang="en-US" sz="1400" kern="1200" dirty="0">
            <a:latin typeface="Times New Roman" panose="02020603050405020304" pitchFamily="18" charset="0"/>
            <a:cs typeface="Times New Roman" panose="02020603050405020304" pitchFamily="18" charset="0"/>
          </a:endParaRPr>
        </a:p>
      </dsp:txBody>
      <dsp:txXfrm>
        <a:off x="5033849" y="1571073"/>
        <a:ext cx="3926402" cy="1973269"/>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72E61F8-D0EA-4DA1-8884-4A5731C891EB}">
      <dsp:nvSpPr>
        <dsp:cNvPr id="0" name=""/>
        <dsp:cNvSpPr/>
      </dsp:nvSpPr>
      <dsp:spPr>
        <a:xfrm>
          <a:off x="8607" y="873406"/>
          <a:ext cx="2572674" cy="2675870"/>
        </a:xfrm>
        <a:prstGeom prst="roundRect">
          <a:avLst>
            <a:gd name="adj" fmla="val 10000"/>
          </a:avLst>
        </a:prstGeom>
        <a:solidFill>
          <a:schemeClr val="accent2">
            <a:shade val="50000"/>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endParaRPr lang="en-US" sz="1400" kern="1200" dirty="0">
            <a:latin typeface="Times New Roman" panose="02020603050405020304" pitchFamily="18" charset="0"/>
            <a:cs typeface="Times New Roman" panose="02020603050405020304" pitchFamily="18" charset="0"/>
          </a:endParaRPr>
        </a:p>
        <a:p>
          <a:pPr marL="0" lvl="0" indent="0" algn="ctr" defTabSz="622300">
            <a:lnSpc>
              <a:spcPct val="90000"/>
            </a:lnSpc>
            <a:spcBef>
              <a:spcPct val="0"/>
            </a:spcBef>
            <a:spcAft>
              <a:spcPct val="35000"/>
            </a:spcAft>
            <a:buNone/>
          </a:pPr>
          <a:r>
            <a:rPr lang="en-US" sz="1400" kern="1200" dirty="0">
              <a:latin typeface="Times New Roman" panose="02020603050405020304" pitchFamily="18" charset="0"/>
              <a:cs typeface="Times New Roman" panose="02020603050405020304" pitchFamily="18" charset="0"/>
            </a:rPr>
            <a:t>Although the profession of adult nursing is clearly moving towards great opportunities, it comes with the risks of threats that need to be carefully considered. My greatest hindrance definitely is that I have no skill at all (Dos Santos, 2020).</a:t>
          </a:r>
        </a:p>
      </dsp:txBody>
      <dsp:txXfrm>
        <a:off x="83958" y="948757"/>
        <a:ext cx="2421972" cy="2525168"/>
      </dsp:txXfrm>
    </dsp:sp>
    <dsp:sp modelId="{306F4B64-7FD9-4C76-9CA0-84A1FA73402D}">
      <dsp:nvSpPr>
        <dsp:cNvPr id="0" name=""/>
        <dsp:cNvSpPr/>
      </dsp:nvSpPr>
      <dsp:spPr>
        <a:xfrm>
          <a:off x="2838549" y="1892330"/>
          <a:ext cx="545407" cy="638023"/>
        </a:xfrm>
        <a:prstGeom prst="rightArrow">
          <a:avLst>
            <a:gd name="adj1" fmla="val 60000"/>
            <a:gd name="adj2" fmla="val 50000"/>
          </a:avLst>
        </a:prstGeom>
        <a:solidFill>
          <a:schemeClr val="accent2">
            <a:shade val="9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200150">
            <a:lnSpc>
              <a:spcPct val="90000"/>
            </a:lnSpc>
            <a:spcBef>
              <a:spcPct val="0"/>
            </a:spcBef>
            <a:spcAft>
              <a:spcPct val="35000"/>
            </a:spcAft>
            <a:buNone/>
          </a:pPr>
          <a:endParaRPr lang="en-US" sz="2700" kern="1200"/>
        </a:p>
      </dsp:txBody>
      <dsp:txXfrm>
        <a:off x="2838549" y="2019935"/>
        <a:ext cx="381785" cy="382813"/>
      </dsp:txXfrm>
    </dsp:sp>
    <dsp:sp modelId="{75D8BBC3-7DD5-4D5E-9E61-54F1A2CAFE9E}">
      <dsp:nvSpPr>
        <dsp:cNvPr id="0" name=""/>
        <dsp:cNvSpPr/>
      </dsp:nvSpPr>
      <dsp:spPr>
        <a:xfrm>
          <a:off x="3610352" y="873406"/>
          <a:ext cx="2572674" cy="2675870"/>
        </a:xfrm>
        <a:prstGeom prst="roundRect">
          <a:avLst>
            <a:gd name="adj" fmla="val 10000"/>
          </a:avLst>
        </a:prstGeom>
        <a:solidFill>
          <a:schemeClr val="accent2">
            <a:shade val="50000"/>
            <a:hueOff val="-504731"/>
            <a:satOff val="-14967"/>
            <a:lumOff val="33982"/>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dirty="0">
              <a:solidFill>
                <a:schemeClr val="tx1"/>
              </a:solidFill>
              <a:latin typeface="Times New Roman" panose="02020603050405020304" pitchFamily="18" charset="0"/>
              <a:cs typeface="Times New Roman" panose="02020603050405020304" pitchFamily="18" charset="0"/>
            </a:rPr>
            <a:t> I honestly realized this was true when I started my first clinical rotation in a busy emergency department with loads of patients a couple of nurses needed to take care of. This can cause the patient to doubt her effectiveness and make it impossible for her to function at full capacity, thereby impacting the level of care provided to this individual.</a:t>
          </a:r>
        </a:p>
      </dsp:txBody>
      <dsp:txXfrm>
        <a:off x="3685703" y="948757"/>
        <a:ext cx="2421972" cy="2525168"/>
      </dsp:txXfrm>
    </dsp:sp>
    <dsp:sp modelId="{D16DB52E-24EB-42A8-930D-46BC157495DC}">
      <dsp:nvSpPr>
        <dsp:cNvPr id="0" name=""/>
        <dsp:cNvSpPr/>
      </dsp:nvSpPr>
      <dsp:spPr>
        <a:xfrm>
          <a:off x="6440294" y="1892330"/>
          <a:ext cx="545407" cy="638023"/>
        </a:xfrm>
        <a:prstGeom prst="rightArrow">
          <a:avLst>
            <a:gd name="adj1" fmla="val 60000"/>
            <a:gd name="adj2" fmla="val 50000"/>
          </a:avLst>
        </a:prstGeom>
        <a:solidFill>
          <a:schemeClr val="accent2">
            <a:shade val="90000"/>
            <a:hueOff val="-739209"/>
            <a:satOff val="-19094"/>
            <a:lumOff val="37903"/>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200150">
            <a:lnSpc>
              <a:spcPct val="90000"/>
            </a:lnSpc>
            <a:spcBef>
              <a:spcPct val="0"/>
            </a:spcBef>
            <a:spcAft>
              <a:spcPct val="35000"/>
            </a:spcAft>
            <a:buNone/>
          </a:pPr>
          <a:endParaRPr lang="en-US" sz="2700" kern="1200"/>
        </a:p>
      </dsp:txBody>
      <dsp:txXfrm>
        <a:off x="6440294" y="2019935"/>
        <a:ext cx="381785" cy="382813"/>
      </dsp:txXfrm>
    </dsp:sp>
    <dsp:sp modelId="{595BE599-F675-4512-896F-AD470DD0DC3D}">
      <dsp:nvSpPr>
        <dsp:cNvPr id="0" name=""/>
        <dsp:cNvSpPr/>
      </dsp:nvSpPr>
      <dsp:spPr>
        <a:xfrm>
          <a:off x="7212096" y="873406"/>
          <a:ext cx="2572674" cy="2675870"/>
        </a:xfrm>
        <a:prstGeom prst="roundRect">
          <a:avLst>
            <a:gd name="adj" fmla="val 10000"/>
          </a:avLst>
        </a:prstGeom>
        <a:solidFill>
          <a:schemeClr val="accent2">
            <a:shade val="50000"/>
            <a:hueOff val="-504731"/>
            <a:satOff val="-14967"/>
            <a:lumOff val="33982"/>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dirty="0">
              <a:solidFill>
                <a:schemeClr val="tx1"/>
              </a:solidFill>
              <a:latin typeface="Times New Roman" panose="02020603050405020304" pitchFamily="18" charset="0"/>
              <a:cs typeface="Times New Roman" panose="02020603050405020304" pitchFamily="18" charset="0"/>
            </a:rPr>
            <a:t>Despite various studies that have proved that nurses suffer burnout due to work overload, and they encounter emotional stress that contributes greatly to them. A possible challenge that we can face is that my time management skills may not be on par with that of the team and hence I might not be able to prioritize the tasks and effective delegation may be a looming threat, for me.</a:t>
          </a:r>
        </a:p>
      </dsp:txBody>
      <dsp:txXfrm>
        <a:off x="7287447" y="948757"/>
        <a:ext cx="2421972" cy="2525168"/>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15B682C-B49A-4AB5-8C5A-AB11EAD994BE}">
      <dsp:nvSpPr>
        <dsp:cNvPr id="0" name=""/>
        <dsp:cNvSpPr/>
      </dsp:nvSpPr>
      <dsp:spPr>
        <a:xfrm>
          <a:off x="7835" y="104500"/>
          <a:ext cx="2342033" cy="1405220"/>
        </a:xfrm>
        <a:prstGeom prst="roundRect">
          <a:avLst>
            <a:gd name="adj" fmla="val 10000"/>
          </a:avLst>
        </a:prstGeom>
        <a:solidFill>
          <a:schemeClr val="accent1">
            <a:shade val="50000"/>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dirty="0">
              <a:latin typeface="Times New Roman" panose="02020603050405020304" pitchFamily="18" charset="0"/>
              <a:cs typeface="Times New Roman" panose="02020603050405020304" pitchFamily="18" charset="0"/>
            </a:rPr>
            <a:t>Job market competition in nursing may be another issue, for instance, in preferred locations to work or medications. </a:t>
          </a:r>
        </a:p>
      </dsp:txBody>
      <dsp:txXfrm>
        <a:off x="48992" y="145657"/>
        <a:ext cx="2259719" cy="1322906"/>
      </dsp:txXfrm>
    </dsp:sp>
    <dsp:sp modelId="{72FD4B1B-0953-4408-BED6-28745D23E6FB}">
      <dsp:nvSpPr>
        <dsp:cNvPr id="0" name=""/>
        <dsp:cNvSpPr/>
      </dsp:nvSpPr>
      <dsp:spPr>
        <a:xfrm>
          <a:off x="2555968" y="516698"/>
          <a:ext cx="496511" cy="580824"/>
        </a:xfrm>
        <a:prstGeom prst="rightArrow">
          <a:avLst>
            <a:gd name="adj1" fmla="val 60000"/>
            <a:gd name="adj2" fmla="val 50000"/>
          </a:avLst>
        </a:prstGeom>
        <a:solidFill>
          <a:schemeClr val="accent1">
            <a:shade val="9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066800">
            <a:lnSpc>
              <a:spcPct val="90000"/>
            </a:lnSpc>
            <a:spcBef>
              <a:spcPct val="0"/>
            </a:spcBef>
            <a:spcAft>
              <a:spcPct val="35000"/>
            </a:spcAft>
            <a:buNone/>
          </a:pPr>
          <a:endParaRPr lang="en-US" sz="2400" kern="1200"/>
        </a:p>
      </dsp:txBody>
      <dsp:txXfrm>
        <a:off x="2555968" y="632863"/>
        <a:ext cx="347558" cy="348494"/>
      </dsp:txXfrm>
    </dsp:sp>
    <dsp:sp modelId="{56CCF1EE-1A23-498B-A5BE-0067F0FB1EEF}">
      <dsp:nvSpPr>
        <dsp:cNvPr id="0" name=""/>
        <dsp:cNvSpPr/>
      </dsp:nvSpPr>
      <dsp:spPr>
        <a:xfrm>
          <a:off x="3286683" y="104500"/>
          <a:ext cx="2342033" cy="1405220"/>
        </a:xfrm>
        <a:prstGeom prst="roundRect">
          <a:avLst>
            <a:gd name="adj" fmla="val 10000"/>
          </a:avLst>
        </a:prstGeom>
        <a:solidFill>
          <a:schemeClr val="accent1">
            <a:shade val="50000"/>
            <a:hueOff val="-203570"/>
            <a:satOff val="-23778"/>
            <a:lumOff val="20591"/>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dirty="0">
              <a:latin typeface="Times New Roman" panose="02020603050405020304" pitchFamily="18" charset="0"/>
              <a:cs typeface="Times New Roman" panose="02020603050405020304" pitchFamily="18" charset="0"/>
            </a:rPr>
            <a:t> Plenty of job opportunities arise with nurse’s demand skyrocketing, but there can be a scenario where the senior nursing staff(experienced nurses) compete for the same position among themselves.</a:t>
          </a:r>
        </a:p>
      </dsp:txBody>
      <dsp:txXfrm>
        <a:off x="3327840" y="145657"/>
        <a:ext cx="2259719" cy="1322906"/>
      </dsp:txXfrm>
    </dsp:sp>
    <dsp:sp modelId="{749FD120-CA24-4869-9BC5-0A8C23CF02FC}">
      <dsp:nvSpPr>
        <dsp:cNvPr id="0" name=""/>
        <dsp:cNvSpPr/>
      </dsp:nvSpPr>
      <dsp:spPr>
        <a:xfrm>
          <a:off x="5834815" y="516698"/>
          <a:ext cx="496511" cy="580824"/>
        </a:xfrm>
        <a:prstGeom prst="rightArrow">
          <a:avLst>
            <a:gd name="adj1" fmla="val 60000"/>
            <a:gd name="adj2" fmla="val 50000"/>
          </a:avLst>
        </a:prstGeom>
        <a:solidFill>
          <a:schemeClr val="accent1">
            <a:shade val="90000"/>
            <a:hueOff val="-257510"/>
            <a:satOff val="-28108"/>
            <a:lumOff val="22759"/>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066800">
            <a:lnSpc>
              <a:spcPct val="90000"/>
            </a:lnSpc>
            <a:spcBef>
              <a:spcPct val="0"/>
            </a:spcBef>
            <a:spcAft>
              <a:spcPct val="35000"/>
            </a:spcAft>
            <a:buNone/>
          </a:pPr>
          <a:endParaRPr lang="en-US" sz="2400" kern="1200"/>
        </a:p>
      </dsp:txBody>
      <dsp:txXfrm>
        <a:off x="5834815" y="632863"/>
        <a:ext cx="347558" cy="348494"/>
      </dsp:txXfrm>
    </dsp:sp>
    <dsp:sp modelId="{0B48508A-5B5C-4169-A6C8-7A6887328B1F}">
      <dsp:nvSpPr>
        <dsp:cNvPr id="0" name=""/>
        <dsp:cNvSpPr/>
      </dsp:nvSpPr>
      <dsp:spPr>
        <a:xfrm>
          <a:off x="6565530" y="104500"/>
          <a:ext cx="2342033" cy="1405220"/>
        </a:xfrm>
        <a:prstGeom prst="roundRect">
          <a:avLst>
            <a:gd name="adj" fmla="val 10000"/>
          </a:avLst>
        </a:prstGeom>
        <a:solidFill>
          <a:schemeClr val="accent1">
            <a:shade val="50000"/>
            <a:hueOff val="-407141"/>
            <a:satOff val="-47556"/>
            <a:lumOff val="41182"/>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dirty="0">
              <a:latin typeface="Times New Roman" panose="02020603050405020304" pitchFamily="18" charset="0"/>
              <a:cs typeface="Times New Roman" panose="02020603050405020304" pitchFamily="18" charset="0"/>
            </a:rPr>
            <a:t>The best of the health services is an on-going process which has an accordingly technology adventure that can be a sharp weapon. </a:t>
          </a:r>
        </a:p>
      </dsp:txBody>
      <dsp:txXfrm>
        <a:off x="6606687" y="145657"/>
        <a:ext cx="2259719" cy="1322906"/>
      </dsp:txXfrm>
    </dsp:sp>
    <dsp:sp modelId="{0645BE34-39C1-4C30-80B4-46247F024384}">
      <dsp:nvSpPr>
        <dsp:cNvPr id="0" name=""/>
        <dsp:cNvSpPr/>
      </dsp:nvSpPr>
      <dsp:spPr>
        <a:xfrm rot="5400000">
          <a:off x="7488291" y="1673663"/>
          <a:ext cx="496511" cy="580824"/>
        </a:xfrm>
        <a:prstGeom prst="rightArrow">
          <a:avLst>
            <a:gd name="adj1" fmla="val 60000"/>
            <a:gd name="adj2" fmla="val 50000"/>
          </a:avLst>
        </a:prstGeom>
        <a:solidFill>
          <a:schemeClr val="accent1">
            <a:shade val="90000"/>
            <a:hueOff val="-515020"/>
            <a:satOff val="-56216"/>
            <a:lumOff val="45517"/>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066800">
            <a:lnSpc>
              <a:spcPct val="90000"/>
            </a:lnSpc>
            <a:spcBef>
              <a:spcPct val="0"/>
            </a:spcBef>
            <a:spcAft>
              <a:spcPct val="35000"/>
            </a:spcAft>
            <a:buNone/>
          </a:pPr>
          <a:endParaRPr lang="en-US" sz="2400" kern="1200"/>
        </a:p>
      </dsp:txBody>
      <dsp:txXfrm rot="-5400000">
        <a:off x="7562300" y="1715820"/>
        <a:ext cx="348494" cy="347558"/>
      </dsp:txXfrm>
    </dsp:sp>
    <dsp:sp modelId="{E2080F6C-1D7E-4788-A3F9-15E28000E60D}">
      <dsp:nvSpPr>
        <dsp:cNvPr id="0" name=""/>
        <dsp:cNvSpPr/>
      </dsp:nvSpPr>
      <dsp:spPr>
        <a:xfrm>
          <a:off x="6565530" y="2446534"/>
          <a:ext cx="2342033" cy="2003549"/>
        </a:xfrm>
        <a:prstGeom prst="roundRect">
          <a:avLst>
            <a:gd name="adj" fmla="val 10000"/>
          </a:avLst>
        </a:prstGeom>
        <a:solidFill>
          <a:schemeClr val="accent1">
            <a:shade val="50000"/>
            <a:hueOff val="-407141"/>
            <a:satOff val="-47556"/>
            <a:lumOff val="41182"/>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dirty="0">
              <a:latin typeface="Times New Roman" panose="02020603050405020304" pitchFamily="18" charset="0"/>
              <a:cs typeface="Times New Roman" panose="02020603050405020304" pitchFamily="18" charset="0"/>
            </a:rPr>
            <a:t>It is all about how my weaknesses could prove fatal when we have to deal with some of these problems. However, for example, I might get a rapid burnout if I do not reach e out myself enough to handle my homework and time in case I do not control them. </a:t>
          </a:r>
        </a:p>
      </dsp:txBody>
      <dsp:txXfrm>
        <a:off x="6624212" y="2505216"/>
        <a:ext cx="2224669" cy="1886185"/>
      </dsp:txXfrm>
    </dsp:sp>
    <dsp:sp modelId="{05ABE75F-C2BE-43D3-BAE1-81BA9DF611BE}">
      <dsp:nvSpPr>
        <dsp:cNvPr id="0" name=""/>
        <dsp:cNvSpPr/>
      </dsp:nvSpPr>
      <dsp:spPr>
        <a:xfrm rot="10800000">
          <a:off x="5862920" y="3157896"/>
          <a:ext cx="496511" cy="580824"/>
        </a:xfrm>
        <a:prstGeom prst="rightArrow">
          <a:avLst>
            <a:gd name="adj1" fmla="val 60000"/>
            <a:gd name="adj2" fmla="val 50000"/>
          </a:avLst>
        </a:prstGeom>
        <a:solidFill>
          <a:schemeClr val="accent1">
            <a:shade val="90000"/>
            <a:hueOff val="-257510"/>
            <a:satOff val="-28108"/>
            <a:lumOff val="22759"/>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066800">
            <a:lnSpc>
              <a:spcPct val="90000"/>
            </a:lnSpc>
            <a:spcBef>
              <a:spcPct val="0"/>
            </a:spcBef>
            <a:spcAft>
              <a:spcPct val="35000"/>
            </a:spcAft>
            <a:buNone/>
          </a:pPr>
          <a:endParaRPr lang="en-US" sz="2400" kern="1200"/>
        </a:p>
      </dsp:txBody>
      <dsp:txXfrm rot="10800000">
        <a:off x="6011873" y="3274061"/>
        <a:ext cx="347558" cy="348494"/>
      </dsp:txXfrm>
    </dsp:sp>
    <dsp:sp modelId="{6F2E3CAD-0546-4E7E-990A-32C6B9084F96}">
      <dsp:nvSpPr>
        <dsp:cNvPr id="0" name=""/>
        <dsp:cNvSpPr/>
      </dsp:nvSpPr>
      <dsp:spPr>
        <a:xfrm>
          <a:off x="3286683" y="2745698"/>
          <a:ext cx="2342033" cy="1405220"/>
        </a:xfrm>
        <a:prstGeom prst="roundRect">
          <a:avLst>
            <a:gd name="adj" fmla="val 10000"/>
          </a:avLst>
        </a:prstGeom>
        <a:solidFill>
          <a:schemeClr val="accent1">
            <a:shade val="50000"/>
            <a:hueOff val="-203570"/>
            <a:satOff val="-23778"/>
            <a:lumOff val="20591"/>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dirty="0">
              <a:latin typeface="Times New Roman" panose="02020603050405020304" pitchFamily="18" charset="0"/>
              <a:cs typeface="Times New Roman" panose="02020603050405020304" pitchFamily="18" charset="0"/>
            </a:rPr>
            <a:t>New technologies like telehealth have been seen as a way for improving patient care, however, they could be a cause of job displacement for the healthcare workers in some jobs. </a:t>
          </a:r>
        </a:p>
      </dsp:txBody>
      <dsp:txXfrm>
        <a:off x="3327840" y="2786855"/>
        <a:ext cx="2259719" cy="1322906"/>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4D0A4DE-033F-402B-B2B5-E4349F565B96}">
      <dsp:nvSpPr>
        <dsp:cNvPr id="0" name=""/>
        <dsp:cNvSpPr/>
      </dsp:nvSpPr>
      <dsp:spPr>
        <a:xfrm>
          <a:off x="1038" y="1194"/>
          <a:ext cx="8913322" cy="1156720"/>
        </a:xfrm>
        <a:prstGeom prst="roundRect">
          <a:avLst>
            <a:gd name="adj" fmla="val 10000"/>
          </a:avLst>
        </a:prstGeom>
        <a:solidFill>
          <a:schemeClr val="accent1">
            <a:alpha val="80000"/>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dirty="0">
              <a:latin typeface="Times New Roman" panose="02020603050405020304" pitchFamily="18" charset="0"/>
              <a:cs typeface="Times New Roman" panose="02020603050405020304" pitchFamily="18" charset="0"/>
            </a:rPr>
            <a:t>In conclusion, the dangers may be a lot, but they are not without solution. Through the involvement in mentorships and ongoing learning processes, as well as by keeping abreast of issues related to technology developments, I will reduce neutralizing effects caused by these challenges. </a:t>
          </a:r>
        </a:p>
      </dsp:txBody>
      <dsp:txXfrm>
        <a:off x="34917" y="35073"/>
        <a:ext cx="8845564" cy="1088962"/>
      </dsp:txXfrm>
    </dsp:sp>
    <dsp:sp modelId="{0D488A5B-022B-4339-8A03-BC50AB83995E}">
      <dsp:nvSpPr>
        <dsp:cNvPr id="0" name=""/>
        <dsp:cNvSpPr/>
      </dsp:nvSpPr>
      <dsp:spPr>
        <a:xfrm>
          <a:off x="9738" y="1310764"/>
          <a:ext cx="5853468" cy="1156720"/>
        </a:xfrm>
        <a:prstGeom prst="roundRect">
          <a:avLst>
            <a:gd name="adj" fmla="val 10000"/>
          </a:avLst>
        </a:prstGeom>
        <a:solidFill>
          <a:schemeClr val="accent1">
            <a:alpha val="70000"/>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dirty="0">
              <a:latin typeface="Times New Roman" panose="02020603050405020304" pitchFamily="18" charset="0"/>
              <a:cs typeface="Times New Roman" panose="02020603050405020304" pitchFamily="18" charset="0"/>
            </a:rPr>
            <a:t>I've already assembled around myself a group of professors and instructors who can serve as mentors during the early and difficult periods when making decisions can be tough. </a:t>
          </a:r>
        </a:p>
      </dsp:txBody>
      <dsp:txXfrm>
        <a:off x="43617" y="1344643"/>
        <a:ext cx="5785710" cy="1088962"/>
      </dsp:txXfrm>
    </dsp:sp>
    <dsp:sp modelId="{167C3431-4FEB-4E11-B5F0-E7DEEC44BE35}">
      <dsp:nvSpPr>
        <dsp:cNvPr id="0" name=""/>
        <dsp:cNvSpPr/>
      </dsp:nvSpPr>
      <dsp:spPr>
        <a:xfrm>
          <a:off x="9738" y="2620335"/>
          <a:ext cx="5853468" cy="1156720"/>
        </a:xfrm>
        <a:prstGeom prst="roundRect">
          <a:avLst>
            <a:gd name="adj" fmla="val 10000"/>
          </a:avLst>
        </a:prstGeom>
        <a:solidFill>
          <a:schemeClr val="accent1">
            <a:alpha val="50000"/>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dirty="0">
              <a:latin typeface="Times New Roman" panose="02020603050405020304" pitchFamily="18" charset="0"/>
              <a:cs typeface="Times New Roman" panose="02020603050405020304" pitchFamily="18" charset="0"/>
            </a:rPr>
            <a:t> In the long run, accepting my deficits and stemming the risks head-on can mend them into career chances and become a bridge to success in adult nursing.</a:t>
          </a:r>
        </a:p>
      </dsp:txBody>
      <dsp:txXfrm>
        <a:off x="43617" y="2654214"/>
        <a:ext cx="5785710" cy="1088962"/>
      </dsp:txXfrm>
    </dsp:sp>
    <dsp:sp modelId="{B5D4B9C3-E487-499E-A0A0-7EBB4084DECF}">
      <dsp:nvSpPr>
        <dsp:cNvPr id="0" name=""/>
        <dsp:cNvSpPr/>
      </dsp:nvSpPr>
      <dsp:spPr>
        <a:xfrm>
          <a:off x="6098969" y="1310764"/>
          <a:ext cx="2806691" cy="1156720"/>
        </a:xfrm>
        <a:prstGeom prst="roundRect">
          <a:avLst>
            <a:gd name="adj" fmla="val 10000"/>
          </a:avLst>
        </a:prstGeom>
        <a:solidFill>
          <a:schemeClr val="accent1">
            <a:alpha val="70000"/>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dirty="0">
              <a:latin typeface="Times New Roman" panose="02020603050405020304" pitchFamily="18" charset="0"/>
              <a:cs typeface="Times New Roman" panose="02020603050405020304" pitchFamily="18" charset="0"/>
            </a:rPr>
            <a:t> In addition, there is the active contribution in the field of time management that could enable one to cope with stress thanks to the reflection on tough tasks and workloads. </a:t>
          </a:r>
        </a:p>
      </dsp:txBody>
      <dsp:txXfrm>
        <a:off x="6132848" y="1344643"/>
        <a:ext cx="2738933" cy="1088962"/>
      </dsp:txXfrm>
    </dsp:sp>
  </dsp:spTree>
</dsp:drawing>
</file>

<file path=ppt/diagrams/layout1.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2.xml><?xml version="1.0" encoding="utf-8"?>
<dgm:layoutDef xmlns:dgm="http://schemas.openxmlformats.org/drawingml/2006/diagram" xmlns:a="http://schemas.openxmlformats.org/drawingml/2006/main" uniqueId="urn:microsoft.com/office/officeart/2005/8/layout/list1#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nodeHorzAlign" val="l"/>
          <dgm:param type="horzAlign" val="l"/>
        </dgm:alg>
      </dgm:if>
      <dgm:else name="Name2">
        <dgm:alg type="lin">
          <dgm:param type="linDir" val="fromT"/>
          <dgm:param type="vertAlign" val="mid"/>
          <dgm:param type="nodeHorzAlign" val="r"/>
          <dgm:param typ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nodeHorzAlign" val="l"/>
              <dgm:param type="horzAlign" val="l"/>
            </dgm:alg>
          </dgm:if>
          <dgm:else name="Name6">
            <dgm:alg type="lin">
              <dgm:param type="linDir" val="fromR"/>
              <dgm:param type="nodeHorzAlign" val="r"/>
              <dgm:param typ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arrow5">
  <dgm:title val=""/>
  <dgm:desc val=""/>
  <dgm:catLst>
    <dgm:cat type="relationship" pri="6000"/>
    <dgm:cat type="process" pri="31000"/>
  </dgm:catLst>
  <dgm:sampData>
    <dgm:dataModel>
      <dgm:ptLst>
        <dgm:pt modelId="0" type="doc"/>
        <dgm:pt modelId="1">
          <dgm:prSet phldr="1"/>
        </dgm:pt>
        <dgm:pt modelId="2">
          <dgm:prSet phldr="1"/>
        </dgm:pt>
      </dgm:ptLst>
      <dgm:cxnLst>
        <dgm:cxn modelId="4" srcId="0" destId="1" srcOrd="0" destOrd="0"/>
        <dgm:cxn modelId="5" srcId="0" destId="2" srcOrd="1"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diagram">
    <dgm:varLst>
      <dgm:dir/>
      <dgm:resizeHandles val="exact"/>
    </dgm:varLst>
    <dgm:choose name="Name0">
      <dgm:if name="Name1" axis="ch" ptType="node" func="cnt" op="equ" val="2">
        <dgm:choose name="Name2">
          <dgm:if name="Name3" func="var" arg="dir" op="equ" val="norm">
            <dgm:alg type="cycle">
              <dgm:param type="rotPath" val="alongPath"/>
              <dgm:param type="stAng" val="270"/>
            </dgm:alg>
          </dgm:if>
          <dgm:else name="Name4">
            <dgm:alg type="cycle">
              <dgm:param type="rotPath" val="alongPath"/>
              <dgm:param type="stAng" val="90"/>
              <dgm:param type="spanAng" val="-360"/>
            </dgm:alg>
          </dgm:else>
        </dgm:choose>
      </dgm:if>
      <dgm:else name="Name5">
        <dgm:choose name="Name6">
          <dgm:if name="Name7" func="var" arg="dir" op="equ" val="norm">
            <dgm:alg type="cycle">
              <dgm:param type="rotPath" val="alongPath"/>
            </dgm:alg>
          </dgm:if>
          <dgm:else name="Name8">
            <dgm:alg type="cycle">
              <dgm:param type="rotPath" val="alongPath"/>
              <dgm:param type="spanAng" val="-360"/>
            </dgm:alg>
          </dgm:else>
        </dgm:choose>
      </dgm:else>
    </dgm:choose>
    <dgm:shape xmlns:r="http://schemas.openxmlformats.org/officeDocument/2006/relationships" r:blip="">
      <dgm:adjLst/>
    </dgm:shape>
    <dgm:presOf/>
    <dgm:choose name="Name9">
      <dgm:if name="Name10" axis="ch" ptType="node" func="cnt" op="lte" val="2">
        <dgm:constrLst>
          <dgm:constr type="primFontSz" for="ch" ptType="node" op="equ" val="65"/>
          <dgm:constr type="w" for="ch" ptType="node" refType="w"/>
          <dgm:constr type="h" for="ch" ptType="node" refType="w" refFor="ch" refPtType="node" op="equ"/>
          <dgm:constr type="sibSp" refType="w" refFor="ch" refPtType="node" fact="0.1"/>
          <dgm:constr type="sibSp" refType="h" op="lte" fact="0.1"/>
          <dgm:constr type="diam" refType="w" refFor="ch" refPtType="node" op="equ" fact="1.1"/>
        </dgm:constrLst>
      </dgm:if>
      <dgm:if name="Name11" axis="ch" ptType="node" func="cnt" op="equ" val="5">
        <dgm:constrLst>
          <dgm:constr type="primFontSz" for="ch" ptType="node" op="equ" val="65"/>
          <dgm:constr type="w" for="ch" ptType="node" refType="w"/>
          <dgm:constr type="h" for="ch" ptType="node" refType="w" refFor="ch" refPtType="node" op="equ"/>
          <dgm:constr type="sibSp" refType="w" refFor="ch" refPtType="node" fact="-0.2"/>
          <dgm:constr type="sibSp" refType="h" op="lte" fact="0.1"/>
        </dgm:constrLst>
      </dgm:if>
      <dgm:if name="Name12" axis="ch" ptType="node" func="cnt" op="equ" val="6">
        <dgm:constrLst>
          <dgm:constr type="primFontSz" for="ch" ptType="node" op="equ" val="65"/>
          <dgm:constr type="w" for="ch" ptType="node" refType="w"/>
          <dgm:constr type="h" for="ch" ptType="node" refType="w" refFor="ch" refPtType="node" op="equ"/>
          <dgm:constr type="sibSp" refType="w" refFor="ch" refPtType="node" fact="-0.1"/>
          <dgm:constr type="sibSp" refType="h" op="lte" fact="0.1"/>
        </dgm:constrLst>
      </dgm:if>
      <dgm:if name="Name13" axis="ch" ptType="node" func="cnt" op="equ" val="7">
        <dgm:constrLst>
          <dgm:constr type="primFontSz" for="ch" ptType="node" op="equ" val="65"/>
          <dgm:constr type="w" for="ch" ptType="node" refType="w"/>
          <dgm:constr type="h" for="ch" ptType="node" refType="w" refFor="ch" refPtType="node" op="equ"/>
          <dgm:constr type="sibSp" refType="w" refFor="ch" refPtType="node" fact="-0.1"/>
          <dgm:constr type="sibSp" refType="h" op="lte" fact="0.1"/>
        </dgm:constrLst>
      </dgm:if>
      <dgm:if name="Name14" axis="ch" ptType="node" func="cnt" op="equ" val="8">
        <dgm:constrLst>
          <dgm:constr type="primFontSz" for="ch" ptType="node" op="equ" val="65"/>
          <dgm:constr type="w" for="ch" ptType="node" refType="w"/>
          <dgm:constr type="h" for="ch" ptType="node" refType="w" refFor="ch" refPtType="node" op="equ"/>
          <dgm:constr type="sibSp"/>
          <dgm:constr type="sibSp" refType="h" op="lte" fact="0.1"/>
        </dgm:constrLst>
      </dgm:if>
      <dgm:if name="Name15" axis="ch" ptType="node" func="cnt" op="gte" val="9">
        <dgm:constrLst>
          <dgm:constr type="primFontSz" for="ch" ptType="node" op="equ" val="65"/>
          <dgm:constr type="w" for="ch" ptType="node" refType="w"/>
          <dgm:constr type="h" for="ch" ptType="node" refType="w" refFor="ch" refPtType="node" op="equ"/>
          <dgm:constr type="sibSp" refType="w" refFor="ch" refPtType="node" fact="-0.1"/>
          <dgm:constr type="sibSp" refType="h" op="lte" fact="0.1"/>
        </dgm:constrLst>
      </dgm:if>
      <dgm:else name="Name16">
        <dgm:constrLst>
          <dgm:constr type="primFontSz" for="ch" ptType="node" op="equ" val="65"/>
          <dgm:constr type="w" for="ch" ptType="node" refType="w"/>
          <dgm:constr type="h" for="ch" ptType="node" refType="w" refFor="ch" refPtType="node" op="equ"/>
          <dgm:constr type="sibSp" refType="w" refFor="ch" refPtType="node" fact="-0.35"/>
        </dgm:constrLst>
      </dgm:else>
    </dgm:choose>
    <dgm:ruleLst/>
    <dgm:forEach name="Name17" axis="ch" ptType="node">
      <dgm:layoutNode name="arrow">
        <dgm:varLst>
          <dgm:bulletEnabled val="1"/>
        </dgm:varLst>
        <dgm:alg type="tx"/>
        <dgm:shape xmlns:r="http://schemas.openxmlformats.org/officeDocument/2006/relationships" type="downArrow" r:blip="">
          <dgm:adjLst>
            <dgm:adj idx="2" val="0.35"/>
          </dgm:adjLst>
        </dgm:shape>
        <dgm:presOf axis="desOrSelf" ptType="node"/>
        <dgm:constrLst/>
        <dgm:ruleLst>
          <dgm:rule type="primFontSz" val="5" fact="NaN" max="NaN"/>
        </dgm:ruleLst>
      </dgm:layoutNode>
    </dgm:forEach>
  </dgm:layoutNode>
</dgm:layoutDef>
</file>

<file path=ppt/diagrams/layout4.xml><?xml version="1.0" encoding="utf-8"?>
<dgm:layoutDef xmlns:dgm="http://schemas.openxmlformats.org/drawingml/2006/diagram" xmlns:a="http://schemas.openxmlformats.org/drawingml/2006/main" uniqueId="urn:microsoft.com/office/officeart/2005/8/layout/hProcess9#1">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vertAlign" val="mid"/>
      <dgm:param type="horzAlign" val="ctr"/>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layout5.xml><?xml version="1.0" encoding="utf-8"?>
<dgm:layoutDef xmlns:dgm="http://schemas.openxmlformats.org/drawingml/2006/diagram" xmlns:a="http://schemas.openxmlformats.org/drawingml/2006/main" uniqueId="urn:microsoft.com/office/officeart/2005/8/layout/list1#2">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nodeHorzAlign" val="l"/>
          <dgm:param type="horzAlign" val="l"/>
        </dgm:alg>
      </dgm:if>
      <dgm:else name="Name2">
        <dgm:alg type="lin">
          <dgm:param type="linDir" val="fromT"/>
          <dgm:param type="vertAlign" val="mid"/>
          <dgm:param type="nodeHorzAlign" val="r"/>
          <dgm:param typ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nodeHorzAlign" val="l"/>
              <dgm:param type="horzAlign" val="l"/>
            </dgm:alg>
          </dgm:if>
          <dgm:else name="Name6">
            <dgm:alg type="lin">
              <dgm:param type="linDir" val="fromR"/>
              <dgm:param type="nodeHorzAlign" val="r"/>
              <dgm:param typ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arrow6#1">
  <dgm:title val=""/>
  <dgm:desc val=""/>
  <dgm:catLst>
    <dgm:cat type="relationship" pri="4000"/>
    <dgm:cat type="process" pri="29000"/>
  </dgm:catLst>
  <dgm:sampData>
    <dgm:dataModel>
      <dgm:ptLst>
        <dgm:pt modelId="0" type="doc"/>
        <dgm:pt modelId="1">
          <dgm:prSet phldr="1"/>
        </dgm:pt>
        <dgm:pt modelId="2">
          <dgm:prSet phldr="1"/>
        </dgm:pt>
      </dgm:ptLst>
      <dgm:cxnLst>
        <dgm:cxn modelId="4" srcId="0" destId="1" srcOrd="0" destOrd="0"/>
        <dgm:cxn modelId="5" srcId="0" destId="2" srcOrd="1"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Lst>
      <dgm:cxnLst>
        <dgm:cxn modelId="3" srcId="0" destId="1" srcOrd="0" destOrd="0"/>
        <dgm:cxn modelId="4" srcId="0" destId="2" srcOrd="1" destOrd="0"/>
      </dgm:cxnLst>
      <dgm:bg/>
      <dgm:whole/>
    </dgm:dataModel>
  </dgm:clrData>
  <dgm:layoutNode name="compositeShape">
    <dgm:varLst>
      <dgm:chMax val="2"/>
      <dgm:dir/>
      <dgm:resizeHandles val="exact"/>
    </dgm:varLst>
    <dgm:alg type="composite">
      <dgm:param type="ar" val="2.5"/>
      <dgm:param type="vertAlign" val="mid"/>
      <dgm:param type="horzAlign" val="ctr"/>
    </dgm:alg>
    <dgm:shape xmlns:r="http://schemas.openxmlformats.org/officeDocument/2006/relationships" r:blip="">
      <dgm:adjLst/>
    </dgm:shape>
    <dgm:presOf/>
    <dgm:constrLst>
      <dgm:constr type="primFontSz" for="des" ptType="node" op="equ"/>
      <dgm:constr type="w" for="ch" forName="ribbon" refType="h" refFor="ch" refForName="ribbon" fact="2.5"/>
      <dgm:constr type="h" for="ch" forName="leftArrowText" refType="h" fact="0.49"/>
      <dgm:constr type="ctrY" for="ch" forName="leftArrowText" refType="ctrY" refFor="ch" refForName="ribbon"/>
      <dgm:constr type="ctrYOff" for="ch" forName="leftArrowText" refType="h" refFor="ch" refForName="ribbon" fact="-0.08"/>
      <dgm:constr type="l" for="ch" forName="leftArrowText" refType="w" refFor="ch" refForName="ribbon" fact="0.12"/>
      <dgm:constr type="r" for="ch" forName="leftArrowText" refType="w" refFor="ch" refForName="ribbon" fact="0.45"/>
      <dgm:constr type="h" for="ch" forName="rightArrowText" refType="h" fact="0.49"/>
      <dgm:constr type="ctrY" for="ch" forName="rightArrowText" refType="ctrY" refFor="ch" refForName="ribbon"/>
      <dgm:constr type="ctrYOff" for="ch" forName="rightArrowText" refType="h" refFor="ch" refForName="ribbon" fact="0.08"/>
      <dgm:constr type="l" for="ch" forName="rightArrowText" refType="w" refFor="ch" refForName="ribbon" fact="0.5"/>
      <dgm:constr type="r" for="ch" forName="rightArrowText" refType="w" refFor="ch" refForName="ribbon" fact="0.89"/>
    </dgm:constrLst>
    <dgm:ruleLst/>
    <dgm:choose name="Name0">
      <dgm:if name="Name1" axis="ch" ptType="node" func="cnt" op="gte" val="1">
        <dgm:layoutNode name="ribbon" styleLbl="node1">
          <dgm:alg type="sp"/>
          <dgm:shape xmlns:r="http://schemas.openxmlformats.org/officeDocument/2006/relationships" type="leftRightRibbon" r:blip="">
            <dgm:adjLst/>
          </dgm:shape>
          <dgm:presOf/>
          <dgm:constrLst/>
          <dgm:ruleLst/>
        </dgm:layoutNode>
        <dgm:layoutNode name="leftArrowText" styleLbl="node1">
          <dgm:varLst>
            <dgm:chMax val="0"/>
            <dgm:bulletEnabled val="1"/>
          </dgm:varLst>
          <dgm:alg type="tx">
            <dgm:param type="txAnchorVertCh" val="mid"/>
          </dgm:alg>
          <dgm:shape xmlns:r="http://schemas.openxmlformats.org/officeDocument/2006/relationships" type="rect" r:blip="" hideGeom="1">
            <dgm:adjLst/>
          </dgm:shape>
          <dgm:choose name="Name2">
            <dgm:if name="Name3" func="var" arg="dir" op="equ" val="norm">
              <dgm:presOf axis="ch desOrSelf" ptType="node node" st="1 1" cnt="1 0"/>
            </dgm:if>
            <dgm:else name="Name4">
              <dgm:presOf axis="ch desOrSelf" ptType="node node" st="2 1" cnt="1 0"/>
            </dgm:else>
          </dgm:choose>
          <dgm:constrLst>
            <dgm:constr type="primFontSz" val="65"/>
            <dgm:constr type="tMarg" refType="primFontSz" fact="0.28"/>
            <dgm:constr type="lMarg"/>
            <dgm:constr type="bMarg" refType="primFontSz" fact="0.3"/>
            <dgm:constr type="rMarg"/>
          </dgm:constrLst>
          <dgm:ruleLst>
            <dgm:rule type="primFontSz" val="5" fact="NaN" max="NaN"/>
          </dgm:ruleLst>
        </dgm:layoutNode>
        <dgm:layoutNode name="rightArrowText" styleLbl="node1">
          <dgm:varLst>
            <dgm:chMax val="0"/>
            <dgm:bulletEnabled val="1"/>
          </dgm:varLst>
          <dgm:alg type="tx">
            <dgm:param type="txAnchorVertCh" val="mid"/>
          </dgm:alg>
          <dgm:shape xmlns:r="http://schemas.openxmlformats.org/officeDocument/2006/relationships" type="rect" r:blip="" hideGeom="1">
            <dgm:adjLst/>
          </dgm:shape>
          <dgm:choose name="Name5">
            <dgm:if name="Name6" func="var" arg="dir" op="equ" val="norm">
              <dgm:presOf axis="ch desOrSelf" ptType="node node" st="2 1" cnt="1 0"/>
            </dgm:if>
            <dgm:else name="Name7">
              <dgm:presOf axis="ch desOrSelf" ptType="node node" st="1 1" cnt="1 0"/>
            </dgm:else>
          </dgm:choose>
          <dgm:constrLst>
            <dgm:constr type="primFontSz" val="65"/>
            <dgm:constr type="tMarg" refType="primFontSz" fact="0.28"/>
            <dgm:constr type="lMarg"/>
            <dgm:constr type="bMarg" refType="primFontSz" fact="0.3"/>
            <dgm:constr type="rMarg"/>
          </dgm:constrLst>
          <dgm:ruleLst>
            <dgm:rule type="primFontSz" val="5" fact="NaN" max="NaN"/>
          </dgm:ruleLst>
        </dgm:layoutNode>
      </dgm:if>
      <dgm:else name="Name8"/>
    </dgm:choose>
  </dgm:layoutNode>
</dgm:layoutDef>
</file>

<file path=ppt/diagrams/layout7.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process5#1">
  <dgm:title val=""/>
  <dgm:desc val=""/>
  <dgm:catLst>
    <dgm:cat type="process" pri="17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diagram">
    <dgm:varLst>
      <dgm:dir/>
      <dgm:resizeHandles val="exact"/>
    </dgm:varLst>
    <dgm:choose name="Name0">
      <dgm:if name="Name1" axis="self" func="var" arg="dir" op="equ" val="norm">
        <dgm:alg type="snake">
          <dgm:param type="bkpt" val="endCnv"/>
          <dgm:param type="contDir" val="revDir"/>
          <dgm:param type="grDir" val="tL"/>
          <dgm:param type="flowDir" val="row"/>
        </dgm:alg>
      </dgm:if>
      <dgm:else name="Name2">
        <dgm:alg type="snake">
          <dgm:param type="bkpt" val="endCnv"/>
          <dgm:param type="contDir" val="revDir"/>
          <dgm:param type="grDir" val="tR"/>
          <dgm:param type="flowDir" val="row"/>
        </dgm:alg>
      </dgm:else>
    </dgm:choose>
    <dgm:shape xmlns:r="http://schemas.openxmlformats.org/officeDocument/2006/relationships" r:blip="">
      <dgm:adjLst/>
    </dgm:shape>
    <dgm:presOf/>
    <dgm:constrLst>
      <dgm:constr type="w" for="ch" ptType="node" refType="w"/>
      <dgm:constr type="w" for="ch" forName="sibTrans" refType="w" refFor="ch" refPtType="node" op="equ" fact="0.4"/>
      <dgm:constr type="sp" refType="w" refFor="ch" refForName="sibTrans"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9.xml><?xml version="1.0" encoding="utf-8"?>
<dgm:layoutDef xmlns:dgm="http://schemas.openxmlformats.org/drawingml/2006/diagram" xmlns:a="http://schemas.openxmlformats.org/drawingml/2006/main" uniqueId="urn:microsoft.com/office/officeart/2005/8/layout/hierarchy4">
  <dgm:title val=""/>
  <dgm:desc val=""/>
  <dgm:catLst>
    <dgm:cat type="hierarchy" pri="4000"/>
    <dgm:cat type="list" pri="24000"/>
    <dgm:cat type="relationship" pri="10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Name0">
    <dgm:varLst>
      <dgm:chPref val="1"/>
      <dgm:dir/>
      <dgm:animOne val="branch"/>
      <dgm:animLvl val="lvl"/>
      <dgm:resizeHandles/>
    </dgm:varLst>
    <dgm:choose name="Name1">
      <dgm:if name="Name2" func="var" arg="dir" op="equ" val="norm">
        <dgm:alg type="lin">
          <dgm:param type="linDir" val="fromL"/>
          <dgm:param type="nodeVertAlign" val="t"/>
        </dgm:alg>
      </dgm:if>
      <dgm:else name="Name3">
        <dgm:alg type="lin">
          <dgm:param type="linDir" val="fromR"/>
          <dgm:param type="nodeVertAlign" val="t"/>
        </dgm:alg>
      </dgm:else>
    </dgm:choose>
    <dgm:shape xmlns:r="http://schemas.openxmlformats.org/officeDocument/2006/relationships" r:blip="">
      <dgm:adjLst/>
    </dgm:shape>
    <dgm:presOf/>
    <dgm:constrLst>
      <dgm:constr type="w" for="ch" forName="vertOne" refType="w"/>
      <dgm:constr type="w" for="des" forName="horzOne" refType="w"/>
      <dgm:constr type="w" for="des" forName="txOne" refType="w"/>
      <dgm:constr type="w" for="des" forName="vertTwo" refType="w"/>
      <dgm:constr type="w" for="des" forName="horzTwo" refType="w"/>
      <dgm:constr type="w" for="des" forName="txTwo" refType="w"/>
      <dgm:constr type="w" for="des" forName="vertThree" refType="w"/>
      <dgm:constr type="w" for="des" forName="horzThree" refType="w"/>
      <dgm:constr type="w" for="des" forName="txThree" refType="w"/>
      <dgm:constr type="w" for="des" forName="vertFour" refType="w"/>
      <dgm:constr type="w" for="des" forName="horzFour" refType="w"/>
      <dgm:constr type="w" for="des" forName="txFour" refType="w"/>
      <dgm:constr type="h" for="des" ptType="node" op="equ"/>
      <dgm:constr type="h" for="des" forName="txOne" refType="h"/>
      <dgm:constr type="userH" for="des" ptType="node" refType="h" refFor="des" refForName="txOne"/>
      <dgm:constr type="primFontSz" for="des" forName="txOne" val="65"/>
      <dgm:constr type="primFontSz" for="des" forName="txTwo" val="65"/>
      <dgm:constr type="primFontSz" for="des" forName="txTwo" refType="primFontSz" refFor="des" refForName="txOne" op="lte"/>
      <dgm:constr type="primFontSz" for="des" forName="txThree" val="65"/>
      <dgm:constr type="primFontSz" for="des" forName="txThree" refType="primFontSz" refFor="des" refForName="txOne" op="lte"/>
      <dgm:constr type="primFontSz" for="des" forName="txThree" refType="primFontSz" refFor="des" refForName="txTwo" op="lte"/>
      <dgm:constr type="primFontSz" for="des" forName="txFour" val="65"/>
      <dgm:constr type="primFontSz" for="des" forName="txFour" refType="primFontSz" refFor="des" refForName="txOne" op="lte"/>
      <dgm:constr type="primFontSz" for="des" forName="txFour" refType="primFontSz" refFor="des" refForName="txTwo" op="lte"/>
      <dgm:constr type="primFontSz" for="des" forName="txFour" refType="primFontSz" refFor="des" refForName="txThree" op="lte"/>
      <dgm:constr type="w" for="des" forName="sibSpaceOne" refType="w" fact="0.168"/>
      <dgm:constr type="w" for="des" forName="sibSpaceTwo" refType="w" refFor="des" refForName="sibSpaceOne" op="equ" fact="0.5"/>
      <dgm:constr type="w" for="des" forName="sibSpaceThree" refType="w" refFor="des" refForName="sibSpaceTwo" op="equ" fact="0.5"/>
      <dgm:constr type="w" for="des" forName="sibSpaceFour" refType="w" refFor="des" refForName="sibSpaceThree" op="equ" fact="0.5"/>
      <dgm:constr type="h" for="des" forName="parTransOne" refType="w" fact="0.056"/>
      <dgm:constr type="h" for="des" forName="parTransTwo" refType="h" refFor="des" refForName="parTransOne" op="equ"/>
      <dgm:constr type="h" for="des" forName="parTransThree" refType="h" refFor="des" refForName="parTransTwo" op="equ"/>
      <dgm:constr type="h" for="des" forName="parTransFour" refType="h" refFor="des" refForName="parTransThree" op="equ"/>
    </dgm:constrLst>
    <dgm:ruleLst/>
    <dgm:forEach name="Name4" axis="ch" ptType="node">
      <dgm:layoutNode name="vertOne">
        <dgm:alg type="lin">
          <dgm:param type="linDir" val="fromT"/>
        </dgm:alg>
        <dgm:shape xmlns:r="http://schemas.openxmlformats.org/officeDocument/2006/relationships" r:blip="">
          <dgm:adjLst/>
        </dgm:shape>
        <dgm:presOf/>
        <dgm:constrLst>
          <dgm:constr type="w" for="ch" forName="txOne" refType="w" refFor="ch" refForName="horzOne" op="gte"/>
        </dgm:constrLst>
        <dgm:ruleLst/>
        <dgm:layoutNode name="txOn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5">
          <dgm:if name="Name6" axis="des" ptType="node" func="cnt" op="gt" val="0">
            <dgm:layoutNode name="parTransOne">
              <dgm:alg type="sp"/>
              <dgm:shape xmlns:r="http://schemas.openxmlformats.org/officeDocument/2006/relationships" r:blip="">
                <dgm:adjLst/>
              </dgm:shape>
              <dgm:presOf/>
              <dgm:constrLst/>
              <dgm:ruleLst/>
            </dgm:layoutNode>
          </dgm:if>
          <dgm:else name="Name7"/>
        </dgm:choose>
        <dgm:layoutNode name="horzOne">
          <dgm:choose name="Name8">
            <dgm:if name="Name9" func="var" arg="dir" op="equ" val="norm">
              <dgm:alg type="lin">
                <dgm:param type="linDir" val="fromL"/>
                <dgm:param type="nodeVertAlign" val="t"/>
              </dgm:alg>
            </dgm:if>
            <dgm:else name="Name10">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11" axis="ch" ptType="node">
            <dgm:layoutNode name="vertTwo">
              <dgm:alg type="lin">
                <dgm:param type="linDir" val="fromT"/>
              </dgm:alg>
              <dgm:shape xmlns:r="http://schemas.openxmlformats.org/officeDocument/2006/relationships" r:blip="">
                <dgm:adjLst/>
              </dgm:shape>
              <dgm:presOf/>
              <dgm:constrLst>
                <dgm:constr type="w" for="ch" forName="txTwo" refType="w" refFor="ch" refForName="horzTwo" op="gte"/>
              </dgm:constrLst>
              <dgm:ruleLst/>
              <dgm:layoutNode name="txTwo">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2">
                <dgm:if name="Name13" axis="des" ptType="node" func="cnt" op="gt" val="0">
                  <dgm:layoutNode name="parTransTwo">
                    <dgm:alg type="sp"/>
                    <dgm:shape xmlns:r="http://schemas.openxmlformats.org/officeDocument/2006/relationships" r:blip="">
                      <dgm:adjLst/>
                    </dgm:shape>
                    <dgm:presOf/>
                    <dgm:constrLst/>
                    <dgm:ruleLst/>
                  </dgm:layoutNode>
                </dgm:if>
                <dgm:else name="Name14"/>
              </dgm:choose>
              <dgm:layoutNode name="horzTwo">
                <dgm:choose name="Name15">
                  <dgm:if name="Name16" func="var" arg="dir" op="equ" val="norm">
                    <dgm:alg type="lin">
                      <dgm:param type="linDir" val="fromL"/>
                      <dgm:param type="nodeVertAlign" val="t"/>
                    </dgm:alg>
                  </dgm:if>
                  <dgm:else name="Name17">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18" axis="ch" ptType="node">
                  <dgm:layoutNode name="vertThree">
                    <dgm:alg type="lin">
                      <dgm:param type="linDir" val="fromT"/>
                    </dgm:alg>
                    <dgm:shape xmlns:r="http://schemas.openxmlformats.org/officeDocument/2006/relationships" r:blip="">
                      <dgm:adjLst/>
                    </dgm:shape>
                    <dgm:presOf/>
                    <dgm:constrLst>
                      <dgm:constr type="w" for="ch" forName="txThree" refType="w" refFor="ch" refForName="horzThree" op="gte"/>
                    </dgm:constrLst>
                    <dgm:ruleLst/>
                    <dgm:layoutNode name="txThree">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9">
                      <dgm:if name="Name20" axis="des" ptType="node" func="cnt" op="gt" val="0">
                        <dgm:layoutNode name="parTransThree">
                          <dgm:alg type="sp"/>
                          <dgm:shape xmlns:r="http://schemas.openxmlformats.org/officeDocument/2006/relationships" r:blip="">
                            <dgm:adjLst/>
                          </dgm:shape>
                          <dgm:presOf/>
                          <dgm:constrLst/>
                          <dgm:ruleLst/>
                        </dgm:layoutNode>
                      </dgm:if>
                      <dgm:else name="Name21"/>
                    </dgm:choose>
                    <dgm:layoutNode name="horzThree">
                      <dgm:choose name="Name22">
                        <dgm:if name="Name23" func="var" arg="dir" op="equ" val="norm">
                          <dgm:alg type="lin">
                            <dgm:param type="linDir" val="fromL"/>
                            <dgm:param type="nodeVertAlign" val="t"/>
                          </dgm:alg>
                        </dgm:if>
                        <dgm:else name="Name24">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repeat" axis="ch" ptType="node">
                        <dgm:layoutNode name="vertFour">
                          <dgm:varLst>
                            <dgm:chPref val="3"/>
                          </dgm:varLst>
                          <dgm:alg type="lin">
                            <dgm:param type="linDir" val="fromT"/>
                          </dgm:alg>
                          <dgm:shape xmlns:r="http://schemas.openxmlformats.org/officeDocument/2006/relationships" r:blip="">
                            <dgm:adjLst/>
                          </dgm:shape>
                          <dgm:presOf/>
                          <dgm:constrLst>
                            <dgm:constr type="w" for="ch" forName="txFour" refType="w" refFor="ch" refForName="horzFour" op="gte"/>
                          </dgm:constrLst>
                          <dgm:ruleLst/>
                          <dgm:layoutNode name="txFour">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25">
                            <dgm:if name="Name26" axis="des" ptType="node" func="cnt" op="gt" val="0">
                              <dgm:layoutNode name="parTransFour">
                                <dgm:alg type="sp"/>
                                <dgm:shape xmlns:r="http://schemas.openxmlformats.org/officeDocument/2006/relationships" r:blip="">
                                  <dgm:adjLst/>
                                </dgm:shape>
                                <dgm:presOf/>
                                <dgm:constrLst/>
                                <dgm:ruleLst/>
                              </dgm:layoutNode>
                            </dgm:if>
                            <dgm:else name="Name27"/>
                          </dgm:choose>
                          <dgm:layoutNode name="horzFour">
                            <dgm:choose name="Name28">
                              <dgm:if name="Name29" func="var" arg="dir" op="equ" val="norm">
                                <dgm:alg type="lin">
                                  <dgm:param type="linDir" val="fromL"/>
                                  <dgm:param type="nodeVertAlign" val="t"/>
                                </dgm:alg>
                              </dgm:if>
                              <dgm:else name="Name30">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31" ref="repeat"/>
                          </dgm:layoutNode>
                        </dgm:layoutNode>
                        <dgm:choose name="Name32">
                          <dgm:if name="Name33" axis="self" ptType="node" func="revPos" op="gte" val="2">
                            <dgm:forEach name="Name34" axis="followSib" ptType="sibTrans" cnt="1">
                              <dgm:layoutNode name="sibSpaceFour">
                                <dgm:alg type="sp"/>
                                <dgm:shape xmlns:r="http://schemas.openxmlformats.org/officeDocument/2006/relationships" r:blip="">
                                  <dgm:adjLst/>
                                </dgm:shape>
                                <dgm:presOf/>
                                <dgm:constrLst/>
                                <dgm:ruleLst/>
                              </dgm:layoutNode>
                            </dgm:forEach>
                          </dgm:if>
                          <dgm:else name="Name35"/>
                        </dgm:choose>
                      </dgm:forEach>
                    </dgm:layoutNode>
                  </dgm:layoutNode>
                  <dgm:choose name="Name36">
                    <dgm:if name="Name37" axis="self" ptType="node" func="revPos" op="gte" val="2">
                      <dgm:forEach name="Name38" axis="followSib" ptType="sibTrans" cnt="1">
                        <dgm:layoutNode name="sibSpaceThree">
                          <dgm:alg type="sp"/>
                          <dgm:shape xmlns:r="http://schemas.openxmlformats.org/officeDocument/2006/relationships" r:blip="">
                            <dgm:adjLst/>
                          </dgm:shape>
                          <dgm:presOf/>
                          <dgm:constrLst/>
                          <dgm:ruleLst/>
                        </dgm:layoutNode>
                      </dgm:forEach>
                    </dgm:if>
                    <dgm:else name="Name39"/>
                  </dgm:choose>
                </dgm:forEach>
              </dgm:layoutNode>
            </dgm:layoutNode>
            <dgm:choose name="Name40">
              <dgm:if name="Name41" axis="self" ptType="node" func="revPos" op="gte" val="2">
                <dgm:forEach name="Name42" axis="followSib" ptType="sibTrans" cnt="1">
                  <dgm:layoutNode name="sibSpaceTwo">
                    <dgm:alg type="sp"/>
                    <dgm:shape xmlns:r="http://schemas.openxmlformats.org/officeDocument/2006/relationships" r:blip="">
                      <dgm:adjLst/>
                    </dgm:shape>
                    <dgm:presOf/>
                    <dgm:constrLst/>
                    <dgm:ruleLst/>
                  </dgm:layoutNode>
                </dgm:forEach>
              </dgm:if>
              <dgm:else name="Name43"/>
            </dgm:choose>
          </dgm:forEach>
        </dgm:layoutNode>
      </dgm:layoutNode>
      <dgm:choose name="Name44">
        <dgm:if name="Name45" axis="self" ptType="node" func="revPos" op="gte" val="2">
          <dgm:forEach name="Name46" axis="followSib" ptType="sibTrans" cnt="1">
            <dgm:layoutNode name="sibSpaceOne">
              <dgm:alg type="sp"/>
              <dgm:shape xmlns:r="http://schemas.openxmlformats.org/officeDocument/2006/relationships" r:blip="">
                <dgm:adjLst/>
              </dgm:shape>
              <dgm:presOf/>
              <dgm:constrLst/>
              <dgm:ruleLst/>
            </dgm:layoutNode>
          </dgm:forEach>
        </dgm:if>
        <dgm:else name="Name47"/>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1#1">
  <dgm:title val=""/>
  <dgm:desc val=""/>
  <dgm:catLst>
    <dgm:cat type="3D" pri="11100"/>
  </dgm:catLst>
  <dgm:scene3d>
    <a:camera prst="orthographicFront"/>
    <a:lightRig rig="threePt" dir="t"/>
  </dgm:scene3d>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5#1">
  <dgm:title val=""/>
  <dgm:desc val=""/>
  <dgm:catLst>
    <dgm:cat type="simple" pri="10500"/>
  </dgm:catLst>
  <dgm:scene3d>
    <a:camera prst="orthographicFront"/>
    <a:lightRig rig="threePt" dir="t"/>
  </dgm:scene3d>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1">
  <dgm:title val=""/>
  <dgm:desc val=""/>
  <dgm:catLst>
    <dgm:cat type="simple" pri="10100"/>
  </dgm:catLst>
  <dgm:scene3d>
    <a:camera prst="orthographicFront"/>
    <a:lightRig rig="threePt" dir="t"/>
  </dgm:scene3d>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2">
  <dgm:title val=""/>
  <dgm:desc val=""/>
  <dgm:catLst>
    <dgm:cat type="simple" pri="10100"/>
  </dgm:catLst>
  <dgm:scene3d>
    <a:camera prst="orthographicFront"/>
    <a:lightRig rig="threePt" dir="t"/>
  </dgm:scene3d>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3">
  <dgm:title val=""/>
  <dgm:desc val=""/>
  <dgm:catLst>
    <dgm:cat type="simple" pri="10100"/>
  </dgm:catLst>
  <dgm:scene3d>
    <a:camera prst="orthographicFront"/>
    <a:lightRig rig="threePt" dir="t"/>
  </dgm:scene3d>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4">
  <dgm:title val=""/>
  <dgm:desc val=""/>
  <dgm:catLst>
    <dgm:cat type="simple" pri="10100"/>
  </dgm:catLst>
  <dgm:scene3d>
    <a:camera prst="orthographicFront"/>
    <a:lightRig rig="threePt" dir="t"/>
  </dgm:scene3d>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5">
  <dgm:title val=""/>
  <dgm:desc val=""/>
  <dgm:catLst>
    <dgm:cat type="simple" pri="10100"/>
  </dgm:catLst>
  <dgm:scene3d>
    <a:camera prst="orthographicFront"/>
    <a:lightRig rig="threePt" dir="t"/>
  </dgm:scene3d>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6">
  <dgm:title val=""/>
  <dgm:desc val=""/>
  <dgm:catLst>
    <dgm:cat type="simple" pri="10100"/>
  </dgm:catLst>
  <dgm:scene3d>
    <a:camera prst="orthographicFront"/>
    <a:lightRig rig="threePt" dir="t"/>
  </dgm:scene3d>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7">
  <dgm:title val=""/>
  <dgm:desc val=""/>
  <dgm:catLst>
    <dgm:cat type="simple" pri="10100"/>
  </dgm:catLst>
  <dgm:scene3d>
    <a:camera prst="orthographicFront"/>
    <a:lightRig rig="threePt" dir="t"/>
  </dgm:scene3d>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en-US"/>
              <a:t>Click to edit Master title style</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FB614517-A4B6-46AA-B2C7-A59ED18AEAB3}" type="datetimeFigureOut">
              <a:rPr lang="en-US" smtClean="0"/>
              <a:t>5/1/2024</a:t>
            </a:fld>
            <a:endParaRPr lang="en-US"/>
          </a:p>
        </p:txBody>
      </p:sp>
      <p:sp>
        <p:nvSpPr>
          <p:cNvPr id="5" name="Footer Placeholder 4"/>
          <p:cNvSpPr>
            <a:spLocks noGrp="1"/>
          </p:cNvSpPr>
          <p:nvPr>
            <p:ph type="ftr" sz="quarter" idx="11"/>
          </p:nvPr>
        </p:nvSpPr>
        <p:spPr/>
        <p:txBody>
          <a:bodyPr/>
          <a:lstStyle/>
          <a:p>
            <a:endParaRPr lang="en-US"/>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1A25A561-C404-4AE8-A6BB-4CD6ABD0ADC6}"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en-US"/>
              <a:t>Click to edit Master title style</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B614517-A4B6-46AA-B2C7-A59ED18AEAB3}" type="datetimeFigureOut">
              <a:rPr lang="en-US" smtClean="0"/>
              <a:t>5/1/2024</a:t>
            </a:fld>
            <a:endParaRPr lang="en-US"/>
          </a:p>
        </p:txBody>
      </p:sp>
      <p:sp>
        <p:nvSpPr>
          <p:cNvPr id="5" name="Footer Placeholder 4"/>
          <p:cNvSpPr>
            <a:spLocks noGrp="1"/>
          </p:cNvSpPr>
          <p:nvPr>
            <p:ph type="ftr" sz="quarter" idx="11"/>
          </p:nvPr>
        </p:nvSpPr>
        <p:spPr/>
        <p:txBody>
          <a:bodyPr/>
          <a:lstStyle/>
          <a:p>
            <a:endParaRPr lang="en-US"/>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1A25A561-C404-4AE8-A6BB-4CD6ABD0ADC6}"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FB614517-A4B6-46AA-B2C7-A59ED18AEAB3}" type="datetimeFigureOut">
              <a:rPr lang="en-US" smtClean="0"/>
              <a:t>5/1/2024</a:t>
            </a:fld>
            <a:endParaRPr lang="en-US"/>
          </a:p>
        </p:txBody>
      </p:sp>
      <p:sp>
        <p:nvSpPr>
          <p:cNvPr id="5" name="Footer Placeholder 4"/>
          <p:cNvSpPr>
            <a:spLocks noGrp="1"/>
          </p:cNvSpPr>
          <p:nvPr>
            <p:ph type="ftr" sz="quarter" idx="11"/>
          </p:nvPr>
        </p:nvSpPr>
        <p:spPr/>
        <p:txBody>
          <a:bodyPr/>
          <a:lstStyle/>
          <a:p>
            <a:endParaRPr lang="en-US"/>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1A25A561-C404-4AE8-A6BB-4CD6ABD0ADC6}"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FB614517-A4B6-46AA-B2C7-A59ED18AEAB3}" type="datetimeFigureOut">
              <a:rPr lang="en-US" smtClean="0"/>
              <a:t>5/1/2024</a:t>
            </a:fld>
            <a:endParaRPr lang="en-US"/>
          </a:p>
        </p:txBody>
      </p:sp>
      <p:sp>
        <p:nvSpPr>
          <p:cNvPr id="6" name="Footer Placeholder 5"/>
          <p:cNvSpPr>
            <a:spLocks noGrp="1"/>
          </p:cNvSpPr>
          <p:nvPr>
            <p:ph type="ftr" sz="quarter" idx="11"/>
          </p:nvPr>
        </p:nvSpPr>
        <p:spPr/>
        <p:txBody>
          <a:bodyPr/>
          <a:lstStyle/>
          <a:p>
            <a:endParaRPr lang="en-US"/>
          </a:p>
        </p:txBody>
      </p:sp>
      <p:sp>
        <p:nvSpPr>
          <p:cNvPr id="10"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1" name="Slide Number Placeholder 5"/>
          <p:cNvSpPr>
            <a:spLocks noGrp="1"/>
          </p:cNvSpPr>
          <p:nvPr>
            <p:ph type="sldNum" sz="quarter" idx="12"/>
          </p:nvPr>
        </p:nvSpPr>
        <p:spPr>
          <a:xfrm>
            <a:off x="531812" y="787782"/>
            <a:ext cx="779767" cy="365125"/>
          </a:xfrm>
        </p:spPr>
        <p:txBody>
          <a:bodyPr/>
          <a:lstStyle/>
          <a:p>
            <a:fld id="{1A25A561-C404-4AE8-A6BB-4CD6ABD0ADC6}"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FB614517-A4B6-46AA-B2C7-A59ED18AEAB3}" type="datetimeFigureOut">
              <a:rPr lang="en-US" smtClean="0"/>
              <a:t>5/1/2024</a:t>
            </a:fld>
            <a:endParaRPr lang="en-US"/>
          </a:p>
        </p:txBody>
      </p:sp>
      <p:sp>
        <p:nvSpPr>
          <p:cNvPr id="8" name="Footer Placeholder 7"/>
          <p:cNvSpPr>
            <a:spLocks noGrp="1"/>
          </p:cNvSpPr>
          <p:nvPr>
            <p:ph type="ftr" sz="quarter" idx="11"/>
          </p:nvPr>
        </p:nvSpPr>
        <p:spPr/>
        <p:txBody>
          <a:bodyPr/>
          <a:lstStyle/>
          <a:p>
            <a:endParaRPr lang="en-US"/>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1A25A561-C404-4AE8-A6BB-4CD6ABD0ADC6}"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FB614517-A4B6-46AA-B2C7-A59ED18AEAB3}" type="datetimeFigureOut">
              <a:rPr lang="en-US" smtClean="0"/>
              <a:t>5/1/2024</a:t>
            </a:fld>
            <a:endParaRPr lang="en-US"/>
          </a:p>
        </p:txBody>
      </p:sp>
      <p:sp>
        <p:nvSpPr>
          <p:cNvPr id="4" name="Footer Placeholder 3"/>
          <p:cNvSpPr>
            <a:spLocks noGrp="1"/>
          </p:cNvSpPr>
          <p:nvPr>
            <p:ph type="ftr" sz="quarter" idx="11"/>
          </p:nvPr>
        </p:nvSpPr>
        <p:spPr/>
        <p:txBody>
          <a:bodyPr/>
          <a:lstStyle/>
          <a:p>
            <a:endParaRPr lang="en-US"/>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1A25A561-C404-4AE8-A6BB-4CD6ABD0ADC6}"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B614517-A4B6-46AA-B2C7-A59ED18AEAB3}" type="datetimeFigureOut">
              <a:rPr lang="en-US" smtClean="0"/>
              <a:t>5/1/2024</a:t>
            </a:fld>
            <a:endParaRPr lang="en-US"/>
          </a:p>
        </p:txBody>
      </p:sp>
      <p:sp>
        <p:nvSpPr>
          <p:cNvPr id="3" name="Footer Placeholder 2"/>
          <p:cNvSpPr>
            <a:spLocks noGrp="1"/>
          </p:cNvSpPr>
          <p:nvPr>
            <p:ph type="ftr" sz="quarter" idx="11"/>
          </p:nvPr>
        </p:nvSpPr>
        <p:spPr/>
        <p:txBody>
          <a:bodyPr/>
          <a:lstStyle/>
          <a:p>
            <a:endParaRPr lang="en-US"/>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1A25A561-C404-4AE8-A6BB-4CD6ABD0ADC6}"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en-US"/>
              <a:t>Click to edit Master title style</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FB614517-A4B6-46AA-B2C7-A59ED18AEAB3}" type="datetimeFigureOut">
              <a:rPr lang="en-US" smtClean="0"/>
              <a:t>5/1/2024</a:t>
            </a:fld>
            <a:endParaRPr lang="en-US"/>
          </a:p>
        </p:txBody>
      </p:sp>
      <p:sp>
        <p:nvSpPr>
          <p:cNvPr id="6" name="Footer Placeholder 5"/>
          <p:cNvSpPr>
            <a:spLocks noGrp="1"/>
          </p:cNvSpPr>
          <p:nvPr>
            <p:ph type="ftr" sz="quarter" idx="11"/>
          </p:nvPr>
        </p:nvSpPr>
        <p:spPr/>
        <p:txBody>
          <a:bodyPr/>
          <a:lstStyle/>
          <a:p>
            <a:endParaRPr lang="en-US"/>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1A25A561-C404-4AE8-A6BB-4CD6ABD0ADC6}"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FB614517-A4B6-46AA-B2C7-A59ED18AEAB3}" type="datetimeFigureOut">
              <a:rPr lang="en-US" smtClean="0"/>
              <a:t>5/1/2024</a:t>
            </a:fld>
            <a:endParaRPr lang="en-US"/>
          </a:p>
        </p:txBody>
      </p:sp>
      <p:sp>
        <p:nvSpPr>
          <p:cNvPr id="6" name="Footer Placeholder 5"/>
          <p:cNvSpPr>
            <a:spLocks noGrp="1"/>
          </p:cNvSpPr>
          <p:nvPr>
            <p:ph type="ftr" sz="quarter" idx="11"/>
          </p:nvPr>
        </p:nvSpPr>
        <p:spPr/>
        <p:txBody>
          <a:bodyPr/>
          <a:lstStyle/>
          <a:p>
            <a:endParaRPr lang="en-US"/>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1A25A561-C404-4AE8-A6BB-4CD6ABD0ADC6}"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en-US"/>
              <a:t>Click to edit Master title style</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FB614517-A4B6-46AA-B2C7-A59ED18AEAB3}" type="datetimeFigureOut">
              <a:rPr lang="en-US" smtClean="0"/>
              <a:t>5/1/2024</a:t>
            </a:fld>
            <a:endParaRPr lang="en-US"/>
          </a:p>
        </p:txBody>
      </p:sp>
      <p:sp>
        <p:nvSpPr>
          <p:cNvPr id="5" name="Footer Placeholder 4"/>
          <p:cNvSpPr>
            <a:spLocks noGrp="1"/>
          </p:cNvSpPr>
          <p:nvPr>
            <p:ph type="ftr" sz="quarter" idx="11"/>
          </p:nvPr>
        </p:nvSpPr>
        <p:spPr/>
        <p:txBody>
          <a:bodyPr/>
          <a:lstStyle/>
          <a:p>
            <a:endParaRPr lang="en-US"/>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1A25A561-C404-4AE8-A6BB-4CD6ABD0ADC6}"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a:t>Click to edit Master title style</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FB614517-A4B6-46AA-B2C7-A59ED18AEAB3}" type="datetimeFigureOut">
              <a:rPr lang="en-US" smtClean="0"/>
              <a:t>5/1/2024</a:t>
            </a:fld>
            <a:endParaRPr lang="en-US"/>
          </a:p>
        </p:txBody>
      </p:sp>
      <p:sp>
        <p:nvSpPr>
          <p:cNvPr id="5" name="Footer Placeholder 4"/>
          <p:cNvSpPr>
            <a:spLocks noGrp="1"/>
          </p:cNvSpPr>
          <p:nvPr>
            <p:ph type="ftr" sz="quarter" idx="11"/>
          </p:nvPr>
        </p:nvSpPr>
        <p:spPr/>
        <p:txBody>
          <a:bodyPr/>
          <a:lstStyle/>
          <a:p>
            <a:endParaRPr lang="en-US"/>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1A25A561-C404-4AE8-A6BB-4CD6ABD0ADC6}" type="slidenum">
              <a:rPr lang="en-US" smtClean="0"/>
              <a:t>‹#›</a:t>
            </a:fld>
            <a:endParaRPr lang="en-US"/>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panose="020B0604020202020204"/>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panose="020B0604020202020204"/>
              </a:rPr>
              <a:t>”</a:t>
            </a: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en-US"/>
              <a:t>Click to edit Master title style</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Edit Master text styles</a:t>
            </a:r>
          </a:p>
        </p:txBody>
      </p:sp>
      <p:sp>
        <p:nvSpPr>
          <p:cNvPr id="5" name="Date Placeholder 4"/>
          <p:cNvSpPr>
            <a:spLocks noGrp="1"/>
          </p:cNvSpPr>
          <p:nvPr>
            <p:ph type="dt" sz="half" idx="10"/>
          </p:nvPr>
        </p:nvSpPr>
        <p:spPr/>
        <p:txBody>
          <a:bodyPr/>
          <a:lstStyle/>
          <a:p>
            <a:fld id="{FB614517-A4B6-46AA-B2C7-A59ED18AEAB3}" type="datetimeFigureOut">
              <a:rPr lang="en-US" smtClean="0"/>
              <a:t>5/1/2024</a:t>
            </a:fld>
            <a:endParaRPr lang="en-US"/>
          </a:p>
        </p:txBody>
      </p:sp>
      <p:sp>
        <p:nvSpPr>
          <p:cNvPr id="6" name="Footer Placeholder 5"/>
          <p:cNvSpPr>
            <a:spLocks noGrp="1"/>
          </p:cNvSpPr>
          <p:nvPr>
            <p:ph type="ftr" sz="quarter" idx="11"/>
          </p:nvPr>
        </p:nvSpPr>
        <p:spPr/>
        <p:txBody>
          <a:bodyPr/>
          <a:lstStyle/>
          <a:p>
            <a:endParaRPr lang="en-US"/>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1A25A561-C404-4AE8-A6BB-4CD6ABD0ADC6}" type="slidenum">
              <a:rPr lang="en-US" smtClean="0"/>
              <a:t>‹#›</a:t>
            </a:fld>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Edit Master text styles</a:t>
            </a:r>
          </a:p>
        </p:txBody>
      </p:sp>
      <p:sp>
        <p:nvSpPr>
          <p:cNvPr id="5" name="Date Placeholder 4"/>
          <p:cNvSpPr>
            <a:spLocks noGrp="1"/>
          </p:cNvSpPr>
          <p:nvPr>
            <p:ph type="dt" sz="half" idx="10"/>
          </p:nvPr>
        </p:nvSpPr>
        <p:spPr/>
        <p:txBody>
          <a:bodyPr/>
          <a:lstStyle/>
          <a:p>
            <a:fld id="{FB614517-A4B6-46AA-B2C7-A59ED18AEAB3}" type="datetimeFigureOut">
              <a:rPr lang="en-US" smtClean="0"/>
              <a:t>5/1/2024</a:t>
            </a:fld>
            <a:endParaRPr lang="en-US"/>
          </a:p>
        </p:txBody>
      </p:sp>
      <p:sp>
        <p:nvSpPr>
          <p:cNvPr id="6" name="Footer Placeholder 5"/>
          <p:cNvSpPr>
            <a:spLocks noGrp="1"/>
          </p:cNvSpPr>
          <p:nvPr>
            <p:ph type="ftr" sz="quarter" idx="11"/>
          </p:nvPr>
        </p:nvSpPr>
        <p:spPr/>
        <p:txBody>
          <a:bodyPr/>
          <a:lstStyle/>
          <a:p>
            <a:endParaRPr lang="en-US"/>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1A25A561-C404-4AE8-A6BB-4CD6ABD0ADC6}" type="slidenum">
              <a:rPr lang="en-US" smtClean="0"/>
              <a:t>‹#›</a:t>
            </a:fld>
            <a:endParaRPr lang="en-US"/>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panose="020B0604020202020204"/>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panose="020B0604020202020204"/>
              </a:rPr>
              <a:t>”</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en-US"/>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Edit Master text styles</a:t>
            </a:r>
          </a:p>
        </p:txBody>
      </p:sp>
      <p:sp>
        <p:nvSpPr>
          <p:cNvPr id="5" name="Date Placeholder 4"/>
          <p:cNvSpPr>
            <a:spLocks noGrp="1"/>
          </p:cNvSpPr>
          <p:nvPr>
            <p:ph type="dt" sz="half" idx="10"/>
          </p:nvPr>
        </p:nvSpPr>
        <p:spPr/>
        <p:txBody>
          <a:bodyPr/>
          <a:lstStyle/>
          <a:p>
            <a:fld id="{FB614517-A4B6-46AA-B2C7-A59ED18AEAB3}" type="datetimeFigureOut">
              <a:rPr lang="en-US" smtClean="0"/>
              <a:t>5/1/2024</a:t>
            </a:fld>
            <a:endParaRPr lang="en-US"/>
          </a:p>
        </p:txBody>
      </p:sp>
      <p:sp>
        <p:nvSpPr>
          <p:cNvPr id="6" name="Footer Placeholder 5"/>
          <p:cNvSpPr>
            <a:spLocks noGrp="1"/>
          </p:cNvSpPr>
          <p:nvPr>
            <p:ph type="ftr" sz="quarter" idx="11"/>
          </p:nvPr>
        </p:nvSpPr>
        <p:spPr/>
        <p:txBody>
          <a:bodyPr/>
          <a:lstStyle/>
          <a:p>
            <a:endParaRPr lang="en-US"/>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1A25A561-C404-4AE8-A6BB-4CD6ABD0ADC6}" type="slidenum">
              <a:rPr lang="en-US" smtClean="0"/>
              <a:t>‹#›</a:t>
            </a:fld>
            <a:endParaRPr lang="en-US"/>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B614517-A4B6-46AA-B2C7-A59ED18AEAB3}" type="datetimeFigureOut">
              <a:rPr lang="en-US" smtClean="0"/>
              <a:t>5/1/2024</a:t>
            </a:fld>
            <a:endParaRPr lang="en-US"/>
          </a:p>
        </p:txBody>
      </p:sp>
      <p:sp>
        <p:nvSpPr>
          <p:cNvPr id="5" name="Footer Placeholder 4"/>
          <p:cNvSpPr>
            <a:spLocks noGrp="1"/>
          </p:cNvSpPr>
          <p:nvPr>
            <p:ph type="ftr" sz="quarter" idx="11"/>
          </p:nvPr>
        </p:nvSpPr>
        <p:spPr/>
        <p:txBody>
          <a:bodyPr/>
          <a:lstStyle/>
          <a:p>
            <a:endParaRPr lang="en-US"/>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1A25A561-C404-4AE8-A6BB-4CD6ABD0ADC6}" type="slidenum">
              <a:rPr lang="en-US" smtClean="0"/>
              <a:t>‹#›</a:t>
            </a:fld>
            <a:endParaRPr lang="en-US"/>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B614517-A4B6-46AA-B2C7-A59ED18AEAB3}" type="datetimeFigureOut">
              <a:rPr lang="en-US" smtClean="0"/>
              <a:t>5/1/2024</a:t>
            </a:fld>
            <a:endParaRPr lang="en-US"/>
          </a:p>
        </p:txBody>
      </p:sp>
      <p:sp>
        <p:nvSpPr>
          <p:cNvPr id="5" name="Footer Placeholder 4"/>
          <p:cNvSpPr>
            <a:spLocks noGrp="1"/>
          </p:cNvSpPr>
          <p:nvPr>
            <p:ph type="ftr" sz="quarter" idx="11"/>
          </p:nvPr>
        </p:nvSpPr>
        <p:spPr/>
        <p:txBody>
          <a:bodyPr/>
          <a:lstStyle/>
          <a:p>
            <a:endParaRPr lang="en-US"/>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1A25A561-C404-4AE8-A6BB-4CD6ABD0ADC6}"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786"/>
            <a:ext cx="2356674" cy="6854039"/>
            <a:chOff x="6627813" y="194833"/>
            <a:chExt cx="1952625" cy="5678918"/>
          </a:xfrm>
        </p:grpSpPr>
        <p:sp>
          <p:nvSpPr>
            <p:cNvPr id="11" name="Freeform 27"/>
            <p:cNvSpPr/>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FB614517-A4B6-46AA-B2C7-A59ED18AEAB3}" type="datetimeFigureOut">
              <a:rPr lang="en-US" smtClean="0"/>
              <a:t>5/1/2024</a:t>
            </a:fld>
            <a:endParaRPr lang="en-US"/>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1A25A561-C404-4AE8-A6BB-4CD6ABD0ADC6}"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Lst>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panose="05040102010807070707"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panose="05040102010807070707"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panose="05040102010807070707"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panose="05040102010807070707"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panose="05040102010807070707"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panose="05040102010807070707"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panose="05040102010807070707"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panose="05040102010807070707"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panose="05040102010807070707"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3.xml"/><Relationship Id="rId7" Type="http://schemas.openxmlformats.org/officeDocument/2006/relationships/image" Target="../media/image2.jpeg"/><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6.xml"/><Relationship Id="rId7" Type="http://schemas.openxmlformats.org/officeDocument/2006/relationships/image" Target="../media/image3.jpeg"/><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11.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2.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8.xml"/><Relationship Id="rId2" Type="http://schemas.openxmlformats.org/officeDocument/2006/relationships/diagramData" Target="../diagrams/data8.xml"/><Relationship Id="rId1" Type="http://schemas.openxmlformats.org/officeDocument/2006/relationships/slideLayout" Target="../slideLayouts/slideLayout2.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diagramLayout" Target="../diagrams/layout9.xml"/><Relationship Id="rId2" Type="http://schemas.openxmlformats.org/officeDocument/2006/relationships/diagramData" Target="../diagrams/data9.xml"/><Relationship Id="rId1" Type="http://schemas.openxmlformats.org/officeDocument/2006/relationships/slideLayout" Target="../slideLayouts/slideLayout2.xml"/><Relationship Id="rId6" Type="http://schemas.microsoft.com/office/2007/relationships/diagramDrawing" Target="../diagrams/drawing9.xml"/><Relationship Id="rId5" Type="http://schemas.openxmlformats.org/officeDocument/2006/relationships/diagramColors" Target="../diagrams/colors9.xml"/><Relationship Id="rId4" Type="http://schemas.openxmlformats.org/officeDocument/2006/relationships/diagramQuickStyle" Target="../diagrams/quickStyle9.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Autofit/>
          </a:bodyPr>
          <a:lstStyle/>
          <a:p>
            <a:pPr algn="ctr"/>
            <a:r>
              <a:rPr lang="en-US" sz="3600" b="1" i="1" u="sng"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“Working with others in Health and Social Care- My experiences and development (Adult Nursing)”</a:t>
            </a:r>
          </a:p>
        </p:txBody>
      </p:sp>
      <p:sp>
        <p:nvSpPr>
          <p:cNvPr id="3" name="Subtitle 2"/>
          <p:cNvSpPr>
            <a:spLocks noGrp="1"/>
          </p:cNvSpPr>
          <p:nvPr>
            <p:ph type="subTitle" idx="1"/>
          </p:nvPr>
        </p:nvSpPr>
        <p:spPr/>
        <p:txBody>
          <a:bodyPr/>
          <a:lstStyle/>
          <a:p>
            <a:pPr algn="ctr"/>
            <a:r>
              <a:rPr lang="en-US" b="1" i="1" u="sng" dirty="0"/>
              <a:t>Alamgeer</a:t>
            </a:r>
          </a:p>
          <a:p>
            <a:pPr algn="ctr"/>
            <a:r>
              <a:rPr lang="en-US" b="1" i="1" u="sng" dirty="0"/>
              <a:t>2310170</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786312" y="511673"/>
            <a:ext cx="3247345" cy="216096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i="1" u="sng" dirty="0">
                <a:latin typeface="Times New Roman" panose="02020603050405020304" pitchFamily="18" charset="0"/>
                <a:cs typeface="Times New Roman" panose="02020603050405020304" pitchFamily="18" charset="0"/>
              </a:rPr>
              <a:t>Introduction:</a:t>
            </a:r>
          </a:p>
        </p:txBody>
      </p:sp>
      <p:graphicFrame>
        <p:nvGraphicFramePr>
          <p:cNvPr id="4" name="Content Placeholder 3"/>
          <p:cNvGraphicFramePr>
            <a:graphicFrameLocks noGrp="1"/>
          </p:cNvGraphicFramePr>
          <p:nvPr>
            <p:ph idx="1"/>
          </p:nvPr>
        </p:nvGraphicFramePr>
        <p:xfrm>
          <a:off x="2589213" y="2133600"/>
          <a:ext cx="8915400" cy="377825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i="1" u="sng" dirty="0">
                <a:latin typeface="Times New Roman" panose="02020603050405020304" pitchFamily="18" charset="0"/>
                <a:cs typeface="Times New Roman" panose="02020603050405020304" pitchFamily="18" charset="0"/>
              </a:rPr>
              <a:t>What is reflection?</a:t>
            </a:r>
          </a:p>
        </p:txBody>
      </p:sp>
      <p:sp>
        <p:nvSpPr>
          <p:cNvPr id="3" name="Content Placeholder 2"/>
          <p:cNvSpPr>
            <a:spLocks noGrp="1"/>
          </p:cNvSpPr>
          <p:nvPr>
            <p:ph idx="1"/>
          </p:nvPr>
        </p:nvSpPr>
        <p:spPr/>
        <p:txBody>
          <a:bodyPr/>
          <a:lstStyle/>
          <a:p>
            <a:r>
              <a:rPr lang="en-US" dirty="0">
                <a:latin typeface="Times New Roman" panose="02020603050405020304" pitchFamily="18" charset="0"/>
                <a:cs typeface="Times New Roman" panose="02020603050405020304" pitchFamily="18" charset="0"/>
              </a:rPr>
              <a:t>Reflection is called the activity of the higher forms of thinking with regard to the events leading to the ability of gaining a deeper understanding. </a:t>
            </a:r>
          </a:p>
          <a:p>
            <a:r>
              <a:rPr lang="en-US" dirty="0">
                <a:latin typeface="Times New Roman" panose="02020603050405020304" pitchFamily="18" charset="0"/>
                <a:cs typeface="Times New Roman" panose="02020603050405020304" pitchFamily="18" charset="0"/>
              </a:rPr>
              <a:t>It is about carrying out the analysis the narrative, your feelings and the thought and how you can get a solution to the problem that occurred. </a:t>
            </a:r>
          </a:p>
          <a:p>
            <a:r>
              <a:rPr lang="en-US" dirty="0">
                <a:latin typeface="Times New Roman" panose="02020603050405020304" pitchFamily="18" charset="0"/>
                <a:cs typeface="Times New Roman" panose="02020603050405020304" pitchFamily="18" charset="0"/>
              </a:rPr>
              <a:t>Nurses, through reflection, discover what it means to be a good nurse. It helps them both to learn from good experiences, as well as constructively analyzing poor ones, so they can continue improving.</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i="1" u="sng" dirty="0">
                <a:latin typeface="Times New Roman" panose="02020603050405020304" pitchFamily="18" charset="0"/>
                <a:cs typeface="Times New Roman" panose="02020603050405020304" pitchFamily="18" charset="0"/>
              </a:rPr>
              <a:t>Adult Nurse:</a:t>
            </a:r>
          </a:p>
        </p:txBody>
      </p:sp>
      <p:sp>
        <p:nvSpPr>
          <p:cNvPr id="3" name="Content Placeholder 2"/>
          <p:cNvSpPr>
            <a:spLocks noGrp="1"/>
          </p:cNvSpPr>
          <p:nvPr>
            <p:ph idx="1"/>
          </p:nvPr>
        </p:nvSpPr>
        <p:spPr/>
        <p:txBody>
          <a:bodyPr>
            <a:normAutofit/>
          </a:bodyPr>
          <a:lstStyle/>
          <a:p>
            <a:r>
              <a:rPr lang="en-US" dirty="0">
                <a:latin typeface="Times New Roman" panose="02020603050405020304" pitchFamily="18" charset="0"/>
                <a:cs typeface="Times New Roman" panose="02020603050405020304" pitchFamily="18" charset="0"/>
              </a:rPr>
              <a:t>A certified nursing member focuses attention towards adults who range between 18 + and, in most cases, find employment in basic healthcare facilities such as hospitals, clinics, and rehabilitation centers. They perform a wide range of duties including: They perform a wide range of duties including:</a:t>
            </a:r>
          </a:p>
          <a:p>
            <a:r>
              <a:rPr lang="en-US" dirty="0">
                <a:latin typeface="Times New Roman" panose="02020603050405020304" pitchFamily="18" charset="0"/>
                <a:cs typeface="Times New Roman" panose="02020603050405020304" pitchFamily="18" charset="0"/>
              </a:rPr>
              <a:t>Administering medications</a:t>
            </a:r>
          </a:p>
          <a:p>
            <a:r>
              <a:rPr lang="en-US" dirty="0">
                <a:latin typeface="Times New Roman" panose="02020603050405020304" pitchFamily="18" charset="0"/>
                <a:cs typeface="Times New Roman" panose="02020603050405020304" pitchFamily="18" charset="0"/>
              </a:rPr>
              <a:t>Monitoring vital signs</a:t>
            </a:r>
          </a:p>
          <a:p>
            <a:r>
              <a:rPr lang="en-US" dirty="0">
                <a:latin typeface="Times New Roman" panose="02020603050405020304" pitchFamily="18" charset="0"/>
                <a:cs typeface="Times New Roman" panose="02020603050405020304" pitchFamily="18" charset="0"/>
              </a:rPr>
              <a:t>To the patients’ benefit, educating them about their diseases and treatment is a health care service (Copper, 2022).</a:t>
            </a:r>
          </a:p>
          <a:p>
            <a:r>
              <a:rPr lang="en-US" dirty="0">
                <a:latin typeface="Times New Roman" panose="02020603050405020304" pitchFamily="18" charset="0"/>
                <a:cs typeface="Times New Roman" panose="02020603050405020304" pitchFamily="18" charset="0"/>
              </a:rPr>
              <a:t>With day to day chores.</a:t>
            </a:r>
          </a:p>
          <a:p>
            <a:r>
              <a:rPr lang="en-US" dirty="0">
                <a:latin typeface="Times New Roman" panose="02020603050405020304" pitchFamily="18" charset="0"/>
                <a:cs typeface="Times New Roman" panose="02020603050405020304" pitchFamily="18" charset="0"/>
              </a:rPr>
              <a:t>Providing emotional support</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i="1" u="sng" dirty="0">
                <a:latin typeface="Times New Roman" panose="02020603050405020304" pitchFamily="18" charset="0"/>
                <a:cs typeface="Times New Roman" panose="02020603050405020304" pitchFamily="18" charset="0"/>
              </a:rPr>
              <a:t>SWOT ANALYSIS:</a:t>
            </a:r>
          </a:p>
        </p:txBody>
      </p:sp>
      <p:sp>
        <p:nvSpPr>
          <p:cNvPr id="3" name="Content Placeholder 2"/>
          <p:cNvSpPr>
            <a:spLocks noGrp="1"/>
          </p:cNvSpPr>
          <p:nvPr>
            <p:ph idx="1"/>
          </p:nvPr>
        </p:nvSpPr>
        <p:spPr>
          <a:xfrm>
            <a:off x="1071154" y="1201783"/>
            <a:ext cx="10433458" cy="4709439"/>
          </a:xfrm>
        </p:spPr>
        <p:txBody>
          <a:bodyPr/>
          <a:lstStyle/>
          <a:p>
            <a:r>
              <a:rPr lang="en-US" b="1" i="1" u="sng" dirty="0"/>
              <a:t>Strength:</a:t>
            </a:r>
          </a:p>
          <a:p>
            <a:endParaRPr lang="en-US" b="1" i="1" u="sng" dirty="0"/>
          </a:p>
        </p:txBody>
      </p:sp>
      <p:graphicFrame>
        <p:nvGraphicFramePr>
          <p:cNvPr id="4" name="Diagram 3"/>
          <p:cNvGraphicFramePr/>
          <p:nvPr/>
        </p:nvGraphicFramePr>
        <p:xfrm>
          <a:off x="2032000" y="1449977"/>
          <a:ext cx="9698446" cy="468835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i="1" u="sng" dirty="0">
                <a:latin typeface="Times New Roman" panose="02020603050405020304" pitchFamily="18" charset="0"/>
                <a:cs typeface="Times New Roman" panose="02020603050405020304" pitchFamily="18" charset="0"/>
              </a:rPr>
              <a:t>Continue..</a:t>
            </a:r>
          </a:p>
        </p:txBody>
      </p:sp>
      <p:graphicFrame>
        <p:nvGraphicFramePr>
          <p:cNvPr id="4" name="Content Placeholder 3"/>
          <p:cNvGraphicFramePr>
            <a:graphicFrameLocks noGrp="1"/>
          </p:cNvGraphicFramePr>
          <p:nvPr>
            <p:ph idx="1"/>
          </p:nvPr>
        </p:nvGraphicFramePr>
        <p:xfrm>
          <a:off x="2589213" y="2133600"/>
          <a:ext cx="8915400" cy="377825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5" name="Picture 4"/>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9577771" y="314325"/>
            <a:ext cx="2200275" cy="207645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i="1" u="sng" dirty="0">
                <a:latin typeface="Times New Roman" panose="02020603050405020304" pitchFamily="18" charset="0"/>
                <a:cs typeface="Times New Roman" panose="02020603050405020304" pitchFamily="18" charset="0"/>
              </a:rPr>
              <a:t>Weakness:</a:t>
            </a:r>
          </a:p>
        </p:txBody>
      </p:sp>
      <p:graphicFrame>
        <p:nvGraphicFramePr>
          <p:cNvPr id="4" name="Content Placeholder 3"/>
          <p:cNvGraphicFramePr>
            <a:graphicFrameLocks noGrp="1"/>
          </p:cNvGraphicFramePr>
          <p:nvPr>
            <p:ph idx="1"/>
          </p:nvPr>
        </p:nvGraphicFramePr>
        <p:xfrm>
          <a:off x="2589213" y="2133600"/>
          <a:ext cx="9428616" cy="377825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i="1" u="sng" dirty="0">
                <a:latin typeface="Times New Roman" panose="02020603050405020304" pitchFamily="18" charset="0"/>
                <a:cs typeface="Times New Roman" panose="02020603050405020304" pitchFamily="18" charset="0"/>
              </a:rPr>
              <a:t>Importance of adult nursing:</a:t>
            </a:r>
          </a:p>
        </p:txBody>
      </p:sp>
      <p:sp>
        <p:nvSpPr>
          <p:cNvPr id="3" name="Content Placeholder 2"/>
          <p:cNvSpPr>
            <a:spLocks noGrp="1"/>
          </p:cNvSpPr>
          <p:nvPr>
            <p:ph idx="1"/>
          </p:nvPr>
        </p:nvSpPr>
        <p:spPr/>
        <p:txBody>
          <a:bodyPr>
            <a:normAutofit/>
          </a:bodyPr>
          <a:lstStyle/>
          <a:p>
            <a:pPr algn="just"/>
            <a:r>
              <a:rPr lang="en-US" dirty="0">
                <a:latin typeface="Times New Roman" panose="02020603050405020304" pitchFamily="18" charset="0"/>
                <a:cs typeface="Times New Roman" panose="02020603050405020304" pitchFamily="18" charset="0"/>
              </a:rPr>
              <a:t>An empathy is the virtue of the comprehension and the ability to feel together with the other person. It's crucial in adult nursing because: </a:t>
            </a:r>
          </a:p>
          <a:p>
            <a:pPr algn="just"/>
            <a:r>
              <a:rPr lang="en-US" dirty="0">
                <a:latin typeface="Times New Roman" panose="02020603050405020304" pitchFamily="18" charset="0"/>
                <a:cs typeface="Times New Roman" panose="02020603050405020304" pitchFamily="18" charset="0"/>
              </a:rPr>
              <a:t>Substantial number of adults face different types of illness and conditions were they often go through psychological distress.</a:t>
            </a:r>
          </a:p>
          <a:p>
            <a:pPr algn="just"/>
            <a:r>
              <a:rPr lang="en-US" dirty="0">
                <a:latin typeface="Times New Roman" panose="02020603050405020304" pitchFamily="18" charset="0"/>
                <a:cs typeface="Times New Roman" panose="02020603050405020304" pitchFamily="18" charset="0"/>
              </a:rPr>
              <a:t>Empathy enables nurses to draw close to patients thus developing trust and rapport that results to better communication and mutual perception to the treatment plans.</a:t>
            </a:r>
          </a:p>
          <a:p>
            <a:pPr algn="just"/>
            <a:r>
              <a:rPr lang="en-US" dirty="0">
                <a:latin typeface="Times New Roman" panose="02020603050405020304" pitchFamily="18" charset="0"/>
                <a:cs typeface="Times New Roman" panose="02020603050405020304" pitchFamily="18" charset="0"/>
              </a:rPr>
              <a:t>Through a patient-centred approach, nurses will have a better understanding of what patients want and as such provide more considerate and empathetic care.</a:t>
            </a:r>
          </a:p>
          <a:p>
            <a:endParaRPr lang="en-US" dirty="0"/>
          </a:p>
          <a:p>
            <a:endParaRPr lang="en-US"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i="1" u="sng" dirty="0">
                <a:latin typeface="Times New Roman" panose="02020603050405020304" pitchFamily="18" charset="0"/>
                <a:cs typeface="Times New Roman" panose="02020603050405020304" pitchFamily="18" charset="0"/>
              </a:rPr>
              <a:t>Opportunity:</a:t>
            </a:r>
          </a:p>
        </p:txBody>
      </p:sp>
      <p:graphicFrame>
        <p:nvGraphicFramePr>
          <p:cNvPr id="4" name="Content Placeholder 3"/>
          <p:cNvGraphicFramePr>
            <a:graphicFrameLocks noGrp="1"/>
          </p:cNvGraphicFramePr>
          <p:nvPr>
            <p:ph idx="1"/>
          </p:nvPr>
        </p:nvGraphicFramePr>
        <p:xfrm>
          <a:off x="2589212" y="2085703"/>
          <a:ext cx="8915400" cy="377825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i="1" u="sng" dirty="0">
                <a:latin typeface="Times New Roman" panose="02020603050405020304" pitchFamily="18" charset="0"/>
                <a:cs typeface="Times New Roman" panose="02020603050405020304" pitchFamily="18" charset="0"/>
              </a:rPr>
              <a:t>Continue..</a:t>
            </a:r>
          </a:p>
        </p:txBody>
      </p:sp>
      <p:graphicFrame>
        <p:nvGraphicFramePr>
          <p:cNvPr id="4" name="Content Placeholder 3"/>
          <p:cNvGraphicFramePr>
            <a:graphicFrameLocks noGrp="1"/>
          </p:cNvGraphicFramePr>
          <p:nvPr>
            <p:ph idx="1"/>
          </p:nvPr>
        </p:nvGraphicFramePr>
        <p:xfrm>
          <a:off x="1436914" y="1476103"/>
          <a:ext cx="10067699" cy="443574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5" name="Picture 4"/>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910251" y="217306"/>
            <a:ext cx="4594361" cy="138112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i="1" u="sng" dirty="0">
                <a:latin typeface="Times New Roman" panose="02020603050405020304" pitchFamily="18" charset="0"/>
                <a:cs typeface="Times New Roman" panose="02020603050405020304" pitchFamily="18" charset="0"/>
              </a:rPr>
              <a:t>Threats:</a:t>
            </a:r>
          </a:p>
        </p:txBody>
      </p:sp>
      <p:graphicFrame>
        <p:nvGraphicFramePr>
          <p:cNvPr id="4" name="Content Placeholder 3"/>
          <p:cNvGraphicFramePr>
            <a:graphicFrameLocks noGrp="1"/>
          </p:cNvGraphicFramePr>
          <p:nvPr>
            <p:ph idx="1"/>
          </p:nvPr>
        </p:nvGraphicFramePr>
        <p:xfrm>
          <a:off x="1711234" y="1489166"/>
          <a:ext cx="9793379" cy="442268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u="sng" dirty="0">
                <a:latin typeface="Times New Roman" panose="02020603050405020304" pitchFamily="18" charset="0"/>
                <a:cs typeface="Times New Roman" panose="02020603050405020304" pitchFamily="18" charset="0"/>
              </a:rPr>
              <a:t>Continue..</a:t>
            </a:r>
          </a:p>
        </p:txBody>
      </p:sp>
      <p:graphicFrame>
        <p:nvGraphicFramePr>
          <p:cNvPr id="4" name="Content Placeholder 3"/>
          <p:cNvGraphicFramePr>
            <a:graphicFrameLocks noGrp="1"/>
          </p:cNvGraphicFramePr>
          <p:nvPr>
            <p:ph idx="1"/>
          </p:nvPr>
        </p:nvGraphicFramePr>
        <p:xfrm>
          <a:off x="2589213" y="2133599"/>
          <a:ext cx="8915400" cy="455458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i="1" u="sng" dirty="0">
                <a:latin typeface="Times New Roman" panose="02020603050405020304" pitchFamily="18" charset="0"/>
                <a:cs typeface="Times New Roman" panose="02020603050405020304" pitchFamily="18" charset="0"/>
              </a:rPr>
              <a:t>Difficulties in adult nursing:</a:t>
            </a:r>
          </a:p>
        </p:txBody>
      </p:sp>
      <p:sp>
        <p:nvSpPr>
          <p:cNvPr id="3" name="Content Placeholder 2"/>
          <p:cNvSpPr>
            <a:spLocks noGrp="1"/>
          </p:cNvSpPr>
          <p:nvPr>
            <p:ph idx="1"/>
          </p:nvPr>
        </p:nvSpPr>
        <p:spPr/>
        <p:txBody>
          <a:bodyPr>
            <a:normAutofit/>
          </a:bodyPr>
          <a:lstStyle/>
          <a:p>
            <a:pPr algn="just"/>
            <a:r>
              <a:rPr lang="en-US" b="1" dirty="0">
                <a:latin typeface="Times New Roman" panose="02020603050405020304" pitchFamily="18" charset="0"/>
                <a:cs typeface="Times New Roman" panose="02020603050405020304" pitchFamily="18" charset="0"/>
              </a:rPr>
              <a:t>Emotional challenges: </a:t>
            </a:r>
            <a:r>
              <a:rPr lang="en-US" dirty="0">
                <a:latin typeface="Times New Roman" panose="02020603050405020304" pitchFamily="18" charset="0"/>
                <a:cs typeface="Times New Roman" panose="02020603050405020304" pitchFamily="18" charset="0"/>
              </a:rPr>
              <a:t>Stresses like working with patients who are severely in pain, going through suffering, or passing on can be tiring.</a:t>
            </a:r>
          </a:p>
          <a:p>
            <a:pPr algn="just"/>
            <a:r>
              <a:rPr lang="en-US" b="1" dirty="0">
                <a:latin typeface="Times New Roman" panose="02020603050405020304" pitchFamily="18" charset="0"/>
                <a:cs typeface="Times New Roman" panose="02020603050405020304" pitchFamily="18" charset="0"/>
              </a:rPr>
              <a:t>Shift work: </a:t>
            </a:r>
            <a:r>
              <a:rPr lang="en-US" dirty="0">
                <a:latin typeface="Times New Roman" panose="02020603050405020304" pitchFamily="18" charset="0"/>
                <a:cs typeface="Times New Roman" panose="02020603050405020304" pitchFamily="18" charset="0"/>
              </a:rPr>
              <a:t>Different working schedules including nights and shifts could destroy the possibility of normal rest and personal life activities.</a:t>
            </a:r>
          </a:p>
          <a:p>
            <a:pPr algn="just"/>
            <a:r>
              <a:rPr lang="en-US" b="1" dirty="0">
                <a:latin typeface="Times New Roman" panose="02020603050405020304" pitchFamily="18" charset="0"/>
                <a:cs typeface="Times New Roman" panose="02020603050405020304" pitchFamily="18" charset="0"/>
              </a:rPr>
              <a:t>Physically demanding: </a:t>
            </a:r>
            <a:r>
              <a:rPr lang="en-US" dirty="0">
                <a:latin typeface="Times New Roman" panose="02020603050405020304" pitchFamily="18" charset="0"/>
                <a:cs typeface="Times New Roman" panose="02020603050405020304" pitchFamily="18" charset="0"/>
              </a:rPr>
              <a:t>The job, after all, entails placing patients, such as lifting, standing for long periods, and working long shifts.</a:t>
            </a:r>
          </a:p>
          <a:p>
            <a:pPr algn="just"/>
            <a:r>
              <a:rPr lang="en-US" b="1" dirty="0">
                <a:latin typeface="Times New Roman" panose="02020603050405020304" pitchFamily="18" charset="0"/>
                <a:cs typeface="Times New Roman" panose="02020603050405020304" pitchFamily="18" charset="0"/>
              </a:rPr>
              <a:t>Stressful situations: </a:t>
            </a:r>
            <a:r>
              <a:rPr lang="en-US" dirty="0">
                <a:latin typeface="Times New Roman" panose="02020603050405020304" pitchFamily="18" charset="0"/>
                <a:cs typeface="Times New Roman" panose="02020603050405020304" pitchFamily="18" charset="0"/>
              </a:rPr>
              <a:t>Scrambling to come up with answers in dire moments, or being on the front line trying to soothe and calm challenging patient behavior can be highly stressful.</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i="1" u="sng" dirty="0">
                <a:latin typeface="Times New Roman" panose="02020603050405020304" pitchFamily="18" charset="0"/>
                <a:cs typeface="Times New Roman" panose="02020603050405020304" pitchFamily="18" charset="0"/>
              </a:rPr>
              <a:t>Conclusion:</a:t>
            </a:r>
          </a:p>
        </p:txBody>
      </p:sp>
      <p:graphicFrame>
        <p:nvGraphicFramePr>
          <p:cNvPr id="4" name="Content Placeholder 3"/>
          <p:cNvGraphicFramePr>
            <a:graphicFrameLocks noGrp="1"/>
          </p:cNvGraphicFramePr>
          <p:nvPr>
            <p:ph idx="1"/>
          </p:nvPr>
        </p:nvGraphicFramePr>
        <p:xfrm>
          <a:off x="2589213" y="2133600"/>
          <a:ext cx="8915400" cy="377825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i="1" u="sng" dirty="0">
                <a:latin typeface="Times New Roman" panose="02020603050405020304" pitchFamily="18" charset="0"/>
                <a:cs typeface="Times New Roman" panose="02020603050405020304" pitchFamily="18" charset="0"/>
              </a:rPr>
              <a:t>References:</a:t>
            </a:r>
          </a:p>
        </p:txBody>
      </p:sp>
      <p:sp>
        <p:nvSpPr>
          <p:cNvPr id="3" name="Content Placeholder 2"/>
          <p:cNvSpPr>
            <a:spLocks noGrp="1"/>
          </p:cNvSpPr>
          <p:nvPr>
            <p:ph idx="1"/>
          </p:nvPr>
        </p:nvSpPr>
        <p:spPr>
          <a:xfrm>
            <a:off x="2205754" y="1843125"/>
            <a:ext cx="8915400" cy="3777622"/>
          </a:xfrm>
        </p:spPr>
        <p:txBody>
          <a:bodyPr>
            <a:normAutofit fontScale="92500"/>
          </a:bodyPr>
          <a:lstStyle/>
          <a:p>
            <a:pPr algn="just"/>
            <a:r>
              <a:rPr lang="en-US" dirty="0">
                <a:latin typeface="Times New Roman" panose="02020603050405020304" pitchFamily="18" charset="0"/>
                <a:cs typeface="Times New Roman" panose="02020603050405020304" pitchFamily="18" charset="0"/>
              </a:rPr>
              <a:t>Godbold, R. and Brathwaite, B., 2021. Minding the gap. improving the black Asian and minority ethnic student awarding gap in pre-registration adult nursing programmes by decolonizing the curriculum. </a:t>
            </a:r>
            <a:r>
              <a:rPr lang="en-US" i="1" dirty="0">
                <a:latin typeface="Times New Roman" panose="02020603050405020304" pitchFamily="18" charset="0"/>
                <a:cs typeface="Times New Roman" panose="02020603050405020304" pitchFamily="18" charset="0"/>
              </a:rPr>
              <a:t>Nurse Education Today</a:t>
            </a:r>
            <a:r>
              <a:rPr lang="en-US" dirty="0">
                <a:latin typeface="Times New Roman" panose="02020603050405020304" pitchFamily="18" charset="0"/>
                <a:cs typeface="Times New Roman" panose="02020603050405020304" pitchFamily="18" charset="0"/>
              </a:rPr>
              <a:t>, </a:t>
            </a:r>
            <a:r>
              <a:rPr lang="en-US" i="1" dirty="0">
                <a:latin typeface="Times New Roman" panose="02020603050405020304" pitchFamily="18" charset="0"/>
                <a:cs typeface="Times New Roman" panose="02020603050405020304" pitchFamily="18" charset="0"/>
              </a:rPr>
              <a:t>98</a:t>
            </a:r>
            <a:r>
              <a:rPr lang="en-US" dirty="0">
                <a:latin typeface="Times New Roman" panose="02020603050405020304" pitchFamily="18" charset="0"/>
                <a:cs typeface="Times New Roman" panose="02020603050405020304" pitchFamily="18" charset="0"/>
              </a:rPr>
              <a:t>, p.104667.</a:t>
            </a:r>
          </a:p>
          <a:p>
            <a:pPr algn="just"/>
            <a:r>
              <a:rPr lang="en-US" dirty="0">
                <a:latin typeface="Times New Roman" panose="02020603050405020304" pitchFamily="18" charset="0"/>
                <a:cs typeface="Times New Roman" panose="02020603050405020304" pitchFamily="18" charset="0"/>
              </a:rPr>
              <a:t>Cooper, K. and Gosnell, K., 2022. </a:t>
            </a:r>
            <a:r>
              <a:rPr lang="en-US" i="1" dirty="0">
                <a:latin typeface="Times New Roman" panose="02020603050405020304" pitchFamily="18" charset="0"/>
                <a:cs typeface="Times New Roman" panose="02020603050405020304" pitchFamily="18" charset="0"/>
              </a:rPr>
              <a:t>Adult Health Nursing-E-Book</a:t>
            </a:r>
            <a:r>
              <a:rPr lang="en-US" dirty="0">
                <a:latin typeface="Times New Roman" panose="02020603050405020304" pitchFamily="18" charset="0"/>
                <a:cs typeface="Times New Roman" panose="02020603050405020304" pitchFamily="18" charset="0"/>
              </a:rPr>
              <a:t>. Elsevier Health Sciences.</a:t>
            </a:r>
          </a:p>
          <a:p>
            <a:pPr algn="just"/>
            <a:r>
              <a:rPr lang="en-US" dirty="0">
                <a:latin typeface="Times New Roman" panose="02020603050405020304" pitchFamily="18" charset="0"/>
                <a:cs typeface="Times New Roman" panose="02020603050405020304" pitchFamily="18" charset="0"/>
              </a:rPr>
              <a:t>Mijung, K., Sujin, S. and Inyoung, L., 2020. Education programs for newly graduated nurses in hospitals: A scoping review. </a:t>
            </a:r>
            <a:r>
              <a:rPr lang="en-US" i="1" dirty="0">
                <a:latin typeface="Times New Roman" panose="02020603050405020304" pitchFamily="18" charset="0"/>
                <a:cs typeface="Times New Roman" panose="02020603050405020304" pitchFamily="18" charset="0"/>
              </a:rPr>
              <a:t>Korean Journal of Adult Nursing</a:t>
            </a:r>
            <a:r>
              <a:rPr lang="en-US" dirty="0">
                <a:latin typeface="Times New Roman" panose="02020603050405020304" pitchFamily="18" charset="0"/>
                <a:cs typeface="Times New Roman" panose="02020603050405020304" pitchFamily="18" charset="0"/>
              </a:rPr>
              <a:t>, </a:t>
            </a:r>
            <a:r>
              <a:rPr lang="en-US" i="1" dirty="0">
                <a:latin typeface="Times New Roman" panose="02020603050405020304" pitchFamily="18" charset="0"/>
                <a:cs typeface="Times New Roman" panose="02020603050405020304" pitchFamily="18" charset="0"/>
              </a:rPr>
              <a:t>32</a:t>
            </a:r>
            <a:r>
              <a:rPr lang="en-US" dirty="0">
                <a:latin typeface="Times New Roman" panose="02020603050405020304" pitchFamily="18" charset="0"/>
                <a:cs typeface="Times New Roman" panose="02020603050405020304" pitchFamily="18" charset="0"/>
              </a:rPr>
              <a:t>(5), pp.440-450.</a:t>
            </a:r>
          </a:p>
          <a:p>
            <a:pPr algn="just"/>
            <a:r>
              <a:rPr lang="en-US" dirty="0">
                <a:latin typeface="Times New Roman" panose="02020603050405020304" pitchFamily="18" charset="0"/>
                <a:cs typeface="Times New Roman" panose="02020603050405020304" pitchFamily="18" charset="0"/>
              </a:rPr>
              <a:t>O'Connor, S., Odewusi, T., Smith, P.M. and Booth, R.G., 2022. Digital professionalism on social media: The opinions of undergraduate nursing students. </a:t>
            </a:r>
            <a:r>
              <a:rPr lang="en-US" i="1" dirty="0">
                <a:latin typeface="Times New Roman" panose="02020603050405020304" pitchFamily="18" charset="0"/>
                <a:cs typeface="Times New Roman" panose="02020603050405020304" pitchFamily="18" charset="0"/>
              </a:rPr>
              <a:t>Nurse Education Today</a:t>
            </a:r>
            <a:r>
              <a:rPr lang="en-US" dirty="0">
                <a:latin typeface="Times New Roman" panose="02020603050405020304" pitchFamily="18" charset="0"/>
                <a:cs typeface="Times New Roman" panose="02020603050405020304" pitchFamily="18" charset="0"/>
              </a:rPr>
              <a:t>, </a:t>
            </a:r>
            <a:r>
              <a:rPr lang="en-US" i="1" dirty="0">
                <a:latin typeface="Times New Roman" panose="02020603050405020304" pitchFamily="18" charset="0"/>
                <a:cs typeface="Times New Roman" panose="02020603050405020304" pitchFamily="18" charset="0"/>
              </a:rPr>
              <a:t>111</a:t>
            </a:r>
            <a:r>
              <a:rPr lang="en-US" dirty="0">
                <a:latin typeface="Times New Roman" panose="02020603050405020304" pitchFamily="18" charset="0"/>
                <a:cs typeface="Times New Roman" panose="02020603050405020304" pitchFamily="18" charset="0"/>
              </a:rPr>
              <a:t>, p.105322.</a:t>
            </a:r>
          </a:p>
          <a:p>
            <a:pPr algn="just"/>
            <a:r>
              <a:rPr lang="en-US" dirty="0">
                <a:latin typeface="Times New Roman" panose="02020603050405020304" pitchFamily="18" charset="0"/>
                <a:cs typeface="Times New Roman" panose="02020603050405020304" pitchFamily="18" charset="0"/>
              </a:rPr>
              <a:t>Dos Santos, L.M., 2020. I want to become a registered nurse as a non-traditional, returning, evening, and adult student in a community college: A study of career-changing nursing students. </a:t>
            </a:r>
            <a:r>
              <a:rPr lang="en-US" i="1" dirty="0">
                <a:latin typeface="Times New Roman" panose="02020603050405020304" pitchFamily="18" charset="0"/>
                <a:cs typeface="Times New Roman" panose="02020603050405020304" pitchFamily="18" charset="0"/>
              </a:rPr>
              <a:t>International Journal of Environmental Research and Public Health</a:t>
            </a:r>
            <a:r>
              <a:rPr lang="en-US" dirty="0">
                <a:latin typeface="Times New Roman" panose="02020603050405020304" pitchFamily="18" charset="0"/>
                <a:cs typeface="Times New Roman" panose="02020603050405020304" pitchFamily="18" charset="0"/>
              </a:rPr>
              <a:t>, </a:t>
            </a:r>
            <a:r>
              <a:rPr lang="en-US" i="1" dirty="0">
                <a:latin typeface="Times New Roman" panose="02020603050405020304" pitchFamily="18" charset="0"/>
                <a:cs typeface="Times New Roman" panose="02020603050405020304" pitchFamily="18" charset="0"/>
              </a:rPr>
              <a:t>17</a:t>
            </a:r>
            <a:r>
              <a:rPr lang="en-US" dirty="0">
                <a:latin typeface="Times New Roman" panose="02020603050405020304" pitchFamily="18" charset="0"/>
                <a:cs typeface="Times New Roman" panose="02020603050405020304" pitchFamily="18" charset="0"/>
              </a:rPr>
              <a:t>(16), p.5652.</a:t>
            </a:r>
          </a:p>
        </p:txBody>
      </p:sp>
    </p:spTree>
  </p:cSld>
  <p:clrMapOvr>
    <a:masterClrMapping/>
  </p:clrMapOvr>
</p:sld>
</file>

<file path=ppt/theme/theme1.xml><?xml version="1.0" encoding="utf-8"?>
<a:theme xmlns:a="http://schemas.openxmlformats.org/drawingml/2006/main" name="Wisp">
  <a:themeElements>
    <a:clrScheme name="Wisp">
      <a:dk1>
        <a:sysClr val="windowText" lastClr="000000"/>
      </a:dk1>
      <a:lt1>
        <a:sysClr val="window" lastClr="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Wisp">
      <a:majorFont>
        <a:latin typeface="Century Gothic"/>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Wisp</Template>
  <TotalTime>6</TotalTime>
  <Words>2101</Words>
  <Application>Microsoft Office PowerPoint</Application>
  <PresentationFormat>Widescreen</PresentationFormat>
  <Paragraphs>69</Paragraphs>
  <Slides>15</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15</vt:i4>
      </vt:variant>
    </vt:vector>
  </HeadingPairs>
  <TitlesOfParts>
    <vt:vector size="20" baseType="lpstr">
      <vt:lpstr>Arial</vt:lpstr>
      <vt:lpstr>Century Gothic</vt:lpstr>
      <vt:lpstr>Times New Roman</vt:lpstr>
      <vt:lpstr>Wingdings 3</vt:lpstr>
      <vt:lpstr>Wisp</vt:lpstr>
      <vt:lpstr>“Working with others in Health and Social Care- My experiences and development (Adult Nursing)”</vt:lpstr>
      <vt:lpstr>Introduction:</vt:lpstr>
      <vt:lpstr>What is reflection?</vt:lpstr>
      <vt:lpstr>Adult Nurse:</vt:lpstr>
      <vt:lpstr>SWOT ANALYSIS:</vt:lpstr>
      <vt:lpstr>Continue..</vt:lpstr>
      <vt:lpstr>Weakness:</vt:lpstr>
      <vt:lpstr>Importance of adult nursing:</vt:lpstr>
      <vt:lpstr>Opportunity:</vt:lpstr>
      <vt:lpstr>Continue..</vt:lpstr>
      <vt:lpstr>Threats:</vt:lpstr>
      <vt:lpstr>Continue..</vt:lpstr>
      <vt:lpstr>Difficulties in adult nursing:</vt:lpstr>
      <vt:lpstr>Conclusion:</vt:lpstr>
      <vt:lpstr>References:</vt:lpstr>
    </vt:vector>
  </TitlesOfParts>
  <Company>MRT www.Win2Farsi.com</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“ADULT NURSING”</dc:title>
  <dc:creator>Windows User</dc:creator>
  <cp:lastModifiedBy>zak</cp:lastModifiedBy>
  <cp:revision>7</cp:revision>
  <dcterms:created xsi:type="dcterms:W3CDTF">2024-04-17T14:30:00Z</dcterms:created>
  <dcterms:modified xsi:type="dcterms:W3CDTF">2024-05-01T22:35:01Z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10E72570AB524106A5647B4929A13096_13</vt:lpwstr>
  </property>
  <property fmtid="{D5CDD505-2E9C-101B-9397-08002B2CF9AE}" pid="3" name="KSOProductBuildVer">
    <vt:lpwstr>1033-12.2.0.16731</vt:lpwstr>
  </property>
</Properties>
</file>