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7" r:id="rId3"/>
    <p:sldId id="268" r:id="rId4"/>
    <p:sldId id="259" r:id="rId5"/>
    <p:sldId id="260" r:id="rId6"/>
    <p:sldId id="266" r:id="rId7"/>
    <p:sldId id="262" r:id="rId8"/>
    <p:sldId id="263" r:id="rId9"/>
    <p:sldId id="269" r:id="rId10"/>
    <p:sldId id="265" r:id="rId11"/>
    <p:sldId id="256" r:id="rId12"/>
    <p:sldId id="261"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4660"/>
  </p:normalViewPr>
  <p:slideViewPr>
    <p:cSldViewPr snapToGrid="0">
      <p:cViewPr varScale="1">
        <p:scale>
          <a:sx n="109" d="100"/>
          <a:sy n="109" d="100"/>
        </p:scale>
        <p:origin x="636" y="10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6B2C5B4-B713-4A1D-87E2-1B7A7BA66C5E}" type="datetimeFigureOut">
              <a:rPr lang="en-GB" smtClean="0"/>
              <a:pPr/>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E7C41D-87D4-4D86-930D-E1B86C48C9E2}" type="slidenum">
              <a:rPr lang="en-GB" smtClean="0"/>
              <a:pPr/>
              <a:t>‹#›</a:t>
            </a:fld>
            <a:endParaRPr lang="en-GB"/>
          </a:p>
        </p:txBody>
      </p:sp>
    </p:spTree>
    <p:extLst>
      <p:ext uri="{BB962C8B-B14F-4D97-AF65-F5344CB8AC3E}">
        <p14:creationId xmlns:p14="http://schemas.microsoft.com/office/powerpoint/2010/main" val="2118018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6B2C5B4-B713-4A1D-87E2-1B7A7BA66C5E}" type="datetimeFigureOut">
              <a:rPr lang="en-GB" smtClean="0"/>
              <a:pPr/>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E7C41D-87D4-4D86-930D-E1B86C48C9E2}" type="slidenum">
              <a:rPr lang="en-GB" smtClean="0"/>
              <a:pPr/>
              <a:t>‹#›</a:t>
            </a:fld>
            <a:endParaRPr lang="en-GB"/>
          </a:p>
        </p:txBody>
      </p:sp>
    </p:spTree>
    <p:extLst>
      <p:ext uri="{BB962C8B-B14F-4D97-AF65-F5344CB8AC3E}">
        <p14:creationId xmlns:p14="http://schemas.microsoft.com/office/powerpoint/2010/main" val="4157859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6B2C5B4-B713-4A1D-87E2-1B7A7BA66C5E}" type="datetimeFigureOut">
              <a:rPr lang="en-GB" smtClean="0"/>
              <a:pPr/>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E7C41D-87D4-4D86-930D-E1B86C48C9E2}" type="slidenum">
              <a:rPr lang="en-GB" smtClean="0"/>
              <a:pPr/>
              <a:t>‹#›</a:t>
            </a:fld>
            <a:endParaRPr lang="en-GB"/>
          </a:p>
        </p:txBody>
      </p:sp>
    </p:spTree>
    <p:extLst>
      <p:ext uri="{BB962C8B-B14F-4D97-AF65-F5344CB8AC3E}">
        <p14:creationId xmlns:p14="http://schemas.microsoft.com/office/powerpoint/2010/main" val="7757779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6B2C5B4-B713-4A1D-87E2-1B7A7BA66C5E}" type="datetimeFigureOut">
              <a:rPr lang="en-GB" smtClean="0"/>
              <a:pPr/>
              <a:t>02/04/2019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E7C41D-87D4-4D86-930D-E1B86C48C9E2}" type="slidenum">
              <a:rPr lang="en-GB" smtClean="0"/>
              <a:pPr/>
              <a:t>‹#›</a:t>
            </a:fld>
            <a:endParaRPr lang="en-GB"/>
          </a:p>
        </p:txBody>
      </p:sp>
    </p:spTree>
    <p:extLst>
      <p:ext uri="{BB962C8B-B14F-4D97-AF65-F5344CB8AC3E}">
        <p14:creationId xmlns:p14="http://schemas.microsoft.com/office/powerpoint/2010/main" val="255899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6B2C5B4-B713-4A1D-87E2-1B7A7BA66C5E}" type="datetimeFigureOut">
              <a:rPr lang="en-GB" smtClean="0"/>
              <a:pPr/>
              <a:t>02/04/2019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E7C41D-87D4-4D86-930D-E1B86C48C9E2}" type="slidenum">
              <a:rPr lang="en-GB" smtClean="0"/>
              <a:pPr/>
              <a:t>‹#›</a:t>
            </a:fld>
            <a:endParaRPr lang="en-GB"/>
          </a:p>
        </p:txBody>
      </p:sp>
    </p:spTree>
    <p:extLst>
      <p:ext uri="{BB962C8B-B14F-4D97-AF65-F5344CB8AC3E}">
        <p14:creationId xmlns:p14="http://schemas.microsoft.com/office/powerpoint/2010/main" val="1543366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6B2C5B4-B713-4A1D-87E2-1B7A7BA66C5E}" type="datetimeFigureOut">
              <a:rPr lang="en-GB" smtClean="0"/>
              <a:pPr/>
              <a:t>02/04/2019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E7C41D-87D4-4D86-930D-E1B86C48C9E2}" type="slidenum">
              <a:rPr lang="en-GB" smtClean="0"/>
              <a:pPr/>
              <a:t>‹#›</a:t>
            </a:fld>
            <a:endParaRPr lang="en-GB"/>
          </a:p>
        </p:txBody>
      </p:sp>
    </p:spTree>
    <p:extLst>
      <p:ext uri="{BB962C8B-B14F-4D97-AF65-F5344CB8AC3E}">
        <p14:creationId xmlns:p14="http://schemas.microsoft.com/office/powerpoint/2010/main" val="486624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B2C5B4-B713-4A1D-87E2-1B7A7BA66C5E}" type="datetimeFigureOut">
              <a:rPr lang="en-GB" smtClean="0"/>
              <a:pPr/>
              <a:t>02/04/2019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E7C41D-87D4-4D86-930D-E1B86C48C9E2}" type="slidenum">
              <a:rPr lang="en-GB" smtClean="0"/>
              <a:pPr/>
              <a:t>‹#›</a:t>
            </a:fld>
            <a:endParaRPr lang="en-GB"/>
          </a:p>
        </p:txBody>
      </p:sp>
    </p:spTree>
    <p:extLst>
      <p:ext uri="{BB962C8B-B14F-4D97-AF65-F5344CB8AC3E}">
        <p14:creationId xmlns:p14="http://schemas.microsoft.com/office/powerpoint/2010/main" val="1659334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6B2C5B4-B713-4A1D-87E2-1B7A7BA66C5E}" type="datetimeFigureOut">
              <a:rPr lang="en-GB" smtClean="0"/>
              <a:pPr/>
              <a:t>02/04/2019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E7C41D-87D4-4D86-930D-E1B86C48C9E2}" type="slidenum">
              <a:rPr lang="en-GB" smtClean="0"/>
              <a:pPr/>
              <a:t>‹#›</a:t>
            </a:fld>
            <a:endParaRPr lang="en-GB"/>
          </a:p>
        </p:txBody>
      </p:sp>
    </p:spTree>
    <p:extLst>
      <p:ext uri="{BB962C8B-B14F-4D97-AF65-F5344CB8AC3E}">
        <p14:creationId xmlns:p14="http://schemas.microsoft.com/office/powerpoint/2010/main" val="1547906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6B2C5B4-B713-4A1D-87E2-1B7A7BA66C5E}" type="datetimeFigureOut">
              <a:rPr lang="en-GB" smtClean="0"/>
              <a:pPr/>
              <a:t>02/04/2019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E7C41D-87D4-4D86-930D-E1B86C48C9E2}" type="slidenum">
              <a:rPr lang="en-GB" smtClean="0"/>
              <a:pPr/>
              <a:t>‹#›</a:t>
            </a:fld>
            <a:endParaRPr lang="en-GB"/>
          </a:p>
        </p:txBody>
      </p:sp>
    </p:spTree>
    <p:extLst>
      <p:ext uri="{BB962C8B-B14F-4D97-AF65-F5344CB8AC3E}">
        <p14:creationId xmlns:p14="http://schemas.microsoft.com/office/powerpoint/2010/main" val="283409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6B2C5B4-B713-4A1D-87E2-1B7A7BA66C5E}" type="datetimeFigureOut">
              <a:rPr lang="en-GB" smtClean="0"/>
              <a:pPr/>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E7C41D-87D4-4D86-930D-E1B86C48C9E2}" type="slidenum">
              <a:rPr lang="en-GB" smtClean="0"/>
              <a:pPr/>
              <a:t>‹#›</a:t>
            </a:fld>
            <a:endParaRPr lang="en-GB"/>
          </a:p>
        </p:txBody>
      </p:sp>
    </p:spTree>
    <p:extLst>
      <p:ext uri="{BB962C8B-B14F-4D97-AF65-F5344CB8AC3E}">
        <p14:creationId xmlns:p14="http://schemas.microsoft.com/office/powerpoint/2010/main" val="145577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6B2C5B4-B713-4A1D-87E2-1B7A7BA66C5E}" type="datetimeFigureOut">
              <a:rPr lang="en-GB" smtClean="0"/>
              <a:pPr/>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E7C41D-87D4-4D86-930D-E1B86C48C9E2}" type="slidenum">
              <a:rPr lang="en-GB" smtClean="0"/>
              <a:pPr/>
              <a:t>‹#›</a:t>
            </a:fld>
            <a:endParaRPr lang="en-GB"/>
          </a:p>
        </p:txBody>
      </p:sp>
    </p:spTree>
    <p:extLst>
      <p:ext uri="{BB962C8B-B14F-4D97-AF65-F5344CB8AC3E}">
        <p14:creationId xmlns:p14="http://schemas.microsoft.com/office/powerpoint/2010/main" val="2726265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B2C5B4-B713-4A1D-87E2-1B7A7BA66C5E}" type="datetimeFigureOut">
              <a:rPr lang="en-GB" smtClean="0"/>
              <a:pPr/>
              <a:t>02/04/2019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E7C41D-87D4-4D86-930D-E1B86C48C9E2}" type="slidenum">
              <a:rPr lang="en-GB" smtClean="0"/>
              <a:pPr/>
              <a:t>‹#›</a:t>
            </a:fld>
            <a:endParaRPr lang="en-GB"/>
          </a:p>
        </p:txBody>
      </p:sp>
    </p:spTree>
    <p:extLst>
      <p:ext uri="{BB962C8B-B14F-4D97-AF65-F5344CB8AC3E}">
        <p14:creationId xmlns:p14="http://schemas.microsoft.com/office/powerpoint/2010/main" val="9229563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3423" y="642738"/>
            <a:ext cx="2963008" cy="3091961"/>
          </a:xfrm>
          <a:prstGeom prst="rect">
            <a:avLst/>
          </a:prstGeom>
        </p:spPr>
      </p:pic>
      <p:sp>
        <p:nvSpPr>
          <p:cNvPr id="3" name="Subtitle 2"/>
          <p:cNvSpPr>
            <a:spLocks noGrp="1"/>
          </p:cNvSpPr>
          <p:nvPr>
            <p:ph type="subTitle" idx="1"/>
          </p:nvPr>
        </p:nvSpPr>
        <p:spPr>
          <a:xfrm>
            <a:off x="1753031" y="703288"/>
            <a:ext cx="9144000" cy="2555631"/>
          </a:xfrm>
        </p:spPr>
        <p:txBody>
          <a:bodyPr/>
          <a:lstStyle/>
          <a:p>
            <a:endParaRPr lang="en-GB" dirty="0" smtClean="0"/>
          </a:p>
          <a:p>
            <a:r>
              <a:rPr lang="en-GB" b="1" dirty="0" smtClean="0"/>
              <a:t>University of Wales Trinity Saint David </a:t>
            </a:r>
          </a:p>
          <a:p>
            <a:r>
              <a:rPr lang="en-GB" b="1" dirty="0"/>
              <a:t>MODULE CODE: M4X01915 </a:t>
            </a:r>
            <a:endParaRPr lang="en-GB" dirty="0"/>
          </a:p>
          <a:p>
            <a:r>
              <a:rPr lang="en-GB" b="1" dirty="0"/>
              <a:t>Hospitality and Guest </a:t>
            </a:r>
            <a:r>
              <a:rPr lang="en-GB" b="1" dirty="0" smtClean="0"/>
              <a:t>Services</a:t>
            </a:r>
          </a:p>
          <a:p>
            <a:endParaRPr lang="en-GB" dirty="0"/>
          </a:p>
          <a:p>
            <a:endParaRPr lang="en-GB" b="1" dirty="0"/>
          </a:p>
          <a:p>
            <a:endParaRPr lang="en-GB" b="1" dirty="0" smtClean="0"/>
          </a:p>
        </p:txBody>
      </p:sp>
      <p:sp>
        <p:nvSpPr>
          <p:cNvPr id="5" name="TextBox 4"/>
          <p:cNvSpPr txBox="1"/>
          <p:nvPr/>
        </p:nvSpPr>
        <p:spPr>
          <a:xfrm>
            <a:off x="2713220" y="3447738"/>
            <a:ext cx="2733762" cy="2862322"/>
          </a:xfrm>
          <a:prstGeom prst="rect">
            <a:avLst/>
          </a:prstGeom>
          <a:noFill/>
        </p:spPr>
        <p:txBody>
          <a:bodyPr wrap="none" rtlCol="0">
            <a:spAutoFit/>
          </a:bodyPr>
          <a:lstStyle/>
          <a:p>
            <a:r>
              <a:rPr lang="en-GB" sz="2000" b="1" dirty="0" smtClean="0"/>
              <a:t>Students: </a:t>
            </a:r>
            <a:endParaRPr lang="en-US" sz="2000" dirty="0" smtClean="0"/>
          </a:p>
          <a:p>
            <a:r>
              <a:rPr lang="en-GB" sz="2000" b="1" dirty="0" smtClean="0"/>
              <a:t> </a:t>
            </a:r>
            <a:endParaRPr lang="en-US" sz="2000" dirty="0" smtClean="0"/>
          </a:p>
          <a:p>
            <a:r>
              <a:rPr lang="en-GB" sz="2000" b="1" dirty="0" smtClean="0"/>
              <a:t>Rumen Pavlov 1902012</a:t>
            </a:r>
            <a:endParaRPr lang="en-US" sz="2000" dirty="0" smtClean="0"/>
          </a:p>
          <a:p>
            <a:r>
              <a:rPr lang="en-GB" sz="2000" b="1" dirty="0" smtClean="0"/>
              <a:t> </a:t>
            </a:r>
            <a:endParaRPr lang="en-US" sz="2000" dirty="0" smtClean="0"/>
          </a:p>
          <a:p>
            <a:r>
              <a:rPr lang="en-GB" sz="2000" b="1" dirty="0" err="1" smtClean="0"/>
              <a:t>MilenDimitrov</a:t>
            </a:r>
            <a:r>
              <a:rPr lang="en-GB" sz="2000" b="1" dirty="0" smtClean="0"/>
              <a:t> 1813612</a:t>
            </a:r>
            <a:endParaRPr lang="en-US" sz="2000" dirty="0" smtClean="0"/>
          </a:p>
          <a:p>
            <a:r>
              <a:rPr lang="en-GB" sz="2000" b="1" dirty="0" smtClean="0"/>
              <a:t> </a:t>
            </a:r>
            <a:endParaRPr lang="en-US" sz="2000" dirty="0" smtClean="0"/>
          </a:p>
          <a:p>
            <a:r>
              <a:rPr lang="en-GB" sz="2000" b="1" dirty="0" smtClean="0"/>
              <a:t>Manos </a:t>
            </a:r>
            <a:r>
              <a:rPr lang="en-GB" sz="2000" b="1" dirty="0" err="1" smtClean="0"/>
              <a:t>Areza</a:t>
            </a:r>
            <a:r>
              <a:rPr lang="en-GB" sz="2000" b="1" dirty="0" smtClean="0"/>
              <a:t> 1813603</a:t>
            </a:r>
          </a:p>
          <a:p>
            <a:r>
              <a:rPr lang="en-GB" sz="2000" b="1" dirty="0" smtClean="0"/>
              <a:t>Larisa </a:t>
            </a:r>
            <a:r>
              <a:rPr lang="en-GB" sz="2000" b="1" dirty="0" err="1" smtClean="0"/>
              <a:t>Andreea</a:t>
            </a:r>
            <a:r>
              <a:rPr lang="en-GB" sz="2000" b="1" smtClean="0"/>
              <a:t> </a:t>
            </a:r>
            <a:r>
              <a:rPr lang="en-GB" sz="2000" b="1" smtClean="0"/>
              <a:t>1814031</a:t>
            </a:r>
            <a:endParaRPr lang="en-US" sz="2000" dirty="0" smtClean="0"/>
          </a:p>
          <a:p>
            <a:r>
              <a:rPr lang="en-GB" sz="2000" b="1" dirty="0" smtClean="0"/>
              <a:t> Emil </a:t>
            </a:r>
            <a:r>
              <a:rPr lang="en-GB" sz="2000" b="1" dirty="0" err="1" smtClean="0"/>
              <a:t>Tuluca</a:t>
            </a:r>
            <a:endParaRPr lang="en-US" sz="2000" dirty="0" smtClean="0"/>
          </a:p>
        </p:txBody>
      </p:sp>
      <p:sp>
        <p:nvSpPr>
          <p:cNvPr id="6" name="TextBox 5"/>
          <p:cNvSpPr txBox="1"/>
          <p:nvPr/>
        </p:nvSpPr>
        <p:spPr>
          <a:xfrm>
            <a:off x="7150308" y="3462728"/>
            <a:ext cx="1991314" cy="1323439"/>
          </a:xfrm>
          <a:prstGeom prst="rect">
            <a:avLst/>
          </a:prstGeom>
          <a:noFill/>
        </p:spPr>
        <p:txBody>
          <a:bodyPr wrap="none" rtlCol="0">
            <a:spAutoFit/>
          </a:bodyPr>
          <a:lstStyle/>
          <a:p>
            <a:r>
              <a:rPr lang="en-GB" sz="2000" b="1" dirty="0" smtClean="0"/>
              <a:t>Lecturer’s Name:</a:t>
            </a:r>
            <a:endParaRPr lang="en-US" sz="2000" b="1" dirty="0" smtClean="0"/>
          </a:p>
          <a:p>
            <a:r>
              <a:rPr lang="en-GB" sz="2000" b="1" dirty="0" smtClean="0"/>
              <a:t> </a:t>
            </a:r>
            <a:endParaRPr lang="en-US" sz="2000" b="1" dirty="0" smtClean="0"/>
          </a:p>
          <a:p>
            <a:r>
              <a:rPr lang="en-GB" sz="2000" b="1" dirty="0" smtClean="0"/>
              <a:t>Dale Clarke</a:t>
            </a:r>
            <a:endParaRPr lang="en-US" sz="2000" b="1" dirty="0" smtClean="0"/>
          </a:p>
          <a:p>
            <a:r>
              <a:rPr lang="en-GB" sz="2000" b="1" dirty="0" err="1" smtClean="0"/>
              <a:t>OluAdegbite</a:t>
            </a:r>
            <a:endParaRPr lang="en-US" sz="2000" b="1" dirty="0"/>
          </a:p>
        </p:txBody>
      </p:sp>
    </p:spTree>
    <p:extLst>
      <p:ext uri="{BB962C8B-B14F-4D97-AF65-F5344CB8AC3E}">
        <p14:creationId xmlns:p14="http://schemas.microsoft.com/office/powerpoint/2010/main" val="29253523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Introduction: </a:t>
            </a:r>
            <a:br>
              <a:rPr lang="en-GB" dirty="0" smtClean="0"/>
            </a:br>
            <a:endParaRPr lang="en-GB" dirty="0"/>
          </a:p>
        </p:txBody>
      </p:sp>
      <p:sp>
        <p:nvSpPr>
          <p:cNvPr id="3" name="Content Placeholder 2"/>
          <p:cNvSpPr>
            <a:spLocks noGrp="1"/>
          </p:cNvSpPr>
          <p:nvPr>
            <p:ph idx="1"/>
          </p:nvPr>
        </p:nvSpPr>
        <p:spPr>
          <a:xfrm>
            <a:off x="838200" y="1825625"/>
            <a:ext cx="5070231" cy="4351338"/>
          </a:xfrm>
        </p:spPr>
        <p:txBody>
          <a:bodyPr/>
          <a:lstStyle/>
          <a:p>
            <a:pPr marL="0" algn="just">
              <a:spcBef>
                <a:spcPts val="0"/>
              </a:spcBef>
              <a:buNone/>
            </a:pPr>
            <a:r>
              <a:rPr lang="en-GB" dirty="0" smtClean="0"/>
              <a:t>The presentation  is about  guest service</a:t>
            </a:r>
            <a:r>
              <a:rPr lang="bg-BG" dirty="0" smtClean="0"/>
              <a:t> </a:t>
            </a:r>
            <a:r>
              <a:rPr lang="en-US" dirty="0" smtClean="0"/>
              <a:t>and to </a:t>
            </a:r>
            <a:r>
              <a:rPr lang="en-GB" dirty="0" smtClean="0"/>
              <a:t>demonstrate understanding and appreciation of cutting-edge guest service strategies and it’s application in practice. </a:t>
            </a:r>
          </a:p>
          <a:p>
            <a:pPr marL="0" algn="just">
              <a:spcBef>
                <a:spcPts val="0"/>
              </a:spcBef>
              <a:buNone/>
            </a:pPr>
            <a:endParaRPr lang="en-GB" dirty="0" smtClean="0"/>
          </a:p>
          <a:p>
            <a:pPr marL="0" indent="0" algn="just">
              <a:spcBef>
                <a:spcPts val="0"/>
              </a:spcBef>
              <a:buNone/>
            </a:pPr>
            <a:r>
              <a:rPr lang="en-GB" dirty="0" smtClean="0"/>
              <a:t>Me and my colleagues choose to do it for Hotel </a:t>
            </a:r>
            <a:r>
              <a:rPr lang="en-GB" dirty="0" err="1" smtClean="0"/>
              <a:t>Yantra</a:t>
            </a:r>
            <a:r>
              <a:rPr lang="en-GB" dirty="0" smtClean="0"/>
              <a:t> </a:t>
            </a:r>
            <a:r>
              <a:rPr lang="en-GB" dirty="0" err="1" smtClean="0"/>
              <a:t>Veliko</a:t>
            </a:r>
            <a:r>
              <a:rPr lang="en-GB" dirty="0" smtClean="0"/>
              <a:t> </a:t>
            </a:r>
            <a:r>
              <a:rPr lang="en-GB" dirty="0" err="1" smtClean="0"/>
              <a:t>Tyrnovo</a:t>
            </a:r>
            <a:r>
              <a:rPr lang="en-GB" dirty="0" smtClean="0"/>
              <a:t> Bulgaria.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15099" y="1186963"/>
            <a:ext cx="5275385" cy="4923692"/>
          </a:xfrm>
          <a:prstGeom prst="rect">
            <a:avLst/>
          </a:prstGeom>
        </p:spPr>
      </p:pic>
    </p:spTree>
    <p:extLst>
      <p:ext uri="{BB962C8B-B14F-4D97-AF65-F5344CB8AC3E}">
        <p14:creationId xmlns:p14="http://schemas.microsoft.com/office/powerpoint/2010/main" val="2275902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endParaRPr lang="en-GB"/>
          </a:p>
        </p:txBody>
      </p:sp>
      <p:pic>
        <p:nvPicPr>
          <p:cNvPr id="6" name="Picture 5"/>
          <p:cNvPicPr>
            <a:picLocks noChangeAspect="1"/>
          </p:cNvPicPr>
          <p:nvPr/>
        </p:nvPicPr>
        <p:blipFill rotWithShape="1">
          <a:blip r:embed="rId2"/>
          <a:srcRect l="-23029" t="-24360" r="-24692" b="-22565"/>
          <a:stretch/>
        </p:blipFill>
        <p:spPr>
          <a:xfrm>
            <a:off x="-3048000" y="-1714500"/>
            <a:ext cx="18288000" cy="10287000"/>
          </a:xfrm>
          <a:prstGeom prst="rect">
            <a:avLst/>
          </a:prstGeom>
        </p:spPr>
      </p:pic>
    </p:spTree>
    <p:extLst>
      <p:ext uri="{BB962C8B-B14F-4D97-AF65-F5344CB8AC3E}">
        <p14:creationId xmlns:p14="http://schemas.microsoft.com/office/powerpoint/2010/main" val="32366882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2127" y="334107"/>
            <a:ext cx="3947746" cy="800101"/>
          </a:xfrm>
        </p:spPr>
        <p:txBody>
          <a:bodyPr>
            <a:normAutofit fontScale="90000"/>
          </a:bodyPr>
          <a:lstStyle/>
          <a:p>
            <a:r>
              <a:rPr lang="en-GB" dirty="0" smtClean="0"/>
              <a:t>Hotel </a:t>
            </a:r>
            <a:r>
              <a:rPr lang="en-GB" dirty="0" err="1" smtClean="0"/>
              <a:t>Yantra</a:t>
            </a:r>
            <a:r>
              <a:rPr lang="en-GB" dirty="0" smtClean="0"/>
              <a:t> from High view </a:t>
            </a:r>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573823"/>
            <a:ext cx="12192000" cy="5284177"/>
          </a:xfrm>
          <a:prstGeom prst="rect">
            <a:avLst/>
          </a:prstGeom>
        </p:spPr>
      </p:pic>
    </p:spTree>
    <p:extLst>
      <p:ext uri="{BB962C8B-B14F-4D97-AF65-F5344CB8AC3E}">
        <p14:creationId xmlns:p14="http://schemas.microsoft.com/office/powerpoint/2010/main" val="20535205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172200" cy="3857625"/>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39840" y="0"/>
            <a:ext cx="5852160" cy="3891915"/>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10959" y="3054096"/>
            <a:ext cx="6762496" cy="3803904"/>
          </a:xfrm>
          <a:prstGeom prst="rect">
            <a:avLst/>
          </a:prstGeom>
        </p:spPr>
      </p:pic>
      <p:sp>
        <p:nvSpPr>
          <p:cNvPr id="2" name="Title 1"/>
          <p:cNvSpPr>
            <a:spLocks noGrp="1"/>
          </p:cNvSpPr>
          <p:nvPr>
            <p:ph type="title"/>
          </p:nvPr>
        </p:nvSpPr>
        <p:spPr>
          <a:xfrm>
            <a:off x="0" y="0"/>
            <a:ext cx="3347409" cy="1325563"/>
          </a:xfrm>
        </p:spPr>
        <p:txBody>
          <a:bodyPr/>
          <a:lstStyle/>
          <a:p>
            <a:r>
              <a:rPr lang="en-GB" dirty="0" smtClean="0"/>
              <a:t>Contents</a:t>
            </a:r>
            <a:endParaRPr lang="en-GB" dirty="0"/>
          </a:p>
        </p:txBody>
      </p:sp>
      <p:sp>
        <p:nvSpPr>
          <p:cNvPr id="3" name="Content Placeholder 2"/>
          <p:cNvSpPr>
            <a:spLocks noGrp="1"/>
          </p:cNvSpPr>
          <p:nvPr>
            <p:ph idx="1"/>
          </p:nvPr>
        </p:nvSpPr>
        <p:spPr>
          <a:xfrm>
            <a:off x="0" y="4694224"/>
            <a:ext cx="6786762" cy="2163776"/>
          </a:xfrm>
        </p:spPr>
        <p:txBody>
          <a:bodyPr numCol="4"/>
          <a:lstStyle/>
          <a:p>
            <a:pPr marL="514350" indent="-514350">
              <a:buNone/>
            </a:pPr>
            <a:r>
              <a:rPr lang="en-GB" dirty="0" smtClean="0"/>
              <a:t>About:</a:t>
            </a:r>
          </a:p>
          <a:p>
            <a:r>
              <a:rPr lang="en-GB" dirty="0" smtClean="0"/>
              <a:t>Location</a:t>
            </a:r>
            <a:endParaRPr lang="en-GB" dirty="0"/>
          </a:p>
          <a:p>
            <a:r>
              <a:rPr lang="en-GB" dirty="0" smtClean="0"/>
              <a:t>Service</a:t>
            </a:r>
            <a:endParaRPr lang="en-GB" dirty="0"/>
          </a:p>
          <a:p>
            <a:r>
              <a:rPr lang="en-GB" dirty="0"/>
              <a:t>Value</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667347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646485"/>
            <a:ext cx="12192000" cy="4114800"/>
          </a:xfrm>
        </p:spPr>
      </p:pic>
      <p:sp>
        <p:nvSpPr>
          <p:cNvPr id="5" name="Rectangle 4"/>
          <p:cNvSpPr/>
          <p:nvPr/>
        </p:nvSpPr>
        <p:spPr>
          <a:xfrm>
            <a:off x="244013" y="195572"/>
            <a:ext cx="3087512" cy="769441"/>
          </a:xfrm>
          <a:prstGeom prst="rect">
            <a:avLst/>
          </a:prstGeom>
        </p:spPr>
        <p:txBody>
          <a:bodyPr wrap="none">
            <a:spAutoFit/>
          </a:bodyPr>
          <a:lstStyle/>
          <a:p>
            <a:r>
              <a:rPr lang="en-GB" sz="4400" dirty="0">
                <a:solidFill>
                  <a:prstClr val="black"/>
                </a:solidFill>
                <a:latin typeface="Calibri Light" panose="020F0302020204030204"/>
                <a:ea typeface="+mj-ea"/>
                <a:cs typeface="+mj-cs"/>
              </a:rPr>
              <a:t>Hotel </a:t>
            </a:r>
            <a:r>
              <a:rPr lang="en-GB" sz="4400" dirty="0" err="1">
                <a:solidFill>
                  <a:prstClr val="black"/>
                </a:solidFill>
                <a:latin typeface="Calibri Light" panose="020F0302020204030204"/>
                <a:ea typeface="+mj-ea"/>
                <a:cs typeface="+mj-cs"/>
              </a:rPr>
              <a:t>Yantra</a:t>
            </a:r>
            <a:r>
              <a:rPr lang="en-GB" sz="4400" dirty="0">
                <a:solidFill>
                  <a:prstClr val="black"/>
                </a:solidFill>
                <a:latin typeface="Calibri Light" panose="020F0302020204030204"/>
                <a:ea typeface="+mj-ea"/>
                <a:cs typeface="+mj-cs"/>
              </a:rPr>
              <a:t> </a:t>
            </a:r>
            <a:endParaRPr lang="en-GB" dirty="0"/>
          </a:p>
        </p:txBody>
      </p:sp>
      <p:sp>
        <p:nvSpPr>
          <p:cNvPr id="6" name="Rectangle 5"/>
          <p:cNvSpPr/>
          <p:nvPr/>
        </p:nvSpPr>
        <p:spPr>
          <a:xfrm>
            <a:off x="244013" y="1159417"/>
            <a:ext cx="6096000" cy="646331"/>
          </a:xfrm>
          <a:prstGeom prst="rect">
            <a:avLst/>
          </a:prstGeom>
        </p:spPr>
        <p:txBody>
          <a:bodyPr>
            <a:spAutoFit/>
          </a:bodyPr>
          <a:lstStyle/>
          <a:p>
            <a:r>
              <a:rPr lang="en-GB" b="1" dirty="0"/>
              <a:t>Property amenities</a:t>
            </a:r>
            <a:endParaRPr lang="en-GB" dirty="0"/>
          </a:p>
          <a:p>
            <a:r>
              <a:rPr lang="en-GB" dirty="0"/>
              <a:t>Restaurant</a:t>
            </a:r>
          </a:p>
        </p:txBody>
      </p:sp>
    </p:spTree>
    <p:extLst>
      <p:ext uri="{BB962C8B-B14F-4D97-AF65-F5344CB8AC3E}">
        <p14:creationId xmlns:p14="http://schemas.microsoft.com/office/powerpoint/2010/main" val="2779074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Hotel </a:t>
            </a:r>
            <a:r>
              <a:rPr lang="en-GB" dirty="0" err="1" smtClean="0"/>
              <a:t>Yantra</a:t>
            </a:r>
            <a:r>
              <a:rPr lang="en-GB" dirty="0" smtClean="0"/>
              <a:t> </a:t>
            </a:r>
            <a:endParaRPr lang="en-GB" dirty="0"/>
          </a:p>
        </p:txBody>
      </p:sp>
      <p:sp>
        <p:nvSpPr>
          <p:cNvPr id="3" name="Content Placeholder 2"/>
          <p:cNvSpPr>
            <a:spLocks noGrp="1"/>
          </p:cNvSpPr>
          <p:nvPr>
            <p:ph idx="1"/>
          </p:nvPr>
        </p:nvSpPr>
        <p:spPr>
          <a:xfrm>
            <a:off x="838200" y="1825625"/>
            <a:ext cx="5342792" cy="4351338"/>
          </a:xfrm>
        </p:spPr>
        <p:txBody>
          <a:bodyPr>
            <a:normAutofit/>
          </a:bodyPr>
          <a:lstStyle/>
          <a:p>
            <a:pPr marL="0" indent="0">
              <a:buNone/>
            </a:pPr>
            <a:r>
              <a:rPr lang="en-GB" b="1" dirty="0"/>
              <a:t>Terrace "</a:t>
            </a:r>
            <a:r>
              <a:rPr lang="en-GB" b="1" dirty="0" err="1"/>
              <a:t>Trapezitza</a:t>
            </a:r>
            <a:r>
              <a:rPr lang="en-GB" b="1" dirty="0"/>
              <a:t>" </a:t>
            </a:r>
            <a:endParaRPr lang="en-GB"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0992" y="-34376"/>
            <a:ext cx="6011007" cy="6892375"/>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2558562"/>
            <a:ext cx="6435969" cy="4299438"/>
          </a:xfrm>
          <a:prstGeom prst="rect">
            <a:avLst/>
          </a:prstGeom>
        </p:spPr>
      </p:pic>
    </p:spTree>
    <p:extLst>
      <p:ext uri="{BB962C8B-B14F-4D97-AF65-F5344CB8AC3E}">
        <p14:creationId xmlns:p14="http://schemas.microsoft.com/office/powerpoint/2010/main" val="1423767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515600" cy="1325563"/>
          </a:xfrm>
        </p:spPr>
        <p:txBody>
          <a:bodyPr>
            <a:normAutofit fontScale="90000"/>
          </a:bodyPr>
          <a:lstStyle/>
          <a:p>
            <a:r>
              <a:rPr lang="en-GB" b="1" dirty="0" smtClean="0"/>
              <a:t/>
            </a:r>
            <a:br>
              <a:rPr lang="en-GB" b="1" dirty="0" smtClean="0"/>
            </a:br>
            <a:r>
              <a:rPr lang="en-GB" b="1" dirty="0" smtClean="0"/>
              <a:t>Room </a:t>
            </a:r>
            <a:r>
              <a:rPr lang="en-GB" b="1" dirty="0"/>
              <a:t>features</a:t>
            </a:r>
            <a:r>
              <a:rPr lang="en-GB" dirty="0"/>
              <a:t/>
            </a:r>
            <a:br>
              <a:rPr lang="en-GB" dirty="0"/>
            </a:br>
            <a:endParaRPr lang="en-GB" dirty="0"/>
          </a:p>
        </p:txBody>
      </p:sp>
      <p:sp>
        <p:nvSpPr>
          <p:cNvPr id="3" name="Content Placeholder 2"/>
          <p:cNvSpPr>
            <a:spLocks noGrp="1"/>
          </p:cNvSpPr>
          <p:nvPr>
            <p:ph idx="1"/>
          </p:nvPr>
        </p:nvSpPr>
        <p:spPr>
          <a:xfrm>
            <a:off x="838200" y="1825625"/>
            <a:ext cx="3505200" cy="4351338"/>
          </a:xfrm>
        </p:spPr>
        <p:txBody>
          <a:bodyPr/>
          <a:lstStyle/>
          <a:p>
            <a:r>
              <a:rPr lang="en-GB" dirty="0" smtClean="0"/>
              <a:t>Air </a:t>
            </a:r>
            <a:r>
              <a:rPr lang="en-GB" dirty="0"/>
              <a:t>conditioning</a:t>
            </a:r>
          </a:p>
          <a:p>
            <a:r>
              <a:rPr lang="en-GB" dirty="0"/>
              <a:t>Minibar</a:t>
            </a:r>
          </a:p>
          <a:p>
            <a:r>
              <a:rPr lang="en-GB" dirty="0"/>
              <a:t>Accessible rooms</a:t>
            </a:r>
          </a:p>
          <a:p>
            <a:r>
              <a:rPr lang="en-GB" dirty="0"/>
              <a:t>Family Rooms</a:t>
            </a:r>
          </a:p>
          <a:p>
            <a:r>
              <a:rPr lang="en-GB" dirty="0"/>
              <a:t>Non-smoking rooms</a:t>
            </a:r>
          </a:p>
          <a:p>
            <a:r>
              <a:rPr lang="en-GB" dirty="0"/>
              <a:t>Suites</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343400" y="365124"/>
            <a:ext cx="7666891" cy="6079637"/>
          </a:xfrm>
          <a:prstGeom prst="rect">
            <a:avLst/>
          </a:prstGeom>
        </p:spPr>
      </p:pic>
    </p:spTree>
    <p:extLst>
      <p:ext uri="{BB962C8B-B14F-4D97-AF65-F5344CB8AC3E}">
        <p14:creationId xmlns:p14="http://schemas.microsoft.com/office/powerpoint/2010/main" val="1342241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Room </a:t>
            </a:r>
            <a:r>
              <a:rPr lang="en-GB" dirty="0"/>
              <a:t>service</a:t>
            </a:r>
            <a:br>
              <a:rPr lang="en-GB" dirty="0"/>
            </a:b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40535" y="1544271"/>
            <a:ext cx="3735811" cy="4496044"/>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43901" y="1544271"/>
            <a:ext cx="3827584" cy="4424547"/>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52197" y="1544271"/>
            <a:ext cx="4191703" cy="4424547"/>
          </a:xfrm>
          <a:prstGeom prst="rect">
            <a:avLst/>
          </a:prstGeom>
        </p:spPr>
      </p:pic>
    </p:spTree>
    <p:extLst>
      <p:ext uri="{BB962C8B-B14F-4D97-AF65-F5344CB8AC3E}">
        <p14:creationId xmlns:p14="http://schemas.microsoft.com/office/powerpoint/2010/main" val="2656363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Good to </a:t>
            </a:r>
            <a:r>
              <a:rPr lang="en-GB" dirty="0" smtClean="0"/>
              <a:t>know</a:t>
            </a:r>
          </a:p>
          <a:p>
            <a:r>
              <a:rPr lang="en-GB" dirty="0" smtClean="0"/>
              <a:t>Hotel style</a:t>
            </a:r>
            <a:endParaRPr lang="en-GB" dirty="0"/>
          </a:p>
          <a:p>
            <a:r>
              <a:rPr lang="en-GB" dirty="0"/>
              <a:t>Mountain View</a:t>
            </a:r>
          </a:p>
          <a:p>
            <a:r>
              <a:rPr lang="en-GB" dirty="0"/>
              <a:t>River View</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86200" y="0"/>
            <a:ext cx="8305800" cy="6858001"/>
          </a:xfrm>
          <a:prstGeom prst="rect">
            <a:avLst/>
          </a:prstGeom>
        </p:spPr>
      </p:pic>
    </p:spTree>
    <p:extLst>
      <p:ext uri="{BB962C8B-B14F-4D97-AF65-F5344CB8AC3E}">
        <p14:creationId xmlns:p14="http://schemas.microsoft.com/office/powerpoint/2010/main" val="7614861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3092" y="61546"/>
            <a:ext cx="11910647" cy="6796454"/>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16509368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29784" y="0"/>
            <a:ext cx="10515600" cy="1325563"/>
          </a:xfrm>
        </p:spPr>
        <p:txBody>
          <a:bodyPr>
            <a:normAutofit/>
          </a:bodyPr>
          <a:lstStyle/>
          <a:p>
            <a:r>
              <a:rPr lang="en-GB" dirty="0" smtClean="0"/>
              <a:t>Conclusion </a:t>
            </a:r>
            <a:endParaRPr lang="en-GB" dirty="0"/>
          </a:p>
        </p:txBody>
      </p:sp>
      <p:sp>
        <p:nvSpPr>
          <p:cNvPr id="4" name="TextBox 3"/>
          <p:cNvSpPr txBox="1"/>
          <p:nvPr/>
        </p:nvSpPr>
        <p:spPr>
          <a:xfrm>
            <a:off x="539646" y="1783830"/>
            <a:ext cx="11407515" cy="4401205"/>
          </a:xfrm>
          <a:prstGeom prst="rect">
            <a:avLst/>
          </a:prstGeom>
          <a:noFill/>
        </p:spPr>
        <p:txBody>
          <a:bodyPr wrap="square" rtlCol="0">
            <a:spAutoFit/>
          </a:bodyPr>
          <a:lstStyle/>
          <a:p>
            <a:pPr algn="just"/>
            <a:r>
              <a:rPr lang="en-US" sz="2800" dirty="0" smtClean="0"/>
              <a:t>Hospitality </a:t>
            </a:r>
            <a:r>
              <a:rPr lang="en-GB" sz="2800" dirty="0" smtClean="0"/>
              <a:t>is the one thing we feel every day and everywhere. If isn’t up to some quality level it is easy to detect something is wrong, or at least you fill unsatisfied. The hospitality depend on following: staff, the food, the cleanness of the hotel, on the service you offer or from the atmosphere created from all of the above.</a:t>
            </a:r>
          </a:p>
          <a:p>
            <a:pPr algn="just"/>
            <a:r>
              <a:rPr lang="en-GB" sz="2800" dirty="0" smtClean="0"/>
              <a:t>With simple words the tourism is the face. The one thing that catch your eye and make you want to go/visit some place. </a:t>
            </a:r>
          </a:p>
          <a:p>
            <a:pPr algn="just"/>
            <a:r>
              <a:rPr lang="en-GB" sz="2800" dirty="0" smtClean="0"/>
              <a:t>Tourism and hospitality cannot be separated, because they are depending on each other. If one isn’t on high level you cannot compensate with the other one. It is meaning that if one isn’t developed, then the other one isn’t either.</a:t>
            </a:r>
            <a:endParaRPr lang="en-US" sz="2800" dirty="0"/>
          </a:p>
        </p:txBody>
      </p:sp>
    </p:spTree>
    <p:extLst>
      <p:ext uri="{BB962C8B-B14F-4D97-AF65-F5344CB8AC3E}">
        <p14:creationId xmlns:p14="http://schemas.microsoft.com/office/powerpoint/2010/main" val="3952394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9784" y="0"/>
            <a:ext cx="10515600" cy="1325563"/>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400" b="0" i="0" u="none" strike="noStrike" kern="1200" cap="none" spc="0" normalizeH="0" baseline="0" noProof="0" dirty="0" smtClean="0">
                <a:ln>
                  <a:noFill/>
                </a:ln>
                <a:solidFill>
                  <a:schemeClr val="tx1"/>
                </a:solidFill>
                <a:effectLst/>
                <a:uLnTx/>
                <a:uFillTx/>
                <a:latin typeface="+mj-lt"/>
                <a:ea typeface="+mj-ea"/>
                <a:cs typeface="+mj-cs"/>
              </a:rPr>
              <a:t>Reference</a:t>
            </a:r>
            <a:endParaRPr kumimoji="0" lang="en-GB" sz="4400" b="0" i="0" u="none" strike="noStrike" kern="1200" cap="none" spc="0" normalizeH="0" baseline="0" noProof="0" dirty="0">
              <a:ln>
                <a:noFill/>
              </a:ln>
              <a:solidFill>
                <a:schemeClr val="tx1"/>
              </a:solidFill>
              <a:effectLst/>
              <a:uLnTx/>
              <a:uFillTx/>
              <a:latin typeface="+mj-lt"/>
              <a:ea typeface="+mj-ea"/>
              <a:cs typeface="+mj-cs"/>
            </a:endParaRPr>
          </a:p>
        </p:txBody>
      </p:sp>
      <p:sp>
        <p:nvSpPr>
          <p:cNvPr id="3" name="TextBox 2"/>
          <p:cNvSpPr txBox="1"/>
          <p:nvPr/>
        </p:nvSpPr>
        <p:spPr>
          <a:xfrm>
            <a:off x="464695" y="1768839"/>
            <a:ext cx="9823971" cy="954107"/>
          </a:xfrm>
          <a:prstGeom prst="rect">
            <a:avLst/>
          </a:prstGeom>
          <a:noFill/>
        </p:spPr>
        <p:txBody>
          <a:bodyPr wrap="none" rtlCol="0">
            <a:spAutoFit/>
          </a:bodyPr>
          <a:lstStyle/>
          <a:p>
            <a:r>
              <a:rPr lang="en-US" sz="2800" dirty="0" smtClean="0"/>
              <a:t>All information is from Grand Hotel </a:t>
            </a:r>
            <a:r>
              <a:rPr lang="en-US" sz="2800" dirty="0" err="1" smtClean="0"/>
              <a:t>Yantra</a:t>
            </a:r>
            <a:r>
              <a:rPr lang="en-US" sz="2800" dirty="0" smtClean="0"/>
              <a:t> </a:t>
            </a:r>
            <a:r>
              <a:rPr lang="en-US" sz="2800" dirty="0" err="1" smtClean="0"/>
              <a:t>Veliko</a:t>
            </a:r>
            <a:r>
              <a:rPr lang="en-US" sz="2800" dirty="0" smtClean="0"/>
              <a:t> </a:t>
            </a:r>
            <a:r>
              <a:rPr lang="en-US" sz="2800" dirty="0" err="1" smtClean="0"/>
              <a:t>Tarnovo</a:t>
            </a:r>
            <a:r>
              <a:rPr lang="en-US" sz="2800" dirty="0" smtClean="0"/>
              <a:t> web-site</a:t>
            </a:r>
          </a:p>
          <a:p>
            <a:r>
              <a:rPr lang="en-US" sz="2800" dirty="0" smtClean="0"/>
              <a:t> https://yantrabg.com/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170</TotalTime>
  <Words>253</Words>
  <Application>Microsoft Office PowerPoint</Application>
  <PresentationFormat>Widescreen</PresentationFormat>
  <Paragraphs>52</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PowerPoint Presentation</vt:lpstr>
      <vt:lpstr> Introduction:  </vt:lpstr>
      <vt:lpstr>PowerPoint Presentation</vt:lpstr>
      <vt:lpstr>Hotel Yantra from High view </vt:lpstr>
      <vt:lpstr>Contents</vt:lpstr>
      <vt:lpstr>PowerPoint Presentation</vt:lpstr>
      <vt:lpstr>Hotel Yantra </vt:lpstr>
      <vt:lpstr> Room features </vt:lpstr>
      <vt:lpstr> Room service </vt:lpstr>
      <vt:lpstr>PowerPoint Presentation</vt:lpstr>
      <vt:lpstr>PowerPoint Presentation</vt:lpstr>
      <vt:lpstr>Conclusion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Rumen Pavlov (1902012)</dc:creator>
  <cp:lastModifiedBy>Rumen Pavlov (1902012)</cp:lastModifiedBy>
  <cp:revision>19</cp:revision>
  <dcterms:created xsi:type="dcterms:W3CDTF">2019-03-21T08:29:24Z</dcterms:created>
  <dcterms:modified xsi:type="dcterms:W3CDTF">2019-04-02T09:02:08Z</dcterms:modified>
</cp:coreProperties>
</file>