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336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783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46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558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134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885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773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40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855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972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5456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466489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1130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2116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6044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7843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1497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554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1D691A9-47B2-46C7-A026-C11EAED32124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4D9B365-7D52-42A2-B933-D46BD3277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492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  <p:sldLayoutId id="214748379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lifestylelinked.com/top-travel-tips-pack-more-into-your-holiday-hand-luggage-with-boots-uk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chefhouse.co.uk/news/top-chefs-attack-eu-rules-on-allergens-in-food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redealcomfortsuites.com/menu/" TargetMode="External"/><Relationship Id="rId2" Type="http://schemas.openxmlformats.org/officeDocument/2006/relationships/hyperlink" Target="https://weekapauginn.com/the-restaurant-2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36A24-3A39-4FF7-8594-DC61411D76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604" y="664029"/>
            <a:ext cx="3254829" cy="1490208"/>
          </a:xfrm>
        </p:spPr>
        <p:txBody>
          <a:bodyPr>
            <a:normAutofit fontScale="90000"/>
          </a:bodyPr>
          <a:lstStyle/>
          <a:p>
            <a:r>
              <a:rPr lang="en-GB" sz="3600" i="1" dirty="0">
                <a:ln>
                  <a:noFill/>
                </a:ln>
                <a:gradFill>
                  <a:gsLst>
                    <a:gs pos="0">
                      <a:srgbClr val="1F4E79"/>
                    </a:gs>
                    <a:gs pos="50000">
                      <a:srgbClr val="5B9BD5"/>
                    </a:gs>
                    <a:gs pos="100000">
                      <a:srgbClr val="9DC3E6"/>
                    </a:gs>
                  </a:gsLst>
                  <a:lin ang="5400000" scaled="0"/>
                </a:gradFill>
                <a:effectLst>
                  <a:reflection blurRad="6350" stA="53000" endA="300" endPos="35500" dir="5400000" sy="-90000" algn="bl"/>
                </a:effectLst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Hotel Trinity 4*</a:t>
            </a:r>
            <a:br>
              <a:rPr lang="en-GB" sz="3600" i="1" dirty="0">
                <a:ln>
                  <a:noFill/>
                </a:ln>
                <a:gradFill>
                  <a:gsLst>
                    <a:gs pos="0">
                      <a:srgbClr val="1F4E79"/>
                    </a:gs>
                    <a:gs pos="50000">
                      <a:srgbClr val="5B9BD5"/>
                    </a:gs>
                    <a:gs pos="100000">
                      <a:srgbClr val="9DC3E6"/>
                    </a:gs>
                  </a:gsLst>
                  <a:lin ang="5400000" scaled="0"/>
                </a:gradFill>
                <a:effectLst>
                  <a:reflection blurRad="6350" stA="53000" endA="300" endPos="35500" dir="5400000" sy="-90000" algn="bl"/>
                </a:effectLst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spc="50" dirty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63500" dist="50800" dir="13500000" sx="0" sy="0">
                    <a:srgbClr val="000000">
                      <a:alpha val="50000"/>
                    </a:srgbClr>
                  </a:outerShdw>
                </a:effectLst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Tel:0712356789</a:t>
            </a:r>
            <a:b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1065D-FBB5-476F-A30F-AA88E8C77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84172" y="956809"/>
            <a:ext cx="2743200" cy="1711825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MENU</a:t>
            </a:r>
          </a:p>
          <a:p>
            <a:r>
              <a:rPr lang="en-GB" sz="1800" dirty="0">
                <a:solidFill>
                  <a:srgbClr val="2F5496"/>
                </a:solidFill>
                <a:effectLst/>
                <a:latin typeface="Algerian" panose="04020705040A02060702" pitchFamily="82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Food&amp;DRINKS </a:t>
            </a:r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4" name="Picture 3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E9994DDB-F70D-2C4A-8CF4-61EE88E1427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2705" t="28049" r="33863" b="23983"/>
          <a:stretch/>
        </p:blipFill>
        <p:spPr>
          <a:xfrm>
            <a:off x="435429" y="5747567"/>
            <a:ext cx="768350" cy="7346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1D534E-99C7-4106-AFA3-7D6E8057D9E1}"/>
              </a:ext>
            </a:extLst>
          </p:cNvPr>
          <p:cNvSpPr txBox="1"/>
          <p:nvPr/>
        </p:nvSpPr>
        <p:spPr>
          <a:xfrm>
            <a:off x="620486" y="1812721"/>
            <a:ext cx="6237514" cy="4381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</a:t>
            </a: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Starter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Hummus 200g    5£ </a:t>
            </a:r>
            <a:r>
              <a:rPr lang="en-GB" sz="1800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(</a:t>
            </a:r>
            <a:r>
              <a:rPr lang="en-GB" sz="1800" dirty="0">
                <a:solidFill>
                  <a:srgbClr val="202124"/>
                </a:solidFill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chickpea cream, sesame paste, lemon)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02124"/>
                </a:solidFill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</a:t>
            </a:r>
            <a:r>
              <a:rPr lang="en-GB" sz="1800" dirty="0">
                <a:solidFill>
                  <a:srgbClr val="202124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Garlic bread 400g    5£ </a:t>
            </a:r>
            <a:r>
              <a:rPr lang="en-GB" sz="1800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02124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            (toasted bread, garlic paste, olive oil)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Grilled Halloumi 200g 7£ </a:t>
            </a:r>
            <a:r>
              <a:rPr lang="en-GB" sz="1800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(halloumi,tomatoes,cucumber,lettuce)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Salmon bruschetta 250g 9£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(smoked salmon, soft cheese, avocado)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Shrimp cocktail 300g 10£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(lemon, cocktail sauce)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F9BE2A-DF06-442A-937E-30A2ED1FCFF5}"/>
              </a:ext>
            </a:extLst>
          </p:cNvPr>
          <p:cNvSpPr txBox="1"/>
          <p:nvPr/>
        </p:nvSpPr>
        <p:spPr>
          <a:xfrm>
            <a:off x="6183088" y="1812721"/>
            <a:ext cx="6237514" cy="4957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</a:t>
            </a: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Main 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Grilled beef 200g 13£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(grilled beef,butter,sweet potato)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Royal Hamburger 400g 15£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(hamburger bun,beef,Worcester                          sauce,eggs,tomatoes,lettuce,pickles,french fries)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Pork ribs in barbecue sauce 400g 17£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(pork ribs in oven with rosemary herbs, barbecue           sauce, baked sweet potato)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Fish and Chips 500g 18£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(beer battered cod, house cut fries, tartar sauce)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Mac and cheese 400g 12£ </a:t>
            </a:r>
            <a:r>
              <a:rPr lang="en-GB" sz="1800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(cheddar, gruyere, parmesan, breadcrumb)</a:t>
            </a:r>
            <a:endParaRPr lang="en-GB" dirty="0"/>
          </a:p>
        </p:txBody>
      </p:sp>
      <p:pic>
        <p:nvPicPr>
          <p:cNvPr id="8" name="Picture 7" descr="A picture containing food, snack food, sandwich&#10;&#10;Description automatically generated">
            <a:extLst>
              <a:ext uri="{FF2B5EF4-FFF2-40B4-BE49-F238E27FC236}">
                <a16:creationId xmlns:a16="http://schemas.microsoft.com/office/drawing/2014/main" id="{AB9275A1-2C3B-431E-B12A-D14CFF37CB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4048" y="1863565"/>
            <a:ext cx="2572415" cy="1711825"/>
          </a:xfrm>
          <a:prstGeom prst="rect">
            <a:avLst/>
          </a:prstGeom>
        </p:spPr>
      </p:pic>
      <p:pic>
        <p:nvPicPr>
          <p:cNvPr id="10" name="Picture 9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811D7CE0-3F57-4789-AC51-9D404C2761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1741" y="5526969"/>
            <a:ext cx="1865376" cy="124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778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2F78973-08EF-4C5B-B0B9-DEE43A08A593}"/>
              </a:ext>
            </a:extLst>
          </p:cNvPr>
          <p:cNvSpPr txBox="1"/>
          <p:nvPr/>
        </p:nvSpPr>
        <p:spPr>
          <a:xfrm>
            <a:off x="1349828" y="2481943"/>
            <a:ext cx="4354285" cy="34646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</a:t>
            </a:r>
            <a:r>
              <a:rPr lang="en-GB" sz="1800" u="sng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Dessert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Fruit salad 300g  7£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Banana Split 200g 5£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(banana, chocolate and vanilla ice                                              cream, whipping cream)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Pancakes 250g 5£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(different topping, whipping cream)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Apple pie 250g 5£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(topping, whipping cream)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1FE9B6-596D-4E2A-A08E-2813442FB57B}"/>
              </a:ext>
            </a:extLst>
          </p:cNvPr>
          <p:cNvSpPr txBox="1"/>
          <p:nvPr/>
        </p:nvSpPr>
        <p:spPr>
          <a:xfrm>
            <a:off x="8066314" y="457202"/>
            <a:ext cx="2688772" cy="28604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Drinks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Coca Cola 330ml 1£      Coca Cola Zero 330ml 1.5£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Tango Orange 330ml 1.5£  7Up 330ml 1.5£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Still water 500ml 1.10£        Red Bull 250ml 3£</a:t>
            </a:r>
            <a:endParaRPr lang="en-GB" dirty="0"/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F5B3BA4-EF26-EA49-AA64-7ABA341414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24221" y="4994728"/>
            <a:ext cx="4787900" cy="1701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CD50E33-985A-4A58-8E69-9EACEE9DD96B}"/>
              </a:ext>
            </a:extLst>
          </p:cNvPr>
          <p:cNvSpPr txBox="1"/>
          <p:nvPr/>
        </p:nvSpPr>
        <p:spPr>
          <a:xfrm>
            <a:off x="740228" y="588288"/>
            <a:ext cx="3156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i="1" dirty="0">
                <a:ln>
                  <a:noFill/>
                </a:ln>
                <a:gradFill>
                  <a:gsLst>
                    <a:gs pos="0">
                      <a:srgbClr val="1F4E79"/>
                    </a:gs>
                    <a:gs pos="50000">
                      <a:srgbClr val="5B9BD5"/>
                    </a:gs>
                    <a:gs pos="100000">
                      <a:srgbClr val="9DC3E6"/>
                    </a:gs>
                  </a:gsLst>
                  <a:lin ang="5400000" scaled="0"/>
                </a:gradFill>
                <a:effectLst>
                  <a:reflection blurRad="6350" stA="53000" endA="300" endPos="35500" dir="5400000" sy="-90000" algn="bl"/>
                </a:effectLst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Hotel Trinity 4*</a:t>
            </a:r>
            <a:br>
              <a:rPr lang="en-GB" sz="1800" i="1" dirty="0">
                <a:ln>
                  <a:noFill/>
                </a:ln>
                <a:gradFill>
                  <a:gsLst>
                    <a:gs pos="0">
                      <a:srgbClr val="1F4E79"/>
                    </a:gs>
                    <a:gs pos="50000">
                      <a:srgbClr val="5B9BD5"/>
                    </a:gs>
                    <a:gs pos="100000">
                      <a:srgbClr val="9DC3E6"/>
                    </a:gs>
                  </a:gsLst>
                  <a:lin ang="5400000" scaled="0"/>
                </a:gradFill>
                <a:effectLst>
                  <a:reflection blurRad="6350" stA="53000" endA="300" endPos="35500" dir="5400000" sy="-90000" algn="bl"/>
                </a:effectLst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b="1" spc="50" dirty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63500" dist="50800" dir="13500000" sx="0" sy="0">
                    <a:srgbClr val="000000">
                      <a:alpha val="50000"/>
                    </a:srgbClr>
                  </a:outerShdw>
                </a:effectLst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Tel:0712356789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2" name="Picture 11" descr="A plate of ice cream&#10;&#10;Description automatically generated with low confidence">
            <a:extLst>
              <a:ext uri="{FF2B5EF4-FFF2-40B4-BE49-F238E27FC236}">
                <a16:creationId xmlns:a16="http://schemas.microsoft.com/office/drawing/2014/main" id="{DD58DADE-191F-46E8-8AA1-28D2F2BF99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8212" y="498267"/>
            <a:ext cx="2466975" cy="1847850"/>
          </a:xfrm>
          <a:prstGeom prst="rect">
            <a:avLst/>
          </a:prstGeom>
        </p:spPr>
      </p:pic>
      <p:pic>
        <p:nvPicPr>
          <p:cNvPr id="14" name="Picture 13" descr="A bowl of fruit&#10;&#10;Description automatically generated with medium confidence">
            <a:extLst>
              <a:ext uri="{FF2B5EF4-FFF2-40B4-BE49-F238E27FC236}">
                <a16:creationId xmlns:a16="http://schemas.microsoft.com/office/drawing/2014/main" id="{01C01C41-6CC7-4122-B511-BC0E21447AA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19" y="1422192"/>
            <a:ext cx="2593217" cy="1458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0326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B2C36-B9F0-408B-AF2E-E9E61579D5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https://weekapauginn.com/the-restaurant-2/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https://predealcomfortsuites.com/menu/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67470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131</TotalTime>
  <Words>317</Words>
  <Application>Microsoft Office PowerPoint</Application>
  <PresentationFormat>Widescreen</PresentationFormat>
  <Paragraphs>41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Algerian</vt:lpstr>
      <vt:lpstr>Arial</vt:lpstr>
      <vt:lpstr>Calibri</vt:lpstr>
      <vt:lpstr>inherit</vt:lpstr>
      <vt:lpstr>Tw Cen MT</vt:lpstr>
      <vt:lpstr>Droplet</vt:lpstr>
      <vt:lpstr>Hotel Trinity 4* Tel:0712356789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 4* Tel:0712356789 </dc:title>
  <dc:creator>Cristiana-Andreea Staicu (2026517)</dc:creator>
  <cp:lastModifiedBy>Cristiana-Andreea Staicu (2026517)</cp:lastModifiedBy>
  <cp:revision>1</cp:revision>
  <dcterms:created xsi:type="dcterms:W3CDTF">2022-02-25T09:51:40Z</dcterms:created>
  <dcterms:modified xsi:type="dcterms:W3CDTF">2022-02-25T12:03:09Z</dcterms:modified>
</cp:coreProperties>
</file>