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6764B4-0C10-4E21-8798-BC5E837896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A63CF1D-7CD5-45B5-8896-888C018AE6B9}">
      <dgm:prSet/>
      <dgm:spPr/>
      <dgm:t>
        <a:bodyPr/>
        <a:lstStyle/>
        <a:p>
          <a:r>
            <a:rPr lang="en-US" b="0" i="0"/>
            <a:t>Effect of Approach Speed on Knee Flexion</a:t>
          </a:r>
          <a:endParaRPr lang="en-US"/>
        </a:p>
      </dgm:t>
    </dgm:pt>
    <dgm:pt modelId="{186EBD44-93A2-4F54-9E85-40C753D62CF7}" type="parTrans" cxnId="{1F1D97A2-D730-425D-B0FF-C5DB25F8F105}">
      <dgm:prSet/>
      <dgm:spPr/>
      <dgm:t>
        <a:bodyPr/>
        <a:lstStyle/>
        <a:p>
          <a:endParaRPr lang="en-US"/>
        </a:p>
      </dgm:t>
    </dgm:pt>
    <dgm:pt modelId="{DA511625-3AA9-4434-8099-11C024BA2E8B}" type="sibTrans" cxnId="{1F1D97A2-D730-425D-B0FF-C5DB25F8F105}">
      <dgm:prSet/>
      <dgm:spPr/>
      <dgm:t>
        <a:bodyPr/>
        <a:lstStyle/>
        <a:p>
          <a:endParaRPr lang="en-US"/>
        </a:p>
      </dgm:t>
    </dgm:pt>
    <dgm:pt modelId="{3AFB06F5-D68D-4F87-86FC-5CF49A241DC5}">
      <dgm:prSet/>
      <dgm:spPr/>
      <dgm:t>
        <a:bodyPr/>
        <a:lstStyle/>
        <a:p>
          <a:r>
            <a:rPr lang="en-US" b="0" i="0"/>
            <a:t>Name:</a:t>
          </a:r>
          <a:r>
            <a:rPr lang="en-GB" b="0" i="0"/>
            <a:t>mckenzie callard </a:t>
          </a:r>
          <a:endParaRPr lang="en-US"/>
        </a:p>
      </dgm:t>
    </dgm:pt>
    <dgm:pt modelId="{0FA6C58C-649D-40F0-98C6-921512C25FA2}" type="parTrans" cxnId="{1126BEBE-9AA1-4A78-9F02-8497B6FDA600}">
      <dgm:prSet/>
      <dgm:spPr/>
      <dgm:t>
        <a:bodyPr/>
        <a:lstStyle/>
        <a:p>
          <a:endParaRPr lang="en-US"/>
        </a:p>
      </dgm:t>
    </dgm:pt>
    <dgm:pt modelId="{626EE1CB-9BCC-4392-93F3-D4BDB2AEA49E}" type="sibTrans" cxnId="{1126BEBE-9AA1-4A78-9F02-8497B6FDA600}">
      <dgm:prSet/>
      <dgm:spPr/>
      <dgm:t>
        <a:bodyPr/>
        <a:lstStyle/>
        <a:p>
          <a:endParaRPr lang="en-US"/>
        </a:p>
      </dgm:t>
    </dgm:pt>
    <dgm:pt modelId="{AD2AF620-9254-45C5-AA2A-B5DD6D798032}">
      <dgm:prSet/>
      <dgm:spPr/>
      <dgm:t>
        <a:bodyPr/>
        <a:lstStyle/>
        <a:p>
          <a:r>
            <a:rPr lang="en-US" b="0" i="0"/>
            <a:t>Module:</a:t>
          </a:r>
          <a:r>
            <a:rPr lang="en-GB" b="0" i="0"/>
            <a:t>biomechanics </a:t>
          </a:r>
          <a:endParaRPr lang="en-US"/>
        </a:p>
      </dgm:t>
    </dgm:pt>
    <dgm:pt modelId="{F5A38EC7-889C-411B-9C1E-EF940DE7BB7F}" type="parTrans" cxnId="{A66497F8-2CB5-4CC9-A9EA-06C18E61EC1D}">
      <dgm:prSet/>
      <dgm:spPr/>
      <dgm:t>
        <a:bodyPr/>
        <a:lstStyle/>
        <a:p>
          <a:endParaRPr lang="en-US"/>
        </a:p>
      </dgm:t>
    </dgm:pt>
    <dgm:pt modelId="{5DA1A05E-F38E-4E69-AC04-7C43F7786E6E}" type="sibTrans" cxnId="{A66497F8-2CB5-4CC9-A9EA-06C18E61EC1D}">
      <dgm:prSet/>
      <dgm:spPr/>
      <dgm:t>
        <a:bodyPr/>
        <a:lstStyle/>
        <a:p>
          <a:endParaRPr lang="en-US"/>
        </a:p>
      </dgm:t>
    </dgm:pt>
    <dgm:pt modelId="{2F04DF4F-97AC-41E1-B187-43DF2F755BDB}" type="pres">
      <dgm:prSet presAssocID="{C46764B4-0C10-4E21-8798-BC5E83789697}" presName="root" presStyleCnt="0">
        <dgm:presLayoutVars>
          <dgm:dir/>
          <dgm:resizeHandles val="exact"/>
        </dgm:presLayoutVars>
      </dgm:prSet>
      <dgm:spPr/>
    </dgm:pt>
    <dgm:pt modelId="{45C7E777-302D-42A0-9B35-5E8784202788}" type="pres">
      <dgm:prSet presAssocID="{EA63CF1D-7CD5-45B5-8896-888C018AE6B9}" presName="compNode" presStyleCnt="0"/>
      <dgm:spPr/>
    </dgm:pt>
    <dgm:pt modelId="{3A73327E-CC22-48A0-B8CA-DE5ECD5A59F2}" type="pres">
      <dgm:prSet presAssocID="{EA63CF1D-7CD5-45B5-8896-888C018AE6B9}" presName="bgRect" presStyleLbl="bgShp" presStyleIdx="0" presStyleCnt="3"/>
      <dgm:spPr/>
    </dgm:pt>
    <dgm:pt modelId="{C37B22F8-FCE3-438C-9F07-A68A41769461}" type="pres">
      <dgm:prSet presAssocID="{EA63CF1D-7CD5-45B5-8896-888C018AE6B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700C4947-3263-42AD-8F38-B4FCE18DE537}" type="pres">
      <dgm:prSet presAssocID="{EA63CF1D-7CD5-45B5-8896-888C018AE6B9}" presName="spaceRect" presStyleCnt="0"/>
      <dgm:spPr/>
    </dgm:pt>
    <dgm:pt modelId="{0C4F84E3-FAAE-4866-8D66-1E793DC95306}" type="pres">
      <dgm:prSet presAssocID="{EA63CF1D-7CD5-45B5-8896-888C018AE6B9}" presName="parTx" presStyleLbl="revTx" presStyleIdx="0" presStyleCnt="3">
        <dgm:presLayoutVars>
          <dgm:chMax val="0"/>
          <dgm:chPref val="0"/>
        </dgm:presLayoutVars>
      </dgm:prSet>
      <dgm:spPr/>
    </dgm:pt>
    <dgm:pt modelId="{E6BD5DE2-77D8-4E28-A503-E3E07BA8DBAF}" type="pres">
      <dgm:prSet presAssocID="{DA511625-3AA9-4434-8099-11C024BA2E8B}" presName="sibTrans" presStyleCnt="0"/>
      <dgm:spPr/>
    </dgm:pt>
    <dgm:pt modelId="{0C676BEE-0729-4939-AEF8-E2F7BF2C03CF}" type="pres">
      <dgm:prSet presAssocID="{3AFB06F5-D68D-4F87-86FC-5CF49A241DC5}" presName="compNode" presStyleCnt="0"/>
      <dgm:spPr/>
    </dgm:pt>
    <dgm:pt modelId="{5093F086-0BCB-4967-A180-9F0E1AF22E95}" type="pres">
      <dgm:prSet presAssocID="{3AFB06F5-D68D-4F87-86FC-5CF49A241DC5}" presName="bgRect" presStyleLbl="bgShp" presStyleIdx="1" presStyleCnt="3"/>
      <dgm:spPr/>
    </dgm:pt>
    <dgm:pt modelId="{A2CC80C6-1CDA-4415-9C3B-33BF4B2EDEE3}" type="pres">
      <dgm:prSet presAssocID="{3AFB06F5-D68D-4F87-86FC-5CF49A241DC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265E18A8-25D9-4421-9F87-966FCB46B2F1}" type="pres">
      <dgm:prSet presAssocID="{3AFB06F5-D68D-4F87-86FC-5CF49A241DC5}" presName="spaceRect" presStyleCnt="0"/>
      <dgm:spPr/>
    </dgm:pt>
    <dgm:pt modelId="{B94FA65A-A565-4018-8AC7-739642AC301E}" type="pres">
      <dgm:prSet presAssocID="{3AFB06F5-D68D-4F87-86FC-5CF49A241DC5}" presName="parTx" presStyleLbl="revTx" presStyleIdx="1" presStyleCnt="3">
        <dgm:presLayoutVars>
          <dgm:chMax val="0"/>
          <dgm:chPref val="0"/>
        </dgm:presLayoutVars>
      </dgm:prSet>
      <dgm:spPr/>
    </dgm:pt>
    <dgm:pt modelId="{F5E21CAD-D19F-4EE5-B875-B9FA71699D92}" type="pres">
      <dgm:prSet presAssocID="{626EE1CB-9BCC-4392-93F3-D4BDB2AEA49E}" presName="sibTrans" presStyleCnt="0"/>
      <dgm:spPr/>
    </dgm:pt>
    <dgm:pt modelId="{1341F9A2-A03A-4599-9B50-2EBD4316F5F2}" type="pres">
      <dgm:prSet presAssocID="{AD2AF620-9254-45C5-AA2A-B5DD6D798032}" presName="compNode" presStyleCnt="0"/>
      <dgm:spPr/>
    </dgm:pt>
    <dgm:pt modelId="{7BFD4685-92B7-4D8E-A3E8-3E4790EACF66}" type="pres">
      <dgm:prSet presAssocID="{AD2AF620-9254-45C5-AA2A-B5DD6D798032}" presName="bgRect" presStyleLbl="bgShp" presStyleIdx="2" presStyleCnt="3"/>
      <dgm:spPr/>
    </dgm:pt>
    <dgm:pt modelId="{5138910B-6416-4C85-9466-5281A5E8EB9D}" type="pres">
      <dgm:prSet presAssocID="{AD2AF620-9254-45C5-AA2A-B5DD6D79803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eds"/>
        </a:ext>
      </dgm:extLst>
    </dgm:pt>
    <dgm:pt modelId="{C4DBD3A2-E069-413F-A448-9541440C4D96}" type="pres">
      <dgm:prSet presAssocID="{AD2AF620-9254-45C5-AA2A-B5DD6D798032}" presName="spaceRect" presStyleCnt="0"/>
      <dgm:spPr/>
    </dgm:pt>
    <dgm:pt modelId="{3D51AB5A-442D-4618-B41A-D5B56696089C}" type="pres">
      <dgm:prSet presAssocID="{AD2AF620-9254-45C5-AA2A-B5DD6D79803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8539108-22B9-410B-BA78-DD4DF32034BA}" type="presOf" srcId="{AD2AF620-9254-45C5-AA2A-B5DD6D798032}" destId="{3D51AB5A-442D-4618-B41A-D5B56696089C}" srcOrd="0" destOrd="0" presId="urn:microsoft.com/office/officeart/2018/2/layout/IconVerticalSolidList"/>
    <dgm:cxn modelId="{87EF6D52-8AFD-4F67-95D2-429F542ADD6B}" type="presOf" srcId="{3AFB06F5-D68D-4F87-86FC-5CF49A241DC5}" destId="{B94FA65A-A565-4018-8AC7-739642AC301E}" srcOrd="0" destOrd="0" presId="urn:microsoft.com/office/officeart/2018/2/layout/IconVerticalSolidList"/>
    <dgm:cxn modelId="{4D333B76-F740-4092-86B8-EF2B3E5997DC}" type="presOf" srcId="{EA63CF1D-7CD5-45B5-8896-888C018AE6B9}" destId="{0C4F84E3-FAAE-4866-8D66-1E793DC95306}" srcOrd="0" destOrd="0" presId="urn:microsoft.com/office/officeart/2018/2/layout/IconVerticalSolidList"/>
    <dgm:cxn modelId="{1F1D97A2-D730-425D-B0FF-C5DB25F8F105}" srcId="{C46764B4-0C10-4E21-8798-BC5E83789697}" destId="{EA63CF1D-7CD5-45B5-8896-888C018AE6B9}" srcOrd="0" destOrd="0" parTransId="{186EBD44-93A2-4F54-9E85-40C753D62CF7}" sibTransId="{DA511625-3AA9-4434-8099-11C024BA2E8B}"/>
    <dgm:cxn modelId="{1126BEBE-9AA1-4A78-9F02-8497B6FDA600}" srcId="{C46764B4-0C10-4E21-8798-BC5E83789697}" destId="{3AFB06F5-D68D-4F87-86FC-5CF49A241DC5}" srcOrd="1" destOrd="0" parTransId="{0FA6C58C-649D-40F0-98C6-921512C25FA2}" sibTransId="{626EE1CB-9BCC-4392-93F3-D4BDB2AEA49E}"/>
    <dgm:cxn modelId="{637232CB-A370-4E07-A1A2-C282AE0F5249}" type="presOf" srcId="{C46764B4-0C10-4E21-8798-BC5E83789697}" destId="{2F04DF4F-97AC-41E1-B187-43DF2F755BDB}" srcOrd="0" destOrd="0" presId="urn:microsoft.com/office/officeart/2018/2/layout/IconVerticalSolidList"/>
    <dgm:cxn modelId="{A66497F8-2CB5-4CC9-A9EA-06C18E61EC1D}" srcId="{C46764B4-0C10-4E21-8798-BC5E83789697}" destId="{AD2AF620-9254-45C5-AA2A-B5DD6D798032}" srcOrd="2" destOrd="0" parTransId="{F5A38EC7-889C-411B-9C1E-EF940DE7BB7F}" sibTransId="{5DA1A05E-F38E-4E69-AC04-7C43F7786E6E}"/>
    <dgm:cxn modelId="{DE02FBD3-D05D-478F-A4E3-1A2343810009}" type="presParOf" srcId="{2F04DF4F-97AC-41E1-B187-43DF2F755BDB}" destId="{45C7E777-302D-42A0-9B35-5E8784202788}" srcOrd="0" destOrd="0" presId="urn:microsoft.com/office/officeart/2018/2/layout/IconVerticalSolidList"/>
    <dgm:cxn modelId="{E733D93B-4EAC-4C9C-A644-87E3FD07EC77}" type="presParOf" srcId="{45C7E777-302D-42A0-9B35-5E8784202788}" destId="{3A73327E-CC22-48A0-B8CA-DE5ECD5A59F2}" srcOrd="0" destOrd="0" presId="urn:microsoft.com/office/officeart/2018/2/layout/IconVerticalSolidList"/>
    <dgm:cxn modelId="{41D30A20-7B4D-4C7E-A0BE-81E85BC9D255}" type="presParOf" srcId="{45C7E777-302D-42A0-9B35-5E8784202788}" destId="{C37B22F8-FCE3-438C-9F07-A68A41769461}" srcOrd="1" destOrd="0" presId="urn:microsoft.com/office/officeart/2018/2/layout/IconVerticalSolidList"/>
    <dgm:cxn modelId="{014F1DB9-B02C-4FA1-9893-A87A02620B2C}" type="presParOf" srcId="{45C7E777-302D-42A0-9B35-5E8784202788}" destId="{700C4947-3263-42AD-8F38-B4FCE18DE537}" srcOrd="2" destOrd="0" presId="urn:microsoft.com/office/officeart/2018/2/layout/IconVerticalSolidList"/>
    <dgm:cxn modelId="{26EF7406-9AE1-493D-B63A-7ECD50C3144F}" type="presParOf" srcId="{45C7E777-302D-42A0-9B35-5E8784202788}" destId="{0C4F84E3-FAAE-4866-8D66-1E793DC95306}" srcOrd="3" destOrd="0" presId="urn:microsoft.com/office/officeart/2018/2/layout/IconVerticalSolidList"/>
    <dgm:cxn modelId="{FB708373-A8FB-49AE-B4C0-D701DF5B21AB}" type="presParOf" srcId="{2F04DF4F-97AC-41E1-B187-43DF2F755BDB}" destId="{E6BD5DE2-77D8-4E28-A503-E3E07BA8DBAF}" srcOrd="1" destOrd="0" presId="urn:microsoft.com/office/officeart/2018/2/layout/IconVerticalSolidList"/>
    <dgm:cxn modelId="{5FF5D7E4-4A5A-43A2-9491-41B5BDD64210}" type="presParOf" srcId="{2F04DF4F-97AC-41E1-B187-43DF2F755BDB}" destId="{0C676BEE-0729-4939-AEF8-E2F7BF2C03CF}" srcOrd="2" destOrd="0" presId="urn:microsoft.com/office/officeart/2018/2/layout/IconVerticalSolidList"/>
    <dgm:cxn modelId="{6D8E0F49-0289-40D8-91B5-54AF70D8465B}" type="presParOf" srcId="{0C676BEE-0729-4939-AEF8-E2F7BF2C03CF}" destId="{5093F086-0BCB-4967-A180-9F0E1AF22E95}" srcOrd="0" destOrd="0" presId="urn:microsoft.com/office/officeart/2018/2/layout/IconVerticalSolidList"/>
    <dgm:cxn modelId="{6346432B-718E-4F60-A7B3-0C0FD9A8B9B5}" type="presParOf" srcId="{0C676BEE-0729-4939-AEF8-E2F7BF2C03CF}" destId="{A2CC80C6-1CDA-4415-9C3B-33BF4B2EDEE3}" srcOrd="1" destOrd="0" presId="urn:microsoft.com/office/officeart/2018/2/layout/IconVerticalSolidList"/>
    <dgm:cxn modelId="{4985D6FF-6239-44D6-BA9C-FC866D5694EC}" type="presParOf" srcId="{0C676BEE-0729-4939-AEF8-E2F7BF2C03CF}" destId="{265E18A8-25D9-4421-9F87-966FCB46B2F1}" srcOrd="2" destOrd="0" presId="urn:microsoft.com/office/officeart/2018/2/layout/IconVerticalSolidList"/>
    <dgm:cxn modelId="{871FC77A-174B-4A77-9502-E84ACD63C01F}" type="presParOf" srcId="{0C676BEE-0729-4939-AEF8-E2F7BF2C03CF}" destId="{B94FA65A-A565-4018-8AC7-739642AC301E}" srcOrd="3" destOrd="0" presId="urn:microsoft.com/office/officeart/2018/2/layout/IconVerticalSolidList"/>
    <dgm:cxn modelId="{D7014D49-B6B4-460F-B384-9193A595D0C3}" type="presParOf" srcId="{2F04DF4F-97AC-41E1-B187-43DF2F755BDB}" destId="{F5E21CAD-D19F-4EE5-B875-B9FA71699D92}" srcOrd="3" destOrd="0" presId="urn:microsoft.com/office/officeart/2018/2/layout/IconVerticalSolidList"/>
    <dgm:cxn modelId="{1316662F-B910-476C-A6F8-B7A9752DD3F7}" type="presParOf" srcId="{2F04DF4F-97AC-41E1-B187-43DF2F755BDB}" destId="{1341F9A2-A03A-4599-9B50-2EBD4316F5F2}" srcOrd="4" destOrd="0" presId="urn:microsoft.com/office/officeart/2018/2/layout/IconVerticalSolidList"/>
    <dgm:cxn modelId="{F1DC135E-B05F-411A-9344-9CCE03D96A9E}" type="presParOf" srcId="{1341F9A2-A03A-4599-9B50-2EBD4316F5F2}" destId="{7BFD4685-92B7-4D8E-A3E8-3E4790EACF66}" srcOrd="0" destOrd="0" presId="urn:microsoft.com/office/officeart/2018/2/layout/IconVerticalSolidList"/>
    <dgm:cxn modelId="{DDF69744-EB58-4BA8-8AF8-66B0C6C40D2B}" type="presParOf" srcId="{1341F9A2-A03A-4599-9B50-2EBD4316F5F2}" destId="{5138910B-6416-4C85-9466-5281A5E8EB9D}" srcOrd="1" destOrd="0" presId="urn:microsoft.com/office/officeart/2018/2/layout/IconVerticalSolidList"/>
    <dgm:cxn modelId="{FBF948E2-4119-47EF-8C7C-3709CC911906}" type="presParOf" srcId="{1341F9A2-A03A-4599-9B50-2EBD4316F5F2}" destId="{C4DBD3A2-E069-413F-A448-9541440C4D96}" srcOrd="2" destOrd="0" presId="urn:microsoft.com/office/officeart/2018/2/layout/IconVerticalSolidList"/>
    <dgm:cxn modelId="{AB63FF6D-72C8-4C29-B5EF-21F4FB435E53}" type="presParOf" srcId="{1341F9A2-A03A-4599-9B50-2EBD4316F5F2}" destId="{3D51AB5A-442D-4618-B41A-D5B5669608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DE1C6F-8C01-403D-A152-45BE5925E07E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265125-1EE6-40C5-8318-0FA912F0BA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Basketball involves frequent high-speed COD</a:t>
          </a:r>
          <a:endParaRPr lang="en-US"/>
        </a:p>
      </dgm:t>
    </dgm:pt>
    <dgm:pt modelId="{C5A3EF50-49A0-4A04-B8EE-0FF16FF16F11}" type="parTrans" cxnId="{CFF7D60C-E591-4B84-AA10-3B70B083B45C}">
      <dgm:prSet/>
      <dgm:spPr/>
      <dgm:t>
        <a:bodyPr/>
        <a:lstStyle/>
        <a:p>
          <a:endParaRPr lang="en-US"/>
        </a:p>
      </dgm:t>
    </dgm:pt>
    <dgm:pt modelId="{29CE80DB-1DE6-480B-AA1A-FFB7372FA6E3}" type="sibTrans" cxnId="{CFF7D60C-E591-4B84-AA10-3B70B083B4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ACB555B-6DC5-432B-860F-C8515580FA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Rapid deceleration increases joint loading</a:t>
          </a:r>
          <a:endParaRPr lang="en-US"/>
        </a:p>
      </dgm:t>
    </dgm:pt>
    <dgm:pt modelId="{3D546BB2-7489-428D-86FF-1EEFCF7836F2}" type="parTrans" cxnId="{0AFBD2B3-1075-4E5E-A933-2813A489B3D8}">
      <dgm:prSet/>
      <dgm:spPr/>
      <dgm:t>
        <a:bodyPr/>
        <a:lstStyle/>
        <a:p>
          <a:endParaRPr lang="en-US"/>
        </a:p>
      </dgm:t>
    </dgm:pt>
    <dgm:pt modelId="{C00EC33D-63A3-45AB-82DB-E2CBDAF6A76D}" type="sibTrans" cxnId="{0AFBD2B3-1075-4E5E-A933-2813A489B3D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5FDB587-9BAF-4C9F-B249-2CF963DCC5F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Knee flexion allows force absorption</a:t>
          </a:r>
          <a:endParaRPr lang="en-US"/>
        </a:p>
      </dgm:t>
    </dgm:pt>
    <dgm:pt modelId="{1F058751-431C-474D-93D3-DEB830AC97B6}" type="parTrans" cxnId="{29568D54-9A57-4794-A099-EF1A0A67822A}">
      <dgm:prSet/>
      <dgm:spPr/>
      <dgm:t>
        <a:bodyPr/>
        <a:lstStyle/>
        <a:p>
          <a:endParaRPr lang="en-US"/>
        </a:p>
      </dgm:t>
    </dgm:pt>
    <dgm:pt modelId="{8E9BFBAB-0DA4-4C11-BA60-6063998457B5}" type="sibTrans" cxnId="{29568D54-9A57-4794-A099-EF1A0A67822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DCBD8AD-1370-491D-B7BB-0E2369AE4F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Important for performance and ACL injury prevention</a:t>
          </a:r>
          <a:endParaRPr lang="en-US"/>
        </a:p>
      </dgm:t>
    </dgm:pt>
    <dgm:pt modelId="{F33DBDAF-4C25-406F-9500-D20D869E434F}" type="parTrans" cxnId="{83D6144E-DFE5-4BB6-BAE4-DD6F143334C6}">
      <dgm:prSet/>
      <dgm:spPr/>
      <dgm:t>
        <a:bodyPr/>
        <a:lstStyle/>
        <a:p>
          <a:endParaRPr lang="en-US"/>
        </a:p>
      </dgm:t>
    </dgm:pt>
    <dgm:pt modelId="{40B09CF7-5518-4165-AFFF-372F731160C2}" type="sibTrans" cxnId="{83D6144E-DFE5-4BB6-BAE4-DD6F143334C6}">
      <dgm:prSet/>
      <dgm:spPr/>
      <dgm:t>
        <a:bodyPr/>
        <a:lstStyle/>
        <a:p>
          <a:endParaRPr lang="en-US"/>
        </a:p>
      </dgm:t>
    </dgm:pt>
    <dgm:pt modelId="{CA0FBB04-49C1-41F5-AFEE-A56D4ED38604}" type="pres">
      <dgm:prSet presAssocID="{53DE1C6F-8C01-403D-A152-45BE5925E07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434A9BD-BC5A-498B-88AB-FDCF59C0D5AD}" type="pres">
      <dgm:prSet presAssocID="{CB265125-1EE6-40C5-8318-0FA912F0BAEC}" presName="hierRoot1" presStyleCnt="0"/>
      <dgm:spPr/>
    </dgm:pt>
    <dgm:pt modelId="{41AE3E01-CBB1-4E02-81A9-F623FDDA638C}" type="pres">
      <dgm:prSet presAssocID="{CB265125-1EE6-40C5-8318-0FA912F0BAEC}" presName="composite" presStyleCnt="0"/>
      <dgm:spPr/>
    </dgm:pt>
    <dgm:pt modelId="{AE4AE777-6959-47AB-B3AF-8CC4BC39CFD6}" type="pres">
      <dgm:prSet presAssocID="{CB265125-1EE6-40C5-8318-0FA912F0BAEC}" presName="background" presStyleLbl="node0" presStyleIdx="0" presStyleCnt="4"/>
      <dgm:spPr/>
    </dgm:pt>
    <dgm:pt modelId="{BFD32021-19CC-4F23-8FC2-D78F7C91A708}" type="pres">
      <dgm:prSet presAssocID="{CB265125-1EE6-40C5-8318-0FA912F0BAEC}" presName="text" presStyleLbl="fgAcc0" presStyleIdx="0" presStyleCnt="4">
        <dgm:presLayoutVars>
          <dgm:chPref val="3"/>
        </dgm:presLayoutVars>
      </dgm:prSet>
      <dgm:spPr/>
    </dgm:pt>
    <dgm:pt modelId="{C3AAE3AE-DC77-4C95-90A4-DB00B20F6477}" type="pres">
      <dgm:prSet presAssocID="{CB265125-1EE6-40C5-8318-0FA912F0BAEC}" presName="hierChild2" presStyleCnt="0"/>
      <dgm:spPr/>
    </dgm:pt>
    <dgm:pt modelId="{FA96941E-CBF4-4D85-A493-EA7DCC55152B}" type="pres">
      <dgm:prSet presAssocID="{EACB555B-6DC5-432B-860F-C8515580FA67}" presName="hierRoot1" presStyleCnt="0"/>
      <dgm:spPr/>
    </dgm:pt>
    <dgm:pt modelId="{087025B8-4CA7-402A-836D-E8014FFD5267}" type="pres">
      <dgm:prSet presAssocID="{EACB555B-6DC5-432B-860F-C8515580FA67}" presName="composite" presStyleCnt="0"/>
      <dgm:spPr/>
    </dgm:pt>
    <dgm:pt modelId="{589714D9-8A54-4697-9E03-6D1D7474863C}" type="pres">
      <dgm:prSet presAssocID="{EACB555B-6DC5-432B-860F-C8515580FA67}" presName="background" presStyleLbl="node0" presStyleIdx="1" presStyleCnt="4"/>
      <dgm:spPr/>
    </dgm:pt>
    <dgm:pt modelId="{09870F1F-495F-4CF5-BC58-ADF4DA7562B9}" type="pres">
      <dgm:prSet presAssocID="{EACB555B-6DC5-432B-860F-C8515580FA67}" presName="text" presStyleLbl="fgAcc0" presStyleIdx="1" presStyleCnt="4">
        <dgm:presLayoutVars>
          <dgm:chPref val="3"/>
        </dgm:presLayoutVars>
      </dgm:prSet>
      <dgm:spPr/>
    </dgm:pt>
    <dgm:pt modelId="{F2BDDCF4-A6F1-4D3D-85AE-1B5ED62AA800}" type="pres">
      <dgm:prSet presAssocID="{EACB555B-6DC5-432B-860F-C8515580FA67}" presName="hierChild2" presStyleCnt="0"/>
      <dgm:spPr/>
    </dgm:pt>
    <dgm:pt modelId="{D84B71EE-9654-4013-A14D-38D3A2BB3626}" type="pres">
      <dgm:prSet presAssocID="{A5FDB587-9BAF-4C9F-B249-2CF963DCC5FC}" presName="hierRoot1" presStyleCnt="0"/>
      <dgm:spPr/>
    </dgm:pt>
    <dgm:pt modelId="{70D2BC77-2C46-4D81-874C-E7BAAD663DF9}" type="pres">
      <dgm:prSet presAssocID="{A5FDB587-9BAF-4C9F-B249-2CF963DCC5FC}" presName="composite" presStyleCnt="0"/>
      <dgm:spPr/>
    </dgm:pt>
    <dgm:pt modelId="{3320A2E6-3FB9-42F4-B0DF-31F95C65E8FE}" type="pres">
      <dgm:prSet presAssocID="{A5FDB587-9BAF-4C9F-B249-2CF963DCC5FC}" presName="background" presStyleLbl="node0" presStyleIdx="2" presStyleCnt="4"/>
      <dgm:spPr/>
    </dgm:pt>
    <dgm:pt modelId="{E8C93E0D-22EA-484C-9886-CB7D25A63626}" type="pres">
      <dgm:prSet presAssocID="{A5FDB587-9BAF-4C9F-B249-2CF963DCC5FC}" presName="text" presStyleLbl="fgAcc0" presStyleIdx="2" presStyleCnt="4">
        <dgm:presLayoutVars>
          <dgm:chPref val="3"/>
        </dgm:presLayoutVars>
      </dgm:prSet>
      <dgm:spPr/>
    </dgm:pt>
    <dgm:pt modelId="{E27CC91E-D95E-492D-9C76-5557C8EA3773}" type="pres">
      <dgm:prSet presAssocID="{A5FDB587-9BAF-4C9F-B249-2CF963DCC5FC}" presName="hierChild2" presStyleCnt="0"/>
      <dgm:spPr/>
    </dgm:pt>
    <dgm:pt modelId="{D323286C-6B84-48EC-BFA8-1906E065EAC8}" type="pres">
      <dgm:prSet presAssocID="{6DCBD8AD-1370-491D-B7BB-0E2369AE4F82}" presName="hierRoot1" presStyleCnt="0"/>
      <dgm:spPr/>
    </dgm:pt>
    <dgm:pt modelId="{497DD296-0D1A-4518-B577-D99D7E4CC2F7}" type="pres">
      <dgm:prSet presAssocID="{6DCBD8AD-1370-491D-B7BB-0E2369AE4F82}" presName="composite" presStyleCnt="0"/>
      <dgm:spPr/>
    </dgm:pt>
    <dgm:pt modelId="{11C6D6C1-049E-4D75-B19B-70942389992F}" type="pres">
      <dgm:prSet presAssocID="{6DCBD8AD-1370-491D-B7BB-0E2369AE4F82}" presName="background" presStyleLbl="node0" presStyleIdx="3" presStyleCnt="4"/>
      <dgm:spPr/>
    </dgm:pt>
    <dgm:pt modelId="{96B91FB6-A504-49CD-AA6A-22D40E3A10E3}" type="pres">
      <dgm:prSet presAssocID="{6DCBD8AD-1370-491D-B7BB-0E2369AE4F82}" presName="text" presStyleLbl="fgAcc0" presStyleIdx="3" presStyleCnt="4">
        <dgm:presLayoutVars>
          <dgm:chPref val="3"/>
        </dgm:presLayoutVars>
      </dgm:prSet>
      <dgm:spPr/>
    </dgm:pt>
    <dgm:pt modelId="{8D967909-40B6-47A4-816F-A42D06E8E646}" type="pres">
      <dgm:prSet presAssocID="{6DCBD8AD-1370-491D-B7BB-0E2369AE4F82}" presName="hierChild2" presStyleCnt="0"/>
      <dgm:spPr/>
    </dgm:pt>
  </dgm:ptLst>
  <dgm:cxnLst>
    <dgm:cxn modelId="{A92AEC07-DC27-4E9D-8374-5EF6ADCC873D}" type="presOf" srcId="{53DE1C6F-8C01-403D-A152-45BE5925E07E}" destId="{CA0FBB04-49C1-41F5-AFEE-A56D4ED38604}" srcOrd="0" destOrd="0" presId="urn:microsoft.com/office/officeart/2005/8/layout/hierarchy1"/>
    <dgm:cxn modelId="{CFF7D60C-E591-4B84-AA10-3B70B083B45C}" srcId="{53DE1C6F-8C01-403D-A152-45BE5925E07E}" destId="{CB265125-1EE6-40C5-8318-0FA912F0BAEC}" srcOrd="0" destOrd="0" parTransId="{C5A3EF50-49A0-4A04-B8EE-0FF16FF16F11}" sibTransId="{29CE80DB-1DE6-480B-AA1A-FFB7372FA6E3}"/>
    <dgm:cxn modelId="{C89A0B1B-B09F-40BA-81E4-55551B183280}" type="presOf" srcId="{EACB555B-6DC5-432B-860F-C8515580FA67}" destId="{09870F1F-495F-4CF5-BC58-ADF4DA7562B9}" srcOrd="0" destOrd="0" presId="urn:microsoft.com/office/officeart/2005/8/layout/hierarchy1"/>
    <dgm:cxn modelId="{5EC47C44-A7D0-4D5B-BC47-B3B93F34B1CF}" type="presOf" srcId="{6DCBD8AD-1370-491D-B7BB-0E2369AE4F82}" destId="{96B91FB6-A504-49CD-AA6A-22D40E3A10E3}" srcOrd="0" destOrd="0" presId="urn:microsoft.com/office/officeart/2005/8/layout/hierarchy1"/>
    <dgm:cxn modelId="{83D6144E-DFE5-4BB6-BAE4-DD6F143334C6}" srcId="{53DE1C6F-8C01-403D-A152-45BE5925E07E}" destId="{6DCBD8AD-1370-491D-B7BB-0E2369AE4F82}" srcOrd="3" destOrd="0" parTransId="{F33DBDAF-4C25-406F-9500-D20D869E434F}" sibTransId="{40B09CF7-5518-4165-AFFF-372F731160C2}"/>
    <dgm:cxn modelId="{29568D54-9A57-4794-A099-EF1A0A67822A}" srcId="{53DE1C6F-8C01-403D-A152-45BE5925E07E}" destId="{A5FDB587-9BAF-4C9F-B249-2CF963DCC5FC}" srcOrd="2" destOrd="0" parTransId="{1F058751-431C-474D-93D3-DEB830AC97B6}" sibTransId="{8E9BFBAB-0DA4-4C11-BA60-6063998457B5}"/>
    <dgm:cxn modelId="{0AFBD2B3-1075-4E5E-A933-2813A489B3D8}" srcId="{53DE1C6F-8C01-403D-A152-45BE5925E07E}" destId="{EACB555B-6DC5-432B-860F-C8515580FA67}" srcOrd="1" destOrd="0" parTransId="{3D546BB2-7489-428D-86FF-1EEFCF7836F2}" sibTransId="{C00EC33D-63A3-45AB-82DB-E2CBDAF6A76D}"/>
    <dgm:cxn modelId="{72B5A2E8-0458-4269-B2FE-4643A6E93193}" type="presOf" srcId="{A5FDB587-9BAF-4C9F-B249-2CF963DCC5FC}" destId="{E8C93E0D-22EA-484C-9886-CB7D25A63626}" srcOrd="0" destOrd="0" presId="urn:microsoft.com/office/officeart/2005/8/layout/hierarchy1"/>
    <dgm:cxn modelId="{A4D5F4EB-36D5-46D8-8913-D1F7322952F9}" type="presOf" srcId="{CB265125-1EE6-40C5-8318-0FA912F0BAEC}" destId="{BFD32021-19CC-4F23-8FC2-D78F7C91A708}" srcOrd="0" destOrd="0" presId="urn:microsoft.com/office/officeart/2005/8/layout/hierarchy1"/>
    <dgm:cxn modelId="{2C901E71-F48D-4AA6-8B50-0A275FC010D5}" type="presParOf" srcId="{CA0FBB04-49C1-41F5-AFEE-A56D4ED38604}" destId="{8434A9BD-BC5A-498B-88AB-FDCF59C0D5AD}" srcOrd="0" destOrd="0" presId="urn:microsoft.com/office/officeart/2005/8/layout/hierarchy1"/>
    <dgm:cxn modelId="{A323DF80-8C31-48AC-A3E6-1B331009903A}" type="presParOf" srcId="{8434A9BD-BC5A-498B-88AB-FDCF59C0D5AD}" destId="{41AE3E01-CBB1-4E02-81A9-F623FDDA638C}" srcOrd="0" destOrd="0" presId="urn:microsoft.com/office/officeart/2005/8/layout/hierarchy1"/>
    <dgm:cxn modelId="{5DD93C4B-8F0B-415A-BC1A-F4F69F7B2664}" type="presParOf" srcId="{41AE3E01-CBB1-4E02-81A9-F623FDDA638C}" destId="{AE4AE777-6959-47AB-B3AF-8CC4BC39CFD6}" srcOrd="0" destOrd="0" presId="urn:microsoft.com/office/officeart/2005/8/layout/hierarchy1"/>
    <dgm:cxn modelId="{E5FBACD8-F131-49BD-B1D7-1AA7EB75D018}" type="presParOf" srcId="{41AE3E01-CBB1-4E02-81A9-F623FDDA638C}" destId="{BFD32021-19CC-4F23-8FC2-D78F7C91A708}" srcOrd="1" destOrd="0" presId="urn:microsoft.com/office/officeart/2005/8/layout/hierarchy1"/>
    <dgm:cxn modelId="{84833CF8-F1AD-4E29-A4BB-662ECFA38A37}" type="presParOf" srcId="{8434A9BD-BC5A-498B-88AB-FDCF59C0D5AD}" destId="{C3AAE3AE-DC77-4C95-90A4-DB00B20F6477}" srcOrd="1" destOrd="0" presId="urn:microsoft.com/office/officeart/2005/8/layout/hierarchy1"/>
    <dgm:cxn modelId="{7D037C40-0D68-424C-B22B-455A203C1F69}" type="presParOf" srcId="{CA0FBB04-49C1-41F5-AFEE-A56D4ED38604}" destId="{FA96941E-CBF4-4D85-A493-EA7DCC55152B}" srcOrd="1" destOrd="0" presId="urn:microsoft.com/office/officeart/2005/8/layout/hierarchy1"/>
    <dgm:cxn modelId="{DBFD9DD9-6AFA-4849-ACF8-FA89E95BAB9B}" type="presParOf" srcId="{FA96941E-CBF4-4D85-A493-EA7DCC55152B}" destId="{087025B8-4CA7-402A-836D-E8014FFD5267}" srcOrd="0" destOrd="0" presId="urn:microsoft.com/office/officeart/2005/8/layout/hierarchy1"/>
    <dgm:cxn modelId="{6EF8B657-B1CC-4C7E-B842-728133E7EB69}" type="presParOf" srcId="{087025B8-4CA7-402A-836D-E8014FFD5267}" destId="{589714D9-8A54-4697-9E03-6D1D7474863C}" srcOrd="0" destOrd="0" presId="urn:microsoft.com/office/officeart/2005/8/layout/hierarchy1"/>
    <dgm:cxn modelId="{6D58E0FA-5399-431C-B2DB-D6FDB965382A}" type="presParOf" srcId="{087025B8-4CA7-402A-836D-E8014FFD5267}" destId="{09870F1F-495F-4CF5-BC58-ADF4DA7562B9}" srcOrd="1" destOrd="0" presId="urn:microsoft.com/office/officeart/2005/8/layout/hierarchy1"/>
    <dgm:cxn modelId="{9CF2AF52-EA13-471A-95A3-3754F21792B0}" type="presParOf" srcId="{FA96941E-CBF4-4D85-A493-EA7DCC55152B}" destId="{F2BDDCF4-A6F1-4D3D-85AE-1B5ED62AA800}" srcOrd="1" destOrd="0" presId="urn:microsoft.com/office/officeart/2005/8/layout/hierarchy1"/>
    <dgm:cxn modelId="{82EEAAF7-F7E2-4AF3-8A46-C9DF209FBDA8}" type="presParOf" srcId="{CA0FBB04-49C1-41F5-AFEE-A56D4ED38604}" destId="{D84B71EE-9654-4013-A14D-38D3A2BB3626}" srcOrd="2" destOrd="0" presId="urn:microsoft.com/office/officeart/2005/8/layout/hierarchy1"/>
    <dgm:cxn modelId="{3054A0A1-6FC3-4981-9578-4A31F3E82BE2}" type="presParOf" srcId="{D84B71EE-9654-4013-A14D-38D3A2BB3626}" destId="{70D2BC77-2C46-4D81-874C-E7BAAD663DF9}" srcOrd="0" destOrd="0" presId="urn:microsoft.com/office/officeart/2005/8/layout/hierarchy1"/>
    <dgm:cxn modelId="{7F9B114B-5629-4751-BD57-6633EC21AE43}" type="presParOf" srcId="{70D2BC77-2C46-4D81-874C-E7BAAD663DF9}" destId="{3320A2E6-3FB9-42F4-B0DF-31F95C65E8FE}" srcOrd="0" destOrd="0" presId="urn:microsoft.com/office/officeart/2005/8/layout/hierarchy1"/>
    <dgm:cxn modelId="{A451F3B0-C206-4D4D-B633-C519F9D7780B}" type="presParOf" srcId="{70D2BC77-2C46-4D81-874C-E7BAAD663DF9}" destId="{E8C93E0D-22EA-484C-9886-CB7D25A63626}" srcOrd="1" destOrd="0" presId="urn:microsoft.com/office/officeart/2005/8/layout/hierarchy1"/>
    <dgm:cxn modelId="{E0942D2C-1949-4605-8BD8-85A3F42E4C69}" type="presParOf" srcId="{D84B71EE-9654-4013-A14D-38D3A2BB3626}" destId="{E27CC91E-D95E-492D-9C76-5557C8EA3773}" srcOrd="1" destOrd="0" presId="urn:microsoft.com/office/officeart/2005/8/layout/hierarchy1"/>
    <dgm:cxn modelId="{5976AFE2-D696-46E1-AC6F-0F53C27B1856}" type="presParOf" srcId="{CA0FBB04-49C1-41F5-AFEE-A56D4ED38604}" destId="{D323286C-6B84-48EC-BFA8-1906E065EAC8}" srcOrd="3" destOrd="0" presId="urn:microsoft.com/office/officeart/2005/8/layout/hierarchy1"/>
    <dgm:cxn modelId="{E1C1EA20-098F-4426-B5B1-106E9A0B00F9}" type="presParOf" srcId="{D323286C-6B84-48EC-BFA8-1906E065EAC8}" destId="{497DD296-0D1A-4518-B577-D99D7E4CC2F7}" srcOrd="0" destOrd="0" presId="urn:microsoft.com/office/officeart/2005/8/layout/hierarchy1"/>
    <dgm:cxn modelId="{6C3A420F-BAB6-4B9E-A997-70993B8AEAE0}" type="presParOf" srcId="{497DD296-0D1A-4518-B577-D99D7E4CC2F7}" destId="{11C6D6C1-049E-4D75-B19B-70942389992F}" srcOrd="0" destOrd="0" presId="urn:microsoft.com/office/officeart/2005/8/layout/hierarchy1"/>
    <dgm:cxn modelId="{7E088AC4-3A3D-4258-AB66-08A8E8DC5FA5}" type="presParOf" srcId="{497DD296-0D1A-4518-B577-D99D7E4CC2F7}" destId="{96B91FB6-A504-49CD-AA6A-22D40E3A10E3}" srcOrd="1" destOrd="0" presId="urn:microsoft.com/office/officeart/2005/8/layout/hierarchy1"/>
    <dgm:cxn modelId="{FF20A451-377D-49E7-BA39-B0F181D6B4EE}" type="presParOf" srcId="{D323286C-6B84-48EC-BFA8-1906E065EAC8}" destId="{8D967909-40B6-47A4-816F-A42D06E8E64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6D64B7-155E-4009-9BFF-B63CE3908365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A4182A6-ACD6-4133-9671-B27B46A0A841}">
      <dgm:prSet/>
      <dgm:spPr/>
      <dgm:t>
        <a:bodyPr/>
        <a:lstStyle/>
        <a:p>
          <a:r>
            <a:rPr lang="en-US" b="0" i="0"/>
            <a:t>Aim: Examine speed vs knee flexion</a:t>
          </a:r>
          <a:endParaRPr lang="en-US"/>
        </a:p>
      </dgm:t>
    </dgm:pt>
    <dgm:pt modelId="{DFFF50B8-5C7E-4376-9164-D332AEBEB630}" type="parTrans" cxnId="{F89D90A4-F648-4F28-9A0A-D23CC8807955}">
      <dgm:prSet/>
      <dgm:spPr/>
      <dgm:t>
        <a:bodyPr/>
        <a:lstStyle/>
        <a:p>
          <a:endParaRPr lang="en-US"/>
        </a:p>
      </dgm:t>
    </dgm:pt>
    <dgm:pt modelId="{6A79B95E-F425-4487-B092-2866775AF40C}" type="sibTrans" cxnId="{F89D90A4-F648-4F28-9A0A-D23CC8807955}">
      <dgm:prSet/>
      <dgm:spPr/>
      <dgm:t>
        <a:bodyPr/>
        <a:lstStyle/>
        <a:p>
          <a:endParaRPr lang="en-US"/>
        </a:p>
      </dgm:t>
    </dgm:pt>
    <dgm:pt modelId="{A000C2F0-10B8-4428-8FB8-34564CECC6C7}">
      <dgm:prSet/>
      <dgm:spPr/>
      <dgm:t>
        <a:bodyPr/>
        <a:lstStyle/>
        <a:p>
          <a:r>
            <a:rPr lang="en-US" b="0" i="0"/>
            <a:t>Hypothesis: Faster speed reduces knee flexion</a:t>
          </a:r>
          <a:endParaRPr lang="en-US"/>
        </a:p>
      </dgm:t>
    </dgm:pt>
    <dgm:pt modelId="{A5C95BE6-8719-4D90-B513-826C3116E6FC}" type="parTrans" cxnId="{8114856B-70F4-4292-8E07-A7E9D5DE04A8}">
      <dgm:prSet/>
      <dgm:spPr/>
      <dgm:t>
        <a:bodyPr/>
        <a:lstStyle/>
        <a:p>
          <a:endParaRPr lang="en-US"/>
        </a:p>
      </dgm:t>
    </dgm:pt>
    <dgm:pt modelId="{E1185387-ABA4-4488-9D90-5EC443CCCBC1}" type="sibTrans" cxnId="{8114856B-70F4-4292-8E07-A7E9D5DE04A8}">
      <dgm:prSet/>
      <dgm:spPr/>
      <dgm:t>
        <a:bodyPr/>
        <a:lstStyle/>
        <a:p>
          <a:endParaRPr lang="en-US"/>
        </a:p>
      </dgm:t>
    </dgm:pt>
    <dgm:pt modelId="{61D23961-7E57-4CF0-80A4-AFFE13A3E8B1}">
      <dgm:prSet/>
      <dgm:spPr/>
      <dgm:t>
        <a:bodyPr/>
        <a:lstStyle/>
        <a:p>
          <a:r>
            <a:rPr lang="en-US" b="0" i="0"/>
            <a:t>Based on theory of stiffer landings at high speed</a:t>
          </a:r>
          <a:endParaRPr lang="en-US"/>
        </a:p>
      </dgm:t>
    </dgm:pt>
    <dgm:pt modelId="{FCB9337A-3AA8-403D-B87D-98E6291433BF}" type="parTrans" cxnId="{C6A59E47-D274-45F0-96F5-9F5E275CE7DD}">
      <dgm:prSet/>
      <dgm:spPr/>
      <dgm:t>
        <a:bodyPr/>
        <a:lstStyle/>
        <a:p>
          <a:endParaRPr lang="en-US"/>
        </a:p>
      </dgm:t>
    </dgm:pt>
    <dgm:pt modelId="{60EA0D2E-2910-4508-ACBF-1347C87BF820}" type="sibTrans" cxnId="{C6A59E47-D274-45F0-96F5-9F5E275CE7DD}">
      <dgm:prSet/>
      <dgm:spPr/>
      <dgm:t>
        <a:bodyPr/>
        <a:lstStyle/>
        <a:p>
          <a:endParaRPr lang="en-US"/>
        </a:p>
      </dgm:t>
    </dgm:pt>
    <dgm:pt modelId="{3CA46F57-185D-4696-A434-0840B1623FFD}" type="pres">
      <dgm:prSet presAssocID="{1C6D64B7-155E-4009-9BFF-B63CE390836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632A607-3AA8-4A09-B58D-24627502DFF0}" type="pres">
      <dgm:prSet presAssocID="{BA4182A6-ACD6-4133-9671-B27B46A0A841}" presName="hierRoot1" presStyleCnt="0"/>
      <dgm:spPr/>
    </dgm:pt>
    <dgm:pt modelId="{A06DC83E-00CF-4214-9010-284EA9FA0F44}" type="pres">
      <dgm:prSet presAssocID="{BA4182A6-ACD6-4133-9671-B27B46A0A841}" presName="composite" presStyleCnt="0"/>
      <dgm:spPr/>
    </dgm:pt>
    <dgm:pt modelId="{6EE560B4-363E-4B87-9FB4-354628C9C7E9}" type="pres">
      <dgm:prSet presAssocID="{BA4182A6-ACD6-4133-9671-B27B46A0A841}" presName="background" presStyleLbl="node0" presStyleIdx="0" presStyleCnt="3"/>
      <dgm:spPr/>
    </dgm:pt>
    <dgm:pt modelId="{3854C0D0-56A9-402D-BCCE-89104F964479}" type="pres">
      <dgm:prSet presAssocID="{BA4182A6-ACD6-4133-9671-B27B46A0A841}" presName="text" presStyleLbl="fgAcc0" presStyleIdx="0" presStyleCnt="3">
        <dgm:presLayoutVars>
          <dgm:chPref val="3"/>
        </dgm:presLayoutVars>
      </dgm:prSet>
      <dgm:spPr/>
    </dgm:pt>
    <dgm:pt modelId="{AB4B0633-6369-4AD1-BFF3-496E64870E3A}" type="pres">
      <dgm:prSet presAssocID="{BA4182A6-ACD6-4133-9671-B27B46A0A841}" presName="hierChild2" presStyleCnt="0"/>
      <dgm:spPr/>
    </dgm:pt>
    <dgm:pt modelId="{70507CC4-81EC-4FCF-A6A7-F96687B318ED}" type="pres">
      <dgm:prSet presAssocID="{A000C2F0-10B8-4428-8FB8-34564CECC6C7}" presName="hierRoot1" presStyleCnt="0"/>
      <dgm:spPr/>
    </dgm:pt>
    <dgm:pt modelId="{C5A73CC9-C855-4F89-BE59-FBC4CDC52329}" type="pres">
      <dgm:prSet presAssocID="{A000C2F0-10B8-4428-8FB8-34564CECC6C7}" presName="composite" presStyleCnt="0"/>
      <dgm:spPr/>
    </dgm:pt>
    <dgm:pt modelId="{6945A0CA-CC1D-476F-B8E8-7CB18601A7D7}" type="pres">
      <dgm:prSet presAssocID="{A000C2F0-10B8-4428-8FB8-34564CECC6C7}" presName="background" presStyleLbl="node0" presStyleIdx="1" presStyleCnt="3"/>
      <dgm:spPr/>
    </dgm:pt>
    <dgm:pt modelId="{D67C3EA4-F2AD-4124-B207-7ED7C1579008}" type="pres">
      <dgm:prSet presAssocID="{A000C2F0-10B8-4428-8FB8-34564CECC6C7}" presName="text" presStyleLbl="fgAcc0" presStyleIdx="1" presStyleCnt="3">
        <dgm:presLayoutVars>
          <dgm:chPref val="3"/>
        </dgm:presLayoutVars>
      </dgm:prSet>
      <dgm:spPr/>
    </dgm:pt>
    <dgm:pt modelId="{B28792D0-A600-4C11-932F-F83BBBCB6A8A}" type="pres">
      <dgm:prSet presAssocID="{A000C2F0-10B8-4428-8FB8-34564CECC6C7}" presName="hierChild2" presStyleCnt="0"/>
      <dgm:spPr/>
    </dgm:pt>
    <dgm:pt modelId="{6A9C8965-BFF6-4384-9AA7-333618CF2A78}" type="pres">
      <dgm:prSet presAssocID="{61D23961-7E57-4CF0-80A4-AFFE13A3E8B1}" presName="hierRoot1" presStyleCnt="0"/>
      <dgm:spPr/>
    </dgm:pt>
    <dgm:pt modelId="{C328ADD7-637A-4279-AA55-C9EA6B1B3621}" type="pres">
      <dgm:prSet presAssocID="{61D23961-7E57-4CF0-80A4-AFFE13A3E8B1}" presName="composite" presStyleCnt="0"/>
      <dgm:spPr/>
    </dgm:pt>
    <dgm:pt modelId="{831EBC33-1BA7-4626-BFA8-DA224B5C2333}" type="pres">
      <dgm:prSet presAssocID="{61D23961-7E57-4CF0-80A4-AFFE13A3E8B1}" presName="background" presStyleLbl="node0" presStyleIdx="2" presStyleCnt="3"/>
      <dgm:spPr/>
    </dgm:pt>
    <dgm:pt modelId="{C8367CE2-C6FA-434D-B298-5BA701DACEB0}" type="pres">
      <dgm:prSet presAssocID="{61D23961-7E57-4CF0-80A4-AFFE13A3E8B1}" presName="text" presStyleLbl="fgAcc0" presStyleIdx="2" presStyleCnt="3">
        <dgm:presLayoutVars>
          <dgm:chPref val="3"/>
        </dgm:presLayoutVars>
      </dgm:prSet>
      <dgm:spPr/>
    </dgm:pt>
    <dgm:pt modelId="{0F9E0483-E390-4642-9039-E07A944AAC1E}" type="pres">
      <dgm:prSet presAssocID="{61D23961-7E57-4CF0-80A4-AFFE13A3E8B1}" presName="hierChild2" presStyleCnt="0"/>
      <dgm:spPr/>
    </dgm:pt>
  </dgm:ptLst>
  <dgm:cxnLst>
    <dgm:cxn modelId="{DCAE7E19-BA65-437C-B4CF-7CF83BF15330}" type="presOf" srcId="{A000C2F0-10B8-4428-8FB8-34564CECC6C7}" destId="{D67C3EA4-F2AD-4124-B207-7ED7C1579008}" srcOrd="0" destOrd="0" presId="urn:microsoft.com/office/officeart/2005/8/layout/hierarchy1"/>
    <dgm:cxn modelId="{C6A59E47-D274-45F0-96F5-9F5E275CE7DD}" srcId="{1C6D64B7-155E-4009-9BFF-B63CE3908365}" destId="{61D23961-7E57-4CF0-80A4-AFFE13A3E8B1}" srcOrd="2" destOrd="0" parTransId="{FCB9337A-3AA8-403D-B87D-98E6291433BF}" sibTransId="{60EA0D2E-2910-4508-ACBF-1347C87BF820}"/>
    <dgm:cxn modelId="{8114856B-70F4-4292-8E07-A7E9D5DE04A8}" srcId="{1C6D64B7-155E-4009-9BFF-B63CE3908365}" destId="{A000C2F0-10B8-4428-8FB8-34564CECC6C7}" srcOrd="1" destOrd="0" parTransId="{A5C95BE6-8719-4D90-B513-826C3116E6FC}" sibTransId="{E1185387-ABA4-4488-9D90-5EC443CCCBC1}"/>
    <dgm:cxn modelId="{F89D90A4-F648-4F28-9A0A-D23CC8807955}" srcId="{1C6D64B7-155E-4009-9BFF-B63CE3908365}" destId="{BA4182A6-ACD6-4133-9671-B27B46A0A841}" srcOrd="0" destOrd="0" parTransId="{DFFF50B8-5C7E-4376-9164-D332AEBEB630}" sibTransId="{6A79B95E-F425-4487-B092-2866775AF40C}"/>
    <dgm:cxn modelId="{118E98A6-4B90-49CE-9855-CA38605DA12C}" type="presOf" srcId="{1C6D64B7-155E-4009-9BFF-B63CE3908365}" destId="{3CA46F57-185D-4696-A434-0840B1623FFD}" srcOrd="0" destOrd="0" presId="urn:microsoft.com/office/officeart/2005/8/layout/hierarchy1"/>
    <dgm:cxn modelId="{A32C66D4-C91B-451A-BF5C-C9BC79C6DFC3}" type="presOf" srcId="{BA4182A6-ACD6-4133-9671-B27B46A0A841}" destId="{3854C0D0-56A9-402D-BCCE-89104F964479}" srcOrd="0" destOrd="0" presId="urn:microsoft.com/office/officeart/2005/8/layout/hierarchy1"/>
    <dgm:cxn modelId="{F63B13E0-FD41-4542-A329-58D050CA6EAC}" type="presOf" srcId="{61D23961-7E57-4CF0-80A4-AFFE13A3E8B1}" destId="{C8367CE2-C6FA-434D-B298-5BA701DACEB0}" srcOrd="0" destOrd="0" presId="urn:microsoft.com/office/officeart/2005/8/layout/hierarchy1"/>
    <dgm:cxn modelId="{846F2EA5-45FD-40A4-883F-7FAEB594CC40}" type="presParOf" srcId="{3CA46F57-185D-4696-A434-0840B1623FFD}" destId="{E632A607-3AA8-4A09-B58D-24627502DFF0}" srcOrd="0" destOrd="0" presId="urn:microsoft.com/office/officeart/2005/8/layout/hierarchy1"/>
    <dgm:cxn modelId="{307723BA-CD16-4425-8E02-AD37BC133EDD}" type="presParOf" srcId="{E632A607-3AA8-4A09-B58D-24627502DFF0}" destId="{A06DC83E-00CF-4214-9010-284EA9FA0F44}" srcOrd="0" destOrd="0" presId="urn:microsoft.com/office/officeart/2005/8/layout/hierarchy1"/>
    <dgm:cxn modelId="{19D7BC56-C5B9-4589-8F69-1C69346746AF}" type="presParOf" srcId="{A06DC83E-00CF-4214-9010-284EA9FA0F44}" destId="{6EE560B4-363E-4B87-9FB4-354628C9C7E9}" srcOrd="0" destOrd="0" presId="urn:microsoft.com/office/officeart/2005/8/layout/hierarchy1"/>
    <dgm:cxn modelId="{05F96FF7-10B9-472E-AE86-9390CBE3137C}" type="presParOf" srcId="{A06DC83E-00CF-4214-9010-284EA9FA0F44}" destId="{3854C0D0-56A9-402D-BCCE-89104F964479}" srcOrd="1" destOrd="0" presId="urn:microsoft.com/office/officeart/2005/8/layout/hierarchy1"/>
    <dgm:cxn modelId="{2173E006-810E-435E-B444-0AA8914FFD1D}" type="presParOf" srcId="{E632A607-3AA8-4A09-B58D-24627502DFF0}" destId="{AB4B0633-6369-4AD1-BFF3-496E64870E3A}" srcOrd="1" destOrd="0" presId="urn:microsoft.com/office/officeart/2005/8/layout/hierarchy1"/>
    <dgm:cxn modelId="{649022B1-A497-40A1-97FA-8E6BDF04E0C2}" type="presParOf" srcId="{3CA46F57-185D-4696-A434-0840B1623FFD}" destId="{70507CC4-81EC-4FCF-A6A7-F96687B318ED}" srcOrd="1" destOrd="0" presId="urn:microsoft.com/office/officeart/2005/8/layout/hierarchy1"/>
    <dgm:cxn modelId="{0EAF676A-D415-4860-BD88-E206A62101DB}" type="presParOf" srcId="{70507CC4-81EC-4FCF-A6A7-F96687B318ED}" destId="{C5A73CC9-C855-4F89-BE59-FBC4CDC52329}" srcOrd="0" destOrd="0" presId="urn:microsoft.com/office/officeart/2005/8/layout/hierarchy1"/>
    <dgm:cxn modelId="{F4AE8214-C5CA-4963-B096-F965C53FB1DD}" type="presParOf" srcId="{C5A73CC9-C855-4F89-BE59-FBC4CDC52329}" destId="{6945A0CA-CC1D-476F-B8E8-7CB18601A7D7}" srcOrd="0" destOrd="0" presId="urn:microsoft.com/office/officeart/2005/8/layout/hierarchy1"/>
    <dgm:cxn modelId="{85783DCE-4B42-4D5A-B9A2-45AB80B14FB4}" type="presParOf" srcId="{C5A73CC9-C855-4F89-BE59-FBC4CDC52329}" destId="{D67C3EA4-F2AD-4124-B207-7ED7C1579008}" srcOrd="1" destOrd="0" presId="urn:microsoft.com/office/officeart/2005/8/layout/hierarchy1"/>
    <dgm:cxn modelId="{2361BC31-41EE-4506-81E8-8217C2C629AD}" type="presParOf" srcId="{70507CC4-81EC-4FCF-A6A7-F96687B318ED}" destId="{B28792D0-A600-4C11-932F-F83BBBCB6A8A}" srcOrd="1" destOrd="0" presId="urn:microsoft.com/office/officeart/2005/8/layout/hierarchy1"/>
    <dgm:cxn modelId="{65F23D3A-4002-43F7-AB11-B67A0AD6ACEC}" type="presParOf" srcId="{3CA46F57-185D-4696-A434-0840B1623FFD}" destId="{6A9C8965-BFF6-4384-9AA7-333618CF2A78}" srcOrd="2" destOrd="0" presId="urn:microsoft.com/office/officeart/2005/8/layout/hierarchy1"/>
    <dgm:cxn modelId="{4D206D36-1E6D-4359-8784-F5C5F6B7B432}" type="presParOf" srcId="{6A9C8965-BFF6-4384-9AA7-333618CF2A78}" destId="{C328ADD7-637A-4279-AA55-C9EA6B1B3621}" srcOrd="0" destOrd="0" presId="urn:microsoft.com/office/officeart/2005/8/layout/hierarchy1"/>
    <dgm:cxn modelId="{C1953369-9EED-4BF0-944D-FB4C97DE1025}" type="presParOf" srcId="{C328ADD7-637A-4279-AA55-C9EA6B1B3621}" destId="{831EBC33-1BA7-4626-BFA8-DA224B5C2333}" srcOrd="0" destOrd="0" presId="urn:microsoft.com/office/officeart/2005/8/layout/hierarchy1"/>
    <dgm:cxn modelId="{B3C88F09-9154-42AA-891F-D4FB8B74D962}" type="presParOf" srcId="{C328ADD7-637A-4279-AA55-C9EA6B1B3621}" destId="{C8367CE2-C6FA-434D-B298-5BA701DACEB0}" srcOrd="1" destOrd="0" presId="urn:microsoft.com/office/officeart/2005/8/layout/hierarchy1"/>
    <dgm:cxn modelId="{DC11E772-BCE1-49F6-B0F1-A55972782B26}" type="presParOf" srcId="{6A9C8965-BFF6-4384-9AA7-333618CF2A78}" destId="{0F9E0483-E390-4642-9039-E07A944AAC1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54E18D-EFB5-4769-906F-B20A330DE01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8DBAD3C-0471-44F1-8077-95D932241527}">
      <dgm:prSet/>
      <dgm:spPr/>
      <dgm:t>
        <a:bodyPr/>
        <a:lstStyle/>
        <a:p>
          <a:pPr>
            <a:defRPr cap="all"/>
          </a:pPr>
          <a:r>
            <a:rPr lang="en-US" b="0" i="0"/>
            <a:t>Higher speeds increase braking forces</a:t>
          </a:r>
          <a:endParaRPr lang="en-US"/>
        </a:p>
      </dgm:t>
    </dgm:pt>
    <dgm:pt modelId="{D80C9EE5-49D6-40D3-A8ED-F3DFC8A8D5DD}" type="parTrans" cxnId="{F31100E1-FB9F-486B-A4BB-3D3CC6363A0F}">
      <dgm:prSet/>
      <dgm:spPr/>
      <dgm:t>
        <a:bodyPr/>
        <a:lstStyle/>
        <a:p>
          <a:endParaRPr lang="en-US"/>
        </a:p>
      </dgm:t>
    </dgm:pt>
    <dgm:pt modelId="{E86863C5-0DDF-47C8-AB91-1055DCA54111}" type="sibTrans" cxnId="{F31100E1-FB9F-486B-A4BB-3D3CC6363A0F}">
      <dgm:prSet/>
      <dgm:spPr/>
      <dgm:t>
        <a:bodyPr/>
        <a:lstStyle/>
        <a:p>
          <a:endParaRPr lang="en-US"/>
        </a:p>
      </dgm:t>
    </dgm:pt>
    <dgm:pt modelId="{800E927E-3526-4198-8FE5-529A3928D49D}">
      <dgm:prSet/>
      <dgm:spPr/>
      <dgm:t>
        <a:bodyPr/>
        <a:lstStyle/>
        <a:p>
          <a:pPr>
            <a:defRPr cap="all"/>
          </a:pPr>
          <a:r>
            <a:rPr lang="en-US" b="0" i="0"/>
            <a:t>Greater forces require better absorption</a:t>
          </a:r>
          <a:endParaRPr lang="en-US"/>
        </a:p>
      </dgm:t>
    </dgm:pt>
    <dgm:pt modelId="{15734782-917A-46A2-AE56-88159F1949AF}" type="parTrans" cxnId="{0D4F7F82-17B8-4952-ADD0-59121EFBC88B}">
      <dgm:prSet/>
      <dgm:spPr/>
      <dgm:t>
        <a:bodyPr/>
        <a:lstStyle/>
        <a:p>
          <a:endParaRPr lang="en-US"/>
        </a:p>
      </dgm:t>
    </dgm:pt>
    <dgm:pt modelId="{121A975A-ED61-49BE-8234-EE36B12D1BC1}" type="sibTrans" cxnId="{0D4F7F82-17B8-4952-ADD0-59121EFBC88B}">
      <dgm:prSet/>
      <dgm:spPr/>
      <dgm:t>
        <a:bodyPr/>
        <a:lstStyle/>
        <a:p>
          <a:endParaRPr lang="en-US"/>
        </a:p>
      </dgm:t>
    </dgm:pt>
    <dgm:pt modelId="{2373357E-BBE7-4CB5-8FAD-2B282BC81A76}">
      <dgm:prSet/>
      <dgm:spPr/>
      <dgm:t>
        <a:bodyPr/>
        <a:lstStyle/>
        <a:p>
          <a:pPr>
            <a:defRPr cap="all"/>
          </a:pPr>
          <a:r>
            <a:rPr lang="en-US" b="0" i="0"/>
            <a:t>Participants increased knee flexion</a:t>
          </a:r>
          <a:endParaRPr lang="en-US"/>
        </a:p>
      </dgm:t>
    </dgm:pt>
    <dgm:pt modelId="{138335EE-06FF-4BAE-89AA-C9F3DB405E46}" type="parTrans" cxnId="{C339B5AE-EBEC-4E64-B7A1-F453D60396AF}">
      <dgm:prSet/>
      <dgm:spPr/>
      <dgm:t>
        <a:bodyPr/>
        <a:lstStyle/>
        <a:p>
          <a:endParaRPr lang="en-US"/>
        </a:p>
      </dgm:t>
    </dgm:pt>
    <dgm:pt modelId="{07700391-4CB5-4643-BBDE-E041E4C2DD0A}" type="sibTrans" cxnId="{C339B5AE-EBEC-4E64-B7A1-F453D60396AF}">
      <dgm:prSet/>
      <dgm:spPr/>
      <dgm:t>
        <a:bodyPr/>
        <a:lstStyle/>
        <a:p>
          <a:endParaRPr lang="en-US"/>
        </a:p>
      </dgm:t>
    </dgm:pt>
    <dgm:pt modelId="{D781EAB2-A33C-49F8-8251-64AE2CBC036C}">
      <dgm:prSet/>
      <dgm:spPr/>
      <dgm:t>
        <a:bodyPr/>
        <a:lstStyle/>
        <a:p>
          <a:pPr>
            <a:defRPr cap="all"/>
          </a:pPr>
          <a:r>
            <a:rPr lang="en-US" b="0" i="0"/>
            <a:t>Indicates effective movement strategy</a:t>
          </a:r>
          <a:endParaRPr lang="en-US"/>
        </a:p>
      </dgm:t>
    </dgm:pt>
    <dgm:pt modelId="{402F1F05-0B08-48D6-B940-B89777DAD6C7}" type="parTrans" cxnId="{52598465-0E3B-4426-99FA-C04CE9A9016C}">
      <dgm:prSet/>
      <dgm:spPr/>
      <dgm:t>
        <a:bodyPr/>
        <a:lstStyle/>
        <a:p>
          <a:endParaRPr lang="en-US"/>
        </a:p>
      </dgm:t>
    </dgm:pt>
    <dgm:pt modelId="{6EA317BF-877C-40DC-AA79-26A537007D4A}" type="sibTrans" cxnId="{52598465-0E3B-4426-99FA-C04CE9A9016C}">
      <dgm:prSet/>
      <dgm:spPr/>
      <dgm:t>
        <a:bodyPr/>
        <a:lstStyle/>
        <a:p>
          <a:endParaRPr lang="en-US"/>
        </a:p>
      </dgm:t>
    </dgm:pt>
    <dgm:pt modelId="{8835F412-2471-4DBF-8208-DF5DB4AB3799}" type="pres">
      <dgm:prSet presAssocID="{8B54E18D-EFB5-4769-906F-B20A330DE014}" presName="root" presStyleCnt="0">
        <dgm:presLayoutVars>
          <dgm:dir/>
          <dgm:resizeHandles val="exact"/>
        </dgm:presLayoutVars>
      </dgm:prSet>
      <dgm:spPr/>
    </dgm:pt>
    <dgm:pt modelId="{040A79A7-B463-4AE5-AB8B-847509C50033}" type="pres">
      <dgm:prSet presAssocID="{78DBAD3C-0471-44F1-8077-95D932241527}" presName="compNode" presStyleCnt="0"/>
      <dgm:spPr/>
    </dgm:pt>
    <dgm:pt modelId="{8653C6D9-6ED6-43E4-BF68-47B89E853B5D}" type="pres">
      <dgm:prSet presAssocID="{78DBAD3C-0471-44F1-8077-95D932241527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79D5999-7C3B-4106-9BE9-0B075F4DB412}" type="pres">
      <dgm:prSet presAssocID="{78DBAD3C-0471-44F1-8077-95D93224152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745D902B-AA98-476F-9893-EFD18568F1F0}" type="pres">
      <dgm:prSet presAssocID="{78DBAD3C-0471-44F1-8077-95D932241527}" presName="spaceRect" presStyleCnt="0"/>
      <dgm:spPr/>
    </dgm:pt>
    <dgm:pt modelId="{71F7F8D9-6D9A-4657-BB61-5EA2D71D1149}" type="pres">
      <dgm:prSet presAssocID="{78DBAD3C-0471-44F1-8077-95D932241527}" presName="textRect" presStyleLbl="revTx" presStyleIdx="0" presStyleCnt="4">
        <dgm:presLayoutVars>
          <dgm:chMax val="1"/>
          <dgm:chPref val="1"/>
        </dgm:presLayoutVars>
      </dgm:prSet>
      <dgm:spPr/>
    </dgm:pt>
    <dgm:pt modelId="{AEFB3731-5A84-4387-B617-511AF83C6C72}" type="pres">
      <dgm:prSet presAssocID="{E86863C5-0DDF-47C8-AB91-1055DCA54111}" presName="sibTrans" presStyleCnt="0"/>
      <dgm:spPr/>
    </dgm:pt>
    <dgm:pt modelId="{E265016C-9E59-46AE-B483-C3E521CB8EAB}" type="pres">
      <dgm:prSet presAssocID="{800E927E-3526-4198-8FE5-529A3928D49D}" presName="compNode" presStyleCnt="0"/>
      <dgm:spPr/>
    </dgm:pt>
    <dgm:pt modelId="{6ED11748-D113-4D3A-8FC5-4366708F0AC3}" type="pres">
      <dgm:prSet presAssocID="{800E927E-3526-4198-8FE5-529A3928D49D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EB2BA7D-0197-464C-A18F-2DA5A59E29A7}" type="pres">
      <dgm:prSet presAssocID="{800E927E-3526-4198-8FE5-529A3928D49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5CC26D5-10CD-43A7-B9C0-57CA867E0F3A}" type="pres">
      <dgm:prSet presAssocID="{800E927E-3526-4198-8FE5-529A3928D49D}" presName="spaceRect" presStyleCnt="0"/>
      <dgm:spPr/>
    </dgm:pt>
    <dgm:pt modelId="{ED521159-D7DF-4E8A-9416-E4E818B290A2}" type="pres">
      <dgm:prSet presAssocID="{800E927E-3526-4198-8FE5-529A3928D49D}" presName="textRect" presStyleLbl="revTx" presStyleIdx="1" presStyleCnt="4">
        <dgm:presLayoutVars>
          <dgm:chMax val="1"/>
          <dgm:chPref val="1"/>
        </dgm:presLayoutVars>
      </dgm:prSet>
      <dgm:spPr/>
    </dgm:pt>
    <dgm:pt modelId="{C3856169-BF78-4105-8468-D786EAAAE41B}" type="pres">
      <dgm:prSet presAssocID="{121A975A-ED61-49BE-8234-EE36B12D1BC1}" presName="sibTrans" presStyleCnt="0"/>
      <dgm:spPr/>
    </dgm:pt>
    <dgm:pt modelId="{13634ED5-61DD-4CC2-A31C-12B0DBD05211}" type="pres">
      <dgm:prSet presAssocID="{2373357E-BBE7-4CB5-8FAD-2B282BC81A76}" presName="compNode" presStyleCnt="0"/>
      <dgm:spPr/>
    </dgm:pt>
    <dgm:pt modelId="{0228C51F-C6F7-469C-B108-466C3D7268E9}" type="pres">
      <dgm:prSet presAssocID="{2373357E-BBE7-4CB5-8FAD-2B282BC81A76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3BEF7A6-6784-4FA8-AA6B-CF779F1D3A03}" type="pres">
      <dgm:prSet presAssocID="{2373357E-BBE7-4CB5-8FAD-2B282BC81A7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A4C4E79-A2ED-4BB9-A9BC-C998FEE4D449}" type="pres">
      <dgm:prSet presAssocID="{2373357E-BBE7-4CB5-8FAD-2B282BC81A76}" presName="spaceRect" presStyleCnt="0"/>
      <dgm:spPr/>
    </dgm:pt>
    <dgm:pt modelId="{47434CDE-A245-42C8-8530-1F4095C55798}" type="pres">
      <dgm:prSet presAssocID="{2373357E-BBE7-4CB5-8FAD-2B282BC81A76}" presName="textRect" presStyleLbl="revTx" presStyleIdx="2" presStyleCnt="4">
        <dgm:presLayoutVars>
          <dgm:chMax val="1"/>
          <dgm:chPref val="1"/>
        </dgm:presLayoutVars>
      </dgm:prSet>
      <dgm:spPr/>
    </dgm:pt>
    <dgm:pt modelId="{574C39A8-E283-41CA-BECD-98330FA7C766}" type="pres">
      <dgm:prSet presAssocID="{07700391-4CB5-4643-BBDE-E041E4C2DD0A}" presName="sibTrans" presStyleCnt="0"/>
      <dgm:spPr/>
    </dgm:pt>
    <dgm:pt modelId="{5A523961-030C-4666-945F-18D704853645}" type="pres">
      <dgm:prSet presAssocID="{D781EAB2-A33C-49F8-8251-64AE2CBC036C}" presName="compNode" presStyleCnt="0"/>
      <dgm:spPr/>
    </dgm:pt>
    <dgm:pt modelId="{2DC0DC44-8769-4625-96AC-8ABD6C543294}" type="pres">
      <dgm:prSet presAssocID="{D781EAB2-A33C-49F8-8251-64AE2CBC036C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4646DCC-E21F-4CA6-B097-E8667F717884}" type="pres">
      <dgm:prSet presAssocID="{D781EAB2-A33C-49F8-8251-64AE2CBC036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D88DAC3-51BE-45FB-B666-7DCB25CED689}" type="pres">
      <dgm:prSet presAssocID="{D781EAB2-A33C-49F8-8251-64AE2CBC036C}" presName="spaceRect" presStyleCnt="0"/>
      <dgm:spPr/>
    </dgm:pt>
    <dgm:pt modelId="{359BFA80-CCC0-471C-B452-17DC162E206D}" type="pres">
      <dgm:prSet presAssocID="{D781EAB2-A33C-49F8-8251-64AE2CBC036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E1B2842-C06B-4229-94D8-6995703365F2}" type="presOf" srcId="{D781EAB2-A33C-49F8-8251-64AE2CBC036C}" destId="{359BFA80-CCC0-471C-B452-17DC162E206D}" srcOrd="0" destOrd="0" presId="urn:microsoft.com/office/officeart/2018/5/layout/IconLeafLabelList"/>
    <dgm:cxn modelId="{52598465-0E3B-4426-99FA-C04CE9A9016C}" srcId="{8B54E18D-EFB5-4769-906F-B20A330DE014}" destId="{D781EAB2-A33C-49F8-8251-64AE2CBC036C}" srcOrd="3" destOrd="0" parTransId="{402F1F05-0B08-48D6-B940-B89777DAD6C7}" sibTransId="{6EA317BF-877C-40DC-AA79-26A537007D4A}"/>
    <dgm:cxn modelId="{7363CF69-6A4C-4BFB-A87C-5CE8151C8A26}" type="presOf" srcId="{8B54E18D-EFB5-4769-906F-B20A330DE014}" destId="{8835F412-2471-4DBF-8208-DF5DB4AB3799}" srcOrd="0" destOrd="0" presId="urn:microsoft.com/office/officeart/2018/5/layout/IconLeafLabelList"/>
    <dgm:cxn modelId="{0D4F7F82-17B8-4952-ADD0-59121EFBC88B}" srcId="{8B54E18D-EFB5-4769-906F-B20A330DE014}" destId="{800E927E-3526-4198-8FE5-529A3928D49D}" srcOrd="1" destOrd="0" parTransId="{15734782-917A-46A2-AE56-88159F1949AF}" sibTransId="{121A975A-ED61-49BE-8234-EE36B12D1BC1}"/>
    <dgm:cxn modelId="{85C0F88B-8974-4903-9632-19D1338C386C}" type="presOf" srcId="{800E927E-3526-4198-8FE5-529A3928D49D}" destId="{ED521159-D7DF-4E8A-9416-E4E818B290A2}" srcOrd="0" destOrd="0" presId="urn:microsoft.com/office/officeart/2018/5/layout/IconLeafLabelList"/>
    <dgm:cxn modelId="{C339B5AE-EBEC-4E64-B7A1-F453D60396AF}" srcId="{8B54E18D-EFB5-4769-906F-B20A330DE014}" destId="{2373357E-BBE7-4CB5-8FAD-2B282BC81A76}" srcOrd="2" destOrd="0" parTransId="{138335EE-06FF-4BAE-89AA-C9F3DB405E46}" sibTransId="{07700391-4CB5-4643-BBDE-E041E4C2DD0A}"/>
    <dgm:cxn modelId="{902D45D5-2C57-46FB-AB2F-D5E5E12405EC}" type="presOf" srcId="{2373357E-BBE7-4CB5-8FAD-2B282BC81A76}" destId="{47434CDE-A245-42C8-8530-1F4095C55798}" srcOrd="0" destOrd="0" presId="urn:microsoft.com/office/officeart/2018/5/layout/IconLeafLabelList"/>
    <dgm:cxn modelId="{DD58FDDF-3D3E-4180-9006-A3EA74E3456E}" type="presOf" srcId="{78DBAD3C-0471-44F1-8077-95D932241527}" destId="{71F7F8D9-6D9A-4657-BB61-5EA2D71D1149}" srcOrd="0" destOrd="0" presId="urn:microsoft.com/office/officeart/2018/5/layout/IconLeafLabelList"/>
    <dgm:cxn modelId="{F31100E1-FB9F-486B-A4BB-3D3CC6363A0F}" srcId="{8B54E18D-EFB5-4769-906F-B20A330DE014}" destId="{78DBAD3C-0471-44F1-8077-95D932241527}" srcOrd="0" destOrd="0" parTransId="{D80C9EE5-49D6-40D3-A8ED-F3DFC8A8D5DD}" sibTransId="{E86863C5-0DDF-47C8-AB91-1055DCA54111}"/>
    <dgm:cxn modelId="{461B35E4-6544-4907-A675-D305AAA4EA06}" type="presParOf" srcId="{8835F412-2471-4DBF-8208-DF5DB4AB3799}" destId="{040A79A7-B463-4AE5-AB8B-847509C50033}" srcOrd="0" destOrd="0" presId="urn:microsoft.com/office/officeart/2018/5/layout/IconLeafLabelList"/>
    <dgm:cxn modelId="{49E963B8-03BA-406C-8CA6-C0F26F9C1B63}" type="presParOf" srcId="{040A79A7-B463-4AE5-AB8B-847509C50033}" destId="{8653C6D9-6ED6-43E4-BF68-47B89E853B5D}" srcOrd="0" destOrd="0" presId="urn:microsoft.com/office/officeart/2018/5/layout/IconLeafLabelList"/>
    <dgm:cxn modelId="{6CAC9E49-6D0D-498C-BD09-87BF4FB9AC0B}" type="presParOf" srcId="{040A79A7-B463-4AE5-AB8B-847509C50033}" destId="{C79D5999-7C3B-4106-9BE9-0B075F4DB412}" srcOrd="1" destOrd="0" presId="urn:microsoft.com/office/officeart/2018/5/layout/IconLeafLabelList"/>
    <dgm:cxn modelId="{0493DB5A-E27D-4ED1-9C9C-F6B31560FB8C}" type="presParOf" srcId="{040A79A7-B463-4AE5-AB8B-847509C50033}" destId="{745D902B-AA98-476F-9893-EFD18568F1F0}" srcOrd="2" destOrd="0" presId="urn:microsoft.com/office/officeart/2018/5/layout/IconLeafLabelList"/>
    <dgm:cxn modelId="{DD5F50F7-E56B-4645-816E-672B961FACB3}" type="presParOf" srcId="{040A79A7-B463-4AE5-AB8B-847509C50033}" destId="{71F7F8D9-6D9A-4657-BB61-5EA2D71D1149}" srcOrd="3" destOrd="0" presId="urn:microsoft.com/office/officeart/2018/5/layout/IconLeafLabelList"/>
    <dgm:cxn modelId="{C5449AB5-F22C-458E-ADD4-8EB6AB7759EE}" type="presParOf" srcId="{8835F412-2471-4DBF-8208-DF5DB4AB3799}" destId="{AEFB3731-5A84-4387-B617-511AF83C6C72}" srcOrd="1" destOrd="0" presId="urn:microsoft.com/office/officeart/2018/5/layout/IconLeafLabelList"/>
    <dgm:cxn modelId="{2FBF3061-BEA1-4CC4-AE09-ACBB3359DCFA}" type="presParOf" srcId="{8835F412-2471-4DBF-8208-DF5DB4AB3799}" destId="{E265016C-9E59-46AE-B483-C3E521CB8EAB}" srcOrd="2" destOrd="0" presId="urn:microsoft.com/office/officeart/2018/5/layout/IconLeafLabelList"/>
    <dgm:cxn modelId="{7BEF93F3-2C44-420D-B60F-233D40326A4F}" type="presParOf" srcId="{E265016C-9E59-46AE-B483-C3E521CB8EAB}" destId="{6ED11748-D113-4D3A-8FC5-4366708F0AC3}" srcOrd="0" destOrd="0" presId="urn:microsoft.com/office/officeart/2018/5/layout/IconLeafLabelList"/>
    <dgm:cxn modelId="{AA5ADBB8-DDE8-47DC-A7FD-93A5845250C4}" type="presParOf" srcId="{E265016C-9E59-46AE-B483-C3E521CB8EAB}" destId="{4EB2BA7D-0197-464C-A18F-2DA5A59E29A7}" srcOrd="1" destOrd="0" presId="urn:microsoft.com/office/officeart/2018/5/layout/IconLeafLabelList"/>
    <dgm:cxn modelId="{4268BCA4-CC33-40BF-B04D-7954D1A74429}" type="presParOf" srcId="{E265016C-9E59-46AE-B483-C3E521CB8EAB}" destId="{B5CC26D5-10CD-43A7-B9C0-57CA867E0F3A}" srcOrd="2" destOrd="0" presId="urn:microsoft.com/office/officeart/2018/5/layout/IconLeafLabelList"/>
    <dgm:cxn modelId="{4C60E207-9427-45B3-B9A0-DE7D01DDE2FA}" type="presParOf" srcId="{E265016C-9E59-46AE-B483-C3E521CB8EAB}" destId="{ED521159-D7DF-4E8A-9416-E4E818B290A2}" srcOrd="3" destOrd="0" presId="urn:microsoft.com/office/officeart/2018/5/layout/IconLeafLabelList"/>
    <dgm:cxn modelId="{F14A354E-E469-4226-9A17-497886864848}" type="presParOf" srcId="{8835F412-2471-4DBF-8208-DF5DB4AB3799}" destId="{C3856169-BF78-4105-8468-D786EAAAE41B}" srcOrd="3" destOrd="0" presId="urn:microsoft.com/office/officeart/2018/5/layout/IconLeafLabelList"/>
    <dgm:cxn modelId="{20B0A36A-A70A-4F45-BA4E-41FEE99C24E2}" type="presParOf" srcId="{8835F412-2471-4DBF-8208-DF5DB4AB3799}" destId="{13634ED5-61DD-4CC2-A31C-12B0DBD05211}" srcOrd="4" destOrd="0" presId="urn:microsoft.com/office/officeart/2018/5/layout/IconLeafLabelList"/>
    <dgm:cxn modelId="{BCA1D072-FD61-4070-A302-A95A63183D10}" type="presParOf" srcId="{13634ED5-61DD-4CC2-A31C-12B0DBD05211}" destId="{0228C51F-C6F7-469C-B108-466C3D7268E9}" srcOrd="0" destOrd="0" presId="urn:microsoft.com/office/officeart/2018/5/layout/IconLeafLabelList"/>
    <dgm:cxn modelId="{48055947-FD04-4F2D-A92A-D36BBB45EC05}" type="presParOf" srcId="{13634ED5-61DD-4CC2-A31C-12B0DBD05211}" destId="{D3BEF7A6-6784-4FA8-AA6B-CF779F1D3A03}" srcOrd="1" destOrd="0" presId="urn:microsoft.com/office/officeart/2018/5/layout/IconLeafLabelList"/>
    <dgm:cxn modelId="{C05BFDE1-BAF2-42E4-9703-16374DAA89D0}" type="presParOf" srcId="{13634ED5-61DD-4CC2-A31C-12B0DBD05211}" destId="{9A4C4E79-A2ED-4BB9-A9BC-C998FEE4D449}" srcOrd="2" destOrd="0" presId="urn:microsoft.com/office/officeart/2018/5/layout/IconLeafLabelList"/>
    <dgm:cxn modelId="{ABD635B1-57AE-4B25-B2DC-85AA38C71F72}" type="presParOf" srcId="{13634ED5-61DD-4CC2-A31C-12B0DBD05211}" destId="{47434CDE-A245-42C8-8530-1F4095C55798}" srcOrd="3" destOrd="0" presId="urn:microsoft.com/office/officeart/2018/5/layout/IconLeafLabelList"/>
    <dgm:cxn modelId="{7453E09E-8915-4531-96DF-55FA1F41EF7B}" type="presParOf" srcId="{8835F412-2471-4DBF-8208-DF5DB4AB3799}" destId="{574C39A8-E283-41CA-BECD-98330FA7C766}" srcOrd="5" destOrd="0" presId="urn:microsoft.com/office/officeart/2018/5/layout/IconLeafLabelList"/>
    <dgm:cxn modelId="{BFB1B36B-1F0D-4B4A-ADD5-2EF9C69AEB78}" type="presParOf" srcId="{8835F412-2471-4DBF-8208-DF5DB4AB3799}" destId="{5A523961-030C-4666-945F-18D704853645}" srcOrd="6" destOrd="0" presId="urn:microsoft.com/office/officeart/2018/5/layout/IconLeafLabelList"/>
    <dgm:cxn modelId="{7ED04902-1F93-4930-A439-18D24315CAE7}" type="presParOf" srcId="{5A523961-030C-4666-945F-18D704853645}" destId="{2DC0DC44-8769-4625-96AC-8ABD6C543294}" srcOrd="0" destOrd="0" presId="urn:microsoft.com/office/officeart/2018/5/layout/IconLeafLabelList"/>
    <dgm:cxn modelId="{5E688C68-51AA-4E46-AB5F-7EF5E1F89450}" type="presParOf" srcId="{5A523961-030C-4666-945F-18D704853645}" destId="{74646DCC-E21F-4CA6-B097-E8667F717884}" srcOrd="1" destOrd="0" presId="urn:microsoft.com/office/officeart/2018/5/layout/IconLeafLabelList"/>
    <dgm:cxn modelId="{2D4183CE-260F-45EF-B3F1-3AB7CB9219D4}" type="presParOf" srcId="{5A523961-030C-4666-945F-18D704853645}" destId="{1D88DAC3-51BE-45FB-B666-7DCB25CED689}" srcOrd="2" destOrd="0" presId="urn:microsoft.com/office/officeart/2018/5/layout/IconLeafLabelList"/>
    <dgm:cxn modelId="{0DD37F5E-5F24-41AA-BD89-6921D2B088DD}" type="presParOf" srcId="{5A523961-030C-4666-945F-18D704853645}" destId="{359BFA80-CCC0-471C-B452-17DC162E206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591C6A7-56DA-473A-BBCE-5879D97A2A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C418902-0CE6-4DC8-9D37-2614F24A8CB9}">
      <dgm:prSet/>
      <dgm:spPr/>
      <dgm:t>
        <a:bodyPr/>
        <a:lstStyle/>
        <a:p>
          <a:r>
            <a:rPr lang="en-US" b="0" i="0"/>
            <a:t>Speed affects biomechanics</a:t>
          </a:r>
          <a:endParaRPr lang="en-US"/>
        </a:p>
      </dgm:t>
    </dgm:pt>
    <dgm:pt modelId="{3AD30869-8FA0-41ED-83B6-EFEAD3457868}" type="parTrans" cxnId="{A349CC6F-6B30-477A-AFCC-41DE5F8FB0CA}">
      <dgm:prSet/>
      <dgm:spPr/>
      <dgm:t>
        <a:bodyPr/>
        <a:lstStyle/>
        <a:p>
          <a:endParaRPr lang="en-US"/>
        </a:p>
      </dgm:t>
    </dgm:pt>
    <dgm:pt modelId="{3E1941D9-CCE2-47DA-886E-71837957B346}" type="sibTrans" cxnId="{A349CC6F-6B30-477A-AFCC-41DE5F8FB0CA}">
      <dgm:prSet/>
      <dgm:spPr/>
      <dgm:t>
        <a:bodyPr/>
        <a:lstStyle/>
        <a:p>
          <a:endParaRPr lang="en-US"/>
        </a:p>
      </dgm:t>
    </dgm:pt>
    <dgm:pt modelId="{6EB47ECD-39AF-464F-845B-C9C8B4A13A85}">
      <dgm:prSet/>
      <dgm:spPr/>
      <dgm:t>
        <a:bodyPr/>
        <a:lstStyle/>
        <a:p>
          <a:r>
            <a:rPr lang="en-US" b="0" i="0"/>
            <a:t>Participants showed good control</a:t>
          </a:r>
          <a:endParaRPr lang="en-US"/>
        </a:p>
      </dgm:t>
    </dgm:pt>
    <dgm:pt modelId="{01EEDAC3-6205-488E-A7CA-E0965E0581F1}" type="parTrans" cxnId="{52AE2630-3382-456E-A3F5-4C7D2EE6E7C6}">
      <dgm:prSet/>
      <dgm:spPr/>
      <dgm:t>
        <a:bodyPr/>
        <a:lstStyle/>
        <a:p>
          <a:endParaRPr lang="en-US"/>
        </a:p>
      </dgm:t>
    </dgm:pt>
    <dgm:pt modelId="{615483BD-A2EF-4265-9630-1281741CCF57}" type="sibTrans" cxnId="{52AE2630-3382-456E-A3F5-4C7D2EE6E7C6}">
      <dgm:prSet/>
      <dgm:spPr/>
      <dgm:t>
        <a:bodyPr/>
        <a:lstStyle/>
        <a:p>
          <a:endParaRPr lang="en-US"/>
        </a:p>
      </dgm:t>
    </dgm:pt>
    <dgm:pt modelId="{2D3DB56F-0361-49BB-A969-F5A00BBD4E52}">
      <dgm:prSet/>
      <dgm:spPr/>
      <dgm:t>
        <a:bodyPr/>
        <a:lstStyle/>
        <a:p>
          <a:r>
            <a:rPr lang="en-US" b="0" i="0"/>
            <a:t>Important balance between speed &amp; safety</a:t>
          </a:r>
          <a:endParaRPr lang="en-US"/>
        </a:p>
      </dgm:t>
    </dgm:pt>
    <dgm:pt modelId="{00F1B66E-3693-46A0-91F9-6490B44EE708}" type="parTrans" cxnId="{75472C51-5988-4D1F-80A8-C3ADB9553DA7}">
      <dgm:prSet/>
      <dgm:spPr/>
      <dgm:t>
        <a:bodyPr/>
        <a:lstStyle/>
        <a:p>
          <a:endParaRPr lang="en-US"/>
        </a:p>
      </dgm:t>
    </dgm:pt>
    <dgm:pt modelId="{E0FDC87A-8587-4CFF-A08E-6E320F0B095F}" type="sibTrans" cxnId="{75472C51-5988-4D1F-80A8-C3ADB9553DA7}">
      <dgm:prSet/>
      <dgm:spPr/>
      <dgm:t>
        <a:bodyPr/>
        <a:lstStyle/>
        <a:p>
          <a:endParaRPr lang="en-US"/>
        </a:p>
      </dgm:t>
    </dgm:pt>
    <dgm:pt modelId="{DF2E3D49-7303-4036-9CF6-B80935805C52}" type="pres">
      <dgm:prSet presAssocID="{3591C6A7-56DA-473A-BBCE-5879D97A2A60}" presName="root" presStyleCnt="0">
        <dgm:presLayoutVars>
          <dgm:dir/>
          <dgm:resizeHandles val="exact"/>
        </dgm:presLayoutVars>
      </dgm:prSet>
      <dgm:spPr/>
    </dgm:pt>
    <dgm:pt modelId="{9B79D391-7B48-4551-B7D4-7502FC8F5314}" type="pres">
      <dgm:prSet presAssocID="{0C418902-0CE6-4DC8-9D37-2614F24A8CB9}" presName="compNode" presStyleCnt="0"/>
      <dgm:spPr/>
    </dgm:pt>
    <dgm:pt modelId="{5A6DA4E9-DCCE-4DE0-9AA0-F6F1934C2EA3}" type="pres">
      <dgm:prSet presAssocID="{0C418902-0CE6-4DC8-9D37-2614F24A8CB9}" presName="bgRect" presStyleLbl="bgShp" presStyleIdx="0" presStyleCnt="3"/>
      <dgm:spPr/>
    </dgm:pt>
    <dgm:pt modelId="{8E1C7ADF-23C2-4F54-93ED-F21DF20FE3CD}" type="pres">
      <dgm:prSet presAssocID="{0C418902-0CE6-4DC8-9D37-2614F24A8CB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7A54E171-9CBA-433D-A138-1C79CCA3A559}" type="pres">
      <dgm:prSet presAssocID="{0C418902-0CE6-4DC8-9D37-2614F24A8CB9}" presName="spaceRect" presStyleCnt="0"/>
      <dgm:spPr/>
    </dgm:pt>
    <dgm:pt modelId="{546A027A-D9AA-46DB-995C-23F9C3E68037}" type="pres">
      <dgm:prSet presAssocID="{0C418902-0CE6-4DC8-9D37-2614F24A8CB9}" presName="parTx" presStyleLbl="revTx" presStyleIdx="0" presStyleCnt="3">
        <dgm:presLayoutVars>
          <dgm:chMax val="0"/>
          <dgm:chPref val="0"/>
        </dgm:presLayoutVars>
      </dgm:prSet>
      <dgm:spPr/>
    </dgm:pt>
    <dgm:pt modelId="{1CE55C31-C210-4F75-AAC8-68BA52326F5B}" type="pres">
      <dgm:prSet presAssocID="{3E1941D9-CCE2-47DA-886E-71837957B346}" presName="sibTrans" presStyleCnt="0"/>
      <dgm:spPr/>
    </dgm:pt>
    <dgm:pt modelId="{9E6D678B-AB69-4B2B-8AEE-080E73B7C78B}" type="pres">
      <dgm:prSet presAssocID="{6EB47ECD-39AF-464F-845B-C9C8B4A13A85}" presName="compNode" presStyleCnt="0"/>
      <dgm:spPr/>
    </dgm:pt>
    <dgm:pt modelId="{FEC61D2C-326F-4F3B-BFDD-AC0A457CAF27}" type="pres">
      <dgm:prSet presAssocID="{6EB47ECD-39AF-464F-845B-C9C8B4A13A85}" presName="bgRect" presStyleLbl="bgShp" presStyleIdx="1" presStyleCnt="3"/>
      <dgm:spPr/>
    </dgm:pt>
    <dgm:pt modelId="{E4E12877-56DB-47D9-8E16-B9485BAB9D18}" type="pres">
      <dgm:prSet presAssocID="{6EB47ECD-39AF-464F-845B-C9C8B4A13A8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1033185-AC12-44DA-B05B-73E1BC17A29F}" type="pres">
      <dgm:prSet presAssocID="{6EB47ECD-39AF-464F-845B-C9C8B4A13A85}" presName="spaceRect" presStyleCnt="0"/>
      <dgm:spPr/>
    </dgm:pt>
    <dgm:pt modelId="{A17E05E0-F99D-4596-A408-4C073714D4F7}" type="pres">
      <dgm:prSet presAssocID="{6EB47ECD-39AF-464F-845B-C9C8B4A13A85}" presName="parTx" presStyleLbl="revTx" presStyleIdx="1" presStyleCnt="3">
        <dgm:presLayoutVars>
          <dgm:chMax val="0"/>
          <dgm:chPref val="0"/>
        </dgm:presLayoutVars>
      </dgm:prSet>
      <dgm:spPr/>
    </dgm:pt>
    <dgm:pt modelId="{F8DE212C-21E8-4B9B-A3E5-968119C13902}" type="pres">
      <dgm:prSet presAssocID="{615483BD-A2EF-4265-9630-1281741CCF57}" presName="sibTrans" presStyleCnt="0"/>
      <dgm:spPr/>
    </dgm:pt>
    <dgm:pt modelId="{A1360C33-89CE-4874-8A4F-E1E5014C394A}" type="pres">
      <dgm:prSet presAssocID="{2D3DB56F-0361-49BB-A969-F5A00BBD4E52}" presName="compNode" presStyleCnt="0"/>
      <dgm:spPr/>
    </dgm:pt>
    <dgm:pt modelId="{C4BE23C8-7CA6-4128-B8FC-D7E8D9EF989B}" type="pres">
      <dgm:prSet presAssocID="{2D3DB56F-0361-49BB-A969-F5A00BBD4E52}" presName="bgRect" presStyleLbl="bgShp" presStyleIdx="2" presStyleCnt="3"/>
      <dgm:spPr/>
    </dgm:pt>
    <dgm:pt modelId="{A7FD45F7-E69B-415E-86EA-4B2E3BCE6B40}" type="pres">
      <dgm:prSet presAssocID="{2D3DB56F-0361-49BB-A969-F5A00BBD4E5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DEED327-4092-45DD-A054-DC4D01162105}" type="pres">
      <dgm:prSet presAssocID="{2D3DB56F-0361-49BB-A969-F5A00BBD4E52}" presName="spaceRect" presStyleCnt="0"/>
      <dgm:spPr/>
    </dgm:pt>
    <dgm:pt modelId="{4610ED0F-B28D-4806-B160-B678CFD83674}" type="pres">
      <dgm:prSet presAssocID="{2D3DB56F-0361-49BB-A969-F5A00BBD4E5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1A26920-135E-4F28-A333-1132A1F91A48}" type="presOf" srcId="{0C418902-0CE6-4DC8-9D37-2614F24A8CB9}" destId="{546A027A-D9AA-46DB-995C-23F9C3E68037}" srcOrd="0" destOrd="0" presId="urn:microsoft.com/office/officeart/2018/2/layout/IconVerticalSolidList"/>
    <dgm:cxn modelId="{52AE2630-3382-456E-A3F5-4C7D2EE6E7C6}" srcId="{3591C6A7-56DA-473A-BBCE-5879D97A2A60}" destId="{6EB47ECD-39AF-464F-845B-C9C8B4A13A85}" srcOrd="1" destOrd="0" parTransId="{01EEDAC3-6205-488E-A7CA-E0965E0581F1}" sibTransId="{615483BD-A2EF-4265-9630-1281741CCF57}"/>
    <dgm:cxn modelId="{4F6BDC4A-257E-4C99-B674-8895CB4F277D}" type="presOf" srcId="{6EB47ECD-39AF-464F-845B-C9C8B4A13A85}" destId="{A17E05E0-F99D-4596-A408-4C073714D4F7}" srcOrd="0" destOrd="0" presId="urn:microsoft.com/office/officeart/2018/2/layout/IconVerticalSolidList"/>
    <dgm:cxn modelId="{A349CC6F-6B30-477A-AFCC-41DE5F8FB0CA}" srcId="{3591C6A7-56DA-473A-BBCE-5879D97A2A60}" destId="{0C418902-0CE6-4DC8-9D37-2614F24A8CB9}" srcOrd="0" destOrd="0" parTransId="{3AD30869-8FA0-41ED-83B6-EFEAD3457868}" sibTransId="{3E1941D9-CCE2-47DA-886E-71837957B346}"/>
    <dgm:cxn modelId="{75472C51-5988-4D1F-80A8-C3ADB9553DA7}" srcId="{3591C6A7-56DA-473A-BBCE-5879D97A2A60}" destId="{2D3DB56F-0361-49BB-A969-F5A00BBD4E52}" srcOrd="2" destOrd="0" parTransId="{00F1B66E-3693-46A0-91F9-6490B44EE708}" sibTransId="{E0FDC87A-8587-4CFF-A08E-6E320F0B095F}"/>
    <dgm:cxn modelId="{F634B1BC-96CA-4D4C-A421-68D5D2ADB991}" type="presOf" srcId="{3591C6A7-56DA-473A-BBCE-5879D97A2A60}" destId="{DF2E3D49-7303-4036-9CF6-B80935805C52}" srcOrd="0" destOrd="0" presId="urn:microsoft.com/office/officeart/2018/2/layout/IconVerticalSolidList"/>
    <dgm:cxn modelId="{3D0838E7-DA30-467D-9ECE-9DD8EDF5528B}" type="presOf" srcId="{2D3DB56F-0361-49BB-A969-F5A00BBD4E52}" destId="{4610ED0F-B28D-4806-B160-B678CFD83674}" srcOrd="0" destOrd="0" presId="urn:microsoft.com/office/officeart/2018/2/layout/IconVerticalSolidList"/>
    <dgm:cxn modelId="{BEBB6A4D-F329-4B79-8171-85F00917570C}" type="presParOf" srcId="{DF2E3D49-7303-4036-9CF6-B80935805C52}" destId="{9B79D391-7B48-4551-B7D4-7502FC8F5314}" srcOrd="0" destOrd="0" presId="urn:microsoft.com/office/officeart/2018/2/layout/IconVerticalSolidList"/>
    <dgm:cxn modelId="{97D9C111-0CAF-4D33-9CAD-7A71F98EFD50}" type="presParOf" srcId="{9B79D391-7B48-4551-B7D4-7502FC8F5314}" destId="{5A6DA4E9-DCCE-4DE0-9AA0-F6F1934C2EA3}" srcOrd="0" destOrd="0" presId="urn:microsoft.com/office/officeart/2018/2/layout/IconVerticalSolidList"/>
    <dgm:cxn modelId="{4FBFAD32-1DEC-4F94-B293-D56EF0E5AD07}" type="presParOf" srcId="{9B79D391-7B48-4551-B7D4-7502FC8F5314}" destId="{8E1C7ADF-23C2-4F54-93ED-F21DF20FE3CD}" srcOrd="1" destOrd="0" presId="urn:microsoft.com/office/officeart/2018/2/layout/IconVerticalSolidList"/>
    <dgm:cxn modelId="{1C60EEFD-AFE8-4C86-BF5A-A9E8017E21E0}" type="presParOf" srcId="{9B79D391-7B48-4551-B7D4-7502FC8F5314}" destId="{7A54E171-9CBA-433D-A138-1C79CCA3A559}" srcOrd="2" destOrd="0" presId="urn:microsoft.com/office/officeart/2018/2/layout/IconVerticalSolidList"/>
    <dgm:cxn modelId="{1D4726BB-C4AE-40E5-9078-CEEA7CF11474}" type="presParOf" srcId="{9B79D391-7B48-4551-B7D4-7502FC8F5314}" destId="{546A027A-D9AA-46DB-995C-23F9C3E68037}" srcOrd="3" destOrd="0" presId="urn:microsoft.com/office/officeart/2018/2/layout/IconVerticalSolidList"/>
    <dgm:cxn modelId="{07B0D6F3-44A9-4F5B-9E43-5A0A48796148}" type="presParOf" srcId="{DF2E3D49-7303-4036-9CF6-B80935805C52}" destId="{1CE55C31-C210-4F75-AAC8-68BA52326F5B}" srcOrd="1" destOrd="0" presId="urn:microsoft.com/office/officeart/2018/2/layout/IconVerticalSolidList"/>
    <dgm:cxn modelId="{A40A8BBB-F88D-43A0-9FF5-0F9D1301C2A6}" type="presParOf" srcId="{DF2E3D49-7303-4036-9CF6-B80935805C52}" destId="{9E6D678B-AB69-4B2B-8AEE-080E73B7C78B}" srcOrd="2" destOrd="0" presId="urn:microsoft.com/office/officeart/2018/2/layout/IconVerticalSolidList"/>
    <dgm:cxn modelId="{4623A28A-9194-4C95-8141-FE428DC24BA7}" type="presParOf" srcId="{9E6D678B-AB69-4B2B-8AEE-080E73B7C78B}" destId="{FEC61D2C-326F-4F3B-BFDD-AC0A457CAF27}" srcOrd="0" destOrd="0" presId="urn:microsoft.com/office/officeart/2018/2/layout/IconVerticalSolidList"/>
    <dgm:cxn modelId="{AB62CD40-DE1A-46C4-A9B9-7B6A738310E5}" type="presParOf" srcId="{9E6D678B-AB69-4B2B-8AEE-080E73B7C78B}" destId="{E4E12877-56DB-47D9-8E16-B9485BAB9D18}" srcOrd="1" destOrd="0" presId="urn:microsoft.com/office/officeart/2018/2/layout/IconVerticalSolidList"/>
    <dgm:cxn modelId="{0B12B03A-F038-4902-BF62-F86708DB4934}" type="presParOf" srcId="{9E6D678B-AB69-4B2B-8AEE-080E73B7C78B}" destId="{91033185-AC12-44DA-B05B-73E1BC17A29F}" srcOrd="2" destOrd="0" presId="urn:microsoft.com/office/officeart/2018/2/layout/IconVerticalSolidList"/>
    <dgm:cxn modelId="{94F87C21-5DCA-4B61-9E9A-6ADB2160C94D}" type="presParOf" srcId="{9E6D678B-AB69-4B2B-8AEE-080E73B7C78B}" destId="{A17E05E0-F99D-4596-A408-4C073714D4F7}" srcOrd="3" destOrd="0" presId="urn:microsoft.com/office/officeart/2018/2/layout/IconVerticalSolidList"/>
    <dgm:cxn modelId="{70F02BCB-CB72-48C5-B16D-79BFAC104744}" type="presParOf" srcId="{DF2E3D49-7303-4036-9CF6-B80935805C52}" destId="{F8DE212C-21E8-4B9B-A3E5-968119C13902}" srcOrd="3" destOrd="0" presId="urn:microsoft.com/office/officeart/2018/2/layout/IconVerticalSolidList"/>
    <dgm:cxn modelId="{778E80D9-68E3-4287-8B4F-76259D96E706}" type="presParOf" srcId="{DF2E3D49-7303-4036-9CF6-B80935805C52}" destId="{A1360C33-89CE-4874-8A4F-E1E5014C394A}" srcOrd="4" destOrd="0" presId="urn:microsoft.com/office/officeart/2018/2/layout/IconVerticalSolidList"/>
    <dgm:cxn modelId="{6E33D526-B767-4C89-B801-92F6EE3C918E}" type="presParOf" srcId="{A1360C33-89CE-4874-8A4F-E1E5014C394A}" destId="{C4BE23C8-7CA6-4128-B8FC-D7E8D9EF989B}" srcOrd="0" destOrd="0" presId="urn:microsoft.com/office/officeart/2018/2/layout/IconVerticalSolidList"/>
    <dgm:cxn modelId="{56F12842-7B2C-480F-B2F8-2670ECAE6C6F}" type="presParOf" srcId="{A1360C33-89CE-4874-8A4F-E1E5014C394A}" destId="{A7FD45F7-E69B-415E-86EA-4B2E3BCE6B40}" srcOrd="1" destOrd="0" presId="urn:microsoft.com/office/officeart/2018/2/layout/IconVerticalSolidList"/>
    <dgm:cxn modelId="{CD7E4BF2-A15A-4009-A771-3A3E099C8622}" type="presParOf" srcId="{A1360C33-89CE-4874-8A4F-E1E5014C394A}" destId="{8DEED327-4092-45DD-A054-DC4D01162105}" srcOrd="2" destOrd="0" presId="urn:microsoft.com/office/officeart/2018/2/layout/IconVerticalSolidList"/>
    <dgm:cxn modelId="{83C52D2B-93E2-4A39-83EF-839B3D903EB3}" type="presParOf" srcId="{A1360C33-89CE-4874-8A4F-E1E5014C394A}" destId="{4610ED0F-B28D-4806-B160-B678CFD836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A2C29EF-822B-433D-B02B-8D3B607C3B7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D4F94BF-4C3B-48BA-8297-91A251B06696}">
      <dgm:prSet/>
      <dgm:spPr/>
      <dgm:t>
        <a:bodyPr/>
        <a:lstStyle/>
        <a:p>
          <a:r>
            <a:rPr lang="en-US" b="0" i="0"/>
            <a:t>Train deceleration mechanics</a:t>
          </a:r>
          <a:endParaRPr lang="en-US"/>
        </a:p>
      </dgm:t>
    </dgm:pt>
    <dgm:pt modelId="{3EC45B8A-AAAD-4527-96A8-8FDF97EB3573}" type="parTrans" cxnId="{3FCBB522-22DD-44DB-B91F-C1D407425D5F}">
      <dgm:prSet/>
      <dgm:spPr/>
      <dgm:t>
        <a:bodyPr/>
        <a:lstStyle/>
        <a:p>
          <a:endParaRPr lang="en-US"/>
        </a:p>
      </dgm:t>
    </dgm:pt>
    <dgm:pt modelId="{8ACDCB21-D6BA-4476-99C9-EBC403A97369}" type="sibTrans" cxnId="{3FCBB522-22DD-44DB-B91F-C1D407425D5F}">
      <dgm:prSet/>
      <dgm:spPr/>
      <dgm:t>
        <a:bodyPr/>
        <a:lstStyle/>
        <a:p>
          <a:endParaRPr lang="en-US"/>
        </a:p>
      </dgm:t>
    </dgm:pt>
    <dgm:pt modelId="{124A2B54-140B-4589-ADE5-44C4EED9F038}">
      <dgm:prSet/>
      <dgm:spPr/>
      <dgm:t>
        <a:bodyPr/>
        <a:lstStyle/>
        <a:p>
          <a:r>
            <a:rPr lang="en-US" b="0" i="0"/>
            <a:t>Strengthen quads, hamstrings, glutes</a:t>
          </a:r>
          <a:endParaRPr lang="en-US"/>
        </a:p>
      </dgm:t>
    </dgm:pt>
    <dgm:pt modelId="{65F3B563-39A7-4F60-AD53-C538DE73BE49}" type="parTrans" cxnId="{EDD34953-FEEE-4C4D-9E3F-3E41C6CE244E}">
      <dgm:prSet/>
      <dgm:spPr/>
      <dgm:t>
        <a:bodyPr/>
        <a:lstStyle/>
        <a:p>
          <a:endParaRPr lang="en-US"/>
        </a:p>
      </dgm:t>
    </dgm:pt>
    <dgm:pt modelId="{D6EF7940-154C-44B2-B324-EC6FB8F2C77C}" type="sibTrans" cxnId="{EDD34953-FEEE-4C4D-9E3F-3E41C6CE244E}">
      <dgm:prSet/>
      <dgm:spPr/>
      <dgm:t>
        <a:bodyPr/>
        <a:lstStyle/>
        <a:p>
          <a:endParaRPr lang="en-US"/>
        </a:p>
      </dgm:t>
    </dgm:pt>
    <dgm:pt modelId="{038ABD2D-792F-4984-B542-FEC32BD7D98A}">
      <dgm:prSet/>
      <dgm:spPr/>
      <dgm:t>
        <a:bodyPr/>
        <a:lstStyle/>
        <a:p>
          <a:r>
            <a:rPr lang="en-US" b="0" i="0"/>
            <a:t>Improve neuromuscular control</a:t>
          </a:r>
          <a:endParaRPr lang="en-US"/>
        </a:p>
      </dgm:t>
    </dgm:pt>
    <dgm:pt modelId="{E91C35F7-37A3-420B-AD0A-1FE308E1A973}" type="parTrans" cxnId="{CACE63C7-6D98-4F2A-B3A0-8C01C669455B}">
      <dgm:prSet/>
      <dgm:spPr/>
      <dgm:t>
        <a:bodyPr/>
        <a:lstStyle/>
        <a:p>
          <a:endParaRPr lang="en-US"/>
        </a:p>
      </dgm:t>
    </dgm:pt>
    <dgm:pt modelId="{7CAA1EDA-5E51-4C34-97EE-39CB662EB9AC}" type="sibTrans" cxnId="{CACE63C7-6D98-4F2A-B3A0-8C01C669455B}">
      <dgm:prSet/>
      <dgm:spPr/>
      <dgm:t>
        <a:bodyPr/>
        <a:lstStyle/>
        <a:p>
          <a:endParaRPr lang="en-US"/>
        </a:p>
      </dgm:t>
    </dgm:pt>
    <dgm:pt modelId="{E486EBAB-BF91-48A1-B000-C7A507B78C08}">
      <dgm:prSet/>
      <dgm:spPr/>
      <dgm:t>
        <a:bodyPr/>
        <a:lstStyle/>
        <a:p>
          <a:r>
            <a:rPr lang="en-US" b="0" i="0"/>
            <a:t>Focus on proper knee alignment</a:t>
          </a:r>
          <a:endParaRPr lang="en-US"/>
        </a:p>
      </dgm:t>
    </dgm:pt>
    <dgm:pt modelId="{821A9758-7288-4FD3-B139-ED5E65BC3FCE}" type="parTrans" cxnId="{C1E269D8-9609-463B-98ED-DECB6D710442}">
      <dgm:prSet/>
      <dgm:spPr/>
      <dgm:t>
        <a:bodyPr/>
        <a:lstStyle/>
        <a:p>
          <a:endParaRPr lang="en-US"/>
        </a:p>
      </dgm:t>
    </dgm:pt>
    <dgm:pt modelId="{31B065A2-3E3B-45D0-975A-4E618CB693E7}" type="sibTrans" cxnId="{C1E269D8-9609-463B-98ED-DECB6D710442}">
      <dgm:prSet/>
      <dgm:spPr/>
      <dgm:t>
        <a:bodyPr/>
        <a:lstStyle/>
        <a:p>
          <a:endParaRPr lang="en-US"/>
        </a:p>
      </dgm:t>
    </dgm:pt>
    <dgm:pt modelId="{865E66D6-089B-42A5-B362-40E97171FC77}" type="pres">
      <dgm:prSet presAssocID="{1A2C29EF-822B-433D-B02B-8D3B607C3B7A}" presName="root" presStyleCnt="0">
        <dgm:presLayoutVars>
          <dgm:dir/>
          <dgm:resizeHandles val="exact"/>
        </dgm:presLayoutVars>
      </dgm:prSet>
      <dgm:spPr/>
    </dgm:pt>
    <dgm:pt modelId="{509D97B4-CE08-4ABD-AC6A-A3B956322E3C}" type="pres">
      <dgm:prSet presAssocID="{3D4F94BF-4C3B-48BA-8297-91A251B06696}" presName="compNode" presStyleCnt="0"/>
      <dgm:spPr/>
    </dgm:pt>
    <dgm:pt modelId="{BEB94D24-4CDC-48BB-AA4E-16851A7F09C1}" type="pres">
      <dgm:prSet presAssocID="{3D4F94BF-4C3B-48BA-8297-91A251B0669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C52D65E-0F21-47CD-8E44-9BEA64675BB8}" type="pres">
      <dgm:prSet presAssocID="{3D4F94BF-4C3B-48BA-8297-91A251B06696}" presName="spaceRect" presStyleCnt="0"/>
      <dgm:spPr/>
    </dgm:pt>
    <dgm:pt modelId="{EBC87FAA-4911-4C6F-AECD-0427E550025F}" type="pres">
      <dgm:prSet presAssocID="{3D4F94BF-4C3B-48BA-8297-91A251B06696}" presName="textRect" presStyleLbl="revTx" presStyleIdx="0" presStyleCnt="4">
        <dgm:presLayoutVars>
          <dgm:chMax val="1"/>
          <dgm:chPref val="1"/>
        </dgm:presLayoutVars>
      </dgm:prSet>
      <dgm:spPr/>
    </dgm:pt>
    <dgm:pt modelId="{B05B9F1A-A1F5-4F0D-A80A-4724BDDDAE43}" type="pres">
      <dgm:prSet presAssocID="{8ACDCB21-D6BA-4476-99C9-EBC403A97369}" presName="sibTrans" presStyleCnt="0"/>
      <dgm:spPr/>
    </dgm:pt>
    <dgm:pt modelId="{BB3E7643-A1BA-4EAB-8A26-3B2A33115E7E}" type="pres">
      <dgm:prSet presAssocID="{124A2B54-140B-4589-ADE5-44C4EED9F038}" presName="compNode" presStyleCnt="0"/>
      <dgm:spPr/>
    </dgm:pt>
    <dgm:pt modelId="{6DE50863-7FBA-4955-B977-2BE797262B59}" type="pres">
      <dgm:prSet presAssocID="{124A2B54-140B-4589-ADE5-44C4EED9F03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mster"/>
        </a:ext>
      </dgm:extLst>
    </dgm:pt>
    <dgm:pt modelId="{DB139B91-70B5-4418-AF43-97EE5A96C51F}" type="pres">
      <dgm:prSet presAssocID="{124A2B54-140B-4589-ADE5-44C4EED9F038}" presName="spaceRect" presStyleCnt="0"/>
      <dgm:spPr/>
    </dgm:pt>
    <dgm:pt modelId="{E8E7EB30-0FC6-4C77-BE2B-86B23AA4AAE8}" type="pres">
      <dgm:prSet presAssocID="{124A2B54-140B-4589-ADE5-44C4EED9F038}" presName="textRect" presStyleLbl="revTx" presStyleIdx="1" presStyleCnt="4">
        <dgm:presLayoutVars>
          <dgm:chMax val="1"/>
          <dgm:chPref val="1"/>
        </dgm:presLayoutVars>
      </dgm:prSet>
      <dgm:spPr/>
    </dgm:pt>
    <dgm:pt modelId="{7DF90C57-6BED-438A-8F27-7A5E8A202616}" type="pres">
      <dgm:prSet presAssocID="{D6EF7940-154C-44B2-B324-EC6FB8F2C77C}" presName="sibTrans" presStyleCnt="0"/>
      <dgm:spPr/>
    </dgm:pt>
    <dgm:pt modelId="{3FE76DCD-0670-4323-9284-8AB79286FC76}" type="pres">
      <dgm:prSet presAssocID="{038ABD2D-792F-4984-B542-FEC32BD7D98A}" presName="compNode" presStyleCnt="0"/>
      <dgm:spPr/>
    </dgm:pt>
    <dgm:pt modelId="{4BD984B9-3F1B-4DBE-8554-EAD0E3D756E2}" type="pres">
      <dgm:prSet presAssocID="{038ABD2D-792F-4984-B542-FEC32BD7D98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0A34FA6-4C79-4EBE-902C-FF07851C4E7A}" type="pres">
      <dgm:prSet presAssocID="{038ABD2D-792F-4984-B542-FEC32BD7D98A}" presName="spaceRect" presStyleCnt="0"/>
      <dgm:spPr/>
    </dgm:pt>
    <dgm:pt modelId="{1BC04CFD-0F98-4F15-9735-2D1B5B695D0B}" type="pres">
      <dgm:prSet presAssocID="{038ABD2D-792F-4984-B542-FEC32BD7D98A}" presName="textRect" presStyleLbl="revTx" presStyleIdx="2" presStyleCnt="4">
        <dgm:presLayoutVars>
          <dgm:chMax val="1"/>
          <dgm:chPref val="1"/>
        </dgm:presLayoutVars>
      </dgm:prSet>
      <dgm:spPr/>
    </dgm:pt>
    <dgm:pt modelId="{4CF3E7B5-67B9-4940-85C0-A82CBEC87509}" type="pres">
      <dgm:prSet presAssocID="{7CAA1EDA-5E51-4C34-97EE-39CB662EB9AC}" presName="sibTrans" presStyleCnt="0"/>
      <dgm:spPr/>
    </dgm:pt>
    <dgm:pt modelId="{7B9C8CEC-2AB5-4720-8B29-A7093D43543B}" type="pres">
      <dgm:prSet presAssocID="{E486EBAB-BF91-48A1-B000-C7A507B78C08}" presName="compNode" presStyleCnt="0"/>
      <dgm:spPr/>
    </dgm:pt>
    <dgm:pt modelId="{FF245041-076F-4CCD-A1D1-596BA7C1424F}" type="pres">
      <dgm:prSet presAssocID="{E486EBAB-BF91-48A1-B000-C7A507B78C0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4BFE66E-45F2-401C-91F9-0D1DD2320757}" type="pres">
      <dgm:prSet presAssocID="{E486EBAB-BF91-48A1-B000-C7A507B78C08}" presName="spaceRect" presStyleCnt="0"/>
      <dgm:spPr/>
    </dgm:pt>
    <dgm:pt modelId="{53CA74F0-22F1-4554-9EAD-9A7325C07DF0}" type="pres">
      <dgm:prSet presAssocID="{E486EBAB-BF91-48A1-B000-C7A507B78C0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FCBB522-22DD-44DB-B91F-C1D407425D5F}" srcId="{1A2C29EF-822B-433D-B02B-8D3B607C3B7A}" destId="{3D4F94BF-4C3B-48BA-8297-91A251B06696}" srcOrd="0" destOrd="0" parTransId="{3EC45B8A-AAAD-4527-96A8-8FDF97EB3573}" sibTransId="{8ACDCB21-D6BA-4476-99C9-EBC403A97369}"/>
    <dgm:cxn modelId="{F0846028-8B6E-49B0-B69E-FEAB73F44DE1}" type="presOf" srcId="{1A2C29EF-822B-433D-B02B-8D3B607C3B7A}" destId="{865E66D6-089B-42A5-B362-40E97171FC77}" srcOrd="0" destOrd="0" presId="urn:microsoft.com/office/officeart/2018/2/layout/IconLabelList"/>
    <dgm:cxn modelId="{9E9F3E38-F3A7-4D74-8C6B-7600E8598D1C}" type="presOf" srcId="{3D4F94BF-4C3B-48BA-8297-91A251B06696}" destId="{EBC87FAA-4911-4C6F-AECD-0427E550025F}" srcOrd="0" destOrd="0" presId="urn:microsoft.com/office/officeart/2018/2/layout/IconLabelList"/>
    <dgm:cxn modelId="{EDD34953-FEEE-4C4D-9E3F-3E41C6CE244E}" srcId="{1A2C29EF-822B-433D-B02B-8D3B607C3B7A}" destId="{124A2B54-140B-4589-ADE5-44C4EED9F038}" srcOrd="1" destOrd="0" parTransId="{65F3B563-39A7-4F60-AD53-C538DE73BE49}" sibTransId="{D6EF7940-154C-44B2-B324-EC6FB8F2C77C}"/>
    <dgm:cxn modelId="{3ADF7C98-A772-4C3C-BE96-0B700BB93599}" type="presOf" srcId="{038ABD2D-792F-4984-B542-FEC32BD7D98A}" destId="{1BC04CFD-0F98-4F15-9735-2D1B5B695D0B}" srcOrd="0" destOrd="0" presId="urn:microsoft.com/office/officeart/2018/2/layout/IconLabelList"/>
    <dgm:cxn modelId="{85B6D3BB-EF8E-4A47-B122-5501D95EEF78}" type="presOf" srcId="{124A2B54-140B-4589-ADE5-44C4EED9F038}" destId="{E8E7EB30-0FC6-4C77-BE2B-86B23AA4AAE8}" srcOrd="0" destOrd="0" presId="urn:microsoft.com/office/officeart/2018/2/layout/IconLabelList"/>
    <dgm:cxn modelId="{CACE63C7-6D98-4F2A-B3A0-8C01C669455B}" srcId="{1A2C29EF-822B-433D-B02B-8D3B607C3B7A}" destId="{038ABD2D-792F-4984-B542-FEC32BD7D98A}" srcOrd="2" destOrd="0" parTransId="{E91C35F7-37A3-420B-AD0A-1FE308E1A973}" sibTransId="{7CAA1EDA-5E51-4C34-97EE-39CB662EB9AC}"/>
    <dgm:cxn modelId="{C1E269D8-9609-463B-98ED-DECB6D710442}" srcId="{1A2C29EF-822B-433D-B02B-8D3B607C3B7A}" destId="{E486EBAB-BF91-48A1-B000-C7A507B78C08}" srcOrd="3" destOrd="0" parTransId="{821A9758-7288-4FD3-B139-ED5E65BC3FCE}" sibTransId="{31B065A2-3E3B-45D0-975A-4E618CB693E7}"/>
    <dgm:cxn modelId="{A430C1E8-45BE-479E-A9C1-E3D94CB154B7}" type="presOf" srcId="{E486EBAB-BF91-48A1-B000-C7A507B78C08}" destId="{53CA74F0-22F1-4554-9EAD-9A7325C07DF0}" srcOrd="0" destOrd="0" presId="urn:microsoft.com/office/officeart/2018/2/layout/IconLabelList"/>
    <dgm:cxn modelId="{3F9471D9-D690-42B2-85EA-1EBB9CF84476}" type="presParOf" srcId="{865E66D6-089B-42A5-B362-40E97171FC77}" destId="{509D97B4-CE08-4ABD-AC6A-A3B956322E3C}" srcOrd="0" destOrd="0" presId="urn:microsoft.com/office/officeart/2018/2/layout/IconLabelList"/>
    <dgm:cxn modelId="{CAC5B94E-20E4-4148-9A1E-94E69588C3F7}" type="presParOf" srcId="{509D97B4-CE08-4ABD-AC6A-A3B956322E3C}" destId="{BEB94D24-4CDC-48BB-AA4E-16851A7F09C1}" srcOrd="0" destOrd="0" presId="urn:microsoft.com/office/officeart/2018/2/layout/IconLabelList"/>
    <dgm:cxn modelId="{F0E5BEE2-FF93-4284-A682-E17DF92CABF0}" type="presParOf" srcId="{509D97B4-CE08-4ABD-AC6A-A3B956322E3C}" destId="{1C52D65E-0F21-47CD-8E44-9BEA64675BB8}" srcOrd="1" destOrd="0" presId="urn:microsoft.com/office/officeart/2018/2/layout/IconLabelList"/>
    <dgm:cxn modelId="{540832CB-8338-4737-9E7A-D692D0D0C98E}" type="presParOf" srcId="{509D97B4-CE08-4ABD-AC6A-A3B956322E3C}" destId="{EBC87FAA-4911-4C6F-AECD-0427E550025F}" srcOrd="2" destOrd="0" presId="urn:microsoft.com/office/officeart/2018/2/layout/IconLabelList"/>
    <dgm:cxn modelId="{1920B037-9A55-4C70-9A76-7283EC30BAE0}" type="presParOf" srcId="{865E66D6-089B-42A5-B362-40E97171FC77}" destId="{B05B9F1A-A1F5-4F0D-A80A-4724BDDDAE43}" srcOrd="1" destOrd="0" presId="urn:microsoft.com/office/officeart/2018/2/layout/IconLabelList"/>
    <dgm:cxn modelId="{1C9E3757-8580-46A7-9301-ADEBA08C6189}" type="presParOf" srcId="{865E66D6-089B-42A5-B362-40E97171FC77}" destId="{BB3E7643-A1BA-4EAB-8A26-3B2A33115E7E}" srcOrd="2" destOrd="0" presId="urn:microsoft.com/office/officeart/2018/2/layout/IconLabelList"/>
    <dgm:cxn modelId="{5A250EAE-BE28-428F-9A81-B12A77A20831}" type="presParOf" srcId="{BB3E7643-A1BA-4EAB-8A26-3B2A33115E7E}" destId="{6DE50863-7FBA-4955-B977-2BE797262B59}" srcOrd="0" destOrd="0" presId="urn:microsoft.com/office/officeart/2018/2/layout/IconLabelList"/>
    <dgm:cxn modelId="{A3321E49-4119-40A5-A348-8296D641786B}" type="presParOf" srcId="{BB3E7643-A1BA-4EAB-8A26-3B2A33115E7E}" destId="{DB139B91-70B5-4418-AF43-97EE5A96C51F}" srcOrd="1" destOrd="0" presId="urn:microsoft.com/office/officeart/2018/2/layout/IconLabelList"/>
    <dgm:cxn modelId="{953317E3-70C3-4F4E-8CDF-59F34E5CF891}" type="presParOf" srcId="{BB3E7643-A1BA-4EAB-8A26-3B2A33115E7E}" destId="{E8E7EB30-0FC6-4C77-BE2B-86B23AA4AAE8}" srcOrd="2" destOrd="0" presId="urn:microsoft.com/office/officeart/2018/2/layout/IconLabelList"/>
    <dgm:cxn modelId="{DC14B99D-DA72-41D4-AADD-27D63960EAB7}" type="presParOf" srcId="{865E66D6-089B-42A5-B362-40E97171FC77}" destId="{7DF90C57-6BED-438A-8F27-7A5E8A202616}" srcOrd="3" destOrd="0" presId="urn:microsoft.com/office/officeart/2018/2/layout/IconLabelList"/>
    <dgm:cxn modelId="{74E08925-6BC2-4F84-B21F-EBD7B768BAD6}" type="presParOf" srcId="{865E66D6-089B-42A5-B362-40E97171FC77}" destId="{3FE76DCD-0670-4323-9284-8AB79286FC76}" srcOrd="4" destOrd="0" presId="urn:microsoft.com/office/officeart/2018/2/layout/IconLabelList"/>
    <dgm:cxn modelId="{9067FA4C-E068-4786-B67E-B5284B6BC935}" type="presParOf" srcId="{3FE76DCD-0670-4323-9284-8AB79286FC76}" destId="{4BD984B9-3F1B-4DBE-8554-EAD0E3D756E2}" srcOrd="0" destOrd="0" presId="urn:microsoft.com/office/officeart/2018/2/layout/IconLabelList"/>
    <dgm:cxn modelId="{F10D13D8-72DC-4D46-B732-64D3B6470E6E}" type="presParOf" srcId="{3FE76DCD-0670-4323-9284-8AB79286FC76}" destId="{90A34FA6-4C79-4EBE-902C-FF07851C4E7A}" srcOrd="1" destOrd="0" presId="urn:microsoft.com/office/officeart/2018/2/layout/IconLabelList"/>
    <dgm:cxn modelId="{81F93139-11E8-42BF-8133-F8F82A2147CE}" type="presParOf" srcId="{3FE76DCD-0670-4323-9284-8AB79286FC76}" destId="{1BC04CFD-0F98-4F15-9735-2D1B5B695D0B}" srcOrd="2" destOrd="0" presId="urn:microsoft.com/office/officeart/2018/2/layout/IconLabelList"/>
    <dgm:cxn modelId="{4296B437-50B6-4359-B4EE-4F59CEFD3DB8}" type="presParOf" srcId="{865E66D6-089B-42A5-B362-40E97171FC77}" destId="{4CF3E7B5-67B9-4940-85C0-A82CBEC87509}" srcOrd="5" destOrd="0" presId="urn:microsoft.com/office/officeart/2018/2/layout/IconLabelList"/>
    <dgm:cxn modelId="{83AF5E14-02A3-4018-B650-2C586CF40CB4}" type="presParOf" srcId="{865E66D6-089B-42A5-B362-40E97171FC77}" destId="{7B9C8CEC-2AB5-4720-8B29-A7093D43543B}" srcOrd="6" destOrd="0" presId="urn:microsoft.com/office/officeart/2018/2/layout/IconLabelList"/>
    <dgm:cxn modelId="{7CCD946E-5567-4988-94C6-B38F51DE574F}" type="presParOf" srcId="{7B9C8CEC-2AB5-4720-8B29-A7093D43543B}" destId="{FF245041-076F-4CCD-A1D1-596BA7C1424F}" srcOrd="0" destOrd="0" presId="urn:microsoft.com/office/officeart/2018/2/layout/IconLabelList"/>
    <dgm:cxn modelId="{E63CE93B-CA30-4EA2-8051-49C8A7B71402}" type="presParOf" srcId="{7B9C8CEC-2AB5-4720-8B29-A7093D43543B}" destId="{D4BFE66E-45F2-401C-91F9-0D1DD2320757}" srcOrd="1" destOrd="0" presId="urn:microsoft.com/office/officeart/2018/2/layout/IconLabelList"/>
    <dgm:cxn modelId="{7BFAAAAD-7C54-4634-86E0-77D98484DA28}" type="presParOf" srcId="{7B9C8CEC-2AB5-4720-8B29-A7093D43543B}" destId="{53CA74F0-22F1-4554-9EAD-9A7325C07DF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2648F7F-F7B6-4684-BCEA-E09B843A768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49DCD81-85B7-458F-B414-5967DE81128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 err="1"/>
            <a:t>Dos’Santos</a:t>
          </a:r>
          <a:r>
            <a:rPr lang="en-US" b="0" i="0" dirty="0"/>
            <a:t> et al. (2018)</a:t>
          </a:r>
          <a:endParaRPr lang="en-US" dirty="0"/>
        </a:p>
      </dgm:t>
    </dgm:pt>
    <dgm:pt modelId="{7CE5A75A-9EE8-472E-BEE2-07F72C25639C}" type="parTrans" cxnId="{B741488A-56D1-4C05-91B4-FFAA5A550E89}">
      <dgm:prSet/>
      <dgm:spPr/>
      <dgm:t>
        <a:bodyPr/>
        <a:lstStyle/>
        <a:p>
          <a:endParaRPr lang="en-US"/>
        </a:p>
      </dgm:t>
    </dgm:pt>
    <dgm:pt modelId="{51007F8C-F3AD-4BE1-8B29-FD87041383B3}" type="sibTrans" cxnId="{B741488A-56D1-4C05-91B4-FFAA5A550E89}">
      <dgm:prSet/>
      <dgm:spPr/>
      <dgm:t>
        <a:bodyPr/>
        <a:lstStyle/>
        <a:p>
          <a:endParaRPr lang="en-US"/>
        </a:p>
      </dgm:t>
    </dgm:pt>
    <dgm:pt modelId="{40517165-5853-4A18-8E40-D98C802D733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/>
            <a:t>Hewett et al. (2005)</a:t>
          </a:r>
          <a:endParaRPr lang="en-US" dirty="0"/>
        </a:p>
      </dgm:t>
    </dgm:pt>
    <dgm:pt modelId="{670CC132-30F2-43F8-8CD6-B3075F20ACAB}" type="parTrans" cxnId="{D8E9D7F2-B437-4A6D-84E9-5685B9AC4726}">
      <dgm:prSet/>
      <dgm:spPr/>
      <dgm:t>
        <a:bodyPr/>
        <a:lstStyle/>
        <a:p>
          <a:endParaRPr lang="en-US"/>
        </a:p>
      </dgm:t>
    </dgm:pt>
    <dgm:pt modelId="{27299861-7FAA-455F-84D2-D02C16370D0B}" type="sibTrans" cxnId="{D8E9D7F2-B437-4A6D-84E9-5685B9AC4726}">
      <dgm:prSet/>
      <dgm:spPr/>
      <dgm:t>
        <a:bodyPr/>
        <a:lstStyle/>
        <a:p>
          <a:endParaRPr lang="en-US"/>
        </a:p>
      </dgm:t>
    </dgm:pt>
    <dgm:pt modelId="{EC21633C-471D-4298-81AA-289CEF0A0B4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/>
            <a:t>McLean et al. (2004)</a:t>
          </a:r>
          <a:endParaRPr lang="en-US" dirty="0"/>
        </a:p>
      </dgm:t>
    </dgm:pt>
    <dgm:pt modelId="{CAAFE221-A7EC-4339-BAFB-36C86B4ED285}" type="parTrans" cxnId="{C935F893-7209-4F78-8550-5146F9653D61}">
      <dgm:prSet/>
      <dgm:spPr/>
      <dgm:t>
        <a:bodyPr/>
        <a:lstStyle/>
        <a:p>
          <a:endParaRPr lang="en-US"/>
        </a:p>
      </dgm:t>
    </dgm:pt>
    <dgm:pt modelId="{85284B44-67E1-4E84-B1DC-DC625C044FAC}" type="sibTrans" cxnId="{C935F893-7209-4F78-8550-5146F9653D61}">
      <dgm:prSet/>
      <dgm:spPr/>
      <dgm:t>
        <a:bodyPr/>
        <a:lstStyle/>
        <a:p>
          <a:endParaRPr lang="en-US"/>
        </a:p>
      </dgm:t>
    </dgm:pt>
    <dgm:pt modelId="{1CA75B7B-C769-4954-800B-79178C5FDDB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/>
            <a:t>Powers (2010)</a:t>
          </a:r>
          <a:endParaRPr lang="en-US" dirty="0"/>
        </a:p>
      </dgm:t>
    </dgm:pt>
    <dgm:pt modelId="{FF948C3A-B76B-485A-BC34-25F93836B24C}" type="parTrans" cxnId="{5B368630-D952-4DAE-B5C7-D0344A284440}">
      <dgm:prSet/>
      <dgm:spPr/>
      <dgm:t>
        <a:bodyPr/>
        <a:lstStyle/>
        <a:p>
          <a:endParaRPr lang="en-US"/>
        </a:p>
      </dgm:t>
    </dgm:pt>
    <dgm:pt modelId="{E3F9D007-9901-46D1-888A-0A0E7FBE1140}" type="sibTrans" cxnId="{5B368630-D952-4DAE-B5C7-D0344A284440}">
      <dgm:prSet/>
      <dgm:spPr/>
      <dgm:t>
        <a:bodyPr/>
        <a:lstStyle/>
        <a:p>
          <a:endParaRPr lang="en-US"/>
        </a:p>
      </dgm:t>
    </dgm:pt>
    <dgm:pt modelId="{61271521-0CC9-4FB1-B4B9-7A079041FAE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Microsoft (2024)copilot</a:t>
          </a:r>
          <a:endParaRPr lang="en-GB" dirty="0"/>
        </a:p>
      </dgm:t>
    </dgm:pt>
    <dgm:pt modelId="{03D2DC18-441A-4A55-8103-794888771B95}" type="parTrans" cxnId="{0086D6BA-8111-4C18-87DF-CC9DDB9E07B9}">
      <dgm:prSet/>
      <dgm:spPr/>
      <dgm:t>
        <a:bodyPr/>
        <a:lstStyle/>
        <a:p>
          <a:endParaRPr lang="en-GB"/>
        </a:p>
      </dgm:t>
    </dgm:pt>
    <dgm:pt modelId="{BEC00B68-247B-45FD-99CE-14BE01F14CB6}" type="sibTrans" cxnId="{0086D6BA-8111-4C18-87DF-CC9DDB9E07B9}">
      <dgm:prSet/>
      <dgm:spPr/>
      <dgm:t>
        <a:bodyPr/>
        <a:lstStyle/>
        <a:p>
          <a:endParaRPr lang="en-GB"/>
        </a:p>
      </dgm:t>
    </dgm:pt>
    <dgm:pt modelId="{3AE5FCC3-1779-414E-9EDA-018AA6D615E9}" type="pres">
      <dgm:prSet presAssocID="{52648F7F-F7B6-4684-BCEA-E09B843A7681}" presName="root" presStyleCnt="0">
        <dgm:presLayoutVars>
          <dgm:dir/>
          <dgm:resizeHandles val="exact"/>
        </dgm:presLayoutVars>
      </dgm:prSet>
      <dgm:spPr/>
    </dgm:pt>
    <dgm:pt modelId="{8DD6D35D-47E9-46B9-94FA-EE2CE8F2AC10}" type="pres">
      <dgm:prSet presAssocID="{549DCD81-85B7-458F-B414-5967DE811280}" presName="compNode" presStyleCnt="0"/>
      <dgm:spPr/>
    </dgm:pt>
    <dgm:pt modelId="{6966BF0B-BAD0-43CD-A0FB-CE9DF840F437}" type="pres">
      <dgm:prSet presAssocID="{549DCD81-85B7-458F-B414-5967DE811280}" presName="iconBgRect" presStyleLbl="bgShp" presStyleIdx="0" presStyleCnt="5"/>
      <dgm:spPr/>
    </dgm:pt>
    <dgm:pt modelId="{740DF0E1-23BE-41A8-AF11-754974DC7531}" type="pres">
      <dgm:prSet presAssocID="{549DCD81-85B7-458F-B414-5967DE81128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cracker"/>
        </a:ext>
      </dgm:extLst>
    </dgm:pt>
    <dgm:pt modelId="{A867CE47-8FB3-496F-B55A-2D9CA640AB51}" type="pres">
      <dgm:prSet presAssocID="{549DCD81-85B7-458F-B414-5967DE811280}" presName="spaceRect" presStyleCnt="0"/>
      <dgm:spPr/>
    </dgm:pt>
    <dgm:pt modelId="{6B9C89A5-F927-46EA-B876-290AB7A91BD5}" type="pres">
      <dgm:prSet presAssocID="{549DCD81-85B7-458F-B414-5967DE811280}" presName="textRect" presStyleLbl="revTx" presStyleIdx="0" presStyleCnt="5">
        <dgm:presLayoutVars>
          <dgm:chMax val="1"/>
          <dgm:chPref val="1"/>
        </dgm:presLayoutVars>
      </dgm:prSet>
      <dgm:spPr/>
    </dgm:pt>
    <dgm:pt modelId="{CDD257D5-088A-4639-9CC5-F7396AA518F8}" type="pres">
      <dgm:prSet presAssocID="{51007F8C-F3AD-4BE1-8B29-FD87041383B3}" presName="sibTrans" presStyleCnt="0"/>
      <dgm:spPr/>
    </dgm:pt>
    <dgm:pt modelId="{907FE36A-5CC5-4866-8F04-C4BA63B1FF47}" type="pres">
      <dgm:prSet presAssocID="{40517165-5853-4A18-8E40-D98C802D7336}" presName="compNode" presStyleCnt="0"/>
      <dgm:spPr/>
    </dgm:pt>
    <dgm:pt modelId="{080F784C-9263-4385-A540-3125735E1388}" type="pres">
      <dgm:prSet presAssocID="{40517165-5853-4A18-8E40-D98C802D7336}" presName="iconBgRect" presStyleLbl="bgShp" presStyleIdx="1" presStyleCnt="5"/>
      <dgm:spPr/>
    </dgm:pt>
    <dgm:pt modelId="{439EB9B7-4A9B-4EDB-AB77-DC543EC72963}" type="pres">
      <dgm:prSet presAssocID="{40517165-5853-4A18-8E40-D98C802D733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ke"/>
        </a:ext>
      </dgm:extLst>
    </dgm:pt>
    <dgm:pt modelId="{5866EE5F-4A2C-42B4-AF92-5F52544C17B4}" type="pres">
      <dgm:prSet presAssocID="{40517165-5853-4A18-8E40-D98C802D7336}" presName="spaceRect" presStyleCnt="0"/>
      <dgm:spPr/>
    </dgm:pt>
    <dgm:pt modelId="{D082E8DD-AF22-4586-9D2A-C8CD0469815F}" type="pres">
      <dgm:prSet presAssocID="{40517165-5853-4A18-8E40-D98C802D7336}" presName="textRect" presStyleLbl="revTx" presStyleIdx="1" presStyleCnt="5">
        <dgm:presLayoutVars>
          <dgm:chMax val="1"/>
          <dgm:chPref val="1"/>
        </dgm:presLayoutVars>
      </dgm:prSet>
      <dgm:spPr/>
    </dgm:pt>
    <dgm:pt modelId="{7F1398E7-F6EC-456B-AC7E-BB74FB5BB1A7}" type="pres">
      <dgm:prSet presAssocID="{27299861-7FAA-455F-84D2-D02C16370D0B}" presName="sibTrans" presStyleCnt="0"/>
      <dgm:spPr/>
    </dgm:pt>
    <dgm:pt modelId="{8292763C-40BD-4071-94BE-2E6793AC66D4}" type="pres">
      <dgm:prSet presAssocID="{EC21633C-471D-4298-81AA-289CEF0A0B42}" presName="compNode" presStyleCnt="0"/>
      <dgm:spPr/>
    </dgm:pt>
    <dgm:pt modelId="{761F1888-62D4-4316-998C-C347C649BF57}" type="pres">
      <dgm:prSet presAssocID="{EC21633C-471D-4298-81AA-289CEF0A0B42}" presName="iconBgRect" presStyleLbl="bgShp" presStyleIdx="2" presStyleCnt="5"/>
      <dgm:spPr/>
    </dgm:pt>
    <dgm:pt modelId="{D45F0F42-9605-4D6D-9EE0-5DC7BCE4F658}" type="pres">
      <dgm:prSet presAssocID="{EC21633C-471D-4298-81AA-289CEF0A0B4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CAE2F089-2E2F-4A4D-978F-EB4637A23BA9}" type="pres">
      <dgm:prSet presAssocID="{EC21633C-471D-4298-81AA-289CEF0A0B42}" presName="spaceRect" presStyleCnt="0"/>
      <dgm:spPr/>
    </dgm:pt>
    <dgm:pt modelId="{D098776D-F118-45CB-96A1-18E47F72832E}" type="pres">
      <dgm:prSet presAssocID="{EC21633C-471D-4298-81AA-289CEF0A0B42}" presName="textRect" presStyleLbl="revTx" presStyleIdx="2" presStyleCnt="5">
        <dgm:presLayoutVars>
          <dgm:chMax val="1"/>
          <dgm:chPref val="1"/>
        </dgm:presLayoutVars>
      </dgm:prSet>
      <dgm:spPr/>
    </dgm:pt>
    <dgm:pt modelId="{0312EB53-B7CE-457A-97C7-47E08D668E48}" type="pres">
      <dgm:prSet presAssocID="{85284B44-67E1-4E84-B1DC-DC625C044FAC}" presName="sibTrans" presStyleCnt="0"/>
      <dgm:spPr/>
    </dgm:pt>
    <dgm:pt modelId="{7CC66804-5E47-4E3A-8F77-D3246C9936A9}" type="pres">
      <dgm:prSet presAssocID="{1CA75B7B-C769-4954-800B-79178C5FDDB3}" presName="compNode" presStyleCnt="0"/>
      <dgm:spPr/>
    </dgm:pt>
    <dgm:pt modelId="{A2936BC9-6067-45B4-8F57-77AF397D330B}" type="pres">
      <dgm:prSet presAssocID="{1CA75B7B-C769-4954-800B-79178C5FDDB3}" presName="iconBgRect" presStyleLbl="bgShp" presStyleIdx="3" presStyleCnt="5"/>
      <dgm:spPr/>
    </dgm:pt>
    <dgm:pt modelId="{28C3BE8F-95E9-492E-8693-7A0D1D86C062}" type="pres">
      <dgm:prSet presAssocID="{1CA75B7B-C769-4954-800B-79178C5FDDB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EB27D46-B520-4442-A751-A35791A4BC25}" type="pres">
      <dgm:prSet presAssocID="{1CA75B7B-C769-4954-800B-79178C5FDDB3}" presName="spaceRect" presStyleCnt="0"/>
      <dgm:spPr/>
    </dgm:pt>
    <dgm:pt modelId="{0C25FC80-1214-46D7-8084-CD865459CF27}" type="pres">
      <dgm:prSet presAssocID="{1CA75B7B-C769-4954-800B-79178C5FDDB3}" presName="textRect" presStyleLbl="revTx" presStyleIdx="3" presStyleCnt="5">
        <dgm:presLayoutVars>
          <dgm:chMax val="1"/>
          <dgm:chPref val="1"/>
        </dgm:presLayoutVars>
      </dgm:prSet>
      <dgm:spPr/>
    </dgm:pt>
    <dgm:pt modelId="{2014392D-19D1-47F2-91E4-081FD180C9AB}" type="pres">
      <dgm:prSet presAssocID="{E3F9D007-9901-46D1-888A-0A0E7FBE1140}" presName="sibTrans" presStyleCnt="0"/>
      <dgm:spPr/>
    </dgm:pt>
    <dgm:pt modelId="{54CA92CE-8E5B-438D-9748-4813968B19EA}" type="pres">
      <dgm:prSet presAssocID="{61271521-0CC9-4FB1-B4B9-7A079041FAED}" presName="compNode" presStyleCnt="0"/>
      <dgm:spPr/>
    </dgm:pt>
    <dgm:pt modelId="{89AB64E3-16C8-4033-8FFF-23425B9CC4DE}" type="pres">
      <dgm:prSet presAssocID="{61271521-0CC9-4FB1-B4B9-7A079041FAED}" presName="iconBgRect" presStyleLbl="bgShp" presStyleIdx="4" presStyleCnt="5"/>
      <dgm:spPr/>
    </dgm:pt>
    <dgm:pt modelId="{F7D2055E-B521-41A6-B425-F90BA8741BA0}" type="pres">
      <dgm:prSet presAssocID="{61271521-0CC9-4FB1-B4B9-7A079041FAED}" presName="iconRect" presStyleLbl="node1" presStyleIdx="4" presStyleCnt="5"/>
      <dgm:spPr/>
    </dgm:pt>
    <dgm:pt modelId="{F40FFC49-396E-46D1-90D4-562CCD706828}" type="pres">
      <dgm:prSet presAssocID="{61271521-0CC9-4FB1-B4B9-7A079041FAED}" presName="spaceRect" presStyleCnt="0"/>
      <dgm:spPr/>
    </dgm:pt>
    <dgm:pt modelId="{AF37A2A7-EA88-4E71-A3A0-0F750A73F41D}" type="pres">
      <dgm:prSet presAssocID="{61271521-0CC9-4FB1-B4B9-7A079041FAE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B42B110-4B7F-4E87-86A8-21B0A4A0A2E4}" type="presOf" srcId="{EC21633C-471D-4298-81AA-289CEF0A0B42}" destId="{D098776D-F118-45CB-96A1-18E47F72832E}" srcOrd="0" destOrd="0" presId="urn:microsoft.com/office/officeart/2018/5/layout/IconCircleLabelList"/>
    <dgm:cxn modelId="{9E99E920-A400-4F05-B78C-E0F2F592F81E}" type="presOf" srcId="{549DCD81-85B7-458F-B414-5967DE811280}" destId="{6B9C89A5-F927-46EA-B876-290AB7A91BD5}" srcOrd="0" destOrd="0" presId="urn:microsoft.com/office/officeart/2018/5/layout/IconCircleLabelList"/>
    <dgm:cxn modelId="{5B368630-D952-4DAE-B5C7-D0344A284440}" srcId="{52648F7F-F7B6-4684-BCEA-E09B843A7681}" destId="{1CA75B7B-C769-4954-800B-79178C5FDDB3}" srcOrd="3" destOrd="0" parTransId="{FF948C3A-B76B-485A-BC34-25F93836B24C}" sibTransId="{E3F9D007-9901-46D1-888A-0A0E7FBE1140}"/>
    <dgm:cxn modelId="{8A8A9F40-3A12-47B2-8416-D24CDDD94BB7}" type="presOf" srcId="{40517165-5853-4A18-8E40-D98C802D7336}" destId="{D082E8DD-AF22-4586-9D2A-C8CD0469815F}" srcOrd="0" destOrd="0" presId="urn:microsoft.com/office/officeart/2018/5/layout/IconCircleLabelList"/>
    <dgm:cxn modelId="{95F4E172-6AD7-4B17-BFAC-9967CCD5A52D}" type="presOf" srcId="{1CA75B7B-C769-4954-800B-79178C5FDDB3}" destId="{0C25FC80-1214-46D7-8084-CD865459CF27}" srcOrd="0" destOrd="0" presId="urn:microsoft.com/office/officeart/2018/5/layout/IconCircleLabelList"/>
    <dgm:cxn modelId="{B741488A-56D1-4C05-91B4-FFAA5A550E89}" srcId="{52648F7F-F7B6-4684-BCEA-E09B843A7681}" destId="{549DCD81-85B7-458F-B414-5967DE811280}" srcOrd="0" destOrd="0" parTransId="{7CE5A75A-9EE8-472E-BEE2-07F72C25639C}" sibTransId="{51007F8C-F3AD-4BE1-8B29-FD87041383B3}"/>
    <dgm:cxn modelId="{C935F893-7209-4F78-8550-5146F9653D61}" srcId="{52648F7F-F7B6-4684-BCEA-E09B843A7681}" destId="{EC21633C-471D-4298-81AA-289CEF0A0B42}" srcOrd="2" destOrd="0" parTransId="{CAAFE221-A7EC-4339-BAFB-36C86B4ED285}" sibTransId="{85284B44-67E1-4E84-B1DC-DC625C044FAC}"/>
    <dgm:cxn modelId="{CC38A0A7-E54B-437E-9259-C31FAD5F40C1}" type="presOf" srcId="{61271521-0CC9-4FB1-B4B9-7A079041FAED}" destId="{AF37A2A7-EA88-4E71-A3A0-0F750A73F41D}" srcOrd="0" destOrd="0" presId="urn:microsoft.com/office/officeart/2018/5/layout/IconCircleLabelList"/>
    <dgm:cxn modelId="{0086D6BA-8111-4C18-87DF-CC9DDB9E07B9}" srcId="{52648F7F-F7B6-4684-BCEA-E09B843A7681}" destId="{61271521-0CC9-4FB1-B4B9-7A079041FAED}" srcOrd="4" destOrd="0" parTransId="{03D2DC18-441A-4A55-8103-794888771B95}" sibTransId="{BEC00B68-247B-45FD-99CE-14BE01F14CB6}"/>
    <dgm:cxn modelId="{45E057C9-921A-46DC-897F-68EC10B215D9}" type="presOf" srcId="{52648F7F-F7B6-4684-BCEA-E09B843A7681}" destId="{3AE5FCC3-1779-414E-9EDA-018AA6D615E9}" srcOrd="0" destOrd="0" presId="urn:microsoft.com/office/officeart/2018/5/layout/IconCircleLabelList"/>
    <dgm:cxn modelId="{D8E9D7F2-B437-4A6D-84E9-5685B9AC4726}" srcId="{52648F7F-F7B6-4684-BCEA-E09B843A7681}" destId="{40517165-5853-4A18-8E40-D98C802D7336}" srcOrd="1" destOrd="0" parTransId="{670CC132-30F2-43F8-8CD6-B3075F20ACAB}" sibTransId="{27299861-7FAA-455F-84D2-D02C16370D0B}"/>
    <dgm:cxn modelId="{D6310BB1-791D-43B3-AD3A-C4127AC19151}" type="presParOf" srcId="{3AE5FCC3-1779-414E-9EDA-018AA6D615E9}" destId="{8DD6D35D-47E9-46B9-94FA-EE2CE8F2AC10}" srcOrd="0" destOrd="0" presId="urn:microsoft.com/office/officeart/2018/5/layout/IconCircleLabelList"/>
    <dgm:cxn modelId="{B3AFDED3-0D43-4E5C-BC96-9478E1BCEE37}" type="presParOf" srcId="{8DD6D35D-47E9-46B9-94FA-EE2CE8F2AC10}" destId="{6966BF0B-BAD0-43CD-A0FB-CE9DF840F437}" srcOrd="0" destOrd="0" presId="urn:microsoft.com/office/officeart/2018/5/layout/IconCircleLabelList"/>
    <dgm:cxn modelId="{E50417F1-E82C-4254-AEF8-DEB7D342AE36}" type="presParOf" srcId="{8DD6D35D-47E9-46B9-94FA-EE2CE8F2AC10}" destId="{740DF0E1-23BE-41A8-AF11-754974DC7531}" srcOrd="1" destOrd="0" presId="urn:microsoft.com/office/officeart/2018/5/layout/IconCircleLabelList"/>
    <dgm:cxn modelId="{A94911F0-753B-4DC2-8AFF-19ACDA74423B}" type="presParOf" srcId="{8DD6D35D-47E9-46B9-94FA-EE2CE8F2AC10}" destId="{A867CE47-8FB3-496F-B55A-2D9CA640AB51}" srcOrd="2" destOrd="0" presId="urn:microsoft.com/office/officeart/2018/5/layout/IconCircleLabelList"/>
    <dgm:cxn modelId="{D0CF99A9-153C-4A1F-83E5-1E951CACD28E}" type="presParOf" srcId="{8DD6D35D-47E9-46B9-94FA-EE2CE8F2AC10}" destId="{6B9C89A5-F927-46EA-B876-290AB7A91BD5}" srcOrd="3" destOrd="0" presId="urn:microsoft.com/office/officeart/2018/5/layout/IconCircleLabelList"/>
    <dgm:cxn modelId="{74E50D30-BDFF-4200-928D-E0968D7A7864}" type="presParOf" srcId="{3AE5FCC3-1779-414E-9EDA-018AA6D615E9}" destId="{CDD257D5-088A-4639-9CC5-F7396AA518F8}" srcOrd="1" destOrd="0" presId="urn:microsoft.com/office/officeart/2018/5/layout/IconCircleLabelList"/>
    <dgm:cxn modelId="{6899036E-C267-4242-BD2A-5E929457C764}" type="presParOf" srcId="{3AE5FCC3-1779-414E-9EDA-018AA6D615E9}" destId="{907FE36A-5CC5-4866-8F04-C4BA63B1FF47}" srcOrd="2" destOrd="0" presId="urn:microsoft.com/office/officeart/2018/5/layout/IconCircleLabelList"/>
    <dgm:cxn modelId="{C07B4191-4897-4509-84FC-EACBED163A3E}" type="presParOf" srcId="{907FE36A-5CC5-4866-8F04-C4BA63B1FF47}" destId="{080F784C-9263-4385-A540-3125735E1388}" srcOrd="0" destOrd="0" presId="urn:microsoft.com/office/officeart/2018/5/layout/IconCircleLabelList"/>
    <dgm:cxn modelId="{5462526A-B3AC-4683-BCEC-412773750B05}" type="presParOf" srcId="{907FE36A-5CC5-4866-8F04-C4BA63B1FF47}" destId="{439EB9B7-4A9B-4EDB-AB77-DC543EC72963}" srcOrd="1" destOrd="0" presId="urn:microsoft.com/office/officeart/2018/5/layout/IconCircleLabelList"/>
    <dgm:cxn modelId="{EACF5C3D-EE65-4C99-BC00-A090E4B56D90}" type="presParOf" srcId="{907FE36A-5CC5-4866-8F04-C4BA63B1FF47}" destId="{5866EE5F-4A2C-42B4-AF92-5F52544C17B4}" srcOrd="2" destOrd="0" presId="urn:microsoft.com/office/officeart/2018/5/layout/IconCircleLabelList"/>
    <dgm:cxn modelId="{287ED7B5-BDCD-4CD5-AA33-6DB633202DB4}" type="presParOf" srcId="{907FE36A-5CC5-4866-8F04-C4BA63B1FF47}" destId="{D082E8DD-AF22-4586-9D2A-C8CD0469815F}" srcOrd="3" destOrd="0" presId="urn:microsoft.com/office/officeart/2018/5/layout/IconCircleLabelList"/>
    <dgm:cxn modelId="{381D88D5-A636-4D70-BA39-57514F741224}" type="presParOf" srcId="{3AE5FCC3-1779-414E-9EDA-018AA6D615E9}" destId="{7F1398E7-F6EC-456B-AC7E-BB74FB5BB1A7}" srcOrd="3" destOrd="0" presId="urn:microsoft.com/office/officeart/2018/5/layout/IconCircleLabelList"/>
    <dgm:cxn modelId="{30E33C91-33FF-4755-9219-B1C58D47D19D}" type="presParOf" srcId="{3AE5FCC3-1779-414E-9EDA-018AA6D615E9}" destId="{8292763C-40BD-4071-94BE-2E6793AC66D4}" srcOrd="4" destOrd="0" presId="urn:microsoft.com/office/officeart/2018/5/layout/IconCircleLabelList"/>
    <dgm:cxn modelId="{C9D0019F-8E6C-436A-88AC-22E951F8B43A}" type="presParOf" srcId="{8292763C-40BD-4071-94BE-2E6793AC66D4}" destId="{761F1888-62D4-4316-998C-C347C649BF57}" srcOrd="0" destOrd="0" presId="urn:microsoft.com/office/officeart/2018/5/layout/IconCircleLabelList"/>
    <dgm:cxn modelId="{1D7D169D-F908-4689-B9E9-11630D835795}" type="presParOf" srcId="{8292763C-40BD-4071-94BE-2E6793AC66D4}" destId="{D45F0F42-9605-4D6D-9EE0-5DC7BCE4F658}" srcOrd="1" destOrd="0" presId="urn:microsoft.com/office/officeart/2018/5/layout/IconCircleLabelList"/>
    <dgm:cxn modelId="{066E734E-D643-4AC6-ADA2-6FFC72DA676D}" type="presParOf" srcId="{8292763C-40BD-4071-94BE-2E6793AC66D4}" destId="{CAE2F089-2E2F-4A4D-978F-EB4637A23BA9}" srcOrd="2" destOrd="0" presId="urn:microsoft.com/office/officeart/2018/5/layout/IconCircleLabelList"/>
    <dgm:cxn modelId="{DDDCDDAA-7CDD-4127-8A5C-20A7CF55722A}" type="presParOf" srcId="{8292763C-40BD-4071-94BE-2E6793AC66D4}" destId="{D098776D-F118-45CB-96A1-18E47F72832E}" srcOrd="3" destOrd="0" presId="urn:microsoft.com/office/officeart/2018/5/layout/IconCircleLabelList"/>
    <dgm:cxn modelId="{A53EF5DB-5B4B-4D58-847F-CCC2F5A2C24D}" type="presParOf" srcId="{3AE5FCC3-1779-414E-9EDA-018AA6D615E9}" destId="{0312EB53-B7CE-457A-97C7-47E08D668E48}" srcOrd="5" destOrd="0" presId="urn:microsoft.com/office/officeart/2018/5/layout/IconCircleLabelList"/>
    <dgm:cxn modelId="{981D5F4F-E989-4C31-B98A-B9FCF6266032}" type="presParOf" srcId="{3AE5FCC3-1779-414E-9EDA-018AA6D615E9}" destId="{7CC66804-5E47-4E3A-8F77-D3246C9936A9}" srcOrd="6" destOrd="0" presId="urn:microsoft.com/office/officeart/2018/5/layout/IconCircleLabelList"/>
    <dgm:cxn modelId="{C9EAC75E-8843-41BB-BEDC-C038DAA17D16}" type="presParOf" srcId="{7CC66804-5E47-4E3A-8F77-D3246C9936A9}" destId="{A2936BC9-6067-45B4-8F57-77AF397D330B}" srcOrd="0" destOrd="0" presId="urn:microsoft.com/office/officeart/2018/5/layout/IconCircleLabelList"/>
    <dgm:cxn modelId="{3C692B2D-95DC-4D9F-BE4D-3CE194D5D5BE}" type="presParOf" srcId="{7CC66804-5E47-4E3A-8F77-D3246C9936A9}" destId="{28C3BE8F-95E9-492E-8693-7A0D1D86C062}" srcOrd="1" destOrd="0" presId="urn:microsoft.com/office/officeart/2018/5/layout/IconCircleLabelList"/>
    <dgm:cxn modelId="{5A2A4EA1-2A03-4C7F-A5D1-140063648F79}" type="presParOf" srcId="{7CC66804-5E47-4E3A-8F77-D3246C9936A9}" destId="{9EB27D46-B520-4442-A751-A35791A4BC25}" srcOrd="2" destOrd="0" presId="urn:microsoft.com/office/officeart/2018/5/layout/IconCircleLabelList"/>
    <dgm:cxn modelId="{3849FD09-7453-495E-A756-DBCA87B4C6ED}" type="presParOf" srcId="{7CC66804-5E47-4E3A-8F77-D3246C9936A9}" destId="{0C25FC80-1214-46D7-8084-CD865459CF27}" srcOrd="3" destOrd="0" presId="urn:microsoft.com/office/officeart/2018/5/layout/IconCircleLabelList"/>
    <dgm:cxn modelId="{85884922-DFC4-4CD2-803B-A89719370889}" type="presParOf" srcId="{3AE5FCC3-1779-414E-9EDA-018AA6D615E9}" destId="{2014392D-19D1-47F2-91E4-081FD180C9AB}" srcOrd="7" destOrd="0" presId="urn:microsoft.com/office/officeart/2018/5/layout/IconCircleLabelList"/>
    <dgm:cxn modelId="{21D7E49C-DF0F-4AA0-9455-2E80AD4A76AC}" type="presParOf" srcId="{3AE5FCC3-1779-414E-9EDA-018AA6D615E9}" destId="{54CA92CE-8E5B-438D-9748-4813968B19EA}" srcOrd="8" destOrd="0" presId="urn:microsoft.com/office/officeart/2018/5/layout/IconCircleLabelList"/>
    <dgm:cxn modelId="{FEB77AD6-1578-4F86-B4FD-99555A8E42E2}" type="presParOf" srcId="{54CA92CE-8E5B-438D-9748-4813968B19EA}" destId="{89AB64E3-16C8-4033-8FFF-23425B9CC4DE}" srcOrd="0" destOrd="0" presId="urn:microsoft.com/office/officeart/2018/5/layout/IconCircleLabelList"/>
    <dgm:cxn modelId="{10425275-E51C-45A9-8BE3-553F4BC942CD}" type="presParOf" srcId="{54CA92CE-8E5B-438D-9748-4813968B19EA}" destId="{F7D2055E-B521-41A6-B425-F90BA8741BA0}" srcOrd="1" destOrd="0" presId="urn:microsoft.com/office/officeart/2018/5/layout/IconCircleLabelList"/>
    <dgm:cxn modelId="{E185BD2C-C024-4024-843A-16DF9FCF0E43}" type="presParOf" srcId="{54CA92CE-8E5B-438D-9748-4813968B19EA}" destId="{F40FFC49-396E-46D1-90D4-562CCD706828}" srcOrd="2" destOrd="0" presId="urn:microsoft.com/office/officeart/2018/5/layout/IconCircleLabelList"/>
    <dgm:cxn modelId="{4F049E7E-4C5B-4E3E-BF10-5664C86EF650}" type="presParOf" srcId="{54CA92CE-8E5B-438D-9748-4813968B19EA}" destId="{AF37A2A7-EA88-4E71-A3A0-0F750A73F41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73327E-CC22-48A0-B8CA-DE5ECD5A59F2}">
      <dsp:nvSpPr>
        <dsp:cNvPr id="0" name=""/>
        <dsp:cNvSpPr/>
      </dsp:nvSpPr>
      <dsp:spPr>
        <a:xfrm>
          <a:off x="0" y="417"/>
          <a:ext cx="7219037" cy="97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7B22F8-FCE3-438C-9F07-A68A41769461}">
      <dsp:nvSpPr>
        <dsp:cNvPr id="0" name=""/>
        <dsp:cNvSpPr/>
      </dsp:nvSpPr>
      <dsp:spPr>
        <a:xfrm>
          <a:off x="295745" y="220393"/>
          <a:ext cx="537718" cy="5377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F84E3-FAAE-4866-8D66-1E793DC95306}">
      <dsp:nvSpPr>
        <dsp:cNvPr id="0" name=""/>
        <dsp:cNvSpPr/>
      </dsp:nvSpPr>
      <dsp:spPr>
        <a:xfrm>
          <a:off x="1129209" y="417"/>
          <a:ext cx="6089827" cy="97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70" tIns="103470" rIns="103470" bIns="1034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Effect of Approach Speed on Knee Flexion</a:t>
          </a:r>
          <a:endParaRPr lang="en-US" sz="2500" kern="1200"/>
        </a:p>
      </dsp:txBody>
      <dsp:txXfrm>
        <a:off x="1129209" y="417"/>
        <a:ext cx="6089827" cy="977670"/>
      </dsp:txXfrm>
    </dsp:sp>
    <dsp:sp modelId="{5093F086-0BCB-4967-A180-9F0E1AF22E95}">
      <dsp:nvSpPr>
        <dsp:cNvPr id="0" name=""/>
        <dsp:cNvSpPr/>
      </dsp:nvSpPr>
      <dsp:spPr>
        <a:xfrm>
          <a:off x="0" y="1222506"/>
          <a:ext cx="7219037" cy="97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CC80C6-1CDA-4415-9C3B-33BF4B2EDEE3}">
      <dsp:nvSpPr>
        <dsp:cNvPr id="0" name=""/>
        <dsp:cNvSpPr/>
      </dsp:nvSpPr>
      <dsp:spPr>
        <a:xfrm>
          <a:off x="295745" y="1442482"/>
          <a:ext cx="537718" cy="5377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FA65A-A565-4018-8AC7-739642AC301E}">
      <dsp:nvSpPr>
        <dsp:cNvPr id="0" name=""/>
        <dsp:cNvSpPr/>
      </dsp:nvSpPr>
      <dsp:spPr>
        <a:xfrm>
          <a:off x="1129209" y="1222506"/>
          <a:ext cx="6089827" cy="97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70" tIns="103470" rIns="103470" bIns="1034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Name:</a:t>
          </a:r>
          <a:r>
            <a:rPr lang="en-GB" sz="2500" b="0" i="0" kern="1200"/>
            <a:t>mckenzie callard </a:t>
          </a:r>
          <a:endParaRPr lang="en-US" sz="2500" kern="1200"/>
        </a:p>
      </dsp:txBody>
      <dsp:txXfrm>
        <a:off x="1129209" y="1222506"/>
        <a:ext cx="6089827" cy="977670"/>
      </dsp:txXfrm>
    </dsp:sp>
    <dsp:sp modelId="{7BFD4685-92B7-4D8E-A3E8-3E4790EACF66}">
      <dsp:nvSpPr>
        <dsp:cNvPr id="0" name=""/>
        <dsp:cNvSpPr/>
      </dsp:nvSpPr>
      <dsp:spPr>
        <a:xfrm>
          <a:off x="0" y="2444594"/>
          <a:ext cx="7219037" cy="97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38910B-6416-4C85-9466-5281A5E8EB9D}">
      <dsp:nvSpPr>
        <dsp:cNvPr id="0" name=""/>
        <dsp:cNvSpPr/>
      </dsp:nvSpPr>
      <dsp:spPr>
        <a:xfrm>
          <a:off x="295745" y="2664570"/>
          <a:ext cx="537718" cy="5377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51AB5A-442D-4618-B41A-D5B56696089C}">
      <dsp:nvSpPr>
        <dsp:cNvPr id="0" name=""/>
        <dsp:cNvSpPr/>
      </dsp:nvSpPr>
      <dsp:spPr>
        <a:xfrm>
          <a:off x="1129209" y="2444594"/>
          <a:ext cx="6089827" cy="97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70" tIns="103470" rIns="103470" bIns="1034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Module:</a:t>
          </a:r>
          <a:r>
            <a:rPr lang="en-GB" sz="2500" b="0" i="0" kern="1200"/>
            <a:t>biomechanics </a:t>
          </a:r>
          <a:endParaRPr lang="en-US" sz="2500" kern="1200"/>
        </a:p>
      </dsp:txBody>
      <dsp:txXfrm>
        <a:off x="1129209" y="2444594"/>
        <a:ext cx="6089827" cy="9776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4AE777-6959-47AB-B3AF-8CC4BC39CFD6}">
      <dsp:nvSpPr>
        <dsp:cNvPr id="0" name=""/>
        <dsp:cNvSpPr/>
      </dsp:nvSpPr>
      <dsp:spPr>
        <a:xfrm>
          <a:off x="2114" y="1152193"/>
          <a:ext cx="1510075" cy="958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D32021-19CC-4F23-8FC2-D78F7C91A708}">
      <dsp:nvSpPr>
        <dsp:cNvPr id="0" name=""/>
        <dsp:cNvSpPr/>
      </dsp:nvSpPr>
      <dsp:spPr>
        <a:xfrm>
          <a:off x="169901" y="1311590"/>
          <a:ext cx="1510075" cy="9588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Basketball involves frequent high-speed COD</a:t>
          </a:r>
          <a:endParaRPr lang="en-US" sz="1200" kern="1200"/>
        </a:p>
      </dsp:txBody>
      <dsp:txXfrm>
        <a:off x="197986" y="1339675"/>
        <a:ext cx="1453905" cy="902728"/>
      </dsp:txXfrm>
    </dsp:sp>
    <dsp:sp modelId="{589714D9-8A54-4697-9E03-6D1D7474863C}">
      <dsp:nvSpPr>
        <dsp:cNvPr id="0" name=""/>
        <dsp:cNvSpPr/>
      </dsp:nvSpPr>
      <dsp:spPr>
        <a:xfrm>
          <a:off x="1847763" y="1152193"/>
          <a:ext cx="1510075" cy="958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870F1F-495F-4CF5-BC58-ADF4DA7562B9}">
      <dsp:nvSpPr>
        <dsp:cNvPr id="0" name=""/>
        <dsp:cNvSpPr/>
      </dsp:nvSpPr>
      <dsp:spPr>
        <a:xfrm>
          <a:off x="2015549" y="1311590"/>
          <a:ext cx="1510075" cy="9588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Rapid deceleration increases joint loading</a:t>
          </a:r>
          <a:endParaRPr lang="en-US" sz="1200" kern="1200"/>
        </a:p>
      </dsp:txBody>
      <dsp:txXfrm>
        <a:off x="2043634" y="1339675"/>
        <a:ext cx="1453905" cy="902728"/>
      </dsp:txXfrm>
    </dsp:sp>
    <dsp:sp modelId="{3320A2E6-3FB9-42F4-B0DF-31F95C65E8FE}">
      <dsp:nvSpPr>
        <dsp:cNvPr id="0" name=""/>
        <dsp:cNvSpPr/>
      </dsp:nvSpPr>
      <dsp:spPr>
        <a:xfrm>
          <a:off x="3693411" y="1152193"/>
          <a:ext cx="1510075" cy="958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C93E0D-22EA-484C-9886-CB7D25A63626}">
      <dsp:nvSpPr>
        <dsp:cNvPr id="0" name=""/>
        <dsp:cNvSpPr/>
      </dsp:nvSpPr>
      <dsp:spPr>
        <a:xfrm>
          <a:off x="3861197" y="1311590"/>
          <a:ext cx="1510075" cy="9588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Knee flexion allows force absorption</a:t>
          </a:r>
          <a:endParaRPr lang="en-US" sz="1200" kern="1200"/>
        </a:p>
      </dsp:txBody>
      <dsp:txXfrm>
        <a:off x="3889282" y="1339675"/>
        <a:ext cx="1453905" cy="902728"/>
      </dsp:txXfrm>
    </dsp:sp>
    <dsp:sp modelId="{11C6D6C1-049E-4D75-B19B-70942389992F}">
      <dsp:nvSpPr>
        <dsp:cNvPr id="0" name=""/>
        <dsp:cNvSpPr/>
      </dsp:nvSpPr>
      <dsp:spPr>
        <a:xfrm>
          <a:off x="5539059" y="1152193"/>
          <a:ext cx="1510075" cy="958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B91FB6-A504-49CD-AA6A-22D40E3A10E3}">
      <dsp:nvSpPr>
        <dsp:cNvPr id="0" name=""/>
        <dsp:cNvSpPr/>
      </dsp:nvSpPr>
      <dsp:spPr>
        <a:xfrm>
          <a:off x="5706846" y="1311590"/>
          <a:ext cx="1510075" cy="9588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Important for performance and ACL injury prevention</a:t>
          </a:r>
          <a:endParaRPr lang="en-US" sz="1200" kern="1200"/>
        </a:p>
      </dsp:txBody>
      <dsp:txXfrm>
        <a:off x="5734931" y="1339675"/>
        <a:ext cx="1453905" cy="9027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560B4-363E-4B87-9FB4-354628C9C7E9}">
      <dsp:nvSpPr>
        <dsp:cNvPr id="0" name=""/>
        <dsp:cNvSpPr/>
      </dsp:nvSpPr>
      <dsp:spPr>
        <a:xfrm>
          <a:off x="0" y="959546"/>
          <a:ext cx="2030354" cy="12892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54C0D0-56A9-402D-BCCE-89104F964479}">
      <dsp:nvSpPr>
        <dsp:cNvPr id="0" name=""/>
        <dsp:cNvSpPr/>
      </dsp:nvSpPr>
      <dsp:spPr>
        <a:xfrm>
          <a:off x="225594" y="1173861"/>
          <a:ext cx="2030354" cy="12892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Aim: Examine speed vs knee flexion</a:t>
          </a:r>
          <a:endParaRPr lang="en-US" sz="1900" kern="1200"/>
        </a:p>
      </dsp:txBody>
      <dsp:txXfrm>
        <a:off x="263356" y="1211623"/>
        <a:ext cx="1954830" cy="1213750"/>
      </dsp:txXfrm>
    </dsp:sp>
    <dsp:sp modelId="{6945A0CA-CC1D-476F-B8E8-7CB18601A7D7}">
      <dsp:nvSpPr>
        <dsp:cNvPr id="0" name=""/>
        <dsp:cNvSpPr/>
      </dsp:nvSpPr>
      <dsp:spPr>
        <a:xfrm>
          <a:off x="2481543" y="959546"/>
          <a:ext cx="2030354" cy="12892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7C3EA4-F2AD-4124-B207-7ED7C1579008}">
      <dsp:nvSpPr>
        <dsp:cNvPr id="0" name=""/>
        <dsp:cNvSpPr/>
      </dsp:nvSpPr>
      <dsp:spPr>
        <a:xfrm>
          <a:off x="2707138" y="1173861"/>
          <a:ext cx="2030354" cy="12892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Hypothesis: Faster speed reduces knee flexion</a:t>
          </a:r>
          <a:endParaRPr lang="en-US" sz="1900" kern="1200"/>
        </a:p>
      </dsp:txBody>
      <dsp:txXfrm>
        <a:off x="2744900" y="1211623"/>
        <a:ext cx="1954830" cy="1213750"/>
      </dsp:txXfrm>
    </dsp:sp>
    <dsp:sp modelId="{831EBC33-1BA7-4626-BFA8-DA224B5C2333}">
      <dsp:nvSpPr>
        <dsp:cNvPr id="0" name=""/>
        <dsp:cNvSpPr/>
      </dsp:nvSpPr>
      <dsp:spPr>
        <a:xfrm>
          <a:off x="4963087" y="959546"/>
          <a:ext cx="2030354" cy="12892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367CE2-C6FA-434D-B298-5BA701DACEB0}">
      <dsp:nvSpPr>
        <dsp:cNvPr id="0" name=""/>
        <dsp:cNvSpPr/>
      </dsp:nvSpPr>
      <dsp:spPr>
        <a:xfrm>
          <a:off x="5188682" y="1173861"/>
          <a:ext cx="2030354" cy="12892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Based on theory of stiffer landings at high speed</a:t>
          </a:r>
          <a:endParaRPr lang="en-US" sz="1900" kern="1200"/>
        </a:p>
      </dsp:txBody>
      <dsp:txXfrm>
        <a:off x="5226444" y="1211623"/>
        <a:ext cx="1954830" cy="12137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53C6D9-6ED6-43E4-BF68-47B89E853B5D}">
      <dsp:nvSpPr>
        <dsp:cNvPr id="0" name=""/>
        <dsp:cNvSpPr/>
      </dsp:nvSpPr>
      <dsp:spPr>
        <a:xfrm>
          <a:off x="623249" y="65284"/>
          <a:ext cx="1212125" cy="121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9D5999-7C3B-4106-9BE9-0B075F4DB412}">
      <dsp:nvSpPr>
        <dsp:cNvPr id="0" name=""/>
        <dsp:cNvSpPr/>
      </dsp:nvSpPr>
      <dsp:spPr>
        <a:xfrm>
          <a:off x="881571" y="323606"/>
          <a:ext cx="695481" cy="6954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7F8D9-6D9A-4657-BB61-5EA2D71D1149}">
      <dsp:nvSpPr>
        <dsp:cNvPr id="0" name=""/>
        <dsp:cNvSpPr/>
      </dsp:nvSpPr>
      <dsp:spPr>
        <a:xfrm>
          <a:off x="235766" y="1654957"/>
          <a:ext cx="198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/>
            <a:t>Higher speeds increase braking forces</a:t>
          </a:r>
          <a:endParaRPr lang="en-US" sz="1500" kern="1200"/>
        </a:p>
      </dsp:txBody>
      <dsp:txXfrm>
        <a:off x="235766" y="1654957"/>
        <a:ext cx="1987091" cy="720000"/>
      </dsp:txXfrm>
    </dsp:sp>
    <dsp:sp modelId="{6ED11748-D113-4D3A-8FC5-4366708F0AC3}">
      <dsp:nvSpPr>
        <dsp:cNvPr id="0" name=""/>
        <dsp:cNvSpPr/>
      </dsp:nvSpPr>
      <dsp:spPr>
        <a:xfrm>
          <a:off x="2958081" y="65284"/>
          <a:ext cx="1212125" cy="121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2BA7D-0197-464C-A18F-2DA5A59E29A7}">
      <dsp:nvSpPr>
        <dsp:cNvPr id="0" name=""/>
        <dsp:cNvSpPr/>
      </dsp:nvSpPr>
      <dsp:spPr>
        <a:xfrm>
          <a:off x="3216403" y="323606"/>
          <a:ext cx="695481" cy="6954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521159-D7DF-4E8A-9416-E4E818B290A2}">
      <dsp:nvSpPr>
        <dsp:cNvPr id="0" name=""/>
        <dsp:cNvSpPr/>
      </dsp:nvSpPr>
      <dsp:spPr>
        <a:xfrm>
          <a:off x="2570598" y="1654957"/>
          <a:ext cx="198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/>
            <a:t>Greater forces require better absorption</a:t>
          </a:r>
          <a:endParaRPr lang="en-US" sz="1500" kern="1200"/>
        </a:p>
      </dsp:txBody>
      <dsp:txXfrm>
        <a:off x="2570598" y="1654957"/>
        <a:ext cx="1987091" cy="720000"/>
      </dsp:txXfrm>
    </dsp:sp>
    <dsp:sp modelId="{0228C51F-C6F7-469C-B108-466C3D7268E9}">
      <dsp:nvSpPr>
        <dsp:cNvPr id="0" name=""/>
        <dsp:cNvSpPr/>
      </dsp:nvSpPr>
      <dsp:spPr>
        <a:xfrm>
          <a:off x="623249" y="2871729"/>
          <a:ext cx="1212125" cy="121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EF7A6-6784-4FA8-AA6B-CF779F1D3A03}">
      <dsp:nvSpPr>
        <dsp:cNvPr id="0" name=""/>
        <dsp:cNvSpPr/>
      </dsp:nvSpPr>
      <dsp:spPr>
        <a:xfrm>
          <a:off x="881571" y="3130051"/>
          <a:ext cx="695481" cy="6954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434CDE-A245-42C8-8530-1F4095C55798}">
      <dsp:nvSpPr>
        <dsp:cNvPr id="0" name=""/>
        <dsp:cNvSpPr/>
      </dsp:nvSpPr>
      <dsp:spPr>
        <a:xfrm>
          <a:off x="235766" y="4461402"/>
          <a:ext cx="198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/>
            <a:t>Participants increased knee flexion</a:t>
          </a:r>
          <a:endParaRPr lang="en-US" sz="1500" kern="1200"/>
        </a:p>
      </dsp:txBody>
      <dsp:txXfrm>
        <a:off x="235766" y="4461402"/>
        <a:ext cx="1987091" cy="720000"/>
      </dsp:txXfrm>
    </dsp:sp>
    <dsp:sp modelId="{2DC0DC44-8769-4625-96AC-8ABD6C543294}">
      <dsp:nvSpPr>
        <dsp:cNvPr id="0" name=""/>
        <dsp:cNvSpPr/>
      </dsp:nvSpPr>
      <dsp:spPr>
        <a:xfrm>
          <a:off x="2958081" y="2871729"/>
          <a:ext cx="1212125" cy="121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646DCC-E21F-4CA6-B097-E8667F717884}">
      <dsp:nvSpPr>
        <dsp:cNvPr id="0" name=""/>
        <dsp:cNvSpPr/>
      </dsp:nvSpPr>
      <dsp:spPr>
        <a:xfrm>
          <a:off x="3216403" y="3130051"/>
          <a:ext cx="695481" cy="6954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BFA80-CCC0-471C-B452-17DC162E206D}">
      <dsp:nvSpPr>
        <dsp:cNvPr id="0" name=""/>
        <dsp:cNvSpPr/>
      </dsp:nvSpPr>
      <dsp:spPr>
        <a:xfrm>
          <a:off x="2570598" y="4461402"/>
          <a:ext cx="198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/>
            <a:t>Indicates effective movement strategy</a:t>
          </a:r>
          <a:endParaRPr lang="en-US" sz="1500" kern="1200"/>
        </a:p>
      </dsp:txBody>
      <dsp:txXfrm>
        <a:off x="2570598" y="4461402"/>
        <a:ext cx="1987091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DA4E9-DCCE-4DE0-9AA0-F6F1934C2EA3}">
      <dsp:nvSpPr>
        <dsp:cNvPr id="0" name=""/>
        <dsp:cNvSpPr/>
      </dsp:nvSpPr>
      <dsp:spPr>
        <a:xfrm>
          <a:off x="0" y="640"/>
          <a:ext cx="4793456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1C7ADF-23C2-4F54-93ED-F21DF20FE3CD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A027A-D9AA-46DB-995C-23F9C3E68037}">
      <dsp:nvSpPr>
        <dsp:cNvPr id="0" name=""/>
        <dsp:cNvSpPr/>
      </dsp:nvSpPr>
      <dsp:spPr>
        <a:xfrm>
          <a:off x="1730984" y="640"/>
          <a:ext cx="3062471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Speed affects biomechanics</a:t>
          </a:r>
          <a:endParaRPr lang="en-US" sz="2300" kern="1200"/>
        </a:p>
      </dsp:txBody>
      <dsp:txXfrm>
        <a:off x="1730984" y="640"/>
        <a:ext cx="3062471" cy="1498687"/>
      </dsp:txXfrm>
    </dsp:sp>
    <dsp:sp modelId="{FEC61D2C-326F-4F3B-BFDD-AC0A457CAF27}">
      <dsp:nvSpPr>
        <dsp:cNvPr id="0" name=""/>
        <dsp:cNvSpPr/>
      </dsp:nvSpPr>
      <dsp:spPr>
        <a:xfrm>
          <a:off x="0" y="1873999"/>
          <a:ext cx="4793456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E12877-56DB-47D9-8E16-B9485BAB9D18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7E05E0-F99D-4596-A408-4C073714D4F7}">
      <dsp:nvSpPr>
        <dsp:cNvPr id="0" name=""/>
        <dsp:cNvSpPr/>
      </dsp:nvSpPr>
      <dsp:spPr>
        <a:xfrm>
          <a:off x="1730984" y="1873999"/>
          <a:ext cx="3062471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Participants showed good control</a:t>
          </a:r>
          <a:endParaRPr lang="en-US" sz="2300" kern="1200"/>
        </a:p>
      </dsp:txBody>
      <dsp:txXfrm>
        <a:off x="1730984" y="1873999"/>
        <a:ext cx="3062471" cy="1498687"/>
      </dsp:txXfrm>
    </dsp:sp>
    <dsp:sp modelId="{C4BE23C8-7CA6-4128-B8FC-D7E8D9EF989B}">
      <dsp:nvSpPr>
        <dsp:cNvPr id="0" name=""/>
        <dsp:cNvSpPr/>
      </dsp:nvSpPr>
      <dsp:spPr>
        <a:xfrm>
          <a:off x="0" y="3747359"/>
          <a:ext cx="4793456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FD45F7-E69B-415E-86EA-4B2E3BCE6B40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0ED0F-B28D-4806-B160-B678CFD83674}">
      <dsp:nvSpPr>
        <dsp:cNvPr id="0" name=""/>
        <dsp:cNvSpPr/>
      </dsp:nvSpPr>
      <dsp:spPr>
        <a:xfrm>
          <a:off x="1730984" y="3747359"/>
          <a:ext cx="3062471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Important balance between speed &amp; safety</a:t>
          </a:r>
          <a:endParaRPr lang="en-US" sz="2300" kern="1200"/>
        </a:p>
      </dsp:txBody>
      <dsp:txXfrm>
        <a:off x="1730984" y="3747359"/>
        <a:ext cx="3062471" cy="14986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B94D24-4CDC-48BB-AA4E-16851A7F09C1}">
      <dsp:nvSpPr>
        <dsp:cNvPr id="0" name=""/>
        <dsp:cNvSpPr/>
      </dsp:nvSpPr>
      <dsp:spPr>
        <a:xfrm>
          <a:off x="440775" y="914121"/>
          <a:ext cx="717451" cy="7174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C87FAA-4911-4C6F-AECD-0427E550025F}">
      <dsp:nvSpPr>
        <dsp:cNvPr id="0" name=""/>
        <dsp:cNvSpPr/>
      </dsp:nvSpPr>
      <dsp:spPr>
        <a:xfrm>
          <a:off x="2333" y="1870826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Train deceleration mechanics</a:t>
          </a:r>
          <a:endParaRPr lang="en-US" sz="1400" kern="1200"/>
        </a:p>
      </dsp:txBody>
      <dsp:txXfrm>
        <a:off x="2333" y="1870826"/>
        <a:ext cx="1594335" cy="637734"/>
      </dsp:txXfrm>
    </dsp:sp>
    <dsp:sp modelId="{6DE50863-7FBA-4955-B977-2BE797262B59}">
      <dsp:nvSpPr>
        <dsp:cNvPr id="0" name=""/>
        <dsp:cNvSpPr/>
      </dsp:nvSpPr>
      <dsp:spPr>
        <a:xfrm>
          <a:off x="2314120" y="914121"/>
          <a:ext cx="717451" cy="7174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7EB30-0FC6-4C77-BE2B-86B23AA4AAE8}">
      <dsp:nvSpPr>
        <dsp:cNvPr id="0" name=""/>
        <dsp:cNvSpPr/>
      </dsp:nvSpPr>
      <dsp:spPr>
        <a:xfrm>
          <a:off x="1875678" y="1870826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Strengthen quads, hamstrings, glutes</a:t>
          </a:r>
          <a:endParaRPr lang="en-US" sz="1400" kern="1200"/>
        </a:p>
      </dsp:txBody>
      <dsp:txXfrm>
        <a:off x="1875678" y="1870826"/>
        <a:ext cx="1594335" cy="637734"/>
      </dsp:txXfrm>
    </dsp:sp>
    <dsp:sp modelId="{4BD984B9-3F1B-4DBE-8554-EAD0E3D756E2}">
      <dsp:nvSpPr>
        <dsp:cNvPr id="0" name=""/>
        <dsp:cNvSpPr/>
      </dsp:nvSpPr>
      <dsp:spPr>
        <a:xfrm>
          <a:off x="4187465" y="914121"/>
          <a:ext cx="717451" cy="7174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04CFD-0F98-4F15-9735-2D1B5B695D0B}">
      <dsp:nvSpPr>
        <dsp:cNvPr id="0" name=""/>
        <dsp:cNvSpPr/>
      </dsp:nvSpPr>
      <dsp:spPr>
        <a:xfrm>
          <a:off x="3749022" y="1870826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Improve neuromuscular control</a:t>
          </a:r>
          <a:endParaRPr lang="en-US" sz="1400" kern="1200"/>
        </a:p>
      </dsp:txBody>
      <dsp:txXfrm>
        <a:off x="3749022" y="1870826"/>
        <a:ext cx="1594335" cy="637734"/>
      </dsp:txXfrm>
    </dsp:sp>
    <dsp:sp modelId="{FF245041-076F-4CCD-A1D1-596BA7C1424F}">
      <dsp:nvSpPr>
        <dsp:cNvPr id="0" name=""/>
        <dsp:cNvSpPr/>
      </dsp:nvSpPr>
      <dsp:spPr>
        <a:xfrm>
          <a:off x="6060810" y="914121"/>
          <a:ext cx="717451" cy="7174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A74F0-22F1-4554-9EAD-9A7325C07DF0}">
      <dsp:nvSpPr>
        <dsp:cNvPr id="0" name=""/>
        <dsp:cNvSpPr/>
      </dsp:nvSpPr>
      <dsp:spPr>
        <a:xfrm>
          <a:off x="5622367" y="1870826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Focus on proper knee alignment</a:t>
          </a:r>
          <a:endParaRPr lang="en-US" sz="1400" kern="1200"/>
        </a:p>
      </dsp:txBody>
      <dsp:txXfrm>
        <a:off x="5622367" y="1870826"/>
        <a:ext cx="1594335" cy="6377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66BF0B-BAD0-43CD-A0FB-CE9DF840F437}">
      <dsp:nvSpPr>
        <dsp:cNvPr id="0" name=""/>
        <dsp:cNvSpPr/>
      </dsp:nvSpPr>
      <dsp:spPr>
        <a:xfrm>
          <a:off x="941958" y="1780"/>
          <a:ext cx="787042" cy="78704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0DF0E1-23BE-41A8-AF11-754974DC7531}">
      <dsp:nvSpPr>
        <dsp:cNvPr id="0" name=""/>
        <dsp:cNvSpPr/>
      </dsp:nvSpPr>
      <dsp:spPr>
        <a:xfrm>
          <a:off x="1109689" y="169511"/>
          <a:ext cx="451582" cy="4515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9C89A5-F927-46EA-B876-290AB7A91BD5}">
      <dsp:nvSpPr>
        <dsp:cNvPr id="0" name=""/>
        <dsp:cNvSpPr/>
      </dsp:nvSpPr>
      <dsp:spPr>
        <a:xfrm>
          <a:off x="690363" y="1033968"/>
          <a:ext cx="1290234" cy="51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dirty="0" err="1"/>
            <a:t>Dos’Santos</a:t>
          </a:r>
          <a:r>
            <a:rPr lang="en-US" sz="1400" b="0" i="0" kern="1200" dirty="0"/>
            <a:t> et al. (2018)</a:t>
          </a:r>
          <a:endParaRPr lang="en-US" sz="1400" kern="1200" dirty="0"/>
        </a:p>
      </dsp:txBody>
      <dsp:txXfrm>
        <a:off x="690363" y="1033968"/>
        <a:ext cx="1290234" cy="516093"/>
      </dsp:txXfrm>
    </dsp:sp>
    <dsp:sp modelId="{080F784C-9263-4385-A540-3125735E1388}">
      <dsp:nvSpPr>
        <dsp:cNvPr id="0" name=""/>
        <dsp:cNvSpPr/>
      </dsp:nvSpPr>
      <dsp:spPr>
        <a:xfrm>
          <a:off x="2457984" y="1780"/>
          <a:ext cx="787042" cy="78704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EB9B7-4A9B-4EDB-AB77-DC543EC72963}">
      <dsp:nvSpPr>
        <dsp:cNvPr id="0" name=""/>
        <dsp:cNvSpPr/>
      </dsp:nvSpPr>
      <dsp:spPr>
        <a:xfrm>
          <a:off x="2625714" y="169511"/>
          <a:ext cx="451582" cy="4515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82E8DD-AF22-4586-9D2A-C8CD0469815F}">
      <dsp:nvSpPr>
        <dsp:cNvPr id="0" name=""/>
        <dsp:cNvSpPr/>
      </dsp:nvSpPr>
      <dsp:spPr>
        <a:xfrm>
          <a:off x="2206388" y="1033968"/>
          <a:ext cx="1290234" cy="51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dirty="0"/>
            <a:t>Hewett et al. (2005)</a:t>
          </a:r>
          <a:endParaRPr lang="en-US" sz="1400" kern="1200" dirty="0"/>
        </a:p>
      </dsp:txBody>
      <dsp:txXfrm>
        <a:off x="2206388" y="1033968"/>
        <a:ext cx="1290234" cy="516093"/>
      </dsp:txXfrm>
    </dsp:sp>
    <dsp:sp modelId="{761F1888-62D4-4316-998C-C347C649BF57}">
      <dsp:nvSpPr>
        <dsp:cNvPr id="0" name=""/>
        <dsp:cNvSpPr/>
      </dsp:nvSpPr>
      <dsp:spPr>
        <a:xfrm>
          <a:off x="3974009" y="1780"/>
          <a:ext cx="787042" cy="78704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5F0F42-9605-4D6D-9EE0-5DC7BCE4F658}">
      <dsp:nvSpPr>
        <dsp:cNvPr id="0" name=""/>
        <dsp:cNvSpPr/>
      </dsp:nvSpPr>
      <dsp:spPr>
        <a:xfrm>
          <a:off x="4141740" y="169511"/>
          <a:ext cx="451582" cy="4515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8776D-F118-45CB-96A1-18E47F72832E}">
      <dsp:nvSpPr>
        <dsp:cNvPr id="0" name=""/>
        <dsp:cNvSpPr/>
      </dsp:nvSpPr>
      <dsp:spPr>
        <a:xfrm>
          <a:off x="3722414" y="1033968"/>
          <a:ext cx="1290234" cy="51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dirty="0"/>
            <a:t>McLean et al. (2004)</a:t>
          </a:r>
          <a:endParaRPr lang="en-US" sz="1400" kern="1200" dirty="0"/>
        </a:p>
      </dsp:txBody>
      <dsp:txXfrm>
        <a:off x="3722414" y="1033968"/>
        <a:ext cx="1290234" cy="516093"/>
      </dsp:txXfrm>
    </dsp:sp>
    <dsp:sp modelId="{A2936BC9-6067-45B4-8F57-77AF397D330B}">
      <dsp:nvSpPr>
        <dsp:cNvPr id="0" name=""/>
        <dsp:cNvSpPr/>
      </dsp:nvSpPr>
      <dsp:spPr>
        <a:xfrm>
          <a:off x="5490035" y="1780"/>
          <a:ext cx="787042" cy="78704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C3BE8F-95E9-492E-8693-7A0D1D86C062}">
      <dsp:nvSpPr>
        <dsp:cNvPr id="0" name=""/>
        <dsp:cNvSpPr/>
      </dsp:nvSpPr>
      <dsp:spPr>
        <a:xfrm>
          <a:off x="5657765" y="169511"/>
          <a:ext cx="451582" cy="4515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25FC80-1214-46D7-8084-CD865459CF27}">
      <dsp:nvSpPr>
        <dsp:cNvPr id="0" name=""/>
        <dsp:cNvSpPr/>
      </dsp:nvSpPr>
      <dsp:spPr>
        <a:xfrm>
          <a:off x="5238439" y="1033968"/>
          <a:ext cx="1290234" cy="51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dirty="0"/>
            <a:t>Powers (2010)</a:t>
          </a:r>
          <a:endParaRPr lang="en-US" sz="1400" kern="1200" dirty="0"/>
        </a:p>
      </dsp:txBody>
      <dsp:txXfrm>
        <a:off x="5238439" y="1033968"/>
        <a:ext cx="1290234" cy="516093"/>
      </dsp:txXfrm>
    </dsp:sp>
    <dsp:sp modelId="{89AB64E3-16C8-4033-8FFF-23425B9CC4DE}">
      <dsp:nvSpPr>
        <dsp:cNvPr id="0" name=""/>
        <dsp:cNvSpPr/>
      </dsp:nvSpPr>
      <dsp:spPr>
        <a:xfrm>
          <a:off x="3215997" y="1872620"/>
          <a:ext cx="787042" cy="78704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D2055E-B521-41A6-B425-F90BA8741BA0}">
      <dsp:nvSpPr>
        <dsp:cNvPr id="0" name=""/>
        <dsp:cNvSpPr/>
      </dsp:nvSpPr>
      <dsp:spPr>
        <a:xfrm>
          <a:off x="3383727" y="2040351"/>
          <a:ext cx="451582" cy="45158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7A2A7-EA88-4E71-A3A0-0F750A73F41D}">
      <dsp:nvSpPr>
        <dsp:cNvPr id="0" name=""/>
        <dsp:cNvSpPr/>
      </dsp:nvSpPr>
      <dsp:spPr>
        <a:xfrm>
          <a:off x="2964401" y="2904808"/>
          <a:ext cx="1290234" cy="51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Microsoft (2024)copilot</a:t>
          </a:r>
          <a:endParaRPr lang="en-GB" sz="1400" kern="1200" dirty="0"/>
        </a:p>
      </dsp:txBody>
      <dsp:txXfrm>
        <a:off x="2964401" y="2904808"/>
        <a:ext cx="1290234" cy="5160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148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971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141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122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234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407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322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96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36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744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272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657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946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883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383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483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246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451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 sz="3600"/>
            </a:pPr>
            <a:r>
              <a:rPr lang="en-GB" sz="3100">
                <a:solidFill>
                  <a:srgbClr val="FFFFFF"/>
                </a:solidFill>
              </a:rPr>
              <a:t>Basketball Biomechanics Analysis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6013DC-E0D3-8540-05CC-7B9A4AF866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7989158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defRPr sz="3600"/>
            </a:pPr>
            <a:r>
              <a:rPr lang="en-GB" sz="36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5BBF63-B977-ACB7-F7E9-866775DCB3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8863400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defRPr sz="3600"/>
            </a:pPr>
            <a:r>
              <a:rPr lang="en-GB" sz="3600">
                <a:solidFill>
                  <a:srgbClr val="FFFFFF"/>
                </a:solidFill>
              </a:rPr>
              <a:t>Aim &amp; Hypothesis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62F504-235D-2A16-FC05-251F17046C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6892125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he radiologic figure of a skeleton">
            <a:extLst>
              <a:ext uri="{FF2B5EF4-FFF2-40B4-BE49-F238E27FC236}">
                <a16:creationId xmlns:a16="http://schemas.microsoft.com/office/drawing/2014/main" id="{5609D893-F9A0-5EF8-4189-DC55D934716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11667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defRPr sz="3600"/>
            </a:pPr>
            <a:r>
              <a:rPr lang="en-GB" sz="3600">
                <a:solidFill>
                  <a:schemeClr val="tx1"/>
                </a:solidFill>
              </a:rPr>
              <a:t>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5" y="2603500"/>
            <a:ext cx="6619244" cy="3416300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Participants: ~20</a:t>
            </a:r>
          </a:p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45° change of direction task</a:t>
            </a:r>
          </a:p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Measured approach speed (m/s)</a:t>
            </a:r>
          </a:p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Measured knee flexion at initial contact</a:t>
            </a:r>
          </a:p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Video motion analysis used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m's eye view of the feet of a person running on the road">
            <a:extLst>
              <a:ext uri="{FF2B5EF4-FFF2-40B4-BE49-F238E27FC236}">
                <a16:creationId xmlns:a16="http://schemas.microsoft.com/office/drawing/2014/main" id="{283AA0D7-B074-45CA-7FC4-3B1939154C7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15000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defRPr sz="3600"/>
            </a:pPr>
            <a:r>
              <a:rPr lang="en-GB" sz="3600">
                <a:solidFill>
                  <a:schemeClr val="tx1"/>
                </a:solidFill>
              </a:rPr>
              <a:t>Results (Descriptive)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5" y="2603500"/>
            <a:ext cx="6619244" cy="3416300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Slow mean: 18.8°</a:t>
            </a:r>
          </a:p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Fast mean: 20.5°</a:t>
            </a:r>
          </a:p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Slight increase in knee flexion at higher speeds</a:t>
            </a:r>
          </a:p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Suggests maintained control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0579" y="1113062"/>
            <a:ext cx="2536723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Results Graph</a:t>
            </a:r>
          </a:p>
        </p:txBody>
      </p:sp>
      <p:pic>
        <p:nvPicPr>
          <p:cNvPr id="3" name="Picture 2" descr="chart_fina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322" y="1607500"/>
            <a:ext cx="4853180" cy="363988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250">
        <p:cover/>
      </p:transition>
    </mc:Choice>
    <mc:Fallback>
      <p:transition spd="slow">
        <p:cov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pPr>
              <a:defRPr sz="3600"/>
            </a:pPr>
            <a:r>
              <a:rPr lang="en-GB" sz="2000">
                <a:solidFill>
                  <a:srgbClr val="EBEBEB"/>
                </a:solidFill>
              </a:rPr>
              <a:t>Discussion (Biomechanics)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F05FF2-F9CD-AE3C-FF74-46B10E09BF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5947707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comb/>
      </p:transition>
    </mc:Choice>
    <mc:Fallback>
      <p:transition spd="slow">
        <p:comb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sketball on fingertip">
            <a:extLst>
              <a:ext uri="{FF2B5EF4-FFF2-40B4-BE49-F238E27FC236}">
                <a16:creationId xmlns:a16="http://schemas.microsoft.com/office/drawing/2014/main" id="{F655599F-F84C-BEFB-A438-8B8C5F2406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7309" r="3690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defRPr sz="3600"/>
            </a:pPr>
            <a:r>
              <a:rPr lang="en-GB" sz="3600">
                <a:solidFill>
                  <a:schemeClr val="tx1"/>
                </a:solidFill>
              </a:rPr>
              <a:t>Basketball Application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5" y="2603500"/>
            <a:ext cx="6619244" cy="3416300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High-speed cuts common in basketball</a:t>
            </a:r>
          </a:p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Maintaining knee flexion improves control</a:t>
            </a:r>
          </a:p>
          <a:p>
            <a:pPr>
              <a:defRPr sz="2000"/>
            </a:pPr>
            <a:r>
              <a:rPr lang="en-GB" sz="2000">
                <a:solidFill>
                  <a:schemeClr val="tx1"/>
                </a:solidFill>
              </a:rPr>
              <a:t>Enhances performance and reduces injury risk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565" y="1130603"/>
            <a:ext cx="2506831" cy="4596794"/>
          </a:xfrm>
        </p:spPr>
        <p:txBody>
          <a:bodyPr anchor="ctr">
            <a:normAutofit/>
          </a:bodyPr>
          <a:lstStyle/>
          <a:p>
            <a:pPr>
              <a:defRPr sz="3600"/>
            </a:pPr>
            <a:r>
              <a:rPr lang="en-GB" sz="2800">
                <a:solidFill>
                  <a:srgbClr val="EBEBEB"/>
                </a:solidFill>
              </a:rPr>
              <a:t>Injury Risk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7557" y="437513"/>
            <a:ext cx="4126961" cy="5954325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lang="en-GB" sz="1700"/>
              <a:t>Low knee flexion = higher ACL strain</a:t>
            </a:r>
          </a:p>
          <a:p>
            <a:pPr>
              <a:defRPr sz="2000"/>
            </a:pPr>
            <a:r>
              <a:rPr lang="en-GB" sz="1700"/>
              <a:t>Knee valgus also increases risk</a:t>
            </a:r>
          </a:p>
          <a:p>
            <a:pPr>
              <a:defRPr sz="2000"/>
            </a:pPr>
            <a:r>
              <a:rPr lang="en-GB" sz="1700"/>
              <a:t>Better technique reduces injury likelihood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blinds dir="vert"/>
      </p:transition>
    </mc:Choice>
    <mc:Fallback>
      <p:transition spd="slow">
        <p:blinds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pPr>
              <a:defRPr sz="3600"/>
            </a:pPr>
            <a:r>
              <a:rPr lang="en-GB" sz="2800">
                <a:solidFill>
                  <a:srgbClr val="EBEBEB"/>
                </a:solidFill>
              </a:rPr>
              <a:t>Conclusion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523131-F2E1-3680-982A-2D3094AB07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6290738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defRPr sz="3600"/>
            </a:pPr>
            <a:r>
              <a:rPr lang="en-GB" sz="3600">
                <a:solidFill>
                  <a:srgbClr val="FFFFFF"/>
                </a:solidFill>
              </a:rPr>
              <a:t>Recommendations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B86AE5-AB58-653F-B597-096B461085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8652178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defRPr sz="3600"/>
            </a:pPr>
            <a:r>
              <a:rPr lang="en-GB" sz="36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071EA2-6D09-11B7-E9DA-9EAD814E2D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238612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1673</TotalTime>
  <Words>244</Words>
  <Application>Microsoft Office PowerPoint</Application>
  <PresentationFormat>On-screen Show (4:3)</PresentationFormat>
  <Paragraphs>53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 Boardroom</vt:lpstr>
      <vt:lpstr>Basketball Biomechanics Analysis</vt:lpstr>
      <vt:lpstr>Introduction</vt:lpstr>
      <vt:lpstr>Aim &amp; Hypothesis</vt:lpstr>
      <vt:lpstr>Methods</vt:lpstr>
      <vt:lpstr>Results (Descriptive)</vt:lpstr>
      <vt:lpstr>Results Graph</vt:lpstr>
      <vt:lpstr>Discussion (Biomechanics)</vt:lpstr>
      <vt:lpstr>Basketball Application</vt:lpstr>
      <vt:lpstr>Injury Risk</vt:lpstr>
      <vt:lpstr>Conclusion</vt:lpstr>
      <vt:lpstr>Recommendations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mckenzie callard</cp:lastModifiedBy>
  <cp:revision>4</cp:revision>
  <dcterms:created xsi:type="dcterms:W3CDTF">2013-01-27T09:14:16Z</dcterms:created>
  <dcterms:modified xsi:type="dcterms:W3CDTF">2026-05-01T14:19:02Z</dcterms:modified>
  <cp:category/>
</cp:coreProperties>
</file>