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9" r:id="rId9"/>
    <p:sldId id="263" r:id="rId10"/>
    <p:sldId id="264" r:id="rId11"/>
    <p:sldId id="265" r:id="rId12"/>
    <p:sldId id="271" r:id="rId13"/>
    <p:sldId id="270" r:id="rId14"/>
    <p:sldId id="266"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075BC13-740E-4BE2-B72E-2585BDA202D4}">
          <p14:sldIdLst>
            <p14:sldId id="256"/>
            <p14:sldId id="257"/>
            <p14:sldId id="258"/>
            <p14:sldId id="259"/>
            <p14:sldId id="260"/>
            <p14:sldId id="261"/>
            <p14:sldId id="262"/>
            <p14:sldId id="269"/>
            <p14:sldId id="263"/>
            <p14:sldId id="264"/>
            <p14:sldId id="265"/>
            <p14:sldId id="271"/>
            <p14:sldId id="270"/>
            <p14:sldId id="266"/>
            <p14:sldId id="267"/>
          </p14:sldIdLst>
        </p14:section>
        <p14:section name="Untitled Section" id="{D7C02E57-917F-4C87-966B-1AF31775971D}">
          <p14:sldIdLst>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B986B-6734-4257-9AD8-D0822283CDBF}" v="17" dt="2026-04-29T20:26:52.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p:scale>
          <a:sx n="60" d="100"/>
          <a:sy n="60" d="100"/>
        </p:scale>
        <p:origin x="6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7041F-6C0F-4A00-947F-3A667B6A45B1}" type="doc">
      <dgm:prSet loTypeId="urn:microsoft.com/office/officeart/2005/8/layout/hList6" loCatId="list" qsTypeId="urn:microsoft.com/office/officeart/2005/8/quickstyle/simple5" qsCatId="simple" csTypeId="urn:microsoft.com/office/officeart/2005/8/colors/colorful2" csCatId="colorful" phldr="1"/>
      <dgm:spPr/>
      <dgm:t>
        <a:bodyPr/>
        <a:lstStyle/>
        <a:p>
          <a:endParaRPr lang="en-IN"/>
        </a:p>
      </dgm:t>
    </dgm:pt>
    <dgm:pt modelId="{7451F670-2FBD-46C4-A6C9-839B594F9BE7}">
      <dgm:prSet phldrT="[Text]"/>
      <dgm:spPr/>
      <dgm:t>
        <a:bodyPr/>
        <a:lstStyle/>
        <a:p>
          <a:pPr algn="l">
            <a:buNone/>
          </a:pPr>
          <a:r>
            <a:rPr lang="en-IN" b="1" dirty="0">
              <a:latin typeface="Times New Roman" panose="02020603050405020304" pitchFamily="18" charset="0"/>
              <a:cs typeface="Times New Roman" panose="02020603050405020304" pitchFamily="18" charset="0"/>
            </a:rPr>
            <a:t>Topic</a:t>
          </a:r>
          <a:endParaRPr lang="en-IN" dirty="0">
            <a:latin typeface="Times New Roman" panose="02020603050405020304" pitchFamily="18" charset="0"/>
            <a:cs typeface="Times New Roman" panose="02020603050405020304" pitchFamily="18" charset="0"/>
          </a:endParaRPr>
        </a:p>
      </dgm:t>
    </dgm:pt>
    <dgm:pt modelId="{9DDF84DB-66DC-4F88-A639-C63FCCD8681A}" type="parTrans" cxnId="{3015112D-4A7D-491D-8A81-4252FA66B84E}">
      <dgm:prSet/>
      <dgm:spPr/>
      <dgm:t>
        <a:bodyPr/>
        <a:lstStyle/>
        <a:p>
          <a:endParaRPr lang="en-IN"/>
        </a:p>
      </dgm:t>
    </dgm:pt>
    <dgm:pt modelId="{A486D308-942D-42AB-BF7F-9B611D4C7F71}" type="sibTrans" cxnId="{3015112D-4A7D-491D-8A81-4252FA66B84E}">
      <dgm:prSet/>
      <dgm:spPr/>
      <dgm:t>
        <a:bodyPr/>
        <a:lstStyle/>
        <a:p>
          <a:endParaRPr lang="en-IN"/>
        </a:p>
      </dgm:t>
    </dgm:pt>
    <dgm:pt modelId="{A00537AB-4D08-4677-9345-670FF627A800}">
      <dgm:prSet phldrT="[Text]"/>
      <dgm:spPr/>
      <dgm:t>
        <a:bodyPr/>
        <a:lstStyle/>
        <a:p>
          <a:pPr algn="l">
            <a:buNone/>
          </a:pPr>
          <a:r>
            <a:rPr lang="en-IN" dirty="0">
              <a:latin typeface="Times New Roman" panose="02020603050405020304" pitchFamily="18" charset="0"/>
              <a:cs typeface="Times New Roman" panose="02020603050405020304" pitchFamily="18" charset="0"/>
            </a:rPr>
            <a:t>Integration of information and intelligence to enhance digital and operational policing effectiveness.</a:t>
          </a:r>
        </a:p>
      </dgm:t>
    </dgm:pt>
    <dgm:pt modelId="{661D5A76-7D6C-43EE-8404-582E1499E557}" type="parTrans" cxnId="{044D4F6C-51DC-45C3-8527-01DFB6A03A38}">
      <dgm:prSet/>
      <dgm:spPr/>
      <dgm:t>
        <a:bodyPr/>
        <a:lstStyle/>
        <a:p>
          <a:endParaRPr lang="en-IN"/>
        </a:p>
      </dgm:t>
    </dgm:pt>
    <dgm:pt modelId="{1E662BB7-DB76-4BA0-8A7F-1F9A995A0605}" type="sibTrans" cxnId="{044D4F6C-51DC-45C3-8527-01DFB6A03A38}">
      <dgm:prSet/>
      <dgm:spPr/>
      <dgm:t>
        <a:bodyPr/>
        <a:lstStyle/>
        <a:p>
          <a:endParaRPr lang="en-IN"/>
        </a:p>
      </dgm:t>
    </dgm:pt>
    <dgm:pt modelId="{5DF73E31-D6C1-422B-9A50-0A5BF9A97EA8}">
      <dgm:prSet phldrT="[Text]"/>
      <dgm:spPr/>
      <dgm:t>
        <a:bodyPr/>
        <a:lstStyle/>
        <a:p>
          <a:pPr>
            <a:buNone/>
          </a:pPr>
          <a:r>
            <a:rPr lang="en-IN" b="1" dirty="0">
              <a:latin typeface="Times New Roman" panose="02020603050405020304" pitchFamily="18" charset="0"/>
              <a:cs typeface="Times New Roman" panose="02020603050405020304" pitchFamily="18" charset="0"/>
            </a:rPr>
            <a:t>Focus</a:t>
          </a:r>
          <a:endParaRPr lang="en-IN" dirty="0">
            <a:latin typeface="Times New Roman" panose="02020603050405020304" pitchFamily="18" charset="0"/>
            <a:cs typeface="Times New Roman" panose="02020603050405020304" pitchFamily="18" charset="0"/>
          </a:endParaRPr>
        </a:p>
      </dgm:t>
    </dgm:pt>
    <dgm:pt modelId="{6F15A6C9-45CA-4A73-A79B-4B19B1E944F1}" type="parTrans" cxnId="{BF8B84AB-D1F1-4242-9ED4-3D468A55A80D}">
      <dgm:prSet/>
      <dgm:spPr/>
      <dgm:t>
        <a:bodyPr/>
        <a:lstStyle/>
        <a:p>
          <a:endParaRPr lang="en-IN"/>
        </a:p>
      </dgm:t>
    </dgm:pt>
    <dgm:pt modelId="{73E020CC-9558-43C5-A6E6-7DD5E8506E64}" type="sibTrans" cxnId="{BF8B84AB-D1F1-4242-9ED4-3D468A55A80D}">
      <dgm:prSet/>
      <dgm:spPr/>
      <dgm:t>
        <a:bodyPr/>
        <a:lstStyle/>
        <a:p>
          <a:endParaRPr lang="en-IN"/>
        </a:p>
      </dgm:t>
    </dgm:pt>
    <dgm:pt modelId="{CAD22A71-2ED9-47EB-86A0-02DE57029330}">
      <dgm:prSet phldrT="[Text]"/>
      <dgm:spPr/>
      <dgm:t>
        <a:bodyPr/>
        <a:lstStyle/>
        <a:p>
          <a:pPr>
            <a:buNone/>
          </a:pPr>
          <a:r>
            <a:rPr lang="en-IN" dirty="0">
              <a:latin typeface="Times New Roman" panose="02020603050405020304" pitchFamily="18" charset="0"/>
              <a:cs typeface="Times New Roman" panose="02020603050405020304" pitchFamily="18" charset="0"/>
            </a:rPr>
            <a:t>Role of intelligence in operational and digital policing investigations.</a:t>
          </a:r>
        </a:p>
      </dgm:t>
    </dgm:pt>
    <dgm:pt modelId="{8F0AD6ED-0921-4552-9C4F-C817A51B8638}" type="parTrans" cxnId="{DBC7F42F-D8FD-4B5F-8EBD-DD51AAAE5C84}">
      <dgm:prSet/>
      <dgm:spPr/>
      <dgm:t>
        <a:bodyPr/>
        <a:lstStyle/>
        <a:p>
          <a:endParaRPr lang="en-IN"/>
        </a:p>
      </dgm:t>
    </dgm:pt>
    <dgm:pt modelId="{AFCE89BA-5F90-4253-AC77-A725BBCC2FC7}" type="sibTrans" cxnId="{DBC7F42F-D8FD-4B5F-8EBD-DD51AAAE5C84}">
      <dgm:prSet/>
      <dgm:spPr/>
      <dgm:t>
        <a:bodyPr/>
        <a:lstStyle/>
        <a:p>
          <a:endParaRPr lang="en-IN"/>
        </a:p>
      </dgm:t>
    </dgm:pt>
    <dgm:pt modelId="{6F055EEA-EDF8-44E2-AD71-D3FD86B280B9}">
      <dgm:prSet phldrT="[Text]"/>
      <dgm:spPr/>
      <dgm:t>
        <a:bodyPr/>
        <a:lstStyle/>
        <a:p>
          <a:pPr>
            <a:buNone/>
          </a:pPr>
          <a:r>
            <a:rPr lang="en-IN" b="1" dirty="0">
              <a:latin typeface="Times New Roman" panose="02020603050405020304" pitchFamily="18" charset="0"/>
              <a:cs typeface="Times New Roman" panose="02020603050405020304" pitchFamily="18" charset="0"/>
            </a:rPr>
            <a:t>Context</a:t>
          </a:r>
          <a:endParaRPr lang="en-IN" dirty="0">
            <a:latin typeface="Times New Roman" panose="02020603050405020304" pitchFamily="18" charset="0"/>
            <a:cs typeface="Times New Roman" panose="02020603050405020304" pitchFamily="18" charset="0"/>
          </a:endParaRPr>
        </a:p>
      </dgm:t>
    </dgm:pt>
    <dgm:pt modelId="{0EB37ABE-F045-44D4-8635-5C2A9DF7E684}" type="parTrans" cxnId="{D8B89AEA-B6C6-407A-83F9-CD2B170A8D30}">
      <dgm:prSet/>
      <dgm:spPr/>
      <dgm:t>
        <a:bodyPr/>
        <a:lstStyle/>
        <a:p>
          <a:endParaRPr lang="en-IN"/>
        </a:p>
      </dgm:t>
    </dgm:pt>
    <dgm:pt modelId="{CFE61503-86D8-41F5-9A8C-05BD08C1CB5B}" type="sibTrans" cxnId="{D8B89AEA-B6C6-407A-83F9-CD2B170A8D30}">
      <dgm:prSet/>
      <dgm:spPr/>
      <dgm:t>
        <a:bodyPr/>
        <a:lstStyle/>
        <a:p>
          <a:endParaRPr lang="en-IN"/>
        </a:p>
      </dgm:t>
    </dgm:pt>
    <dgm:pt modelId="{97F56F7D-7ADA-4915-A76B-B4F6A925F9FB}">
      <dgm:prSet phldrT="[Text]"/>
      <dgm:spPr/>
      <dgm:t>
        <a:bodyPr/>
        <a:lstStyle/>
        <a:p>
          <a:pPr>
            <a:buNone/>
          </a:pPr>
          <a:r>
            <a:rPr lang="en-IN" dirty="0">
              <a:latin typeface="Times New Roman" panose="02020603050405020304" pitchFamily="18" charset="0"/>
              <a:cs typeface="Times New Roman" panose="02020603050405020304" pitchFamily="18" charset="0"/>
            </a:rPr>
            <a:t>Strong intelligence systems to prevent cybercrime, online threats, and organised crime.</a:t>
          </a:r>
        </a:p>
      </dgm:t>
    </dgm:pt>
    <dgm:pt modelId="{5E2893C7-9636-417C-A605-D45E01DF11F9}" type="parTrans" cxnId="{E5DE3C48-7749-4FC9-A90F-2F268EB39DEF}">
      <dgm:prSet/>
      <dgm:spPr/>
      <dgm:t>
        <a:bodyPr/>
        <a:lstStyle/>
        <a:p>
          <a:endParaRPr lang="en-IN"/>
        </a:p>
      </dgm:t>
    </dgm:pt>
    <dgm:pt modelId="{8A9A733F-9743-4D09-B6E4-DC4FEBAD8CE7}" type="sibTrans" cxnId="{E5DE3C48-7749-4FC9-A90F-2F268EB39DEF}">
      <dgm:prSet/>
      <dgm:spPr/>
      <dgm:t>
        <a:bodyPr/>
        <a:lstStyle/>
        <a:p>
          <a:endParaRPr lang="en-IN"/>
        </a:p>
      </dgm:t>
    </dgm:pt>
    <dgm:pt modelId="{7D0CFBBA-D06A-475B-85B0-BE6945AC0468}">
      <dgm:prSet/>
      <dgm:spPr/>
      <dgm:t>
        <a:bodyPr/>
        <a:lstStyle/>
        <a:p>
          <a:pPr>
            <a:buNone/>
          </a:pPr>
          <a:r>
            <a:rPr lang="en-IN" b="1" dirty="0">
              <a:latin typeface="Times New Roman" panose="02020603050405020304" pitchFamily="18" charset="0"/>
              <a:cs typeface="Times New Roman" panose="02020603050405020304" pitchFamily="18" charset="0"/>
            </a:rPr>
            <a:t>Overview</a:t>
          </a:r>
          <a:endParaRPr lang="en-IN" dirty="0">
            <a:latin typeface="Times New Roman" panose="02020603050405020304" pitchFamily="18" charset="0"/>
            <a:cs typeface="Times New Roman" panose="02020603050405020304" pitchFamily="18" charset="0"/>
          </a:endParaRPr>
        </a:p>
      </dgm:t>
    </dgm:pt>
    <dgm:pt modelId="{12D680CA-E3D0-4FE7-A228-A0829423FE28}" type="sibTrans" cxnId="{46FAAEF7-6111-4EAF-8B85-E63E34D87588}">
      <dgm:prSet/>
      <dgm:spPr/>
      <dgm:t>
        <a:bodyPr/>
        <a:lstStyle/>
        <a:p>
          <a:endParaRPr lang="en-IN"/>
        </a:p>
      </dgm:t>
    </dgm:pt>
    <dgm:pt modelId="{73E9A030-2101-4642-BAFE-12397E42F6FC}" type="parTrans" cxnId="{46FAAEF7-6111-4EAF-8B85-E63E34D87588}">
      <dgm:prSet/>
      <dgm:spPr/>
      <dgm:t>
        <a:bodyPr/>
        <a:lstStyle/>
        <a:p>
          <a:endParaRPr lang="en-IN"/>
        </a:p>
      </dgm:t>
    </dgm:pt>
    <dgm:pt modelId="{AE03FD62-02D3-444A-8F77-FC4476540552}">
      <dgm:prSet/>
      <dgm:spPr/>
      <dgm:t>
        <a:bodyPr/>
        <a:lstStyle/>
        <a:p>
          <a:pPr>
            <a:buNone/>
          </a:pPr>
          <a:r>
            <a:rPr lang="en-IN" dirty="0">
              <a:latin typeface="Times New Roman" panose="02020603050405020304" pitchFamily="18" charset="0"/>
              <a:cs typeface="Times New Roman" panose="02020603050405020304" pitchFamily="18" charset="0"/>
            </a:rPr>
            <a:t>Improved decision-making, operational efficiency, and public safety (</a:t>
          </a:r>
          <a:r>
            <a:rPr lang="en-IN" dirty="0" err="1">
              <a:latin typeface="Times New Roman" panose="02020603050405020304" pitchFamily="18" charset="0"/>
              <a:cs typeface="Times New Roman" panose="02020603050405020304" pitchFamily="18" charset="0"/>
            </a:rPr>
            <a:t>Gstrein</a:t>
          </a:r>
          <a:r>
            <a:rPr lang="en-IN" dirty="0">
              <a:latin typeface="Times New Roman" panose="02020603050405020304" pitchFamily="18" charset="0"/>
              <a:cs typeface="Times New Roman" panose="02020603050405020304" pitchFamily="18" charset="0"/>
            </a:rPr>
            <a:t> et al., 2019). </a:t>
          </a:r>
        </a:p>
      </dgm:t>
    </dgm:pt>
    <dgm:pt modelId="{CE9CB9FB-FCD9-44D3-996C-E23B28BEF93F}" type="parTrans" cxnId="{37A6307D-CE10-489A-A7EA-61E90B406FD4}">
      <dgm:prSet/>
      <dgm:spPr/>
      <dgm:t>
        <a:bodyPr/>
        <a:lstStyle/>
        <a:p>
          <a:endParaRPr lang="en-IN"/>
        </a:p>
      </dgm:t>
    </dgm:pt>
    <dgm:pt modelId="{83125AE3-DA43-43E8-A446-A5CCC3F07342}" type="sibTrans" cxnId="{37A6307D-CE10-489A-A7EA-61E90B406FD4}">
      <dgm:prSet/>
      <dgm:spPr/>
      <dgm:t>
        <a:bodyPr/>
        <a:lstStyle/>
        <a:p>
          <a:endParaRPr lang="en-IN"/>
        </a:p>
      </dgm:t>
    </dgm:pt>
    <dgm:pt modelId="{9C9504E8-6FAE-44FE-8EAB-E197D79FF869}" type="pres">
      <dgm:prSet presAssocID="{3F07041F-6C0F-4A00-947F-3A667B6A45B1}" presName="Name0" presStyleCnt="0">
        <dgm:presLayoutVars>
          <dgm:dir/>
          <dgm:resizeHandles val="exact"/>
        </dgm:presLayoutVars>
      </dgm:prSet>
      <dgm:spPr/>
    </dgm:pt>
    <dgm:pt modelId="{94B20DAE-676D-45BA-827B-36F7806623D4}" type="pres">
      <dgm:prSet presAssocID="{7451F670-2FBD-46C4-A6C9-839B594F9BE7}" presName="node" presStyleLbl="node1" presStyleIdx="0" presStyleCnt="4">
        <dgm:presLayoutVars>
          <dgm:bulletEnabled val="1"/>
        </dgm:presLayoutVars>
      </dgm:prSet>
      <dgm:spPr/>
    </dgm:pt>
    <dgm:pt modelId="{902E4D93-3B2F-46DF-9306-6740971A4D85}" type="pres">
      <dgm:prSet presAssocID="{A486D308-942D-42AB-BF7F-9B611D4C7F71}" presName="sibTrans" presStyleCnt="0"/>
      <dgm:spPr/>
    </dgm:pt>
    <dgm:pt modelId="{AFB6FCD2-B4AB-4742-8467-18963A76CD66}" type="pres">
      <dgm:prSet presAssocID="{5DF73E31-D6C1-422B-9A50-0A5BF9A97EA8}" presName="node" presStyleLbl="node1" presStyleIdx="1" presStyleCnt="4">
        <dgm:presLayoutVars>
          <dgm:bulletEnabled val="1"/>
        </dgm:presLayoutVars>
      </dgm:prSet>
      <dgm:spPr/>
    </dgm:pt>
    <dgm:pt modelId="{7672B83D-F7BB-49C6-B4B3-9BB429519F60}" type="pres">
      <dgm:prSet presAssocID="{73E020CC-9558-43C5-A6E6-7DD5E8506E64}" presName="sibTrans" presStyleCnt="0"/>
      <dgm:spPr/>
    </dgm:pt>
    <dgm:pt modelId="{B4C4B92E-8097-4CEA-9E90-2778740C19B2}" type="pres">
      <dgm:prSet presAssocID="{6F055EEA-EDF8-44E2-AD71-D3FD86B280B9}" presName="node" presStyleLbl="node1" presStyleIdx="2" presStyleCnt="4">
        <dgm:presLayoutVars>
          <dgm:bulletEnabled val="1"/>
        </dgm:presLayoutVars>
      </dgm:prSet>
      <dgm:spPr/>
    </dgm:pt>
    <dgm:pt modelId="{B12DAA33-1F3B-43E3-BCE6-380F1C424B68}" type="pres">
      <dgm:prSet presAssocID="{CFE61503-86D8-41F5-9A8C-05BD08C1CB5B}" presName="sibTrans" presStyleCnt="0"/>
      <dgm:spPr/>
    </dgm:pt>
    <dgm:pt modelId="{88DC7258-07C1-40CB-92FA-D79268807AAF}" type="pres">
      <dgm:prSet presAssocID="{7D0CFBBA-D06A-475B-85B0-BE6945AC0468}" presName="node" presStyleLbl="node1" presStyleIdx="3" presStyleCnt="4">
        <dgm:presLayoutVars>
          <dgm:bulletEnabled val="1"/>
        </dgm:presLayoutVars>
      </dgm:prSet>
      <dgm:spPr/>
    </dgm:pt>
  </dgm:ptLst>
  <dgm:cxnLst>
    <dgm:cxn modelId="{6761A406-949E-4A73-BAFA-FFFDD7160DCF}" type="presOf" srcId="{7D0CFBBA-D06A-475B-85B0-BE6945AC0468}" destId="{88DC7258-07C1-40CB-92FA-D79268807AAF}" srcOrd="0" destOrd="0" presId="urn:microsoft.com/office/officeart/2005/8/layout/hList6"/>
    <dgm:cxn modelId="{F044EB21-AB45-4037-BDA1-9505A5CF4E8F}" type="presOf" srcId="{6F055EEA-EDF8-44E2-AD71-D3FD86B280B9}" destId="{B4C4B92E-8097-4CEA-9E90-2778740C19B2}" srcOrd="0" destOrd="0" presId="urn:microsoft.com/office/officeart/2005/8/layout/hList6"/>
    <dgm:cxn modelId="{3015112D-4A7D-491D-8A81-4252FA66B84E}" srcId="{3F07041F-6C0F-4A00-947F-3A667B6A45B1}" destId="{7451F670-2FBD-46C4-A6C9-839B594F9BE7}" srcOrd="0" destOrd="0" parTransId="{9DDF84DB-66DC-4F88-A639-C63FCCD8681A}" sibTransId="{A486D308-942D-42AB-BF7F-9B611D4C7F71}"/>
    <dgm:cxn modelId="{DBC7F42F-D8FD-4B5F-8EBD-DD51AAAE5C84}" srcId="{5DF73E31-D6C1-422B-9A50-0A5BF9A97EA8}" destId="{CAD22A71-2ED9-47EB-86A0-02DE57029330}" srcOrd="0" destOrd="0" parTransId="{8F0AD6ED-0921-4552-9C4F-C817A51B8638}" sibTransId="{AFCE89BA-5F90-4253-AC77-A725BBCC2FC7}"/>
    <dgm:cxn modelId="{7F6B3434-F1E9-41FC-B329-1622181E9A0C}" type="presOf" srcId="{5DF73E31-D6C1-422B-9A50-0A5BF9A97EA8}" destId="{AFB6FCD2-B4AB-4742-8467-18963A76CD66}" srcOrd="0" destOrd="0" presId="urn:microsoft.com/office/officeart/2005/8/layout/hList6"/>
    <dgm:cxn modelId="{E5DE3C48-7749-4FC9-A90F-2F268EB39DEF}" srcId="{6F055EEA-EDF8-44E2-AD71-D3FD86B280B9}" destId="{97F56F7D-7ADA-4915-A76B-B4F6A925F9FB}" srcOrd="0" destOrd="0" parTransId="{5E2893C7-9636-417C-A605-D45E01DF11F9}" sibTransId="{8A9A733F-9743-4D09-B6E4-DC4FEBAD8CE7}"/>
    <dgm:cxn modelId="{044D4F6C-51DC-45C3-8527-01DFB6A03A38}" srcId="{7451F670-2FBD-46C4-A6C9-839B594F9BE7}" destId="{A00537AB-4D08-4677-9345-670FF627A800}" srcOrd="0" destOrd="0" parTransId="{661D5A76-7D6C-43EE-8404-582E1499E557}" sibTransId="{1E662BB7-DB76-4BA0-8A7F-1F9A995A0605}"/>
    <dgm:cxn modelId="{37A6307D-CE10-489A-A7EA-61E90B406FD4}" srcId="{7D0CFBBA-D06A-475B-85B0-BE6945AC0468}" destId="{AE03FD62-02D3-444A-8F77-FC4476540552}" srcOrd="0" destOrd="0" parTransId="{CE9CB9FB-FCD9-44D3-996C-E23B28BEF93F}" sibTransId="{83125AE3-DA43-43E8-A446-A5CCC3F07342}"/>
    <dgm:cxn modelId="{BF8B84AB-D1F1-4242-9ED4-3D468A55A80D}" srcId="{3F07041F-6C0F-4A00-947F-3A667B6A45B1}" destId="{5DF73E31-D6C1-422B-9A50-0A5BF9A97EA8}" srcOrd="1" destOrd="0" parTransId="{6F15A6C9-45CA-4A73-A79B-4B19B1E944F1}" sibTransId="{73E020CC-9558-43C5-A6E6-7DD5E8506E64}"/>
    <dgm:cxn modelId="{F15535AC-06BF-4F5E-A00A-D6301CB87246}" type="presOf" srcId="{CAD22A71-2ED9-47EB-86A0-02DE57029330}" destId="{AFB6FCD2-B4AB-4742-8467-18963A76CD66}" srcOrd="0" destOrd="1" presId="urn:microsoft.com/office/officeart/2005/8/layout/hList6"/>
    <dgm:cxn modelId="{73C3E6CC-D73E-444C-9EDE-607F185D50AF}" type="presOf" srcId="{97F56F7D-7ADA-4915-A76B-B4F6A925F9FB}" destId="{B4C4B92E-8097-4CEA-9E90-2778740C19B2}" srcOrd="0" destOrd="1" presId="urn:microsoft.com/office/officeart/2005/8/layout/hList6"/>
    <dgm:cxn modelId="{3B95A3CD-7754-4E30-B0BE-1F49A6EE1A6E}" type="presOf" srcId="{AE03FD62-02D3-444A-8F77-FC4476540552}" destId="{88DC7258-07C1-40CB-92FA-D79268807AAF}" srcOrd="0" destOrd="1" presId="urn:microsoft.com/office/officeart/2005/8/layout/hList6"/>
    <dgm:cxn modelId="{E41E45D5-F6BA-477C-9F5B-80BC2C9865A0}" type="presOf" srcId="{7451F670-2FBD-46C4-A6C9-839B594F9BE7}" destId="{94B20DAE-676D-45BA-827B-36F7806623D4}" srcOrd="0" destOrd="0" presId="urn:microsoft.com/office/officeart/2005/8/layout/hList6"/>
    <dgm:cxn modelId="{D331C7DF-E1FC-4FB7-BC83-72EA78F6B85D}" type="presOf" srcId="{A00537AB-4D08-4677-9345-670FF627A800}" destId="{94B20DAE-676D-45BA-827B-36F7806623D4}" srcOrd="0" destOrd="1" presId="urn:microsoft.com/office/officeart/2005/8/layout/hList6"/>
    <dgm:cxn modelId="{33E8E1E7-0457-470E-83C8-45378E23F709}" type="presOf" srcId="{3F07041F-6C0F-4A00-947F-3A667B6A45B1}" destId="{9C9504E8-6FAE-44FE-8EAB-E197D79FF869}" srcOrd="0" destOrd="0" presId="urn:microsoft.com/office/officeart/2005/8/layout/hList6"/>
    <dgm:cxn modelId="{D8B89AEA-B6C6-407A-83F9-CD2B170A8D30}" srcId="{3F07041F-6C0F-4A00-947F-3A667B6A45B1}" destId="{6F055EEA-EDF8-44E2-AD71-D3FD86B280B9}" srcOrd="2" destOrd="0" parTransId="{0EB37ABE-F045-44D4-8635-5C2A9DF7E684}" sibTransId="{CFE61503-86D8-41F5-9A8C-05BD08C1CB5B}"/>
    <dgm:cxn modelId="{46FAAEF7-6111-4EAF-8B85-E63E34D87588}" srcId="{3F07041F-6C0F-4A00-947F-3A667B6A45B1}" destId="{7D0CFBBA-D06A-475B-85B0-BE6945AC0468}" srcOrd="3" destOrd="0" parTransId="{73E9A030-2101-4642-BAFE-12397E42F6FC}" sibTransId="{12D680CA-E3D0-4FE7-A228-A0829423FE28}"/>
    <dgm:cxn modelId="{3E0E64D1-443A-419E-AE2B-58B69B18E126}" type="presParOf" srcId="{9C9504E8-6FAE-44FE-8EAB-E197D79FF869}" destId="{94B20DAE-676D-45BA-827B-36F7806623D4}" srcOrd="0" destOrd="0" presId="urn:microsoft.com/office/officeart/2005/8/layout/hList6"/>
    <dgm:cxn modelId="{F2A96D74-A5A5-403E-8A2E-FC8B163EF4F3}" type="presParOf" srcId="{9C9504E8-6FAE-44FE-8EAB-E197D79FF869}" destId="{902E4D93-3B2F-46DF-9306-6740971A4D85}" srcOrd="1" destOrd="0" presId="urn:microsoft.com/office/officeart/2005/8/layout/hList6"/>
    <dgm:cxn modelId="{F69B189E-EA16-49F9-AA24-826FCEE34B7A}" type="presParOf" srcId="{9C9504E8-6FAE-44FE-8EAB-E197D79FF869}" destId="{AFB6FCD2-B4AB-4742-8467-18963A76CD66}" srcOrd="2" destOrd="0" presId="urn:microsoft.com/office/officeart/2005/8/layout/hList6"/>
    <dgm:cxn modelId="{D789C375-840A-4261-8C3F-8750337FD14F}" type="presParOf" srcId="{9C9504E8-6FAE-44FE-8EAB-E197D79FF869}" destId="{7672B83D-F7BB-49C6-B4B3-9BB429519F60}" srcOrd="3" destOrd="0" presId="urn:microsoft.com/office/officeart/2005/8/layout/hList6"/>
    <dgm:cxn modelId="{236A58A2-841C-4720-BE47-3B16575A9581}" type="presParOf" srcId="{9C9504E8-6FAE-44FE-8EAB-E197D79FF869}" destId="{B4C4B92E-8097-4CEA-9E90-2778740C19B2}" srcOrd="4" destOrd="0" presId="urn:microsoft.com/office/officeart/2005/8/layout/hList6"/>
    <dgm:cxn modelId="{33D9BA26-F4C7-457F-898A-CBDDB8978B65}" type="presParOf" srcId="{9C9504E8-6FAE-44FE-8EAB-E197D79FF869}" destId="{B12DAA33-1F3B-43E3-BCE6-380F1C424B68}" srcOrd="5" destOrd="0" presId="urn:microsoft.com/office/officeart/2005/8/layout/hList6"/>
    <dgm:cxn modelId="{C82C5FCF-4E81-40D4-9BE2-6F6A1B92ACF5}" type="presParOf" srcId="{9C9504E8-6FAE-44FE-8EAB-E197D79FF869}" destId="{88DC7258-07C1-40CB-92FA-D79268807AAF}" srcOrd="6"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2D5DF6-EA20-48AA-9C13-274C81CBEABB}" type="doc">
      <dgm:prSet loTypeId="urn:microsoft.com/office/officeart/2005/8/layout/chevron2" loCatId="list" qsTypeId="urn:microsoft.com/office/officeart/2005/8/quickstyle/simple5" qsCatId="simple" csTypeId="urn:microsoft.com/office/officeart/2005/8/colors/accent5_1" csCatId="accent5" phldr="1"/>
      <dgm:spPr/>
      <dgm:t>
        <a:bodyPr/>
        <a:lstStyle/>
        <a:p>
          <a:endParaRPr lang="en-IN"/>
        </a:p>
      </dgm:t>
    </dgm:pt>
    <dgm:pt modelId="{94E17C89-7E13-443F-9233-93F182EC51E1}">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Aim</a:t>
          </a:r>
          <a:endParaRPr lang="en-IN" sz="1600" dirty="0">
            <a:latin typeface="Times New Roman" panose="02020603050405020304" pitchFamily="18" charset="0"/>
            <a:cs typeface="Times New Roman" panose="02020603050405020304" pitchFamily="18" charset="0"/>
          </a:endParaRPr>
        </a:p>
      </dgm:t>
    </dgm:pt>
    <dgm:pt modelId="{07EF3B53-76D1-4870-8DF9-01557694ADB0}" type="parTrans" cxnId="{3A131F4F-3C5C-4A65-8152-32D8E7F6B980}">
      <dgm:prSet/>
      <dgm:spPr/>
      <dgm:t>
        <a:bodyPr/>
        <a:lstStyle/>
        <a:p>
          <a:endParaRPr lang="en-IN"/>
        </a:p>
      </dgm:t>
    </dgm:pt>
    <dgm:pt modelId="{168A8923-B0AA-46CE-A1AE-54136380ECD8}" type="sibTrans" cxnId="{3A131F4F-3C5C-4A65-8152-32D8E7F6B980}">
      <dgm:prSet/>
      <dgm:spPr/>
      <dgm:t>
        <a:bodyPr/>
        <a:lstStyle/>
        <a:p>
          <a:endParaRPr lang="en-IN"/>
        </a:p>
      </dgm:t>
    </dgm:pt>
    <dgm:pt modelId="{A50799FD-099B-4017-BF49-B4FF47725B30}">
      <dgm:prSet phldrT="[Text]" custT="1"/>
      <dgm:spPr/>
      <dgm:t>
        <a:bodyPr/>
        <a:lstStyle/>
        <a:p>
          <a:pPr>
            <a:buNone/>
          </a:pPr>
          <a:r>
            <a:rPr lang="en-IN" sz="1600" dirty="0">
              <a:latin typeface="Times New Roman" panose="02020603050405020304" pitchFamily="18" charset="0"/>
              <a:cs typeface="Times New Roman" panose="02020603050405020304" pitchFamily="18" charset="0"/>
            </a:rPr>
            <a:t>Significance of intelligence and information in shaping policing.</a:t>
          </a:r>
        </a:p>
      </dgm:t>
    </dgm:pt>
    <dgm:pt modelId="{21FE1C47-1620-45F6-895C-D1BDE175AF88}" type="parTrans" cxnId="{B48881F3-7236-43DB-B553-C0896DD33612}">
      <dgm:prSet/>
      <dgm:spPr/>
      <dgm:t>
        <a:bodyPr/>
        <a:lstStyle/>
        <a:p>
          <a:endParaRPr lang="en-IN"/>
        </a:p>
      </dgm:t>
    </dgm:pt>
    <dgm:pt modelId="{774C576C-C0E1-47B5-B848-69A4FE2A0CD5}" type="sibTrans" cxnId="{B48881F3-7236-43DB-B553-C0896DD33612}">
      <dgm:prSet/>
      <dgm:spPr/>
      <dgm:t>
        <a:bodyPr/>
        <a:lstStyle/>
        <a:p>
          <a:endParaRPr lang="en-IN"/>
        </a:p>
      </dgm:t>
    </dgm:pt>
    <dgm:pt modelId="{CD8E3025-98C0-442D-A388-F4363EE51289}">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Purpose</a:t>
          </a:r>
          <a:endParaRPr lang="en-IN" sz="1600" dirty="0">
            <a:latin typeface="Times New Roman" panose="02020603050405020304" pitchFamily="18" charset="0"/>
            <a:cs typeface="Times New Roman" panose="02020603050405020304" pitchFamily="18" charset="0"/>
          </a:endParaRPr>
        </a:p>
      </dgm:t>
    </dgm:pt>
    <dgm:pt modelId="{945A28EB-EC44-4AE6-80F0-7CBDF9A53313}" type="parTrans" cxnId="{EA0BDF22-D548-4C60-98CB-A9A01815F8CD}">
      <dgm:prSet/>
      <dgm:spPr/>
      <dgm:t>
        <a:bodyPr/>
        <a:lstStyle/>
        <a:p>
          <a:endParaRPr lang="en-IN"/>
        </a:p>
      </dgm:t>
    </dgm:pt>
    <dgm:pt modelId="{1C95CC42-9CAF-42BD-AF51-3E20349F347B}" type="sibTrans" cxnId="{EA0BDF22-D548-4C60-98CB-A9A01815F8CD}">
      <dgm:prSet/>
      <dgm:spPr/>
      <dgm:t>
        <a:bodyPr/>
        <a:lstStyle/>
        <a:p>
          <a:endParaRPr lang="en-IN"/>
        </a:p>
      </dgm:t>
    </dgm:pt>
    <dgm:pt modelId="{CE26A028-B8E7-4C6E-8E89-B90641125B3E}">
      <dgm:prSet phldrT="[Text]" custT="1"/>
      <dgm:spPr/>
      <dgm:t>
        <a:bodyPr/>
        <a:lstStyle/>
        <a:p>
          <a:pPr algn="l">
            <a:buNone/>
          </a:pPr>
          <a:r>
            <a:rPr lang="en-IN" sz="1600" dirty="0">
              <a:latin typeface="Times New Roman" panose="02020603050405020304" pitchFamily="18" charset="0"/>
              <a:cs typeface="Times New Roman" panose="02020603050405020304" pitchFamily="18" charset="0"/>
            </a:rPr>
            <a:t>Improved decision-making process, investigations, online crimes, and public safety resulting from intelligence-led policing (Afzal and Panagiotopoulos, 2025).</a:t>
          </a:r>
        </a:p>
      </dgm:t>
    </dgm:pt>
    <dgm:pt modelId="{49AB4231-2DE0-4A10-BC9D-340FB82CDC20}" type="parTrans" cxnId="{A854A0C5-32EB-4D17-8466-D4BFBBAA828D}">
      <dgm:prSet/>
      <dgm:spPr/>
      <dgm:t>
        <a:bodyPr/>
        <a:lstStyle/>
        <a:p>
          <a:endParaRPr lang="en-IN"/>
        </a:p>
      </dgm:t>
    </dgm:pt>
    <dgm:pt modelId="{CECD60EB-AA81-4317-B6FE-1416034EE302}" type="sibTrans" cxnId="{A854A0C5-32EB-4D17-8466-D4BFBBAA828D}">
      <dgm:prSet/>
      <dgm:spPr/>
      <dgm:t>
        <a:bodyPr/>
        <a:lstStyle/>
        <a:p>
          <a:endParaRPr lang="en-IN"/>
        </a:p>
      </dgm:t>
    </dgm:pt>
    <dgm:pt modelId="{786F5719-9620-4FD6-A38E-5D5450FE78DB}">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Objectives</a:t>
          </a:r>
          <a:endParaRPr lang="en-IN" sz="1600" dirty="0">
            <a:latin typeface="Times New Roman" panose="02020603050405020304" pitchFamily="18" charset="0"/>
            <a:cs typeface="Times New Roman" panose="02020603050405020304" pitchFamily="18" charset="0"/>
          </a:endParaRPr>
        </a:p>
      </dgm:t>
    </dgm:pt>
    <dgm:pt modelId="{F07E6682-FB33-46AA-99FF-C7878315FC3E}" type="parTrans" cxnId="{E0E0FD2A-811C-4A2F-ACFD-EF85835834BF}">
      <dgm:prSet/>
      <dgm:spPr/>
      <dgm:t>
        <a:bodyPr/>
        <a:lstStyle/>
        <a:p>
          <a:endParaRPr lang="en-IN"/>
        </a:p>
      </dgm:t>
    </dgm:pt>
    <dgm:pt modelId="{9E05C75D-9284-4227-8E06-A71F3F32BBC8}" type="sibTrans" cxnId="{E0E0FD2A-811C-4A2F-ACFD-EF85835834BF}">
      <dgm:prSet/>
      <dgm:spPr/>
      <dgm:t>
        <a:bodyPr/>
        <a:lstStyle/>
        <a:p>
          <a:endParaRPr lang="en-IN"/>
        </a:p>
      </dgm:t>
    </dgm:pt>
    <dgm:pt modelId="{BA9EF44C-066A-4341-B9BD-DBF97605B732}">
      <dgm:prSet phldrT="[Text]" custT="1"/>
      <dgm:spPr/>
      <dgm:t>
        <a:bodyPr/>
        <a:lstStyle/>
        <a:p>
          <a:pPr>
            <a:buSzPts val="1000"/>
            <a:buFont typeface="Symbol" panose="05050102010706020507" pitchFamily="18" charset="2"/>
            <a:buChar char=""/>
          </a:pPr>
          <a:r>
            <a:rPr lang="en-IN" sz="1600" dirty="0">
              <a:latin typeface="Times New Roman" panose="02020603050405020304" pitchFamily="18" charset="0"/>
              <a:cs typeface="Times New Roman" panose="02020603050405020304" pitchFamily="18" charset="0"/>
            </a:rPr>
            <a:t>To define the Information, Intelligence, and Evidence.</a:t>
          </a:r>
        </a:p>
      </dgm:t>
    </dgm:pt>
    <dgm:pt modelId="{FDB21E5E-1976-4120-AF83-02AA35ADF7C5}" type="parTrans" cxnId="{51587730-F1C1-4974-96BD-1AD866E285B4}">
      <dgm:prSet/>
      <dgm:spPr/>
      <dgm:t>
        <a:bodyPr/>
        <a:lstStyle/>
        <a:p>
          <a:endParaRPr lang="en-IN"/>
        </a:p>
      </dgm:t>
    </dgm:pt>
    <dgm:pt modelId="{C4B3EABA-C4A1-4520-A7A3-48FAD1DA3E86}" type="sibTrans" cxnId="{51587730-F1C1-4974-96BD-1AD866E285B4}">
      <dgm:prSet/>
      <dgm:spPr/>
      <dgm:t>
        <a:bodyPr/>
        <a:lstStyle/>
        <a:p>
          <a:endParaRPr lang="en-IN"/>
        </a:p>
      </dgm:t>
    </dgm:pt>
    <dgm:pt modelId="{AABB741B-1E6E-46B6-B885-B189610D8A3F}">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recognize the advantages and disadvantages of intelligence.</a:t>
          </a:r>
        </a:p>
      </dgm:t>
    </dgm:pt>
    <dgm:pt modelId="{64D0F7B5-5321-4B65-A6FF-1F3FCDF750C8}" type="parTrans" cxnId="{FEDD2ACE-7202-40F7-9022-0D2BC242EF9F}">
      <dgm:prSet/>
      <dgm:spPr/>
      <dgm:t>
        <a:bodyPr/>
        <a:lstStyle/>
        <a:p>
          <a:endParaRPr lang="en-IN"/>
        </a:p>
      </dgm:t>
    </dgm:pt>
    <dgm:pt modelId="{6E6F8E42-6A3B-4F8F-83FF-5D0CE08763C7}" type="sibTrans" cxnId="{FEDD2ACE-7202-40F7-9022-0D2BC242EF9F}">
      <dgm:prSet/>
      <dgm:spPr/>
      <dgm:t>
        <a:bodyPr/>
        <a:lstStyle/>
        <a:p>
          <a:endParaRPr lang="en-IN"/>
        </a:p>
      </dgm:t>
    </dgm:pt>
    <dgm:pt modelId="{CE74C5A5-DA41-4D41-B74F-E43D66806330}">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identify the role of intelligence in operational and digital policing</a:t>
          </a:r>
        </a:p>
      </dgm:t>
    </dgm:pt>
    <dgm:pt modelId="{90D4308E-53EE-4DA5-B8B0-FFE1D6BC6D42}" type="parTrans" cxnId="{8FE24F4A-80A0-45E6-BBEB-1BAABCF0F12C}">
      <dgm:prSet/>
      <dgm:spPr/>
      <dgm:t>
        <a:bodyPr/>
        <a:lstStyle/>
        <a:p>
          <a:endParaRPr lang="en-IN"/>
        </a:p>
      </dgm:t>
    </dgm:pt>
    <dgm:pt modelId="{5734306C-F003-4B20-8088-FC09E164FB16}" type="sibTrans" cxnId="{8FE24F4A-80A0-45E6-BBEB-1BAABCF0F12C}">
      <dgm:prSet/>
      <dgm:spPr/>
      <dgm:t>
        <a:bodyPr/>
        <a:lstStyle/>
        <a:p>
          <a:endParaRPr lang="en-IN"/>
        </a:p>
      </dgm:t>
    </dgm:pt>
    <dgm:pt modelId="{8A6D92E6-CACF-44D6-8BEB-69F9533A1531}">
      <dgm:prSet custT="1"/>
      <dgm:spPr/>
      <dgm:t>
        <a:bodyPr/>
        <a:lstStyle/>
        <a:p>
          <a:pPr>
            <a:buSzPts val="1000"/>
            <a:buFont typeface="Symbol" panose="05050102010706020507" pitchFamily="18" charset="2"/>
            <a:buChar char=""/>
          </a:pPr>
          <a:r>
            <a:rPr lang="en-IN" sz="1600">
              <a:latin typeface="Times New Roman" panose="02020603050405020304" pitchFamily="18" charset="0"/>
              <a:cs typeface="Times New Roman" panose="02020603050405020304" pitchFamily="18" charset="0"/>
            </a:rPr>
            <a:t>To identify guidance and legislation required for intelligence regulation.</a:t>
          </a:r>
        </a:p>
      </dgm:t>
    </dgm:pt>
    <dgm:pt modelId="{BD89B011-195D-49F5-9342-1F21D7F361D7}" type="parTrans" cxnId="{34A280FE-79D1-4B6B-B1CA-5BD0A9EB38ED}">
      <dgm:prSet/>
      <dgm:spPr/>
      <dgm:t>
        <a:bodyPr/>
        <a:lstStyle/>
        <a:p>
          <a:endParaRPr lang="en-IN"/>
        </a:p>
      </dgm:t>
    </dgm:pt>
    <dgm:pt modelId="{C8092E84-2A70-4CAF-BF8E-9A84460150C7}" type="sibTrans" cxnId="{34A280FE-79D1-4B6B-B1CA-5BD0A9EB38ED}">
      <dgm:prSet/>
      <dgm:spPr/>
      <dgm:t>
        <a:bodyPr/>
        <a:lstStyle/>
        <a:p>
          <a:endParaRPr lang="en-IN"/>
        </a:p>
      </dgm:t>
    </dgm:pt>
    <dgm:pt modelId="{6DEEF575-334B-43AD-8BAB-07D446037BC6}">
      <dgm:prSet custT="1"/>
      <dgm:spPr/>
      <dgm:t>
        <a:bodyPr/>
        <a:lstStyle/>
        <a:p>
          <a:pPr>
            <a:buSzPts val="1000"/>
            <a:buFont typeface="Symbol" panose="05050102010706020507" pitchFamily="18" charset="2"/>
            <a:buChar char=""/>
          </a:pPr>
          <a:r>
            <a:rPr lang="en-IN" sz="1600" dirty="0">
              <a:latin typeface="Times New Roman" panose="02020603050405020304" pitchFamily="18" charset="0"/>
              <a:cs typeface="Times New Roman" panose="02020603050405020304" pitchFamily="18" charset="0"/>
            </a:rPr>
            <a:t>To discuss suggestions supporting improved intelligence.</a:t>
          </a:r>
        </a:p>
      </dgm:t>
    </dgm:pt>
    <dgm:pt modelId="{DEDC399A-0C7E-4EEA-B034-777958CB2D1E}" type="parTrans" cxnId="{CD6ECE15-2A25-4470-9011-0C22CDF4776C}">
      <dgm:prSet/>
      <dgm:spPr/>
      <dgm:t>
        <a:bodyPr/>
        <a:lstStyle/>
        <a:p>
          <a:endParaRPr lang="en-IN"/>
        </a:p>
      </dgm:t>
    </dgm:pt>
    <dgm:pt modelId="{2E7DE655-2B0F-4F09-9860-5CCE5F47AEF1}" type="sibTrans" cxnId="{CD6ECE15-2A25-4470-9011-0C22CDF4776C}">
      <dgm:prSet/>
      <dgm:spPr/>
      <dgm:t>
        <a:bodyPr/>
        <a:lstStyle/>
        <a:p>
          <a:endParaRPr lang="en-IN"/>
        </a:p>
      </dgm:t>
    </dgm:pt>
    <dgm:pt modelId="{DB6FAC6A-8BAF-46E7-B844-B92D3360D0EF}" type="pres">
      <dgm:prSet presAssocID="{102D5DF6-EA20-48AA-9C13-274C81CBEABB}" presName="linearFlow" presStyleCnt="0">
        <dgm:presLayoutVars>
          <dgm:dir/>
          <dgm:animLvl val="lvl"/>
          <dgm:resizeHandles val="exact"/>
        </dgm:presLayoutVars>
      </dgm:prSet>
      <dgm:spPr/>
    </dgm:pt>
    <dgm:pt modelId="{290E3896-7C01-4CFF-841E-A400B689A62E}" type="pres">
      <dgm:prSet presAssocID="{94E17C89-7E13-443F-9233-93F182EC51E1}" presName="composite" presStyleCnt="0"/>
      <dgm:spPr/>
    </dgm:pt>
    <dgm:pt modelId="{D23268C7-A1D3-4006-BC0E-6C5CFD2A86B5}" type="pres">
      <dgm:prSet presAssocID="{94E17C89-7E13-443F-9233-93F182EC51E1}" presName="parentText" presStyleLbl="alignNode1" presStyleIdx="0" presStyleCnt="3">
        <dgm:presLayoutVars>
          <dgm:chMax val="1"/>
          <dgm:bulletEnabled val="1"/>
        </dgm:presLayoutVars>
      </dgm:prSet>
      <dgm:spPr/>
    </dgm:pt>
    <dgm:pt modelId="{F7EF308A-B21E-4986-867A-DAACABB9353E}" type="pres">
      <dgm:prSet presAssocID="{94E17C89-7E13-443F-9233-93F182EC51E1}" presName="descendantText" presStyleLbl="alignAcc1" presStyleIdx="0" presStyleCnt="3">
        <dgm:presLayoutVars>
          <dgm:bulletEnabled val="1"/>
        </dgm:presLayoutVars>
      </dgm:prSet>
      <dgm:spPr/>
    </dgm:pt>
    <dgm:pt modelId="{B46F0D41-E20F-4570-B97C-090D0CBB71AF}" type="pres">
      <dgm:prSet presAssocID="{168A8923-B0AA-46CE-A1AE-54136380ECD8}" presName="sp" presStyleCnt="0"/>
      <dgm:spPr/>
    </dgm:pt>
    <dgm:pt modelId="{75FEC9C4-B646-43AB-B1C2-DD1225D4C443}" type="pres">
      <dgm:prSet presAssocID="{CD8E3025-98C0-442D-A388-F4363EE51289}" presName="composite" presStyleCnt="0"/>
      <dgm:spPr/>
    </dgm:pt>
    <dgm:pt modelId="{DFB395B7-4F41-4D54-80F5-B17E2AAF2E5F}" type="pres">
      <dgm:prSet presAssocID="{CD8E3025-98C0-442D-A388-F4363EE51289}" presName="parentText" presStyleLbl="alignNode1" presStyleIdx="1" presStyleCnt="3">
        <dgm:presLayoutVars>
          <dgm:chMax val="1"/>
          <dgm:bulletEnabled val="1"/>
        </dgm:presLayoutVars>
      </dgm:prSet>
      <dgm:spPr/>
    </dgm:pt>
    <dgm:pt modelId="{4EBCD631-D88D-41D2-AF47-0471BC85306F}" type="pres">
      <dgm:prSet presAssocID="{CD8E3025-98C0-442D-A388-F4363EE51289}" presName="descendantText" presStyleLbl="alignAcc1" presStyleIdx="1" presStyleCnt="3">
        <dgm:presLayoutVars>
          <dgm:bulletEnabled val="1"/>
        </dgm:presLayoutVars>
      </dgm:prSet>
      <dgm:spPr/>
    </dgm:pt>
    <dgm:pt modelId="{8FDFD5B3-788C-4C5C-A163-08610F4DC683}" type="pres">
      <dgm:prSet presAssocID="{1C95CC42-9CAF-42BD-AF51-3E20349F347B}" presName="sp" presStyleCnt="0"/>
      <dgm:spPr/>
    </dgm:pt>
    <dgm:pt modelId="{04484324-AC8C-49CC-A58D-59B38DA231FC}" type="pres">
      <dgm:prSet presAssocID="{786F5719-9620-4FD6-A38E-5D5450FE78DB}" presName="composite" presStyleCnt="0"/>
      <dgm:spPr/>
    </dgm:pt>
    <dgm:pt modelId="{966D639B-5FEA-45B7-86F7-CDDB52B24EC5}" type="pres">
      <dgm:prSet presAssocID="{786F5719-9620-4FD6-A38E-5D5450FE78DB}" presName="parentText" presStyleLbl="alignNode1" presStyleIdx="2" presStyleCnt="3">
        <dgm:presLayoutVars>
          <dgm:chMax val="1"/>
          <dgm:bulletEnabled val="1"/>
        </dgm:presLayoutVars>
      </dgm:prSet>
      <dgm:spPr/>
    </dgm:pt>
    <dgm:pt modelId="{48594CB5-AE82-4B4C-85B7-301CA5F9D380}" type="pres">
      <dgm:prSet presAssocID="{786F5719-9620-4FD6-A38E-5D5450FE78DB}" presName="descendantText" presStyleLbl="alignAcc1" presStyleIdx="2" presStyleCnt="3">
        <dgm:presLayoutVars>
          <dgm:bulletEnabled val="1"/>
        </dgm:presLayoutVars>
      </dgm:prSet>
      <dgm:spPr/>
    </dgm:pt>
  </dgm:ptLst>
  <dgm:cxnLst>
    <dgm:cxn modelId="{CD6ECE15-2A25-4470-9011-0C22CDF4776C}" srcId="{786F5719-9620-4FD6-A38E-5D5450FE78DB}" destId="{6DEEF575-334B-43AD-8BAB-07D446037BC6}" srcOrd="4" destOrd="0" parTransId="{DEDC399A-0C7E-4EEA-B034-777958CB2D1E}" sibTransId="{2E7DE655-2B0F-4F09-9860-5CCE5F47AEF1}"/>
    <dgm:cxn modelId="{18C5EA1A-5EF5-4EF0-A59E-D200481428C6}" type="presOf" srcId="{BA9EF44C-066A-4341-B9BD-DBF97605B732}" destId="{48594CB5-AE82-4B4C-85B7-301CA5F9D380}" srcOrd="0" destOrd="0" presId="urn:microsoft.com/office/officeart/2005/8/layout/chevron2"/>
    <dgm:cxn modelId="{EA0BDF22-D548-4C60-98CB-A9A01815F8CD}" srcId="{102D5DF6-EA20-48AA-9C13-274C81CBEABB}" destId="{CD8E3025-98C0-442D-A388-F4363EE51289}" srcOrd="1" destOrd="0" parTransId="{945A28EB-EC44-4AE6-80F0-7CBDF9A53313}" sibTransId="{1C95CC42-9CAF-42BD-AF51-3E20349F347B}"/>
    <dgm:cxn modelId="{E0E0FD2A-811C-4A2F-ACFD-EF85835834BF}" srcId="{102D5DF6-EA20-48AA-9C13-274C81CBEABB}" destId="{786F5719-9620-4FD6-A38E-5D5450FE78DB}" srcOrd="2" destOrd="0" parTransId="{F07E6682-FB33-46AA-99FF-C7878315FC3E}" sibTransId="{9E05C75D-9284-4227-8E06-A71F3F32BBC8}"/>
    <dgm:cxn modelId="{CDB4612B-318D-4768-8623-CC2BBDBC2859}" type="presOf" srcId="{A50799FD-099B-4017-BF49-B4FF47725B30}" destId="{F7EF308A-B21E-4986-867A-DAACABB9353E}" srcOrd="0" destOrd="0" presId="urn:microsoft.com/office/officeart/2005/8/layout/chevron2"/>
    <dgm:cxn modelId="{51587730-F1C1-4974-96BD-1AD866E285B4}" srcId="{786F5719-9620-4FD6-A38E-5D5450FE78DB}" destId="{BA9EF44C-066A-4341-B9BD-DBF97605B732}" srcOrd="0" destOrd="0" parTransId="{FDB21E5E-1976-4120-AF83-02AA35ADF7C5}" sibTransId="{C4B3EABA-C4A1-4520-A7A3-48FAD1DA3E86}"/>
    <dgm:cxn modelId="{87841A40-A0C8-4079-A9F7-BF9CABB23DE7}" type="presOf" srcId="{94E17C89-7E13-443F-9233-93F182EC51E1}" destId="{D23268C7-A1D3-4006-BC0E-6C5CFD2A86B5}" srcOrd="0" destOrd="0" presId="urn:microsoft.com/office/officeart/2005/8/layout/chevron2"/>
    <dgm:cxn modelId="{8FE24F4A-80A0-45E6-BBEB-1BAABCF0F12C}" srcId="{786F5719-9620-4FD6-A38E-5D5450FE78DB}" destId="{CE74C5A5-DA41-4D41-B74F-E43D66806330}" srcOrd="2" destOrd="0" parTransId="{90D4308E-53EE-4DA5-B8B0-FFE1D6BC6D42}" sibTransId="{5734306C-F003-4B20-8088-FC09E164FB16}"/>
    <dgm:cxn modelId="{3A131F4F-3C5C-4A65-8152-32D8E7F6B980}" srcId="{102D5DF6-EA20-48AA-9C13-274C81CBEABB}" destId="{94E17C89-7E13-443F-9233-93F182EC51E1}" srcOrd="0" destOrd="0" parTransId="{07EF3B53-76D1-4870-8DF9-01557694ADB0}" sibTransId="{168A8923-B0AA-46CE-A1AE-54136380ECD8}"/>
    <dgm:cxn modelId="{87732D79-16CC-4AEA-BA33-CA5FE5DD87AA}" type="presOf" srcId="{102D5DF6-EA20-48AA-9C13-274C81CBEABB}" destId="{DB6FAC6A-8BAF-46E7-B844-B92D3360D0EF}" srcOrd="0" destOrd="0" presId="urn:microsoft.com/office/officeart/2005/8/layout/chevron2"/>
    <dgm:cxn modelId="{0BCF5C79-4B39-490C-8500-C97CDBD1D24B}" type="presOf" srcId="{8A6D92E6-CACF-44D6-8BEB-69F9533A1531}" destId="{48594CB5-AE82-4B4C-85B7-301CA5F9D380}" srcOrd="0" destOrd="3" presId="urn:microsoft.com/office/officeart/2005/8/layout/chevron2"/>
    <dgm:cxn modelId="{3495B59E-DBA3-4437-809B-11B36368C1D3}" type="presOf" srcId="{CD8E3025-98C0-442D-A388-F4363EE51289}" destId="{DFB395B7-4F41-4D54-80F5-B17E2AAF2E5F}" srcOrd="0" destOrd="0" presId="urn:microsoft.com/office/officeart/2005/8/layout/chevron2"/>
    <dgm:cxn modelId="{BF2E5BA8-0D19-4681-97A3-B50A19E16ABB}" type="presOf" srcId="{CE74C5A5-DA41-4D41-B74F-E43D66806330}" destId="{48594CB5-AE82-4B4C-85B7-301CA5F9D380}" srcOrd="0" destOrd="2" presId="urn:microsoft.com/office/officeart/2005/8/layout/chevron2"/>
    <dgm:cxn modelId="{F94CC1A8-493A-4B62-AA03-6E03CD2FE694}" type="presOf" srcId="{786F5719-9620-4FD6-A38E-5D5450FE78DB}" destId="{966D639B-5FEA-45B7-86F7-CDDB52B24EC5}" srcOrd="0" destOrd="0" presId="urn:microsoft.com/office/officeart/2005/8/layout/chevron2"/>
    <dgm:cxn modelId="{6FE404BB-A5F0-480A-BD41-1C70FA2F473C}" type="presOf" srcId="{CE26A028-B8E7-4C6E-8E89-B90641125B3E}" destId="{4EBCD631-D88D-41D2-AF47-0471BC85306F}" srcOrd="0" destOrd="0" presId="urn:microsoft.com/office/officeart/2005/8/layout/chevron2"/>
    <dgm:cxn modelId="{30BC9EC5-9DDA-4B88-8E84-FA21C97B1F2E}" type="presOf" srcId="{AABB741B-1E6E-46B6-B885-B189610D8A3F}" destId="{48594CB5-AE82-4B4C-85B7-301CA5F9D380}" srcOrd="0" destOrd="1" presId="urn:microsoft.com/office/officeart/2005/8/layout/chevron2"/>
    <dgm:cxn modelId="{A854A0C5-32EB-4D17-8466-D4BFBBAA828D}" srcId="{CD8E3025-98C0-442D-A388-F4363EE51289}" destId="{CE26A028-B8E7-4C6E-8E89-B90641125B3E}" srcOrd="0" destOrd="0" parTransId="{49AB4231-2DE0-4A10-BC9D-340FB82CDC20}" sibTransId="{CECD60EB-AA81-4317-B6FE-1416034EE302}"/>
    <dgm:cxn modelId="{FEDD2ACE-7202-40F7-9022-0D2BC242EF9F}" srcId="{786F5719-9620-4FD6-A38E-5D5450FE78DB}" destId="{AABB741B-1E6E-46B6-B885-B189610D8A3F}" srcOrd="1" destOrd="0" parTransId="{64D0F7B5-5321-4B65-A6FF-1F3FCDF750C8}" sibTransId="{6E6F8E42-6A3B-4F8F-83FF-5D0CE08763C7}"/>
    <dgm:cxn modelId="{816207DB-EE7A-4952-88B5-D2789B577FBB}" type="presOf" srcId="{6DEEF575-334B-43AD-8BAB-07D446037BC6}" destId="{48594CB5-AE82-4B4C-85B7-301CA5F9D380}" srcOrd="0" destOrd="4" presId="urn:microsoft.com/office/officeart/2005/8/layout/chevron2"/>
    <dgm:cxn modelId="{B48881F3-7236-43DB-B553-C0896DD33612}" srcId="{94E17C89-7E13-443F-9233-93F182EC51E1}" destId="{A50799FD-099B-4017-BF49-B4FF47725B30}" srcOrd="0" destOrd="0" parTransId="{21FE1C47-1620-45F6-895C-D1BDE175AF88}" sibTransId="{774C576C-C0E1-47B5-B848-69A4FE2A0CD5}"/>
    <dgm:cxn modelId="{34A280FE-79D1-4B6B-B1CA-5BD0A9EB38ED}" srcId="{786F5719-9620-4FD6-A38E-5D5450FE78DB}" destId="{8A6D92E6-CACF-44D6-8BEB-69F9533A1531}" srcOrd="3" destOrd="0" parTransId="{BD89B011-195D-49F5-9342-1F21D7F361D7}" sibTransId="{C8092E84-2A70-4CAF-BF8E-9A84460150C7}"/>
    <dgm:cxn modelId="{83F28B7F-DE3A-493A-A2E7-8E1BFB5E126D}" type="presParOf" srcId="{DB6FAC6A-8BAF-46E7-B844-B92D3360D0EF}" destId="{290E3896-7C01-4CFF-841E-A400B689A62E}" srcOrd="0" destOrd="0" presId="urn:microsoft.com/office/officeart/2005/8/layout/chevron2"/>
    <dgm:cxn modelId="{A28AA3E2-3FED-453F-A527-69B37E2B0C2B}" type="presParOf" srcId="{290E3896-7C01-4CFF-841E-A400B689A62E}" destId="{D23268C7-A1D3-4006-BC0E-6C5CFD2A86B5}" srcOrd="0" destOrd="0" presId="urn:microsoft.com/office/officeart/2005/8/layout/chevron2"/>
    <dgm:cxn modelId="{51DFA141-9776-4EC1-81C7-6E3C2B057B07}" type="presParOf" srcId="{290E3896-7C01-4CFF-841E-A400B689A62E}" destId="{F7EF308A-B21E-4986-867A-DAACABB9353E}" srcOrd="1" destOrd="0" presId="urn:microsoft.com/office/officeart/2005/8/layout/chevron2"/>
    <dgm:cxn modelId="{684055D9-58D8-4C9D-A55F-A5A776BA4CAE}" type="presParOf" srcId="{DB6FAC6A-8BAF-46E7-B844-B92D3360D0EF}" destId="{B46F0D41-E20F-4570-B97C-090D0CBB71AF}" srcOrd="1" destOrd="0" presId="urn:microsoft.com/office/officeart/2005/8/layout/chevron2"/>
    <dgm:cxn modelId="{F7133012-8E7C-46ED-8590-7490AA4B74A0}" type="presParOf" srcId="{DB6FAC6A-8BAF-46E7-B844-B92D3360D0EF}" destId="{75FEC9C4-B646-43AB-B1C2-DD1225D4C443}" srcOrd="2" destOrd="0" presId="urn:microsoft.com/office/officeart/2005/8/layout/chevron2"/>
    <dgm:cxn modelId="{3F015D45-8447-48EC-8410-768236CD512B}" type="presParOf" srcId="{75FEC9C4-B646-43AB-B1C2-DD1225D4C443}" destId="{DFB395B7-4F41-4D54-80F5-B17E2AAF2E5F}" srcOrd="0" destOrd="0" presId="urn:microsoft.com/office/officeart/2005/8/layout/chevron2"/>
    <dgm:cxn modelId="{F61AE7C9-50DC-4E9B-800E-61BFF347C4F0}" type="presParOf" srcId="{75FEC9C4-B646-43AB-B1C2-DD1225D4C443}" destId="{4EBCD631-D88D-41D2-AF47-0471BC85306F}" srcOrd="1" destOrd="0" presId="urn:microsoft.com/office/officeart/2005/8/layout/chevron2"/>
    <dgm:cxn modelId="{DE47B2EA-67DE-4EFF-AC14-9CD81818DBC8}" type="presParOf" srcId="{DB6FAC6A-8BAF-46E7-B844-B92D3360D0EF}" destId="{8FDFD5B3-788C-4C5C-A163-08610F4DC683}" srcOrd="3" destOrd="0" presId="urn:microsoft.com/office/officeart/2005/8/layout/chevron2"/>
    <dgm:cxn modelId="{8F770A9D-3082-4F2A-BB37-EDE56A1E36D8}" type="presParOf" srcId="{DB6FAC6A-8BAF-46E7-B844-B92D3360D0EF}" destId="{04484324-AC8C-49CC-A58D-59B38DA231FC}" srcOrd="4" destOrd="0" presId="urn:microsoft.com/office/officeart/2005/8/layout/chevron2"/>
    <dgm:cxn modelId="{00A2DFFE-438D-4825-A9B8-13437905125D}" type="presParOf" srcId="{04484324-AC8C-49CC-A58D-59B38DA231FC}" destId="{966D639B-5FEA-45B7-86F7-CDDB52B24EC5}" srcOrd="0" destOrd="0" presId="urn:microsoft.com/office/officeart/2005/8/layout/chevron2"/>
    <dgm:cxn modelId="{3D4CEFED-2229-4AF9-BFAC-302D2A7727F9}" type="presParOf" srcId="{04484324-AC8C-49CC-A58D-59B38DA231FC}" destId="{48594CB5-AE82-4B4C-85B7-301CA5F9D380}"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3237FB-FC04-440D-B5B6-6F5B64882959}" type="doc">
      <dgm:prSet loTypeId="urn:microsoft.com/office/officeart/2005/8/layout/hierarchy4" loCatId="list" qsTypeId="urn:microsoft.com/office/officeart/2005/8/quickstyle/simple5" qsCatId="simple" csTypeId="urn:microsoft.com/office/officeart/2005/8/colors/colorful3" csCatId="colorful" phldr="1"/>
      <dgm:spPr/>
      <dgm:t>
        <a:bodyPr/>
        <a:lstStyle/>
        <a:p>
          <a:endParaRPr lang="en-IN"/>
        </a:p>
      </dgm:t>
    </dgm:pt>
    <dgm:pt modelId="{184DE3AD-6885-4162-B5EB-D562BBB88752}">
      <dgm:prSet phldrT="[Text]" custT="1"/>
      <dgm:spPr/>
      <dgm:t>
        <a:bodyPr/>
        <a:lstStyle/>
        <a:p>
          <a:pPr>
            <a:buNone/>
          </a:pPr>
          <a:r>
            <a:rPr lang="en-IN" sz="1600" dirty="0">
              <a:latin typeface="Times New Roman" panose="02020603050405020304" pitchFamily="18" charset="0"/>
              <a:cs typeface="Times New Roman" panose="02020603050405020304" pitchFamily="18" charset="0"/>
            </a:rPr>
            <a:t>Integration of intelligence information may improve operational efficiency; however, data quality, accuracy, and interpretation define its effectiveness (Setiadi, 2025).</a:t>
          </a:r>
        </a:p>
      </dgm:t>
    </dgm:pt>
    <dgm:pt modelId="{A8069892-D319-414F-8BEF-28FF82C70AE7}" type="parTrans" cxnId="{A9A4134A-1875-49A2-8831-77B78AA90E19}">
      <dgm:prSet/>
      <dgm:spPr/>
      <dgm:t>
        <a:bodyPr/>
        <a:lstStyle/>
        <a:p>
          <a:endParaRPr lang="en-IN"/>
        </a:p>
      </dgm:t>
    </dgm:pt>
    <dgm:pt modelId="{FC6D635C-F174-48D3-8D74-2384BDC9B93D}" type="sibTrans" cxnId="{A9A4134A-1875-49A2-8831-77B78AA90E19}">
      <dgm:prSet/>
      <dgm:spPr/>
      <dgm:t>
        <a:bodyPr/>
        <a:lstStyle/>
        <a:p>
          <a:endParaRPr lang="en-IN"/>
        </a:p>
      </dgm:t>
    </dgm:pt>
    <dgm:pt modelId="{2EFBA030-B982-44D3-AFF6-BB390AB0D981}">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data quality is more significant compared to data volume in ensuring the intelligence effectiveness.</a:t>
          </a:r>
        </a:p>
      </dgm:t>
    </dgm:pt>
    <dgm:pt modelId="{EC1BB9E2-CC71-4F9E-8B7A-DF0A673E845F}" type="parTrans" cxnId="{1AF10BC1-59A4-46F2-B47E-32427CA22BF9}">
      <dgm:prSet/>
      <dgm:spPr/>
      <dgm:t>
        <a:bodyPr/>
        <a:lstStyle/>
        <a:p>
          <a:endParaRPr lang="en-IN"/>
        </a:p>
      </dgm:t>
    </dgm:pt>
    <dgm:pt modelId="{D1D1B113-08DF-492D-9344-9449BFAC4EA6}" type="sibTrans" cxnId="{1AF10BC1-59A4-46F2-B47E-32427CA22BF9}">
      <dgm:prSet/>
      <dgm:spPr/>
      <dgm:t>
        <a:bodyPr/>
        <a:lstStyle/>
        <a:p>
          <a:endParaRPr lang="en-IN"/>
        </a:p>
      </dgm:t>
    </dgm:pt>
    <dgm:pt modelId="{E1EC3F6D-72B7-466B-B0DA-603D05EC1B3E}">
      <dgm:prSet phldrT="[Text]" custT="1"/>
      <dgm:spPr/>
      <dgm:t>
        <a:bodyPr/>
        <a:lstStyle/>
        <a:p>
          <a:pPr>
            <a:buNone/>
          </a:pPr>
          <a:r>
            <a:rPr lang="en-IN" sz="1600" dirty="0">
              <a:latin typeface="Times New Roman" panose="02020603050405020304" pitchFamily="18" charset="0"/>
              <a:cs typeface="Times New Roman" panose="02020603050405020304" pitchFamily="18" charset="0"/>
            </a:rPr>
            <a:t>Inaccurate data in intelligence systems may lead to system bias.</a:t>
          </a:r>
        </a:p>
      </dgm:t>
    </dgm:pt>
    <dgm:pt modelId="{51C506A7-066B-4902-9038-0B03820641F9}" type="parTrans" cxnId="{768B5E13-6FD8-4864-BC5D-88B3F2EFFE5C}">
      <dgm:prSet/>
      <dgm:spPr/>
      <dgm:t>
        <a:bodyPr/>
        <a:lstStyle/>
        <a:p>
          <a:endParaRPr lang="en-IN"/>
        </a:p>
      </dgm:t>
    </dgm:pt>
    <dgm:pt modelId="{B31C28F0-DA81-4EE5-BB4E-889E5F5AE257}" type="sibTrans" cxnId="{768B5E13-6FD8-4864-BC5D-88B3F2EFFE5C}">
      <dgm:prSet/>
      <dgm:spPr/>
      <dgm:t>
        <a:bodyPr/>
        <a:lstStyle/>
        <a:p>
          <a:endParaRPr lang="en-IN"/>
        </a:p>
      </dgm:t>
    </dgm:pt>
    <dgm:pt modelId="{DBB4E7E0-D29A-49EB-8FE4-7813CB6A6F5A}">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effectiveness may be negatively impacted due to organizational culture restricting intelligence sharing.</a:t>
          </a:r>
        </a:p>
      </dgm:t>
    </dgm:pt>
    <dgm:pt modelId="{4ECE9028-BB09-4F97-9D30-B9DEC4EDD0B9}" type="parTrans" cxnId="{B2C27BE6-8B95-491B-85F8-1BDCDCEF035E}">
      <dgm:prSet/>
      <dgm:spPr/>
      <dgm:t>
        <a:bodyPr/>
        <a:lstStyle/>
        <a:p>
          <a:endParaRPr lang="en-IN"/>
        </a:p>
      </dgm:t>
    </dgm:pt>
    <dgm:pt modelId="{100BF5E9-A719-46E8-8F5D-4C6C34D389AD}" type="sibTrans" cxnId="{B2C27BE6-8B95-491B-85F8-1BDCDCEF035E}">
      <dgm:prSet/>
      <dgm:spPr/>
      <dgm:t>
        <a:bodyPr/>
        <a:lstStyle/>
        <a:p>
          <a:endParaRPr lang="en-IN"/>
        </a:p>
      </dgm:t>
    </dgm:pt>
    <dgm:pt modelId="{96E1FEB6-0166-4B7C-80CC-8CD2757511DF}">
      <dgm:prSet phldrT="[Text]" custT="1"/>
      <dgm:spPr/>
      <dgm:t>
        <a:bodyPr/>
        <a:lstStyle/>
        <a:p>
          <a:pPr>
            <a:buNone/>
          </a:pPr>
          <a:r>
            <a:rPr lang="en-IN" sz="1600" dirty="0">
              <a:latin typeface="Times New Roman" panose="02020603050405020304" pitchFamily="18" charset="0"/>
              <a:cs typeface="Times New Roman" panose="02020603050405020304" pitchFamily="18" charset="0"/>
            </a:rPr>
            <a:t>Poor decision-making may result from inaccurate data collection.</a:t>
          </a:r>
        </a:p>
      </dgm:t>
    </dgm:pt>
    <dgm:pt modelId="{3425276F-3927-409A-A0AE-09514A88CEF0}" type="parTrans" cxnId="{4EE7A8B7-0C02-4DEE-BED3-92B95E63CBE7}">
      <dgm:prSet/>
      <dgm:spPr/>
      <dgm:t>
        <a:bodyPr/>
        <a:lstStyle/>
        <a:p>
          <a:endParaRPr lang="en-IN"/>
        </a:p>
      </dgm:t>
    </dgm:pt>
    <dgm:pt modelId="{D881E2F0-8516-4734-B1EE-1624E410CA2D}" type="sibTrans" cxnId="{4EE7A8B7-0C02-4DEE-BED3-92B95E63CBE7}">
      <dgm:prSet/>
      <dgm:spPr/>
      <dgm:t>
        <a:bodyPr/>
        <a:lstStyle/>
        <a:p>
          <a:endParaRPr lang="en-IN"/>
        </a:p>
      </dgm:t>
    </dgm:pt>
    <dgm:pt modelId="{DC06994D-8636-42D0-BBA9-BFA655A902DB}">
      <dgm:prSet phldrT="[Text]" custT="1"/>
      <dgm:spPr/>
      <dgm:t>
        <a:bodyPr/>
        <a:lstStyle/>
        <a:p>
          <a:pPr>
            <a:buNone/>
          </a:pPr>
          <a:r>
            <a:rPr lang="en-IN" sz="1600" dirty="0">
              <a:latin typeface="Times New Roman" panose="02020603050405020304" pitchFamily="18" charset="0"/>
              <a:cs typeface="Times New Roman" panose="02020603050405020304" pitchFamily="18" charset="0"/>
            </a:rPr>
            <a:t>The over-dependency on technological systems may negatively influence and result in poor judgment and a lack of critical perspective (Ratcliffe, 2025).</a:t>
          </a:r>
        </a:p>
      </dgm:t>
    </dgm:pt>
    <dgm:pt modelId="{157C570E-B620-4BB8-9C73-A83EFEA7922F}" type="parTrans" cxnId="{4034A22E-4B99-4916-A224-D4082F7C4CEC}">
      <dgm:prSet/>
      <dgm:spPr/>
      <dgm:t>
        <a:bodyPr/>
        <a:lstStyle/>
        <a:p>
          <a:endParaRPr lang="en-IN"/>
        </a:p>
      </dgm:t>
    </dgm:pt>
    <dgm:pt modelId="{2CF86081-5FBF-4B8E-9A16-DCFAEB1B9B09}" type="sibTrans" cxnId="{4034A22E-4B99-4916-A224-D4082F7C4CEC}">
      <dgm:prSet/>
      <dgm:spPr/>
      <dgm:t>
        <a:bodyPr/>
        <a:lstStyle/>
        <a:p>
          <a:endParaRPr lang="en-IN"/>
        </a:p>
      </dgm:t>
    </dgm:pt>
    <dgm:pt modelId="{216E36D6-986A-47C6-999D-5938937AF178}">
      <dgm:prSet custT="1"/>
      <dgm:spPr/>
      <dgm:t>
        <a:bodyPr/>
        <a:lstStyle/>
        <a:p>
          <a:pPr>
            <a:buNone/>
          </a:pPr>
          <a:r>
            <a:rPr lang="en-IN" sz="1600" dirty="0">
              <a:latin typeface="Times New Roman" panose="02020603050405020304" pitchFamily="18" charset="0"/>
              <a:cs typeface="Times New Roman" panose="02020603050405020304" pitchFamily="18" charset="0"/>
            </a:rPr>
            <a:t>Intelligence-led policing must be strengthened by implementing legal and ethical conduct.</a:t>
          </a:r>
        </a:p>
      </dgm:t>
    </dgm:pt>
    <dgm:pt modelId="{DAC238D9-09F9-4272-AE43-9027DAC5DF16}" type="parTrans" cxnId="{BF4D5E4A-1773-43CD-B837-3B9EFB5F005A}">
      <dgm:prSet/>
      <dgm:spPr/>
      <dgm:t>
        <a:bodyPr/>
        <a:lstStyle/>
        <a:p>
          <a:endParaRPr lang="en-IN"/>
        </a:p>
      </dgm:t>
    </dgm:pt>
    <dgm:pt modelId="{F514A4B9-CF44-4271-BBCA-7277DD909788}" type="sibTrans" cxnId="{BF4D5E4A-1773-43CD-B837-3B9EFB5F005A}">
      <dgm:prSet/>
      <dgm:spPr/>
      <dgm:t>
        <a:bodyPr/>
        <a:lstStyle/>
        <a:p>
          <a:endParaRPr lang="en-IN"/>
        </a:p>
      </dgm:t>
    </dgm:pt>
    <dgm:pt modelId="{9ED09E4E-2143-4D8D-97F9-03E927CFA342}" type="pres">
      <dgm:prSet presAssocID="{353237FB-FC04-440D-B5B6-6F5B64882959}" presName="Name0" presStyleCnt="0">
        <dgm:presLayoutVars>
          <dgm:chPref val="1"/>
          <dgm:dir/>
          <dgm:animOne val="branch"/>
          <dgm:animLvl val="lvl"/>
          <dgm:resizeHandles/>
        </dgm:presLayoutVars>
      </dgm:prSet>
      <dgm:spPr/>
    </dgm:pt>
    <dgm:pt modelId="{FA343FFF-1279-4F28-AC75-DA6BA7D13143}" type="pres">
      <dgm:prSet presAssocID="{184DE3AD-6885-4162-B5EB-D562BBB88752}" presName="vertOne" presStyleCnt="0"/>
      <dgm:spPr/>
    </dgm:pt>
    <dgm:pt modelId="{D3DFB0FE-EE8E-4DBE-903E-85842988A24F}" type="pres">
      <dgm:prSet presAssocID="{184DE3AD-6885-4162-B5EB-D562BBB88752}" presName="txOne" presStyleLbl="node0" presStyleIdx="0" presStyleCnt="1">
        <dgm:presLayoutVars>
          <dgm:chPref val="3"/>
        </dgm:presLayoutVars>
      </dgm:prSet>
      <dgm:spPr/>
    </dgm:pt>
    <dgm:pt modelId="{356C43F7-1554-4262-9BC9-CEA4DE3718E0}" type="pres">
      <dgm:prSet presAssocID="{184DE3AD-6885-4162-B5EB-D562BBB88752}" presName="parTransOne" presStyleCnt="0"/>
      <dgm:spPr/>
    </dgm:pt>
    <dgm:pt modelId="{FB04656C-DB5C-4262-82FC-B01B684EC2D1}" type="pres">
      <dgm:prSet presAssocID="{184DE3AD-6885-4162-B5EB-D562BBB88752}" presName="horzOne" presStyleCnt="0"/>
      <dgm:spPr/>
    </dgm:pt>
    <dgm:pt modelId="{CF18D550-1BC1-483B-BFEA-5052C0A59F94}" type="pres">
      <dgm:prSet presAssocID="{2EFBA030-B982-44D3-AFF6-BB390AB0D981}" presName="vertTwo" presStyleCnt="0"/>
      <dgm:spPr/>
    </dgm:pt>
    <dgm:pt modelId="{C3299E1D-6F47-4818-B07A-B2BF1EC42B3D}" type="pres">
      <dgm:prSet presAssocID="{2EFBA030-B982-44D3-AFF6-BB390AB0D981}" presName="txTwo" presStyleLbl="node2" presStyleIdx="0" presStyleCnt="2">
        <dgm:presLayoutVars>
          <dgm:chPref val="3"/>
        </dgm:presLayoutVars>
      </dgm:prSet>
      <dgm:spPr/>
    </dgm:pt>
    <dgm:pt modelId="{18173210-4A34-4D52-9C79-0A98B540E442}" type="pres">
      <dgm:prSet presAssocID="{2EFBA030-B982-44D3-AFF6-BB390AB0D981}" presName="parTransTwo" presStyleCnt="0"/>
      <dgm:spPr/>
    </dgm:pt>
    <dgm:pt modelId="{8631020E-0E9B-4D8C-9D00-FEC8FC6A93DC}" type="pres">
      <dgm:prSet presAssocID="{2EFBA030-B982-44D3-AFF6-BB390AB0D981}" presName="horzTwo" presStyleCnt="0"/>
      <dgm:spPr/>
    </dgm:pt>
    <dgm:pt modelId="{F54E2270-D3F6-4A53-8416-F56E3FA7544D}" type="pres">
      <dgm:prSet presAssocID="{E1EC3F6D-72B7-466B-B0DA-603D05EC1B3E}" presName="vertThree" presStyleCnt="0"/>
      <dgm:spPr/>
    </dgm:pt>
    <dgm:pt modelId="{11F5851F-01EA-47D1-B773-58B6DD1A0023}" type="pres">
      <dgm:prSet presAssocID="{E1EC3F6D-72B7-466B-B0DA-603D05EC1B3E}" presName="txThree" presStyleLbl="node3" presStyleIdx="0" presStyleCnt="4">
        <dgm:presLayoutVars>
          <dgm:chPref val="3"/>
        </dgm:presLayoutVars>
      </dgm:prSet>
      <dgm:spPr/>
    </dgm:pt>
    <dgm:pt modelId="{FE7FDE5D-96D3-4E9C-9AC0-017E673EABDF}" type="pres">
      <dgm:prSet presAssocID="{E1EC3F6D-72B7-466B-B0DA-603D05EC1B3E}" presName="horzThree" presStyleCnt="0"/>
      <dgm:spPr/>
    </dgm:pt>
    <dgm:pt modelId="{6B07A2FB-CF9F-4BB9-9983-15DF38308C90}" type="pres">
      <dgm:prSet presAssocID="{B31C28F0-DA81-4EE5-BB4E-889E5F5AE257}" presName="sibSpaceThree" presStyleCnt="0"/>
      <dgm:spPr/>
    </dgm:pt>
    <dgm:pt modelId="{E82AFA9E-8200-4C9C-86A6-6D3924772FF2}" type="pres">
      <dgm:prSet presAssocID="{DBB4E7E0-D29A-49EB-8FE4-7813CB6A6F5A}" presName="vertThree" presStyleCnt="0"/>
      <dgm:spPr/>
    </dgm:pt>
    <dgm:pt modelId="{8CD5AC52-8E7A-4C8C-8671-7ABDF945E61E}" type="pres">
      <dgm:prSet presAssocID="{DBB4E7E0-D29A-49EB-8FE4-7813CB6A6F5A}" presName="txThree" presStyleLbl="node3" presStyleIdx="1" presStyleCnt="4">
        <dgm:presLayoutVars>
          <dgm:chPref val="3"/>
        </dgm:presLayoutVars>
      </dgm:prSet>
      <dgm:spPr/>
    </dgm:pt>
    <dgm:pt modelId="{F4205BA0-491F-44B4-8E32-A5C8249B1C57}" type="pres">
      <dgm:prSet presAssocID="{DBB4E7E0-D29A-49EB-8FE4-7813CB6A6F5A}" presName="horzThree" presStyleCnt="0"/>
      <dgm:spPr/>
    </dgm:pt>
    <dgm:pt modelId="{7D9E2FD9-D5A6-4553-BBB6-0185A0CB927F}" type="pres">
      <dgm:prSet presAssocID="{D1D1B113-08DF-492D-9344-9449BFAC4EA6}" presName="sibSpaceTwo" presStyleCnt="0"/>
      <dgm:spPr/>
    </dgm:pt>
    <dgm:pt modelId="{3ACF45EF-DE28-40C7-AF48-E5CAC759076E}" type="pres">
      <dgm:prSet presAssocID="{96E1FEB6-0166-4B7C-80CC-8CD2757511DF}" presName="vertTwo" presStyleCnt="0"/>
      <dgm:spPr/>
    </dgm:pt>
    <dgm:pt modelId="{4C772226-23AA-457A-B386-749E12D91E4F}" type="pres">
      <dgm:prSet presAssocID="{96E1FEB6-0166-4B7C-80CC-8CD2757511DF}" presName="txTwo" presStyleLbl="node2" presStyleIdx="1" presStyleCnt="2">
        <dgm:presLayoutVars>
          <dgm:chPref val="3"/>
        </dgm:presLayoutVars>
      </dgm:prSet>
      <dgm:spPr/>
    </dgm:pt>
    <dgm:pt modelId="{915659D0-E6BF-49D9-AD57-ED9B17B4BC26}" type="pres">
      <dgm:prSet presAssocID="{96E1FEB6-0166-4B7C-80CC-8CD2757511DF}" presName="parTransTwo" presStyleCnt="0"/>
      <dgm:spPr/>
    </dgm:pt>
    <dgm:pt modelId="{97BF5DC2-6579-4383-BC9D-EB78E6F580A7}" type="pres">
      <dgm:prSet presAssocID="{96E1FEB6-0166-4B7C-80CC-8CD2757511DF}" presName="horzTwo" presStyleCnt="0"/>
      <dgm:spPr/>
    </dgm:pt>
    <dgm:pt modelId="{D239C360-B479-4524-831A-548EE284EA55}" type="pres">
      <dgm:prSet presAssocID="{DC06994D-8636-42D0-BBA9-BFA655A902DB}" presName="vertThree" presStyleCnt="0"/>
      <dgm:spPr/>
    </dgm:pt>
    <dgm:pt modelId="{4D86974B-4B24-4844-9182-3987EB78C914}" type="pres">
      <dgm:prSet presAssocID="{DC06994D-8636-42D0-BBA9-BFA655A902DB}" presName="txThree" presStyleLbl="node3" presStyleIdx="2" presStyleCnt="4">
        <dgm:presLayoutVars>
          <dgm:chPref val="3"/>
        </dgm:presLayoutVars>
      </dgm:prSet>
      <dgm:spPr/>
    </dgm:pt>
    <dgm:pt modelId="{70D7F4AA-FD9A-4807-A1EF-2AD75A95DF01}" type="pres">
      <dgm:prSet presAssocID="{DC06994D-8636-42D0-BBA9-BFA655A902DB}" presName="horzThree" presStyleCnt="0"/>
      <dgm:spPr/>
    </dgm:pt>
    <dgm:pt modelId="{C3D27B74-F1F3-4AC4-9DAD-0EBFB5434082}" type="pres">
      <dgm:prSet presAssocID="{2CF86081-5FBF-4B8E-9A16-DCFAEB1B9B09}" presName="sibSpaceThree" presStyleCnt="0"/>
      <dgm:spPr/>
    </dgm:pt>
    <dgm:pt modelId="{9296A5F9-B282-423D-83E1-52F9B649FB00}" type="pres">
      <dgm:prSet presAssocID="{216E36D6-986A-47C6-999D-5938937AF178}" presName="vertThree" presStyleCnt="0"/>
      <dgm:spPr/>
    </dgm:pt>
    <dgm:pt modelId="{81A7A3B3-4DCA-403E-8ABE-C4A376B6CECA}" type="pres">
      <dgm:prSet presAssocID="{216E36D6-986A-47C6-999D-5938937AF178}" presName="txThree" presStyleLbl="node3" presStyleIdx="3" presStyleCnt="4">
        <dgm:presLayoutVars>
          <dgm:chPref val="3"/>
        </dgm:presLayoutVars>
      </dgm:prSet>
      <dgm:spPr/>
    </dgm:pt>
    <dgm:pt modelId="{C9F2E607-8EE4-41EF-8CC6-943D459F32FF}" type="pres">
      <dgm:prSet presAssocID="{216E36D6-986A-47C6-999D-5938937AF178}" presName="horzThree" presStyleCnt="0"/>
      <dgm:spPr/>
    </dgm:pt>
  </dgm:ptLst>
  <dgm:cxnLst>
    <dgm:cxn modelId="{7AD4DB03-498A-42D9-A191-FC96E0CDD11D}" type="presOf" srcId="{184DE3AD-6885-4162-B5EB-D562BBB88752}" destId="{D3DFB0FE-EE8E-4DBE-903E-85842988A24F}" srcOrd="0" destOrd="0" presId="urn:microsoft.com/office/officeart/2005/8/layout/hierarchy4"/>
    <dgm:cxn modelId="{768B5E13-6FD8-4864-BC5D-88B3F2EFFE5C}" srcId="{2EFBA030-B982-44D3-AFF6-BB390AB0D981}" destId="{E1EC3F6D-72B7-466B-B0DA-603D05EC1B3E}" srcOrd="0" destOrd="0" parTransId="{51C506A7-066B-4902-9038-0B03820641F9}" sibTransId="{B31C28F0-DA81-4EE5-BB4E-889E5F5AE257}"/>
    <dgm:cxn modelId="{4034A22E-4B99-4916-A224-D4082F7C4CEC}" srcId="{96E1FEB6-0166-4B7C-80CC-8CD2757511DF}" destId="{DC06994D-8636-42D0-BBA9-BFA655A902DB}" srcOrd="0" destOrd="0" parTransId="{157C570E-B620-4BB8-9C73-A83EFEA7922F}" sibTransId="{2CF86081-5FBF-4B8E-9A16-DCFAEB1B9B09}"/>
    <dgm:cxn modelId="{487AF75F-F24C-44CB-ABBB-03BD122502E6}" type="presOf" srcId="{E1EC3F6D-72B7-466B-B0DA-603D05EC1B3E}" destId="{11F5851F-01EA-47D1-B773-58B6DD1A0023}" srcOrd="0" destOrd="0" presId="urn:microsoft.com/office/officeart/2005/8/layout/hierarchy4"/>
    <dgm:cxn modelId="{0BA5A142-11F2-4764-9610-5D56D5F6A4EF}" type="presOf" srcId="{353237FB-FC04-440D-B5B6-6F5B64882959}" destId="{9ED09E4E-2143-4D8D-97F9-03E927CFA342}" srcOrd="0" destOrd="0" presId="urn:microsoft.com/office/officeart/2005/8/layout/hierarchy4"/>
    <dgm:cxn modelId="{4C94F547-AEA6-484C-8A8E-0646230B6865}" type="presOf" srcId="{216E36D6-986A-47C6-999D-5938937AF178}" destId="{81A7A3B3-4DCA-403E-8ABE-C4A376B6CECA}" srcOrd="0" destOrd="0" presId="urn:microsoft.com/office/officeart/2005/8/layout/hierarchy4"/>
    <dgm:cxn modelId="{A9A4134A-1875-49A2-8831-77B78AA90E19}" srcId="{353237FB-FC04-440D-B5B6-6F5B64882959}" destId="{184DE3AD-6885-4162-B5EB-D562BBB88752}" srcOrd="0" destOrd="0" parTransId="{A8069892-D319-414F-8BEF-28FF82C70AE7}" sibTransId="{FC6D635C-F174-48D3-8D74-2384BDC9B93D}"/>
    <dgm:cxn modelId="{BF4D5E4A-1773-43CD-B837-3B9EFB5F005A}" srcId="{96E1FEB6-0166-4B7C-80CC-8CD2757511DF}" destId="{216E36D6-986A-47C6-999D-5938937AF178}" srcOrd="1" destOrd="0" parTransId="{DAC238D9-09F9-4272-AE43-9027DAC5DF16}" sibTransId="{F514A4B9-CF44-4271-BBCA-7277DD909788}"/>
    <dgm:cxn modelId="{B10C3450-E0C1-41D3-8D85-5BFE899F9596}" type="presOf" srcId="{DC06994D-8636-42D0-BBA9-BFA655A902DB}" destId="{4D86974B-4B24-4844-9182-3987EB78C914}" srcOrd="0" destOrd="0" presId="urn:microsoft.com/office/officeart/2005/8/layout/hierarchy4"/>
    <dgm:cxn modelId="{0BEAF177-1C65-452E-A75A-B8182D719298}" type="presOf" srcId="{2EFBA030-B982-44D3-AFF6-BB390AB0D981}" destId="{C3299E1D-6F47-4818-B07A-B2BF1EC42B3D}" srcOrd="0" destOrd="0" presId="urn:microsoft.com/office/officeart/2005/8/layout/hierarchy4"/>
    <dgm:cxn modelId="{5250D3A7-0085-4FC0-BA04-EC0B6518484A}" type="presOf" srcId="{96E1FEB6-0166-4B7C-80CC-8CD2757511DF}" destId="{4C772226-23AA-457A-B386-749E12D91E4F}" srcOrd="0" destOrd="0" presId="urn:microsoft.com/office/officeart/2005/8/layout/hierarchy4"/>
    <dgm:cxn modelId="{4EE7A8B7-0C02-4DEE-BED3-92B95E63CBE7}" srcId="{184DE3AD-6885-4162-B5EB-D562BBB88752}" destId="{96E1FEB6-0166-4B7C-80CC-8CD2757511DF}" srcOrd="1" destOrd="0" parTransId="{3425276F-3927-409A-A0AE-09514A88CEF0}" sibTransId="{D881E2F0-8516-4734-B1EE-1624E410CA2D}"/>
    <dgm:cxn modelId="{1AF10BC1-59A4-46F2-B47E-32427CA22BF9}" srcId="{184DE3AD-6885-4162-B5EB-D562BBB88752}" destId="{2EFBA030-B982-44D3-AFF6-BB390AB0D981}" srcOrd="0" destOrd="0" parTransId="{EC1BB9E2-CC71-4F9E-8B7A-DF0A673E845F}" sibTransId="{D1D1B113-08DF-492D-9344-9449BFAC4EA6}"/>
    <dgm:cxn modelId="{82A3AFE3-6B2C-4527-A436-6040524AA919}" type="presOf" srcId="{DBB4E7E0-D29A-49EB-8FE4-7813CB6A6F5A}" destId="{8CD5AC52-8E7A-4C8C-8671-7ABDF945E61E}" srcOrd="0" destOrd="0" presId="urn:microsoft.com/office/officeart/2005/8/layout/hierarchy4"/>
    <dgm:cxn modelId="{B2C27BE6-8B95-491B-85F8-1BDCDCEF035E}" srcId="{2EFBA030-B982-44D3-AFF6-BB390AB0D981}" destId="{DBB4E7E0-D29A-49EB-8FE4-7813CB6A6F5A}" srcOrd="1" destOrd="0" parTransId="{4ECE9028-BB09-4F97-9D30-B9DEC4EDD0B9}" sibTransId="{100BF5E9-A719-46E8-8F5D-4C6C34D389AD}"/>
    <dgm:cxn modelId="{E60FD515-0D99-48AE-961A-45000BF5B489}" type="presParOf" srcId="{9ED09E4E-2143-4D8D-97F9-03E927CFA342}" destId="{FA343FFF-1279-4F28-AC75-DA6BA7D13143}" srcOrd="0" destOrd="0" presId="urn:microsoft.com/office/officeart/2005/8/layout/hierarchy4"/>
    <dgm:cxn modelId="{A2141BEF-97C3-4F07-9198-72D51B05099A}" type="presParOf" srcId="{FA343FFF-1279-4F28-AC75-DA6BA7D13143}" destId="{D3DFB0FE-EE8E-4DBE-903E-85842988A24F}" srcOrd="0" destOrd="0" presId="urn:microsoft.com/office/officeart/2005/8/layout/hierarchy4"/>
    <dgm:cxn modelId="{8796E992-3F2D-441A-B6F9-AED1CA2D8016}" type="presParOf" srcId="{FA343FFF-1279-4F28-AC75-DA6BA7D13143}" destId="{356C43F7-1554-4262-9BC9-CEA4DE3718E0}" srcOrd="1" destOrd="0" presId="urn:microsoft.com/office/officeart/2005/8/layout/hierarchy4"/>
    <dgm:cxn modelId="{1C245297-1417-40A5-905E-15BC294EDEB9}" type="presParOf" srcId="{FA343FFF-1279-4F28-AC75-DA6BA7D13143}" destId="{FB04656C-DB5C-4262-82FC-B01B684EC2D1}" srcOrd="2" destOrd="0" presId="urn:microsoft.com/office/officeart/2005/8/layout/hierarchy4"/>
    <dgm:cxn modelId="{C5718FCB-10B1-47B3-A262-F33D3CFD36AF}" type="presParOf" srcId="{FB04656C-DB5C-4262-82FC-B01B684EC2D1}" destId="{CF18D550-1BC1-483B-BFEA-5052C0A59F94}" srcOrd="0" destOrd="0" presId="urn:microsoft.com/office/officeart/2005/8/layout/hierarchy4"/>
    <dgm:cxn modelId="{E8FD699A-48B6-48F2-8FA6-D9BF0B19582D}" type="presParOf" srcId="{CF18D550-1BC1-483B-BFEA-5052C0A59F94}" destId="{C3299E1D-6F47-4818-B07A-B2BF1EC42B3D}" srcOrd="0" destOrd="0" presId="urn:microsoft.com/office/officeart/2005/8/layout/hierarchy4"/>
    <dgm:cxn modelId="{5F9A805E-1ACE-4939-9186-9EA9C625095F}" type="presParOf" srcId="{CF18D550-1BC1-483B-BFEA-5052C0A59F94}" destId="{18173210-4A34-4D52-9C79-0A98B540E442}" srcOrd="1" destOrd="0" presId="urn:microsoft.com/office/officeart/2005/8/layout/hierarchy4"/>
    <dgm:cxn modelId="{439FB572-C0CE-459A-A93A-B6053934F2A9}" type="presParOf" srcId="{CF18D550-1BC1-483B-BFEA-5052C0A59F94}" destId="{8631020E-0E9B-4D8C-9D00-FEC8FC6A93DC}" srcOrd="2" destOrd="0" presId="urn:microsoft.com/office/officeart/2005/8/layout/hierarchy4"/>
    <dgm:cxn modelId="{F4CFEC87-FD29-4195-B8B9-E3197CBB57A5}" type="presParOf" srcId="{8631020E-0E9B-4D8C-9D00-FEC8FC6A93DC}" destId="{F54E2270-D3F6-4A53-8416-F56E3FA7544D}" srcOrd="0" destOrd="0" presId="urn:microsoft.com/office/officeart/2005/8/layout/hierarchy4"/>
    <dgm:cxn modelId="{7463AA69-B594-4BCD-A41A-B0733C491668}" type="presParOf" srcId="{F54E2270-D3F6-4A53-8416-F56E3FA7544D}" destId="{11F5851F-01EA-47D1-B773-58B6DD1A0023}" srcOrd="0" destOrd="0" presId="urn:microsoft.com/office/officeart/2005/8/layout/hierarchy4"/>
    <dgm:cxn modelId="{CABB61AD-5394-4D1F-88C9-56333B863BDA}" type="presParOf" srcId="{F54E2270-D3F6-4A53-8416-F56E3FA7544D}" destId="{FE7FDE5D-96D3-4E9C-9AC0-017E673EABDF}" srcOrd="1" destOrd="0" presId="urn:microsoft.com/office/officeart/2005/8/layout/hierarchy4"/>
    <dgm:cxn modelId="{982E4CD7-46E2-47A3-864A-1B141B8D9605}" type="presParOf" srcId="{8631020E-0E9B-4D8C-9D00-FEC8FC6A93DC}" destId="{6B07A2FB-CF9F-4BB9-9983-15DF38308C90}" srcOrd="1" destOrd="0" presId="urn:microsoft.com/office/officeart/2005/8/layout/hierarchy4"/>
    <dgm:cxn modelId="{5252A575-96F1-4BF5-B772-229F862E618B}" type="presParOf" srcId="{8631020E-0E9B-4D8C-9D00-FEC8FC6A93DC}" destId="{E82AFA9E-8200-4C9C-86A6-6D3924772FF2}" srcOrd="2" destOrd="0" presId="urn:microsoft.com/office/officeart/2005/8/layout/hierarchy4"/>
    <dgm:cxn modelId="{E0268F45-CF99-48BB-B65D-709F80111576}" type="presParOf" srcId="{E82AFA9E-8200-4C9C-86A6-6D3924772FF2}" destId="{8CD5AC52-8E7A-4C8C-8671-7ABDF945E61E}" srcOrd="0" destOrd="0" presId="urn:microsoft.com/office/officeart/2005/8/layout/hierarchy4"/>
    <dgm:cxn modelId="{06BFF7EF-7B47-45D9-8AA0-DE295ED199EF}" type="presParOf" srcId="{E82AFA9E-8200-4C9C-86A6-6D3924772FF2}" destId="{F4205BA0-491F-44B4-8E32-A5C8249B1C57}" srcOrd="1" destOrd="0" presId="urn:microsoft.com/office/officeart/2005/8/layout/hierarchy4"/>
    <dgm:cxn modelId="{1EDD86A4-B09E-4C1D-B794-8A4DA2CDB45B}" type="presParOf" srcId="{FB04656C-DB5C-4262-82FC-B01B684EC2D1}" destId="{7D9E2FD9-D5A6-4553-BBB6-0185A0CB927F}" srcOrd="1" destOrd="0" presId="urn:microsoft.com/office/officeart/2005/8/layout/hierarchy4"/>
    <dgm:cxn modelId="{2DE50A4E-730C-40F8-9B55-F1BA0D95CFCE}" type="presParOf" srcId="{FB04656C-DB5C-4262-82FC-B01B684EC2D1}" destId="{3ACF45EF-DE28-40C7-AF48-E5CAC759076E}" srcOrd="2" destOrd="0" presId="urn:microsoft.com/office/officeart/2005/8/layout/hierarchy4"/>
    <dgm:cxn modelId="{9974771E-A0E3-4863-886D-52885245D601}" type="presParOf" srcId="{3ACF45EF-DE28-40C7-AF48-E5CAC759076E}" destId="{4C772226-23AA-457A-B386-749E12D91E4F}" srcOrd="0" destOrd="0" presId="urn:microsoft.com/office/officeart/2005/8/layout/hierarchy4"/>
    <dgm:cxn modelId="{BBCB3BC8-6183-4D0B-A329-74F1EBBA035A}" type="presParOf" srcId="{3ACF45EF-DE28-40C7-AF48-E5CAC759076E}" destId="{915659D0-E6BF-49D9-AD57-ED9B17B4BC26}" srcOrd="1" destOrd="0" presId="urn:microsoft.com/office/officeart/2005/8/layout/hierarchy4"/>
    <dgm:cxn modelId="{64CD6C1C-5D70-4E79-ACA1-756C5A4EA994}" type="presParOf" srcId="{3ACF45EF-DE28-40C7-AF48-E5CAC759076E}" destId="{97BF5DC2-6579-4383-BC9D-EB78E6F580A7}" srcOrd="2" destOrd="0" presId="urn:microsoft.com/office/officeart/2005/8/layout/hierarchy4"/>
    <dgm:cxn modelId="{489AEC88-05E0-412E-BA94-F7D163E6FFA0}" type="presParOf" srcId="{97BF5DC2-6579-4383-BC9D-EB78E6F580A7}" destId="{D239C360-B479-4524-831A-548EE284EA55}" srcOrd="0" destOrd="0" presId="urn:microsoft.com/office/officeart/2005/8/layout/hierarchy4"/>
    <dgm:cxn modelId="{5B7CC0EC-4C2E-4D2B-8E95-25D2A05C7F8F}" type="presParOf" srcId="{D239C360-B479-4524-831A-548EE284EA55}" destId="{4D86974B-4B24-4844-9182-3987EB78C914}" srcOrd="0" destOrd="0" presId="urn:microsoft.com/office/officeart/2005/8/layout/hierarchy4"/>
    <dgm:cxn modelId="{5A3DA00A-9D4D-43B1-9749-C85A3CA4D17C}" type="presParOf" srcId="{D239C360-B479-4524-831A-548EE284EA55}" destId="{70D7F4AA-FD9A-4807-A1EF-2AD75A95DF01}" srcOrd="1" destOrd="0" presId="urn:microsoft.com/office/officeart/2005/8/layout/hierarchy4"/>
    <dgm:cxn modelId="{C3BBCA3A-6534-4B69-8FCD-F0913621CD7E}" type="presParOf" srcId="{97BF5DC2-6579-4383-BC9D-EB78E6F580A7}" destId="{C3D27B74-F1F3-4AC4-9DAD-0EBFB5434082}" srcOrd="1" destOrd="0" presId="urn:microsoft.com/office/officeart/2005/8/layout/hierarchy4"/>
    <dgm:cxn modelId="{56CBFB18-251C-4418-B50C-8E8425518642}" type="presParOf" srcId="{97BF5DC2-6579-4383-BC9D-EB78E6F580A7}" destId="{9296A5F9-B282-423D-83E1-52F9B649FB00}" srcOrd="2" destOrd="0" presId="urn:microsoft.com/office/officeart/2005/8/layout/hierarchy4"/>
    <dgm:cxn modelId="{C8357C7E-0879-4A69-8B3B-496E7A1F9328}" type="presParOf" srcId="{9296A5F9-B282-423D-83E1-52F9B649FB00}" destId="{81A7A3B3-4DCA-403E-8ABE-C4A376B6CECA}" srcOrd="0" destOrd="0" presId="urn:microsoft.com/office/officeart/2005/8/layout/hierarchy4"/>
    <dgm:cxn modelId="{98CA3F0B-5D4C-4404-B2D0-80D9B5A7CB78}" type="presParOf" srcId="{9296A5F9-B282-423D-83E1-52F9B649FB00}" destId="{C9F2E607-8EE4-41EF-8CC6-943D459F32FF}"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BA1B75-1A0E-456F-B76B-42D869A07363}" type="doc">
      <dgm:prSet loTypeId="urn:microsoft.com/office/officeart/2005/8/layout/architecture" loCatId="list" qsTypeId="urn:microsoft.com/office/officeart/2005/8/quickstyle/simple5" qsCatId="simple" csTypeId="urn:microsoft.com/office/officeart/2005/8/colors/accent6_5" csCatId="accent6" phldr="1"/>
      <dgm:spPr/>
      <dgm:t>
        <a:bodyPr/>
        <a:lstStyle/>
        <a:p>
          <a:endParaRPr lang="en-IN"/>
        </a:p>
      </dgm:t>
    </dgm:pt>
    <dgm:pt modelId="{82BABA75-3AA7-4888-9BA6-E225574CD608}">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Insight</a:t>
          </a:r>
          <a:r>
            <a:rPr lang="en-IN" sz="1600" dirty="0">
              <a:latin typeface="Times New Roman" panose="02020603050405020304" pitchFamily="18" charset="0"/>
              <a:cs typeface="Times New Roman" panose="02020603050405020304" pitchFamily="18" charset="0"/>
            </a:rPr>
            <a:t>: Effective intelligence is required to transform data into information.</a:t>
          </a:r>
        </a:p>
      </dgm:t>
    </dgm:pt>
    <dgm:pt modelId="{46085074-1C0B-40B3-AC74-225D2F173B40}" type="parTrans" cxnId="{1115F808-97C3-4B82-9F01-885B0E9FE959}">
      <dgm:prSet/>
      <dgm:spPr/>
      <dgm:t>
        <a:bodyPr/>
        <a:lstStyle/>
        <a:p>
          <a:endParaRPr lang="en-IN"/>
        </a:p>
      </dgm:t>
    </dgm:pt>
    <dgm:pt modelId="{64FD0230-E521-49B3-AD32-4BCA0D854769}" type="sibTrans" cxnId="{1115F808-97C3-4B82-9F01-885B0E9FE959}">
      <dgm:prSet/>
      <dgm:spPr/>
      <dgm:t>
        <a:bodyPr/>
        <a:lstStyle/>
        <a:p>
          <a:endParaRPr lang="en-IN"/>
        </a:p>
      </dgm:t>
    </dgm:pt>
    <dgm:pt modelId="{01874A96-533A-48F4-A60B-ABCD06DA36CB}">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Critical issue</a:t>
          </a:r>
          <a:r>
            <a:rPr lang="en-IN" sz="1600" dirty="0">
              <a:latin typeface="Times New Roman" panose="02020603050405020304" pitchFamily="18" charset="0"/>
              <a:cs typeface="Times New Roman" panose="02020603050405020304" pitchFamily="18" charset="0"/>
            </a:rPr>
            <a:t>: Data value relies on collected data quality and interpretation rather than volume (Burcher and Whelan, 2019). </a:t>
          </a:r>
        </a:p>
      </dgm:t>
    </dgm:pt>
    <dgm:pt modelId="{33BA3F99-D4B4-4C83-A392-D10C63773731}" type="parTrans" cxnId="{85E4C38E-D714-40D5-87F1-F990C0CBAD29}">
      <dgm:prSet/>
      <dgm:spPr/>
      <dgm:t>
        <a:bodyPr/>
        <a:lstStyle/>
        <a:p>
          <a:endParaRPr lang="en-IN"/>
        </a:p>
      </dgm:t>
    </dgm:pt>
    <dgm:pt modelId="{9A954397-E899-41F6-9750-1551C978117D}" type="sibTrans" cxnId="{85E4C38E-D714-40D5-87F1-F990C0CBAD29}">
      <dgm:prSet/>
      <dgm:spPr/>
      <dgm:t>
        <a:bodyPr/>
        <a:lstStyle/>
        <a:p>
          <a:endParaRPr lang="en-IN"/>
        </a:p>
      </dgm:t>
    </dgm:pt>
    <dgm:pt modelId="{1BBC9DAC-181A-495F-90CE-72D18C434B7B}">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Information</a:t>
          </a:r>
          <a:r>
            <a:rPr lang="en-IN" sz="1600" dirty="0">
              <a:latin typeface="Times New Roman" panose="02020603050405020304" pitchFamily="18" charset="0"/>
              <a:cs typeface="Times New Roman" panose="02020603050405020304" pitchFamily="18" charset="0"/>
            </a:rPr>
            <a:t>: Initial data gathered from CCTV, digital platforms, database, or reports (Gaub and Koen, 2021). </a:t>
          </a:r>
        </a:p>
      </dgm:t>
    </dgm:pt>
    <dgm:pt modelId="{33236FFD-6A52-49E2-890B-E7D309A5D9A0}" type="parTrans" cxnId="{9954077B-DF4B-49BE-93E4-6520AA2DC3DE}">
      <dgm:prSet/>
      <dgm:spPr/>
      <dgm:t>
        <a:bodyPr/>
        <a:lstStyle/>
        <a:p>
          <a:endParaRPr lang="en-IN"/>
        </a:p>
      </dgm:t>
    </dgm:pt>
    <dgm:pt modelId="{16262FA3-0724-4E65-A28D-6FDC557A2E19}" type="sibTrans" cxnId="{9954077B-DF4B-49BE-93E4-6520AA2DC3DE}">
      <dgm:prSet/>
      <dgm:spPr/>
      <dgm:t>
        <a:bodyPr/>
        <a:lstStyle/>
        <a:p>
          <a:endParaRPr lang="en-IN"/>
        </a:p>
      </dgm:t>
    </dgm:pt>
    <dgm:pt modelId="{F8D961FA-E993-494F-B93A-B4F84A05DADC}">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Intelligence</a:t>
          </a:r>
          <a:r>
            <a:rPr lang="en-IN" sz="1600" dirty="0">
              <a:latin typeface="Times New Roman" panose="02020603050405020304" pitchFamily="18" charset="0"/>
              <a:cs typeface="Times New Roman" panose="02020603050405020304" pitchFamily="18" charset="0"/>
            </a:rPr>
            <a:t>: Examined and justified data contributes to decision-making for police.</a:t>
          </a:r>
        </a:p>
      </dgm:t>
    </dgm:pt>
    <dgm:pt modelId="{7ACF1F7D-1F2B-481B-BBF4-152E8ABE8E57}" type="parTrans" cxnId="{5E06A192-397E-4428-85A2-E49F9EC99205}">
      <dgm:prSet/>
      <dgm:spPr/>
      <dgm:t>
        <a:bodyPr/>
        <a:lstStyle/>
        <a:p>
          <a:endParaRPr lang="en-IN"/>
        </a:p>
      </dgm:t>
    </dgm:pt>
    <dgm:pt modelId="{96BC97FA-9E5C-4038-9872-68462518A607}" type="sibTrans" cxnId="{5E06A192-397E-4428-85A2-E49F9EC99205}">
      <dgm:prSet/>
      <dgm:spPr/>
      <dgm:t>
        <a:bodyPr/>
        <a:lstStyle/>
        <a:p>
          <a:endParaRPr lang="en-IN"/>
        </a:p>
      </dgm:t>
    </dgm:pt>
    <dgm:pt modelId="{2ED8908A-5899-4185-9BA6-B6D0C74F2185}">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Key consideration</a:t>
          </a:r>
          <a:r>
            <a:rPr lang="en-IN" sz="1600" dirty="0">
              <a:latin typeface="Times New Roman" panose="02020603050405020304" pitchFamily="18" charset="0"/>
              <a:cs typeface="Times New Roman" panose="02020603050405020304" pitchFamily="18" charset="0"/>
            </a:rPr>
            <a:t>: Intelligence outcomes may be disrupted due to poor-quality information.  </a:t>
          </a:r>
        </a:p>
      </dgm:t>
    </dgm:pt>
    <dgm:pt modelId="{11EC34B3-643E-4474-A3C9-652DE42F8340}" type="parTrans" cxnId="{F7C99498-DE56-4449-BC47-77C6EABF5F44}">
      <dgm:prSet/>
      <dgm:spPr/>
      <dgm:t>
        <a:bodyPr/>
        <a:lstStyle/>
        <a:p>
          <a:endParaRPr lang="en-IN"/>
        </a:p>
      </dgm:t>
    </dgm:pt>
    <dgm:pt modelId="{6496B626-D9F5-4613-BC2F-DA9E4EBBBC13}" type="sibTrans" cxnId="{F7C99498-DE56-4449-BC47-77C6EABF5F44}">
      <dgm:prSet/>
      <dgm:spPr/>
      <dgm:t>
        <a:bodyPr/>
        <a:lstStyle/>
        <a:p>
          <a:endParaRPr lang="en-IN"/>
        </a:p>
      </dgm:t>
    </dgm:pt>
    <dgm:pt modelId="{3CCD2C85-D52D-4E35-A125-14AE68D8B2F1}">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Evidence</a:t>
          </a:r>
          <a:r>
            <a:rPr lang="en-IN" sz="1600" dirty="0">
              <a:latin typeface="Times New Roman" panose="02020603050405020304" pitchFamily="18" charset="0"/>
              <a:cs typeface="Times New Roman" panose="02020603050405020304" pitchFamily="18" charset="0"/>
            </a:rPr>
            <a:t>: Support criminal investigations as it is legally verified proof.</a:t>
          </a:r>
        </a:p>
      </dgm:t>
    </dgm:pt>
    <dgm:pt modelId="{4AF6D81A-1DA9-4D43-9254-0D7D8DFA23FD}" type="parTrans" cxnId="{D01B01BB-5075-41AF-BA48-071D7F3C0F3F}">
      <dgm:prSet/>
      <dgm:spPr/>
      <dgm:t>
        <a:bodyPr/>
        <a:lstStyle/>
        <a:p>
          <a:endParaRPr lang="en-IN"/>
        </a:p>
      </dgm:t>
    </dgm:pt>
    <dgm:pt modelId="{7B784A8C-0872-463F-9AEC-7C1D8970B965}" type="sibTrans" cxnId="{D01B01BB-5075-41AF-BA48-071D7F3C0F3F}">
      <dgm:prSet/>
      <dgm:spPr/>
      <dgm:t>
        <a:bodyPr/>
        <a:lstStyle/>
        <a:p>
          <a:endParaRPr lang="en-IN"/>
        </a:p>
      </dgm:t>
    </dgm:pt>
    <dgm:pt modelId="{5CA7D757-991D-4ABF-AE56-23DB3D21DB96}" type="pres">
      <dgm:prSet presAssocID="{CBBA1B75-1A0E-456F-B76B-42D869A07363}" presName="Name0" presStyleCnt="0">
        <dgm:presLayoutVars>
          <dgm:chPref val="1"/>
          <dgm:dir/>
          <dgm:animOne val="branch"/>
          <dgm:animLvl val="lvl"/>
          <dgm:resizeHandles/>
        </dgm:presLayoutVars>
      </dgm:prSet>
      <dgm:spPr/>
    </dgm:pt>
    <dgm:pt modelId="{B58E160D-AB65-45AD-AFE9-5A58C317E6A3}" type="pres">
      <dgm:prSet presAssocID="{82BABA75-3AA7-4888-9BA6-E225574CD608}" presName="vertOne" presStyleCnt="0"/>
      <dgm:spPr/>
    </dgm:pt>
    <dgm:pt modelId="{D86B6335-B466-4902-88ED-23A0C501301B}" type="pres">
      <dgm:prSet presAssocID="{82BABA75-3AA7-4888-9BA6-E225574CD608}" presName="txOne" presStyleLbl="node0" presStyleIdx="0" presStyleCnt="1">
        <dgm:presLayoutVars>
          <dgm:chPref val="3"/>
        </dgm:presLayoutVars>
      </dgm:prSet>
      <dgm:spPr/>
    </dgm:pt>
    <dgm:pt modelId="{68EA1C5C-F1EE-4370-9658-D982BEA8DFE5}" type="pres">
      <dgm:prSet presAssocID="{82BABA75-3AA7-4888-9BA6-E225574CD608}" presName="parTransOne" presStyleCnt="0"/>
      <dgm:spPr/>
    </dgm:pt>
    <dgm:pt modelId="{43386CEA-BDB2-4D1C-A20D-4931F124920A}" type="pres">
      <dgm:prSet presAssocID="{82BABA75-3AA7-4888-9BA6-E225574CD608}" presName="horzOne" presStyleCnt="0"/>
      <dgm:spPr/>
    </dgm:pt>
    <dgm:pt modelId="{B87C343F-347C-4375-82DE-6A2E6FD2FD79}" type="pres">
      <dgm:prSet presAssocID="{01874A96-533A-48F4-A60B-ABCD06DA36CB}" presName="vertTwo" presStyleCnt="0"/>
      <dgm:spPr/>
    </dgm:pt>
    <dgm:pt modelId="{781543D0-E71A-467E-B9EE-8EEDF6766616}" type="pres">
      <dgm:prSet presAssocID="{01874A96-533A-48F4-A60B-ABCD06DA36CB}" presName="txTwo" presStyleLbl="node2" presStyleIdx="0" presStyleCnt="2">
        <dgm:presLayoutVars>
          <dgm:chPref val="3"/>
        </dgm:presLayoutVars>
      </dgm:prSet>
      <dgm:spPr/>
    </dgm:pt>
    <dgm:pt modelId="{2094E7B4-694E-4B33-8921-A71C33C4B022}" type="pres">
      <dgm:prSet presAssocID="{01874A96-533A-48F4-A60B-ABCD06DA36CB}" presName="parTransTwo" presStyleCnt="0"/>
      <dgm:spPr/>
    </dgm:pt>
    <dgm:pt modelId="{68EAA65F-12BA-42EB-A109-FD927DFD4D29}" type="pres">
      <dgm:prSet presAssocID="{01874A96-533A-48F4-A60B-ABCD06DA36CB}" presName="horzTwo" presStyleCnt="0"/>
      <dgm:spPr/>
    </dgm:pt>
    <dgm:pt modelId="{3B4C66F2-EC6E-4C0F-8E77-367ABC026869}" type="pres">
      <dgm:prSet presAssocID="{1BBC9DAC-181A-495F-90CE-72D18C434B7B}" presName="vertThree" presStyleCnt="0"/>
      <dgm:spPr/>
    </dgm:pt>
    <dgm:pt modelId="{DBA9A124-9A59-4745-B70E-4FE941783A05}" type="pres">
      <dgm:prSet presAssocID="{1BBC9DAC-181A-495F-90CE-72D18C434B7B}" presName="txThree" presStyleLbl="node3" presStyleIdx="0" presStyleCnt="3">
        <dgm:presLayoutVars>
          <dgm:chPref val="3"/>
        </dgm:presLayoutVars>
      </dgm:prSet>
      <dgm:spPr/>
    </dgm:pt>
    <dgm:pt modelId="{DE663877-0A51-4AA4-8225-5924911EFA33}" type="pres">
      <dgm:prSet presAssocID="{1BBC9DAC-181A-495F-90CE-72D18C434B7B}" presName="horzThree" presStyleCnt="0"/>
      <dgm:spPr/>
    </dgm:pt>
    <dgm:pt modelId="{300ADE48-6945-4868-A797-795A86418295}" type="pres">
      <dgm:prSet presAssocID="{16262FA3-0724-4E65-A28D-6FDC557A2E19}" presName="sibSpaceThree" presStyleCnt="0"/>
      <dgm:spPr/>
    </dgm:pt>
    <dgm:pt modelId="{2C2ABF36-DB6F-42BB-B418-7A120AE5DB56}" type="pres">
      <dgm:prSet presAssocID="{F8D961FA-E993-494F-B93A-B4F84A05DADC}" presName="vertThree" presStyleCnt="0"/>
      <dgm:spPr/>
    </dgm:pt>
    <dgm:pt modelId="{6E14829F-0812-4141-9076-6552D24BA7A9}" type="pres">
      <dgm:prSet presAssocID="{F8D961FA-E993-494F-B93A-B4F84A05DADC}" presName="txThree" presStyleLbl="node3" presStyleIdx="1" presStyleCnt="3">
        <dgm:presLayoutVars>
          <dgm:chPref val="3"/>
        </dgm:presLayoutVars>
      </dgm:prSet>
      <dgm:spPr/>
    </dgm:pt>
    <dgm:pt modelId="{62724FA5-B0BD-4B19-A0AB-8E1F5BE7AE4E}" type="pres">
      <dgm:prSet presAssocID="{F8D961FA-E993-494F-B93A-B4F84A05DADC}" presName="horzThree" presStyleCnt="0"/>
      <dgm:spPr/>
    </dgm:pt>
    <dgm:pt modelId="{363D6E94-7192-4671-86D8-FA537A30E097}" type="pres">
      <dgm:prSet presAssocID="{9A954397-E899-41F6-9750-1551C978117D}" presName="sibSpaceTwo" presStyleCnt="0"/>
      <dgm:spPr/>
    </dgm:pt>
    <dgm:pt modelId="{3ECF9561-5BC3-4A40-A8B9-826A6447D76D}" type="pres">
      <dgm:prSet presAssocID="{2ED8908A-5899-4185-9BA6-B6D0C74F2185}" presName="vertTwo" presStyleCnt="0"/>
      <dgm:spPr/>
    </dgm:pt>
    <dgm:pt modelId="{ED25DB94-31BD-49AA-A137-F56E20528A9E}" type="pres">
      <dgm:prSet presAssocID="{2ED8908A-5899-4185-9BA6-B6D0C74F2185}" presName="txTwo" presStyleLbl="node2" presStyleIdx="1" presStyleCnt="2">
        <dgm:presLayoutVars>
          <dgm:chPref val="3"/>
        </dgm:presLayoutVars>
      </dgm:prSet>
      <dgm:spPr/>
    </dgm:pt>
    <dgm:pt modelId="{241505F0-BF52-472A-8DD9-13742B0FFB68}" type="pres">
      <dgm:prSet presAssocID="{2ED8908A-5899-4185-9BA6-B6D0C74F2185}" presName="parTransTwo" presStyleCnt="0"/>
      <dgm:spPr/>
    </dgm:pt>
    <dgm:pt modelId="{40B9F3F4-16C8-4F16-B859-01BBD664C74C}" type="pres">
      <dgm:prSet presAssocID="{2ED8908A-5899-4185-9BA6-B6D0C74F2185}" presName="horzTwo" presStyleCnt="0"/>
      <dgm:spPr/>
    </dgm:pt>
    <dgm:pt modelId="{0BF9951C-CF27-47E4-88D5-F05116EC6272}" type="pres">
      <dgm:prSet presAssocID="{3CCD2C85-D52D-4E35-A125-14AE68D8B2F1}" presName="vertThree" presStyleCnt="0"/>
      <dgm:spPr/>
    </dgm:pt>
    <dgm:pt modelId="{6AD9A4EC-3578-4D8F-A376-99AD5F0BA130}" type="pres">
      <dgm:prSet presAssocID="{3CCD2C85-D52D-4E35-A125-14AE68D8B2F1}" presName="txThree" presStyleLbl="node3" presStyleIdx="2" presStyleCnt="3">
        <dgm:presLayoutVars>
          <dgm:chPref val="3"/>
        </dgm:presLayoutVars>
      </dgm:prSet>
      <dgm:spPr/>
    </dgm:pt>
    <dgm:pt modelId="{3620C18C-AE79-4CB9-8EDB-4E2F5BBC4C3C}" type="pres">
      <dgm:prSet presAssocID="{3CCD2C85-D52D-4E35-A125-14AE68D8B2F1}" presName="horzThree" presStyleCnt="0"/>
      <dgm:spPr/>
    </dgm:pt>
  </dgm:ptLst>
  <dgm:cxnLst>
    <dgm:cxn modelId="{1115F808-97C3-4B82-9F01-885B0E9FE959}" srcId="{CBBA1B75-1A0E-456F-B76B-42D869A07363}" destId="{82BABA75-3AA7-4888-9BA6-E225574CD608}" srcOrd="0" destOrd="0" parTransId="{46085074-1C0B-40B3-AC74-225D2F173B40}" sibTransId="{64FD0230-E521-49B3-AD32-4BCA0D854769}"/>
    <dgm:cxn modelId="{D2A9300C-F26B-433E-8F47-55780DAEEA1E}" type="presOf" srcId="{CBBA1B75-1A0E-456F-B76B-42D869A07363}" destId="{5CA7D757-991D-4ABF-AE56-23DB3D21DB96}" srcOrd="0" destOrd="0" presId="urn:microsoft.com/office/officeart/2005/8/layout/architecture"/>
    <dgm:cxn modelId="{2DB8E212-CC32-4168-A46A-43D3A5D8526E}" type="presOf" srcId="{1BBC9DAC-181A-495F-90CE-72D18C434B7B}" destId="{DBA9A124-9A59-4745-B70E-4FE941783A05}" srcOrd="0" destOrd="0" presId="urn:microsoft.com/office/officeart/2005/8/layout/architecture"/>
    <dgm:cxn modelId="{7CB4CA34-9F9C-4B83-BD1A-437F3CAD9BBD}" type="presOf" srcId="{82BABA75-3AA7-4888-9BA6-E225574CD608}" destId="{D86B6335-B466-4902-88ED-23A0C501301B}" srcOrd="0" destOrd="0" presId="urn:microsoft.com/office/officeart/2005/8/layout/architecture"/>
    <dgm:cxn modelId="{EED14762-6AAE-4BD0-A307-1F1077A1A15C}" type="presOf" srcId="{F8D961FA-E993-494F-B93A-B4F84A05DADC}" destId="{6E14829F-0812-4141-9076-6552D24BA7A9}" srcOrd="0" destOrd="0" presId="urn:microsoft.com/office/officeart/2005/8/layout/architecture"/>
    <dgm:cxn modelId="{283A5F6B-82C4-4BC0-8EC0-3443C307D205}" type="presOf" srcId="{2ED8908A-5899-4185-9BA6-B6D0C74F2185}" destId="{ED25DB94-31BD-49AA-A137-F56E20528A9E}" srcOrd="0" destOrd="0" presId="urn:microsoft.com/office/officeart/2005/8/layout/architecture"/>
    <dgm:cxn modelId="{9954077B-DF4B-49BE-93E4-6520AA2DC3DE}" srcId="{01874A96-533A-48F4-A60B-ABCD06DA36CB}" destId="{1BBC9DAC-181A-495F-90CE-72D18C434B7B}" srcOrd="0" destOrd="0" parTransId="{33236FFD-6A52-49E2-890B-E7D309A5D9A0}" sibTransId="{16262FA3-0724-4E65-A28D-6FDC557A2E19}"/>
    <dgm:cxn modelId="{85E4C38E-D714-40D5-87F1-F990C0CBAD29}" srcId="{82BABA75-3AA7-4888-9BA6-E225574CD608}" destId="{01874A96-533A-48F4-A60B-ABCD06DA36CB}" srcOrd="0" destOrd="0" parTransId="{33BA3F99-D4B4-4C83-A392-D10C63773731}" sibTransId="{9A954397-E899-41F6-9750-1551C978117D}"/>
    <dgm:cxn modelId="{5E06A192-397E-4428-85A2-E49F9EC99205}" srcId="{01874A96-533A-48F4-A60B-ABCD06DA36CB}" destId="{F8D961FA-E993-494F-B93A-B4F84A05DADC}" srcOrd="1" destOrd="0" parTransId="{7ACF1F7D-1F2B-481B-BBF4-152E8ABE8E57}" sibTransId="{96BC97FA-9E5C-4038-9872-68462518A607}"/>
    <dgm:cxn modelId="{F7C99498-DE56-4449-BC47-77C6EABF5F44}" srcId="{82BABA75-3AA7-4888-9BA6-E225574CD608}" destId="{2ED8908A-5899-4185-9BA6-B6D0C74F2185}" srcOrd="1" destOrd="0" parTransId="{11EC34B3-643E-4474-A3C9-652DE42F8340}" sibTransId="{6496B626-D9F5-4613-BC2F-DA9E4EBBBC13}"/>
    <dgm:cxn modelId="{3A90369D-4DB5-4B0F-9F25-BB80D45DCD22}" type="presOf" srcId="{01874A96-533A-48F4-A60B-ABCD06DA36CB}" destId="{781543D0-E71A-467E-B9EE-8EEDF6766616}" srcOrd="0" destOrd="0" presId="urn:microsoft.com/office/officeart/2005/8/layout/architecture"/>
    <dgm:cxn modelId="{6357CBA9-FD81-40B9-8E6E-C93B38E54CFF}" type="presOf" srcId="{3CCD2C85-D52D-4E35-A125-14AE68D8B2F1}" destId="{6AD9A4EC-3578-4D8F-A376-99AD5F0BA130}" srcOrd="0" destOrd="0" presId="urn:microsoft.com/office/officeart/2005/8/layout/architecture"/>
    <dgm:cxn modelId="{D01B01BB-5075-41AF-BA48-071D7F3C0F3F}" srcId="{2ED8908A-5899-4185-9BA6-B6D0C74F2185}" destId="{3CCD2C85-D52D-4E35-A125-14AE68D8B2F1}" srcOrd="0" destOrd="0" parTransId="{4AF6D81A-1DA9-4D43-9254-0D7D8DFA23FD}" sibTransId="{7B784A8C-0872-463F-9AEC-7C1D8970B965}"/>
    <dgm:cxn modelId="{6C5CDE90-6EB3-4577-90A9-EB74B4CC95C4}" type="presParOf" srcId="{5CA7D757-991D-4ABF-AE56-23DB3D21DB96}" destId="{B58E160D-AB65-45AD-AFE9-5A58C317E6A3}" srcOrd="0" destOrd="0" presId="urn:microsoft.com/office/officeart/2005/8/layout/architecture"/>
    <dgm:cxn modelId="{D3A4CE19-9446-49A8-876A-348F5F0BEF86}" type="presParOf" srcId="{B58E160D-AB65-45AD-AFE9-5A58C317E6A3}" destId="{D86B6335-B466-4902-88ED-23A0C501301B}" srcOrd="0" destOrd="0" presId="urn:microsoft.com/office/officeart/2005/8/layout/architecture"/>
    <dgm:cxn modelId="{19EC76B6-45E2-4481-A2E6-1E7C4BC3C890}" type="presParOf" srcId="{B58E160D-AB65-45AD-AFE9-5A58C317E6A3}" destId="{68EA1C5C-F1EE-4370-9658-D982BEA8DFE5}" srcOrd="1" destOrd="0" presId="urn:microsoft.com/office/officeart/2005/8/layout/architecture"/>
    <dgm:cxn modelId="{38DD517D-2CC9-4632-8EE0-289E1200C44E}" type="presParOf" srcId="{B58E160D-AB65-45AD-AFE9-5A58C317E6A3}" destId="{43386CEA-BDB2-4D1C-A20D-4931F124920A}" srcOrd="2" destOrd="0" presId="urn:microsoft.com/office/officeart/2005/8/layout/architecture"/>
    <dgm:cxn modelId="{319AAB71-8BD5-4FE1-A977-E88949D50FFD}" type="presParOf" srcId="{43386CEA-BDB2-4D1C-A20D-4931F124920A}" destId="{B87C343F-347C-4375-82DE-6A2E6FD2FD79}" srcOrd="0" destOrd="0" presId="urn:microsoft.com/office/officeart/2005/8/layout/architecture"/>
    <dgm:cxn modelId="{9B15BA8C-02CE-4B49-B89F-3BDB78A5AEE0}" type="presParOf" srcId="{B87C343F-347C-4375-82DE-6A2E6FD2FD79}" destId="{781543D0-E71A-467E-B9EE-8EEDF6766616}" srcOrd="0" destOrd="0" presId="urn:microsoft.com/office/officeart/2005/8/layout/architecture"/>
    <dgm:cxn modelId="{02587440-0B04-4A11-AFE4-886FB189D7C7}" type="presParOf" srcId="{B87C343F-347C-4375-82DE-6A2E6FD2FD79}" destId="{2094E7B4-694E-4B33-8921-A71C33C4B022}" srcOrd="1" destOrd="0" presId="urn:microsoft.com/office/officeart/2005/8/layout/architecture"/>
    <dgm:cxn modelId="{0994B1EC-4E04-4793-BA59-C26134DC2C74}" type="presParOf" srcId="{B87C343F-347C-4375-82DE-6A2E6FD2FD79}" destId="{68EAA65F-12BA-42EB-A109-FD927DFD4D29}" srcOrd="2" destOrd="0" presId="urn:microsoft.com/office/officeart/2005/8/layout/architecture"/>
    <dgm:cxn modelId="{8E44FA12-6E37-4730-A0B4-2DE8A5B0C6AF}" type="presParOf" srcId="{68EAA65F-12BA-42EB-A109-FD927DFD4D29}" destId="{3B4C66F2-EC6E-4C0F-8E77-367ABC026869}" srcOrd="0" destOrd="0" presId="urn:microsoft.com/office/officeart/2005/8/layout/architecture"/>
    <dgm:cxn modelId="{057FE3E6-0BA9-4AA9-911E-057044B0C902}" type="presParOf" srcId="{3B4C66F2-EC6E-4C0F-8E77-367ABC026869}" destId="{DBA9A124-9A59-4745-B70E-4FE941783A05}" srcOrd="0" destOrd="0" presId="urn:microsoft.com/office/officeart/2005/8/layout/architecture"/>
    <dgm:cxn modelId="{352EB108-9FEF-4F74-AAB7-34CD8E07EC1E}" type="presParOf" srcId="{3B4C66F2-EC6E-4C0F-8E77-367ABC026869}" destId="{DE663877-0A51-4AA4-8225-5924911EFA33}" srcOrd="1" destOrd="0" presId="urn:microsoft.com/office/officeart/2005/8/layout/architecture"/>
    <dgm:cxn modelId="{C530BA4B-5D71-435F-8FFB-CBE35B911219}" type="presParOf" srcId="{68EAA65F-12BA-42EB-A109-FD927DFD4D29}" destId="{300ADE48-6945-4868-A797-795A86418295}" srcOrd="1" destOrd="0" presId="urn:microsoft.com/office/officeart/2005/8/layout/architecture"/>
    <dgm:cxn modelId="{31B6EE2E-FDB6-421F-89BC-149A08C9D882}" type="presParOf" srcId="{68EAA65F-12BA-42EB-A109-FD927DFD4D29}" destId="{2C2ABF36-DB6F-42BB-B418-7A120AE5DB56}" srcOrd="2" destOrd="0" presId="urn:microsoft.com/office/officeart/2005/8/layout/architecture"/>
    <dgm:cxn modelId="{A9404141-A84A-4B19-9091-2AE701D0A230}" type="presParOf" srcId="{2C2ABF36-DB6F-42BB-B418-7A120AE5DB56}" destId="{6E14829F-0812-4141-9076-6552D24BA7A9}" srcOrd="0" destOrd="0" presId="urn:microsoft.com/office/officeart/2005/8/layout/architecture"/>
    <dgm:cxn modelId="{FD7821BA-EEAA-44E7-94BD-802B879BDDDE}" type="presParOf" srcId="{2C2ABF36-DB6F-42BB-B418-7A120AE5DB56}" destId="{62724FA5-B0BD-4B19-A0AB-8E1F5BE7AE4E}" srcOrd="1" destOrd="0" presId="urn:microsoft.com/office/officeart/2005/8/layout/architecture"/>
    <dgm:cxn modelId="{9D3509FE-F5C1-4914-B4A6-C522978C6ABB}" type="presParOf" srcId="{43386CEA-BDB2-4D1C-A20D-4931F124920A}" destId="{363D6E94-7192-4671-86D8-FA537A30E097}" srcOrd="1" destOrd="0" presId="urn:microsoft.com/office/officeart/2005/8/layout/architecture"/>
    <dgm:cxn modelId="{D349BBAD-B6B0-4FA0-9104-85A66CE0ECE4}" type="presParOf" srcId="{43386CEA-BDB2-4D1C-A20D-4931F124920A}" destId="{3ECF9561-5BC3-4A40-A8B9-826A6447D76D}" srcOrd="2" destOrd="0" presId="urn:microsoft.com/office/officeart/2005/8/layout/architecture"/>
    <dgm:cxn modelId="{BDAAE444-6E69-496E-9538-F62FEF1B6E44}" type="presParOf" srcId="{3ECF9561-5BC3-4A40-A8B9-826A6447D76D}" destId="{ED25DB94-31BD-49AA-A137-F56E20528A9E}" srcOrd="0" destOrd="0" presId="urn:microsoft.com/office/officeart/2005/8/layout/architecture"/>
    <dgm:cxn modelId="{CFEBDA46-D752-4668-B513-A1FFF5B82B81}" type="presParOf" srcId="{3ECF9561-5BC3-4A40-A8B9-826A6447D76D}" destId="{241505F0-BF52-472A-8DD9-13742B0FFB68}" srcOrd="1" destOrd="0" presId="urn:microsoft.com/office/officeart/2005/8/layout/architecture"/>
    <dgm:cxn modelId="{C0542741-B80D-4008-B57B-57A64EC4E1F8}" type="presParOf" srcId="{3ECF9561-5BC3-4A40-A8B9-826A6447D76D}" destId="{40B9F3F4-16C8-4F16-B859-01BBD664C74C}" srcOrd="2" destOrd="0" presId="urn:microsoft.com/office/officeart/2005/8/layout/architecture"/>
    <dgm:cxn modelId="{1EB5FF1F-AD77-46BA-A611-DFDB25221871}" type="presParOf" srcId="{40B9F3F4-16C8-4F16-B859-01BBD664C74C}" destId="{0BF9951C-CF27-47E4-88D5-F05116EC6272}" srcOrd="0" destOrd="0" presId="urn:microsoft.com/office/officeart/2005/8/layout/architecture"/>
    <dgm:cxn modelId="{CCB8F4E3-D390-448E-85FD-FF3436451021}" type="presParOf" srcId="{0BF9951C-CF27-47E4-88D5-F05116EC6272}" destId="{6AD9A4EC-3578-4D8F-A376-99AD5F0BA130}" srcOrd="0" destOrd="0" presId="urn:microsoft.com/office/officeart/2005/8/layout/architecture"/>
    <dgm:cxn modelId="{883A6F92-067D-47EE-B908-25D88941CA4F}" type="presParOf" srcId="{0BF9951C-CF27-47E4-88D5-F05116EC6272}" destId="{3620C18C-AE79-4CB9-8EDB-4E2F5BBC4C3C}"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39ADBF-BA05-404B-B65A-122483B4C68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7288B1C1-8C18-4D35-8216-495CA21FDF73}">
      <dgm:prSet phldrT="[Text]" custT="1"/>
      <dgm:spPr/>
      <dgm:t>
        <a:bodyPr/>
        <a:lstStyle/>
        <a:p>
          <a:pPr>
            <a:buNone/>
          </a:pPr>
          <a:r>
            <a:rPr lang="en-IN" sz="1600" b="1" dirty="0">
              <a:latin typeface="Times New Roman" panose="02020603050405020304" pitchFamily="18" charset="0"/>
              <a:cs typeface="Times New Roman" panose="02020603050405020304" pitchFamily="18" charset="0"/>
            </a:rPr>
            <a:t>Intelligence Gathering</a:t>
          </a:r>
          <a:endParaRPr lang="en-IN" sz="1600" dirty="0">
            <a:latin typeface="Times New Roman" panose="02020603050405020304" pitchFamily="18" charset="0"/>
            <a:cs typeface="Times New Roman" panose="02020603050405020304" pitchFamily="18" charset="0"/>
          </a:endParaRPr>
        </a:p>
      </dgm:t>
    </dgm:pt>
    <dgm:pt modelId="{C3ACC2F5-30F6-4D5C-BA6D-0827558366CE}" type="parTrans" cxnId="{83B722A3-1A8C-43B3-BEAE-59AD93297EEA}">
      <dgm:prSet/>
      <dgm:spPr/>
      <dgm:t>
        <a:bodyPr/>
        <a:lstStyle/>
        <a:p>
          <a:endParaRPr lang="en-IN"/>
        </a:p>
      </dgm:t>
    </dgm:pt>
    <dgm:pt modelId="{B2CEC4C3-E2B5-428F-BA65-FC7873B4DEAD}" type="sibTrans" cxnId="{83B722A3-1A8C-43B3-BEAE-59AD93297EEA}">
      <dgm:prSet/>
      <dgm:spPr/>
      <dgm:t>
        <a:bodyPr/>
        <a:lstStyle/>
        <a:p>
          <a:endParaRPr lang="en-IN"/>
        </a:p>
      </dgm:t>
    </dgm:pt>
    <dgm:pt modelId="{B6750E21-9CCA-4E69-8E7E-2827EDE01042}">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Community intelligence</a:t>
          </a:r>
          <a:r>
            <a:rPr lang="en-IN" sz="1600" dirty="0">
              <a:latin typeface="Times New Roman" panose="02020603050405020304" pitchFamily="18" charset="0"/>
              <a:cs typeface="Times New Roman" panose="02020603050405020304" pitchFamily="18" charset="0"/>
            </a:rPr>
            <a:t>- Collective reporting contributes in effective intelligence policing (Carter and Fox, 2019). </a:t>
          </a:r>
        </a:p>
      </dgm:t>
    </dgm:pt>
    <dgm:pt modelId="{33D45858-19C2-4F65-A77C-8C394A83F487}" type="parTrans" cxnId="{5776A278-FC9F-4442-AC63-2A37992228B2}">
      <dgm:prSet/>
      <dgm:spPr/>
      <dgm:t>
        <a:bodyPr/>
        <a:lstStyle/>
        <a:p>
          <a:endParaRPr lang="en-IN"/>
        </a:p>
      </dgm:t>
    </dgm:pt>
    <dgm:pt modelId="{70A3B852-68D5-4968-A27D-C1112BA39F88}" type="sibTrans" cxnId="{5776A278-FC9F-4442-AC63-2A37992228B2}">
      <dgm:prSet/>
      <dgm:spPr/>
      <dgm:t>
        <a:bodyPr/>
        <a:lstStyle/>
        <a:p>
          <a:endParaRPr lang="en-IN"/>
        </a:p>
      </dgm:t>
    </dgm:pt>
    <dgm:pt modelId="{FE5D23A5-A07F-477E-924F-08F94453A0C6}">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Database systems</a:t>
          </a:r>
          <a:r>
            <a:rPr lang="en-IN" sz="1600" dirty="0">
              <a:latin typeface="Times New Roman" panose="02020603050405020304" pitchFamily="18" charset="0"/>
              <a:cs typeface="Times New Roman" panose="02020603050405020304" pitchFamily="18" charset="0"/>
            </a:rPr>
            <a:t>- Recognise trends and crime suspects such as PNC and local force records.</a:t>
          </a:r>
        </a:p>
      </dgm:t>
    </dgm:pt>
    <dgm:pt modelId="{6ED1F7FA-43A6-4C7D-A47E-190C34EDAA03}" type="parTrans" cxnId="{9CD3D6BE-00BA-4809-8919-E7AA20574DC4}">
      <dgm:prSet/>
      <dgm:spPr/>
      <dgm:t>
        <a:bodyPr/>
        <a:lstStyle/>
        <a:p>
          <a:endParaRPr lang="en-IN"/>
        </a:p>
      </dgm:t>
    </dgm:pt>
    <dgm:pt modelId="{C82F6505-6F35-4491-B0DD-8CB2630CE934}" type="sibTrans" cxnId="{9CD3D6BE-00BA-4809-8919-E7AA20574DC4}">
      <dgm:prSet/>
      <dgm:spPr/>
      <dgm:t>
        <a:bodyPr/>
        <a:lstStyle/>
        <a:p>
          <a:endParaRPr lang="en-IN"/>
        </a:p>
      </dgm:t>
    </dgm:pt>
    <dgm:pt modelId="{A7B44F5C-A820-4178-AA28-DD9E5CC0CA15}">
      <dgm:prSet phldrT="[Tex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Intelligence requirements</a:t>
          </a:r>
          <a:r>
            <a:rPr lang="en-IN" sz="1600" dirty="0">
              <a:latin typeface="Times New Roman" panose="02020603050405020304" pitchFamily="18" charset="0"/>
              <a:cs typeface="Times New Roman" panose="02020603050405020304" pitchFamily="18" charset="0"/>
            </a:rPr>
            <a:t>- Guidance for data collection and preference. </a:t>
          </a:r>
        </a:p>
      </dgm:t>
    </dgm:pt>
    <dgm:pt modelId="{0E93A2A4-CDC5-4453-9020-92456A58832D}" type="parTrans" cxnId="{1F9321E7-096E-4C78-AC48-330D57A690D5}">
      <dgm:prSet/>
      <dgm:spPr/>
      <dgm:t>
        <a:bodyPr/>
        <a:lstStyle/>
        <a:p>
          <a:endParaRPr lang="en-IN"/>
        </a:p>
      </dgm:t>
    </dgm:pt>
    <dgm:pt modelId="{9D24EA54-E2CA-40B9-A795-0B914958DECC}" type="sibTrans" cxnId="{1F9321E7-096E-4C78-AC48-330D57A690D5}">
      <dgm:prSet/>
      <dgm:spPr/>
      <dgm:t>
        <a:bodyPr/>
        <a:lstStyle/>
        <a:p>
          <a:endParaRPr lang="en-IN"/>
        </a:p>
      </dgm:t>
    </dgm:pt>
    <dgm:pt modelId="{252C5C91-17DF-48D4-8596-47E5A18D3148}">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Covert Human Intelligence Sources- </a:t>
          </a:r>
          <a:r>
            <a:rPr lang="en-IN" sz="1600" dirty="0">
              <a:latin typeface="Times New Roman" panose="02020603050405020304" pitchFamily="18" charset="0"/>
              <a:cs typeface="Times New Roman" panose="02020603050405020304" pitchFamily="18" charset="0"/>
            </a:rPr>
            <a:t>Information regarding organised criminal activities. </a:t>
          </a:r>
        </a:p>
      </dgm:t>
    </dgm:pt>
    <dgm:pt modelId="{E8D082B1-A180-44A7-A574-A02AF24B1883}" type="parTrans" cxnId="{D167F27F-5F9A-466B-A2EC-A647838795B7}">
      <dgm:prSet/>
      <dgm:spPr/>
      <dgm:t>
        <a:bodyPr/>
        <a:lstStyle/>
        <a:p>
          <a:endParaRPr lang="en-IN"/>
        </a:p>
      </dgm:t>
    </dgm:pt>
    <dgm:pt modelId="{4914A7E8-6463-4EAE-8A5C-4C83C1DEFAA8}" type="sibTrans" cxnId="{D167F27F-5F9A-466B-A2EC-A647838795B7}">
      <dgm:prSet/>
      <dgm:spPr/>
      <dgm:t>
        <a:bodyPr/>
        <a:lstStyle/>
        <a:p>
          <a:endParaRPr lang="en-IN"/>
        </a:p>
      </dgm:t>
    </dgm:pt>
    <dgm:pt modelId="{CDA28F4C-0C00-4372-9C5A-EBFEBCE54A9D}">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Surveillance and CCTV</a:t>
          </a:r>
          <a:r>
            <a:rPr lang="en-IN" sz="1600" dirty="0">
              <a:latin typeface="Times New Roman" panose="02020603050405020304" pitchFamily="18" charset="0"/>
              <a:cs typeface="Times New Roman" panose="02020603050405020304" pitchFamily="18" charset="0"/>
            </a:rPr>
            <a:t>- Recognise criminal suspects and activities. </a:t>
          </a:r>
        </a:p>
      </dgm:t>
    </dgm:pt>
    <dgm:pt modelId="{0FAB392F-E58B-41AE-8FC3-77C7A33F9A34}" type="parTrans" cxnId="{BDC494EB-20E9-4F84-9E09-DBA3F61FAA49}">
      <dgm:prSet/>
      <dgm:spPr/>
      <dgm:t>
        <a:bodyPr/>
        <a:lstStyle/>
        <a:p>
          <a:endParaRPr lang="en-IN"/>
        </a:p>
      </dgm:t>
    </dgm:pt>
    <dgm:pt modelId="{3AE53502-54E8-4743-BE3A-B454B27C7A5C}" type="sibTrans" cxnId="{BDC494EB-20E9-4F84-9E09-DBA3F61FAA49}">
      <dgm:prSet/>
      <dgm:spPr/>
      <dgm:t>
        <a:bodyPr/>
        <a:lstStyle/>
        <a:p>
          <a:endParaRPr lang="en-IN"/>
        </a:p>
      </dgm:t>
    </dgm:pt>
    <dgm:pt modelId="{2BA3389A-7010-4153-B0B1-626E42E733D7}">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Crime analysis</a:t>
          </a:r>
          <a:r>
            <a:rPr lang="en-IN" sz="1600" dirty="0">
              <a:latin typeface="Times New Roman" panose="02020603050405020304" pitchFamily="18" charset="0"/>
              <a:cs typeface="Times New Roman" panose="02020603050405020304" pitchFamily="18" charset="0"/>
            </a:rPr>
            <a:t>- Analyse potential threats, hotspots, repeated crimes and emerging trends. </a:t>
          </a:r>
        </a:p>
      </dgm:t>
    </dgm:pt>
    <dgm:pt modelId="{A3317072-61C0-4928-83F6-DB8FB29CAA75}" type="parTrans" cxnId="{6F875802-6185-4834-B46D-FD2693B093EE}">
      <dgm:prSet/>
      <dgm:spPr/>
      <dgm:t>
        <a:bodyPr/>
        <a:lstStyle/>
        <a:p>
          <a:endParaRPr lang="en-IN"/>
        </a:p>
      </dgm:t>
    </dgm:pt>
    <dgm:pt modelId="{36D53149-B86D-438C-8C86-AB893F7B3615}" type="sibTrans" cxnId="{6F875802-6185-4834-B46D-FD2693B093EE}">
      <dgm:prSet/>
      <dgm:spPr/>
      <dgm:t>
        <a:bodyPr/>
        <a:lstStyle/>
        <a:p>
          <a:endParaRPr lang="en-IN"/>
        </a:p>
      </dgm:t>
    </dgm:pt>
    <dgm:pt modelId="{302DC26C-5A3C-4CA7-8105-2FC2D2C8C64E}">
      <dgm:prSet custT="1"/>
      <dgm:spPr/>
      <dgm:t>
        <a:bodyPr/>
        <a:lstStyle/>
        <a:p>
          <a:pPr>
            <a:buSzPts val="1000"/>
            <a:buFont typeface="Symbol" panose="05050102010706020507" pitchFamily="18" charset="2"/>
            <a:buChar char=""/>
          </a:pPr>
          <a:r>
            <a:rPr lang="en-IN" sz="1600" b="1" dirty="0">
              <a:latin typeface="Times New Roman" panose="02020603050405020304" pitchFamily="18" charset="0"/>
              <a:cs typeface="Times New Roman" panose="02020603050405020304" pitchFamily="18" charset="0"/>
            </a:rPr>
            <a:t>Critical issue- </a:t>
          </a:r>
          <a:r>
            <a:rPr lang="en-IN" sz="1600" dirty="0">
              <a:latin typeface="Times New Roman" panose="02020603050405020304" pitchFamily="18" charset="0"/>
              <a:cs typeface="Times New Roman" panose="02020603050405020304" pitchFamily="18" charset="0"/>
            </a:rPr>
            <a:t>Reliability checks, legislative regulations and ethical considerations must be followed. </a:t>
          </a:r>
        </a:p>
      </dgm:t>
    </dgm:pt>
    <dgm:pt modelId="{D0259741-5939-4AAA-8510-E3361FBA3FAC}" type="parTrans" cxnId="{340CEC9B-EF2E-48AB-9101-DF6D9B5540A0}">
      <dgm:prSet/>
      <dgm:spPr/>
      <dgm:t>
        <a:bodyPr/>
        <a:lstStyle/>
        <a:p>
          <a:endParaRPr lang="en-IN"/>
        </a:p>
      </dgm:t>
    </dgm:pt>
    <dgm:pt modelId="{C2372737-757B-49F1-9625-FA0CC9F7EAE3}" type="sibTrans" cxnId="{340CEC9B-EF2E-48AB-9101-DF6D9B5540A0}">
      <dgm:prSet/>
      <dgm:spPr/>
      <dgm:t>
        <a:bodyPr/>
        <a:lstStyle/>
        <a:p>
          <a:endParaRPr lang="en-IN"/>
        </a:p>
      </dgm:t>
    </dgm:pt>
    <dgm:pt modelId="{4C7D6A16-6790-49F0-B314-690A6DCFE5FF}" type="pres">
      <dgm:prSet presAssocID="{BE39ADBF-BA05-404B-B65A-122483B4C680}" presName="vert0" presStyleCnt="0">
        <dgm:presLayoutVars>
          <dgm:dir/>
          <dgm:animOne val="branch"/>
          <dgm:animLvl val="lvl"/>
        </dgm:presLayoutVars>
      </dgm:prSet>
      <dgm:spPr/>
    </dgm:pt>
    <dgm:pt modelId="{A618F6EA-333A-4FF1-970B-91BA1BCF0CC4}" type="pres">
      <dgm:prSet presAssocID="{7288B1C1-8C18-4D35-8216-495CA21FDF73}" presName="thickLine" presStyleLbl="alignNode1" presStyleIdx="0" presStyleCnt="1"/>
      <dgm:spPr/>
    </dgm:pt>
    <dgm:pt modelId="{8E663264-0204-4713-A100-E31116739098}" type="pres">
      <dgm:prSet presAssocID="{7288B1C1-8C18-4D35-8216-495CA21FDF73}" presName="horz1" presStyleCnt="0"/>
      <dgm:spPr/>
    </dgm:pt>
    <dgm:pt modelId="{CC73027A-887F-44DA-BD58-ADD0C6186BF8}" type="pres">
      <dgm:prSet presAssocID="{7288B1C1-8C18-4D35-8216-495CA21FDF73}" presName="tx1" presStyleLbl="revTx" presStyleIdx="0" presStyleCnt="8"/>
      <dgm:spPr/>
    </dgm:pt>
    <dgm:pt modelId="{BC14485C-9A4A-4072-AEA6-DA8CB9D9FE64}" type="pres">
      <dgm:prSet presAssocID="{7288B1C1-8C18-4D35-8216-495CA21FDF73}" presName="vert1" presStyleCnt="0"/>
      <dgm:spPr/>
    </dgm:pt>
    <dgm:pt modelId="{1B53DBEE-DDD1-4BE9-BE5A-ABFC665AE871}" type="pres">
      <dgm:prSet presAssocID="{B6750E21-9CCA-4E69-8E7E-2827EDE01042}" presName="vertSpace2a" presStyleCnt="0"/>
      <dgm:spPr/>
    </dgm:pt>
    <dgm:pt modelId="{C3EFFDAF-E6F4-41DD-AF44-D594645E02C3}" type="pres">
      <dgm:prSet presAssocID="{B6750E21-9CCA-4E69-8E7E-2827EDE01042}" presName="horz2" presStyleCnt="0"/>
      <dgm:spPr/>
    </dgm:pt>
    <dgm:pt modelId="{E7319E7C-9956-4B5C-92A6-6D6D2B683B7A}" type="pres">
      <dgm:prSet presAssocID="{B6750E21-9CCA-4E69-8E7E-2827EDE01042}" presName="horzSpace2" presStyleCnt="0"/>
      <dgm:spPr/>
    </dgm:pt>
    <dgm:pt modelId="{D2A65BA8-AFF9-4570-A46E-51A75EB94AD6}" type="pres">
      <dgm:prSet presAssocID="{B6750E21-9CCA-4E69-8E7E-2827EDE01042}" presName="tx2" presStyleLbl="revTx" presStyleIdx="1" presStyleCnt="8"/>
      <dgm:spPr/>
    </dgm:pt>
    <dgm:pt modelId="{1739AFBE-2851-4403-AC2E-5F0829501F3F}" type="pres">
      <dgm:prSet presAssocID="{B6750E21-9CCA-4E69-8E7E-2827EDE01042}" presName="vert2" presStyleCnt="0"/>
      <dgm:spPr/>
    </dgm:pt>
    <dgm:pt modelId="{9003D594-2EBE-4F81-8F6B-DA206F2AD1F7}" type="pres">
      <dgm:prSet presAssocID="{B6750E21-9CCA-4E69-8E7E-2827EDE01042}" presName="thinLine2b" presStyleLbl="callout" presStyleIdx="0" presStyleCnt="7"/>
      <dgm:spPr/>
    </dgm:pt>
    <dgm:pt modelId="{83BEF610-164A-4421-86C1-5CF97E9F0DD9}" type="pres">
      <dgm:prSet presAssocID="{B6750E21-9CCA-4E69-8E7E-2827EDE01042}" presName="vertSpace2b" presStyleCnt="0"/>
      <dgm:spPr/>
    </dgm:pt>
    <dgm:pt modelId="{8B8B7227-94FE-45F0-ACD2-9882917ADAF7}" type="pres">
      <dgm:prSet presAssocID="{FE5D23A5-A07F-477E-924F-08F94453A0C6}" presName="horz2" presStyleCnt="0"/>
      <dgm:spPr/>
    </dgm:pt>
    <dgm:pt modelId="{3BF834B4-E9EC-406A-82A8-92C38F826B6D}" type="pres">
      <dgm:prSet presAssocID="{FE5D23A5-A07F-477E-924F-08F94453A0C6}" presName="horzSpace2" presStyleCnt="0"/>
      <dgm:spPr/>
    </dgm:pt>
    <dgm:pt modelId="{2045E527-C312-4F29-AAA7-F5BC734E73DD}" type="pres">
      <dgm:prSet presAssocID="{FE5D23A5-A07F-477E-924F-08F94453A0C6}" presName="tx2" presStyleLbl="revTx" presStyleIdx="2" presStyleCnt="8"/>
      <dgm:spPr/>
    </dgm:pt>
    <dgm:pt modelId="{B8714696-C684-4BC6-8A31-C02B8C3A1F5F}" type="pres">
      <dgm:prSet presAssocID="{FE5D23A5-A07F-477E-924F-08F94453A0C6}" presName="vert2" presStyleCnt="0"/>
      <dgm:spPr/>
    </dgm:pt>
    <dgm:pt modelId="{3AB729A9-1EB1-4CD4-8B43-B7CA322B3E11}" type="pres">
      <dgm:prSet presAssocID="{FE5D23A5-A07F-477E-924F-08F94453A0C6}" presName="thinLine2b" presStyleLbl="callout" presStyleIdx="1" presStyleCnt="7"/>
      <dgm:spPr/>
    </dgm:pt>
    <dgm:pt modelId="{E5902F5D-F8BD-49D3-957D-165598DFBADC}" type="pres">
      <dgm:prSet presAssocID="{FE5D23A5-A07F-477E-924F-08F94453A0C6}" presName="vertSpace2b" presStyleCnt="0"/>
      <dgm:spPr/>
    </dgm:pt>
    <dgm:pt modelId="{05AF672F-F600-4A7B-9483-AC1502181296}" type="pres">
      <dgm:prSet presAssocID="{A7B44F5C-A820-4178-AA28-DD9E5CC0CA15}" presName="horz2" presStyleCnt="0"/>
      <dgm:spPr/>
    </dgm:pt>
    <dgm:pt modelId="{3E9B1FBD-7FF8-4688-812F-C6194C5E7C7F}" type="pres">
      <dgm:prSet presAssocID="{A7B44F5C-A820-4178-AA28-DD9E5CC0CA15}" presName="horzSpace2" presStyleCnt="0"/>
      <dgm:spPr/>
    </dgm:pt>
    <dgm:pt modelId="{2457773B-3DAF-485B-9D79-2B309D74AFA6}" type="pres">
      <dgm:prSet presAssocID="{A7B44F5C-A820-4178-AA28-DD9E5CC0CA15}" presName="tx2" presStyleLbl="revTx" presStyleIdx="3" presStyleCnt="8"/>
      <dgm:spPr/>
    </dgm:pt>
    <dgm:pt modelId="{995B098A-DF75-41E6-B3E3-0AEC579CEE3C}" type="pres">
      <dgm:prSet presAssocID="{A7B44F5C-A820-4178-AA28-DD9E5CC0CA15}" presName="vert2" presStyleCnt="0"/>
      <dgm:spPr/>
    </dgm:pt>
    <dgm:pt modelId="{F897D7ED-C937-4644-92C9-2A8DE7A121E8}" type="pres">
      <dgm:prSet presAssocID="{A7B44F5C-A820-4178-AA28-DD9E5CC0CA15}" presName="thinLine2b" presStyleLbl="callout" presStyleIdx="2" presStyleCnt="7"/>
      <dgm:spPr/>
    </dgm:pt>
    <dgm:pt modelId="{041482ED-A423-457C-ABC4-1C402BCBC523}" type="pres">
      <dgm:prSet presAssocID="{A7B44F5C-A820-4178-AA28-DD9E5CC0CA15}" presName="vertSpace2b" presStyleCnt="0"/>
      <dgm:spPr/>
    </dgm:pt>
    <dgm:pt modelId="{DD602D89-3E72-4938-8E1F-10DDE7AE20A0}" type="pres">
      <dgm:prSet presAssocID="{252C5C91-17DF-48D4-8596-47E5A18D3148}" presName="horz2" presStyleCnt="0"/>
      <dgm:spPr/>
    </dgm:pt>
    <dgm:pt modelId="{A38B9EE1-2021-4005-8E74-8DE75C024B2C}" type="pres">
      <dgm:prSet presAssocID="{252C5C91-17DF-48D4-8596-47E5A18D3148}" presName="horzSpace2" presStyleCnt="0"/>
      <dgm:spPr/>
    </dgm:pt>
    <dgm:pt modelId="{1BCE3BD5-B797-4C5B-80F3-211113FB26D4}" type="pres">
      <dgm:prSet presAssocID="{252C5C91-17DF-48D4-8596-47E5A18D3148}" presName="tx2" presStyleLbl="revTx" presStyleIdx="4" presStyleCnt="8"/>
      <dgm:spPr/>
    </dgm:pt>
    <dgm:pt modelId="{D4BED070-C8C1-499F-BC0F-CE1D9543435E}" type="pres">
      <dgm:prSet presAssocID="{252C5C91-17DF-48D4-8596-47E5A18D3148}" presName="vert2" presStyleCnt="0"/>
      <dgm:spPr/>
    </dgm:pt>
    <dgm:pt modelId="{BC976491-F8E1-4724-9CF2-C611BD853368}" type="pres">
      <dgm:prSet presAssocID="{252C5C91-17DF-48D4-8596-47E5A18D3148}" presName="thinLine2b" presStyleLbl="callout" presStyleIdx="3" presStyleCnt="7"/>
      <dgm:spPr/>
    </dgm:pt>
    <dgm:pt modelId="{DBCB727E-0F00-442F-B83E-DAF3D368B79D}" type="pres">
      <dgm:prSet presAssocID="{252C5C91-17DF-48D4-8596-47E5A18D3148}" presName="vertSpace2b" presStyleCnt="0"/>
      <dgm:spPr/>
    </dgm:pt>
    <dgm:pt modelId="{8D01C611-3578-435C-8A19-6E28CF3DEF9A}" type="pres">
      <dgm:prSet presAssocID="{CDA28F4C-0C00-4372-9C5A-EBFEBCE54A9D}" presName="horz2" presStyleCnt="0"/>
      <dgm:spPr/>
    </dgm:pt>
    <dgm:pt modelId="{50CEE449-FEBB-4572-8F1E-B4F25165C8A4}" type="pres">
      <dgm:prSet presAssocID="{CDA28F4C-0C00-4372-9C5A-EBFEBCE54A9D}" presName="horzSpace2" presStyleCnt="0"/>
      <dgm:spPr/>
    </dgm:pt>
    <dgm:pt modelId="{9E0816B4-6D41-41B6-89EC-544678CD5090}" type="pres">
      <dgm:prSet presAssocID="{CDA28F4C-0C00-4372-9C5A-EBFEBCE54A9D}" presName="tx2" presStyleLbl="revTx" presStyleIdx="5" presStyleCnt="8"/>
      <dgm:spPr/>
    </dgm:pt>
    <dgm:pt modelId="{20C2BEC2-6DA7-475D-A46A-2105CAB67420}" type="pres">
      <dgm:prSet presAssocID="{CDA28F4C-0C00-4372-9C5A-EBFEBCE54A9D}" presName="vert2" presStyleCnt="0"/>
      <dgm:spPr/>
    </dgm:pt>
    <dgm:pt modelId="{FC43FB19-4FBC-42DB-BEBD-AEFDE5ACCD48}" type="pres">
      <dgm:prSet presAssocID="{CDA28F4C-0C00-4372-9C5A-EBFEBCE54A9D}" presName="thinLine2b" presStyleLbl="callout" presStyleIdx="4" presStyleCnt="7"/>
      <dgm:spPr/>
    </dgm:pt>
    <dgm:pt modelId="{2298FF9D-9CB1-4069-A42A-19D69CD5E6BC}" type="pres">
      <dgm:prSet presAssocID="{CDA28F4C-0C00-4372-9C5A-EBFEBCE54A9D}" presName="vertSpace2b" presStyleCnt="0"/>
      <dgm:spPr/>
    </dgm:pt>
    <dgm:pt modelId="{39B249D7-A48C-4907-A567-8007847E6CF9}" type="pres">
      <dgm:prSet presAssocID="{2BA3389A-7010-4153-B0B1-626E42E733D7}" presName="horz2" presStyleCnt="0"/>
      <dgm:spPr/>
    </dgm:pt>
    <dgm:pt modelId="{CEBEC54D-C548-4318-94E8-B1CB0A9CB92A}" type="pres">
      <dgm:prSet presAssocID="{2BA3389A-7010-4153-B0B1-626E42E733D7}" presName="horzSpace2" presStyleCnt="0"/>
      <dgm:spPr/>
    </dgm:pt>
    <dgm:pt modelId="{178CB145-7A3A-41E6-9C5C-DDC144D685AE}" type="pres">
      <dgm:prSet presAssocID="{2BA3389A-7010-4153-B0B1-626E42E733D7}" presName="tx2" presStyleLbl="revTx" presStyleIdx="6" presStyleCnt="8"/>
      <dgm:spPr/>
    </dgm:pt>
    <dgm:pt modelId="{3B570A7A-C9BA-4B7D-8F6E-FF4666F88A68}" type="pres">
      <dgm:prSet presAssocID="{2BA3389A-7010-4153-B0B1-626E42E733D7}" presName="vert2" presStyleCnt="0"/>
      <dgm:spPr/>
    </dgm:pt>
    <dgm:pt modelId="{315F2DF5-288F-436B-8F15-6CA027E66EB3}" type="pres">
      <dgm:prSet presAssocID="{2BA3389A-7010-4153-B0B1-626E42E733D7}" presName="thinLine2b" presStyleLbl="callout" presStyleIdx="5" presStyleCnt="7"/>
      <dgm:spPr/>
    </dgm:pt>
    <dgm:pt modelId="{F8BEC357-7958-4675-8A97-3B09F2CF44B8}" type="pres">
      <dgm:prSet presAssocID="{2BA3389A-7010-4153-B0B1-626E42E733D7}" presName="vertSpace2b" presStyleCnt="0"/>
      <dgm:spPr/>
    </dgm:pt>
    <dgm:pt modelId="{33BD9778-87F9-44F2-A36B-CAA38B357BAF}" type="pres">
      <dgm:prSet presAssocID="{302DC26C-5A3C-4CA7-8105-2FC2D2C8C64E}" presName="horz2" presStyleCnt="0"/>
      <dgm:spPr/>
    </dgm:pt>
    <dgm:pt modelId="{600DEC97-54B1-4530-BB19-215A91E88B0F}" type="pres">
      <dgm:prSet presAssocID="{302DC26C-5A3C-4CA7-8105-2FC2D2C8C64E}" presName="horzSpace2" presStyleCnt="0"/>
      <dgm:spPr/>
    </dgm:pt>
    <dgm:pt modelId="{BD08C25C-45AD-4AB8-A21C-43E02FC6F581}" type="pres">
      <dgm:prSet presAssocID="{302DC26C-5A3C-4CA7-8105-2FC2D2C8C64E}" presName="tx2" presStyleLbl="revTx" presStyleIdx="7" presStyleCnt="8"/>
      <dgm:spPr/>
    </dgm:pt>
    <dgm:pt modelId="{F877625F-A8A0-4982-B86C-1D4D63D6FB2F}" type="pres">
      <dgm:prSet presAssocID="{302DC26C-5A3C-4CA7-8105-2FC2D2C8C64E}" presName="vert2" presStyleCnt="0"/>
      <dgm:spPr/>
    </dgm:pt>
    <dgm:pt modelId="{2B15C095-2A0E-4C03-95D3-2FAA8C6D9121}" type="pres">
      <dgm:prSet presAssocID="{302DC26C-5A3C-4CA7-8105-2FC2D2C8C64E}" presName="thinLine2b" presStyleLbl="callout" presStyleIdx="6" presStyleCnt="7"/>
      <dgm:spPr/>
    </dgm:pt>
    <dgm:pt modelId="{DEB01C0C-3092-4CC1-82F3-4C873E1FCB60}" type="pres">
      <dgm:prSet presAssocID="{302DC26C-5A3C-4CA7-8105-2FC2D2C8C64E}" presName="vertSpace2b" presStyleCnt="0"/>
      <dgm:spPr/>
    </dgm:pt>
  </dgm:ptLst>
  <dgm:cxnLst>
    <dgm:cxn modelId="{6F875802-6185-4834-B46D-FD2693B093EE}" srcId="{7288B1C1-8C18-4D35-8216-495CA21FDF73}" destId="{2BA3389A-7010-4153-B0B1-626E42E733D7}" srcOrd="5" destOrd="0" parTransId="{A3317072-61C0-4928-83F6-DB8FB29CAA75}" sibTransId="{36D53149-B86D-438C-8C86-AB893F7B3615}"/>
    <dgm:cxn modelId="{21799A09-C3DF-4D8E-8663-D59AC1EFDD1B}" type="presOf" srcId="{CDA28F4C-0C00-4372-9C5A-EBFEBCE54A9D}" destId="{9E0816B4-6D41-41B6-89EC-544678CD5090}" srcOrd="0" destOrd="0" presId="urn:microsoft.com/office/officeart/2008/layout/LinedList"/>
    <dgm:cxn modelId="{92D20625-2D48-49FA-B0FA-CE2FF3B88065}" type="presOf" srcId="{FE5D23A5-A07F-477E-924F-08F94453A0C6}" destId="{2045E527-C312-4F29-AAA7-F5BC734E73DD}" srcOrd="0" destOrd="0" presId="urn:microsoft.com/office/officeart/2008/layout/LinedList"/>
    <dgm:cxn modelId="{033EBD28-B5A5-46F5-AC09-C5A85F4903CD}" type="presOf" srcId="{302DC26C-5A3C-4CA7-8105-2FC2D2C8C64E}" destId="{BD08C25C-45AD-4AB8-A21C-43E02FC6F581}" srcOrd="0" destOrd="0" presId="urn:microsoft.com/office/officeart/2008/layout/LinedList"/>
    <dgm:cxn modelId="{2BA46C35-8559-4897-85E9-707EB2546A84}" type="presOf" srcId="{A7B44F5C-A820-4178-AA28-DD9E5CC0CA15}" destId="{2457773B-3DAF-485B-9D79-2B309D74AFA6}" srcOrd="0" destOrd="0" presId="urn:microsoft.com/office/officeart/2008/layout/LinedList"/>
    <dgm:cxn modelId="{2046015E-AA5F-491E-B599-729DF81F7E04}" type="presOf" srcId="{BE39ADBF-BA05-404B-B65A-122483B4C680}" destId="{4C7D6A16-6790-49F0-B314-690A6DCFE5FF}" srcOrd="0" destOrd="0" presId="urn:microsoft.com/office/officeart/2008/layout/LinedList"/>
    <dgm:cxn modelId="{5776A278-FC9F-4442-AC63-2A37992228B2}" srcId="{7288B1C1-8C18-4D35-8216-495CA21FDF73}" destId="{B6750E21-9CCA-4E69-8E7E-2827EDE01042}" srcOrd="0" destOrd="0" parTransId="{33D45858-19C2-4F65-A77C-8C394A83F487}" sibTransId="{70A3B852-68D5-4968-A27D-C1112BA39F88}"/>
    <dgm:cxn modelId="{D167F27F-5F9A-466B-A2EC-A647838795B7}" srcId="{7288B1C1-8C18-4D35-8216-495CA21FDF73}" destId="{252C5C91-17DF-48D4-8596-47E5A18D3148}" srcOrd="3" destOrd="0" parTransId="{E8D082B1-A180-44A7-A574-A02AF24B1883}" sibTransId="{4914A7E8-6463-4EAE-8A5C-4C83C1DEFAA8}"/>
    <dgm:cxn modelId="{340CEC9B-EF2E-48AB-9101-DF6D9B5540A0}" srcId="{7288B1C1-8C18-4D35-8216-495CA21FDF73}" destId="{302DC26C-5A3C-4CA7-8105-2FC2D2C8C64E}" srcOrd="6" destOrd="0" parTransId="{D0259741-5939-4AAA-8510-E3361FBA3FAC}" sibTransId="{C2372737-757B-49F1-9625-FA0CC9F7EAE3}"/>
    <dgm:cxn modelId="{83B722A3-1A8C-43B3-BEAE-59AD93297EEA}" srcId="{BE39ADBF-BA05-404B-B65A-122483B4C680}" destId="{7288B1C1-8C18-4D35-8216-495CA21FDF73}" srcOrd="0" destOrd="0" parTransId="{C3ACC2F5-30F6-4D5C-BA6D-0827558366CE}" sibTransId="{B2CEC4C3-E2B5-428F-BA65-FC7873B4DEAD}"/>
    <dgm:cxn modelId="{1DC77BA8-F9BD-44EC-AEFF-9316A48BC06A}" type="presOf" srcId="{252C5C91-17DF-48D4-8596-47E5A18D3148}" destId="{1BCE3BD5-B797-4C5B-80F3-211113FB26D4}" srcOrd="0" destOrd="0" presId="urn:microsoft.com/office/officeart/2008/layout/LinedList"/>
    <dgm:cxn modelId="{9CD3D6BE-00BA-4809-8919-E7AA20574DC4}" srcId="{7288B1C1-8C18-4D35-8216-495CA21FDF73}" destId="{FE5D23A5-A07F-477E-924F-08F94453A0C6}" srcOrd="1" destOrd="0" parTransId="{6ED1F7FA-43A6-4C7D-A47E-190C34EDAA03}" sibTransId="{C82F6505-6F35-4491-B0DD-8CB2630CE934}"/>
    <dgm:cxn modelId="{CE83E9E4-0D6F-4271-84F0-99283A180708}" type="presOf" srcId="{2BA3389A-7010-4153-B0B1-626E42E733D7}" destId="{178CB145-7A3A-41E6-9C5C-DDC144D685AE}" srcOrd="0" destOrd="0" presId="urn:microsoft.com/office/officeart/2008/layout/LinedList"/>
    <dgm:cxn modelId="{1F9321E7-096E-4C78-AC48-330D57A690D5}" srcId="{7288B1C1-8C18-4D35-8216-495CA21FDF73}" destId="{A7B44F5C-A820-4178-AA28-DD9E5CC0CA15}" srcOrd="2" destOrd="0" parTransId="{0E93A2A4-CDC5-4453-9020-92456A58832D}" sibTransId="{9D24EA54-E2CA-40B9-A795-0B914958DECC}"/>
    <dgm:cxn modelId="{BDC494EB-20E9-4F84-9E09-DBA3F61FAA49}" srcId="{7288B1C1-8C18-4D35-8216-495CA21FDF73}" destId="{CDA28F4C-0C00-4372-9C5A-EBFEBCE54A9D}" srcOrd="4" destOrd="0" parTransId="{0FAB392F-E58B-41AE-8FC3-77C7A33F9A34}" sibTransId="{3AE53502-54E8-4743-BE3A-B454B27C7A5C}"/>
    <dgm:cxn modelId="{C39463EE-085C-491E-80A2-1F6EF8A167AC}" type="presOf" srcId="{B6750E21-9CCA-4E69-8E7E-2827EDE01042}" destId="{D2A65BA8-AFF9-4570-A46E-51A75EB94AD6}" srcOrd="0" destOrd="0" presId="urn:microsoft.com/office/officeart/2008/layout/LinedList"/>
    <dgm:cxn modelId="{8B47E5F0-D69E-448D-A0CA-B24363B08606}" type="presOf" srcId="{7288B1C1-8C18-4D35-8216-495CA21FDF73}" destId="{CC73027A-887F-44DA-BD58-ADD0C6186BF8}" srcOrd="0" destOrd="0" presId="urn:microsoft.com/office/officeart/2008/layout/LinedList"/>
    <dgm:cxn modelId="{98EC4E43-0523-4BD1-923E-DEB568DC1632}" type="presParOf" srcId="{4C7D6A16-6790-49F0-B314-690A6DCFE5FF}" destId="{A618F6EA-333A-4FF1-970B-91BA1BCF0CC4}" srcOrd="0" destOrd="0" presId="urn:microsoft.com/office/officeart/2008/layout/LinedList"/>
    <dgm:cxn modelId="{65A65EE8-A7F2-4F56-8B5D-67197099512E}" type="presParOf" srcId="{4C7D6A16-6790-49F0-B314-690A6DCFE5FF}" destId="{8E663264-0204-4713-A100-E31116739098}" srcOrd="1" destOrd="0" presId="urn:microsoft.com/office/officeart/2008/layout/LinedList"/>
    <dgm:cxn modelId="{8F492411-5C16-4A16-962F-AD28E3B59577}" type="presParOf" srcId="{8E663264-0204-4713-A100-E31116739098}" destId="{CC73027A-887F-44DA-BD58-ADD0C6186BF8}" srcOrd="0" destOrd="0" presId="urn:microsoft.com/office/officeart/2008/layout/LinedList"/>
    <dgm:cxn modelId="{EBCB4D87-DAA7-44B6-A6FD-C2D6D4BD7D48}" type="presParOf" srcId="{8E663264-0204-4713-A100-E31116739098}" destId="{BC14485C-9A4A-4072-AEA6-DA8CB9D9FE64}" srcOrd="1" destOrd="0" presId="urn:microsoft.com/office/officeart/2008/layout/LinedList"/>
    <dgm:cxn modelId="{6EBF9E4E-8131-4F84-A295-0722F721573B}" type="presParOf" srcId="{BC14485C-9A4A-4072-AEA6-DA8CB9D9FE64}" destId="{1B53DBEE-DDD1-4BE9-BE5A-ABFC665AE871}" srcOrd="0" destOrd="0" presId="urn:microsoft.com/office/officeart/2008/layout/LinedList"/>
    <dgm:cxn modelId="{14EEC38C-51AD-4960-8125-EC8AAEA797FB}" type="presParOf" srcId="{BC14485C-9A4A-4072-AEA6-DA8CB9D9FE64}" destId="{C3EFFDAF-E6F4-41DD-AF44-D594645E02C3}" srcOrd="1" destOrd="0" presId="urn:microsoft.com/office/officeart/2008/layout/LinedList"/>
    <dgm:cxn modelId="{880BEE6C-E3C5-4450-B805-A2753720346E}" type="presParOf" srcId="{C3EFFDAF-E6F4-41DD-AF44-D594645E02C3}" destId="{E7319E7C-9956-4B5C-92A6-6D6D2B683B7A}" srcOrd="0" destOrd="0" presId="urn:microsoft.com/office/officeart/2008/layout/LinedList"/>
    <dgm:cxn modelId="{6B017F1D-7A04-46A5-9F9D-6B376800A71D}" type="presParOf" srcId="{C3EFFDAF-E6F4-41DD-AF44-D594645E02C3}" destId="{D2A65BA8-AFF9-4570-A46E-51A75EB94AD6}" srcOrd="1" destOrd="0" presId="urn:microsoft.com/office/officeart/2008/layout/LinedList"/>
    <dgm:cxn modelId="{BCCDCF09-0D8C-4B66-97A9-146AD946F445}" type="presParOf" srcId="{C3EFFDAF-E6F4-41DD-AF44-D594645E02C3}" destId="{1739AFBE-2851-4403-AC2E-5F0829501F3F}" srcOrd="2" destOrd="0" presId="urn:microsoft.com/office/officeart/2008/layout/LinedList"/>
    <dgm:cxn modelId="{1C48E92E-7739-47A4-AD01-D37208D3C559}" type="presParOf" srcId="{BC14485C-9A4A-4072-AEA6-DA8CB9D9FE64}" destId="{9003D594-2EBE-4F81-8F6B-DA206F2AD1F7}" srcOrd="2" destOrd="0" presId="urn:microsoft.com/office/officeart/2008/layout/LinedList"/>
    <dgm:cxn modelId="{B48081F8-D95C-4723-B91D-18624ADE82A2}" type="presParOf" srcId="{BC14485C-9A4A-4072-AEA6-DA8CB9D9FE64}" destId="{83BEF610-164A-4421-86C1-5CF97E9F0DD9}" srcOrd="3" destOrd="0" presId="urn:microsoft.com/office/officeart/2008/layout/LinedList"/>
    <dgm:cxn modelId="{F880DF10-F4B9-48AA-A4C1-FEA4E4D8B359}" type="presParOf" srcId="{BC14485C-9A4A-4072-AEA6-DA8CB9D9FE64}" destId="{8B8B7227-94FE-45F0-ACD2-9882917ADAF7}" srcOrd="4" destOrd="0" presId="urn:microsoft.com/office/officeart/2008/layout/LinedList"/>
    <dgm:cxn modelId="{CEDC8337-69ED-46D2-858C-0BDDB888FC7E}" type="presParOf" srcId="{8B8B7227-94FE-45F0-ACD2-9882917ADAF7}" destId="{3BF834B4-E9EC-406A-82A8-92C38F826B6D}" srcOrd="0" destOrd="0" presId="urn:microsoft.com/office/officeart/2008/layout/LinedList"/>
    <dgm:cxn modelId="{7A521A93-DF5B-4761-A8CA-0FF8E60EC0FF}" type="presParOf" srcId="{8B8B7227-94FE-45F0-ACD2-9882917ADAF7}" destId="{2045E527-C312-4F29-AAA7-F5BC734E73DD}" srcOrd="1" destOrd="0" presId="urn:microsoft.com/office/officeart/2008/layout/LinedList"/>
    <dgm:cxn modelId="{E875A5C2-6DF0-4C14-9F0D-DBC25F063E43}" type="presParOf" srcId="{8B8B7227-94FE-45F0-ACD2-9882917ADAF7}" destId="{B8714696-C684-4BC6-8A31-C02B8C3A1F5F}" srcOrd="2" destOrd="0" presId="urn:microsoft.com/office/officeart/2008/layout/LinedList"/>
    <dgm:cxn modelId="{BB332F83-556D-4401-A784-34D8BD99E581}" type="presParOf" srcId="{BC14485C-9A4A-4072-AEA6-DA8CB9D9FE64}" destId="{3AB729A9-1EB1-4CD4-8B43-B7CA322B3E11}" srcOrd="5" destOrd="0" presId="urn:microsoft.com/office/officeart/2008/layout/LinedList"/>
    <dgm:cxn modelId="{ACE47E6F-822D-4D37-97E1-94D221C3C779}" type="presParOf" srcId="{BC14485C-9A4A-4072-AEA6-DA8CB9D9FE64}" destId="{E5902F5D-F8BD-49D3-957D-165598DFBADC}" srcOrd="6" destOrd="0" presId="urn:microsoft.com/office/officeart/2008/layout/LinedList"/>
    <dgm:cxn modelId="{DA944428-9940-497E-B1C4-5B4B6DF21B10}" type="presParOf" srcId="{BC14485C-9A4A-4072-AEA6-DA8CB9D9FE64}" destId="{05AF672F-F600-4A7B-9483-AC1502181296}" srcOrd="7" destOrd="0" presId="urn:microsoft.com/office/officeart/2008/layout/LinedList"/>
    <dgm:cxn modelId="{B07E781B-6BCC-4F7E-AEA2-220D79A28047}" type="presParOf" srcId="{05AF672F-F600-4A7B-9483-AC1502181296}" destId="{3E9B1FBD-7FF8-4688-812F-C6194C5E7C7F}" srcOrd="0" destOrd="0" presId="urn:microsoft.com/office/officeart/2008/layout/LinedList"/>
    <dgm:cxn modelId="{132E4E80-0AF0-4C88-8CB7-1EA66E054729}" type="presParOf" srcId="{05AF672F-F600-4A7B-9483-AC1502181296}" destId="{2457773B-3DAF-485B-9D79-2B309D74AFA6}" srcOrd="1" destOrd="0" presId="urn:microsoft.com/office/officeart/2008/layout/LinedList"/>
    <dgm:cxn modelId="{842DEC33-DD61-47E9-9214-DE165C2364B9}" type="presParOf" srcId="{05AF672F-F600-4A7B-9483-AC1502181296}" destId="{995B098A-DF75-41E6-B3E3-0AEC579CEE3C}" srcOrd="2" destOrd="0" presId="urn:microsoft.com/office/officeart/2008/layout/LinedList"/>
    <dgm:cxn modelId="{5DB32141-2808-4034-8E02-C4A8624B8CFE}" type="presParOf" srcId="{BC14485C-9A4A-4072-AEA6-DA8CB9D9FE64}" destId="{F897D7ED-C937-4644-92C9-2A8DE7A121E8}" srcOrd="8" destOrd="0" presId="urn:microsoft.com/office/officeart/2008/layout/LinedList"/>
    <dgm:cxn modelId="{561ECE8A-A088-4E1E-9582-756BE24A4AAB}" type="presParOf" srcId="{BC14485C-9A4A-4072-AEA6-DA8CB9D9FE64}" destId="{041482ED-A423-457C-ABC4-1C402BCBC523}" srcOrd="9" destOrd="0" presId="urn:microsoft.com/office/officeart/2008/layout/LinedList"/>
    <dgm:cxn modelId="{44266299-8AB9-4199-BE53-CA4D43D8B088}" type="presParOf" srcId="{BC14485C-9A4A-4072-AEA6-DA8CB9D9FE64}" destId="{DD602D89-3E72-4938-8E1F-10DDE7AE20A0}" srcOrd="10" destOrd="0" presId="urn:microsoft.com/office/officeart/2008/layout/LinedList"/>
    <dgm:cxn modelId="{2D131FBD-4592-4FAA-AA85-77843AC7DBA3}" type="presParOf" srcId="{DD602D89-3E72-4938-8E1F-10DDE7AE20A0}" destId="{A38B9EE1-2021-4005-8E74-8DE75C024B2C}" srcOrd="0" destOrd="0" presId="urn:microsoft.com/office/officeart/2008/layout/LinedList"/>
    <dgm:cxn modelId="{7FCB3327-F5D2-4FAD-A906-1673E8ECD1C5}" type="presParOf" srcId="{DD602D89-3E72-4938-8E1F-10DDE7AE20A0}" destId="{1BCE3BD5-B797-4C5B-80F3-211113FB26D4}" srcOrd="1" destOrd="0" presId="urn:microsoft.com/office/officeart/2008/layout/LinedList"/>
    <dgm:cxn modelId="{94C7A966-4B4D-4644-AFA3-F0440C0A30FF}" type="presParOf" srcId="{DD602D89-3E72-4938-8E1F-10DDE7AE20A0}" destId="{D4BED070-C8C1-499F-BC0F-CE1D9543435E}" srcOrd="2" destOrd="0" presId="urn:microsoft.com/office/officeart/2008/layout/LinedList"/>
    <dgm:cxn modelId="{F2D82136-0645-4704-A4D8-3916F54A951E}" type="presParOf" srcId="{BC14485C-9A4A-4072-AEA6-DA8CB9D9FE64}" destId="{BC976491-F8E1-4724-9CF2-C611BD853368}" srcOrd="11" destOrd="0" presId="urn:microsoft.com/office/officeart/2008/layout/LinedList"/>
    <dgm:cxn modelId="{AD0C19CA-B03B-440B-82E1-1C6B08312904}" type="presParOf" srcId="{BC14485C-9A4A-4072-AEA6-DA8CB9D9FE64}" destId="{DBCB727E-0F00-442F-B83E-DAF3D368B79D}" srcOrd="12" destOrd="0" presId="urn:microsoft.com/office/officeart/2008/layout/LinedList"/>
    <dgm:cxn modelId="{4161964E-01F4-49B1-A690-B86940FAB3F1}" type="presParOf" srcId="{BC14485C-9A4A-4072-AEA6-DA8CB9D9FE64}" destId="{8D01C611-3578-435C-8A19-6E28CF3DEF9A}" srcOrd="13" destOrd="0" presId="urn:microsoft.com/office/officeart/2008/layout/LinedList"/>
    <dgm:cxn modelId="{41DAD661-ACE8-4A91-A030-704A28286E04}" type="presParOf" srcId="{8D01C611-3578-435C-8A19-6E28CF3DEF9A}" destId="{50CEE449-FEBB-4572-8F1E-B4F25165C8A4}" srcOrd="0" destOrd="0" presId="urn:microsoft.com/office/officeart/2008/layout/LinedList"/>
    <dgm:cxn modelId="{B1EBA0C1-F070-41E6-8D9C-4374BADFC1A9}" type="presParOf" srcId="{8D01C611-3578-435C-8A19-6E28CF3DEF9A}" destId="{9E0816B4-6D41-41B6-89EC-544678CD5090}" srcOrd="1" destOrd="0" presId="urn:microsoft.com/office/officeart/2008/layout/LinedList"/>
    <dgm:cxn modelId="{4358883C-0A79-40BD-B923-3C7915413E94}" type="presParOf" srcId="{8D01C611-3578-435C-8A19-6E28CF3DEF9A}" destId="{20C2BEC2-6DA7-475D-A46A-2105CAB67420}" srcOrd="2" destOrd="0" presId="urn:microsoft.com/office/officeart/2008/layout/LinedList"/>
    <dgm:cxn modelId="{0C15492D-2BEE-41E0-8DFF-DD6958524DBF}" type="presParOf" srcId="{BC14485C-9A4A-4072-AEA6-DA8CB9D9FE64}" destId="{FC43FB19-4FBC-42DB-BEBD-AEFDE5ACCD48}" srcOrd="14" destOrd="0" presId="urn:microsoft.com/office/officeart/2008/layout/LinedList"/>
    <dgm:cxn modelId="{2BD06BDD-52AF-441E-865E-BF873B217690}" type="presParOf" srcId="{BC14485C-9A4A-4072-AEA6-DA8CB9D9FE64}" destId="{2298FF9D-9CB1-4069-A42A-19D69CD5E6BC}" srcOrd="15" destOrd="0" presId="urn:microsoft.com/office/officeart/2008/layout/LinedList"/>
    <dgm:cxn modelId="{24544BBC-FDDD-4B53-AC09-FDBAB3201245}" type="presParOf" srcId="{BC14485C-9A4A-4072-AEA6-DA8CB9D9FE64}" destId="{39B249D7-A48C-4907-A567-8007847E6CF9}" srcOrd="16" destOrd="0" presId="urn:microsoft.com/office/officeart/2008/layout/LinedList"/>
    <dgm:cxn modelId="{ED4DAF73-AF32-4EC7-9C23-9EC848CBD5E2}" type="presParOf" srcId="{39B249D7-A48C-4907-A567-8007847E6CF9}" destId="{CEBEC54D-C548-4318-94E8-B1CB0A9CB92A}" srcOrd="0" destOrd="0" presId="urn:microsoft.com/office/officeart/2008/layout/LinedList"/>
    <dgm:cxn modelId="{E7E7F4C9-0EE7-419B-B431-F0B4EC7685A7}" type="presParOf" srcId="{39B249D7-A48C-4907-A567-8007847E6CF9}" destId="{178CB145-7A3A-41E6-9C5C-DDC144D685AE}" srcOrd="1" destOrd="0" presId="urn:microsoft.com/office/officeart/2008/layout/LinedList"/>
    <dgm:cxn modelId="{1D0B3B01-9E38-4F8A-B009-40A2D87597EA}" type="presParOf" srcId="{39B249D7-A48C-4907-A567-8007847E6CF9}" destId="{3B570A7A-C9BA-4B7D-8F6E-FF4666F88A68}" srcOrd="2" destOrd="0" presId="urn:microsoft.com/office/officeart/2008/layout/LinedList"/>
    <dgm:cxn modelId="{B2BA1EC4-5A70-4DFF-8471-E9013A82242B}" type="presParOf" srcId="{BC14485C-9A4A-4072-AEA6-DA8CB9D9FE64}" destId="{315F2DF5-288F-436B-8F15-6CA027E66EB3}" srcOrd="17" destOrd="0" presId="urn:microsoft.com/office/officeart/2008/layout/LinedList"/>
    <dgm:cxn modelId="{72D317DD-2FC5-4D07-9922-44BEA8906BC9}" type="presParOf" srcId="{BC14485C-9A4A-4072-AEA6-DA8CB9D9FE64}" destId="{F8BEC357-7958-4675-8A97-3B09F2CF44B8}" srcOrd="18" destOrd="0" presId="urn:microsoft.com/office/officeart/2008/layout/LinedList"/>
    <dgm:cxn modelId="{F0FAC860-3098-48C8-8B7E-B9C2FA983A4A}" type="presParOf" srcId="{BC14485C-9A4A-4072-AEA6-DA8CB9D9FE64}" destId="{33BD9778-87F9-44F2-A36B-CAA38B357BAF}" srcOrd="19" destOrd="0" presId="urn:microsoft.com/office/officeart/2008/layout/LinedList"/>
    <dgm:cxn modelId="{BCFCFC5E-492A-4348-AC6E-C6A633512147}" type="presParOf" srcId="{33BD9778-87F9-44F2-A36B-CAA38B357BAF}" destId="{600DEC97-54B1-4530-BB19-215A91E88B0F}" srcOrd="0" destOrd="0" presId="urn:microsoft.com/office/officeart/2008/layout/LinedList"/>
    <dgm:cxn modelId="{1341C2EE-0E30-4F6E-AAFA-5C6C1EC15A3A}" type="presParOf" srcId="{33BD9778-87F9-44F2-A36B-CAA38B357BAF}" destId="{BD08C25C-45AD-4AB8-A21C-43E02FC6F581}" srcOrd="1" destOrd="0" presId="urn:microsoft.com/office/officeart/2008/layout/LinedList"/>
    <dgm:cxn modelId="{17748869-626E-4240-A9B6-4F87C6E8ABF5}" type="presParOf" srcId="{33BD9778-87F9-44F2-A36B-CAA38B357BAF}" destId="{F877625F-A8A0-4982-B86C-1D4D63D6FB2F}" srcOrd="2" destOrd="0" presId="urn:microsoft.com/office/officeart/2008/layout/LinedList"/>
    <dgm:cxn modelId="{6D19D3AE-D672-429D-A84F-AC2A6785C2F5}" type="presParOf" srcId="{BC14485C-9A4A-4072-AEA6-DA8CB9D9FE64}" destId="{2B15C095-2A0E-4C03-95D3-2FAA8C6D9121}" srcOrd="20" destOrd="0" presId="urn:microsoft.com/office/officeart/2008/layout/LinedList"/>
    <dgm:cxn modelId="{B5F1B41B-8CD8-497E-96EA-FF43E354A86C}" type="presParOf" srcId="{BC14485C-9A4A-4072-AEA6-DA8CB9D9FE64}" destId="{DEB01C0C-3092-4CC1-82F3-4C873E1FCB60}" srcOrd="2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848B92-9DD4-40E4-97C9-3D2240AEF7BC}" type="doc">
      <dgm:prSet loTypeId="urn:microsoft.com/office/officeart/2005/8/layout/list1" loCatId="list" qsTypeId="urn:microsoft.com/office/officeart/2005/8/quickstyle/simple3" qsCatId="simple" csTypeId="urn:microsoft.com/office/officeart/2005/8/colors/accent2_4" csCatId="accent2" phldr="1"/>
      <dgm:spPr/>
      <dgm:t>
        <a:bodyPr/>
        <a:lstStyle/>
        <a:p>
          <a:endParaRPr lang="en-IN"/>
        </a:p>
      </dgm:t>
    </dgm:pt>
    <dgm:pt modelId="{236C8335-AE0B-488B-AC87-EAA23B0CDC1D}">
      <dgm:prSet phldrT="[Text]" custT="1"/>
      <dgm:spPr/>
      <dgm:t>
        <a:bodyPr/>
        <a:lstStyle/>
        <a:p>
          <a:pPr>
            <a:buNone/>
          </a:pPr>
          <a:r>
            <a:rPr lang="en-IN" sz="1800" dirty="0">
              <a:latin typeface="Times New Roman" panose="02020603050405020304" pitchFamily="18" charset="0"/>
              <a:cs typeface="Times New Roman" panose="02020603050405020304" pitchFamily="18" charset="0"/>
            </a:rPr>
            <a:t>A standardised framework to ensure effective decision-making in intelligence-led policing. </a:t>
          </a:r>
        </a:p>
      </dgm:t>
    </dgm:pt>
    <dgm:pt modelId="{20E87786-01CF-4D2F-9E24-D9951FF1DC63}" type="parTrans" cxnId="{093F97B2-5DAE-4A32-BA96-83C7873B9E55}">
      <dgm:prSet/>
      <dgm:spPr/>
      <dgm:t>
        <a:bodyPr/>
        <a:lstStyle/>
        <a:p>
          <a:endParaRPr lang="en-IN"/>
        </a:p>
      </dgm:t>
    </dgm:pt>
    <dgm:pt modelId="{2BCD3005-18B8-4199-9606-3C5D5A7DF5EB}" type="sibTrans" cxnId="{093F97B2-5DAE-4A32-BA96-83C7873B9E55}">
      <dgm:prSet/>
      <dgm:spPr/>
      <dgm:t>
        <a:bodyPr/>
        <a:lstStyle/>
        <a:p>
          <a:endParaRPr lang="en-IN"/>
        </a:p>
      </dgm:t>
    </dgm:pt>
    <dgm:pt modelId="{8E4313BF-42C5-45F2-A5C1-EB8008BC1CBF}">
      <dgm:prSet phldrT="[Text]" custT="1"/>
      <dgm:spPr/>
      <dgm:t>
        <a:bodyPr/>
        <a:lstStyle/>
        <a:p>
          <a:pPr>
            <a:buNone/>
          </a:pPr>
          <a:r>
            <a:rPr lang="en-IN" sz="1800" dirty="0">
              <a:latin typeface="Times New Roman" panose="02020603050405020304" pitchFamily="18" charset="0"/>
              <a:cs typeface="Times New Roman" panose="02020603050405020304" pitchFamily="18" charset="0"/>
            </a:rPr>
            <a:t>Potential threats may be recognised (Lum and Koper, 2024). </a:t>
          </a:r>
        </a:p>
      </dgm:t>
    </dgm:pt>
    <dgm:pt modelId="{E43F6E5D-D873-4530-9D2D-E9FE17F083E3}" type="parTrans" cxnId="{180E4555-9894-4651-93B4-9FD32158C644}">
      <dgm:prSet/>
      <dgm:spPr/>
      <dgm:t>
        <a:bodyPr/>
        <a:lstStyle/>
        <a:p>
          <a:endParaRPr lang="en-IN"/>
        </a:p>
      </dgm:t>
    </dgm:pt>
    <dgm:pt modelId="{8C9E4F89-237B-4642-A67E-30A01D496DEA}" type="sibTrans" cxnId="{180E4555-9894-4651-93B4-9FD32158C644}">
      <dgm:prSet/>
      <dgm:spPr/>
      <dgm:t>
        <a:bodyPr/>
        <a:lstStyle/>
        <a:p>
          <a:endParaRPr lang="en-IN"/>
        </a:p>
      </dgm:t>
    </dgm:pt>
    <dgm:pt modelId="{7A7105B8-EE2F-44E9-A7DE-F7E38B6C4D6B}">
      <dgm:prSet phldrT="[Text]" custT="1"/>
      <dgm:spPr/>
      <dgm:t>
        <a:bodyPr/>
        <a:lstStyle/>
        <a:p>
          <a:pPr>
            <a:buNone/>
          </a:pPr>
          <a:r>
            <a:rPr lang="en-IN" sz="1800" dirty="0">
              <a:latin typeface="Times New Roman" panose="02020603050405020304" pitchFamily="18" charset="0"/>
              <a:cs typeface="Times New Roman" panose="02020603050405020304" pitchFamily="18" charset="0"/>
            </a:rPr>
            <a:t>Supports effective resource allocation and operational efficiency. </a:t>
          </a:r>
        </a:p>
      </dgm:t>
    </dgm:pt>
    <dgm:pt modelId="{F773405C-C167-4DA5-B164-742AB50C451B}" type="parTrans" cxnId="{FEF2EF01-7613-47A9-937B-9BF489464BB4}">
      <dgm:prSet/>
      <dgm:spPr/>
      <dgm:t>
        <a:bodyPr/>
        <a:lstStyle/>
        <a:p>
          <a:endParaRPr lang="en-IN"/>
        </a:p>
      </dgm:t>
    </dgm:pt>
    <dgm:pt modelId="{B94A742C-107F-4771-BEDF-73AD2A600672}" type="sibTrans" cxnId="{FEF2EF01-7613-47A9-937B-9BF489464BB4}">
      <dgm:prSet/>
      <dgm:spPr/>
      <dgm:t>
        <a:bodyPr/>
        <a:lstStyle/>
        <a:p>
          <a:endParaRPr lang="en-IN"/>
        </a:p>
      </dgm:t>
    </dgm:pt>
    <dgm:pt modelId="{F8D63530-A3AF-44DC-AF3D-150E3D81F7B5}">
      <dgm:prSet custT="1"/>
      <dgm:spPr/>
      <dgm:t>
        <a:bodyPr/>
        <a:lstStyle/>
        <a:p>
          <a:pPr>
            <a:buNone/>
          </a:pPr>
          <a:r>
            <a:rPr lang="en-IN" sz="1800">
              <a:latin typeface="Times New Roman" panose="02020603050405020304" pitchFamily="18" charset="0"/>
              <a:cs typeface="Times New Roman" panose="02020603050405020304" pitchFamily="18" charset="0"/>
            </a:rPr>
            <a:t>Emphasize intelligence cycle: collection, Processing, analysis, and Integration </a:t>
          </a:r>
        </a:p>
      </dgm:t>
    </dgm:pt>
    <dgm:pt modelId="{EB48118B-9283-4035-A4EA-08E22783A3C3}" type="parTrans" cxnId="{6822ABDA-E47D-4C55-A6C0-F66B6D6E8180}">
      <dgm:prSet/>
      <dgm:spPr/>
      <dgm:t>
        <a:bodyPr/>
        <a:lstStyle/>
        <a:p>
          <a:endParaRPr lang="en-IN"/>
        </a:p>
      </dgm:t>
    </dgm:pt>
    <dgm:pt modelId="{BFEB449D-FE58-4CA1-9785-5F276D2276E6}" type="sibTrans" cxnId="{6822ABDA-E47D-4C55-A6C0-F66B6D6E8180}">
      <dgm:prSet/>
      <dgm:spPr/>
      <dgm:t>
        <a:bodyPr/>
        <a:lstStyle/>
        <a:p>
          <a:endParaRPr lang="en-IN"/>
        </a:p>
      </dgm:t>
    </dgm:pt>
    <dgm:pt modelId="{E6EDB7AC-AAAF-46D8-AD2E-748CFFC503FC}">
      <dgm:prSet custT="1"/>
      <dgm:spPr/>
      <dgm:t>
        <a:bodyPr/>
        <a:lstStyle/>
        <a:p>
          <a:pPr>
            <a:buNone/>
          </a:pPr>
          <a:r>
            <a:rPr lang="en-IN" sz="1800" dirty="0">
              <a:latin typeface="Times New Roman" panose="02020603050405020304" pitchFamily="18" charset="0"/>
              <a:cs typeface="Times New Roman" panose="02020603050405020304" pitchFamily="18" charset="0"/>
            </a:rPr>
            <a:t>3 x 5 x 2 grading system to ensure intelligence reliability. </a:t>
          </a:r>
        </a:p>
      </dgm:t>
    </dgm:pt>
    <dgm:pt modelId="{08D08C93-41DD-4869-92E7-B2CB8A558F14}" type="parTrans" cxnId="{CBBC31AC-36F2-4496-95AF-F754B8B16F30}">
      <dgm:prSet/>
      <dgm:spPr/>
      <dgm:t>
        <a:bodyPr/>
        <a:lstStyle/>
        <a:p>
          <a:endParaRPr lang="en-IN"/>
        </a:p>
      </dgm:t>
    </dgm:pt>
    <dgm:pt modelId="{6EB84F52-EFFD-46DD-9EE9-F6424D528F52}" type="sibTrans" cxnId="{CBBC31AC-36F2-4496-95AF-F754B8B16F30}">
      <dgm:prSet/>
      <dgm:spPr/>
      <dgm:t>
        <a:bodyPr/>
        <a:lstStyle/>
        <a:p>
          <a:endParaRPr lang="en-IN"/>
        </a:p>
      </dgm:t>
    </dgm:pt>
    <dgm:pt modelId="{84855EEF-88C4-4980-A372-8922A0E333B7}">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Focuses Long-term strategic planning and short-term operational efficiency. </a:t>
          </a:r>
        </a:p>
      </dgm:t>
    </dgm:pt>
    <dgm:pt modelId="{28F573A2-D2D6-4C73-A646-EDC2F5922434}" type="parTrans" cxnId="{7232FB1D-03CA-4B6F-BC8B-FFE764B405BF}">
      <dgm:prSet/>
      <dgm:spPr/>
      <dgm:t>
        <a:bodyPr/>
        <a:lstStyle/>
        <a:p>
          <a:endParaRPr lang="en-IN"/>
        </a:p>
      </dgm:t>
    </dgm:pt>
    <dgm:pt modelId="{E85E7BAF-0CE3-4CC1-BB7C-B1D3C562C46C}" type="sibTrans" cxnId="{7232FB1D-03CA-4B6F-BC8B-FFE764B405BF}">
      <dgm:prSet/>
      <dgm:spPr/>
      <dgm:t>
        <a:bodyPr/>
        <a:lstStyle/>
        <a:p>
          <a:endParaRPr lang="en-IN"/>
        </a:p>
      </dgm:t>
    </dgm:pt>
    <dgm:pt modelId="{B93E3A41-AF30-4D6F-A9C2-D0A3B4C37F2E}">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Strength: Ensures standardisation across policing operations. </a:t>
          </a:r>
        </a:p>
      </dgm:t>
    </dgm:pt>
    <dgm:pt modelId="{9A8DCDF2-A193-4C7C-B259-D3673C6915BA}" type="parTrans" cxnId="{4354D76E-6015-4361-B9F5-7382F8AE23BD}">
      <dgm:prSet/>
      <dgm:spPr/>
      <dgm:t>
        <a:bodyPr/>
        <a:lstStyle/>
        <a:p>
          <a:endParaRPr lang="en-IN"/>
        </a:p>
      </dgm:t>
    </dgm:pt>
    <dgm:pt modelId="{70335904-4D23-47FE-A034-42F2A8195EE6}" type="sibTrans" cxnId="{4354D76E-6015-4361-B9F5-7382F8AE23BD}">
      <dgm:prSet/>
      <dgm:spPr/>
      <dgm:t>
        <a:bodyPr/>
        <a:lstStyle/>
        <a:p>
          <a:endParaRPr lang="en-IN"/>
        </a:p>
      </dgm:t>
    </dgm:pt>
    <dgm:pt modelId="{7C8EB584-F43B-4A7B-A846-54DA1FF1ED66}">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Limitation: Ineffective in rapid digital transformation. </a:t>
          </a:r>
        </a:p>
      </dgm:t>
    </dgm:pt>
    <dgm:pt modelId="{EDA35DFF-5035-4DE3-A5E7-03FCC713F02B}" type="parTrans" cxnId="{17176A1F-2794-4FE6-81EF-F3C9BD2DC958}">
      <dgm:prSet/>
      <dgm:spPr/>
      <dgm:t>
        <a:bodyPr/>
        <a:lstStyle/>
        <a:p>
          <a:endParaRPr lang="en-IN"/>
        </a:p>
      </dgm:t>
    </dgm:pt>
    <dgm:pt modelId="{6EE98C56-FFA6-4D3F-991E-322A9C887EE4}" type="sibTrans" cxnId="{17176A1F-2794-4FE6-81EF-F3C9BD2DC958}">
      <dgm:prSet/>
      <dgm:spPr/>
      <dgm:t>
        <a:bodyPr/>
        <a:lstStyle/>
        <a:p>
          <a:endParaRPr lang="en-IN"/>
        </a:p>
      </dgm:t>
    </dgm:pt>
    <dgm:pt modelId="{FF710CD3-F6BB-496E-85A0-2CD2C2301FB6}">
      <dgm:prSet custT="1"/>
      <dgm:spPr/>
      <dgm:t>
        <a:bodyPr/>
        <a:lstStyle/>
        <a:p>
          <a:pPr>
            <a:buSzPts val="1000"/>
            <a:buFont typeface="Symbol" panose="05050102010706020507" pitchFamily="18" charset="2"/>
            <a:buChar char=""/>
          </a:pPr>
          <a:r>
            <a:rPr lang="en-IN" sz="1800" dirty="0">
              <a:latin typeface="Times New Roman" panose="02020603050405020304" pitchFamily="18" charset="0"/>
              <a:cs typeface="Times New Roman" panose="02020603050405020304" pitchFamily="18" charset="0"/>
            </a:rPr>
            <a:t>Organizational culture leads to effective intelligence (</a:t>
          </a:r>
          <a:r>
            <a:rPr lang="en-IN" sz="1800" dirty="0" err="1">
              <a:latin typeface="Times New Roman" panose="02020603050405020304" pitchFamily="18" charset="0"/>
              <a:cs typeface="Times New Roman" panose="02020603050405020304" pitchFamily="18" charset="0"/>
            </a:rPr>
            <a:t>Netpol</a:t>
          </a:r>
          <a:r>
            <a:rPr lang="en-IN" sz="1800" dirty="0">
              <a:latin typeface="Times New Roman" panose="02020603050405020304" pitchFamily="18" charset="0"/>
              <a:cs typeface="Times New Roman" panose="02020603050405020304" pitchFamily="18" charset="0"/>
            </a:rPr>
            <a:t>, 2014). </a:t>
          </a:r>
        </a:p>
      </dgm:t>
    </dgm:pt>
    <dgm:pt modelId="{4C0C7FC0-F7D1-472A-AB93-7D86774BB5B1}" type="parTrans" cxnId="{0B33E3DA-6062-47A6-A4BD-6B6FF5893B01}">
      <dgm:prSet/>
      <dgm:spPr/>
      <dgm:t>
        <a:bodyPr/>
        <a:lstStyle/>
        <a:p>
          <a:endParaRPr lang="en-IN"/>
        </a:p>
      </dgm:t>
    </dgm:pt>
    <dgm:pt modelId="{D512AF94-821D-419E-942A-F02948C55E49}" type="sibTrans" cxnId="{0B33E3DA-6062-47A6-A4BD-6B6FF5893B01}">
      <dgm:prSet/>
      <dgm:spPr/>
      <dgm:t>
        <a:bodyPr/>
        <a:lstStyle/>
        <a:p>
          <a:endParaRPr lang="en-IN"/>
        </a:p>
      </dgm:t>
    </dgm:pt>
    <dgm:pt modelId="{82757FBD-C703-412F-9962-6F514952C1D6}" type="pres">
      <dgm:prSet presAssocID="{98848B92-9DD4-40E4-97C9-3D2240AEF7BC}" presName="linear" presStyleCnt="0">
        <dgm:presLayoutVars>
          <dgm:dir/>
          <dgm:animLvl val="lvl"/>
          <dgm:resizeHandles val="exact"/>
        </dgm:presLayoutVars>
      </dgm:prSet>
      <dgm:spPr/>
    </dgm:pt>
    <dgm:pt modelId="{2046988A-F598-4CB0-A548-20EA81B585A1}" type="pres">
      <dgm:prSet presAssocID="{236C8335-AE0B-488B-AC87-EAA23B0CDC1D}" presName="parentLin" presStyleCnt="0"/>
      <dgm:spPr/>
    </dgm:pt>
    <dgm:pt modelId="{F432E81B-60BC-45BE-BD55-E7B33F5F416D}" type="pres">
      <dgm:prSet presAssocID="{236C8335-AE0B-488B-AC87-EAA23B0CDC1D}" presName="parentLeftMargin" presStyleLbl="node1" presStyleIdx="0" presStyleCnt="9"/>
      <dgm:spPr/>
    </dgm:pt>
    <dgm:pt modelId="{324D2060-21F8-4289-8EC1-5648D50DE025}" type="pres">
      <dgm:prSet presAssocID="{236C8335-AE0B-488B-AC87-EAA23B0CDC1D}" presName="parentText" presStyleLbl="node1" presStyleIdx="0" presStyleCnt="9" custScaleX="133471" custLinFactNeighborY="-3249">
        <dgm:presLayoutVars>
          <dgm:chMax val="0"/>
          <dgm:bulletEnabled val="1"/>
        </dgm:presLayoutVars>
      </dgm:prSet>
      <dgm:spPr/>
    </dgm:pt>
    <dgm:pt modelId="{4758AE9D-843A-40EC-8A62-C08411703379}" type="pres">
      <dgm:prSet presAssocID="{236C8335-AE0B-488B-AC87-EAA23B0CDC1D}" presName="negativeSpace" presStyleCnt="0"/>
      <dgm:spPr/>
    </dgm:pt>
    <dgm:pt modelId="{D02FFB13-A44A-4EC6-B868-229B1833D701}" type="pres">
      <dgm:prSet presAssocID="{236C8335-AE0B-488B-AC87-EAA23B0CDC1D}" presName="childText" presStyleLbl="conFgAcc1" presStyleIdx="0" presStyleCnt="9">
        <dgm:presLayoutVars>
          <dgm:bulletEnabled val="1"/>
        </dgm:presLayoutVars>
      </dgm:prSet>
      <dgm:spPr/>
    </dgm:pt>
    <dgm:pt modelId="{8EC0C47A-6AE4-48C2-8DC3-2A5118A63239}" type="pres">
      <dgm:prSet presAssocID="{2BCD3005-18B8-4199-9606-3C5D5A7DF5EB}" presName="spaceBetweenRectangles" presStyleCnt="0"/>
      <dgm:spPr/>
    </dgm:pt>
    <dgm:pt modelId="{2D4B4239-3AA2-48F7-A7F8-04531AD5F3AA}" type="pres">
      <dgm:prSet presAssocID="{8E4313BF-42C5-45F2-A5C1-EB8008BC1CBF}" presName="parentLin" presStyleCnt="0"/>
      <dgm:spPr/>
    </dgm:pt>
    <dgm:pt modelId="{6245734A-CA1F-4761-BA53-2545620C88A2}" type="pres">
      <dgm:prSet presAssocID="{8E4313BF-42C5-45F2-A5C1-EB8008BC1CBF}" presName="parentLeftMargin" presStyleLbl="node1" presStyleIdx="0" presStyleCnt="9"/>
      <dgm:spPr/>
    </dgm:pt>
    <dgm:pt modelId="{39B28B00-87EA-49B8-8CC2-C696E582A13B}" type="pres">
      <dgm:prSet presAssocID="{8E4313BF-42C5-45F2-A5C1-EB8008BC1CBF}" presName="parentText" presStyleLbl="node1" presStyleIdx="1" presStyleCnt="9" custScaleX="133471">
        <dgm:presLayoutVars>
          <dgm:chMax val="0"/>
          <dgm:bulletEnabled val="1"/>
        </dgm:presLayoutVars>
      </dgm:prSet>
      <dgm:spPr/>
    </dgm:pt>
    <dgm:pt modelId="{B25E0101-B3B2-4607-94A6-9E5BA31BCA14}" type="pres">
      <dgm:prSet presAssocID="{8E4313BF-42C5-45F2-A5C1-EB8008BC1CBF}" presName="negativeSpace" presStyleCnt="0"/>
      <dgm:spPr/>
    </dgm:pt>
    <dgm:pt modelId="{D2F71E40-566D-480A-8BCA-A6BB3AD9ADB5}" type="pres">
      <dgm:prSet presAssocID="{8E4313BF-42C5-45F2-A5C1-EB8008BC1CBF}" presName="childText" presStyleLbl="conFgAcc1" presStyleIdx="1" presStyleCnt="9">
        <dgm:presLayoutVars>
          <dgm:bulletEnabled val="1"/>
        </dgm:presLayoutVars>
      </dgm:prSet>
      <dgm:spPr/>
    </dgm:pt>
    <dgm:pt modelId="{ECCF2F5E-E678-477B-89B3-F9B8881E1B46}" type="pres">
      <dgm:prSet presAssocID="{8C9E4F89-237B-4642-A67E-30A01D496DEA}" presName="spaceBetweenRectangles" presStyleCnt="0"/>
      <dgm:spPr/>
    </dgm:pt>
    <dgm:pt modelId="{4DD8BFAF-3001-4F2D-BF06-37B87D39498D}" type="pres">
      <dgm:prSet presAssocID="{7A7105B8-EE2F-44E9-A7DE-F7E38B6C4D6B}" presName="parentLin" presStyleCnt="0"/>
      <dgm:spPr/>
    </dgm:pt>
    <dgm:pt modelId="{3AD1AE59-1DBF-4ECF-AD88-EF70AE4649E1}" type="pres">
      <dgm:prSet presAssocID="{7A7105B8-EE2F-44E9-A7DE-F7E38B6C4D6B}" presName="parentLeftMargin" presStyleLbl="node1" presStyleIdx="1" presStyleCnt="9"/>
      <dgm:spPr/>
    </dgm:pt>
    <dgm:pt modelId="{76648590-BF32-408F-8ABA-D3724653818C}" type="pres">
      <dgm:prSet presAssocID="{7A7105B8-EE2F-44E9-A7DE-F7E38B6C4D6B}" presName="parentText" presStyleLbl="node1" presStyleIdx="2" presStyleCnt="9" custScaleX="133471">
        <dgm:presLayoutVars>
          <dgm:chMax val="0"/>
          <dgm:bulletEnabled val="1"/>
        </dgm:presLayoutVars>
      </dgm:prSet>
      <dgm:spPr/>
    </dgm:pt>
    <dgm:pt modelId="{1911EED9-D920-4422-971B-A0547D006273}" type="pres">
      <dgm:prSet presAssocID="{7A7105B8-EE2F-44E9-A7DE-F7E38B6C4D6B}" presName="negativeSpace" presStyleCnt="0"/>
      <dgm:spPr/>
    </dgm:pt>
    <dgm:pt modelId="{BFBD3C4B-BB4F-4398-9C1B-869AC6FA3C73}" type="pres">
      <dgm:prSet presAssocID="{7A7105B8-EE2F-44E9-A7DE-F7E38B6C4D6B}" presName="childText" presStyleLbl="conFgAcc1" presStyleIdx="2" presStyleCnt="9">
        <dgm:presLayoutVars>
          <dgm:bulletEnabled val="1"/>
        </dgm:presLayoutVars>
      </dgm:prSet>
      <dgm:spPr/>
    </dgm:pt>
    <dgm:pt modelId="{29C765FC-DFDA-417F-8428-EA2AF677C69F}" type="pres">
      <dgm:prSet presAssocID="{B94A742C-107F-4771-BEDF-73AD2A600672}" presName="spaceBetweenRectangles" presStyleCnt="0"/>
      <dgm:spPr/>
    </dgm:pt>
    <dgm:pt modelId="{12548327-37C1-4BFD-8C83-40A889ACA54D}" type="pres">
      <dgm:prSet presAssocID="{F8D63530-A3AF-44DC-AF3D-150E3D81F7B5}" presName="parentLin" presStyleCnt="0"/>
      <dgm:spPr/>
    </dgm:pt>
    <dgm:pt modelId="{AB0F44BF-897F-4005-B8FA-D09ADFD831D5}" type="pres">
      <dgm:prSet presAssocID="{F8D63530-A3AF-44DC-AF3D-150E3D81F7B5}" presName="parentLeftMargin" presStyleLbl="node1" presStyleIdx="2" presStyleCnt="9"/>
      <dgm:spPr/>
    </dgm:pt>
    <dgm:pt modelId="{D6A02BD4-768F-44B9-BD1D-BB930DEAE395}" type="pres">
      <dgm:prSet presAssocID="{F8D63530-A3AF-44DC-AF3D-150E3D81F7B5}" presName="parentText" presStyleLbl="node1" presStyleIdx="3" presStyleCnt="9" custScaleX="133471">
        <dgm:presLayoutVars>
          <dgm:chMax val="0"/>
          <dgm:bulletEnabled val="1"/>
        </dgm:presLayoutVars>
      </dgm:prSet>
      <dgm:spPr/>
    </dgm:pt>
    <dgm:pt modelId="{DCDCFF6F-21C3-480F-861B-08DDA9B4A9F0}" type="pres">
      <dgm:prSet presAssocID="{F8D63530-A3AF-44DC-AF3D-150E3D81F7B5}" presName="negativeSpace" presStyleCnt="0"/>
      <dgm:spPr/>
    </dgm:pt>
    <dgm:pt modelId="{94E7FDFE-5CD9-49C9-89E7-992BF41DC67B}" type="pres">
      <dgm:prSet presAssocID="{F8D63530-A3AF-44DC-AF3D-150E3D81F7B5}" presName="childText" presStyleLbl="conFgAcc1" presStyleIdx="3" presStyleCnt="9">
        <dgm:presLayoutVars>
          <dgm:bulletEnabled val="1"/>
        </dgm:presLayoutVars>
      </dgm:prSet>
      <dgm:spPr/>
    </dgm:pt>
    <dgm:pt modelId="{7CD95D44-0591-4312-AAAE-F7B8E428BCA8}" type="pres">
      <dgm:prSet presAssocID="{BFEB449D-FE58-4CA1-9785-5F276D2276E6}" presName="spaceBetweenRectangles" presStyleCnt="0"/>
      <dgm:spPr/>
    </dgm:pt>
    <dgm:pt modelId="{18D20348-CD34-4BDC-81E1-BCDA8F87BAE4}" type="pres">
      <dgm:prSet presAssocID="{E6EDB7AC-AAAF-46D8-AD2E-748CFFC503FC}" presName="parentLin" presStyleCnt="0"/>
      <dgm:spPr/>
    </dgm:pt>
    <dgm:pt modelId="{EA8D8F9C-3746-473B-AA8F-655B9153C035}" type="pres">
      <dgm:prSet presAssocID="{E6EDB7AC-AAAF-46D8-AD2E-748CFFC503FC}" presName="parentLeftMargin" presStyleLbl="node1" presStyleIdx="3" presStyleCnt="9"/>
      <dgm:spPr/>
    </dgm:pt>
    <dgm:pt modelId="{C0141E96-A56E-4CEC-A653-BFBA5DA36DE8}" type="pres">
      <dgm:prSet presAssocID="{E6EDB7AC-AAAF-46D8-AD2E-748CFFC503FC}" presName="parentText" presStyleLbl="node1" presStyleIdx="4" presStyleCnt="9" custScaleX="133471">
        <dgm:presLayoutVars>
          <dgm:chMax val="0"/>
          <dgm:bulletEnabled val="1"/>
        </dgm:presLayoutVars>
      </dgm:prSet>
      <dgm:spPr/>
    </dgm:pt>
    <dgm:pt modelId="{0A34695B-BB35-4CAA-94ED-8587DC5C984F}" type="pres">
      <dgm:prSet presAssocID="{E6EDB7AC-AAAF-46D8-AD2E-748CFFC503FC}" presName="negativeSpace" presStyleCnt="0"/>
      <dgm:spPr/>
    </dgm:pt>
    <dgm:pt modelId="{0A14C64D-94F1-410C-909A-D7B1596B828B}" type="pres">
      <dgm:prSet presAssocID="{E6EDB7AC-AAAF-46D8-AD2E-748CFFC503FC}" presName="childText" presStyleLbl="conFgAcc1" presStyleIdx="4" presStyleCnt="9">
        <dgm:presLayoutVars>
          <dgm:bulletEnabled val="1"/>
        </dgm:presLayoutVars>
      </dgm:prSet>
      <dgm:spPr/>
    </dgm:pt>
    <dgm:pt modelId="{00DC7A63-7E6D-4B3D-B15F-17FBD009039E}" type="pres">
      <dgm:prSet presAssocID="{6EB84F52-EFFD-46DD-9EE9-F6424D528F52}" presName="spaceBetweenRectangles" presStyleCnt="0"/>
      <dgm:spPr/>
    </dgm:pt>
    <dgm:pt modelId="{C0BA6ACD-ADC6-47E3-9384-9A7E36E1F2C6}" type="pres">
      <dgm:prSet presAssocID="{84855EEF-88C4-4980-A372-8922A0E333B7}" presName="parentLin" presStyleCnt="0"/>
      <dgm:spPr/>
    </dgm:pt>
    <dgm:pt modelId="{566D6521-5F68-437D-8867-612D4344CA1E}" type="pres">
      <dgm:prSet presAssocID="{84855EEF-88C4-4980-A372-8922A0E333B7}" presName="parentLeftMargin" presStyleLbl="node1" presStyleIdx="4" presStyleCnt="9"/>
      <dgm:spPr/>
    </dgm:pt>
    <dgm:pt modelId="{F4E3CB5E-C1BE-4CDB-973B-C7329F1DDA22}" type="pres">
      <dgm:prSet presAssocID="{84855EEF-88C4-4980-A372-8922A0E333B7}" presName="parentText" presStyleLbl="node1" presStyleIdx="5" presStyleCnt="9" custScaleX="133471">
        <dgm:presLayoutVars>
          <dgm:chMax val="0"/>
          <dgm:bulletEnabled val="1"/>
        </dgm:presLayoutVars>
      </dgm:prSet>
      <dgm:spPr/>
    </dgm:pt>
    <dgm:pt modelId="{5FCD17BB-3285-48F9-A243-A926B1A0A6FA}" type="pres">
      <dgm:prSet presAssocID="{84855EEF-88C4-4980-A372-8922A0E333B7}" presName="negativeSpace" presStyleCnt="0"/>
      <dgm:spPr/>
    </dgm:pt>
    <dgm:pt modelId="{00FE27D5-AAC5-4E7F-B913-C598FB994E22}" type="pres">
      <dgm:prSet presAssocID="{84855EEF-88C4-4980-A372-8922A0E333B7}" presName="childText" presStyleLbl="conFgAcc1" presStyleIdx="5" presStyleCnt="9">
        <dgm:presLayoutVars>
          <dgm:bulletEnabled val="1"/>
        </dgm:presLayoutVars>
      </dgm:prSet>
      <dgm:spPr/>
    </dgm:pt>
    <dgm:pt modelId="{5F9E7544-D41C-47EB-B0DA-3BE84A4EC275}" type="pres">
      <dgm:prSet presAssocID="{E85E7BAF-0CE3-4CC1-BB7C-B1D3C562C46C}" presName="spaceBetweenRectangles" presStyleCnt="0"/>
      <dgm:spPr/>
    </dgm:pt>
    <dgm:pt modelId="{5B1A53A6-4D9A-45A8-A260-BDCD8D8B4DFC}" type="pres">
      <dgm:prSet presAssocID="{B93E3A41-AF30-4D6F-A9C2-D0A3B4C37F2E}" presName="parentLin" presStyleCnt="0"/>
      <dgm:spPr/>
    </dgm:pt>
    <dgm:pt modelId="{32BC5C4C-980D-4825-9B1A-6C7ACC0CFB8B}" type="pres">
      <dgm:prSet presAssocID="{B93E3A41-AF30-4D6F-A9C2-D0A3B4C37F2E}" presName="parentLeftMargin" presStyleLbl="node1" presStyleIdx="5" presStyleCnt="9"/>
      <dgm:spPr/>
    </dgm:pt>
    <dgm:pt modelId="{0647030C-69CE-4A27-9945-1BAC2C009768}" type="pres">
      <dgm:prSet presAssocID="{B93E3A41-AF30-4D6F-A9C2-D0A3B4C37F2E}" presName="parentText" presStyleLbl="node1" presStyleIdx="6" presStyleCnt="9" custScaleX="133471">
        <dgm:presLayoutVars>
          <dgm:chMax val="0"/>
          <dgm:bulletEnabled val="1"/>
        </dgm:presLayoutVars>
      </dgm:prSet>
      <dgm:spPr/>
    </dgm:pt>
    <dgm:pt modelId="{D9F3B9DB-157D-478A-9022-E7CF4BD46883}" type="pres">
      <dgm:prSet presAssocID="{B93E3A41-AF30-4D6F-A9C2-D0A3B4C37F2E}" presName="negativeSpace" presStyleCnt="0"/>
      <dgm:spPr/>
    </dgm:pt>
    <dgm:pt modelId="{FE7D95D7-9E02-42A9-ADE2-D3420FE3C45F}" type="pres">
      <dgm:prSet presAssocID="{B93E3A41-AF30-4D6F-A9C2-D0A3B4C37F2E}" presName="childText" presStyleLbl="conFgAcc1" presStyleIdx="6" presStyleCnt="9">
        <dgm:presLayoutVars>
          <dgm:bulletEnabled val="1"/>
        </dgm:presLayoutVars>
      </dgm:prSet>
      <dgm:spPr/>
    </dgm:pt>
    <dgm:pt modelId="{59563ECE-8753-4690-9896-2072174437B2}" type="pres">
      <dgm:prSet presAssocID="{70335904-4D23-47FE-A034-42F2A8195EE6}" presName="spaceBetweenRectangles" presStyleCnt="0"/>
      <dgm:spPr/>
    </dgm:pt>
    <dgm:pt modelId="{A80731E1-9F73-4A8D-8E85-B202F8FFFCB8}" type="pres">
      <dgm:prSet presAssocID="{7C8EB584-F43B-4A7B-A846-54DA1FF1ED66}" presName="parentLin" presStyleCnt="0"/>
      <dgm:spPr/>
    </dgm:pt>
    <dgm:pt modelId="{FD2C57A9-5C7C-48C0-8C01-A6FF33CAF09B}" type="pres">
      <dgm:prSet presAssocID="{7C8EB584-F43B-4A7B-A846-54DA1FF1ED66}" presName="parentLeftMargin" presStyleLbl="node1" presStyleIdx="6" presStyleCnt="9"/>
      <dgm:spPr/>
    </dgm:pt>
    <dgm:pt modelId="{D2A4D156-4167-4F8E-9FC1-FB266D802E0F}" type="pres">
      <dgm:prSet presAssocID="{7C8EB584-F43B-4A7B-A846-54DA1FF1ED66}" presName="parentText" presStyleLbl="node1" presStyleIdx="7" presStyleCnt="9" custScaleX="133471">
        <dgm:presLayoutVars>
          <dgm:chMax val="0"/>
          <dgm:bulletEnabled val="1"/>
        </dgm:presLayoutVars>
      </dgm:prSet>
      <dgm:spPr/>
    </dgm:pt>
    <dgm:pt modelId="{28F226A8-F59F-470C-BF5B-B5A81EE56702}" type="pres">
      <dgm:prSet presAssocID="{7C8EB584-F43B-4A7B-A846-54DA1FF1ED66}" presName="negativeSpace" presStyleCnt="0"/>
      <dgm:spPr/>
    </dgm:pt>
    <dgm:pt modelId="{B672E89D-6CEB-42B0-9660-E3F1FFE62ED4}" type="pres">
      <dgm:prSet presAssocID="{7C8EB584-F43B-4A7B-A846-54DA1FF1ED66}" presName="childText" presStyleLbl="conFgAcc1" presStyleIdx="7" presStyleCnt="9">
        <dgm:presLayoutVars>
          <dgm:bulletEnabled val="1"/>
        </dgm:presLayoutVars>
      </dgm:prSet>
      <dgm:spPr/>
    </dgm:pt>
    <dgm:pt modelId="{B01B0AD1-8DCE-47B0-8068-A4E1F22F73CB}" type="pres">
      <dgm:prSet presAssocID="{6EE98C56-FFA6-4D3F-991E-322A9C887EE4}" presName="spaceBetweenRectangles" presStyleCnt="0"/>
      <dgm:spPr/>
    </dgm:pt>
    <dgm:pt modelId="{6BDC43A5-A8CF-466F-81D6-79445EFF377E}" type="pres">
      <dgm:prSet presAssocID="{FF710CD3-F6BB-496E-85A0-2CD2C2301FB6}" presName="parentLin" presStyleCnt="0"/>
      <dgm:spPr/>
    </dgm:pt>
    <dgm:pt modelId="{D10AA480-5CD9-4EFA-B1FD-EC94F91AB7C8}" type="pres">
      <dgm:prSet presAssocID="{FF710CD3-F6BB-496E-85A0-2CD2C2301FB6}" presName="parentLeftMargin" presStyleLbl="node1" presStyleIdx="7" presStyleCnt="9"/>
      <dgm:spPr/>
    </dgm:pt>
    <dgm:pt modelId="{623C5E27-46AC-4E1F-B55A-42A500DEB380}" type="pres">
      <dgm:prSet presAssocID="{FF710CD3-F6BB-496E-85A0-2CD2C2301FB6}" presName="parentText" presStyleLbl="node1" presStyleIdx="8" presStyleCnt="9" custScaleX="133471">
        <dgm:presLayoutVars>
          <dgm:chMax val="0"/>
          <dgm:bulletEnabled val="1"/>
        </dgm:presLayoutVars>
      </dgm:prSet>
      <dgm:spPr/>
    </dgm:pt>
    <dgm:pt modelId="{86107931-4ECA-4E92-A3DF-609342028AEF}" type="pres">
      <dgm:prSet presAssocID="{FF710CD3-F6BB-496E-85A0-2CD2C2301FB6}" presName="negativeSpace" presStyleCnt="0"/>
      <dgm:spPr/>
    </dgm:pt>
    <dgm:pt modelId="{92AE231D-467E-435C-8D22-F3B93EDC4947}" type="pres">
      <dgm:prSet presAssocID="{FF710CD3-F6BB-496E-85A0-2CD2C2301FB6}" presName="childText" presStyleLbl="conFgAcc1" presStyleIdx="8" presStyleCnt="9">
        <dgm:presLayoutVars>
          <dgm:bulletEnabled val="1"/>
        </dgm:presLayoutVars>
      </dgm:prSet>
      <dgm:spPr/>
    </dgm:pt>
  </dgm:ptLst>
  <dgm:cxnLst>
    <dgm:cxn modelId="{FEF2EF01-7613-47A9-937B-9BF489464BB4}" srcId="{98848B92-9DD4-40E4-97C9-3D2240AEF7BC}" destId="{7A7105B8-EE2F-44E9-A7DE-F7E38B6C4D6B}" srcOrd="2" destOrd="0" parTransId="{F773405C-C167-4DA5-B164-742AB50C451B}" sibTransId="{B94A742C-107F-4771-BEDF-73AD2A600672}"/>
    <dgm:cxn modelId="{16159615-800C-48BA-B49E-92B25ABABC16}" type="presOf" srcId="{7A7105B8-EE2F-44E9-A7DE-F7E38B6C4D6B}" destId="{76648590-BF32-408F-8ABA-D3724653818C}" srcOrd="1" destOrd="0" presId="urn:microsoft.com/office/officeart/2005/8/layout/list1"/>
    <dgm:cxn modelId="{7232FB1D-03CA-4B6F-BC8B-FFE764B405BF}" srcId="{98848B92-9DD4-40E4-97C9-3D2240AEF7BC}" destId="{84855EEF-88C4-4980-A372-8922A0E333B7}" srcOrd="5" destOrd="0" parTransId="{28F573A2-D2D6-4C73-A646-EDC2F5922434}" sibTransId="{E85E7BAF-0CE3-4CC1-BB7C-B1D3C562C46C}"/>
    <dgm:cxn modelId="{17176A1F-2794-4FE6-81EF-F3C9BD2DC958}" srcId="{98848B92-9DD4-40E4-97C9-3D2240AEF7BC}" destId="{7C8EB584-F43B-4A7B-A846-54DA1FF1ED66}" srcOrd="7" destOrd="0" parTransId="{EDA35DFF-5035-4DE3-A5E7-03FCC713F02B}" sibTransId="{6EE98C56-FFA6-4D3F-991E-322A9C887EE4}"/>
    <dgm:cxn modelId="{E1BC6020-3532-4F3F-B0B3-B7F83543B662}" type="presOf" srcId="{98848B92-9DD4-40E4-97C9-3D2240AEF7BC}" destId="{82757FBD-C703-412F-9962-6F514952C1D6}" srcOrd="0" destOrd="0" presId="urn:microsoft.com/office/officeart/2005/8/layout/list1"/>
    <dgm:cxn modelId="{D67E8734-85AE-4311-9A98-9C918269557A}" type="presOf" srcId="{B93E3A41-AF30-4D6F-A9C2-D0A3B4C37F2E}" destId="{0647030C-69CE-4A27-9945-1BAC2C009768}" srcOrd="1" destOrd="0" presId="urn:microsoft.com/office/officeart/2005/8/layout/list1"/>
    <dgm:cxn modelId="{D07AFE62-A697-4395-B7A8-271606668736}" type="presOf" srcId="{B93E3A41-AF30-4D6F-A9C2-D0A3B4C37F2E}" destId="{32BC5C4C-980D-4825-9B1A-6C7ACC0CFB8B}" srcOrd="0" destOrd="0" presId="urn:microsoft.com/office/officeart/2005/8/layout/list1"/>
    <dgm:cxn modelId="{2AAB3B66-809F-4510-915C-68FAFF0C5E75}" type="presOf" srcId="{FF710CD3-F6BB-496E-85A0-2CD2C2301FB6}" destId="{623C5E27-46AC-4E1F-B55A-42A500DEB380}" srcOrd="1" destOrd="0" presId="urn:microsoft.com/office/officeart/2005/8/layout/list1"/>
    <dgm:cxn modelId="{4354D76E-6015-4361-B9F5-7382F8AE23BD}" srcId="{98848B92-9DD4-40E4-97C9-3D2240AEF7BC}" destId="{B93E3A41-AF30-4D6F-A9C2-D0A3B4C37F2E}" srcOrd="6" destOrd="0" parTransId="{9A8DCDF2-A193-4C7C-B259-D3673C6915BA}" sibTransId="{70335904-4D23-47FE-A034-42F2A8195EE6}"/>
    <dgm:cxn modelId="{22895E6F-4AA4-4EC9-8B4E-AD0742A8C9CC}" type="presOf" srcId="{E6EDB7AC-AAAF-46D8-AD2E-748CFFC503FC}" destId="{EA8D8F9C-3746-473B-AA8F-655B9153C035}" srcOrd="0" destOrd="0" presId="urn:microsoft.com/office/officeart/2005/8/layout/list1"/>
    <dgm:cxn modelId="{B4E91D54-5C99-4117-8A3E-EA4482301645}" type="presOf" srcId="{84855EEF-88C4-4980-A372-8922A0E333B7}" destId="{566D6521-5F68-437D-8867-612D4344CA1E}" srcOrd="0" destOrd="0" presId="urn:microsoft.com/office/officeart/2005/8/layout/list1"/>
    <dgm:cxn modelId="{180E4555-9894-4651-93B4-9FD32158C644}" srcId="{98848B92-9DD4-40E4-97C9-3D2240AEF7BC}" destId="{8E4313BF-42C5-45F2-A5C1-EB8008BC1CBF}" srcOrd="1" destOrd="0" parTransId="{E43F6E5D-D873-4530-9D2D-E9FE17F083E3}" sibTransId="{8C9E4F89-237B-4642-A67E-30A01D496DEA}"/>
    <dgm:cxn modelId="{24033178-91CD-45CA-A50D-76EA16A1802B}" type="presOf" srcId="{F8D63530-A3AF-44DC-AF3D-150E3D81F7B5}" destId="{D6A02BD4-768F-44B9-BD1D-BB930DEAE395}" srcOrd="1" destOrd="0" presId="urn:microsoft.com/office/officeart/2005/8/layout/list1"/>
    <dgm:cxn modelId="{8E2DA080-356F-4CF3-96BE-D6EB97658B4F}" type="presOf" srcId="{236C8335-AE0B-488B-AC87-EAA23B0CDC1D}" destId="{F432E81B-60BC-45BE-BD55-E7B33F5F416D}" srcOrd="0" destOrd="0" presId="urn:microsoft.com/office/officeart/2005/8/layout/list1"/>
    <dgm:cxn modelId="{5500F39C-8E39-4DE4-817E-23BCE077B63E}" type="presOf" srcId="{8E4313BF-42C5-45F2-A5C1-EB8008BC1CBF}" destId="{39B28B00-87EA-49B8-8CC2-C696E582A13B}" srcOrd="1" destOrd="0" presId="urn:microsoft.com/office/officeart/2005/8/layout/list1"/>
    <dgm:cxn modelId="{7C04CEA1-8071-4CA3-8631-521358B7BB08}" type="presOf" srcId="{7C8EB584-F43B-4A7B-A846-54DA1FF1ED66}" destId="{D2A4D156-4167-4F8E-9FC1-FB266D802E0F}" srcOrd="1" destOrd="0" presId="urn:microsoft.com/office/officeart/2005/8/layout/list1"/>
    <dgm:cxn modelId="{C4D016A2-3885-4049-A169-60642E067DA7}" type="presOf" srcId="{236C8335-AE0B-488B-AC87-EAA23B0CDC1D}" destId="{324D2060-21F8-4289-8EC1-5648D50DE025}" srcOrd="1" destOrd="0" presId="urn:microsoft.com/office/officeart/2005/8/layout/list1"/>
    <dgm:cxn modelId="{61CB83A2-05DC-4F2D-BD40-9F0DC140C6F4}" type="presOf" srcId="{7A7105B8-EE2F-44E9-A7DE-F7E38B6C4D6B}" destId="{3AD1AE59-1DBF-4ECF-AD88-EF70AE4649E1}" srcOrd="0" destOrd="0" presId="urn:microsoft.com/office/officeart/2005/8/layout/list1"/>
    <dgm:cxn modelId="{E6A14FA3-3082-4C5B-ACD9-67B176BBA627}" type="presOf" srcId="{F8D63530-A3AF-44DC-AF3D-150E3D81F7B5}" destId="{AB0F44BF-897F-4005-B8FA-D09ADFD831D5}" srcOrd="0" destOrd="0" presId="urn:microsoft.com/office/officeart/2005/8/layout/list1"/>
    <dgm:cxn modelId="{B6F204A4-FDDE-4C73-BE6B-3A5C7FE20AA5}" type="presOf" srcId="{84855EEF-88C4-4980-A372-8922A0E333B7}" destId="{F4E3CB5E-C1BE-4CDB-973B-C7329F1DDA22}" srcOrd="1" destOrd="0" presId="urn:microsoft.com/office/officeart/2005/8/layout/list1"/>
    <dgm:cxn modelId="{0A1977A7-5B97-4D0F-B449-785B5DEC7B6A}" type="presOf" srcId="{E6EDB7AC-AAAF-46D8-AD2E-748CFFC503FC}" destId="{C0141E96-A56E-4CEC-A653-BFBA5DA36DE8}" srcOrd="1" destOrd="0" presId="urn:microsoft.com/office/officeart/2005/8/layout/list1"/>
    <dgm:cxn modelId="{CBBC31AC-36F2-4496-95AF-F754B8B16F30}" srcId="{98848B92-9DD4-40E4-97C9-3D2240AEF7BC}" destId="{E6EDB7AC-AAAF-46D8-AD2E-748CFFC503FC}" srcOrd="4" destOrd="0" parTransId="{08D08C93-41DD-4869-92E7-B2CB8A558F14}" sibTransId="{6EB84F52-EFFD-46DD-9EE9-F6424D528F52}"/>
    <dgm:cxn modelId="{E37C18AD-E94F-494D-803D-582B2303080F}" type="presOf" srcId="{7C8EB584-F43B-4A7B-A846-54DA1FF1ED66}" destId="{FD2C57A9-5C7C-48C0-8C01-A6FF33CAF09B}" srcOrd="0" destOrd="0" presId="urn:microsoft.com/office/officeart/2005/8/layout/list1"/>
    <dgm:cxn modelId="{093F97B2-5DAE-4A32-BA96-83C7873B9E55}" srcId="{98848B92-9DD4-40E4-97C9-3D2240AEF7BC}" destId="{236C8335-AE0B-488B-AC87-EAA23B0CDC1D}" srcOrd="0" destOrd="0" parTransId="{20E87786-01CF-4D2F-9E24-D9951FF1DC63}" sibTransId="{2BCD3005-18B8-4199-9606-3C5D5A7DF5EB}"/>
    <dgm:cxn modelId="{6822ABDA-E47D-4C55-A6C0-F66B6D6E8180}" srcId="{98848B92-9DD4-40E4-97C9-3D2240AEF7BC}" destId="{F8D63530-A3AF-44DC-AF3D-150E3D81F7B5}" srcOrd="3" destOrd="0" parTransId="{EB48118B-9283-4035-A4EA-08E22783A3C3}" sibTransId="{BFEB449D-FE58-4CA1-9785-5F276D2276E6}"/>
    <dgm:cxn modelId="{0B33E3DA-6062-47A6-A4BD-6B6FF5893B01}" srcId="{98848B92-9DD4-40E4-97C9-3D2240AEF7BC}" destId="{FF710CD3-F6BB-496E-85A0-2CD2C2301FB6}" srcOrd="8" destOrd="0" parTransId="{4C0C7FC0-F7D1-472A-AB93-7D86774BB5B1}" sibTransId="{D512AF94-821D-419E-942A-F02948C55E49}"/>
    <dgm:cxn modelId="{7670ACE4-A1DD-40F0-9B5D-415A55B99A19}" type="presOf" srcId="{FF710CD3-F6BB-496E-85A0-2CD2C2301FB6}" destId="{D10AA480-5CD9-4EFA-B1FD-EC94F91AB7C8}" srcOrd="0" destOrd="0" presId="urn:microsoft.com/office/officeart/2005/8/layout/list1"/>
    <dgm:cxn modelId="{18A1C6F1-1488-459F-B14B-D2AFE4BE732E}" type="presOf" srcId="{8E4313BF-42C5-45F2-A5C1-EB8008BC1CBF}" destId="{6245734A-CA1F-4761-BA53-2545620C88A2}" srcOrd="0" destOrd="0" presId="urn:microsoft.com/office/officeart/2005/8/layout/list1"/>
    <dgm:cxn modelId="{97D05C30-303A-44D4-9CDD-BCF2AC35074B}" type="presParOf" srcId="{82757FBD-C703-412F-9962-6F514952C1D6}" destId="{2046988A-F598-4CB0-A548-20EA81B585A1}" srcOrd="0" destOrd="0" presId="urn:microsoft.com/office/officeart/2005/8/layout/list1"/>
    <dgm:cxn modelId="{F7933E26-7F3A-4363-A94B-372E53121CAA}" type="presParOf" srcId="{2046988A-F598-4CB0-A548-20EA81B585A1}" destId="{F432E81B-60BC-45BE-BD55-E7B33F5F416D}" srcOrd="0" destOrd="0" presId="urn:microsoft.com/office/officeart/2005/8/layout/list1"/>
    <dgm:cxn modelId="{372E338D-7FCD-4C4D-93B8-66EBB4D4CBCB}" type="presParOf" srcId="{2046988A-F598-4CB0-A548-20EA81B585A1}" destId="{324D2060-21F8-4289-8EC1-5648D50DE025}" srcOrd="1" destOrd="0" presId="urn:microsoft.com/office/officeart/2005/8/layout/list1"/>
    <dgm:cxn modelId="{13C15A78-6E2F-40CD-9779-6BB3D80FB707}" type="presParOf" srcId="{82757FBD-C703-412F-9962-6F514952C1D6}" destId="{4758AE9D-843A-40EC-8A62-C08411703379}" srcOrd="1" destOrd="0" presId="urn:microsoft.com/office/officeart/2005/8/layout/list1"/>
    <dgm:cxn modelId="{9F5A442E-DEFE-4EB0-8D0A-3FC980335A66}" type="presParOf" srcId="{82757FBD-C703-412F-9962-6F514952C1D6}" destId="{D02FFB13-A44A-4EC6-B868-229B1833D701}" srcOrd="2" destOrd="0" presId="urn:microsoft.com/office/officeart/2005/8/layout/list1"/>
    <dgm:cxn modelId="{126AD737-387E-4A0B-9FD2-91715D8DB2B6}" type="presParOf" srcId="{82757FBD-C703-412F-9962-6F514952C1D6}" destId="{8EC0C47A-6AE4-48C2-8DC3-2A5118A63239}" srcOrd="3" destOrd="0" presId="urn:microsoft.com/office/officeart/2005/8/layout/list1"/>
    <dgm:cxn modelId="{D827D37F-F395-451B-BB9E-09E36A9D79DF}" type="presParOf" srcId="{82757FBD-C703-412F-9962-6F514952C1D6}" destId="{2D4B4239-3AA2-48F7-A7F8-04531AD5F3AA}" srcOrd="4" destOrd="0" presId="urn:microsoft.com/office/officeart/2005/8/layout/list1"/>
    <dgm:cxn modelId="{2704D901-3902-4FAD-B6F4-9BBC0C0B9E0C}" type="presParOf" srcId="{2D4B4239-3AA2-48F7-A7F8-04531AD5F3AA}" destId="{6245734A-CA1F-4761-BA53-2545620C88A2}" srcOrd="0" destOrd="0" presId="urn:microsoft.com/office/officeart/2005/8/layout/list1"/>
    <dgm:cxn modelId="{C839D4C7-446B-4C43-A953-851DB41D38C3}" type="presParOf" srcId="{2D4B4239-3AA2-48F7-A7F8-04531AD5F3AA}" destId="{39B28B00-87EA-49B8-8CC2-C696E582A13B}" srcOrd="1" destOrd="0" presId="urn:microsoft.com/office/officeart/2005/8/layout/list1"/>
    <dgm:cxn modelId="{6865636B-068F-45C5-8177-953C4B710AEF}" type="presParOf" srcId="{82757FBD-C703-412F-9962-6F514952C1D6}" destId="{B25E0101-B3B2-4607-94A6-9E5BA31BCA14}" srcOrd="5" destOrd="0" presId="urn:microsoft.com/office/officeart/2005/8/layout/list1"/>
    <dgm:cxn modelId="{D2C5C454-2EF5-4D2E-91BC-539B5A614337}" type="presParOf" srcId="{82757FBD-C703-412F-9962-6F514952C1D6}" destId="{D2F71E40-566D-480A-8BCA-A6BB3AD9ADB5}" srcOrd="6" destOrd="0" presId="urn:microsoft.com/office/officeart/2005/8/layout/list1"/>
    <dgm:cxn modelId="{84CB2620-85B5-4C73-A6D8-44958D4F4E58}" type="presParOf" srcId="{82757FBD-C703-412F-9962-6F514952C1D6}" destId="{ECCF2F5E-E678-477B-89B3-F9B8881E1B46}" srcOrd="7" destOrd="0" presId="urn:microsoft.com/office/officeart/2005/8/layout/list1"/>
    <dgm:cxn modelId="{391F1F94-DEA2-4C7C-AE64-850A1B473336}" type="presParOf" srcId="{82757FBD-C703-412F-9962-6F514952C1D6}" destId="{4DD8BFAF-3001-4F2D-BF06-37B87D39498D}" srcOrd="8" destOrd="0" presId="urn:microsoft.com/office/officeart/2005/8/layout/list1"/>
    <dgm:cxn modelId="{3BEF8CB2-0727-446A-8556-0493CA075604}" type="presParOf" srcId="{4DD8BFAF-3001-4F2D-BF06-37B87D39498D}" destId="{3AD1AE59-1DBF-4ECF-AD88-EF70AE4649E1}" srcOrd="0" destOrd="0" presId="urn:microsoft.com/office/officeart/2005/8/layout/list1"/>
    <dgm:cxn modelId="{653F8754-AC8A-4DD5-950F-6B9033CC2C5C}" type="presParOf" srcId="{4DD8BFAF-3001-4F2D-BF06-37B87D39498D}" destId="{76648590-BF32-408F-8ABA-D3724653818C}" srcOrd="1" destOrd="0" presId="urn:microsoft.com/office/officeart/2005/8/layout/list1"/>
    <dgm:cxn modelId="{948CFC25-29C1-4E69-B930-CFE5D38DBEA1}" type="presParOf" srcId="{82757FBD-C703-412F-9962-6F514952C1D6}" destId="{1911EED9-D920-4422-971B-A0547D006273}" srcOrd="9" destOrd="0" presId="urn:microsoft.com/office/officeart/2005/8/layout/list1"/>
    <dgm:cxn modelId="{3FB2F9E7-2249-4C89-9BDC-84DE887C4883}" type="presParOf" srcId="{82757FBD-C703-412F-9962-6F514952C1D6}" destId="{BFBD3C4B-BB4F-4398-9C1B-869AC6FA3C73}" srcOrd="10" destOrd="0" presId="urn:microsoft.com/office/officeart/2005/8/layout/list1"/>
    <dgm:cxn modelId="{5C7127C2-1C64-4826-9684-5D7F93C09315}" type="presParOf" srcId="{82757FBD-C703-412F-9962-6F514952C1D6}" destId="{29C765FC-DFDA-417F-8428-EA2AF677C69F}" srcOrd="11" destOrd="0" presId="urn:microsoft.com/office/officeart/2005/8/layout/list1"/>
    <dgm:cxn modelId="{024F8B64-B518-4E94-AAC2-A5BF4583AB97}" type="presParOf" srcId="{82757FBD-C703-412F-9962-6F514952C1D6}" destId="{12548327-37C1-4BFD-8C83-40A889ACA54D}" srcOrd="12" destOrd="0" presId="urn:microsoft.com/office/officeart/2005/8/layout/list1"/>
    <dgm:cxn modelId="{EAA1EB4A-53AB-4D28-95FE-202A1C4302BF}" type="presParOf" srcId="{12548327-37C1-4BFD-8C83-40A889ACA54D}" destId="{AB0F44BF-897F-4005-B8FA-D09ADFD831D5}" srcOrd="0" destOrd="0" presId="urn:microsoft.com/office/officeart/2005/8/layout/list1"/>
    <dgm:cxn modelId="{8BEA8B8C-27BF-44EC-86AD-031321D62D17}" type="presParOf" srcId="{12548327-37C1-4BFD-8C83-40A889ACA54D}" destId="{D6A02BD4-768F-44B9-BD1D-BB930DEAE395}" srcOrd="1" destOrd="0" presId="urn:microsoft.com/office/officeart/2005/8/layout/list1"/>
    <dgm:cxn modelId="{12D421E4-E972-4257-A223-A441927D2A36}" type="presParOf" srcId="{82757FBD-C703-412F-9962-6F514952C1D6}" destId="{DCDCFF6F-21C3-480F-861B-08DDA9B4A9F0}" srcOrd="13" destOrd="0" presId="urn:microsoft.com/office/officeart/2005/8/layout/list1"/>
    <dgm:cxn modelId="{5472FB02-07DD-4F59-9799-8459F56A184B}" type="presParOf" srcId="{82757FBD-C703-412F-9962-6F514952C1D6}" destId="{94E7FDFE-5CD9-49C9-89E7-992BF41DC67B}" srcOrd="14" destOrd="0" presId="urn:microsoft.com/office/officeart/2005/8/layout/list1"/>
    <dgm:cxn modelId="{786AE442-9B12-4DAF-870D-F5A01DF951FC}" type="presParOf" srcId="{82757FBD-C703-412F-9962-6F514952C1D6}" destId="{7CD95D44-0591-4312-AAAE-F7B8E428BCA8}" srcOrd="15" destOrd="0" presId="urn:microsoft.com/office/officeart/2005/8/layout/list1"/>
    <dgm:cxn modelId="{2924B1B8-B708-4826-948E-52542014A474}" type="presParOf" srcId="{82757FBD-C703-412F-9962-6F514952C1D6}" destId="{18D20348-CD34-4BDC-81E1-BCDA8F87BAE4}" srcOrd="16" destOrd="0" presId="urn:microsoft.com/office/officeart/2005/8/layout/list1"/>
    <dgm:cxn modelId="{3DBCE1C2-D032-4072-9A2A-25748F3929CB}" type="presParOf" srcId="{18D20348-CD34-4BDC-81E1-BCDA8F87BAE4}" destId="{EA8D8F9C-3746-473B-AA8F-655B9153C035}" srcOrd="0" destOrd="0" presId="urn:microsoft.com/office/officeart/2005/8/layout/list1"/>
    <dgm:cxn modelId="{7F48B17D-13F4-4B4F-833B-E6F8C5788F85}" type="presParOf" srcId="{18D20348-CD34-4BDC-81E1-BCDA8F87BAE4}" destId="{C0141E96-A56E-4CEC-A653-BFBA5DA36DE8}" srcOrd="1" destOrd="0" presId="urn:microsoft.com/office/officeart/2005/8/layout/list1"/>
    <dgm:cxn modelId="{76D7DDDC-53F7-4F29-A862-D168AEE30CA1}" type="presParOf" srcId="{82757FBD-C703-412F-9962-6F514952C1D6}" destId="{0A34695B-BB35-4CAA-94ED-8587DC5C984F}" srcOrd="17" destOrd="0" presId="urn:microsoft.com/office/officeart/2005/8/layout/list1"/>
    <dgm:cxn modelId="{3241642C-EACB-4ED1-9669-7179DC1D7133}" type="presParOf" srcId="{82757FBD-C703-412F-9962-6F514952C1D6}" destId="{0A14C64D-94F1-410C-909A-D7B1596B828B}" srcOrd="18" destOrd="0" presId="urn:microsoft.com/office/officeart/2005/8/layout/list1"/>
    <dgm:cxn modelId="{DBB28DE4-28F7-4837-8243-1C26A5D31CF3}" type="presParOf" srcId="{82757FBD-C703-412F-9962-6F514952C1D6}" destId="{00DC7A63-7E6D-4B3D-B15F-17FBD009039E}" srcOrd="19" destOrd="0" presId="urn:microsoft.com/office/officeart/2005/8/layout/list1"/>
    <dgm:cxn modelId="{C7C70B18-3F5A-4D5E-93A6-FAB995C95DF8}" type="presParOf" srcId="{82757FBD-C703-412F-9962-6F514952C1D6}" destId="{C0BA6ACD-ADC6-47E3-9384-9A7E36E1F2C6}" srcOrd="20" destOrd="0" presId="urn:microsoft.com/office/officeart/2005/8/layout/list1"/>
    <dgm:cxn modelId="{FB8DDD9A-4DC5-4E72-B426-ADCBC4A87551}" type="presParOf" srcId="{C0BA6ACD-ADC6-47E3-9384-9A7E36E1F2C6}" destId="{566D6521-5F68-437D-8867-612D4344CA1E}" srcOrd="0" destOrd="0" presId="urn:microsoft.com/office/officeart/2005/8/layout/list1"/>
    <dgm:cxn modelId="{B8F7B8C1-883F-40D7-B9FD-CA916E1740E8}" type="presParOf" srcId="{C0BA6ACD-ADC6-47E3-9384-9A7E36E1F2C6}" destId="{F4E3CB5E-C1BE-4CDB-973B-C7329F1DDA22}" srcOrd="1" destOrd="0" presId="urn:microsoft.com/office/officeart/2005/8/layout/list1"/>
    <dgm:cxn modelId="{1FE35647-B197-4A5C-A0E4-9CB45DFC6E74}" type="presParOf" srcId="{82757FBD-C703-412F-9962-6F514952C1D6}" destId="{5FCD17BB-3285-48F9-A243-A926B1A0A6FA}" srcOrd="21" destOrd="0" presId="urn:microsoft.com/office/officeart/2005/8/layout/list1"/>
    <dgm:cxn modelId="{D5BCDD85-8652-4397-8D31-CE1B3D568F1F}" type="presParOf" srcId="{82757FBD-C703-412F-9962-6F514952C1D6}" destId="{00FE27D5-AAC5-4E7F-B913-C598FB994E22}" srcOrd="22" destOrd="0" presId="urn:microsoft.com/office/officeart/2005/8/layout/list1"/>
    <dgm:cxn modelId="{CE9024BC-77E4-40F1-B48B-6EB656A08B36}" type="presParOf" srcId="{82757FBD-C703-412F-9962-6F514952C1D6}" destId="{5F9E7544-D41C-47EB-B0DA-3BE84A4EC275}" srcOrd="23" destOrd="0" presId="urn:microsoft.com/office/officeart/2005/8/layout/list1"/>
    <dgm:cxn modelId="{8FBEF0C3-353C-4332-A3F4-B7792FDA658A}" type="presParOf" srcId="{82757FBD-C703-412F-9962-6F514952C1D6}" destId="{5B1A53A6-4D9A-45A8-A260-BDCD8D8B4DFC}" srcOrd="24" destOrd="0" presId="urn:microsoft.com/office/officeart/2005/8/layout/list1"/>
    <dgm:cxn modelId="{D839BE55-616A-4158-8FDA-132405110FE3}" type="presParOf" srcId="{5B1A53A6-4D9A-45A8-A260-BDCD8D8B4DFC}" destId="{32BC5C4C-980D-4825-9B1A-6C7ACC0CFB8B}" srcOrd="0" destOrd="0" presId="urn:microsoft.com/office/officeart/2005/8/layout/list1"/>
    <dgm:cxn modelId="{8A94DF41-C56A-4F6A-9D63-6C1EAED9CB9F}" type="presParOf" srcId="{5B1A53A6-4D9A-45A8-A260-BDCD8D8B4DFC}" destId="{0647030C-69CE-4A27-9945-1BAC2C009768}" srcOrd="1" destOrd="0" presId="urn:microsoft.com/office/officeart/2005/8/layout/list1"/>
    <dgm:cxn modelId="{3DA69607-C227-4A3E-9609-C2FCFB32926C}" type="presParOf" srcId="{82757FBD-C703-412F-9962-6F514952C1D6}" destId="{D9F3B9DB-157D-478A-9022-E7CF4BD46883}" srcOrd="25" destOrd="0" presId="urn:microsoft.com/office/officeart/2005/8/layout/list1"/>
    <dgm:cxn modelId="{BA3DFF75-635D-4DAC-9744-96A8C733EAE3}" type="presParOf" srcId="{82757FBD-C703-412F-9962-6F514952C1D6}" destId="{FE7D95D7-9E02-42A9-ADE2-D3420FE3C45F}" srcOrd="26" destOrd="0" presId="urn:microsoft.com/office/officeart/2005/8/layout/list1"/>
    <dgm:cxn modelId="{CEEB24CD-E3A4-429C-A547-AF5C7D299226}" type="presParOf" srcId="{82757FBD-C703-412F-9962-6F514952C1D6}" destId="{59563ECE-8753-4690-9896-2072174437B2}" srcOrd="27" destOrd="0" presId="urn:microsoft.com/office/officeart/2005/8/layout/list1"/>
    <dgm:cxn modelId="{A951F497-3AC0-4FA1-B7C2-F3330A78521F}" type="presParOf" srcId="{82757FBD-C703-412F-9962-6F514952C1D6}" destId="{A80731E1-9F73-4A8D-8E85-B202F8FFFCB8}" srcOrd="28" destOrd="0" presId="urn:microsoft.com/office/officeart/2005/8/layout/list1"/>
    <dgm:cxn modelId="{67B134F6-604A-4E30-B737-5CD8139EDE61}" type="presParOf" srcId="{A80731E1-9F73-4A8D-8E85-B202F8FFFCB8}" destId="{FD2C57A9-5C7C-48C0-8C01-A6FF33CAF09B}" srcOrd="0" destOrd="0" presId="urn:microsoft.com/office/officeart/2005/8/layout/list1"/>
    <dgm:cxn modelId="{CDC61C06-34B8-49D2-8D01-701E23F7C43C}" type="presParOf" srcId="{A80731E1-9F73-4A8D-8E85-B202F8FFFCB8}" destId="{D2A4D156-4167-4F8E-9FC1-FB266D802E0F}" srcOrd="1" destOrd="0" presId="urn:microsoft.com/office/officeart/2005/8/layout/list1"/>
    <dgm:cxn modelId="{DC9D835E-D03B-421D-8AE0-CAE67D40E122}" type="presParOf" srcId="{82757FBD-C703-412F-9962-6F514952C1D6}" destId="{28F226A8-F59F-470C-BF5B-B5A81EE56702}" srcOrd="29" destOrd="0" presId="urn:microsoft.com/office/officeart/2005/8/layout/list1"/>
    <dgm:cxn modelId="{17585855-4E60-4AFC-962C-1318DC571B2D}" type="presParOf" srcId="{82757FBD-C703-412F-9962-6F514952C1D6}" destId="{B672E89D-6CEB-42B0-9660-E3F1FFE62ED4}" srcOrd="30" destOrd="0" presId="urn:microsoft.com/office/officeart/2005/8/layout/list1"/>
    <dgm:cxn modelId="{52F0AE8E-7D74-4127-AD3F-AFE43470A1E8}" type="presParOf" srcId="{82757FBD-C703-412F-9962-6F514952C1D6}" destId="{B01B0AD1-8DCE-47B0-8068-A4E1F22F73CB}" srcOrd="31" destOrd="0" presId="urn:microsoft.com/office/officeart/2005/8/layout/list1"/>
    <dgm:cxn modelId="{67932D54-F9F5-4A05-939D-5E9C81A35738}" type="presParOf" srcId="{82757FBD-C703-412F-9962-6F514952C1D6}" destId="{6BDC43A5-A8CF-466F-81D6-79445EFF377E}" srcOrd="32" destOrd="0" presId="urn:microsoft.com/office/officeart/2005/8/layout/list1"/>
    <dgm:cxn modelId="{2C381BE8-FA00-4979-8A84-B6F1B4B48BAC}" type="presParOf" srcId="{6BDC43A5-A8CF-466F-81D6-79445EFF377E}" destId="{D10AA480-5CD9-4EFA-B1FD-EC94F91AB7C8}" srcOrd="0" destOrd="0" presId="urn:microsoft.com/office/officeart/2005/8/layout/list1"/>
    <dgm:cxn modelId="{5490C6DE-4D21-49BD-A07C-000806C674F6}" type="presParOf" srcId="{6BDC43A5-A8CF-466F-81D6-79445EFF377E}" destId="{623C5E27-46AC-4E1F-B55A-42A500DEB380}" srcOrd="1" destOrd="0" presId="urn:microsoft.com/office/officeart/2005/8/layout/list1"/>
    <dgm:cxn modelId="{A9353B04-BA77-4054-8686-86E29137C4AE}" type="presParOf" srcId="{82757FBD-C703-412F-9962-6F514952C1D6}" destId="{86107931-4ECA-4E92-A3DF-609342028AEF}" srcOrd="33" destOrd="0" presId="urn:microsoft.com/office/officeart/2005/8/layout/list1"/>
    <dgm:cxn modelId="{3827AB0A-E908-4B1B-A8FE-4F3942C3132F}" type="presParOf" srcId="{82757FBD-C703-412F-9962-6F514952C1D6}" destId="{92AE231D-467E-435C-8D22-F3B93EDC4947}" srcOrd="3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D0284B-E881-49C9-B9C3-F74E65C608D0}" type="doc">
      <dgm:prSet loTypeId="urn:microsoft.com/office/officeart/2008/layout/VerticalCurvedList" loCatId="list" qsTypeId="urn:microsoft.com/office/officeart/2005/8/quickstyle/simple5" qsCatId="simple" csTypeId="urn:microsoft.com/office/officeart/2005/8/colors/accent5_4" csCatId="accent5" phldr="1"/>
      <dgm:spPr/>
      <dgm:t>
        <a:bodyPr/>
        <a:lstStyle/>
        <a:p>
          <a:endParaRPr lang="en-IN"/>
        </a:p>
      </dgm:t>
    </dgm:pt>
    <dgm:pt modelId="{733D82DB-56F2-44EB-B0B9-4DDB8382A98D}">
      <dgm:prSet phldrT="[Text]"/>
      <dgm:spPr/>
      <dgm:t>
        <a:bodyPr/>
        <a:lstStyle/>
        <a:p>
          <a:pPr>
            <a:buNone/>
          </a:pPr>
          <a:r>
            <a:rPr lang="en-IN" dirty="0">
              <a:latin typeface="Times New Roman" panose="02020603050405020304" pitchFamily="18" charset="0"/>
              <a:cs typeface="Times New Roman" panose="02020603050405020304" pitchFamily="18" charset="0"/>
            </a:rPr>
            <a:t>Intelligence used for real-time deployment by operational police</a:t>
          </a:r>
        </a:p>
      </dgm:t>
    </dgm:pt>
    <dgm:pt modelId="{8367FBD9-60B9-4B2C-8B7D-C245FA537E18}" type="parTrans" cxnId="{ED653744-69CA-4944-A0DA-B67786ED7692}">
      <dgm:prSet/>
      <dgm:spPr/>
      <dgm:t>
        <a:bodyPr/>
        <a:lstStyle/>
        <a:p>
          <a:endParaRPr lang="en-IN"/>
        </a:p>
      </dgm:t>
    </dgm:pt>
    <dgm:pt modelId="{05F59DD2-B1A9-42DD-B4A0-CF2CD5155F94}" type="sibTrans" cxnId="{ED653744-69CA-4944-A0DA-B67786ED7692}">
      <dgm:prSet/>
      <dgm:spPr/>
      <dgm:t>
        <a:bodyPr/>
        <a:lstStyle/>
        <a:p>
          <a:endParaRPr lang="en-IN">
            <a:latin typeface="Times New Roman" panose="02020603050405020304" pitchFamily="18" charset="0"/>
            <a:cs typeface="Times New Roman" panose="02020603050405020304" pitchFamily="18" charset="0"/>
          </a:endParaRPr>
        </a:p>
      </dgm:t>
    </dgm:pt>
    <dgm:pt modelId="{170592C6-580C-483B-89A3-B502511123E1}">
      <dgm:prSet phldrT="[Text]"/>
      <dgm:spPr/>
      <dgm:t>
        <a:bodyPr/>
        <a:lstStyle/>
        <a:p>
          <a:pPr>
            <a:buNone/>
          </a:pPr>
          <a:r>
            <a:rPr lang="en-IN" dirty="0">
              <a:latin typeface="Times New Roman" panose="02020603050405020304" pitchFamily="18" charset="0"/>
              <a:cs typeface="Times New Roman" panose="02020603050405020304" pitchFamily="18" charset="0"/>
            </a:rPr>
            <a:t>Online environments support digital policing.</a:t>
          </a:r>
        </a:p>
      </dgm:t>
    </dgm:pt>
    <dgm:pt modelId="{0EC51990-9B84-4EAE-BA50-A1295070A384}" type="parTrans" cxnId="{1A302A41-8A2F-4EFA-AB4F-87AF2333F67C}">
      <dgm:prSet/>
      <dgm:spPr/>
      <dgm:t>
        <a:bodyPr/>
        <a:lstStyle/>
        <a:p>
          <a:endParaRPr lang="en-IN"/>
        </a:p>
      </dgm:t>
    </dgm:pt>
    <dgm:pt modelId="{CAB8B5A3-11BF-477D-8283-BF7AD6A52BCD}" type="sibTrans" cxnId="{1A302A41-8A2F-4EFA-AB4F-87AF2333F67C}">
      <dgm:prSet/>
      <dgm:spPr/>
      <dgm:t>
        <a:bodyPr/>
        <a:lstStyle/>
        <a:p>
          <a:endParaRPr lang="en-IN"/>
        </a:p>
      </dgm:t>
    </dgm:pt>
    <dgm:pt modelId="{CE4E8B0C-FEC6-4A5F-A069-6DA409B36513}">
      <dgm:prSet phldrT="[Text]"/>
      <dgm:spPr/>
      <dgm:t>
        <a:bodyPr/>
        <a:lstStyle/>
        <a:p>
          <a:pPr>
            <a:buNone/>
          </a:pPr>
          <a:r>
            <a:rPr lang="en-IN" dirty="0">
              <a:latin typeface="Times New Roman" panose="02020603050405020304" pitchFamily="18" charset="0"/>
              <a:cs typeface="Times New Roman" panose="02020603050405020304" pitchFamily="18" charset="0"/>
            </a:rPr>
            <a:t>OSINT (open-source intelligence), blogs and social media.</a:t>
          </a:r>
        </a:p>
      </dgm:t>
    </dgm:pt>
    <dgm:pt modelId="{45936E61-D3CB-41D3-B385-F92189EADF40}" type="parTrans" cxnId="{AFCD08E5-AACF-4DC2-929B-DBF37271DC8D}">
      <dgm:prSet/>
      <dgm:spPr/>
      <dgm:t>
        <a:bodyPr/>
        <a:lstStyle/>
        <a:p>
          <a:endParaRPr lang="en-IN"/>
        </a:p>
      </dgm:t>
    </dgm:pt>
    <dgm:pt modelId="{53E364E6-B1AE-4F15-B401-F5DADE599757}" type="sibTrans" cxnId="{AFCD08E5-AACF-4DC2-929B-DBF37271DC8D}">
      <dgm:prSet/>
      <dgm:spPr/>
      <dgm:t>
        <a:bodyPr/>
        <a:lstStyle/>
        <a:p>
          <a:endParaRPr lang="en-IN"/>
        </a:p>
      </dgm:t>
    </dgm:pt>
    <dgm:pt modelId="{2F1EEE08-CD7B-4244-B545-0EBF6E15CB35}">
      <dgm:prSet/>
      <dgm:spPr/>
      <dgm:t>
        <a:bodyPr/>
        <a:lstStyle/>
        <a:p>
          <a:pPr>
            <a:buNone/>
          </a:pPr>
          <a:r>
            <a:rPr lang="en-IN">
              <a:latin typeface="Times New Roman" panose="02020603050405020304" pitchFamily="18" charset="0"/>
              <a:cs typeface="Times New Roman" panose="02020603050405020304" pitchFamily="18" charset="0"/>
            </a:rPr>
            <a:t>Crime avoidance and target policing approaches. </a:t>
          </a:r>
        </a:p>
      </dgm:t>
    </dgm:pt>
    <dgm:pt modelId="{279AEF39-0E3D-4522-8EDF-D315D781CC15}" type="parTrans" cxnId="{045A874C-9D32-408F-B280-149B8ADE3392}">
      <dgm:prSet/>
      <dgm:spPr/>
      <dgm:t>
        <a:bodyPr/>
        <a:lstStyle/>
        <a:p>
          <a:endParaRPr lang="en-IN"/>
        </a:p>
      </dgm:t>
    </dgm:pt>
    <dgm:pt modelId="{7823ACFB-A24C-4769-AC86-238ECDFFC7C4}" type="sibTrans" cxnId="{045A874C-9D32-408F-B280-149B8ADE3392}">
      <dgm:prSet/>
      <dgm:spPr/>
      <dgm:t>
        <a:bodyPr/>
        <a:lstStyle/>
        <a:p>
          <a:endParaRPr lang="en-IN"/>
        </a:p>
      </dgm:t>
    </dgm:pt>
    <dgm:pt modelId="{3AD1E35C-3E47-42AB-8C86-C54FF5606973}">
      <dgm:prSet/>
      <dgm:spPr/>
      <dgm:t>
        <a:bodyPr/>
        <a:lstStyle/>
        <a:p>
          <a:pPr>
            <a:buNone/>
          </a:pPr>
          <a:r>
            <a:rPr lang="en-IN">
              <a:latin typeface="Times New Roman" panose="02020603050405020304" pitchFamily="18" charset="0"/>
              <a:cs typeface="Times New Roman" panose="02020603050405020304" pitchFamily="18" charset="0"/>
            </a:rPr>
            <a:t>Virtual environments assist in identifying online threats (Elphick et al., 2021). </a:t>
          </a:r>
        </a:p>
      </dgm:t>
    </dgm:pt>
    <dgm:pt modelId="{ADFA1E9F-5218-402E-A2D2-77B6A6E4BA66}" type="parTrans" cxnId="{BA3CEBEE-9D45-4B27-A575-F2BEC97093B7}">
      <dgm:prSet/>
      <dgm:spPr/>
      <dgm:t>
        <a:bodyPr/>
        <a:lstStyle/>
        <a:p>
          <a:endParaRPr lang="en-IN"/>
        </a:p>
      </dgm:t>
    </dgm:pt>
    <dgm:pt modelId="{BAD24C9A-31F6-4EA6-B0C0-662B449F1BAC}" type="sibTrans" cxnId="{BA3CEBEE-9D45-4B27-A575-F2BEC97093B7}">
      <dgm:prSet/>
      <dgm:spPr/>
      <dgm:t>
        <a:bodyPr/>
        <a:lstStyle/>
        <a:p>
          <a:endParaRPr lang="en-IN"/>
        </a:p>
      </dgm:t>
    </dgm:pt>
    <dgm:pt modelId="{B5224782-086B-4464-B81D-C09F6A526ED5}">
      <dgm:prSet/>
      <dgm:spPr/>
      <dgm:t>
        <a:bodyPr/>
        <a:lstStyle/>
        <a:p>
          <a:pPr>
            <a:buNone/>
          </a:pPr>
          <a:r>
            <a:rPr lang="en-IN" b="1" dirty="0">
              <a:latin typeface="Times New Roman" panose="02020603050405020304" pitchFamily="18" charset="0"/>
              <a:cs typeface="Times New Roman" panose="02020603050405020304" pitchFamily="18" charset="0"/>
            </a:rPr>
            <a:t>Critical issue</a:t>
          </a:r>
          <a:r>
            <a:rPr lang="en-IN" dirty="0">
              <a:latin typeface="Times New Roman" panose="02020603050405020304" pitchFamily="18" charset="0"/>
              <a:cs typeface="Times New Roman" panose="02020603050405020304" pitchFamily="18" charset="0"/>
            </a:rPr>
            <a:t>: Complicated process resulting in data overload. </a:t>
          </a:r>
        </a:p>
      </dgm:t>
    </dgm:pt>
    <dgm:pt modelId="{66468EDF-A43A-41C2-9D0E-6A20A097D396}" type="parTrans" cxnId="{30E95108-81E7-453D-8630-AB20BAD08CB9}">
      <dgm:prSet/>
      <dgm:spPr/>
      <dgm:t>
        <a:bodyPr/>
        <a:lstStyle/>
        <a:p>
          <a:endParaRPr lang="en-IN"/>
        </a:p>
      </dgm:t>
    </dgm:pt>
    <dgm:pt modelId="{B40007FE-7A74-4B8A-B2B0-DEB8814D1FE8}" type="sibTrans" cxnId="{30E95108-81E7-453D-8630-AB20BAD08CB9}">
      <dgm:prSet/>
      <dgm:spPr/>
      <dgm:t>
        <a:bodyPr/>
        <a:lstStyle/>
        <a:p>
          <a:endParaRPr lang="en-IN"/>
        </a:p>
      </dgm:t>
    </dgm:pt>
    <dgm:pt modelId="{B19F293A-DBE2-429F-922D-3FB8AA420A64}">
      <dgm:prSet/>
      <dgm:spPr/>
      <dgm:t>
        <a:bodyPr/>
        <a:lstStyle/>
        <a:p>
          <a:pPr>
            <a:buNone/>
          </a:pPr>
          <a:r>
            <a:rPr lang="en-IN" dirty="0">
              <a:latin typeface="Times New Roman" panose="02020603050405020304" pitchFamily="18" charset="0"/>
              <a:cs typeface="Times New Roman" panose="02020603050405020304" pitchFamily="18" charset="0"/>
            </a:rPr>
            <a:t>Effective regulation in digital and conventional approaches. </a:t>
          </a:r>
        </a:p>
      </dgm:t>
    </dgm:pt>
    <dgm:pt modelId="{FE061514-759D-4564-924D-E4DB204895CE}" type="parTrans" cxnId="{D7A6CC57-86F3-4229-AC74-5C0616591B2B}">
      <dgm:prSet/>
      <dgm:spPr/>
      <dgm:t>
        <a:bodyPr/>
        <a:lstStyle/>
        <a:p>
          <a:endParaRPr lang="en-IN"/>
        </a:p>
      </dgm:t>
    </dgm:pt>
    <dgm:pt modelId="{30A576A9-9190-4B1E-A348-3EBE3B57F9D2}" type="sibTrans" cxnId="{D7A6CC57-86F3-4229-AC74-5C0616591B2B}">
      <dgm:prSet/>
      <dgm:spPr/>
      <dgm:t>
        <a:bodyPr/>
        <a:lstStyle/>
        <a:p>
          <a:endParaRPr lang="en-IN"/>
        </a:p>
      </dgm:t>
    </dgm:pt>
    <dgm:pt modelId="{DF8FB40B-7A8C-4993-8223-78FEFDC4D0CD}" type="pres">
      <dgm:prSet presAssocID="{47D0284B-E881-49C9-B9C3-F74E65C608D0}" presName="Name0" presStyleCnt="0">
        <dgm:presLayoutVars>
          <dgm:chMax val="7"/>
          <dgm:chPref val="7"/>
          <dgm:dir/>
        </dgm:presLayoutVars>
      </dgm:prSet>
      <dgm:spPr/>
    </dgm:pt>
    <dgm:pt modelId="{EE920F7B-CECF-41D4-9F31-6BD9B4E2D3EB}" type="pres">
      <dgm:prSet presAssocID="{47D0284B-E881-49C9-B9C3-F74E65C608D0}" presName="Name1" presStyleCnt="0"/>
      <dgm:spPr/>
    </dgm:pt>
    <dgm:pt modelId="{4EE4E31F-177D-42BF-9674-4A4BF350D51E}" type="pres">
      <dgm:prSet presAssocID="{47D0284B-E881-49C9-B9C3-F74E65C608D0}" presName="cycle" presStyleCnt="0"/>
      <dgm:spPr/>
    </dgm:pt>
    <dgm:pt modelId="{9BBBF587-AC52-419A-B94F-258F573E0EA7}" type="pres">
      <dgm:prSet presAssocID="{47D0284B-E881-49C9-B9C3-F74E65C608D0}" presName="srcNode" presStyleLbl="node1" presStyleIdx="0" presStyleCnt="7"/>
      <dgm:spPr/>
    </dgm:pt>
    <dgm:pt modelId="{2C596476-F6FE-42AB-A03F-068C9717672A}" type="pres">
      <dgm:prSet presAssocID="{47D0284B-E881-49C9-B9C3-F74E65C608D0}" presName="conn" presStyleLbl="parChTrans1D2" presStyleIdx="0" presStyleCnt="1"/>
      <dgm:spPr/>
    </dgm:pt>
    <dgm:pt modelId="{A8D7897E-A000-4B01-BE11-F155509CDC1E}" type="pres">
      <dgm:prSet presAssocID="{47D0284B-E881-49C9-B9C3-F74E65C608D0}" presName="extraNode" presStyleLbl="node1" presStyleIdx="0" presStyleCnt="7"/>
      <dgm:spPr/>
    </dgm:pt>
    <dgm:pt modelId="{4871B367-FC12-4212-BC7E-682A53A14804}" type="pres">
      <dgm:prSet presAssocID="{47D0284B-E881-49C9-B9C3-F74E65C608D0}" presName="dstNode" presStyleLbl="node1" presStyleIdx="0" presStyleCnt="7"/>
      <dgm:spPr/>
    </dgm:pt>
    <dgm:pt modelId="{2B6633D9-1394-48FF-9BBB-801EA9783648}" type="pres">
      <dgm:prSet presAssocID="{733D82DB-56F2-44EB-B0B9-4DDB8382A98D}" presName="text_1" presStyleLbl="node1" presStyleIdx="0" presStyleCnt="7">
        <dgm:presLayoutVars>
          <dgm:bulletEnabled val="1"/>
        </dgm:presLayoutVars>
      </dgm:prSet>
      <dgm:spPr/>
    </dgm:pt>
    <dgm:pt modelId="{A040D130-DAF9-42FA-BDE3-7B46FB3072E1}" type="pres">
      <dgm:prSet presAssocID="{733D82DB-56F2-44EB-B0B9-4DDB8382A98D}" presName="accent_1" presStyleCnt="0"/>
      <dgm:spPr/>
    </dgm:pt>
    <dgm:pt modelId="{174C59AE-3887-4325-9902-665F11931233}" type="pres">
      <dgm:prSet presAssocID="{733D82DB-56F2-44EB-B0B9-4DDB8382A98D}" presName="accentRepeatNode" presStyleLbl="solidFgAcc1" presStyleIdx="0" presStyleCnt="7"/>
      <dgm:spPr/>
    </dgm:pt>
    <dgm:pt modelId="{B3C0DD17-EDD7-43E1-87AD-75CD4B7541AA}" type="pres">
      <dgm:prSet presAssocID="{170592C6-580C-483B-89A3-B502511123E1}" presName="text_2" presStyleLbl="node1" presStyleIdx="1" presStyleCnt="7">
        <dgm:presLayoutVars>
          <dgm:bulletEnabled val="1"/>
        </dgm:presLayoutVars>
      </dgm:prSet>
      <dgm:spPr/>
    </dgm:pt>
    <dgm:pt modelId="{452A0D63-A325-4CB1-AF1F-384CE2F7832D}" type="pres">
      <dgm:prSet presAssocID="{170592C6-580C-483B-89A3-B502511123E1}" presName="accent_2" presStyleCnt="0"/>
      <dgm:spPr/>
    </dgm:pt>
    <dgm:pt modelId="{9B983724-257A-4A53-BEC5-9490610510D2}" type="pres">
      <dgm:prSet presAssocID="{170592C6-580C-483B-89A3-B502511123E1}" presName="accentRepeatNode" presStyleLbl="solidFgAcc1" presStyleIdx="1" presStyleCnt="7"/>
      <dgm:spPr/>
    </dgm:pt>
    <dgm:pt modelId="{9A8DD507-88DB-4423-A0DB-61E99CF85893}" type="pres">
      <dgm:prSet presAssocID="{2F1EEE08-CD7B-4244-B545-0EBF6E15CB35}" presName="text_3" presStyleLbl="node1" presStyleIdx="2" presStyleCnt="7">
        <dgm:presLayoutVars>
          <dgm:bulletEnabled val="1"/>
        </dgm:presLayoutVars>
      </dgm:prSet>
      <dgm:spPr/>
    </dgm:pt>
    <dgm:pt modelId="{F78B3988-27DF-4215-B3BE-04D4A32A5E9A}" type="pres">
      <dgm:prSet presAssocID="{2F1EEE08-CD7B-4244-B545-0EBF6E15CB35}" presName="accent_3" presStyleCnt="0"/>
      <dgm:spPr/>
    </dgm:pt>
    <dgm:pt modelId="{92180E4B-CAEE-4D92-AA2A-4EB0CCA7DC1B}" type="pres">
      <dgm:prSet presAssocID="{2F1EEE08-CD7B-4244-B545-0EBF6E15CB35}" presName="accentRepeatNode" presStyleLbl="solidFgAcc1" presStyleIdx="2" presStyleCnt="7"/>
      <dgm:spPr/>
    </dgm:pt>
    <dgm:pt modelId="{0BC1EFF1-40F0-4C01-B0B2-B605CCB6DDFA}" type="pres">
      <dgm:prSet presAssocID="{CE4E8B0C-FEC6-4A5F-A069-6DA409B36513}" presName="text_4" presStyleLbl="node1" presStyleIdx="3" presStyleCnt="7">
        <dgm:presLayoutVars>
          <dgm:bulletEnabled val="1"/>
        </dgm:presLayoutVars>
      </dgm:prSet>
      <dgm:spPr/>
    </dgm:pt>
    <dgm:pt modelId="{1CD956CA-03C3-4033-8FD3-883305A135A5}" type="pres">
      <dgm:prSet presAssocID="{CE4E8B0C-FEC6-4A5F-A069-6DA409B36513}" presName="accent_4" presStyleCnt="0"/>
      <dgm:spPr/>
    </dgm:pt>
    <dgm:pt modelId="{6335A55A-253A-490A-9E89-EE2627186210}" type="pres">
      <dgm:prSet presAssocID="{CE4E8B0C-FEC6-4A5F-A069-6DA409B36513}" presName="accentRepeatNode" presStyleLbl="solidFgAcc1" presStyleIdx="3" presStyleCnt="7"/>
      <dgm:spPr/>
    </dgm:pt>
    <dgm:pt modelId="{F42A6FDF-496B-4D1C-B728-5148BAF633C7}" type="pres">
      <dgm:prSet presAssocID="{3AD1E35C-3E47-42AB-8C86-C54FF5606973}" presName="text_5" presStyleLbl="node1" presStyleIdx="4" presStyleCnt="7">
        <dgm:presLayoutVars>
          <dgm:bulletEnabled val="1"/>
        </dgm:presLayoutVars>
      </dgm:prSet>
      <dgm:spPr/>
    </dgm:pt>
    <dgm:pt modelId="{57F53951-1F98-4592-BE21-ED3C00612E4C}" type="pres">
      <dgm:prSet presAssocID="{3AD1E35C-3E47-42AB-8C86-C54FF5606973}" presName="accent_5" presStyleCnt="0"/>
      <dgm:spPr/>
    </dgm:pt>
    <dgm:pt modelId="{8DC33223-5424-42AD-8E7B-BBD94F7E3A0B}" type="pres">
      <dgm:prSet presAssocID="{3AD1E35C-3E47-42AB-8C86-C54FF5606973}" presName="accentRepeatNode" presStyleLbl="solidFgAcc1" presStyleIdx="4" presStyleCnt="7"/>
      <dgm:spPr/>
    </dgm:pt>
    <dgm:pt modelId="{C5EFDBA3-FC37-4607-AE2D-CCB7C62D839B}" type="pres">
      <dgm:prSet presAssocID="{B5224782-086B-4464-B81D-C09F6A526ED5}" presName="text_6" presStyleLbl="node1" presStyleIdx="5" presStyleCnt="7">
        <dgm:presLayoutVars>
          <dgm:bulletEnabled val="1"/>
        </dgm:presLayoutVars>
      </dgm:prSet>
      <dgm:spPr/>
    </dgm:pt>
    <dgm:pt modelId="{93171E91-281B-419F-B72A-A13DA1D4E329}" type="pres">
      <dgm:prSet presAssocID="{B5224782-086B-4464-B81D-C09F6A526ED5}" presName="accent_6" presStyleCnt="0"/>
      <dgm:spPr/>
    </dgm:pt>
    <dgm:pt modelId="{2F17518A-53A7-4F63-BDE4-BB792877246E}" type="pres">
      <dgm:prSet presAssocID="{B5224782-086B-4464-B81D-C09F6A526ED5}" presName="accentRepeatNode" presStyleLbl="solidFgAcc1" presStyleIdx="5" presStyleCnt="7"/>
      <dgm:spPr/>
    </dgm:pt>
    <dgm:pt modelId="{09AB08C8-09FF-4318-96EA-843A62384E5B}" type="pres">
      <dgm:prSet presAssocID="{B19F293A-DBE2-429F-922D-3FB8AA420A64}" presName="text_7" presStyleLbl="node1" presStyleIdx="6" presStyleCnt="7">
        <dgm:presLayoutVars>
          <dgm:bulletEnabled val="1"/>
        </dgm:presLayoutVars>
      </dgm:prSet>
      <dgm:spPr/>
    </dgm:pt>
    <dgm:pt modelId="{3057FB77-68EE-4481-963B-7E8AD5685E7B}" type="pres">
      <dgm:prSet presAssocID="{B19F293A-DBE2-429F-922D-3FB8AA420A64}" presName="accent_7" presStyleCnt="0"/>
      <dgm:spPr/>
    </dgm:pt>
    <dgm:pt modelId="{FF6D8F99-A9E6-4752-8528-C6FA60709485}" type="pres">
      <dgm:prSet presAssocID="{B19F293A-DBE2-429F-922D-3FB8AA420A64}" presName="accentRepeatNode" presStyleLbl="solidFgAcc1" presStyleIdx="6" presStyleCnt="7"/>
      <dgm:spPr/>
    </dgm:pt>
  </dgm:ptLst>
  <dgm:cxnLst>
    <dgm:cxn modelId="{30E95108-81E7-453D-8630-AB20BAD08CB9}" srcId="{47D0284B-E881-49C9-B9C3-F74E65C608D0}" destId="{B5224782-086B-4464-B81D-C09F6A526ED5}" srcOrd="5" destOrd="0" parTransId="{66468EDF-A43A-41C2-9D0E-6A20A097D396}" sibTransId="{B40007FE-7A74-4B8A-B2B0-DEB8814D1FE8}"/>
    <dgm:cxn modelId="{71D23A28-3D08-412D-9E7C-B7297B6AE154}" type="presOf" srcId="{3AD1E35C-3E47-42AB-8C86-C54FF5606973}" destId="{F42A6FDF-496B-4D1C-B728-5148BAF633C7}" srcOrd="0" destOrd="0" presId="urn:microsoft.com/office/officeart/2008/layout/VerticalCurvedList"/>
    <dgm:cxn modelId="{1BE5523A-E9C9-48BF-87F8-F614666DEC00}" type="presOf" srcId="{05F59DD2-B1A9-42DD-B4A0-CF2CD5155F94}" destId="{2C596476-F6FE-42AB-A03F-068C9717672A}" srcOrd="0" destOrd="0" presId="urn:microsoft.com/office/officeart/2008/layout/VerticalCurvedList"/>
    <dgm:cxn modelId="{8A910161-EAD5-43DC-BCE4-B5167D19947D}" type="presOf" srcId="{CE4E8B0C-FEC6-4A5F-A069-6DA409B36513}" destId="{0BC1EFF1-40F0-4C01-B0B2-B605CCB6DDFA}" srcOrd="0" destOrd="0" presId="urn:microsoft.com/office/officeart/2008/layout/VerticalCurvedList"/>
    <dgm:cxn modelId="{1A302A41-8A2F-4EFA-AB4F-87AF2333F67C}" srcId="{47D0284B-E881-49C9-B9C3-F74E65C608D0}" destId="{170592C6-580C-483B-89A3-B502511123E1}" srcOrd="1" destOrd="0" parTransId="{0EC51990-9B84-4EAE-BA50-A1295070A384}" sibTransId="{CAB8B5A3-11BF-477D-8283-BF7AD6A52BCD}"/>
    <dgm:cxn modelId="{ED653744-69CA-4944-A0DA-B67786ED7692}" srcId="{47D0284B-E881-49C9-B9C3-F74E65C608D0}" destId="{733D82DB-56F2-44EB-B0B9-4DDB8382A98D}" srcOrd="0" destOrd="0" parTransId="{8367FBD9-60B9-4B2C-8B7D-C245FA537E18}" sibTransId="{05F59DD2-B1A9-42DD-B4A0-CF2CD5155F94}"/>
    <dgm:cxn modelId="{6C39384B-E9A2-41B4-AB0F-A2EE147C241A}" type="presOf" srcId="{47D0284B-E881-49C9-B9C3-F74E65C608D0}" destId="{DF8FB40B-7A8C-4993-8223-78FEFDC4D0CD}" srcOrd="0" destOrd="0" presId="urn:microsoft.com/office/officeart/2008/layout/VerticalCurvedList"/>
    <dgm:cxn modelId="{045A874C-9D32-408F-B280-149B8ADE3392}" srcId="{47D0284B-E881-49C9-B9C3-F74E65C608D0}" destId="{2F1EEE08-CD7B-4244-B545-0EBF6E15CB35}" srcOrd="2" destOrd="0" parTransId="{279AEF39-0E3D-4522-8EDF-D315D781CC15}" sibTransId="{7823ACFB-A24C-4769-AC86-238ECDFFC7C4}"/>
    <dgm:cxn modelId="{4BF73254-F40C-4FAC-92FB-9CA8927834AC}" type="presOf" srcId="{B19F293A-DBE2-429F-922D-3FB8AA420A64}" destId="{09AB08C8-09FF-4318-96EA-843A62384E5B}" srcOrd="0" destOrd="0" presId="urn:microsoft.com/office/officeart/2008/layout/VerticalCurvedList"/>
    <dgm:cxn modelId="{D7A6CC57-86F3-4229-AC74-5C0616591B2B}" srcId="{47D0284B-E881-49C9-B9C3-F74E65C608D0}" destId="{B19F293A-DBE2-429F-922D-3FB8AA420A64}" srcOrd="6" destOrd="0" parTransId="{FE061514-759D-4564-924D-E4DB204895CE}" sibTransId="{30A576A9-9190-4B1E-A348-3EBE3B57F9D2}"/>
    <dgm:cxn modelId="{64891958-6A54-40AE-A7CF-BD9F12570B36}" type="presOf" srcId="{2F1EEE08-CD7B-4244-B545-0EBF6E15CB35}" destId="{9A8DD507-88DB-4423-A0DB-61E99CF85893}" srcOrd="0" destOrd="0" presId="urn:microsoft.com/office/officeart/2008/layout/VerticalCurvedList"/>
    <dgm:cxn modelId="{649EEEAA-2786-4BD7-9E3A-6D67E0356DDD}" type="presOf" srcId="{733D82DB-56F2-44EB-B0B9-4DDB8382A98D}" destId="{2B6633D9-1394-48FF-9BBB-801EA9783648}" srcOrd="0" destOrd="0" presId="urn:microsoft.com/office/officeart/2008/layout/VerticalCurvedList"/>
    <dgm:cxn modelId="{0F7E01C1-3482-4506-A44F-D8AAFC13117D}" type="presOf" srcId="{170592C6-580C-483B-89A3-B502511123E1}" destId="{B3C0DD17-EDD7-43E1-87AD-75CD4B7541AA}" srcOrd="0" destOrd="0" presId="urn:microsoft.com/office/officeart/2008/layout/VerticalCurvedList"/>
    <dgm:cxn modelId="{DC03F6D1-3B3C-40E6-80BA-D81335F93099}" type="presOf" srcId="{B5224782-086B-4464-B81D-C09F6A526ED5}" destId="{C5EFDBA3-FC37-4607-AE2D-CCB7C62D839B}" srcOrd="0" destOrd="0" presId="urn:microsoft.com/office/officeart/2008/layout/VerticalCurvedList"/>
    <dgm:cxn modelId="{AFCD08E5-AACF-4DC2-929B-DBF37271DC8D}" srcId="{47D0284B-E881-49C9-B9C3-F74E65C608D0}" destId="{CE4E8B0C-FEC6-4A5F-A069-6DA409B36513}" srcOrd="3" destOrd="0" parTransId="{45936E61-D3CB-41D3-B385-F92189EADF40}" sibTransId="{53E364E6-B1AE-4F15-B401-F5DADE599757}"/>
    <dgm:cxn modelId="{BA3CEBEE-9D45-4B27-A575-F2BEC97093B7}" srcId="{47D0284B-E881-49C9-B9C3-F74E65C608D0}" destId="{3AD1E35C-3E47-42AB-8C86-C54FF5606973}" srcOrd="4" destOrd="0" parTransId="{ADFA1E9F-5218-402E-A2D2-77B6A6E4BA66}" sibTransId="{BAD24C9A-31F6-4EA6-B0C0-662B449F1BAC}"/>
    <dgm:cxn modelId="{83A81B1B-76B2-48EB-8F7C-6DD8ADA0CC7E}" type="presParOf" srcId="{DF8FB40B-7A8C-4993-8223-78FEFDC4D0CD}" destId="{EE920F7B-CECF-41D4-9F31-6BD9B4E2D3EB}" srcOrd="0" destOrd="0" presId="urn:microsoft.com/office/officeart/2008/layout/VerticalCurvedList"/>
    <dgm:cxn modelId="{80B11076-CC8E-4432-984D-09CCA34D1767}" type="presParOf" srcId="{EE920F7B-CECF-41D4-9F31-6BD9B4E2D3EB}" destId="{4EE4E31F-177D-42BF-9674-4A4BF350D51E}" srcOrd="0" destOrd="0" presId="urn:microsoft.com/office/officeart/2008/layout/VerticalCurvedList"/>
    <dgm:cxn modelId="{494628C9-136C-40C3-8529-74DDA5EDF346}" type="presParOf" srcId="{4EE4E31F-177D-42BF-9674-4A4BF350D51E}" destId="{9BBBF587-AC52-419A-B94F-258F573E0EA7}" srcOrd="0" destOrd="0" presId="urn:microsoft.com/office/officeart/2008/layout/VerticalCurvedList"/>
    <dgm:cxn modelId="{DA0E644C-1FD5-432E-9FFE-58554DBC5EC4}" type="presParOf" srcId="{4EE4E31F-177D-42BF-9674-4A4BF350D51E}" destId="{2C596476-F6FE-42AB-A03F-068C9717672A}" srcOrd="1" destOrd="0" presId="urn:microsoft.com/office/officeart/2008/layout/VerticalCurvedList"/>
    <dgm:cxn modelId="{5D1512F6-6E43-41ED-B15A-5A0C5CC12489}" type="presParOf" srcId="{4EE4E31F-177D-42BF-9674-4A4BF350D51E}" destId="{A8D7897E-A000-4B01-BE11-F155509CDC1E}" srcOrd="2" destOrd="0" presId="urn:microsoft.com/office/officeart/2008/layout/VerticalCurvedList"/>
    <dgm:cxn modelId="{0E3EA222-3FC5-4FB3-A39F-714C570037FE}" type="presParOf" srcId="{4EE4E31F-177D-42BF-9674-4A4BF350D51E}" destId="{4871B367-FC12-4212-BC7E-682A53A14804}" srcOrd="3" destOrd="0" presId="urn:microsoft.com/office/officeart/2008/layout/VerticalCurvedList"/>
    <dgm:cxn modelId="{DF4464B3-205A-48DF-81EE-4F35E0FBF1A1}" type="presParOf" srcId="{EE920F7B-CECF-41D4-9F31-6BD9B4E2D3EB}" destId="{2B6633D9-1394-48FF-9BBB-801EA9783648}" srcOrd="1" destOrd="0" presId="urn:microsoft.com/office/officeart/2008/layout/VerticalCurvedList"/>
    <dgm:cxn modelId="{706B5A1D-FF9F-4EEE-B8F8-238F31F74DA7}" type="presParOf" srcId="{EE920F7B-CECF-41D4-9F31-6BD9B4E2D3EB}" destId="{A040D130-DAF9-42FA-BDE3-7B46FB3072E1}" srcOrd="2" destOrd="0" presId="urn:microsoft.com/office/officeart/2008/layout/VerticalCurvedList"/>
    <dgm:cxn modelId="{1F68A1F1-9E6E-4517-85DE-FA4D5B600E37}" type="presParOf" srcId="{A040D130-DAF9-42FA-BDE3-7B46FB3072E1}" destId="{174C59AE-3887-4325-9902-665F11931233}" srcOrd="0" destOrd="0" presId="urn:microsoft.com/office/officeart/2008/layout/VerticalCurvedList"/>
    <dgm:cxn modelId="{53ACEA76-61FF-41D8-BBE9-0CE6263D2615}" type="presParOf" srcId="{EE920F7B-CECF-41D4-9F31-6BD9B4E2D3EB}" destId="{B3C0DD17-EDD7-43E1-87AD-75CD4B7541AA}" srcOrd="3" destOrd="0" presId="urn:microsoft.com/office/officeart/2008/layout/VerticalCurvedList"/>
    <dgm:cxn modelId="{A637AA34-BA89-4E83-B3C2-821BC1BA4F16}" type="presParOf" srcId="{EE920F7B-CECF-41D4-9F31-6BD9B4E2D3EB}" destId="{452A0D63-A325-4CB1-AF1F-384CE2F7832D}" srcOrd="4" destOrd="0" presId="urn:microsoft.com/office/officeart/2008/layout/VerticalCurvedList"/>
    <dgm:cxn modelId="{7AEDF0A6-F4BB-4C21-BCCA-96BBDCA6FC9E}" type="presParOf" srcId="{452A0D63-A325-4CB1-AF1F-384CE2F7832D}" destId="{9B983724-257A-4A53-BEC5-9490610510D2}" srcOrd="0" destOrd="0" presId="urn:microsoft.com/office/officeart/2008/layout/VerticalCurvedList"/>
    <dgm:cxn modelId="{73956841-9E3B-4B91-B735-D7BABD270EF7}" type="presParOf" srcId="{EE920F7B-CECF-41D4-9F31-6BD9B4E2D3EB}" destId="{9A8DD507-88DB-4423-A0DB-61E99CF85893}" srcOrd="5" destOrd="0" presId="urn:microsoft.com/office/officeart/2008/layout/VerticalCurvedList"/>
    <dgm:cxn modelId="{5B121D90-5488-4ED3-81F2-4A66D7A888E9}" type="presParOf" srcId="{EE920F7B-CECF-41D4-9F31-6BD9B4E2D3EB}" destId="{F78B3988-27DF-4215-B3BE-04D4A32A5E9A}" srcOrd="6" destOrd="0" presId="urn:microsoft.com/office/officeart/2008/layout/VerticalCurvedList"/>
    <dgm:cxn modelId="{0778431A-24D6-4378-80D0-C6150FB0E5AE}" type="presParOf" srcId="{F78B3988-27DF-4215-B3BE-04D4A32A5E9A}" destId="{92180E4B-CAEE-4D92-AA2A-4EB0CCA7DC1B}" srcOrd="0" destOrd="0" presId="urn:microsoft.com/office/officeart/2008/layout/VerticalCurvedList"/>
    <dgm:cxn modelId="{D39AA5CE-64D8-4DB3-B29F-5FAA6F93A357}" type="presParOf" srcId="{EE920F7B-CECF-41D4-9F31-6BD9B4E2D3EB}" destId="{0BC1EFF1-40F0-4C01-B0B2-B605CCB6DDFA}" srcOrd="7" destOrd="0" presId="urn:microsoft.com/office/officeart/2008/layout/VerticalCurvedList"/>
    <dgm:cxn modelId="{767DE024-D34E-4159-9DD9-1FC8DD74C7EC}" type="presParOf" srcId="{EE920F7B-CECF-41D4-9F31-6BD9B4E2D3EB}" destId="{1CD956CA-03C3-4033-8FD3-883305A135A5}" srcOrd="8" destOrd="0" presId="urn:microsoft.com/office/officeart/2008/layout/VerticalCurvedList"/>
    <dgm:cxn modelId="{7B976C5D-8A22-46D8-AC3C-8085B78FC430}" type="presParOf" srcId="{1CD956CA-03C3-4033-8FD3-883305A135A5}" destId="{6335A55A-253A-490A-9E89-EE2627186210}" srcOrd="0" destOrd="0" presId="urn:microsoft.com/office/officeart/2008/layout/VerticalCurvedList"/>
    <dgm:cxn modelId="{84D8565B-EF03-4491-8FE9-6015D0F94757}" type="presParOf" srcId="{EE920F7B-CECF-41D4-9F31-6BD9B4E2D3EB}" destId="{F42A6FDF-496B-4D1C-B728-5148BAF633C7}" srcOrd="9" destOrd="0" presId="urn:microsoft.com/office/officeart/2008/layout/VerticalCurvedList"/>
    <dgm:cxn modelId="{2251FC33-66BF-460E-AC4A-A566EF86ECCF}" type="presParOf" srcId="{EE920F7B-CECF-41D4-9F31-6BD9B4E2D3EB}" destId="{57F53951-1F98-4592-BE21-ED3C00612E4C}" srcOrd="10" destOrd="0" presId="urn:microsoft.com/office/officeart/2008/layout/VerticalCurvedList"/>
    <dgm:cxn modelId="{188C3E76-E592-4E7C-8727-93A4BFB0DE35}" type="presParOf" srcId="{57F53951-1F98-4592-BE21-ED3C00612E4C}" destId="{8DC33223-5424-42AD-8E7B-BBD94F7E3A0B}" srcOrd="0" destOrd="0" presId="urn:microsoft.com/office/officeart/2008/layout/VerticalCurvedList"/>
    <dgm:cxn modelId="{FC5292C0-CC92-4C8D-867B-3CB9A8CC4301}" type="presParOf" srcId="{EE920F7B-CECF-41D4-9F31-6BD9B4E2D3EB}" destId="{C5EFDBA3-FC37-4607-AE2D-CCB7C62D839B}" srcOrd="11" destOrd="0" presId="urn:microsoft.com/office/officeart/2008/layout/VerticalCurvedList"/>
    <dgm:cxn modelId="{599C3E3E-ED11-4EC2-9566-7B2E90F1FCFA}" type="presParOf" srcId="{EE920F7B-CECF-41D4-9F31-6BD9B4E2D3EB}" destId="{93171E91-281B-419F-B72A-A13DA1D4E329}" srcOrd="12" destOrd="0" presId="urn:microsoft.com/office/officeart/2008/layout/VerticalCurvedList"/>
    <dgm:cxn modelId="{3184EEF7-EBD2-420C-92F9-D35AF0D11F46}" type="presParOf" srcId="{93171E91-281B-419F-B72A-A13DA1D4E329}" destId="{2F17518A-53A7-4F63-BDE4-BB792877246E}" srcOrd="0" destOrd="0" presId="urn:microsoft.com/office/officeart/2008/layout/VerticalCurvedList"/>
    <dgm:cxn modelId="{799C9CE6-297B-49A7-B5DA-865A84803924}" type="presParOf" srcId="{EE920F7B-CECF-41D4-9F31-6BD9B4E2D3EB}" destId="{09AB08C8-09FF-4318-96EA-843A62384E5B}" srcOrd="13" destOrd="0" presId="urn:microsoft.com/office/officeart/2008/layout/VerticalCurvedList"/>
    <dgm:cxn modelId="{1D3DFDA5-18B0-4C48-9F1E-C3D1910B5652}" type="presParOf" srcId="{EE920F7B-CECF-41D4-9F31-6BD9B4E2D3EB}" destId="{3057FB77-68EE-4481-963B-7E8AD5685E7B}" srcOrd="14" destOrd="0" presId="urn:microsoft.com/office/officeart/2008/layout/VerticalCurvedList"/>
    <dgm:cxn modelId="{71DCEC19-BCF4-4690-ABB0-A34C669BB726}" type="presParOf" srcId="{3057FB77-68EE-4481-963B-7E8AD5685E7B}" destId="{FF6D8F99-A9E6-4752-8528-C6FA6070948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82BC16-D79B-4FB3-AC25-ECEFBC25EE16}" type="doc">
      <dgm:prSet loTypeId="urn:microsoft.com/office/officeart/2005/8/layout/pyramid2" loCatId="list" qsTypeId="urn:microsoft.com/office/officeart/2005/8/quickstyle/simple1" qsCatId="simple" csTypeId="urn:microsoft.com/office/officeart/2005/8/colors/colorful2" csCatId="colorful" phldr="1"/>
      <dgm:spPr/>
      <dgm:t>
        <a:bodyPr/>
        <a:lstStyle/>
        <a:p>
          <a:endParaRPr lang="en-GB"/>
        </a:p>
      </dgm:t>
    </dgm:pt>
    <dgm:pt modelId="{FFA5AD9D-B6E5-47EF-AD7F-03D564D29E7B}">
      <dgm:prSet phldrT="[Text]"/>
      <dgm:spPr/>
      <dgm:t>
        <a:bodyPr/>
        <a:lstStyle/>
        <a:p>
          <a:pPr>
            <a:buNone/>
          </a:pPr>
          <a:r>
            <a:rPr lang="en-IN" dirty="0">
              <a:latin typeface="Times New Roman" panose="02020603050405020304" pitchFamily="18" charset="0"/>
              <a:cs typeface="Times New Roman" panose="02020603050405020304" pitchFamily="18" charset="0"/>
            </a:rPr>
            <a:t>Increased likelihood of systemic failure rather than individual error.</a:t>
          </a:r>
        </a:p>
      </dgm:t>
    </dgm:pt>
    <dgm:pt modelId="{94C2387F-2248-427A-ACFC-1EFE56174364}" type="parTrans" cxnId="{414228EC-8749-4289-B9D1-022A98E8BDF0}">
      <dgm:prSet/>
      <dgm:spPr/>
      <dgm:t>
        <a:bodyPr/>
        <a:lstStyle/>
        <a:p>
          <a:endParaRPr lang="en-IN"/>
        </a:p>
      </dgm:t>
    </dgm:pt>
    <dgm:pt modelId="{90A7D1A3-9C19-40E9-93CC-771B02AC027E}" type="sibTrans" cxnId="{414228EC-8749-4289-B9D1-022A98E8BDF0}">
      <dgm:prSet/>
      <dgm:spPr/>
      <dgm:t>
        <a:bodyPr/>
        <a:lstStyle/>
        <a:p>
          <a:endParaRPr lang="en-IN"/>
        </a:p>
      </dgm:t>
    </dgm:pt>
    <dgm:pt modelId="{F3FD0A46-0EDA-4640-A94E-D8C18A5F2B5B}">
      <dgm:prSet phldrT="[Text]"/>
      <dgm:spPr/>
      <dgm:t>
        <a:bodyPr/>
        <a:lstStyle/>
        <a:p>
          <a:pPr>
            <a:buNone/>
          </a:pPr>
          <a:r>
            <a:rPr lang="en-IN" dirty="0">
              <a:latin typeface="Times New Roman" panose="02020603050405020304" pitchFamily="18" charset="0"/>
              <a:cs typeface="Times New Roman" panose="02020603050405020304" pitchFamily="18" charset="0"/>
            </a:rPr>
            <a:t>Ineffective communication approach among police forces (Hine and </a:t>
          </a:r>
          <a:r>
            <a:rPr lang="en-IN" dirty="0" err="1">
              <a:latin typeface="Times New Roman" panose="02020603050405020304" pitchFamily="18" charset="0"/>
              <a:cs typeface="Times New Roman" panose="02020603050405020304" pitchFamily="18" charset="0"/>
            </a:rPr>
            <a:t>Bragias</a:t>
          </a:r>
          <a:r>
            <a:rPr lang="en-IN" dirty="0">
              <a:latin typeface="Times New Roman" panose="02020603050405020304" pitchFamily="18" charset="0"/>
              <a:cs typeface="Times New Roman" panose="02020603050405020304" pitchFamily="18" charset="0"/>
            </a:rPr>
            <a:t>, 2021). </a:t>
          </a:r>
        </a:p>
      </dgm:t>
    </dgm:pt>
    <dgm:pt modelId="{502769F0-55C5-4469-9965-DB07E43784E0}" type="parTrans" cxnId="{EC0CE318-AAB1-438A-AA43-9FB2B34B2B24}">
      <dgm:prSet/>
      <dgm:spPr/>
      <dgm:t>
        <a:bodyPr/>
        <a:lstStyle/>
        <a:p>
          <a:endParaRPr lang="en-IN"/>
        </a:p>
      </dgm:t>
    </dgm:pt>
    <dgm:pt modelId="{4C4DF0BA-F5AD-4653-8509-438387DF02B8}" type="sibTrans" cxnId="{EC0CE318-AAB1-438A-AA43-9FB2B34B2B24}">
      <dgm:prSet/>
      <dgm:spPr/>
      <dgm:t>
        <a:bodyPr/>
        <a:lstStyle/>
        <a:p>
          <a:endParaRPr lang="en-IN"/>
        </a:p>
      </dgm:t>
    </dgm:pt>
    <dgm:pt modelId="{6D05FEC9-3BA9-49A7-8F4F-F38CEDA5CB9D}">
      <dgm:prSet phldrT="[Text]"/>
      <dgm:spPr/>
      <dgm:t>
        <a:bodyPr/>
        <a:lstStyle/>
        <a:p>
          <a:pPr>
            <a:buNone/>
          </a:pPr>
          <a:r>
            <a:rPr lang="en-IN" dirty="0">
              <a:latin typeface="Times New Roman" panose="02020603050405020304" pitchFamily="18" charset="0"/>
              <a:cs typeface="Times New Roman" panose="02020603050405020304" pitchFamily="18" charset="0"/>
            </a:rPr>
            <a:t>Poor data-quality due to ineffective guidance and operational errors. </a:t>
          </a:r>
        </a:p>
      </dgm:t>
    </dgm:pt>
    <dgm:pt modelId="{DAFED6F1-5E5D-4DEF-856E-A13244C8E2C8}" type="parTrans" cxnId="{ADCFBBB0-8D66-4B22-85E9-53E32941FF36}">
      <dgm:prSet/>
      <dgm:spPr/>
      <dgm:t>
        <a:bodyPr/>
        <a:lstStyle/>
        <a:p>
          <a:endParaRPr lang="en-IN"/>
        </a:p>
      </dgm:t>
    </dgm:pt>
    <dgm:pt modelId="{6F4CEC23-C637-4CD3-B172-F4BB0E7E4BB1}" type="sibTrans" cxnId="{ADCFBBB0-8D66-4B22-85E9-53E32941FF36}">
      <dgm:prSet/>
      <dgm:spPr/>
      <dgm:t>
        <a:bodyPr/>
        <a:lstStyle/>
        <a:p>
          <a:endParaRPr lang="en-IN"/>
        </a:p>
      </dgm:t>
    </dgm:pt>
    <dgm:pt modelId="{CF25EA0B-655F-4B51-8470-E413838243E8}">
      <dgm:prSet/>
      <dgm:spPr/>
      <dgm:t>
        <a:bodyPr/>
        <a:lstStyle/>
        <a:p>
          <a:pPr>
            <a:buNone/>
          </a:pPr>
          <a:r>
            <a:rPr lang="en-IN" dirty="0">
              <a:latin typeface="Times New Roman" panose="02020603050405020304" pitchFamily="18" charset="0"/>
              <a:cs typeface="Times New Roman" panose="02020603050405020304" pitchFamily="18" charset="0"/>
            </a:rPr>
            <a:t>Cultural barriers: Constrained sharing due to “need-to-know” assumptions (Ross, 2025). </a:t>
          </a:r>
        </a:p>
      </dgm:t>
    </dgm:pt>
    <dgm:pt modelId="{A1D20B8B-B09E-4854-B0D7-CFE91848718A}" type="parTrans" cxnId="{10FB61F6-95B1-45E9-BB2B-75C4464CE92E}">
      <dgm:prSet/>
      <dgm:spPr/>
      <dgm:t>
        <a:bodyPr/>
        <a:lstStyle/>
        <a:p>
          <a:endParaRPr lang="en-IN"/>
        </a:p>
      </dgm:t>
    </dgm:pt>
    <dgm:pt modelId="{445A156A-0D5C-4E26-B89B-F35BB3B2C4CA}" type="sibTrans" cxnId="{10FB61F6-95B1-45E9-BB2B-75C4464CE92E}">
      <dgm:prSet/>
      <dgm:spPr/>
      <dgm:t>
        <a:bodyPr/>
        <a:lstStyle/>
        <a:p>
          <a:endParaRPr lang="en-IN"/>
        </a:p>
      </dgm:t>
    </dgm:pt>
    <dgm:pt modelId="{2F5FB3A8-6935-4870-B911-76057DF5FFC3}">
      <dgm:prSet/>
      <dgm:spPr/>
      <dgm:t>
        <a:bodyPr/>
        <a:lstStyle/>
        <a:p>
          <a:pPr>
            <a:buNone/>
          </a:pPr>
          <a:r>
            <a:rPr lang="en-IN" dirty="0">
              <a:latin typeface="Times New Roman" panose="02020603050405020304" pitchFamily="18" charset="0"/>
              <a:cs typeface="Times New Roman" panose="02020603050405020304" pitchFamily="18" charset="0"/>
            </a:rPr>
            <a:t>Reduced intelligence effectiveness due to institutional silos. </a:t>
          </a:r>
        </a:p>
      </dgm:t>
    </dgm:pt>
    <dgm:pt modelId="{1E1F44DA-6A2B-46D1-9608-CEBC07D3EFAB}" type="parTrans" cxnId="{C3DD2C55-2940-4C8B-BB8A-17EA4BA9CA68}">
      <dgm:prSet/>
      <dgm:spPr/>
      <dgm:t>
        <a:bodyPr/>
        <a:lstStyle/>
        <a:p>
          <a:endParaRPr lang="en-IN"/>
        </a:p>
      </dgm:t>
    </dgm:pt>
    <dgm:pt modelId="{B84DAEB7-3684-4989-9961-9EF627C32562}" type="sibTrans" cxnId="{C3DD2C55-2940-4C8B-BB8A-17EA4BA9CA68}">
      <dgm:prSet/>
      <dgm:spPr/>
      <dgm:t>
        <a:bodyPr/>
        <a:lstStyle/>
        <a:p>
          <a:endParaRPr lang="en-IN"/>
        </a:p>
      </dgm:t>
    </dgm:pt>
    <dgm:pt modelId="{FCD687BD-DD11-4708-AE40-70BE1472F5CD}">
      <dgm:prSet/>
      <dgm:spPr/>
      <dgm:t>
        <a:bodyPr/>
        <a:lstStyle/>
        <a:p>
          <a:pPr>
            <a:buNone/>
          </a:pPr>
          <a:r>
            <a:rPr lang="en-IN" dirty="0">
              <a:latin typeface="Times New Roman" panose="02020603050405020304" pitchFamily="18" charset="0"/>
              <a:cs typeface="Times New Roman" panose="02020603050405020304" pitchFamily="18" charset="0"/>
            </a:rPr>
            <a:t>Inaccurate data interpretation and recording possibilities (</a:t>
          </a:r>
          <a:r>
            <a:rPr lang="en-IN" dirty="0" err="1">
              <a:latin typeface="Times New Roman" panose="02020603050405020304" pitchFamily="18" charset="0"/>
              <a:cs typeface="Times New Roman" panose="02020603050405020304" pitchFamily="18" charset="0"/>
            </a:rPr>
            <a:t>Montasari</a:t>
          </a:r>
          <a:r>
            <a:rPr lang="en-IN" dirty="0">
              <a:latin typeface="Times New Roman" panose="02020603050405020304" pitchFamily="18" charset="0"/>
              <a:cs typeface="Times New Roman" panose="02020603050405020304" pitchFamily="18" charset="0"/>
            </a:rPr>
            <a:t> and Boon, 2023). </a:t>
          </a:r>
        </a:p>
      </dgm:t>
    </dgm:pt>
    <dgm:pt modelId="{6C7B8061-0CF4-4DDF-A834-44D489AC1F73}" type="parTrans" cxnId="{818BEE96-4024-42AF-8AF8-139489B442D3}">
      <dgm:prSet/>
      <dgm:spPr/>
      <dgm:t>
        <a:bodyPr/>
        <a:lstStyle/>
        <a:p>
          <a:endParaRPr lang="en-IN"/>
        </a:p>
      </dgm:t>
    </dgm:pt>
    <dgm:pt modelId="{7096F408-7611-4787-BDA5-77607381A22E}" type="sibTrans" cxnId="{818BEE96-4024-42AF-8AF8-139489B442D3}">
      <dgm:prSet/>
      <dgm:spPr/>
      <dgm:t>
        <a:bodyPr/>
        <a:lstStyle/>
        <a:p>
          <a:endParaRPr lang="en-IN"/>
        </a:p>
      </dgm:t>
    </dgm:pt>
    <dgm:pt modelId="{44645D86-0A4E-4B6C-AE34-1EB260BC4C54}">
      <dgm:prSet/>
      <dgm:spPr/>
      <dgm:t>
        <a:bodyPr/>
        <a:lstStyle/>
        <a:p>
          <a:pPr>
            <a:buNone/>
          </a:pPr>
          <a:r>
            <a:rPr lang="en-IN" dirty="0">
              <a:latin typeface="Times New Roman" panose="02020603050405020304" pitchFamily="18" charset="0"/>
              <a:cs typeface="Times New Roman" panose="02020603050405020304" pitchFamily="18" charset="0"/>
            </a:rPr>
            <a:t>Critical issue: More possibilities of systematic failure compared to individual failures. </a:t>
          </a:r>
        </a:p>
      </dgm:t>
    </dgm:pt>
    <dgm:pt modelId="{59B47CAC-DD04-4932-A6C2-706CA3FD2CA2}" type="parTrans" cxnId="{FC5E6CF0-8C17-405B-887A-A465E7D22A4E}">
      <dgm:prSet/>
      <dgm:spPr/>
      <dgm:t>
        <a:bodyPr/>
        <a:lstStyle/>
        <a:p>
          <a:endParaRPr lang="en-IN"/>
        </a:p>
      </dgm:t>
    </dgm:pt>
    <dgm:pt modelId="{9CE89FD8-0228-4464-B294-A335737FA50E}" type="sibTrans" cxnId="{FC5E6CF0-8C17-405B-887A-A465E7D22A4E}">
      <dgm:prSet/>
      <dgm:spPr/>
      <dgm:t>
        <a:bodyPr/>
        <a:lstStyle/>
        <a:p>
          <a:endParaRPr lang="en-IN"/>
        </a:p>
      </dgm:t>
    </dgm:pt>
    <dgm:pt modelId="{A3407206-FC46-4460-8973-D875FB30D5D9}" type="pres">
      <dgm:prSet presAssocID="{8282BC16-D79B-4FB3-AC25-ECEFBC25EE16}" presName="compositeShape" presStyleCnt="0">
        <dgm:presLayoutVars>
          <dgm:dir/>
          <dgm:resizeHandles/>
        </dgm:presLayoutVars>
      </dgm:prSet>
      <dgm:spPr/>
    </dgm:pt>
    <dgm:pt modelId="{8AD01AFB-3B3B-42C9-9811-DCDD23E29EAA}" type="pres">
      <dgm:prSet presAssocID="{8282BC16-D79B-4FB3-AC25-ECEFBC25EE16}" presName="pyramid" presStyleLbl="node1" presStyleIdx="0" presStyleCnt="1"/>
      <dgm:spPr/>
    </dgm:pt>
    <dgm:pt modelId="{FA5AEB25-4797-4862-854C-27022AA44DE8}" type="pres">
      <dgm:prSet presAssocID="{8282BC16-D79B-4FB3-AC25-ECEFBC25EE16}" presName="theList" presStyleCnt="0"/>
      <dgm:spPr/>
    </dgm:pt>
    <dgm:pt modelId="{F8C3962E-C8B7-4EAD-A00C-900B10988549}" type="pres">
      <dgm:prSet presAssocID="{FFA5AD9D-B6E5-47EF-AD7F-03D564D29E7B}" presName="aNode" presStyleLbl="fgAcc1" presStyleIdx="0" presStyleCnt="7">
        <dgm:presLayoutVars>
          <dgm:bulletEnabled val="1"/>
        </dgm:presLayoutVars>
      </dgm:prSet>
      <dgm:spPr/>
    </dgm:pt>
    <dgm:pt modelId="{D59DFFB3-7893-4B93-A30F-DEFC2C88A1BA}" type="pres">
      <dgm:prSet presAssocID="{FFA5AD9D-B6E5-47EF-AD7F-03D564D29E7B}" presName="aSpace" presStyleCnt="0"/>
      <dgm:spPr/>
    </dgm:pt>
    <dgm:pt modelId="{44565BE8-EFA9-407A-93D5-1CAD15B0B9B2}" type="pres">
      <dgm:prSet presAssocID="{F3FD0A46-0EDA-4640-A94E-D8C18A5F2B5B}" presName="aNode" presStyleLbl="fgAcc1" presStyleIdx="1" presStyleCnt="7">
        <dgm:presLayoutVars>
          <dgm:bulletEnabled val="1"/>
        </dgm:presLayoutVars>
      </dgm:prSet>
      <dgm:spPr/>
    </dgm:pt>
    <dgm:pt modelId="{0D0C504A-6ED6-4D6A-83C9-1ECC2A160FE9}" type="pres">
      <dgm:prSet presAssocID="{F3FD0A46-0EDA-4640-A94E-D8C18A5F2B5B}" presName="aSpace" presStyleCnt="0"/>
      <dgm:spPr/>
    </dgm:pt>
    <dgm:pt modelId="{9B008250-0DEE-4618-B162-C435A9986385}" type="pres">
      <dgm:prSet presAssocID="{6D05FEC9-3BA9-49A7-8F4F-F38CEDA5CB9D}" presName="aNode" presStyleLbl="fgAcc1" presStyleIdx="2" presStyleCnt="7">
        <dgm:presLayoutVars>
          <dgm:bulletEnabled val="1"/>
        </dgm:presLayoutVars>
      </dgm:prSet>
      <dgm:spPr/>
    </dgm:pt>
    <dgm:pt modelId="{5D268A46-5245-420B-806A-3AFC24BA5E64}" type="pres">
      <dgm:prSet presAssocID="{6D05FEC9-3BA9-49A7-8F4F-F38CEDA5CB9D}" presName="aSpace" presStyleCnt="0"/>
      <dgm:spPr/>
    </dgm:pt>
    <dgm:pt modelId="{8A03E05D-DDFD-441C-9FC9-58978053281C}" type="pres">
      <dgm:prSet presAssocID="{CF25EA0B-655F-4B51-8470-E413838243E8}" presName="aNode" presStyleLbl="fgAcc1" presStyleIdx="3" presStyleCnt="7">
        <dgm:presLayoutVars>
          <dgm:bulletEnabled val="1"/>
        </dgm:presLayoutVars>
      </dgm:prSet>
      <dgm:spPr/>
    </dgm:pt>
    <dgm:pt modelId="{858AEEA4-E448-4D1B-AA94-5D74B449F185}" type="pres">
      <dgm:prSet presAssocID="{CF25EA0B-655F-4B51-8470-E413838243E8}" presName="aSpace" presStyleCnt="0"/>
      <dgm:spPr/>
    </dgm:pt>
    <dgm:pt modelId="{81702B24-FDAB-4963-9CC6-71BF0A1DB1D2}" type="pres">
      <dgm:prSet presAssocID="{2F5FB3A8-6935-4870-B911-76057DF5FFC3}" presName="aNode" presStyleLbl="fgAcc1" presStyleIdx="4" presStyleCnt="7">
        <dgm:presLayoutVars>
          <dgm:bulletEnabled val="1"/>
        </dgm:presLayoutVars>
      </dgm:prSet>
      <dgm:spPr/>
    </dgm:pt>
    <dgm:pt modelId="{641C210C-ED96-4967-B954-8FC7C0D86A3D}" type="pres">
      <dgm:prSet presAssocID="{2F5FB3A8-6935-4870-B911-76057DF5FFC3}" presName="aSpace" presStyleCnt="0"/>
      <dgm:spPr/>
    </dgm:pt>
    <dgm:pt modelId="{89C419C3-DDCD-46BB-95DE-B008B13EA181}" type="pres">
      <dgm:prSet presAssocID="{FCD687BD-DD11-4708-AE40-70BE1472F5CD}" presName="aNode" presStyleLbl="fgAcc1" presStyleIdx="5" presStyleCnt="7">
        <dgm:presLayoutVars>
          <dgm:bulletEnabled val="1"/>
        </dgm:presLayoutVars>
      </dgm:prSet>
      <dgm:spPr/>
    </dgm:pt>
    <dgm:pt modelId="{504AA1CE-44A5-4A4B-9D76-0985AB08DFF7}" type="pres">
      <dgm:prSet presAssocID="{FCD687BD-DD11-4708-AE40-70BE1472F5CD}" presName="aSpace" presStyleCnt="0"/>
      <dgm:spPr/>
    </dgm:pt>
    <dgm:pt modelId="{FF7078B3-E9B7-4EFC-8DBC-01ACDCB88F0C}" type="pres">
      <dgm:prSet presAssocID="{44645D86-0A4E-4B6C-AE34-1EB260BC4C54}" presName="aNode" presStyleLbl="fgAcc1" presStyleIdx="6" presStyleCnt="7">
        <dgm:presLayoutVars>
          <dgm:bulletEnabled val="1"/>
        </dgm:presLayoutVars>
      </dgm:prSet>
      <dgm:spPr/>
    </dgm:pt>
    <dgm:pt modelId="{7EA0EEBB-60DC-45E8-8063-D1202012A382}" type="pres">
      <dgm:prSet presAssocID="{44645D86-0A4E-4B6C-AE34-1EB260BC4C54}" presName="aSpace" presStyleCnt="0"/>
      <dgm:spPr/>
    </dgm:pt>
  </dgm:ptLst>
  <dgm:cxnLst>
    <dgm:cxn modelId="{EC0CE318-AAB1-438A-AA43-9FB2B34B2B24}" srcId="{8282BC16-D79B-4FB3-AC25-ECEFBC25EE16}" destId="{F3FD0A46-0EDA-4640-A94E-D8C18A5F2B5B}" srcOrd="1" destOrd="0" parTransId="{502769F0-55C5-4469-9965-DB07E43784E0}" sibTransId="{4C4DF0BA-F5AD-4653-8509-438387DF02B8}"/>
    <dgm:cxn modelId="{3DACB763-8EFA-423C-AA87-B21637DB8773}" type="presOf" srcId="{FCD687BD-DD11-4708-AE40-70BE1472F5CD}" destId="{89C419C3-DDCD-46BB-95DE-B008B13EA181}" srcOrd="0" destOrd="0" presId="urn:microsoft.com/office/officeart/2005/8/layout/pyramid2"/>
    <dgm:cxn modelId="{FF61BD70-0986-4436-A50A-521ED0F7E662}" type="presOf" srcId="{8282BC16-D79B-4FB3-AC25-ECEFBC25EE16}" destId="{A3407206-FC46-4460-8973-D875FB30D5D9}" srcOrd="0" destOrd="0" presId="urn:microsoft.com/office/officeart/2005/8/layout/pyramid2"/>
    <dgm:cxn modelId="{C3DD2C55-2940-4C8B-BB8A-17EA4BA9CA68}" srcId="{8282BC16-D79B-4FB3-AC25-ECEFBC25EE16}" destId="{2F5FB3A8-6935-4870-B911-76057DF5FFC3}" srcOrd="4" destOrd="0" parTransId="{1E1F44DA-6A2B-46D1-9608-CEBC07D3EFAB}" sibTransId="{B84DAEB7-3684-4989-9961-9EF627C32562}"/>
    <dgm:cxn modelId="{4E0A2457-A6D7-4CC1-A6EB-784F3A08C23E}" type="presOf" srcId="{FFA5AD9D-B6E5-47EF-AD7F-03D564D29E7B}" destId="{F8C3962E-C8B7-4EAD-A00C-900B10988549}" srcOrd="0" destOrd="0" presId="urn:microsoft.com/office/officeart/2005/8/layout/pyramid2"/>
    <dgm:cxn modelId="{F4B83A83-FFE5-4D67-89F7-095A29540692}" type="presOf" srcId="{CF25EA0B-655F-4B51-8470-E413838243E8}" destId="{8A03E05D-DDFD-441C-9FC9-58978053281C}" srcOrd="0" destOrd="0" presId="urn:microsoft.com/office/officeart/2005/8/layout/pyramid2"/>
    <dgm:cxn modelId="{69341B84-C5E4-4390-B8AC-1748B61011CE}" type="presOf" srcId="{6D05FEC9-3BA9-49A7-8F4F-F38CEDA5CB9D}" destId="{9B008250-0DEE-4618-B162-C435A9986385}" srcOrd="0" destOrd="0" presId="urn:microsoft.com/office/officeart/2005/8/layout/pyramid2"/>
    <dgm:cxn modelId="{E5B79492-2F87-4B48-8C18-66AF18F569AE}" type="presOf" srcId="{2F5FB3A8-6935-4870-B911-76057DF5FFC3}" destId="{81702B24-FDAB-4963-9CC6-71BF0A1DB1D2}" srcOrd="0" destOrd="0" presId="urn:microsoft.com/office/officeart/2005/8/layout/pyramid2"/>
    <dgm:cxn modelId="{818BEE96-4024-42AF-8AF8-139489B442D3}" srcId="{8282BC16-D79B-4FB3-AC25-ECEFBC25EE16}" destId="{FCD687BD-DD11-4708-AE40-70BE1472F5CD}" srcOrd="5" destOrd="0" parTransId="{6C7B8061-0CF4-4DDF-A834-44D489AC1F73}" sibTransId="{7096F408-7611-4787-BDA5-77607381A22E}"/>
    <dgm:cxn modelId="{ADCFBBB0-8D66-4B22-85E9-53E32941FF36}" srcId="{8282BC16-D79B-4FB3-AC25-ECEFBC25EE16}" destId="{6D05FEC9-3BA9-49A7-8F4F-F38CEDA5CB9D}" srcOrd="2" destOrd="0" parTransId="{DAFED6F1-5E5D-4DEF-856E-A13244C8E2C8}" sibTransId="{6F4CEC23-C637-4CD3-B172-F4BB0E7E4BB1}"/>
    <dgm:cxn modelId="{45D001B4-8A98-4ACC-B37F-7796803F33DC}" type="presOf" srcId="{F3FD0A46-0EDA-4640-A94E-D8C18A5F2B5B}" destId="{44565BE8-EFA9-407A-93D5-1CAD15B0B9B2}" srcOrd="0" destOrd="0" presId="urn:microsoft.com/office/officeart/2005/8/layout/pyramid2"/>
    <dgm:cxn modelId="{6E7EDFCA-45FB-4272-BB1A-8280094B70AC}" type="presOf" srcId="{44645D86-0A4E-4B6C-AE34-1EB260BC4C54}" destId="{FF7078B3-E9B7-4EFC-8DBC-01ACDCB88F0C}" srcOrd="0" destOrd="0" presId="urn:microsoft.com/office/officeart/2005/8/layout/pyramid2"/>
    <dgm:cxn modelId="{414228EC-8749-4289-B9D1-022A98E8BDF0}" srcId="{8282BC16-D79B-4FB3-AC25-ECEFBC25EE16}" destId="{FFA5AD9D-B6E5-47EF-AD7F-03D564D29E7B}" srcOrd="0" destOrd="0" parTransId="{94C2387F-2248-427A-ACFC-1EFE56174364}" sibTransId="{90A7D1A3-9C19-40E9-93CC-771B02AC027E}"/>
    <dgm:cxn modelId="{FC5E6CF0-8C17-405B-887A-A465E7D22A4E}" srcId="{8282BC16-D79B-4FB3-AC25-ECEFBC25EE16}" destId="{44645D86-0A4E-4B6C-AE34-1EB260BC4C54}" srcOrd="6" destOrd="0" parTransId="{59B47CAC-DD04-4932-A6C2-706CA3FD2CA2}" sibTransId="{9CE89FD8-0228-4464-B294-A335737FA50E}"/>
    <dgm:cxn modelId="{10FB61F6-95B1-45E9-BB2B-75C4464CE92E}" srcId="{8282BC16-D79B-4FB3-AC25-ECEFBC25EE16}" destId="{CF25EA0B-655F-4B51-8470-E413838243E8}" srcOrd="3" destOrd="0" parTransId="{A1D20B8B-B09E-4854-B0D7-CFE91848718A}" sibTransId="{445A156A-0D5C-4E26-B89B-F35BB3B2C4CA}"/>
    <dgm:cxn modelId="{3D7B0CE0-6F5F-4EFC-9E00-4CFD6128E883}" type="presParOf" srcId="{A3407206-FC46-4460-8973-D875FB30D5D9}" destId="{8AD01AFB-3B3B-42C9-9811-DCDD23E29EAA}" srcOrd="0" destOrd="0" presId="urn:microsoft.com/office/officeart/2005/8/layout/pyramid2"/>
    <dgm:cxn modelId="{7FCE07C5-768E-40E4-89B9-DB3AD942CC57}" type="presParOf" srcId="{A3407206-FC46-4460-8973-D875FB30D5D9}" destId="{FA5AEB25-4797-4862-854C-27022AA44DE8}" srcOrd="1" destOrd="0" presId="urn:microsoft.com/office/officeart/2005/8/layout/pyramid2"/>
    <dgm:cxn modelId="{DBDC300F-A7B6-47E5-8CE6-5C7032E8A3A0}" type="presParOf" srcId="{FA5AEB25-4797-4862-854C-27022AA44DE8}" destId="{F8C3962E-C8B7-4EAD-A00C-900B10988549}" srcOrd="0" destOrd="0" presId="urn:microsoft.com/office/officeart/2005/8/layout/pyramid2"/>
    <dgm:cxn modelId="{4FDD279C-1FC6-4DA9-B28F-C0BFC8AA0730}" type="presParOf" srcId="{FA5AEB25-4797-4862-854C-27022AA44DE8}" destId="{D59DFFB3-7893-4B93-A30F-DEFC2C88A1BA}" srcOrd="1" destOrd="0" presId="urn:microsoft.com/office/officeart/2005/8/layout/pyramid2"/>
    <dgm:cxn modelId="{9326E381-A181-43EA-961B-DD45313D3773}" type="presParOf" srcId="{FA5AEB25-4797-4862-854C-27022AA44DE8}" destId="{44565BE8-EFA9-407A-93D5-1CAD15B0B9B2}" srcOrd="2" destOrd="0" presId="urn:microsoft.com/office/officeart/2005/8/layout/pyramid2"/>
    <dgm:cxn modelId="{C012163B-CF7D-4878-854E-46D563FE4231}" type="presParOf" srcId="{FA5AEB25-4797-4862-854C-27022AA44DE8}" destId="{0D0C504A-6ED6-4D6A-83C9-1ECC2A160FE9}" srcOrd="3" destOrd="0" presId="urn:microsoft.com/office/officeart/2005/8/layout/pyramid2"/>
    <dgm:cxn modelId="{8253128E-5125-4A63-AE66-AB47125FB621}" type="presParOf" srcId="{FA5AEB25-4797-4862-854C-27022AA44DE8}" destId="{9B008250-0DEE-4618-B162-C435A9986385}" srcOrd="4" destOrd="0" presId="urn:microsoft.com/office/officeart/2005/8/layout/pyramid2"/>
    <dgm:cxn modelId="{6BDB0B16-0AC7-4F80-98EA-A6392407DCE7}" type="presParOf" srcId="{FA5AEB25-4797-4862-854C-27022AA44DE8}" destId="{5D268A46-5245-420B-806A-3AFC24BA5E64}" srcOrd="5" destOrd="0" presId="urn:microsoft.com/office/officeart/2005/8/layout/pyramid2"/>
    <dgm:cxn modelId="{C749F129-7576-410F-AC67-2919A6EB8F42}" type="presParOf" srcId="{FA5AEB25-4797-4862-854C-27022AA44DE8}" destId="{8A03E05D-DDFD-441C-9FC9-58978053281C}" srcOrd="6" destOrd="0" presId="urn:microsoft.com/office/officeart/2005/8/layout/pyramid2"/>
    <dgm:cxn modelId="{0AC2E903-CBB6-4B93-BA69-01BA5EF7D12D}" type="presParOf" srcId="{FA5AEB25-4797-4862-854C-27022AA44DE8}" destId="{858AEEA4-E448-4D1B-AA94-5D74B449F185}" srcOrd="7" destOrd="0" presId="urn:microsoft.com/office/officeart/2005/8/layout/pyramid2"/>
    <dgm:cxn modelId="{1339AAF7-554B-4BC6-94BD-D3BB954C8CCB}" type="presParOf" srcId="{FA5AEB25-4797-4862-854C-27022AA44DE8}" destId="{81702B24-FDAB-4963-9CC6-71BF0A1DB1D2}" srcOrd="8" destOrd="0" presId="urn:microsoft.com/office/officeart/2005/8/layout/pyramid2"/>
    <dgm:cxn modelId="{900C3D29-4034-4BA3-9009-EC55FBAEF404}" type="presParOf" srcId="{FA5AEB25-4797-4862-854C-27022AA44DE8}" destId="{641C210C-ED96-4967-B954-8FC7C0D86A3D}" srcOrd="9" destOrd="0" presId="urn:microsoft.com/office/officeart/2005/8/layout/pyramid2"/>
    <dgm:cxn modelId="{012675AC-BDCA-482C-90B9-76A46289207F}" type="presParOf" srcId="{FA5AEB25-4797-4862-854C-27022AA44DE8}" destId="{89C419C3-DDCD-46BB-95DE-B008B13EA181}" srcOrd="10" destOrd="0" presId="urn:microsoft.com/office/officeart/2005/8/layout/pyramid2"/>
    <dgm:cxn modelId="{A62B5DB0-C8A4-4B6A-BD8C-06189F407634}" type="presParOf" srcId="{FA5AEB25-4797-4862-854C-27022AA44DE8}" destId="{504AA1CE-44A5-4A4B-9D76-0985AB08DFF7}" srcOrd="11" destOrd="0" presId="urn:microsoft.com/office/officeart/2005/8/layout/pyramid2"/>
    <dgm:cxn modelId="{855D19EB-C19B-4414-89E3-3992840A9859}" type="presParOf" srcId="{FA5AEB25-4797-4862-854C-27022AA44DE8}" destId="{FF7078B3-E9B7-4EFC-8DBC-01ACDCB88F0C}" srcOrd="12" destOrd="0" presId="urn:microsoft.com/office/officeart/2005/8/layout/pyramid2"/>
    <dgm:cxn modelId="{8BDCBA43-3C03-42AA-8A54-DE8865F27567}" type="presParOf" srcId="{FA5AEB25-4797-4862-854C-27022AA44DE8}" destId="{7EA0EEBB-60DC-45E8-8063-D1202012A382}" srcOrd="13"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968C57-6AB1-4254-876D-98A39DBD8E4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B02DA256-41E0-419B-B6E2-752F8169F66D}">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Improved policing accuracy due to integration. </a:t>
          </a:r>
        </a:p>
      </dgm:t>
    </dgm:pt>
    <dgm:pt modelId="{0B9C0FDB-5E3D-48EF-9CB7-578489FADF15}" type="parTrans" cxnId="{A30BBE74-DCD6-4AAA-8822-B5BFC7800B8C}">
      <dgm:prSet/>
      <dgm:spPr/>
      <dgm:t>
        <a:bodyPr/>
        <a:lstStyle/>
        <a:p>
          <a:endParaRPr lang="en-IN"/>
        </a:p>
      </dgm:t>
    </dgm:pt>
    <dgm:pt modelId="{AAE70F16-5E10-4A88-BE54-174AC10E11B8}" type="sibTrans" cxnId="{A30BBE74-DCD6-4AAA-8822-B5BFC7800B8C}">
      <dgm:prSet/>
      <dgm:spPr/>
      <dgm:t>
        <a:bodyPr/>
        <a:lstStyle/>
        <a:p>
          <a:endParaRPr lang="en-IN"/>
        </a:p>
      </dgm:t>
    </dgm:pt>
    <dgm:pt modelId="{C30895F1-E3AA-4ECF-A18E-AFE863A50741}">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Predictive policing is encouraged. </a:t>
          </a:r>
        </a:p>
      </dgm:t>
    </dgm:pt>
    <dgm:pt modelId="{03E49D5E-153D-4202-AF21-CA67D879BB9A}" type="parTrans" cxnId="{0176BAAA-B988-42CD-88A3-288694ED3035}">
      <dgm:prSet/>
      <dgm:spPr/>
      <dgm:t>
        <a:bodyPr/>
        <a:lstStyle/>
        <a:p>
          <a:endParaRPr lang="en-IN"/>
        </a:p>
      </dgm:t>
    </dgm:pt>
    <dgm:pt modelId="{CB915C40-4E84-451F-BD05-3F3010E17D71}" type="sibTrans" cxnId="{0176BAAA-B988-42CD-88A3-288694ED3035}">
      <dgm:prSet/>
      <dgm:spPr/>
      <dgm:t>
        <a:bodyPr/>
        <a:lstStyle/>
        <a:p>
          <a:endParaRPr lang="en-IN"/>
        </a:p>
      </dgm:t>
    </dgm:pt>
    <dgm:pt modelId="{D61DADC2-3F22-4081-9072-452B4FB25087}">
      <dgm:prSet phldrT="[Tex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Human-involvement may be interrupted due to over-dependency on data (Wilson-Kovacs et al., 2023). </a:t>
          </a:r>
        </a:p>
      </dgm:t>
    </dgm:pt>
    <dgm:pt modelId="{2C62073C-33F4-4FE6-A474-DA7442EF5DAE}" type="parTrans" cxnId="{3663796F-6F77-4F36-9171-691DD3B1052E}">
      <dgm:prSet/>
      <dgm:spPr/>
      <dgm:t>
        <a:bodyPr/>
        <a:lstStyle/>
        <a:p>
          <a:endParaRPr lang="en-IN"/>
        </a:p>
      </dgm:t>
    </dgm:pt>
    <dgm:pt modelId="{D6C76903-F3C8-4B4B-ACC7-8AB025EB6147}" type="sibTrans" cxnId="{3663796F-6F77-4F36-9171-691DD3B1052E}">
      <dgm:prSet/>
      <dgm:spPr/>
      <dgm:t>
        <a:bodyPr/>
        <a:lstStyle/>
        <a:p>
          <a:endParaRPr lang="en-IN"/>
        </a:p>
      </dgm:t>
    </dgm:pt>
    <dgm:pt modelId="{322959F5-8455-4BBF-90A2-597A2A1F2AD8}">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Ethical considerations regarding confidentiality and surveillance. </a:t>
          </a:r>
        </a:p>
      </dgm:t>
    </dgm:pt>
    <dgm:pt modelId="{A084DD0A-9DAA-45D1-AA04-F8B39E76F291}" type="parTrans" cxnId="{2CACDCF9-9E0C-4637-A4B2-F6DB93806998}">
      <dgm:prSet/>
      <dgm:spPr/>
      <dgm:t>
        <a:bodyPr/>
        <a:lstStyle/>
        <a:p>
          <a:endParaRPr lang="en-IN"/>
        </a:p>
      </dgm:t>
    </dgm:pt>
    <dgm:pt modelId="{A033D7C0-F5AC-4CDB-B2FC-7488E5AB9D55}" type="sibTrans" cxnId="{2CACDCF9-9E0C-4637-A4B2-F6DB93806998}">
      <dgm:prSet/>
      <dgm:spPr/>
      <dgm:t>
        <a:bodyPr/>
        <a:lstStyle/>
        <a:p>
          <a:endParaRPr lang="en-IN"/>
        </a:p>
      </dgm:t>
    </dgm:pt>
    <dgm:pt modelId="{EBE9C6E6-8FA7-430E-8AF1-25AAF5AA135D}">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Key tension: Regulate freedom and public safety</a:t>
          </a:r>
        </a:p>
      </dgm:t>
    </dgm:pt>
    <dgm:pt modelId="{B9292683-0D44-48CA-999E-26A9377ACACE}" type="parTrans" cxnId="{67BEB056-FE7E-4ECE-AA63-F323927E4F54}">
      <dgm:prSet/>
      <dgm:spPr/>
      <dgm:t>
        <a:bodyPr/>
        <a:lstStyle/>
        <a:p>
          <a:endParaRPr lang="en-IN"/>
        </a:p>
      </dgm:t>
    </dgm:pt>
    <dgm:pt modelId="{026DC238-0C1B-484C-8865-3B2EA7A4DC2E}" type="sibTrans" cxnId="{67BEB056-FE7E-4ECE-AA63-F323927E4F54}">
      <dgm:prSet/>
      <dgm:spPr/>
      <dgm:t>
        <a:bodyPr/>
        <a:lstStyle/>
        <a:p>
          <a:endParaRPr lang="en-IN"/>
        </a:p>
      </dgm:t>
    </dgm:pt>
    <dgm:pt modelId="{B174F072-1D06-4A4D-BE96-6AF959A58224}">
      <dgm:prSet custT="1"/>
      <dgm:spPr/>
      <dgm:t>
        <a:bodyPr/>
        <a:lstStyle/>
        <a:p>
          <a:pPr>
            <a:buSzPts val="1000"/>
            <a:buFont typeface="Symbol" panose="05050102010706020507" pitchFamily="18" charset="2"/>
            <a:buChar char=""/>
          </a:pPr>
          <a:r>
            <a:rPr lang="en-IN" sz="1400" dirty="0">
              <a:latin typeface="Times New Roman" panose="02020603050405020304" pitchFamily="18" charset="0"/>
              <a:cs typeface="Times New Roman" panose="02020603050405020304" pitchFamily="18" charset="0"/>
            </a:rPr>
            <a:t>Situational impact instead of universal. (Thompson and Manning, 2021). </a:t>
          </a:r>
        </a:p>
      </dgm:t>
    </dgm:pt>
    <dgm:pt modelId="{8FF0A5DC-46CD-4619-B5CD-287D2B5F0AEB}" type="parTrans" cxnId="{AB7F88CA-D191-45A2-B217-70B20BE8FF4D}">
      <dgm:prSet/>
      <dgm:spPr/>
      <dgm:t>
        <a:bodyPr/>
        <a:lstStyle/>
        <a:p>
          <a:endParaRPr lang="en-IN"/>
        </a:p>
      </dgm:t>
    </dgm:pt>
    <dgm:pt modelId="{9F0A0D0A-17EA-485F-BC15-323563C66AF0}" type="sibTrans" cxnId="{AB7F88CA-D191-45A2-B217-70B20BE8FF4D}">
      <dgm:prSet/>
      <dgm:spPr/>
      <dgm:t>
        <a:bodyPr/>
        <a:lstStyle/>
        <a:p>
          <a:endParaRPr lang="en-IN"/>
        </a:p>
      </dgm:t>
    </dgm:pt>
    <dgm:pt modelId="{459A21AD-7E96-49CC-8318-9089A152AF2D}" type="pres">
      <dgm:prSet presAssocID="{8B968C57-6AB1-4254-876D-98A39DBD8E45}" presName="CompostProcess" presStyleCnt="0">
        <dgm:presLayoutVars>
          <dgm:dir/>
          <dgm:resizeHandles val="exact"/>
        </dgm:presLayoutVars>
      </dgm:prSet>
      <dgm:spPr/>
    </dgm:pt>
    <dgm:pt modelId="{4088A377-D506-4FBC-B0F1-2E3486767DCF}" type="pres">
      <dgm:prSet presAssocID="{8B968C57-6AB1-4254-876D-98A39DBD8E45}" presName="arrow" presStyleLbl="bgShp" presStyleIdx="0" presStyleCnt="1"/>
      <dgm:spPr/>
    </dgm:pt>
    <dgm:pt modelId="{F382507E-A769-494E-96D4-E4F3E4C3EB8A}" type="pres">
      <dgm:prSet presAssocID="{8B968C57-6AB1-4254-876D-98A39DBD8E45}" presName="linearProcess" presStyleCnt="0"/>
      <dgm:spPr/>
    </dgm:pt>
    <dgm:pt modelId="{C0D0EF7C-CF89-4714-9A9B-9175E0157F20}" type="pres">
      <dgm:prSet presAssocID="{B02DA256-41E0-419B-B6E2-752F8169F66D}" presName="textNode" presStyleLbl="node1" presStyleIdx="0" presStyleCnt="6">
        <dgm:presLayoutVars>
          <dgm:bulletEnabled val="1"/>
        </dgm:presLayoutVars>
      </dgm:prSet>
      <dgm:spPr/>
    </dgm:pt>
    <dgm:pt modelId="{A3DFBE89-0735-43CA-864B-93910FDC68CB}" type="pres">
      <dgm:prSet presAssocID="{AAE70F16-5E10-4A88-BE54-174AC10E11B8}" presName="sibTrans" presStyleCnt="0"/>
      <dgm:spPr/>
    </dgm:pt>
    <dgm:pt modelId="{2D858D6F-62BE-4B73-A36A-6F879E9CAB26}" type="pres">
      <dgm:prSet presAssocID="{C30895F1-E3AA-4ECF-A18E-AFE863A50741}" presName="textNode" presStyleLbl="node1" presStyleIdx="1" presStyleCnt="6">
        <dgm:presLayoutVars>
          <dgm:bulletEnabled val="1"/>
        </dgm:presLayoutVars>
      </dgm:prSet>
      <dgm:spPr/>
    </dgm:pt>
    <dgm:pt modelId="{BB69C3F2-6655-4A39-860E-4054842A0380}" type="pres">
      <dgm:prSet presAssocID="{CB915C40-4E84-451F-BD05-3F3010E17D71}" presName="sibTrans" presStyleCnt="0"/>
      <dgm:spPr/>
    </dgm:pt>
    <dgm:pt modelId="{669D04E4-8D8A-4B6F-B532-EDF8660A101B}" type="pres">
      <dgm:prSet presAssocID="{D61DADC2-3F22-4081-9072-452B4FB25087}" presName="textNode" presStyleLbl="node1" presStyleIdx="2" presStyleCnt="6" custScaleX="122213" custScaleY="109682">
        <dgm:presLayoutVars>
          <dgm:bulletEnabled val="1"/>
        </dgm:presLayoutVars>
      </dgm:prSet>
      <dgm:spPr/>
    </dgm:pt>
    <dgm:pt modelId="{04E067EB-BF81-4BE2-A744-50333702F756}" type="pres">
      <dgm:prSet presAssocID="{D6C76903-F3C8-4B4B-ACC7-8AB025EB6147}" presName="sibTrans" presStyleCnt="0"/>
      <dgm:spPr/>
    </dgm:pt>
    <dgm:pt modelId="{992B883D-21E2-4020-9281-47B598EF9BC5}" type="pres">
      <dgm:prSet presAssocID="{322959F5-8455-4BBF-90A2-597A2A1F2AD8}" presName="textNode" presStyleLbl="node1" presStyleIdx="3" presStyleCnt="6">
        <dgm:presLayoutVars>
          <dgm:bulletEnabled val="1"/>
        </dgm:presLayoutVars>
      </dgm:prSet>
      <dgm:spPr/>
    </dgm:pt>
    <dgm:pt modelId="{52D7BFA3-5150-46C1-88F2-A1547F33A999}" type="pres">
      <dgm:prSet presAssocID="{A033D7C0-F5AC-4CDB-B2FC-7488E5AB9D55}" presName="sibTrans" presStyleCnt="0"/>
      <dgm:spPr/>
    </dgm:pt>
    <dgm:pt modelId="{1DCAB6F4-16D7-447E-A40D-24E33253FB56}" type="pres">
      <dgm:prSet presAssocID="{EBE9C6E6-8FA7-430E-8AF1-25AAF5AA135D}" presName="textNode" presStyleLbl="node1" presStyleIdx="4" presStyleCnt="6">
        <dgm:presLayoutVars>
          <dgm:bulletEnabled val="1"/>
        </dgm:presLayoutVars>
      </dgm:prSet>
      <dgm:spPr/>
    </dgm:pt>
    <dgm:pt modelId="{7B9D79EF-E6DA-43E4-B173-CFAADCE2BEB7}" type="pres">
      <dgm:prSet presAssocID="{026DC238-0C1B-484C-8865-3B2EA7A4DC2E}" presName="sibTrans" presStyleCnt="0"/>
      <dgm:spPr/>
    </dgm:pt>
    <dgm:pt modelId="{67A98B9F-1B4C-46E2-A5C4-70E51ABC32C6}" type="pres">
      <dgm:prSet presAssocID="{B174F072-1D06-4A4D-BE96-6AF959A58224}" presName="textNode" presStyleLbl="node1" presStyleIdx="5" presStyleCnt="6">
        <dgm:presLayoutVars>
          <dgm:bulletEnabled val="1"/>
        </dgm:presLayoutVars>
      </dgm:prSet>
      <dgm:spPr/>
    </dgm:pt>
  </dgm:ptLst>
  <dgm:cxnLst>
    <dgm:cxn modelId="{E8981319-4B36-41F8-821F-9AC4A3D96389}" type="presOf" srcId="{B02DA256-41E0-419B-B6E2-752F8169F66D}" destId="{C0D0EF7C-CF89-4714-9A9B-9175E0157F20}" srcOrd="0" destOrd="0" presId="urn:microsoft.com/office/officeart/2005/8/layout/hProcess9"/>
    <dgm:cxn modelId="{02A11B19-8180-4C22-AE0F-1E0889D06B36}" type="presOf" srcId="{322959F5-8455-4BBF-90A2-597A2A1F2AD8}" destId="{992B883D-21E2-4020-9281-47B598EF9BC5}" srcOrd="0" destOrd="0" presId="urn:microsoft.com/office/officeart/2005/8/layout/hProcess9"/>
    <dgm:cxn modelId="{B05DC028-6815-4326-9D8E-F973B53B3A53}" type="presOf" srcId="{EBE9C6E6-8FA7-430E-8AF1-25AAF5AA135D}" destId="{1DCAB6F4-16D7-447E-A40D-24E33253FB56}" srcOrd="0" destOrd="0" presId="urn:microsoft.com/office/officeart/2005/8/layout/hProcess9"/>
    <dgm:cxn modelId="{5D19D92A-EB86-47ED-BEF3-C78C6F631510}" type="presOf" srcId="{C30895F1-E3AA-4ECF-A18E-AFE863A50741}" destId="{2D858D6F-62BE-4B73-A36A-6F879E9CAB26}" srcOrd="0" destOrd="0" presId="urn:microsoft.com/office/officeart/2005/8/layout/hProcess9"/>
    <dgm:cxn modelId="{773BCE46-8FD5-4AEC-B87F-3D7ACC91B7FE}" type="presOf" srcId="{8B968C57-6AB1-4254-876D-98A39DBD8E45}" destId="{459A21AD-7E96-49CC-8318-9089A152AF2D}" srcOrd="0" destOrd="0" presId="urn:microsoft.com/office/officeart/2005/8/layout/hProcess9"/>
    <dgm:cxn modelId="{3663796F-6F77-4F36-9171-691DD3B1052E}" srcId="{8B968C57-6AB1-4254-876D-98A39DBD8E45}" destId="{D61DADC2-3F22-4081-9072-452B4FB25087}" srcOrd="2" destOrd="0" parTransId="{2C62073C-33F4-4FE6-A474-DA7442EF5DAE}" sibTransId="{D6C76903-F3C8-4B4B-ACC7-8AB025EB6147}"/>
    <dgm:cxn modelId="{A30BBE74-DCD6-4AAA-8822-B5BFC7800B8C}" srcId="{8B968C57-6AB1-4254-876D-98A39DBD8E45}" destId="{B02DA256-41E0-419B-B6E2-752F8169F66D}" srcOrd="0" destOrd="0" parTransId="{0B9C0FDB-5E3D-48EF-9CB7-578489FADF15}" sibTransId="{AAE70F16-5E10-4A88-BE54-174AC10E11B8}"/>
    <dgm:cxn modelId="{67BEB056-FE7E-4ECE-AA63-F323927E4F54}" srcId="{8B968C57-6AB1-4254-876D-98A39DBD8E45}" destId="{EBE9C6E6-8FA7-430E-8AF1-25AAF5AA135D}" srcOrd="4" destOrd="0" parTransId="{B9292683-0D44-48CA-999E-26A9377ACACE}" sibTransId="{026DC238-0C1B-484C-8865-3B2EA7A4DC2E}"/>
    <dgm:cxn modelId="{0176BAAA-B988-42CD-88A3-288694ED3035}" srcId="{8B968C57-6AB1-4254-876D-98A39DBD8E45}" destId="{C30895F1-E3AA-4ECF-A18E-AFE863A50741}" srcOrd="1" destOrd="0" parTransId="{03E49D5E-153D-4202-AF21-CA67D879BB9A}" sibTransId="{CB915C40-4E84-451F-BD05-3F3010E17D71}"/>
    <dgm:cxn modelId="{B11111C0-7452-4131-91DC-8BE6A2F018F3}" type="presOf" srcId="{D61DADC2-3F22-4081-9072-452B4FB25087}" destId="{669D04E4-8D8A-4B6F-B532-EDF8660A101B}" srcOrd="0" destOrd="0" presId="urn:microsoft.com/office/officeart/2005/8/layout/hProcess9"/>
    <dgm:cxn modelId="{AB7F88CA-D191-45A2-B217-70B20BE8FF4D}" srcId="{8B968C57-6AB1-4254-876D-98A39DBD8E45}" destId="{B174F072-1D06-4A4D-BE96-6AF959A58224}" srcOrd="5" destOrd="0" parTransId="{8FF0A5DC-46CD-4619-B5CD-287D2B5F0AEB}" sibTransId="{9F0A0D0A-17EA-485F-BC15-323563C66AF0}"/>
    <dgm:cxn modelId="{6934AEEC-E63E-42BF-9AE6-304A8289AD29}" type="presOf" srcId="{B174F072-1D06-4A4D-BE96-6AF959A58224}" destId="{67A98B9F-1B4C-46E2-A5C4-70E51ABC32C6}" srcOrd="0" destOrd="0" presId="urn:microsoft.com/office/officeart/2005/8/layout/hProcess9"/>
    <dgm:cxn modelId="{2CACDCF9-9E0C-4637-A4B2-F6DB93806998}" srcId="{8B968C57-6AB1-4254-876D-98A39DBD8E45}" destId="{322959F5-8455-4BBF-90A2-597A2A1F2AD8}" srcOrd="3" destOrd="0" parTransId="{A084DD0A-9DAA-45D1-AA04-F8B39E76F291}" sibTransId="{A033D7C0-F5AC-4CDB-B2FC-7488E5AB9D55}"/>
    <dgm:cxn modelId="{F6628212-F5EF-4818-A55F-5A7547B3AEB5}" type="presParOf" srcId="{459A21AD-7E96-49CC-8318-9089A152AF2D}" destId="{4088A377-D506-4FBC-B0F1-2E3486767DCF}" srcOrd="0" destOrd="0" presId="urn:microsoft.com/office/officeart/2005/8/layout/hProcess9"/>
    <dgm:cxn modelId="{576408FC-6FA8-40E2-ACA1-C84637B274AB}" type="presParOf" srcId="{459A21AD-7E96-49CC-8318-9089A152AF2D}" destId="{F382507E-A769-494E-96D4-E4F3E4C3EB8A}" srcOrd="1" destOrd="0" presId="urn:microsoft.com/office/officeart/2005/8/layout/hProcess9"/>
    <dgm:cxn modelId="{A7C33413-B8BE-4EE0-90F0-39F33DFC772C}" type="presParOf" srcId="{F382507E-A769-494E-96D4-E4F3E4C3EB8A}" destId="{C0D0EF7C-CF89-4714-9A9B-9175E0157F20}" srcOrd="0" destOrd="0" presId="urn:microsoft.com/office/officeart/2005/8/layout/hProcess9"/>
    <dgm:cxn modelId="{924E6090-E156-4B88-AE66-1963CCBEAF84}" type="presParOf" srcId="{F382507E-A769-494E-96D4-E4F3E4C3EB8A}" destId="{A3DFBE89-0735-43CA-864B-93910FDC68CB}" srcOrd="1" destOrd="0" presId="urn:microsoft.com/office/officeart/2005/8/layout/hProcess9"/>
    <dgm:cxn modelId="{20C450C9-3527-4156-AAAD-E59135FE457C}" type="presParOf" srcId="{F382507E-A769-494E-96D4-E4F3E4C3EB8A}" destId="{2D858D6F-62BE-4B73-A36A-6F879E9CAB26}" srcOrd="2" destOrd="0" presId="urn:microsoft.com/office/officeart/2005/8/layout/hProcess9"/>
    <dgm:cxn modelId="{9C32340D-98AF-4300-8B8C-1BD15907520B}" type="presParOf" srcId="{F382507E-A769-494E-96D4-E4F3E4C3EB8A}" destId="{BB69C3F2-6655-4A39-860E-4054842A0380}" srcOrd="3" destOrd="0" presId="urn:microsoft.com/office/officeart/2005/8/layout/hProcess9"/>
    <dgm:cxn modelId="{6832862E-C500-4EFD-A9E0-34E64D37C5DE}" type="presParOf" srcId="{F382507E-A769-494E-96D4-E4F3E4C3EB8A}" destId="{669D04E4-8D8A-4B6F-B532-EDF8660A101B}" srcOrd="4" destOrd="0" presId="urn:microsoft.com/office/officeart/2005/8/layout/hProcess9"/>
    <dgm:cxn modelId="{155A9437-A24C-44CE-809D-5F8C558FD1E9}" type="presParOf" srcId="{F382507E-A769-494E-96D4-E4F3E4C3EB8A}" destId="{04E067EB-BF81-4BE2-A744-50333702F756}" srcOrd="5" destOrd="0" presId="urn:microsoft.com/office/officeart/2005/8/layout/hProcess9"/>
    <dgm:cxn modelId="{B7F830C9-FBBE-46CF-864C-107E29846A33}" type="presParOf" srcId="{F382507E-A769-494E-96D4-E4F3E4C3EB8A}" destId="{992B883D-21E2-4020-9281-47B598EF9BC5}" srcOrd="6" destOrd="0" presId="urn:microsoft.com/office/officeart/2005/8/layout/hProcess9"/>
    <dgm:cxn modelId="{17BA466B-9AF9-44AF-ADE4-2EA9268716B8}" type="presParOf" srcId="{F382507E-A769-494E-96D4-E4F3E4C3EB8A}" destId="{52D7BFA3-5150-46C1-88F2-A1547F33A999}" srcOrd="7" destOrd="0" presId="urn:microsoft.com/office/officeart/2005/8/layout/hProcess9"/>
    <dgm:cxn modelId="{59CAAE41-8B7E-41F8-BB0E-52956B8133A8}" type="presParOf" srcId="{F382507E-A769-494E-96D4-E4F3E4C3EB8A}" destId="{1DCAB6F4-16D7-447E-A40D-24E33253FB56}" srcOrd="8" destOrd="0" presId="urn:microsoft.com/office/officeart/2005/8/layout/hProcess9"/>
    <dgm:cxn modelId="{DF9F873D-FD66-47F1-90B7-DDA7DD8A7F52}" type="presParOf" srcId="{F382507E-A769-494E-96D4-E4F3E4C3EB8A}" destId="{7B9D79EF-E6DA-43E4-B173-CFAADCE2BEB7}" srcOrd="9" destOrd="0" presId="urn:microsoft.com/office/officeart/2005/8/layout/hProcess9"/>
    <dgm:cxn modelId="{7780C346-BD70-4FC8-B353-45A6849E5F51}" type="presParOf" srcId="{F382507E-A769-494E-96D4-E4F3E4C3EB8A}" destId="{67A98B9F-1B4C-46E2-A5C4-70E51ABC32C6}"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7CABCF-84A8-475D-B071-138A9929D3A9}" type="doc">
      <dgm:prSet loTypeId="urn:microsoft.com/office/officeart/2005/8/layout/hList3" loCatId="list" qsTypeId="urn:microsoft.com/office/officeart/2005/8/quickstyle/simple1" qsCatId="simple" csTypeId="urn:microsoft.com/office/officeart/2005/8/colors/accent6_3" csCatId="accent6" phldr="1"/>
      <dgm:spPr/>
      <dgm:t>
        <a:bodyPr/>
        <a:lstStyle/>
        <a:p>
          <a:endParaRPr lang="en-IN"/>
        </a:p>
      </dgm:t>
    </dgm:pt>
    <dgm:pt modelId="{7F0BC7E7-7BD5-4587-930E-E56669C0DE02}">
      <dgm:prSet phldrT="[Text]" custT="1"/>
      <dgm:spPr/>
      <dgm:t>
        <a:bodyPr/>
        <a:lstStyle/>
        <a:p>
          <a:pPr>
            <a:buNone/>
          </a:pPr>
          <a:r>
            <a:rPr lang="en-IN" sz="2000" dirty="0">
              <a:latin typeface="Times New Roman" panose="02020603050405020304" pitchFamily="18" charset="0"/>
              <a:cs typeface="Times New Roman" panose="02020603050405020304" pitchFamily="18" charset="0"/>
            </a:rPr>
            <a:t>Operational and digital policing integration provides a unified system where intelligence and police information may be exchanged.</a:t>
          </a:r>
        </a:p>
      </dgm:t>
    </dgm:pt>
    <dgm:pt modelId="{ACB0CDF1-D049-4CDE-8220-5BE34918FF38}" type="parTrans" cxnId="{2FE42D65-314C-4C67-9CEF-208035654338}">
      <dgm:prSet/>
      <dgm:spPr/>
      <dgm:t>
        <a:bodyPr/>
        <a:lstStyle/>
        <a:p>
          <a:endParaRPr lang="en-IN"/>
        </a:p>
      </dgm:t>
    </dgm:pt>
    <dgm:pt modelId="{E6207D0F-5B88-49B1-B935-50E804755ABE}" type="sibTrans" cxnId="{2FE42D65-314C-4C67-9CEF-208035654338}">
      <dgm:prSet/>
      <dgm:spPr/>
      <dgm:t>
        <a:bodyPr/>
        <a:lstStyle/>
        <a:p>
          <a:endParaRPr lang="en-IN"/>
        </a:p>
      </dgm:t>
    </dgm:pt>
    <dgm:pt modelId="{FA48BCB7-0A84-41F7-9041-1C94E37319FA}">
      <dgm:prSet phldrT="[Text]" custT="1"/>
      <dgm:spPr/>
      <dgm:t>
        <a:bodyPr/>
        <a:lstStyle/>
        <a:p>
          <a:pPr>
            <a:buNone/>
          </a:pPr>
          <a:r>
            <a:rPr lang="en-IN" sz="2000" dirty="0">
              <a:latin typeface="Times New Roman" panose="02020603050405020304" pitchFamily="18" charset="0"/>
              <a:cs typeface="Times New Roman" panose="02020603050405020304" pitchFamily="18" charset="0"/>
            </a:rPr>
            <a:t>Failure to maintain compliance with ethical and legal frameworks leads to negative intelligence outcomes.</a:t>
          </a:r>
        </a:p>
      </dgm:t>
    </dgm:pt>
    <dgm:pt modelId="{EDF83D63-A942-4E72-8E31-8C6CD7BF6240}" type="parTrans" cxnId="{4C63354D-6828-4F02-8F80-E20EFCBA716D}">
      <dgm:prSet/>
      <dgm:spPr/>
      <dgm:t>
        <a:bodyPr/>
        <a:lstStyle/>
        <a:p>
          <a:endParaRPr lang="en-IN"/>
        </a:p>
      </dgm:t>
    </dgm:pt>
    <dgm:pt modelId="{BF272645-830D-4B17-AEC2-8827D660B224}" type="sibTrans" cxnId="{4C63354D-6828-4F02-8F80-E20EFCBA716D}">
      <dgm:prSet/>
      <dgm:spPr/>
      <dgm:t>
        <a:bodyPr/>
        <a:lstStyle/>
        <a:p>
          <a:endParaRPr lang="en-IN"/>
        </a:p>
      </dgm:t>
    </dgm:pt>
    <dgm:pt modelId="{32F06253-47DA-4A7D-B807-51DA230F7A80}">
      <dgm:prSet phldrT="[Text]" custT="1"/>
      <dgm:spPr/>
      <dgm:t>
        <a:bodyPr/>
        <a:lstStyle/>
        <a:p>
          <a:pPr>
            <a:buNone/>
          </a:pPr>
          <a:r>
            <a:rPr lang="en-IN" sz="2000" dirty="0">
              <a:latin typeface="Times New Roman" panose="02020603050405020304" pitchFamily="18" charset="0"/>
              <a:cs typeface="Times New Roman" panose="02020603050405020304" pitchFamily="18" charset="0"/>
            </a:rPr>
            <a:t>Operational and digital policing may be improved by enabling law enforcement and an enhanced information-sharing approach.</a:t>
          </a:r>
        </a:p>
      </dgm:t>
    </dgm:pt>
    <dgm:pt modelId="{D76ACE19-5331-4A41-9200-D405DC1FFC4F}" type="parTrans" cxnId="{C210B9CA-9000-4393-8860-99D7CDFD073A}">
      <dgm:prSet/>
      <dgm:spPr/>
      <dgm:t>
        <a:bodyPr/>
        <a:lstStyle/>
        <a:p>
          <a:endParaRPr lang="en-IN"/>
        </a:p>
      </dgm:t>
    </dgm:pt>
    <dgm:pt modelId="{BED9E250-EE25-4DDB-A628-4BA9F39F12D3}" type="sibTrans" cxnId="{C210B9CA-9000-4393-8860-99D7CDFD073A}">
      <dgm:prSet/>
      <dgm:spPr/>
      <dgm:t>
        <a:bodyPr/>
        <a:lstStyle/>
        <a:p>
          <a:endParaRPr lang="en-IN"/>
        </a:p>
      </dgm:t>
    </dgm:pt>
    <dgm:pt modelId="{796BEDF3-95B4-4869-A939-24A41C97B456}">
      <dgm:prSet phldrT="[Text]" custT="1"/>
      <dgm:spPr/>
      <dgm:t>
        <a:bodyPr/>
        <a:lstStyle/>
        <a:p>
          <a:pPr>
            <a:buNone/>
          </a:pPr>
          <a:r>
            <a:rPr lang="en-IN" sz="2000" dirty="0">
              <a:latin typeface="Times New Roman" panose="02020603050405020304" pitchFamily="18" charset="0"/>
              <a:cs typeface="Times New Roman" panose="02020603050405020304" pitchFamily="18" charset="0"/>
            </a:rPr>
            <a:t>Due to over-dependency on data and advanced technological systems, the overall effectiveness of policing may be reduced.  </a:t>
          </a:r>
        </a:p>
      </dgm:t>
    </dgm:pt>
    <dgm:pt modelId="{324F6D02-0574-49D3-A571-B537874809F7}" type="parTrans" cxnId="{2BCABA50-D651-4015-9C33-1A7F5A69C310}">
      <dgm:prSet/>
      <dgm:spPr/>
      <dgm:t>
        <a:bodyPr/>
        <a:lstStyle/>
        <a:p>
          <a:endParaRPr lang="en-IN"/>
        </a:p>
      </dgm:t>
    </dgm:pt>
    <dgm:pt modelId="{379C4EA5-1E93-4E1B-82FD-4E7D71B95D29}" type="sibTrans" cxnId="{2BCABA50-D651-4015-9C33-1A7F5A69C310}">
      <dgm:prSet/>
      <dgm:spPr/>
      <dgm:t>
        <a:bodyPr/>
        <a:lstStyle/>
        <a:p>
          <a:endParaRPr lang="en-IN"/>
        </a:p>
      </dgm:t>
    </dgm:pt>
    <dgm:pt modelId="{800A12B5-2C63-4C9D-B331-43118800901C}" type="pres">
      <dgm:prSet presAssocID="{417CABCF-84A8-475D-B071-138A9929D3A9}" presName="composite" presStyleCnt="0">
        <dgm:presLayoutVars>
          <dgm:chMax val="1"/>
          <dgm:dir/>
          <dgm:resizeHandles val="exact"/>
        </dgm:presLayoutVars>
      </dgm:prSet>
      <dgm:spPr/>
    </dgm:pt>
    <dgm:pt modelId="{046BEED0-B45A-4F5A-8C37-681C64D2C619}" type="pres">
      <dgm:prSet presAssocID="{7F0BC7E7-7BD5-4587-930E-E56669C0DE02}" presName="roof" presStyleLbl="dkBgShp" presStyleIdx="0" presStyleCnt="2"/>
      <dgm:spPr/>
    </dgm:pt>
    <dgm:pt modelId="{AECA4971-964B-4203-806D-0786C6A5A51A}" type="pres">
      <dgm:prSet presAssocID="{7F0BC7E7-7BD5-4587-930E-E56669C0DE02}" presName="pillars" presStyleCnt="0"/>
      <dgm:spPr/>
    </dgm:pt>
    <dgm:pt modelId="{E934A247-F0E2-4777-9B67-02952BF78A5A}" type="pres">
      <dgm:prSet presAssocID="{7F0BC7E7-7BD5-4587-930E-E56669C0DE02}" presName="pillar1" presStyleLbl="node1" presStyleIdx="0" presStyleCnt="3">
        <dgm:presLayoutVars>
          <dgm:bulletEnabled val="1"/>
        </dgm:presLayoutVars>
      </dgm:prSet>
      <dgm:spPr/>
    </dgm:pt>
    <dgm:pt modelId="{AAC03547-3191-4C41-9D23-2C88BE6CE34A}" type="pres">
      <dgm:prSet presAssocID="{32F06253-47DA-4A7D-B807-51DA230F7A80}" presName="pillarX" presStyleLbl="node1" presStyleIdx="1" presStyleCnt="3">
        <dgm:presLayoutVars>
          <dgm:bulletEnabled val="1"/>
        </dgm:presLayoutVars>
      </dgm:prSet>
      <dgm:spPr/>
    </dgm:pt>
    <dgm:pt modelId="{F3F89449-7305-45C6-8B44-07D303281B41}" type="pres">
      <dgm:prSet presAssocID="{796BEDF3-95B4-4869-A939-24A41C97B456}" presName="pillarX" presStyleLbl="node1" presStyleIdx="2" presStyleCnt="3">
        <dgm:presLayoutVars>
          <dgm:bulletEnabled val="1"/>
        </dgm:presLayoutVars>
      </dgm:prSet>
      <dgm:spPr/>
    </dgm:pt>
    <dgm:pt modelId="{9120FA01-5D88-4937-B4A6-D1959C9BDD42}" type="pres">
      <dgm:prSet presAssocID="{7F0BC7E7-7BD5-4587-930E-E56669C0DE02}" presName="base" presStyleLbl="dkBgShp" presStyleIdx="1" presStyleCnt="2"/>
      <dgm:spPr/>
    </dgm:pt>
  </dgm:ptLst>
  <dgm:cxnLst>
    <dgm:cxn modelId="{EE04D40F-536A-4660-B10B-46173909662E}" type="presOf" srcId="{32F06253-47DA-4A7D-B807-51DA230F7A80}" destId="{AAC03547-3191-4C41-9D23-2C88BE6CE34A}" srcOrd="0" destOrd="0" presId="urn:microsoft.com/office/officeart/2005/8/layout/hList3"/>
    <dgm:cxn modelId="{2FE42D65-314C-4C67-9CEF-208035654338}" srcId="{417CABCF-84A8-475D-B071-138A9929D3A9}" destId="{7F0BC7E7-7BD5-4587-930E-E56669C0DE02}" srcOrd="0" destOrd="0" parTransId="{ACB0CDF1-D049-4CDE-8220-5BE34918FF38}" sibTransId="{E6207D0F-5B88-49B1-B935-50E804755ABE}"/>
    <dgm:cxn modelId="{9E3CEC47-4699-423F-85DB-506D4DC7C81B}" type="presOf" srcId="{417CABCF-84A8-475D-B071-138A9929D3A9}" destId="{800A12B5-2C63-4C9D-B331-43118800901C}" srcOrd="0" destOrd="0" presId="urn:microsoft.com/office/officeart/2005/8/layout/hList3"/>
    <dgm:cxn modelId="{4C63354D-6828-4F02-8F80-E20EFCBA716D}" srcId="{7F0BC7E7-7BD5-4587-930E-E56669C0DE02}" destId="{FA48BCB7-0A84-41F7-9041-1C94E37319FA}" srcOrd="0" destOrd="0" parTransId="{EDF83D63-A942-4E72-8E31-8C6CD7BF6240}" sibTransId="{BF272645-830D-4B17-AEC2-8827D660B224}"/>
    <dgm:cxn modelId="{2BCABA50-D651-4015-9C33-1A7F5A69C310}" srcId="{7F0BC7E7-7BD5-4587-930E-E56669C0DE02}" destId="{796BEDF3-95B4-4869-A939-24A41C97B456}" srcOrd="2" destOrd="0" parTransId="{324F6D02-0574-49D3-A571-B537874809F7}" sibTransId="{379C4EA5-1E93-4E1B-82FD-4E7D71B95D29}"/>
    <dgm:cxn modelId="{B237CC7F-B023-48FD-85D3-29A88590DB99}" type="presOf" srcId="{FA48BCB7-0A84-41F7-9041-1C94E37319FA}" destId="{E934A247-F0E2-4777-9B67-02952BF78A5A}" srcOrd="0" destOrd="0" presId="urn:microsoft.com/office/officeart/2005/8/layout/hList3"/>
    <dgm:cxn modelId="{9417D087-A87D-409B-A8DB-B0E9712A575F}" type="presOf" srcId="{796BEDF3-95B4-4869-A939-24A41C97B456}" destId="{F3F89449-7305-45C6-8B44-07D303281B41}" srcOrd="0" destOrd="0" presId="urn:microsoft.com/office/officeart/2005/8/layout/hList3"/>
    <dgm:cxn modelId="{D76FEBC7-36C9-4092-B7C0-C34EDE73B2E0}" type="presOf" srcId="{7F0BC7E7-7BD5-4587-930E-E56669C0DE02}" destId="{046BEED0-B45A-4F5A-8C37-681C64D2C619}" srcOrd="0" destOrd="0" presId="urn:microsoft.com/office/officeart/2005/8/layout/hList3"/>
    <dgm:cxn modelId="{C210B9CA-9000-4393-8860-99D7CDFD073A}" srcId="{7F0BC7E7-7BD5-4587-930E-E56669C0DE02}" destId="{32F06253-47DA-4A7D-B807-51DA230F7A80}" srcOrd="1" destOrd="0" parTransId="{D76ACE19-5331-4A41-9200-D405DC1FFC4F}" sibTransId="{BED9E250-EE25-4DDB-A628-4BA9F39F12D3}"/>
    <dgm:cxn modelId="{DC77EC74-778B-4017-9D48-27FF6D2612A4}" type="presParOf" srcId="{800A12B5-2C63-4C9D-B331-43118800901C}" destId="{046BEED0-B45A-4F5A-8C37-681C64D2C619}" srcOrd="0" destOrd="0" presId="urn:microsoft.com/office/officeart/2005/8/layout/hList3"/>
    <dgm:cxn modelId="{92F90B69-16C2-4BA2-B40E-C7436C89FF2F}" type="presParOf" srcId="{800A12B5-2C63-4C9D-B331-43118800901C}" destId="{AECA4971-964B-4203-806D-0786C6A5A51A}" srcOrd="1" destOrd="0" presId="urn:microsoft.com/office/officeart/2005/8/layout/hList3"/>
    <dgm:cxn modelId="{87605B16-FB7A-4E68-A88E-C7D124E9D352}" type="presParOf" srcId="{AECA4971-964B-4203-806D-0786C6A5A51A}" destId="{E934A247-F0E2-4777-9B67-02952BF78A5A}" srcOrd="0" destOrd="0" presId="urn:microsoft.com/office/officeart/2005/8/layout/hList3"/>
    <dgm:cxn modelId="{C144C9F0-133A-43BA-B7B4-10545AC85EB7}" type="presParOf" srcId="{AECA4971-964B-4203-806D-0786C6A5A51A}" destId="{AAC03547-3191-4C41-9D23-2C88BE6CE34A}" srcOrd="1" destOrd="0" presId="urn:microsoft.com/office/officeart/2005/8/layout/hList3"/>
    <dgm:cxn modelId="{4AE74751-5C7B-4645-91CB-77DA081243AB}" type="presParOf" srcId="{AECA4971-964B-4203-806D-0786C6A5A51A}" destId="{F3F89449-7305-45C6-8B44-07D303281B41}" srcOrd="2" destOrd="0" presId="urn:microsoft.com/office/officeart/2005/8/layout/hList3"/>
    <dgm:cxn modelId="{3CEF3E65-6B80-4024-A654-2DDF05662AA4}" type="presParOf" srcId="{800A12B5-2C63-4C9D-B331-43118800901C}" destId="{9120FA01-5D88-4937-B4A6-D1959C9BDD42}"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B2DEC2-9D4E-4E4C-AA50-8ED2F9D571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896214-53B8-4803-AFE7-2A716A8FFBD9}">
      <dgm:prSet/>
      <dgm:spPr/>
      <dgm:t>
        <a:bodyPr/>
        <a:lstStyle/>
        <a:p>
          <a:r>
            <a:rPr lang="en-US" dirty="0"/>
            <a:t>Week 1: Began the presentation process by researching the topic and gathering relevant information to establish a clear starting point and direction.</a:t>
          </a:r>
        </a:p>
      </dgm:t>
    </dgm:pt>
    <dgm:pt modelId="{15B0507D-566F-4CDA-B763-7456F4C45C65}" type="parTrans" cxnId="{4BF54CA5-3689-4E42-88CC-C0DFD44D0A73}">
      <dgm:prSet/>
      <dgm:spPr/>
      <dgm:t>
        <a:bodyPr/>
        <a:lstStyle/>
        <a:p>
          <a:endParaRPr lang="en-US"/>
        </a:p>
      </dgm:t>
    </dgm:pt>
    <dgm:pt modelId="{7401571F-EFA9-464E-B03B-40E6E1C9DFE8}" type="sibTrans" cxnId="{4BF54CA5-3689-4E42-88CC-C0DFD44D0A73}">
      <dgm:prSet/>
      <dgm:spPr/>
      <dgm:t>
        <a:bodyPr/>
        <a:lstStyle/>
        <a:p>
          <a:endParaRPr lang="en-US"/>
        </a:p>
      </dgm:t>
    </dgm:pt>
    <dgm:pt modelId="{C8C9B44A-99A5-4F21-9EB7-F1ED6CE01977}">
      <dgm:prSet/>
      <dgm:spPr/>
      <dgm:t>
        <a:bodyPr/>
        <a:lstStyle/>
        <a:p>
          <a:r>
            <a:rPr lang="en-US" dirty="0"/>
            <a:t>Week 2: Early April – Research Phase:
Continued the process of gathering information for the presentation.</a:t>
          </a:r>
        </a:p>
      </dgm:t>
    </dgm:pt>
    <dgm:pt modelId="{A0EC28EE-0A3C-4ADD-83A4-4C96C7B0E5E0}" type="parTrans" cxnId="{7E3AD28F-1CD8-4782-AFD8-F8DDEB041CFD}">
      <dgm:prSet/>
      <dgm:spPr/>
      <dgm:t>
        <a:bodyPr/>
        <a:lstStyle/>
        <a:p>
          <a:endParaRPr lang="en-US"/>
        </a:p>
      </dgm:t>
    </dgm:pt>
    <dgm:pt modelId="{9C2644B6-C8C7-42E1-985F-DBF972C4771A}" type="sibTrans" cxnId="{7E3AD28F-1CD8-4782-AFD8-F8DDEB041CFD}">
      <dgm:prSet/>
      <dgm:spPr/>
      <dgm:t>
        <a:bodyPr/>
        <a:lstStyle/>
        <a:p>
          <a:endParaRPr lang="en-US"/>
        </a:p>
      </dgm:t>
    </dgm:pt>
    <dgm:pt modelId="{C9A0EFDF-01FE-4085-A420-AEA75F32CB39}">
      <dgm:prSet/>
      <dgm:spPr/>
      <dgm:t>
        <a:bodyPr/>
        <a:lstStyle/>
        <a:p>
          <a:r>
            <a:rPr lang="en-US" dirty="0"/>
            <a:t>Week 3: Mid-April – Planning and Drafting:
Started </a:t>
          </a:r>
          <a:r>
            <a:rPr lang="en-US" dirty="0" err="1"/>
            <a:t>organising</a:t>
          </a:r>
          <a:r>
            <a:rPr lang="en-US" dirty="0"/>
            <a:t> notes and writing the introduction, aim, purpose, and objectives of the presentation.</a:t>
          </a:r>
        </a:p>
      </dgm:t>
    </dgm:pt>
    <dgm:pt modelId="{2B76DBC2-1AF4-4FFA-B9FD-38E69EBAB635}" type="parTrans" cxnId="{AFD81BE4-D2C0-420A-AF55-87A0D675EF42}">
      <dgm:prSet/>
      <dgm:spPr/>
      <dgm:t>
        <a:bodyPr/>
        <a:lstStyle/>
        <a:p>
          <a:endParaRPr lang="en-US"/>
        </a:p>
      </dgm:t>
    </dgm:pt>
    <dgm:pt modelId="{4FF8C01B-1204-4B21-96DF-3D8A12D6E180}" type="sibTrans" cxnId="{AFD81BE4-D2C0-420A-AF55-87A0D675EF42}">
      <dgm:prSet/>
      <dgm:spPr/>
      <dgm:t>
        <a:bodyPr/>
        <a:lstStyle/>
        <a:p>
          <a:endParaRPr lang="en-US"/>
        </a:p>
      </dgm:t>
    </dgm:pt>
    <dgm:pt modelId="{756B2970-F14E-48D5-8893-330FA8F19598}">
      <dgm:prSet/>
      <dgm:spPr/>
      <dgm:t>
        <a:bodyPr/>
        <a:lstStyle/>
        <a:p>
          <a:r>
            <a:rPr lang="en-US" dirty="0"/>
            <a:t>Week 4: Started writing the first slides for the presentation.</a:t>
          </a:r>
        </a:p>
      </dgm:t>
    </dgm:pt>
    <dgm:pt modelId="{46671C87-D5B7-4CC0-9A66-E46F6DB9CE2F}" type="parTrans" cxnId="{5D53F9EF-4EB4-48A7-B63B-562E773C8FCC}">
      <dgm:prSet/>
      <dgm:spPr/>
      <dgm:t>
        <a:bodyPr/>
        <a:lstStyle/>
        <a:p>
          <a:endParaRPr lang="en-US"/>
        </a:p>
      </dgm:t>
    </dgm:pt>
    <dgm:pt modelId="{1B7BF14D-2531-4DAC-BEB6-82B0B662C03D}" type="sibTrans" cxnId="{5D53F9EF-4EB4-48A7-B63B-562E773C8FCC}">
      <dgm:prSet/>
      <dgm:spPr/>
      <dgm:t>
        <a:bodyPr/>
        <a:lstStyle/>
        <a:p>
          <a:endParaRPr lang="en-US"/>
        </a:p>
      </dgm:t>
    </dgm:pt>
    <dgm:pt modelId="{5A822837-1676-471D-8A3F-4B2B719F3962}">
      <dgm:prSet/>
      <dgm:spPr/>
      <dgm:t>
        <a:bodyPr/>
        <a:lstStyle/>
        <a:p>
          <a:r>
            <a:rPr lang="en-US" dirty="0"/>
            <a:t>Week 5:Late April – </a:t>
          </a:r>
          <a:r>
            <a:rPr lang="en-US" dirty="0" err="1"/>
            <a:t>Finalisation</a:t>
          </a:r>
          <a:r>
            <a:rPr lang="en-US" dirty="0"/>
            <a:t> and Preparation:</a:t>
          </a:r>
          <a:r>
            <a:rPr lang="en-US"/>
            <a:t>
Completed </a:t>
          </a:r>
          <a:r>
            <a:rPr lang="en-US" dirty="0"/>
            <a:t>the presentation, added a relevant case study to include a real example of intelligence, and reviewed the content daily to ensure readiness. </a:t>
          </a:r>
        </a:p>
      </dgm:t>
    </dgm:pt>
    <dgm:pt modelId="{BCA19401-7DBD-439A-B9E1-1705AC026F24}" type="parTrans" cxnId="{134B496B-259E-4016-A597-2AB583773513}">
      <dgm:prSet/>
      <dgm:spPr/>
      <dgm:t>
        <a:bodyPr/>
        <a:lstStyle/>
        <a:p>
          <a:endParaRPr lang="en-US"/>
        </a:p>
      </dgm:t>
    </dgm:pt>
    <dgm:pt modelId="{D44EDF2F-C01B-4E7F-B329-EA8026481BF1}" type="sibTrans" cxnId="{134B496B-259E-4016-A597-2AB583773513}">
      <dgm:prSet/>
      <dgm:spPr/>
      <dgm:t>
        <a:bodyPr/>
        <a:lstStyle/>
        <a:p>
          <a:endParaRPr lang="en-US"/>
        </a:p>
      </dgm:t>
    </dgm:pt>
    <dgm:pt modelId="{DDFC13B6-F897-4970-8F94-FB875FCAB032}" type="pres">
      <dgm:prSet presAssocID="{58B2DEC2-9D4E-4E4C-AA50-8ED2F9D57145}" presName="root" presStyleCnt="0">
        <dgm:presLayoutVars>
          <dgm:dir/>
          <dgm:resizeHandles val="exact"/>
        </dgm:presLayoutVars>
      </dgm:prSet>
      <dgm:spPr/>
    </dgm:pt>
    <dgm:pt modelId="{CA44B3FA-19CC-48B6-B912-A02760E3C6C8}" type="pres">
      <dgm:prSet presAssocID="{5C896214-53B8-4803-AFE7-2A716A8FFBD9}" presName="compNode" presStyleCnt="0"/>
      <dgm:spPr/>
    </dgm:pt>
    <dgm:pt modelId="{F516E1E1-F417-4336-8F8B-14135F26CBC5}" type="pres">
      <dgm:prSet presAssocID="{5C896214-53B8-4803-AFE7-2A716A8FFBD9}" presName="bgRect" presStyleLbl="bgShp" presStyleIdx="0" presStyleCnt="5" custLinFactY="40635" custLinFactNeighborX="51190" custLinFactNeighborY="100000"/>
      <dgm:spPr/>
    </dgm:pt>
    <dgm:pt modelId="{158D41AC-C2F1-4D0E-BBFE-0584B4DF0D4D}" type="pres">
      <dgm:prSet presAssocID="{5C896214-53B8-4803-AFE7-2A716A8FFBD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6BFBD53A-AE94-4FC6-89AC-6B0880419B88}" type="pres">
      <dgm:prSet presAssocID="{5C896214-53B8-4803-AFE7-2A716A8FFBD9}" presName="spaceRect" presStyleCnt="0"/>
      <dgm:spPr/>
    </dgm:pt>
    <dgm:pt modelId="{513E7C35-5AA7-42F3-A523-3C4DD6589BD2}" type="pres">
      <dgm:prSet presAssocID="{5C896214-53B8-4803-AFE7-2A716A8FFBD9}" presName="parTx" presStyleLbl="revTx" presStyleIdx="0" presStyleCnt="5">
        <dgm:presLayoutVars>
          <dgm:chMax val="0"/>
          <dgm:chPref val="0"/>
        </dgm:presLayoutVars>
      </dgm:prSet>
      <dgm:spPr/>
    </dgm:pt>
    <dgm:pt modelId="{95E13EFD-20EA-4F77-A8C5-3A8A5318A0A9}" type="pres">
      <dgm:prSet presAssocID="{7401571F-EFA9-464E-B03B-40E6E1C9DFE8}" presName="sibTrans" presStyleCnt="0"/>
      <dgm:spPr/>
    </dgm:pt>
    <dgm:pt modelId="{3303FB4F-F9CF-42B0-86C3-EBD5CB014422}" type="pres">
      <dgm:prSet presAssocID="{C8C9B44A-99A5-4F21-9EB7-F1ED6CE01977}" presName="compNode" presStyleCnt="0"/>
      <dgm:spPr/>
    </dgm:pt>
    <dgm:pt modelId="{1C43D33B-2D51-45EA-B6E6-B90A54482EBD}" type="pres">
      <dgm:prSet presAssocID="{C8C9B44A-99A5-4F21-9EB7-F1ED6CE01977}" presName="bgRect" presStyleLbl="bgShp" presStyleIdx="1" presStyleCnt="5"/>
      <dgm:spPr/>
    </dgm:pt>
    <dgm:pt modelId="{D801D28C-53B9-44C2-B97D-5486C13466D1}" type="pres">
      <dgm:prSet presAssocID="{C8C9B44A-99A5-4F21-9EB7-F1ED6CE0197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6A13A160-4DEA-490A-9212-2A3AA79DCF6E}" type="pres">
      <dgm:prSet presAssocID="{C8C9B44A-99A5-4F21-9EB7-F1ED6CE01977}" presName="spaceRect" presStyleCnt="0"/>
      <dgm:spPr/>
    </dgm:pt>
    <dgm:pt modelId="{D9F2C1A0-B323-4B62-8F68-DD12759B5986}" type="pres">
      <dgm:prSet presAssocID="{C8C9B44A-99A5-4F21-9EB7-F1ED6CE01977}" presName="parTx" presStyleLbl="revTx" presStyleIdx="1" presStyleCnt="5">
        <dgm:presLayoutVars>
          <dgm:chMax val="0"/>
          <dgm:chPref val="0"/>
        </dgm:presLayoutVars>
      </dgm:prSet>
      <dgm:spPr/>
    </dgm:pt>
    <dgm:pt modelId="{0D1938DF-871F-4086-9599-46AE0E997E73}" type="pres">
      <dgm:prSet presAssocID="{9C2644B6-C8C7-42E1-985F-DBF972C4771A}" presName="sibTrans" presStyleCnt="0"/>
      <dgm:spPr/>
    </dgm:pt>
    <dgm:pt modelId="{4D9E9A8C-4083-4635-9DAB-6CD250293FE9}" type="pres">
      <dgm:prSet presAssocID="{C9A0EFDF-01FE-4085-A420-AEA75F32CB39}" presName="compNode" presStyleCnt="0"/>
      <dgm:spPr/>
    </dgm:pt>
    <dgm:pt modelId="{7F18F1CF-C9DA-4FDF-88C0-8C1C99A577B6}" type="pres">
      <dgm:prSet presAssocID="{C9A0EFDF-01FE-4085-A420-AEA75F32CB39}" presName="bgRect" presStyleLbl="bgShp" presStyleIdx="2" presStyleCnt="5" custLinFactNeighborY="-264"/>
      <dgm:spPr/>
    </dgm:pt>
    <dgm:pt modelId="{38A6BA41-B45A-4166-ABC9-F2AE313CC9ED}" type="pres">
      <dgm:prSet presAssocID="{C9A0EFDF-01FE-4085-A420-AEA75F32CB3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1A7E4A7D-4058-4F53-949F-12210D42171A}" type="pres">
      <dgm:prSet presAssocID="{C9A0EFDF-01FE-4085-A420-AEA75F32CB39}" presName="spaceRect" presStyleCnt="0"/>
      <dgm:spPr/>
    </dgm:pt>
    <dgm:pt modelId="{B97138A3-FF39-45F7-922E-F307D674E3B9}" type="pres">
      <dgm:prSet presAssocID="{C9A0EFDF-01FE-4085-A420-AEA75F32CB39}" presName="parTx" presStyleLbl="revTx" presStyleIdx="2" presStyleCnt="5">
        <dgm:presLayoutVars>
          <dgm:chMax val="0"/>
          <dgm:chPref val="0"/>
        </dgm:presLayoutVars>
      </dgm:prSet>
      <dgm:spPr/>
    </dgm:pt>
    <dgm:pt modelId="{1CAC64D2-0DD7-4101-9146-2AF281E6D39D}" type="pres">
      <dgm:prSet presAssocID="{4FF8C01B-1204-4B21-96DF-3D8A12D6E180}" presName="sibTrans" presStyleCnt="0"/>
      <dgm:spPr/>
    </dgm:pt>
    <dgm:pt modelId="{1C03A5D5-2E91-4AEC-82D8-679023F56BD3}" type="pres">
      <dgm:prSet presAssocID="{756B2970-F14E-48D5-8893-330FA8F19598}" presName="compNode" presStyleCnt="0"/>
      <dgm:spPr/>
    </dgm:pt>
    <dgm:pt modelId="{F1E14C76-1180-448C-8C9C-B05FB27AAA4C}" type="pres">
      <dgm:prSet presAssocID="{756B2970-F14E-48D5-8893-330FA8F19598}" presName="bgRect" presStyleLbl="bgShp" presStyleIdx="3" presStyleCnt="5"/>
      <dgm:spPr/>
    </dgm:pt>
    <dgm:pt modelId="{1DA6D1F0-9800-41DE-A41B-DCDA68D21074}" type="pres">
      <dgm:prSet presAssocID="{756B2970-F14E-48D5-8893-330FA8F1959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6C7ED253-5ECD-4586-9CE8-A08AB1702A41}" type="pres">
      <dgm:prSet presAssocID="{756B2970-F14E-48D5-8893-330FA8F19598}" presName="spaceRect" presStyleCnt="0"/>
      <dgm:spPr/>
    </dgm:pt>
    <dgm:pt modelId="{39024E2F-B2E3-4D36-9D5C-A985643A2851}" type="pres">
      <dgm:prSet presAssocID="{756B2970-F14E-48D5-8893-330FA8F19598}" presName="parTx" presStyleLbl="revTx" presStyleIdx="3" presStyleCnt="5">
        <dgm:presLayoutVars>
          <dgm:chMax val="0"/>
          <dgm:chPref val="0"/>
        </dgm:presLayoutVars>
      </dgm:prSet>
      <dgm:spPr/>
    </dgm:pt>
    <dgm:pt modelId="{5D2E4BF5-825D-4D73-8D4C-F15B4D5FC990}" type="pres">
      <dgm:prSet presAssocID="{1B7BF14D-2531-4DAC-BEB6-82B0B662C03D}" presName="sibTrans" presStyleCnt="0"/>
      <dgm:spPr/>
    </dgm:pt>
    <dgm:pt modelId="{6D2A9A3F-E510-4B78-B907-6228C33EFC80}" type="pres">
      <dgm:prSet presAssocID="{5A822837-1676-471D-8A3F-4B2B719F3962}" presName="compNode" presStyleCnt="0"/>
      <dgm:spPr/>
    </dgm:pt>
    <dgm:pt modelId="{B52B0B80-13F9-4E64-A6B4-356A5B0411F8}" type="pres">
      <dgm:prSet presAssocID="{5A822837-1676-471D-8A3F-4B2B719F3962}" presName="bgRect" presStyleLbl="bgShp" presStyleIdx="4" presStyleCnt="5"/>
      <dgm:spPr/>
    </dgm:pt>
    <dgm:pt modelId="{56865575-C95C-4EAF-B6BA-B74749069F52}" type="pres">
      <dgm:prSet presAssocID="{5A822837-1676-471D-8A3F-4B2B719F396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7FC48E39-B2D7-4889-92EA-0CB957AF6D36}" type="pres">
      <dgm:prSet presAssocID="{5A822837-1676-471D-8A3F-4B2B719F3962}" presName="spaceRect" presStyleCnt="0"/>
      <dgm:spPr/>
    </dgm:pt>
    <dgm:pt modelId="{86BCBD43-22AC-4E31-84DB-452E57A02207}" type="pres">
      <dgm:prSet presAssocID="{5A822837-1676-471D-8A3F-4B2B719F3962}" presName="parTx" presStyleLbl="revTx" presStyleIdx="4" presStyleCnt="5">
        <dgm:presLayoutVars>
          <dgm:chMax val="0"/>
          <dgm:chPref val="0"/>
        </dgm:presLayoutVars>
      </dgm:prSet>
      <dgm:spPr/>
    </dgm:pt>
  </dgm:ptLst>
  <dgm:cxnLst>
    <dgm:cxn modelId="{A839196B-8478-4733-9B06-29D7DDA0B852}" type="presOf" srcId="{5A822837-1676-471D-8A3F-4B2B719F3962}" destId="{86BCBD43-22AC-4E31-84DB-452E57A02207}" srcOrd="0" destOrd="0" presId="urn:microsoft.com/office/officeart/2018/2/layout/IconVerticalSolidList"/>
    <dgm:cxn modelId="{134B496B-259E-4016-A597-2AB583773513}" srcId="{58B2DEC2-9D4E-4E4C-AA50-8ED2F9D57145}" destId="{5A822837-1676-471D-8A3F-4B2B719F3962}" srcOrd="4" destOrd="0" parTransId="{BCA19401-7DBD-439A-B9E1-1705AC026F24}" sibTransId="{D44EDF2F-C01B-4E7F-B329-EA8026481BF1}"/>
    <dgm:cxn modelId="{B1F59C6B-38E3-4160-8F2F-9282A6F54F6C}" type="presOf" srcId="{C9A0EFDF-01FE-4085-A420-AEA75F32CB39}" destId="{B97138A3-FF39-45F7-922E-F307D674E3B9}" srcOrd="0" destOrd="0" presId="urn:microsoft.com/office/officeart/2018/2/layout/IconVerticalSolidList"/>
    <dgm:cxn modelId="{7E3AD28F-1CD8-4782-AFD8-F8DDEB041CFD}" srcId="{58B2DEC2-9D4E-4E4C-AA50-8ED2F9D57145}" destId="{C8C9B44A-99A5-4F21-9EB7-F1ED6CE01977}" srcOrd="1" destOrd="0" parTransId="{A0EC28EE-0A3C-4ADD-83A4-4C96C7B0E5E0}" sibTransId="{9C2644B6-C8C7-42E1-985F-DBF972C4771A}"/>
    <dgm:cxn modelId="{4BF54CA5-3689-4E42-88CC-C0DFD44D0A73}" srcId="{58B2DEC2-9D4E-4E4C-AA50-8ED2F9D57145}" destId="{5C896214-53B8-4803-AFE7-2A716A8FFBD9}" srcOrd="0" destOrd="0" parTransId="{15B0507D-566F-4CDA-B763-7456F4C45C65}" sibTransId="{7401571F-EFA9-464E-B03B-40E6E1C9DFE8}"/>
    <dgm:cxn modelId="{AF1934C6-E004-49ED-97FB-5AC0D5874BC9}" type="presOf" srcId="{756B2970-F14E-48D5-8893-330FA8F19598}" destId="{39024E2F-B2E3-4D36-9D5C-A985643A2851}" srcOrd="0" destOrd="0" presId="urn:microsoft.com/office/officeart/2018/2/layout/IconVerticalSolidList"/>
    <dgm:cxn modelId="{A0861BC8-10A6-4B84-8377-5D0157010EB9}" type="presOf" srcId="{5C896214-53B8-4803-AFE7-2A716A8FFBD9}" destId="{513E7C35-5AA7-42F3-A523-3C4DD6589BD2}" srcOrd="0" destOrd="0" presId="urn:microsoft.com/office/officeart/2018/2/layout/IconVerticalSolidList"/>
    <dgm:cxn modelId="{6728B1CF-B8FF-4CE2-A91D-840B8F3088BC}" type="presOf" srcId="{C8C9B44A-99A5-4F21-9EB7-F1ED6CE01977}" destId="{D9F2C1A0-B323-4B62-8F68-DD12759B5986}" srcOrd="0" destOrd="0" presId="urn:microsoft.com/office/officeart/2018/2/layout/IconVerticalSolidList"/>
    <dgm:cxn modelId="{8B6540D8-9193-408A-A5CE-ECCFC78049BA}" type="presOf" srcId="{58B2DEC2-9D4E-4E4C-AA50-8ED2F9D57145}" destId="{DDFC13B6-F897-4970-8F94-FB875FCAB032}" srcOrd="0" destOrd="0" presId="urn:microsoft.com/office/officeart/2018/2/layout/IconVerticalSolidList"/>
    <dgm:cxn modelId="{AFD81BE4-D2C0-420A-AF55-87A0D675EF42}" srcId="{58B2DEC2-9D4E-4E4C-AA50-8ED2F9D57145}" destId="{C9A0EFDF-01FE-4085-A420-AEA75F32CB39}" srcOrd="2" destOrd="0" parTransId="{2B76DBC2-1AF4-4FFA-B9FD-38E69EBAB635}" sibTransId="{4FF8C01B-1204-4B21-96DF-3D8A12D6E180}"/>
    <dgm:cxn modelId="{5D53F9EF-4EB4-48A7-B63B-562E773C8FCC}" srcId="{58B2DEC2-9D4E-4E4C-AA50-8ED2F9D57145}" destId="{756B2970-F14E-48D5-8893-330FA8F19598}" srcOrd="3" destOrd="0" parTransId="{46671C87-D5B7-4CC0-9A66-E46F6DB9CE2F}" sibTransId="{1B7BF14D-2531-4DAC-BEB6-82B0B662C03D}"/>
    <dgm:cxn modelId="{39D77FD6-7FA2-42F3-BF37-0FA54DC0BA81}" type="presParOf" srcId="{DDFC13B6-F897-4970-8F94-FB875FCAB032}" destId="{CA44B3FA-19CC-48B6-B912-A02760E3C6C8}" srcOrd="0" destOrd="0" presId="urn:microsoft.com/office/officeart/2018/2/layout/IconVerticalSolidList"/>
    <dgm:cxn modelId="{1299DE5C-B2D2-4F82-9729-0D799FBB1272}" type="presParOf" srcId="{CA44B3FA-19CC-48B6-B912-A02760E3C6C8}" destId="{F516E1E1-F417-4336-8F8B-14135F26CBC5}" srcOrd="0" destOrd="0" presId="urn:microsoft.com/office/officeart/2018/2/layout/IconVerticalSolidList"/>
    <dgm:cxn modelId="{DBCA5889-0A79-4C57-A30E-61D05BE224CE}" type="presParOf" srcId="{CA44B3FA-19CC-48B6-B912-A02760E3C6C8}" destId="{158D41AC-C2F1-4D0E-BBFE-0584B4DF0D4D}" srcOrd="1" destOrd="0" presId="urn:microsoft.com/office/officeart/2018/2/layout/IconVerticalSolidList"/>
    <dgm:cxn modelId="{F11F56A1-FB2F-4040-B58E-09C378842BF8}" type="presParOf" srcId="{CA44B3FA-19CC-48B6-B912-A02760E3C6C8}" destId="{6BFBD53A-AE94-4FC6-89AC-6B0880419B88}" srcOrd="2" destOrd="0" presId="urn:microsoft.com/office/officeart/2018/2/layout/IconVerticalSolidList"/>
    <dgm:cxn modelId="{593D382D-BB3F-4557-B699-43B748118499}" type="presParOf" srcId="{CA44B3FA-19CC-48B6-B912-A02760E3C6C8}" destId="{513E7C35-5AA7-42F3-A523-3C4DD6589BD2}" srcOrd="3" destOrd="0" presId="urn:microsoft.com/office/officeart/2018/2/layout/IconVerticalSolidList"/>
    <dgm:cxn modelId="{E94E63D5-0D2E-4E98-9E5D-0F557790E732}" type="presParOf" srcId="{DDFC13B6-F897-4970-8F94-FB875FCAB032}" destId="{95E13EFD-20EA-4F77-A8C5-3A8A5318A0A9}" srcOrd="1" destOrd="0" presId="urn:microsoft.com/office/officeart/2018/2/layout/IconVerticalSolidList"/>
    <dgm:cxn modelId="{81BF595C-9851-401F-BFF6-D24881FC4F51}" type="presParOf" srcId="{DDFC13B6-F897-4970-8F94-FB875FCAB032}" destId="{3303FB4F-F9CF-42B0-86C3-EBD5CB014422}" srcOrd="2" destOrd="0" presId="urn:microsoft.com/office/officeart/2018/2/layout/IconVerticalSolidList"/>
    <dgm:cxn modelId="{175FF5E7-6882-480D-A51A-2D59456C8B3A}" type="presParOf" srcId="{3303FB4F-F9CF-42B0-86C3-EBD5CB014422}" destId="{1C43D33B-2D51-45EA-B6E6-B90A54482EBD}" srcOrd="0" destOrd="0" presId="urn:microsoft.com/office/officeart/2018/2/layout/IconVerticalSolidList"/>
    <dgm:cxn modelId="{31DE20B6-FDE2-43C8-9590-BE7DF2EB58E5}" type="presParOf" srcId="{3303FB4F-F9CF-42B0-86C3-EBD5CB014422}" destId="{D801D28C-53B9-44C2-B97D-5486C13466D1}" srcOrd="1" destOrd="0" presId="urn:microsoft.com/office/officeart/2018/2/layout/IconVerticalSolidList"/>
    <dgm:cxn modelId="{5B998BB7-1440-4BE5-99E6-1F57830B8867}" type="presParOf" srcId="{3303FB4F-F9CF-42B0-86C3-EBD5CB014422}" destId="{6A13A160-4DEA-490A-9212-2A3AA79DCF6E}" srcOrd="2" destOrd="0" presId="urn:microsoft.com/office/officeart/2018/2/layout/IconVerticalSolidList"/>
    <dgm:cxn modelId="{FE8BF40E-CCC8-4FAE-A033-C466BC83B05F}" type="presParOf" srcId="{3303FB4F-F9CF-42B0-86C3-EBD5CB014422}" destId="{D9F2C1A0-B323-4B62-8F68-DD12759B5986}" srcOrd="3" destOrd="0" presId="urn:microsoft.com/office/officeart/2018/2/layout/IconVerticalSolidList"/>
    <dgm:cxn modelId="{3C090DBC-121D-4490-BF7B-919D3B2D5B75}" type="presParOf" srcId="{DDFC13B6-F897-4970-8F94-FB875FCAB032}" destId="{0D1938DF-871F-4086-9599-46AE0E997E73}" srcOrd="3" destOrd="0" presId="urn:microsoft.com/office/officeart/2018/2/layout/IconVerticalSolidList"/>
    <dgm:cxn modelId="{A9BF5F2C-22CB-467E-8AE8-41C6C1C0F47F}" type="presParOf" srcId="{DDFC13B6-F897-4970-8F94-FB875FCAB032}" destId="{4D9E9A8C-4083-4635-9DAB-6CD250293FE9}" srcOrd="4" destOrd="0" presId="urn:microsoft.com/office/officeart/2018/2/layout/IconVerticalSolidList"/>
    <dgm:cxn modelId="{876A5457-0011-4110-9DA5-6EB21D8703EA}" type="presParOf" srcId="{4D9E9A8C-4083-4635-9DAB-6CD250293FE9}" destId="{7F18F1CF-C9DA-4FDF-88C0-8C1C99A577B6}" srcOrd="0" destOrd="0" presId="urn:microsoft.com/office/officeart/2018/2/layout/IconVerticalSolidList"/>
    <dgm:cxn modelId="{36762DF2-E1FA-431F-AF59-78AB1A7F7EA7}" type="presParOf" srcId="{4D9E9A8C-4083-4635-9DAB-6CD250293FE9}" destId="{38A6BA41-B45A-4166-ABC9-F2AE313CC9ED}" srcOrd="1" destOrd="0" presId="urn:microsoft.com/office/officeart/2018/2/layout/IconVerticalSolidList"/>
    <dgm:cxn modelId="{23AF2F68-0FA7-47C5-82FB-32618C3ADFB0}" type="presParOf" srcId="{4D9E9A8C-4083-4635-9DAB-6CD250293FE9}" destId="{1A7E4A7D-4058-4F53-949F-12210D42171A}" srcOrd="2" destOrd="0" presId="urn:microsoft.com/office/officeart/2018/2/layout/IconVerticalSolidList"/>
    <dgm:cxn modelId="{4458DD22-4138-4CA5-BBB9-D803ED5B185F}" type="presParOf" srcId="{4D9E9A8C-4083-4635-9DAB-6CD250293FE9}" destId="{B97138A3-FF39-45F7-922E-F307D674E3B9}" srcOrd="3" destOrd="0" presId="urn:microsoft.com/office/officeart/2018/2/layout/IconVerticalSolidList"/>
    <dgm:cxn modelId="{DEB5CDBF-42F4-43D3-A738-31F1DE89914F}" type="presParOf" srcId="{DDFC13B6-F897-4970-8F94-FB875FCAB032}" destId="{1CAC64D2-0DD7-4101-9146-2AF281E6D39D}" srcOrd="5" destOrd="0" presId="urn:microsoft.com/office/officeart/2018/2/layout/IconVerticalSolidList"/>
    <dgm:cxn modelId="{746AEAB8-736E-4A73-AA7B-5E8E694C612A}" type="presParOf" srcId="{DDFC13B6-F897-4970-8F94-FB875FCAB032}" destId="{1C03A5D5-2E91-4AEC-82D8-679023F56BD3}" srcOrd="6" destOrd="0" presId="urn:microsoft.com/office/officeart/2018/2/layout/IconVerticalSolidList"/>
    <dgm:cxn modelId="{A956505F-FAEC-42B4-B225-988584B07C26}" type="presParOf" srcId="{1C03A5D5-2E91-4AEC-82D8-679023F56BD3}" destId="{F1E14C76-1180-448C-8C9C-B05FB27AAA4C}" srcOrd="0" destOrd="0" presId="urn:microsoft.com/office/officeart/2018/2/layout/IconVerticalSolidList"/>
    <dgm:cxn modelId="{3060D49A-8B2E-45FF-8F21-E8FB2673C993}" type="presParOf" srcId="{1C03A5D5-2E91-4AEC-82D8-679023F56BD3}" destId="{1DA6D1F0-9800-41DE-A41B-DCDA68D21074}" srcOrd="1" destOrd="0" presId="urn:microsoft.com/office/officeart/2018/2/layout/IconVerticalSolidList"/>
    <dgm:cxn modelId="{0A2ACD65-96BD-4003-95CC-C8CEBFC638FE}" type="presParOf" srcId="{1C03A5D5-2E91-4AEC-82D8-679023F56BD3}" destId="{6C7ED253-5ECD-4586-9CE8-A08AB1702A41}" srcOrd="2" destOrd="0" presId="urn:microsoft.com/office/officeart/2018/2/layout/IconVerticalSolidList"/>
    <dgm:cxn modelId="{8AF048DB-887F-4176-BE23-D01ABEEF784A}" type="presParOf" srcId="{1C03A5D5-2E91-4AEC-82D8-679023F56BD3}" destId="{39024E2F-B2E3-4D36-9D5C-A985643A2851}" srcOrd="3" destOrd="0" presId="urn:microsoft.com/office/officeart/2018/2/layout/IconVerticalSolidList"/>
    <dgm:cxn modelId="{00C002E8-37D7-4FFC-8895-24C4CFA3E96D}" type="presParOf" srcId="{DDFC13B6-F897-4970-8F94-FB875FCAB032}" destId="{5D2E4BF5-825D-4D73-8D4C-F15B4D5FC990}" srcOrd="7" destOrd="0" presId="urn:microsoft.com/office/officeart/2018/2/layout/IconVerticalSolidList"/>
    <dgm:cxn modelId="{ACFD98FC-E52B-4ED9-8B9B-D7BC971621C6}" type="presParOf" srcId="{DDFC13B6-F897-4970-8F94-FB875FCAB032}" destId="{6D2A9A3F-E510-4B78-B907-6228C33EFC80}" srcOrd="8" destOrd="0" presId="urn:microsoft.com/office/officeart/2018/2/layout/IconVerticalSolidList"/>
    <dgm:cxn modelId="{60633A4A-421C-4120-A626-66CED25C0AAD}" type="presParOf" srcId="{6D2A9A3F-E510-4B78-B907-6228C33EFC80}" destId="{B52B0B80-13F9-4E64-A6B4-356A5B0411F8}" srcOrd="0" destOrd="0" presId="urn:microsoft.com/office/officeart/2018/2/layout/IconVerticalSolidList"/>
    <dgm:cxn modelId="{BCCFD684-E7C0-43F8-9F51-B92C0D6D7DDC}" type="presParOf" srcId="{6D2A9A3F-E510-4B78-B907-6228C33EFC80}" destId="{56865575-C95C-4EAF-B6BA-B74749069F52}" srcOrd="1" destOrd="0" presId="urn:microsoft.com/office/officeart/2018/2/layout/IconVerticalSolidList"/>
    <dgm:cxn modelId="{CD90DB52-301F-47E2-A3C4-409EFDFAF7AB}" type="presParOf" srcId="{6D2A9A3F-E510-4B78-B907-6228C33EFC80}" destId="{7FC48E39-B2D7-4889-92EA-0CB957AF6D36}" srcOrd="2" destOrd="0" presId="urn:microsoft.com/office/officeart/2018/2/layout/IconVerticalSolidList"/>
    <dgm:cxn modelId="{AC694DA9-BDAD-4628-B916-6E4AB88F3215}" type="presParOf" srcId="{6D2A9A3F-E510-4B78-B907-6228C33EFC80}" destId="{86BCBD43-22AC-4E31-84DB-452E57A0220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20DAE-676D-45BA-827B-36F7806623D4}">
      <dsp:nvSpPr>
        <dsp:cNvPr id="0" name=""/>
        <dsp:cNvSpPr/>
      </dsp:nvSpPr>
      <dsp:spPr>
        <a:xfrm rot="16200000">
          <a:off x="-1291179" y="1293000"/>
          <a:ext cx="4372981" cy="1786979"/>
        </a:xfrm>
        <a:prstGeom prst="flowChartManualOperation">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Topic</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Integration of information and intelligence to enhance digital and operational policing effectiveness.</a:t>
          </a:r>
        </a:p>
      </dsp:txBody>
      <dsp:txXfrm rot="5400000">
        <a:off x="1822" y="874595"/>
        <a:ext cx="1786979" cy="2623789"/>
      </dsp:txXfrm>
    </dsp:sp>
    <dsp:sp modelId="{AFB6FCD2-B4AB-4742-8467-18963A76CD66}">
      <dsp:nvSpPr>
        <dsp:cNvPr id="0" name=""/>
        <dsp:cNvSpPr/>
      </dsp:nvSpPr>
      <dsp:spPr>
        <a:xfrm rot="16200000">
          <a:off x="629823" y="1293000"/>
          <a:ext cx="4372981" cy="1786979"/>
        </a:xfrm>
        <a:prstGeom prst="flowChartManualOperation">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Focus</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Role of intelligence in operational and digital policing investigations.</a:t>
          </a:r>
        </a:p>
      </dsp:txBody>
      <dsp:txXfrm rot="5400000">
        <a:off x="1922824" y="874595"/>
        <a:ext cx="1786979" cy="2623789"/>
      </dsp:txXfrm>
    </dsp:sp>
    <dsp:sp modelId="{B4C4B92E-8097-4CEA-9E90-2778740C19B2}">
      <dsp:nvSpPr>
        <dsp:cNvPr id="0" name=""/>
        <dsp:cNvSpPr/>
      </dsp:nvSpPr>
      <dsp:spPr>
        <a:xfrm rot="16200000">
          <a:off x="2550826" y="1293000"/>
          <a:ext cx="4372981" cy="1786979"/>
        </a:xfrm>
        <a:prstGeom prst="flowChartManualOperation">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Context</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Strong intelligence systems to prevent cybercrime, online threats, and organised crime.</a:t>
          </a:r>
        </a:p>
      </dsp:txBody>
      <dsp:txXfrm rot="5400000">
        <a:off x="3843827" y="874595"/>
        <a:ext cx="1786979" cy="2623789"/>
      </dsp:txXfrm>
    </dsp:sp>
    <dsp:sp modelId="{88DC7258-07C1-40CB-92FA-D79268807AAF}">
      <dsp:nvSpPr>
        <dsp:cNvPr id="0" name=""/>
        <dsp:cNvSpPr/>
      </dsp:nvSpPr>
      <dsp:spPr>
        <a:xfrm rot="16200000">
          <a:off x="4471829" y="1293000"/>
          <a:ext cx="4372981" cy="1786979"/>
        </a:xfrm>
        <a:prstGeom prst="flowChartManualOperation">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139700" tIns="0" rIns="141865" bIns="0" numCol="1" spcCol="1270" anchor="t" anchorCtr="0">
          <a:noAutofit/>
        </a:bodyPr>
        <a:lstStyle/>
        <a:p>
          <a:pPr marL="0" lvl="0" indent="0" algn="l"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Overview</a:t>
          </a:r>
          <a:endParaRPr lang="en-IN" sz="2200" kern="1200" dirty="0">
            <a:latin typeface="Times New Roman" panose="02020603050405020304" pitchFamily="18" charset="0"/>
            <a:cs typeface="Times New Roman" panose="02020603050405020304" pitchFamily="18" charset="0"/>
          </a:endParaRPr>
        </a:p>
        <a:p>
          <a:pPr marL="171450" lvl="1" indent="-171450" algn="l" defTabSz="755650">
            <a:lnSpc>
              <a:spcPct val="90000"/>
            </a:lnSpc>
            <a:spcBef>
              <a:spcPct val="0"/>
            </a:spcBef>
            <a:spcAft>
              <a:spcPct val="15000"/>
            </a:spcAft>
            <a:buNone/>
          </a:pPr>
          <a:r>
            <a:rPr lang="en-IN" sz="1700" kern="1200" dirty="0">
              <a:latin typeface="Times New Roman" panose="02020603050405020304" pitchFamily="18" charset="0"/>
              <a:cs typeface="Times New Roman" panose="02020603050405020304" pitchFamily="18" charset="0"/>
            </a:rPr>
            <a:t>Improved decision-making, operational efficiency, and public safety (</a:t>
          </a:r>
          <a:r>
            <a:rPr lang="en-IN" sz="1700" kern="1200" dirty="0" err="1">
              <a:latin typeface="Times New Roman" panose="02020603050405020304" pitchFamily="18" charset="0"/>
              <a:cs typeface="Times New Roman" panose="02020603050405020304" pitchFamily="18" charset="0"/>
            </a:rPr>
            <a:t>Gstrein</a:t>
          </a:r>
          <a:r>
            <a:rPr lang="en-IN" sz="1700" kern="1200" dirty="0">
              <a:latin typeface="Times New Roman" panose="02020603050405020304" pitchFamily="18" charset="0"/>
              <a:cs typeface="Times New Roman" panose="02020603050405020304" pitchFamily="18" charset="0"/>
            </a:rPr>
            <a:t> et al., 2019). </a:t>
          </a:r>
        </a:p>
      </dsp:txBody>
      <dsp:txXfrm rot="5400000">
        <a:off x="5764830" y="874595"/>
        <a:ext cx="1786979" cy="2623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268C7-A1D3-4006-BC0E-6C5CFD2A86B5}">
      <dsp:nvSpPr>
        <dsp:cNvPr id="0" name=""/>
        <dsp:cNvSpPr/>
      </dsp:nvSpPr>
      <dsp:spPr>
        <a:xfrm rot="5400000">
          <a:off x="-284845" y="290123"/>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Aim</a:t>
          </a:r>
          <a:endParaRPr lang="en-IN" sz="1600" kern="1200" dirty="0">
            <a:latin typeface="Times New Roman" panose="02020603050405020304" pitchFamily="18" charset="0"/>
            <a:cs typeface="Times New Roman" panose="02020603050405020304" pitchFamily="18" charset="0"/>
          </a:endParaRPr>
        </a:p>
      </dsp:txBody>
      <dsp:txXfrm rot="-5400000">
        <a:off x="1" y="669917"/>
        <a:ext cx="1329280" cy="569691"/>
      </dsp:txXfrm>
    </dsp:sp>
    <dsp:sp modelId="{F7EF308A-B21E-4986-867A-DAACABB9353E}">
      <dsp:nvSpPr>
        <dsp:cNvPr id="0" name=""/>
        <dsp:cNvSpPr/>
      </dsp:nvSpPr>
      <dsp:spPr>
        <a:xfrm rot="5400000">
          <a:off x="4743402" y="-3408844"/>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None/>
          </a:pPr>
          <a:r>
            <a:rPr lang="en-IN" sz="1600" kern="1200" dirty="0">
              <a:latin typeface="Times New Roman" panose="02020603050405020304" pitchFamily="18" charset="0"/>
              <a:cs typeface="Times New Roman" panose="02020603050405020304" pitchFamily="18" charset="0"/>
            </a:rPr>
            <a:t>Significance of intelligence and information in shaping policing.</a:t>
          </a:r>
        </a:p>
      </dsp:txBody>
      <dsp:txXfrm rot="-5400000">
        <a:off x="1329281" y="65532"/>
        <a:ext cx="8002320" cy="1113821"/>
      </dsp:txXfrm>
    </dsp:sp>
    <dsp:sp modelId="{DFB395B7-4F41-4D54-80F5-B17E2AAF2E5F}">
      <dsp:nvSpPr>
        <dsp:cNvPr id="0" name=""/>
        <dsp:cNvSpPr/>
      </dsp:nvSpPr>
      <dsp:spPr>
        <a:xfrm rot="5400000">
          <a:off x="-284845" y="1998078"/>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Purpose</a:t>
          </a:r>
          <a:endParaRPr lang="en-IN" sz="1600" kern="1200" dirty="0">
            <a:latin typeface="Times New Roman" panose="02020603050405020304" pitchFamily="18" charset="0"/>
            <a:cs typeface="Times New Roman" panose="02020603050405020304" pitchFamily="18" charset="0"/>
          </a:endParaRPr>
        </a:p>
      </dsp:txBody>
      <dsp:txXfrm rot="-5400000">
        <a:off x="1" y="2377872"/>
        <a:ext cx="1329280" cy="569691"/>
      </dsp:txXfrm>
    </dsp:sp>
    <dsp:sp modelId="{4EBCD631-D88D-41D2-AF47-0471BC85306F}">
      <dsp:nvSpPr>
        <dsp:cNvPr id="0" name=""/>
        <dsp:cNvSpPr/>
      </dsp:nvSpPr>
      <dsp:spPr>
        <a:xfrm rot="5400000">
          <a:off x="4743402" y="-1700888"/>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None/>
          </a:pPr>
          <a:r>
            <a:rPr lang="en-IN" sz="1600" kern="1200" dirty="0">
              <a:latin typeface="Times New Roman" panose="02020603050405020304" pitchFamily="18" charset="0"/>
              <a:cs typeface="Times New Roman" panose="02020603050405020304" pitchFamily="18" charset="0"/>
            </a:rPr>
            <a:t>Improved decision-making process, investigations, online crimes, and public safety resulting from intelligence-led policing (Afzal and Panagiotopoulos, 2025).</a:t>
          </a:r>
        </a:p>
      </dsp:txBody>
      <dsp:txXfrm rot="-5400000">
        <a:off x="1329281" y="1773488"/>
        <a:ext cx="8002320" cy="1113821"/>
      </dsp:txXfrm>
    </dsp:sp>
    <dsp:sp modelId="{966D639B-5FEA-45B7-86F7-CDDB52B24EC5}">
      <dsp:nvSpPr>
        <dsp:cNvPr id="0" name=""/>
        <dsp:cNvSpPr/>
      </dsp:nvSpPr>
      <dsp:spPr>
        <a:xfrm rot="5400000">
          <a:off x="-284845" y="3706034"/>
          <a:ext cx="1898971" cy="1329280"/>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accent5">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Objectives</a:t>
          </a:r>
          <a:endParaRPr lang="en-IN" sz="1600" kern="1200" dirty="0">
            <a:latin typeface="Times New Roman" panose="02020603050405020304" pitchFamily="18" charset="0"/>
            <a:cs typeface="Times New Roman" panose="02020603050405020304" pitchFamily="18" charset="0"/>
          </a:endParaRPr>
        </a:p>
      </dsp:txBody>
      <dsp:txXfrm rot="-5400000">
        <a:off x="1" y="4085828"/>
        <a:ext cx="1329280" cy="569691"/>
      </dsp:txXfrm>
    </dsp:sp>
    <dsp:sp modelId="{48594CB5-AE82-4B4C-85B7-301CA5F9D380}">
      <dsp:nvSpPr>
        <dsp:cNvPr id="0" name=""/>
        <dsp:cNvSpPr/>
      </dsp:nvSpPr>
      <dsp:spPr>
        <a:xfrm rot="5400000">
          <a:off x="4743402" y="7066"/>
          <a:ext cx="1234331" cy="8062575"/>
        </a:xfrm>
        <a:prstGeom prst="round2SameRect">
          <a:avLst/>
        </a:prstGeom>
        <a:solidFill>
          <a:schemeClr val="accent5">
            <a:alpha val="90000"/>
            <a:tint val="40000"/>
            <a:hueOff val="0"/>
            <a:satOff val="0"/>
            <a:lumOff val="0"/>
            <a:alphaOff val="0"/>
          </a:schemeClr>
        </a:soli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dirty="0">
              <a:latin typeface="Times New Roman" panose="02020603050405020304" pitchFamily="18" charset="0"/>
              <a:cs typeface="Times New Roman" panose="02020603050405020304" pitchFamily="18" charset="0"/>
            </a:rPr>
            <a:t>To define the Information, Intelligence, and Evidence.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recognize the advantages and disadvantages of intelligence.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identify the role of intelligence in operational and digital policing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a:latin typeface="Times New Roman" panose="02020603050405020304" pitchFamily="18" charset="0"/>
              <a:cs typeface="Times New Roman" panose="02020603050405020304" pitchFamily="18" charset="0"/>
            </a:rPr>
            <a:t>To identify guidance and legislation required for intelligence regulation.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IN" sz="1600" kern="1200" dirty="0">
              <a:latin typeface="Times New Roman" panose="02020603050405020304" pitchFamily="18" charset="0"/>
              <a:cs typeface="Times New Roman" panose="02020603050405020304" pitchFamily="18" charset="0"/>
            </a:rPr>
            <a:t>To discuss suggestions supporting improved intelligence.</a:t>
          </a:r>
        </a:p>
      </dsp:txBody>
      <dsp:txXfrm rot="-5400000">
        <a:off x="1329281" y="3481443"/>
        <a:ext cx="8002320" cy="1113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FB0FE-EE8E-4DBE-903E-85842988A24F}">
      <dsp:nvSpPr>
        <dsp:cNvPr id="0" name=""/>
        <dsp:cNvSpPr/>
      </dsp:nvSpPr>
      <dsp:spPr>
        <a:xfrm>
          <a:off x="4021" y="1214"/>
          <a:ext cx="10886099" cy="1575663"/>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Integration of intelligence information may improve operational efficiency; however, data quality, accuracy, and interpretation define its effectiveness (Setiadi, 2025).</a:t>
          </a:r>
        </a:p>
      </dsp:txBody>
      <dsp:txXfrm>
        <a:off x="50171" y="47364"/>
        <a:ext cx="10793799" cy="1483363"/>
      </dsp:txXfrm>
    </dsp:sp>
    <dsp:sp modelId="{C3299E1D-6F47-4818-B07A-B2BF1EC42B3D}">
      <dsp:nvSpPr>
        <dsp:cNvPr id="0" name=""/>
        <dsp:cNvSpPr/>
      </dsp:nvSpPr>
      <dsp:spPr>
        <a:xfrm>
          <a:off x="4021" y="1765141"/>
          <a:ext cx="5333352" cy="1575663"/>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data quality is more significant compared to data volume in ensuring the intelligence effectiveness.</a:t>
          </a:r>
        </a:p>
      </dsp:txBody>
      <dsp:txXfrm>
        <a:off x="50171" y="1811291"/>
        <a:ext cx="5241052" cy="1483363"/>
      </dsp:txXfrm>
    </dsp:sp>
    <dsp:sp modelId="{11F5851F-01EA-47D1-B773-58B6DD1A0023}">
      <dsp:nvSpPr>
        <dsp:cNvPr id="0" name=""/>
        <dsp:cNvSpPr/>
      </dsp:nvSpPr>
      <dsp:spPr>
        <a:xfrm>
          <a:off x="4021"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Inaccurate data in intelligence systems may lead to system bias.</a:t>
          </a:r>
        </a:p>
      </dsp:txBody>
      <dsp:txXfrm>
        <a:off x="50171" y="3575218"/>
        <a:ext cx="2519527" cy="1483363"/>
      </dsp:txXfrm>
    </dsp:sp>
    <dsp:sp modelId="{8CD5AC52-8E7A-4C8C-8671-7ABDF945E61E}">
      <dsp:nvSpPr>
        <dsp:cNvPr id="0" name=""/>
        <dsp:cNvSpPr/>
      </dsp:nvSpPr>
      <dsp:spPr>
        <a:xfrm>
          <a:off x="2725546"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effectiveness may be negatively impacted due to organizational culture restricting intelligence sharing.</a:t>
          </a:r>
        </a:p>
      </dsp:txBody>
      <dsp:txXfrm>
        <a:off x="2771696" y="3575218"/>
        <a:ext cx="2519527" cy="1483363"/>
      </dsp:txXfrm>
    </dsp:sp>
    <dsp:sp modelId="{4C772226-23AA-457A-B386-749E12D91E4F}">
      <dsp:nvSpPr>
        <dsp:cNvPr id="0" name=""/>
        <dsp:cNvSpPr/>
      </dsp:nvSpPr>
      <dsp:spPr>
        <a:xfrm>
          <a:off x="5556767" y="1765141"/>
          <a:ext cx="5333352" cy="1575663"/>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Poor decision-making may result from inaccurate data collection.</a:t>
          </a:r>
        </a:p>
      </dsp:txBody>
      <dsp:txXfrm>
        <a:off x="5602917" y="1811291"/>
        <a:ext cx="5241052" cy="1483363"/>
      </dsp:txXfrm>
    </dsp:sp>
    <dsp:sp modelId="{4D86974B-4B24-4844-9182-3987EB78C914}">
      <dsp:nvSpPr>
        <dsp:cNvPr id="0" name=""/>
        <dsp:cNvSpPr/>
      </dsp:nvSpPr>
      <dsp:spPr>
        <a:xfrm>
          <a:off x="5556767"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The over-dependency on technological systems may negatively influence and result in poor judgment and a lack of critical perspective (Ratcliffe, 2025).</a:t>
          </a:r>
        </a:p>
      </dsp:txBody>
      <dsp:txXfrm>
        <a:off x="5602917" y="3575218"/>
        <a:ext cx="2519527" cy="1483363"/>
      </dsp:txXfrm>
    </dsp:sp>
    <dsp:sp modelId="{81A7A3B3-4DCA-403E-8ABE-C4A376B6CECA}">
      <dsp:nvSpPr>
        <dsp:cNvPr id="0" name=""/>
        <dsp:cNvSpPr/>
      </dsp:nvSpPr>
      <dsp:spPr>
        <a:xfrm>
          <a:off x="8278292" y="3529068"/>
          <a:ext cx="2611827" cy="157566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Intelligence-led policing must be strengthened by implementing legal and ethical conduct.</a:t>
          </a:r>
        </a:p>
      </dsp:txBody>
      <dsp:txXfrm>
        <a:off x="8324442" y="3575218"/>
        <a:ext cx="2519527" cy="1483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B6335-B466-4902-88ED-23A0C501301B}">
      <dsp:nvSpPr>
        <dsp:cNvPr id="0" name=""/>
        <dsp:cNvSpPr/>
      </dsp:nvSpPr>
      <dsp:spPr>
        <a:xfrm>
          <a:off x="838" y="3333742"/>
          <a:ext cx="7308608" cy="1536882"/>
        </a:xfrm>
        <a:prstGeom prst="roundRect">
          <a:avLst>
            <a:gd name="adj" fmla="val 10000"/>
          </a:avLst>
        </a:prstGeom>
        <a:gradFill rotWithShape="0">
          <a:gsLst>
            <a:gs pos="0">
              <a:schemeClr val="accent6">
                <a:alpha val="80000"/>
                <a:hueOff val="0"/>
                <a:satOff val="0"/>
                <a:lumOff val="0"/>
                <a:alphaOff val="0"/>
                <a:tint val="96000"/>
                <a:satMod val="100000"/>
                <a:lumMod val="104000"/>
              </a:schemeClr>
            </a:gs>
            <a:gs pos="78000">
              <a:schemeClr val="accent6">
                <a:alpha val="8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Insight</a:t>
          </a:r>
          <a:r>
            <a:rPr lang="en-IN" sz="1600" kern="1200" dirty="0">
              <a:latin typeface="Times New Roman" panose="02020603050405020304" pitchFamily="18" charset="0"/>
              <a:cs typeface="Times New Roman" panose="02020603050405020304" pitchFamily="18" charset="0"/>
            </a:rPr>
            <a:t>: Effective intelligence is required to transform data into information.</a:t>
          </a:r>
        </a:p>
      </dsp:txBody>
      <dsp:txXfrm>
        <a:off x="45852" y="3378756"/>
        <a:ext cx="7218580" cy="1446854"/>
      </dsp:txXfrm>
    </dsp:sp>
    <dsp:sp modelId="{781543D0-E71A-467E-B9EE-8EEDF6766616}">
      <dsp:nvSpPr>
        <dsp:cNvPr id="0" name=""/>
        <dsp:cNvSpPr/>
      </dsp:nvSpPr>
      <dsp:spPr>
        <a:xfrm>
          <a:off x="838" y="1667731"/>
          <a:ext cx="4774209" cy="1536882"/>
        </a:xfrm>
        <a:prstGeom prst="roundRect">
          <a:avLst>
            <a:gd name="adj" fmla="val 10000"/>
          </a:avLst>
        </a:prstGeom>
        <a:gradFill rotWithShape="0">
          <a:gsLst>
            <a:gs pos="0">
              <a:schemeClr val="accent6">
                <a:alpha val="70000"/>
                <a:hueOff val="0"/>
                <a:satOff val="0"/>
                <a:lumOff val="0"/>
                <a:alphaOff val="0"/>
                <a:tint val="96000"/>
                <a:satMod val="100000"/>
                <a:lumMod val="104000"/>
              </a:schemeClr>
            </a:gs>
            <a:gs pos="78000">
              <a:schemeClr val="accent6">
                <a:alpha val="7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Critical issue</a:t>
          </a:r>
          <a:r>
            <a:rPr lang="en-IN" sz="1600" kern="1200" dirty="0">
              <a:latin typeface="Times New Roman" panose="02020603050405020304" pitchFamily="18" charset="0"/>
              <a:cs typeface="Times New Roman" panose="02020603050405020304" pitchFamily="18" charset="0"/>
            </a:rPr>
            <a:t>: Data value relies on collected data quality and interpretation rather than volume (Burcher and Whelan, 2019). </a:t>
          </a:r>
        </a:p>
      </dsp:txBody>
      <dsp:txXfrm>
        <a:off x="45852" y="1712745"/>
        <a:ext cx="4684181" cy="1446854"/>
      </dsp:txXfrm>
    </dsp:sp>
    <dsp:sp modelId="{DBA9A124-9A59-4745-B70E-4FE941783A05}">
      <dsp:nvSpPr>
        <dsp:cNvPr id="0" name=""/>
        <dsp:cNvSpPr/>
      </dsp:nvSpPr>
      <dsp:spPr>
        <a:xfrm>
          <a:off x="838"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Information</a:t>
          </a:r>
          <a:r>
            <a:rPr lang="en-IN" sz="1600" kern="1200" dirty="0">
              <a:latin typeface="Times New Roman" panose="02020603050405020304" pitchFamily="18" charset="0"/>
              <a:cs typeface="Times New Roman" panose="02020603050405020304" pitchFamily="18" charset="0"/>
            </a:rPr>
            <a:t>: Initial data gathered from CCTV, digital platforms, database, or reports (Gaub and Koen, 2021). </a:t>
          </a:r>
        </a:p>
      </dsp:txBody>
      <dsp:txXfrm>
        <a:off x="45852" y="46733"/>
        <a:ext cx="2247978" cy="1446854"/>
      </dsp:txXfrm>
    </dsp:sp>
    <dsp:sp modelId="{6E14829F-0812-4141-9076-6552D24BA7A9}">
      <dsp:nvSpPr>
        <dsp:cNvPr id="0" name=""/>
        <dsp:cNvSpPr/>
      </dsp:nvSpPr>
      <dsp:spPr>
        <a:xfrm>
          <a:off x="2437041"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Intelligence</a:t>
          </a:r>
          <a:r>
            <a:rPr lang="en-IN" sz="1600" kern="1200" dirty="0">
              <a:latin typeface="Times New Roman" panose="02020603050405020304" pitchFamily="18" charset="0"/>
              <a:cs typeface="Times New Roman" panose="02020603050405020304" pitchFamily="18" charset="0"/>
            </a:rPr>
            <a:t>: Examined and justified data contributes to decision-making for police.</a:t>
          </a:r>
        </a:p>
      </dsp:txBody>
      <dsp:txXfrm>
        <a:off x="2482055" y="46733"/>
        <a:ext cx="2247978" cy="1446854"/>
      </dsp:txXfrm>
    </dsp:sp>
    <dsp:sp modelId="{ED25DB94-31BD-49AA-A137-F56E20528A9E}">
      <dsp:nvSpPr>
        <dsp:cNvPr id="0" name=""/>
        <dsp:cNvSpPr/>
      </dsp:nvSpPr>
      <dsp:spPr>
        <a:xfrm>
          <a:off x="4971440" y="1667731"/>
          <a:ext cx="2338006" cy="1536882"/>
        </a:xfrm>
        <a:prstGeom prst="roundRect">
          <a:avLst>
            <a:gd name="adj" fmla="val 10000"/>
          </a:avLst>
        </a:prstGeom>
        <a:gradFill rotWithShape="0">
          <a:gsLst>
            <a:gs pos="0">
              <a:schemeClr val="accent6">
                <a:alpha val="70000"/>
                <a:hueOff val="0"/>
                <a:satOff val="0"/>
                <a:lumOff val="0"/>
                <a:alphaOff val="0"/>
                <a:tint val="96000"/>
                <a:satMod val="100000"/>
                <a:lumMod val="104000"/>
              </a:schemeClr>
            </a:gs>
            <a:gs pos="78000">
              <a:schemeClr val="accent6">
                <a:alpha val="7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Key consideration</a:t>
          </a:r>
          <a:r>
            <a:rPr lang="en-IN" sz="1600" kern="1200" dirty="0">
              <a:latin typeface="Times New Roman" panose="02020603050405020304" pitchFamily="18" charset="0"/>
              <a:cs typeface="Times New Roman" panose="02020603050405020304" pitchFamily="18" charset="0"/>
            </a:rPr>
            <a:t>: Intelligence outcomes may be disrupted due to poor-quality information.  </a:t>
          </a:r>
        </a:p>
      </dsp:txBody>
      <dsp:txXfrm>
        <a:off x="5016454" y="1712745"/>
        <a:ext cx="2247978" cy="1446854"/>
      </dsp:txXfrm>
    </dsp:sp>
    <dsp:sp modelId="{6AD9A4EC-3578-4D8F-A376-99AD5F0BA130}">
      <dsp:nvSpPr>
        <dsp:cNvPr id="0" name=""/>
        <dsp:cNvSpPr/>
      </dsp:nvSpPr>
      <dsp:spPr>
        <a:xfrm>
          <a:off x="4971440" y="1719"/>
          <a:ext cx="2338006" cy="1536882"/>
        </a:xfrm>
        <a:prstGeom prst="roundRect">
          <a:avLst>
            <a:gd name="adj" fmla="val 10000"/>
          </a:avLst>
        </a:prstGeom>
        <a:gradFill rotWithShape="0">
          <a:gsLst>
            <a:gs pos="0">
              <a:schemeClr val="accent6">
                <a:alpha val="50000"/>
                <a:hueOff val="0"/>
                <a:satOff val="0"/>
                <a:lumOff val="0"/>
                <a:alphaOff val="0"/>
                <a:tint val="96000"/>
                <a:satMod val="100000"/>
                <a:lumMod val="104000"/>
              </a:schemeClr>
            </a:gs>
            <a:gs pos="78000">
              <a:schemeClr val="accent6">
                <a:alpha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Evidence</a:t>
          </a:r>
          <a:r>
            <a:rPr lang="en-IN" sz="1600" kern="1200" dirty="0">
              <a:latin typeface="Times New Roman" panose="02020603050405020304" pitchFamily="18" charset="0"/>
              <a:cs typeface="Times New Roman" panose="02020603050405020304" pitchFamily="18" charset="0"/>
            </a:rPr>
            <a:t>: Support criminal investigations as it is legally verified proof.</a:t>
          </a:r>
        </a:p>
      </dsp:txBody>
      <dsp:txXfrm>
        <a:off x="5016454" y="46733"/>
        <a:ext cx="2247978" cy="1446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8F6EA-333A-4FF1-970B-91BA1BCF0CC4}">
      <dsp:nvSpPr>
        <dsp:cNvPr id="0" name=""/>
        <dsp:cNvSpPr/>
      </dsp:nvSpPr>
      <dsp:spPr>
        <a:xfrm>
          <a:off x="0" y="0"/>
          <a:ext cx="68137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73027A-887F-44DA-BD58-ADD0C6186BF8}">
      <dsp:nvSpPr>
        <dsp:cNvPr id="0" name=""/>
        <dsp:cNvSpPr/>
      </dsp:nvSpPr>
      <dsp:spPr>
        <a:xfrm>
          <a:off x="0" y="0"/>
          <a:ext cx="1362751" cy="5031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latin typeface="Times New Roman" panose="02020603050405020304" pitchFamily="18" charset="0"/>
              <a:cs typeface="Times New Roman" panose="02020603050405020304" pitchFamily="18" charset="0"/>
            </a:rPr>
            <a:t>Intelligence Gathering</a:t>
          </a:r>
          <a:endParaRPr lang="en-IN" sz="1600" kern="1200" dirty="0">
            <a:latin typeface="Times New Roman" panose="02020603050405020304" pitchFamily="18" charset="0"/>
            <a:cs typeface="Times New Roman" panose="02020603050405020304" pitchFamily="18" charset="0"/>
          </a:endParaRPr>
        </a:p>
      </dsp:txBody>
      <dsp:txXfrm>
        <a:off x="0" y="0"/>
        <a:ext cx="1362751" cy="5031656"/>
      </dsp:txXfrm>
    </dsp:sp>
    <dsp:sp modelId="{D2A65BA8-AFF9-4570-A46E-51A75EB94AD6}">
      <dsp:nvSpPr>
        <dsp:cNvPr id="0" name=""/>
        <dsp:cNvSpPr/>
      </dsp:nvSpPr>
      <dsp:spPr>
        <a:xfrm>
          <a:off x="1464957" y="33966"/>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Community intelligence</a:t>
          </a:r>
          <a:r>
            <a:rPr lang="en-IN" sz="1600" kern="1200" dirty="0">
              <a:latin typeface="Times New Roman" panose="02020603050405020304" pitchFamily="18" charset="0"/>
              <a:cs typeface="Times New Roman" panose="02020603050405020304" pitchFamily="18" charset="0"/>
            </a:rPr>
            <a:t>- Collective reporting contributes in effective intelligence policing (Carter and Fox, 2019). </a:t>
          </a:r>
        </a:p>
      </dsp:txBody>
      <dsp:txXfrm>
        <a:off x="1464957" y="33966"/>
        <a:ext cx="5348797" cy="679322"/>
      </dsp:txXfrm>
    </dsp:sp>
    <dsp:sp modelId="{9003D594-2EBE-4F81-8F6B-DA206F2AD1F7}">
      <dsp:nvSpPr>
        <dsp:cNvPr id="0" name=""/>
        <dsp:cNvSpPr/>
      </dsp:nvSpPr>
      <dsp:spPr>
        <a:xfrm>
          <a:off x="1362751" y="713288"/>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45E527-C312-4F29-AAA7-F5BC734E73DD}">
      <dsp:nvSpPr>
        <dsp:cNvPr id="0" name=""/>
        <dsp:cNvSpPr/>
      </dsp:nvSpPr>
      <dsp:spPr>
        <a:xfrm>
          <a:off x="1464957" y="747254"/>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Database systems</a:t>
          </a:r>
          <a:r>
            <a:rPr lang="en-IN" sz="1600" kern="1200" dirty="0">
              <a:latin typeface="Times New Roman" panose="02020603050405020304" pitchFamily="18" charset="0"/>
              <a:cs typeface="Times New Roman" panose="02020603050405020304" pitchFamily="18" charset="0"/>
            </a:rPr>
            <a:t>- Recognise trends and crime suspects such as PNC and local force records.</a:t>
          </a:r>
        </a:p>
      </dsp:txBody>
      <dsp:txXfrm>
        <a:off x="1464957" y="747254"/>
        <a:ext cx="5348797" cy="679322"/>
      </dsp:txXfrm>
    </dsp:sp>
    <dsp:sp modelId="{3AB729A9-1EB1-4CD4-8B43-B7CA322B3E11}">
      <dsp:nvSpPr>
        <dsp:cNvPr id="0" name=""/>
        <dsp:cNvSpPr/>
      </dsp:nvSpPr>
      <dsp:spPr>
        <a:xfrm>
          <a:off x="1362751" y="1426577"/>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57773B-3DAF-485B-9D79-2B309D74AFA6}">
      <dsp:nvSpPr>
        <dsp:cNvPr id="0" name=""/>
        <dsp:cNvSpPr/>
      </dsp:nvSpPr>
      <dsp:spPr>
        <a:xfrm>
          <a:off x="1464957" y="1460543"/>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Intelligence requirements</a:t>
          </a:r>
          <a:r>
            <a:rPr lang="en-IN" sz="1600" kern="1200" dirty="0">
              <a:latin typeface="Times New Roman" panose="02020603050405020304" pitchFamily="18" charset="0"/>
              <a:cs typeface="Times New Roman" panose="02020603050405020304" pitchFamily="18" charset="0"/>
            </a:rPr>
            <a:t>- Guidance for data collection and preference. </a:t>
          </a:r>
        </a:p>
      </dsp:txBody>
      <dsp:txXfrm>
        <a:off x="1464957" y="1460543"/>
        <a:ext cx="5348797" cy="679322"/>
      </dsp:txXfrm>
    </dsp:sp>
    <dsp:sp modelId="{F897D7ED-C937-4644-92C9-2A8DE7A121E8}">
      <dsp:nvSpPr>
        <dsp:cNvPr id="0" name=""/>
        <dsp:cNvSpPr/>
      </dsp:nvSpPr>
      <dsp:spPr>
        <a:xfrm>
          <a:off x="1362751" y="2139866"/>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CE3BD5-B797-4C5B-80F3-211113FB26D4}">
      <dsp:nvSpPr>
        <dsp:cNvPr id="0" name=""/>
        <dsp:cNvSpPr/>
      </dsp:nvSpPr>
      <dsp:spPr>
        <a:xfrm>
          <a:off x="1464957" y="2173832"/>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Covert Human Intelligence Sources- </a:t>
          </a:r>
          <a:r>
            <a:rPr lang="en-IN" sz="1600" kern="1200" dirty="0">
              <a:latin typeface="Times New Roman" panose="02020603050405020304" pitchFamily="18" charset="0"/>
              <a:cs typeface="Times New Roman" panose="02020603050405020304" pitchFamily="18" charset="0"/>
            </a:rPr>
            <a:t>Information regarding organised criminal activities. </a:t>
          </a:r>
        </a:p>
      </dsp:txBody>
      <dsp:txXfrm>
        <a:off x="1464957" y="2173832"/>
        <a:ext cx="5348797" cy="679322"/>
      </dsp:txXfrm>
    </dsp:sp>
    <dsp:sp modelId="{BC976491-F8E1-4724-9CF2-C611BD853368}">
      <dsp:nvSpPr>
        <dsp:cNvPr id="0" name=""/>
        <dsp:cNvSpPr/>
      </dsp:nvSpPr>
      <dsp:spPr>
        <a:xfrm>
          <a:off x="1362751" y="2853155"/>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E0816B4-6D41-41B6-89EC-544678CD5090}">
      <dsp:nvSpPr>
        <dsp:cNvPr id="0" name=""/>
        <dsp:cNvSpPr/>
      </dsp:nvSpPr>
      <dsp:spPr>
        <a:xfrm>
          <a:off x="1464957" y="2887121"/>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Surveillance and CCTV</a:t>
          </a:r>
          <a:r>
            <a:rPr lang="en-IN" sz="1600" kern="1200" dirty="0">
              <a:latin typeface="Times New Roman" panose="02020603050405020304" pitchFamily="18" charset="0"/>
              <a:cs typeface="Times New Roman" panose="02020603050405020304" pitchFamily="18" charset="0"/>
            </a:rPr>
            <a:t>- Recognise criminal suspects and activities. </a:t>
          </a:r>
        </a:p>
      </dsp:txBody>
      <dsp:txXfrm>
        <a:off x="1464957" y="2887121"/>
        <a:ext cx="5348797" cy="679322"/>
      </dsp:txXfrm>
    </dsp:sp>
    <dsp:sp modelId="{FC43FB19-4FBC-42DB-BEBD-AEFDE5ACCD48}">
      <dsp:nvSpPr>
        <dsp:cNvPr id="0" name=""/>
        <dsp:cNvSpPr/>
      </dsp:nvSpPr>
      <dsp:spPr>
        <a:xfrm>
          <a:off x="1362751" y="3566444"/>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8CB145-7A3A-41E6-9C5C-DDC144D685AE}">
      <dsp:nvSpPr>
        <dsp:cNvPr id="0" name=""/>
        <dsp:cNvSpPr/>
      </dsp:nvSpPr>
      <dsp:spPr>
        <a:xfrm>
          <a:off x="1464957" y="3600410"/>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Crime analysis</a:t>
          </a:r>
          <a:r>
            <a:rPr lang="en-IN" sz="1600" kern="1200" dirty="0">
              <a:latin typeface="Times New Roman" panose="02020603050405020304" pitchFamily="18" charset="0"/>
              <a:cs typeface="Times New Roman" panose="02020603050405020304" pitchFamily="18" charset="0"/>
            </a:rPr>
            <a:t>- Analyse potential threats, hotspots, repeated crimes and emerging trends. </a:t>
          </a:r>
        </a:p>
      </dsp:txBody>
      <dsp:txXfrm>
        <a:off x="1464957" y="3600410"/>
        <a:ext cx="5348797" cy="679322"/>
      </dsp:txXfrm>
    </dsp:sp>
    <dsp:sp modelId="{315F2DF5-288F-436B-8F15-6CA027E66EB3}">
      <dsp:nvSpPr>
        <dsp:cNvPr id="0" name=""/>
        <dsp:cNvSpPr/>
      </dsp:nvSpPr>
      <dsp:spPr>
        <a:xfrm>
          <a:off x="1362751" y="4279732"/>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08C25C-45AD-4AB8-A21C-43E02FC6F581}">
      <dsp:nvSpPr>
        <dsp:cNvPr id="0" name=""/>
        <dsp:cNvSpPr/>
      </dsp:nvSpPr>
      <dsp:spPr>
        <a:xfrm>
          <a:off x="1464957" y="4313699"/>
          <a:ext cx="5348797" cy="67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SzPts val="1000"/>
            <a:buFont typeface="Symbol" panose="05050102010706020507" pitchFamily="18" charset="2"/>
            <a:buNone/>
          </a:pPr>
          <a:r>
            <a:rPr lang="en-IN" sz="1600" b="1" kern="1200" dirty="0">
              <a:latin typeface="Times New Roman" panose="02020603050405020304" pitchFamily="18" charset="0"/>
              <a:cs typeface="Times New Roman" panose="02020603050405020304" pitchFamily="18" charset="0"/>
            </a:rPr>
            <a:t>Critical issue- </a:t>
          </a:r>
          <a:r>
            <a:rPr lang="en-IN" sz="1600" kern="1200" dirty="0">
              <a:latin typeface="Times New Roman" panose="02020603050405020304" pitchFamily="18" charset="0"/>
              <a:cs typeface="Times New Roman" panose="02020603050405020304" pitchFamily="18" charset="0"/>
            </a:rPr>
            <a:t>Reliability checks, legislative regulations and ethical considerations must be followed. </a:t>
          </a:r>
        </a:p>
      </dsp:txBody>
      <dsp:txXfrm>
        <a:off x="1464957" y="4313699"/>
        <a:ext cx="5348797" cy="679322"/>
      </dsp:txXfrm>
    </dsp:sp>
    <dsp:sp modelId="{2B15C095-2A0E-4C03-95D3-2FAA8C6D9121}">
      <dsp:nvSpPr>
        <dsp:cNvPr id="0" name=""/>
        <dsp:cNvSpPr/>
      </dsp:nvSpPr>
      <dsp:spPr>
        <a:xfrm>
          <a:off x="1362751" y="4993021"/>
          <a:ext cx="545100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FFB13-A44A-4EC6-B868-229B1833D701}">
      <dsp:nvSpPr>
        <dsp:cNvPr id="0" name=""/>
        <dsp:cNvSpPr/>
      </dsp:nvSpPr>
      <dsp:spPr>
        <a:xfrm>
          <a:off x="0" y="38694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24D2060-21F8-4289-8EC1-5648D50DE025}">
      <dsp:nvSpPr>
        <dsp:cNvPr id="0" name=""/>
        <dsp:cNvSpPr/>
      </dsp:nvSpPr>
      <dsp:spPr>
        <a:xfrm>
          <a:off x="486860" y="182600"/>
          <a:ext cx="9097450" cy="383760"/>
        </a:xfrm>
        <a:prstGeom prst="roundRect">
          <a:avLst/>
        </a:prstGeom>
        <a:gradFill rotWithShape="0">
          <a:gsLst>
            <a:gs pos="0">
              <a:schemeClr val="accent2">
                <a:shade val="50000"/>
                <a:hueOff val="0"/>
                <a:satOff val="0"/>
                <a:lumOff val="0"/>
                <a:alphaOff val="0"/>
                <a:tint val="69000"/>
                <a:alpha val="100000"/>
                <a:satMod val="109000"/>
                <a:lumMod val="110000"/>
              </a:schemeClr>
            </a:gs>
            <a:gs pos="52000">
              <a:schemeClr val="accent2">
                <a:shade val="50000"/>
                <a:hueOff val="0"/>
                <a:satOff val="0"/>
                <a:lumOff val="0"/>
                <a:alphaOff val="0"/>
                <a:tint val="74000"/>
                <a:satMod val="100000"/>
                <a:lumMod val="104000"/>
              </a:schemeClr>
            </a:gs>
            <a:gs pos="100000">
              <a:schemeClr val="accent2">
                <a:shade val="50000"/>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A standardised framework to ensure effective decision-making in intelligence-led policing. </a:t>
          </a:r>
        </a:p>
      </dsp:txBody>
      <dsp:txXfrm>
        <a:off x="505594" y="201334"/>
        <a:ext cx="9059982" cy="346292"/>
      </dsp:txXfrm>
    </dsp:sp>
    <dsp:sp modelId="{D2F71E40-566D-480A-8BCA-A6BB3AD9ADB5}">
      <dsp:nvSpPr>
        <dsp:cNvPr id="0" name=""/>
        <dsp:cNvSpPr/>
      </dsp:nvSpPr>
      <dsp:spPr>
        <a:xfrm>
          <a:off x="0" y="97662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180721"/>
              <a:satOff val="-15518"/>
              <a:lumOff val="11772"/>
              <a:alphaOff val="0"/>
            </a:schemeClr>
          </a:solidFill>
          <a:prstDash val="solid"/>
        </a:ln>
        <a:effectLst/>
      </dsp:spPr>
      <dsp:style>
        <a:lnRef idx="1">
          <a:scrgbClr r="0" g="0" b="0"/>
        </a:lnRef>
        <a:fillRef idx="1">
          <a:scrgbClr r="0" g="0" b="0"/>
        </a:fillRef>
        <a:effectRef idx="0">
          <a:scrgbClr r="0" g="0" b="0"/>
        </a:effectRef>
        <a:fontRef idx="minor"/>
      </dsp:style>
    </dsp:sp>
    <dsp:sp modelId="{39B28B00-87EA-49B8-8CC2-C696E582A13B}">
      <dsp:nvSpPr>
        <dsp:cNvPr id="0" name=""/>
        <dsp:cNvSpPr/>
      </dsp:nvSpPr>
      <dsp:spPr>
        <a:xfrm>
          <a:off x="486860" y="784748"/>
          <a:ext cx="9097450" cy="383760"/>
        </a:xfrm>
        <a:prstGeom prst="roundRect">
          <a:avLst/>
        </a:prstGeom>
        <a:gradFill rotWithShape="0">
          <a:gsLst>
            <a:gs pos="0">
              <a:schemeClr val="accent2">
                <a:shade val="50000"/>
                <a:hueOff val="185015"/>
                <a:satOff val="-15755"/>
                <a:lumOff val="12912"/>
                <a:alphaOff val="0"/>
                <a:tint val="69000"/>
                <a:alpha val="100000"/>
                <a:satMod val="109000"/>
                <a:lumMod val="110000"/>
              </a:schemeClr>
            </a:gs>
            <a:gs pos="52000">
              <a:schemeClr val="accent2">
                <a:shade val="50000"/>
                <a:hueOff val="185015"/>
                <a:satOff val="-15755"/>
                <a:lumOff val="12912"/>
                <a:alphaOff val="0"/>
                <a:tint val="74000"/>
                <a:satMod val="100000"/>
                <a:lumMod val="104000"/>
              </a:schemeClr>
            </a:gs>
            <a:gs pos="100000">
              <a:schemeClr val="accent2">
                <a:shade val="50000"/>
                <a:hueOff val="185015"/>
                <a:satOff val="-15755"/>
                <a:lumOff val="12912"/>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Potential threats may be recognised (Lum and Koper, 2024). </a:t>
          </a:r>
        </a:p>
      </dsp:txBody>
      <dsp:txXfrm>
        <a:off x="505594" y="803482"/>
        <a:ext cx="9059982" cy="346292"/>
      </dsp:txXfrm>
    </dsp:sp>
    <dsp:sp modelId="{BFBD3C4B-BB4F-4398-9C1B-869AC6FA3C73}">
      <dsp:nvSpPr>
        <dsp:cNvPr id="0" name=""/>
        <dsp:cNvSpPr/>
      </dsp:nvSpPr>
      <dsp:spPr>
        <a:xfrm>
          <a:off x="0" y="156630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361441"/>
              <a:satOff val="-31037"/>
              <a:lumOff val="23544"/>
              <a:alphaOff val="0"/>
            </a:schemeClr>
          </a:solidFill>
          <a:prstDash val="solid"/>
        </a:ln>
        <a:effectLst/>
      </dsp:spPr>
      <dsp:style>
        <a:lnRef idx="1">
          <a:scrgbClr r="0" g="0" b="0"/>
        </a:lnRef>
        <a:fillRef idx="1">
          <a:scrgbClr r="0" g="0" b="0"/>
        </a:fillRef>
        <a:effectRef idx="0">
          <a:scrgbClr r="0" g="0" b="0"/>
        </a:effectRef>
        <a:fontRef idx="minor"/>
      </dsp:style>
    </dsp:sp>
    <dsp:sp modelId="{76648590-BF32-408F-8ABA-D3724653818C}">
      <dsp:nvSpPr>
        <dsp:cNvPr id="0" name=""/>
        <dsp:cNvSpPr/>
      </dsp:nvSpPr>
      <dsp:spPr>
        <a:xfrm>
          <a:off x="486860" y="1374428"/>
          <a:ext cx="9097450" cy="383760"/>
        </a:xfrm>
        <a:prstGeom prst="roundRect">
          <a:avLst/>
        </a:prstGeom>
        <a:gradFill rotWithShape="0">
          <a:gsLst>
            <a:gs pos="0">
              <a:schemeClr val="accent2">
                <a:shade val="50000"/>
                <a:hueOff val="370029"/>
                <a:satOff val="-31511"/>
                <a:lumOff val="25824"/>
                <a:alphaOff val="0"/>
                <a:tint val="69000"/>
                <a:alpha val="100000"/>
                <a:satMod val="109000"/>
                <a:lumMod val="110000"/>
              </a:schemeClr>
            </a:gs>
            <a:gs pos="52000">
              <a:schemeClr val="accent2">
                <a:shade val="50000"/>
                <a:hueOff val="370029"/>
                <a:satOff val="-31511"/>
                <a:lumOff val="25824"/>
                <a:alphaOff val="0"/>
                <a:tint val="74000"/>
                <a:satMod val="100000"/>
                <a:lumMod val="104000"/>
              </a:schemeClr>
            </a:gs>
            <a:gs pos="100000">
              <a:schemeClr val="accent2">
                <a:shade val="50000"/>
                <a:hueOff val="370029"/>
                <a:satOff val="-31511"/>
                <a:lumOff val="2582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Supports effective resource allocation and operational efficiency. </a:t>
          </a:r>
        </a:p>
      </dsp:txBody>
      <dsp:txXfrm>
        <a:off x="505594" y="1393162"/>
        <a:ext cx="9059982" cy="346292"/>
      </dsp:txXfrm>
    </dsp:sp>
    <dsp:sp modelId="{94E7FDFE-5CD9-49C9-89E7-992BF41DC67B}">
      <dsp:nvSpPr>
        <dsp:cNvPr id="0" name=""/>
        <dsp:cNvSpPr/>
      </dsp:nvSpPr>
      <dsp:spPr>
        <a:xfrm>
          <a:off x="0" y="215598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542162"/>
              <a:satOff val="-46555"/>
              <a:lumOff val="35315"/>
              <a:alphaOff val="0"/>
            </a:schemeClr>
          </a:solidFill>
          <a:prstDash val="solid"/>
        </a:ln>
        <a:effectLst/>
      </dsp:spPr>
      <dsp:style>
        <a:lnRef idx="1">
          <a:scrgbClr r="0" g="0" b="0"/>
        </a:lnRef>
        <a:fillRef idx="1">
          <a:scrgbClr r="0" g="0" b="0"/>
        </a:fillRef>
        <a:effectRef idx="0">
          <a:scrgbClr r="0" g="0" b="0"/>
        </a:effectRef>
        <a:fontRef idx="minor"/>
      </dsp:style>
    </dsp:sp>
    <dsp:sp modelId="{D6A02BD4-768F-44B9-BD1D-BB930DEAE395}">
      <dsp:nvSpPr>
        <dsp:cNvPr id="0" name=""/>
        <dsp:cNvSpPr/>
      </dsp:nvSpPr>
      <dsp:spPr>
        <a:xfrm>
          <a:off x="486860" y="1964108"/>
          <a:ext cx="9097450" cy="383760"/>
        </a:xfrm>
        <a:prstGeom prst="roundRect">
          <a:avLst/>
        </a:prstGeom>
        <a:gradFill rotWithShape="0">
          <a:gsLst>
            <a:gs pos="0">
              <a:schemeClr val="accent2">
                <a:shade val="50000"/>
                <a:hueOff val="555044"/>
                <a:satOff val="-47266"/>
                <a:lumOff val="38735"/>
                <a:alphaOff val="0"/>
                <a:tint val="69000"/>
                <a:alpha val="100000"/>
                <a:satMod val="109000"/>
                <a:lumMod val="110000"/>
              </a:schemeClr>
            </a:gs>
            <a:gs pos="52000">
              <a:schemeClr val="accent2">
                <a:shade val="50000"/>
                <a:hueOff val="555044"/>
                <a:satOff val="-47266"/>
                <a:lumOff val="38735"/>
                <a:alphaOff val="0"/>
                <a:tint val="74000"/>
                <a:satMod val="100000"/>
                <a:lumMod val="104000"/>
              </a:schemeClr>
            </a:gs>
            <a:gs pos="100000">
              <a:schemeClr val="accent2">
                <a:shade val="50000"/>
                <a:hueOff val="555044"/>
                <a:satOff val="-47266"/>
                <a:lumOff val="387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a:latin typeface="Times New Roman" panose="02020603050405020304" pitchFamily="18" charset="0"/>
              <a:cs typeface="Times New Roman" panose="02020603050405020304" pitchFamily="18" charset="0"/>
            </a:rPr>
            <a:t>Emphasize intelligence cycle: collection, Processing, analysis, and Integration </a:t>
          </a:r>
        </a:p>
      </dsp:txBody>
      <dsp:txXfrm>
        <a:off x="505594" y="1982842"/>
        <a:ext cx="9059982" cy="346292"/>
      </dsp:txXfrm>
    </dsp:sp>
    <dsp:sp modelId="{0A14C64D-94F1-410C-909A-D7B1596B828B}">
      <dsp:nvSpPr>
        <dsp:cNvPr id="0" name=""/>
        <dsp:cNvSpPr/>
      </dsp:nvSpPr>
      <dsp:spPr>
        <a:xfrm>
          <a:off x="0" y="274566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722882"/>
              <a:satOff val="-62074"/>
              <a:lumOff val="47087"/>
              <a:alphaOff val="0"/>
            </a:schemeClr>
          </a:solidFill>
          <a:prstDash val="solid"/>
        </a:ln>
        <a:effectLst/>
      </dsp:spPr>
      <dsp:style>
        <a:lnRef idx="1">
          <a:scrgbClr r="0" g="0" b="0"/>
        </a:lnRef>
        <a:fillRef idx="1">
          <a:scrgbClr r="0" g="0" b="0"/>
        </a:fillRef>
        <a:effectRef idx="0">
          <a:scrgbClr r="0" g="0" b="0"/>
        </a:effectRef>
        <a:fontRef idx="minor"/>
      </dsp:style>
    </dsp:sp>
    <dsp:sp modelId="{C0141E96-A56E-4CEC-A653-BFBA5DA36DE8}">
      <dsp:nvSpPr>
        <dsp:cNvPr id="0" name=""/>
        <dsp:cNvSpPr/>
      </dsp:nvSpPr>
      <dsp:spPr>
        <a:xfrm>
          <a:off x="486860" y="2553788"/>
          <a:ext cx="9097450" cy="383760"/>
        </a:xfrm>
        <a:prstGeom prst="roundRect">
          <a:avLst/>
        </a:prstGeom>
        <a:gradFill rotWithShape="0">
          <a:gsLst>
            <a:gs pos="0">
              <a:schemeClr val="accent2">
                <a:shade val="50000"/>
                <a:hueOff val="740059"/>
                <a:satOff val="-63021"/>
                <a:lumOff val="51647"/>
                <a:alphaOff val="0"/>
                <a:tint val="69000"/>
                <a:alpha val="100000"/>
                <a:satMod val="109000"/>
                <a:lumMod val="110000"/>
              </a:schemeClr>
            </a:gs>
            <a:gs pos="52000">
              <a:schemeClr val="accent2">
                <a:shade val="50000"/>
                <a:hueOff val="740059"/>
                <a:satOff val="-63021"/>
                <a:lumOff val="51647"/>
                <a:alphaOff val="0"/>
                <a:tint val="74000"/>
                <a:satMod val="100000"/>
                <a:lumMod val="104000"/>
              </a:schemeClr>
            </a:gs>
            <a:gs pos="100000">
              <a:schemeClr val="accent2">
                <a:shade val="50000"/>
                <a:hueOff val="740059"/>
                <a:satOff val="-63021"/>
                <a:lumOff val="51647"/>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3 x 5 x 2 grading system to ensure intelligence reliability. </a:t>
          </a:r>
        </a:p>
      </dsp:txBody>
      <dsp:txXfrm>
        <a:off x="505594" y="2572522"/>
        <a:ext cx="9059982" cy="346292"/>
      </dsp:txXfrm>
    </dsp:sp>
    <dsp:sp modelId="{00FE27D5-AAC5-4E7F-B913-C598FB994E22}">
      <dsp:nvSpPr>
        <dsp:cNvPr id="0" name=""/>
        <dsp:cNvSpPr/>
      </dsp:nvSpPr>
      <dsp:spPr>
        <a:xfrm>
          <a:off x="0" y="333534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722882"/>
              <a:satOff val="-62074"/>
              <a:lumOff val="47087"/>
              <a:alphaOff val="0"/>
            </a:schemeClr>
          </a:solidFill>
          <a:prstDash val="solid"/>
        </a:ln>
        <a:effectLst/>
      </dsp:spPr>
      <dsp:style>
        <a:lnRef idx="1">
          <a:scrgbClr r="0" g="0" b="0"/>
        </a:lnRef>
        <a:fillRef idx="1">
          <a:scrgbClr r="0" g="0" b="0"/>
        </a:fillRef>
        <a:effectRef idx="0">
          <a:scrgbClr r="0" g="0" b="0"/>
        </a:effectRef>
        <a:fontRef idx="minor"/>
      </dsp:style>
    </dsp:sp>
    <dsp:sp modelId="{F4E3CB5E-C1BE-4CDB-973B-C7329F1DDA22}">
      <dsp:nvSpPr>
        <dsp:cNvPr id="0" name=""/>
        <dsp:cNvSpPr/>
      </dsp:nvSpPr>
      <dsp:spPr>
        <a:xfrm>
          <a:off x="486860" y="3143468"/>
          <a:ext cx="9097450" cy="383760"/>
        </a:xfrm>
        <a:prstGeom prst="roundRect">
          <a:avLst/>
        </a:prstGeom>
        <a:gradFill rotWithShape="0">
          <a:gsLst>
            <a:gs pos="0">
              <a:schemeClr val="accent2">
                <a:shade val="50000"/>
                <a:hueOff val="740059"/>
                <a:satOff val="-63021"/>
                <a:lumOff val="51647"/>
                <a:alphaOff val="0"/>
                <a:tint val="69000"/>
                <a:alpha val="100000"/>
                <a:satMod val="109000"/>
                <a:lumMod val="110000"/>
              </a:schemeClr>
            </a:gs>
            <a:gs pos="52000">
              <a:schemeClr val="accent2">
                <a:shade val="50000"/>
                <a:hueOff val="740059"/>
                <a:satOff val="-63021"/>
                <a:lumOff val="51647"/>
                <a:alphaOff val="0"/>
                <a:tint val="74000"/>
                <a:satMod val="100000"/>
                <a:lumMod val="104000"/>
              </a:schemeClr>
            </a:gs>
            <a:gs pos="100000">
              <a:schemeClr val="accent2">
                <a:shade val="50000"/>
                <a:hueOff val="740059"/>
                <a:satOff val="-63021"/>
                <a:lumOff val="51647"/>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Focuses Long-term strategic planning and short-term operational efficiency. </a:t>
          </a:r>
        </a:p>
      </dsp:txBody>
      <dsp:txXfrm>
        <a:off x="505594" y="3162202"/>
        <a:ext cx="9059982" cy="346292"/>
      </dsp:txXfrm>
    </dsp:sp>
    <dsp:sp modelId="{FE7D95D7-9E02-42A9-ADE2-D3420FE3C45F}">
      <dsp:nvSpPr>
        <dsp:cNvPr id="0" name=""/>
        <dsp:cNvSpPr/>
      </dsp:nvSpPr>
      <dsp:spPr>
        <a:xfrm>
          <a:off x="0" y="392502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542162"/>
              <a:satOff val="-46555"/>
              <a:lumOff val="35315"/>
              <a:alphaOff val="0"/>
            </a:schemeClr>
          </a:solidFill>
          <a:prstDash val="solid"/>
        </a:ln>
        <a:effectLst/>
      </dsp:spPr>
      <dsp:style>
        <a:lnRef idx="1">
          <a:scrgbClr r="0" g="0" b="0"/>
        </a:lnRef>
        <a:fillRef idx="1">
          <a:scrgbClr r="0" g="0" b="0"/>
        </a:fillRef>
        <a:effectRef idx="0">
          <a:scrgbClr r="0" g="0" b="0"/>
        </a:effectRef>
        <a:fontRef idx="minor"/>
      </dsp:style>
    </dsp:sp>
    <dsp:sp modelId="{0647030C-69CE-4A27-9945-1BAC2C009768}">
      <dsp:nvSpPr>
        <dsp:cNvPr id="0" name=""/>
        <dsp:cNvSpPr/>
      </dsp:nvSpPr>
      <dsp:spPr>
        <a:xfrm>
          <a:off x="486860" y="3733148"/>
          <a:ext cx="9097450" cy="383760"/>
        </a:xfrm>
        <a:prstGeom prst="roundRect">
          <a:avLst/>
        </a:prstGeom>
        <a:gradFill rotWithShape="0">
          <a:gsLst>
            <a:gs pos="0">
              <a:schemeClr val="accent2">
                <a:shade val="50000"/>
                <a:hueOff val="555044"/>
                <a:satOff val="-47266"/>
                <a:lumOff val="38735"/>
                <a:alphaOff val="0"/>
                <a:tint val="69000"/>
                <a:alpha val="100000"/>
                <a:satMod val="109000"/>
                <a:lumMod val="110000"/>
              </a:schemeClr>
            </a:gs>
            <a:gs pos="52000">
              <a:schemeClr val="accent2">
                <a:shade val="50000"/>
                <a:hueOff val="555044"/>
                <a:satOff val="-47266"/>
                <a:lumOff val="38735"/>
                <a:alphaOff val="0"/>
                <a:tint val="74000"/>
                <a:satMod val="100000"/>
                <a:lumMod val="104000"/>
              </a:schemeClr>
            </a:gs>
            <a:gs pos="100000">
              <a:schemeClr val="accent2">
                <a:shade val="50000"/>
                <a:hueOff val="555044"/>
                <a:satOff val="-47266"/>
                <a:lumOff val="387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Strength: Ensures standardisation across policing operations. </a:t>
          </a:r>
        </a:p>
      </dsp:txBody>
      <dsp:txXfrm>
        <a:off x="505594" y="3751882"/>
        <a:ext cx="9059982" cy="346292"/>
      </dsp:txXfrm>
    </dsp:sp>
    <dsp:sp modelId="{B672E89D-6CEB-42B0-9660-E3F1FFE62ED4}">
      <dsp:nvSpPr>
        <dsp:cNvPr id="0" name=""/>
        <dsp:cNvSpPr/>
      </dsp:nvSpPr>
      <dsp:spPr>
        <a:xfrm>
          <a:off x="0" y="451470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361441"/>
              <a:satOff val="-31037"/>
              <a:lumOff val="23544"/>
              <a:alphaOff val="0"/>
            </a:schemeClr>
          </a:solidFill>
          <a:prstDash val="solid"/>
        </a:ln>
        <a:effectLst/>
      </dsp:spPr>
      <dsp:style>
        <a:lnRef idx="1">
          <a:scrgbClr r="0" g="0" b="0"/>
        </a:lnRef>
        <a:fillRef idx="1">
          <a:scrgbClr r="0" g="0" b="0"/>
        </a:fillRef>
        <a:effectRef idx="0">
          <a:scrgbClr r="0" g="0" b="0"/>
        </a:effectRef>
        <a:fontRef idx="minor"/>
      </dsp:style>
    </dsp:sp>
    <dsp:sp modelId="{D2A4D156-4167-4F8E-9FC1-FB266D802E0F}">
      <dsp:nvSpPr>
        <dsp:cNvPr id="0" name=""/>
        <dsp:cNvSpPr/>
      </dsp:nvSpPr>
      <dsp:spPr>
        <a:xfrm>
          <a:off x="486860" y="4322828"/>
          <a:ext cx="9097450" cy="383760"/>
        </a:xfrm>
        <a:prstGeom prst="roundRect">
          <a:avLst/>
        </a:prstGeom>
        <a:gradFill rotWithShape="0">
          <a:gsLst>
            <a:gs pos="0">
              <a:schemeClr val="accent2">
                <a:shade val="50000"/>
                <a:hueOff val="370029"/>
                <a:satOff val="-31511"/>
                <a:lumOff val="25824"/>
                <a:alphaOff val="0"/>
                <a:tint val="69000"/>
                <a:alpha val="100000"/>
                <a:satMod val="109000"/>
                <a:lumMod val="110000"/>
              </a:schemeClr>
            </a:gs>
            <a:gs pos="52000">
              <a:schemeClr val="accent2">
                <a:shade val="50000"/>
                <a:hueOff val="370029"/>
                <a:satOff val="-31511"/>
                <a:lumOff val="25824"/>
                <a:alphaOff val="0"/>
                <a:tint val="74000"/>
                <a:satMod val="100000"/>
                <a:lumMod val="104000"/>
              </a:schemeClr>
            </a:gs>
            <a:gs pos="100000">
              <a:schemeClr val="accent2">
                <a:shade val="50000"/>
                <a:hueOff val="370029"/>
                <a:satOff val="-31511"/>
                <a:lumOff val="2582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Limitation: Ineffective in rapid digital transformation. </a:t>
          </a:r>
        </a:p>
      </dsp:txBody>
      <dsp:txXfrm>
        <a:off x="505594" y="4341562"/>
        <a:ext cx="9059982" cy="346292"/>
      </dsp:txXfrm>
    </dsp:sp>
    <dsp:sp modelId="{92AE231D-467E-435C-8D22-F3B93EDC4947}">
      <dsp:nvSpPr>
        <dsp:cNvPr id="0" name=""/>
        <dsp:cNvSpPr/>
      </dsp:nvSpPr>
      <dsp:spPr>
        <a:xfrm>
          <a:off x="0" y="5104388"/>
          <a:ext cx="9737215" cy="327600"/>
        </a:xfrm>
        <a:prstGeom prst="rect">
          <a:avLst/>
        </a:prstGeom>
        <a:solidFill>
          <a:schemeClr val="lt1">
            <a:alpha val="90000"/>
            <a:hueOff val="0"/>
            <a:satOff val="0"/>
            <a:lumOff val="0"/>
            <a:alphaOff val="0"/>
          </a:schemeClr>
        </a:solidFill>
        <a:ln w="9525" cap="flat" cmpd="sng" algn="ctr">
          <a:solidFill>
            <a:schemeClr val="accent2">
              <a:shade val="50000"/>
              <a:hueOff val="180721"/>
              <a:satOff val="-15518"/>
              <a:lumOff val="11772"/>
              <a:alphaOff val="0"/>
            </a:schemeClr>
          </a:solidFill>
          <a:prstDash val="solid"/>
        </a:ln>
        <a:effectLst/>
      </dsp:spPr>
      <dsp:style>
        <a:lnRef idx="1">
          <a:scrgbClr r="0" g="0" b="0"/>
        </a:lnRef>
        <a:fillRef idx="1">
          <a:scrgbClr r="0" g="0" b="0"/>
        </a:fillRef>
        <a:effectRef idx="0">
          <a:scrgbClr r="0" g="0" b="0"/>
        </a:effectRef>
        <a:fontRef idx="minor"/>
      </dsp:style>
    </dsp:sp>
    <dsp:sp modelId="{623C5E27-46AC-4E1F-B55A-42A500DEB380}">
      <dsp:nvSpPr>
        <dsp:cNvPr id="0" name=""/>
        <dsp:cNvSpPr/>
      </dsp:nvSpPr>
      <dsp:spPr>
        <a:xfrm>
          <a:off x="486860" y="4912508"/>
          <a:ext cx="9097450" cy="383760"/>
        </a:xfrm>
        <a:prstGeom prst="roundRect">
          <a:avLst/>
        </a:prstGeom>
        <a:gradFill rotWithShape="0">
          <a:gsLst>
            <a:gs pos="0">
              <a:schemeClr val="accent2">
                <a:shade val="50000"/>
                <a:hueOff val="185015"/>
                <a:satOff val="-15755"/>
                <a:lumOff val="12912"/>
                <a:alphaOff val="0"/>
                <a:tint val="69000"/>
                <a:alpha val="100000"/>
                <a:satMod val="109000"/>
                <a:lumMod val="110000"/>
              </a:schemeClr>
            </a:gs>
            <a:gs pos="52000">
              <a:schemeClr val="accent2">
                <a:shade val="50000"/>
                <a:hueOff val="185015"/>
                <a:satOff val="-15755"/>
                <a:lumOff val="12912"/>
                <a:alphaOff val="0"/>
                <a:tint val="74000"/>
                <a:satMod val="100000"/>
                <a:lumMod val="104000"/>
              </a:schemeClr>
            </a:gs>
            <a:gs pos="100000">
              <a:schemeClr val="accent2">
                <a:shade val="50000"/>
                <a:hueOff val="185015"/>
                <a:satOff val="-15755"/>
                <a:lumOff val="12912"/>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630" tIns="0" rIns="257630" bIns="0" numCol="1" spcCol="1270" anchor="ctr" anchorCtr="0">
          <a:noAutofit/>
        </a:bodyPr>
        <a:lstStyle/>
        <a:p>
          <a:pPr marL="0" lvl="0" indent="0" algn="l" defTabSz="800100">
            <a:lnSpc>
              <a:spcPct val="90000"/>
            </a:lnSpc>
            <a:spcBef>
              <a:spcPct val="0"/>
            </a:spcBef>
            <a:spcAft>
              <a:spcPct val="35000"/>
            </a:spcAft>
            <a:buSzPts val="1000"/>
            <a:buFont typeface="Symbol" panose="05050102010706020507" pitchFamily="18" charset="2"/>
            <a:buNone/>
          </a:pPr>
          <a:r>
            <a:rPr lang="en-IN" sz="1800" kern="1200" dirty="0">
              <a:latin typeface="Times New Roman" panose="02020603050405020304" pitchFamily="18" charset="0"/>
              <a:cs typeface="Times New Roman" panose="02020603050405020304" pitchFamily="18" charset="0"/>
            </a:rPr>
            <a:t>Organizational culture leads to effective intelligence (</a:t>
          </a:r>
          <a:r>
            <a:rPr lang="en-IN" sz="1800" kern="1200" dirty="0" err="1">
              <a:latin typeface="Times New Roman" panose="02020603050405020304" pitchFamily="18" charset="0"/>
              <a:cs typeface="Times New Roman" panose="02020603050405020304" pitchFamily="18" charset="0"/>
            </a:rPr>
            <a:t>Netpol</a:t>
          </a:r>
          <a:r>
            <a:rPr lang="en-IN" sz="1800" kern="1200" dirty="0">
              <a:latin typeface="Times New Roman" panose="02020603050405020304" pitchFamily="18" charset="0"/>
              <a:cs typeface="Times New Roman" panose="02020603050405020304" pitchFamily="18" charset="0"/>
            </a:rPr>
            <a:t>, 2014). </a:t>
          </a:r>
        </a:p>
      </dsp:txBody>
      <dsp:txXfrm>
        <a:off x="505594" y="4931242"/>
        <a:ext cx="9059982"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96476-F6FE-42AB-A03F-068C9717672A}">
      <dsp:nvSpPr>
        <dsp:cNvPr id="0" name=""/>
        <dsp:cNvSpPr/>
      </dsp:nvSpPr>
      <dsp:spPr>
        <a:xfrm>
          <a:off x="-6058297" y="-927592"/>
          <a:ext cx="7216771" cy="7216771"/>
        </a:xfrm>
        <a:prstGeom prst="blockArc">
          <a:avLst>
            <a:gd name="adj1" fmla="val 18900000"/>
            <a:gd name="adj2" fmla="val 2700000"/>
            <a:gd name="adj3" fmla="val 299"/>
          </a:avLst>
        </a:prstGeom>
        <a:noFill/>
        <a:ln w="12700" cap="flat" cmpd="sng" algn="ctr">
          <a:solidFill>
            <a:schemeClr val="accent5">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6633D9-1394-48FF-9BBB-801EA9783648}">
      <dsp:nvSpPr>
        <dsp:cNvPr id="0" name=""/>
        <dsp:cNvSpPr/>
      </dsp:nvSpPr>
      <dsp:spPr>
        <a:xfrm>
          <a:off x="376115" y="243737"/>
          <a:ext cx="6634811" cy="487260"/>
        </a:xfrm>
        <a:prstGeom prst="rect">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Intelligence used for real-time deployment by operational police</a:t>
          </a:r>
        </a:p>
      </dsp:txBody>
      <dsp:txXfrm>
        <a:off x="376115" y="243737"/>
        <a:ext cx="6634811" cy="487260"/>
      </dsp:txXfrm>
    </dsp:sp>
    <dsp:sp modelId="{174C59AE-3887-4325-9902-665F11931233}">
      <dsp:nvSpPr>
        <dsp:cNvPr id="0" name=""/>
        <dsp:cNvSpPr/>
      </dsp:nvSpPr>
      <dsp:spPr>
        <a:xfrm>
          <a:off x="71577" y="182830"/>
          <a:ext cx="609076" cy="609076"/>
        </a:xfrm>
        <a:prstGeom prst="ellipse">
          <a:avLst/>
        </a:prstGeom>
        <a:solidFill>
          <a:schemeClr val="lt1">
            <a:hueOff val="0"/>
            <a:satOff val="0"/>
            <a:lumOff val="0"/>
            <a:alphaOff val="0"/>
          </a:schemeClr>
        </a:solidFill>
        <a:ln w="9525" cap="flat" cmpd="sng" algn="ctr">
          <a:solidFill>
            <a:schemeClr val="accent5">
              <a:shade val="50000"/>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B3C0DD17-EDD7-43E1-87AD-75CD4B7541AA}">
      <dsp:nvSpPr>
        <dsp:cNvPr id="0" name=""/>
        <dsp:cNvSpPr/>
      </dsp:nvSpPr>
      <dsp:spPr>
        <a:xfrm>
          <a:off x="817373" y="975058"/>
          <a:ext cx="6193553" cy="487260"/>
        </a:xfrm>
        <a:prstGeom prst="rect">
          <a:avLst/>
        </a:prstGeom>
        <a:gradFill rotWithShape="0">
          <a:gsLst>
            <a:gs pos="0">
              <a:schemeClr val="accent5">
                <a:shade val="50000"/>
                <a:hueOff val="101286"/>
                <a:satOff val="4945"/>
                <a:lumOff val="11180"/>
                <a:alphaOff val="0"/>
                <a:tint val="96000"/>
                <a:satMod val="100000"/>
                <a:lumMod val="104000"/>
              </a:schemeClr>
            </a:gs>
            <a:gs pos="78000">
              <a:schemeClr val="accent5">
                <a:shade val="50000"/>
                <a:hueOff val="101286"/>
                <a:satOff val="4945"/>
                <a:lumOff val="1118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Online environments support digital policing.</a:t>
          </a:r>
        </a:p>
      </dsp:txBody>
      <dsp:txXfrm>
        <a:off x="817373" y="975058"/>
        <a:ext cx="6193553" cy="487260"/>
      </dsp:txXfrm>
    </dsp:sp>
    <dsp:sp modelId="{9B983724-257A-4A53-BEC5-9490610510D2}">
      <dsp:nvSpPr>
        <dsp:cNvPr id="0" name=""/>
        <dsp:cNvSpPr/>
      </dsp:nvSpPr>
      <dsp:spPr>
        <a:xfrm>
          <a:off x="512835" y="914150"/>
          <a:ext cx="609076" cy="609076"/>
        </a:xfrm>
        <a:prstGeom prst="ellipse">
          <a:avLst/>
        </a:prstGeom>
        <a:solidFill>
          <a:schemeClr val="lt1">
            <a:hueOff val="0"/>
            <a:satOff val="0"/>
            <a:lumOff val="0"/>
            <a:alphaOff val="0"/>
          </a:schemeClr>
        </a:solidFill>
        <a:ln w="9525" cap="flat" cmpd="sng" algn="ctr">
          <a:solidFill>
            <a:schemeClr val="accent5">
              <a:shade val="50000"/>
              <a:hueOff val="101286"/>
              <a:satOff val="4945"/>
              <a:lumOff val="1118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9A8DD507-88DB-4423-A0DB-61E99CF85893}">
      <dsp:nvSpPr>
        <dsp:cNvPr id="0" name=""/>
        <dsp:cNvSpPr/>
      </dsp:nvSpPr>
      <dsp:spPr>
        <a:xfrm>
          <a:off x="1059181" y="1705842"/>
          <a:ext cx="5951745" cy="487260"/>
        </a:xfrm>
        <a:prstGeom prst="rect">
          <a:avLst/>
        </a:prstGeom>
        <a:gradFill rotWithShape="0">
          <a:gsLst>
            <a:gs pos="0">
              <a:schemeClr val="accent5">
                <a:shade val="50000"/>
                <a:hueOff val="202572"/>
                <a:satOff val="9890"/>
                <a:lumOff val="22360"/>
                <a:alphaOff val="0"/>
                <a:tint val="96000"/>
                <a:satMod val="100000"/>
                <a:lumMod val="104000"/>
              </a:schemeClr>
            </a:gs>
            <a:gs pos="78000">
              <a:schemeClr val="accent5">
                <a:shade val="50000"/>
                <a:hueOff val="202572"/>
                <a:satOff val="9890"/>
                <a:lumOff val="2236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a:latin typeface="Times New Roman" panose="02020603050405020304" pitchFamily="18" charset="0"/>
              <a:cs typeface="Times New Roman" panose="02020603050405020304" pitchFamily="18" charset="0"/>
            </a:rPr>
            <a:t>Crime avoidance and target policing approaches. </a:t>
          </a:r>
        </a:p>
      </dsp:txBody>
      <dsp:txXfrm>
        <a:off x="1059181" y="1705842"/>
        <a:ext cx="5951745" cy="487260"/>
      </dsp:txXfrm>
    </dsp:sp>
    <dsp:sp modelId="{92180E4B-CAEE-4D92-AA2A-4EB0CCA7DC1B}">
      <dsp:nvSpPr>
        <dsp:cNvPr id="0" name=""/>
        <dsp:cNvSpPr/>
      </dsp:nvSpPr>
      <dsp:spPr>
        <a:xfrm>
          <a:off x="754643" y="1644934"/>
          <a:ext cx="609076" cy="609076"/>
        </a:xfrm>
        <a:prstGeom prst="ellipse">
          <a:avLst/>
        </a:prstGeom>
        <a:solidFill>
          <a:schemeClr val="lt1">
            <a:hueOff val="0"/>
            <a:satOff val="0"/>
            <a:lumOff val="0"/>
            <a:alphaOff val="0"/>
          </a:schemeClr>
        </a:solidFill>
        <a:ln w="9525" cap="flat" cmpd="sng" algn="ctr">
          <a:solidFill>
            <a:schemeClr val="accent5">
              <a:shade val="50000"/>
              <a:hueOff val="202572"/>
              <a:satOff val="9890"/>
              <a:lumOff val="2236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0BC1EFF1-40F0-4C01-B0B2-B605CCB6DDFA}">
      <dsp:nvSpPr>
        <dsp:cNvPr id="0" name=""/>
        <dsp:cNvSpPr/>
      </dsp:nvSpPr>
      <dsp:spPr>
        <a:xfrm>
          <a:off x="1136388" y="2437162"/>
          <a:ext cx="5874538" cy="487260"/>
        </a:xfrm>
        <a:prstGeom prst="rect">
          <a:avLst/>
        </a:prstGeom>
        <a:gradFill rotWithShape="0">
          <a:gsLst>
            <a:gs pos="0">
              <a:schemeClr val="accent5">
                <a:shade val="50000"/>
                <a:hueOff val="303858"/>
                <a:satOff val="14835"/>
                <a:lumOff val="33540"/>
                <a:alphaOff val="0"/>
                <a:tint val="96000"/>
                <a:satMod val="100000"/>
                <a:lumMod val="104000"/>
              </a:schemeClr>
            </a:gs>
            <a:gs pos="78000">
              <a:schemeClr val="accent5">
                <a:shade val="50000"/>
                <a:hueOff val="303858"/>
                <a:satOff val="14835"/>
                <a:lumOff val="3354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OSINT (open-source intelligence), blogs and social media.</a:t>
          </a:r>
        </a:p>
      </dsp:txBody>
      <dsp:txXfrm>
        <a:off x="1136388" y="2437162"/>
        <a:ext cx="5874538" cy="487260"/>
      </dsp:txXfrm>
    </dsp:sp>
    <dsp:sp modelId="{6335A55A-253A-490A-9E89-EE2627186210}">
      <dsp:nvSpPr>
        <dsp:cNvPr id="0" name=""/>
        <dsp:cNvSpPr/>
      </dsp:nvSpPr>
      <dsp:spPr>
        <a:xfrm>
          <a:off x="831850" y="2376254"/>
          <a:ext cx="609076" cy="609076"/>
        </a:xfrm>
        <a:prstGeom prst="ellipse">
          <a:avLst/>
        </a:prstGeom>
        <a:solidFill>
          <a:schemeClr val="lt1">
            <a:hueOff val="0"/>
            <a:satOff val="0"/>
            <a:lumOff val="0"/>
            <a:alphaOff val="0"/>
          </a:schemeClr>
        </a:solidFill>
        <a:ln w="9525" cap="flat" cmpd="sng" algn="ctr">
          <a:solidFill>
            <a:schemeClr val="accent5">
              <a:shade val="50000"/>
              <a:hueOff val="303858"/>
              <a:satOff val="14835"/>
              <a:lumOff val="3354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F42A6FDF-496B-4D1C-B728-5148BAF633C7}">
      <dsp:nvSpPr>
        <dsp:cNvPr id="0" name=""/>
        <dsp:cNvSpPr/>
      </dsp:nvSpPr>
      <dsp:spPr>
        <a:xfrm>
          <a:off x="1059181" y="3168482"/>
          <a:ext cx="5951745" cy="487260"/>
        </a:xfrm>
        <a:prstGeom prst="rect">
          <a:avLst/>
        </a:prstGeom>
        <a:gradFill rotWithShape="0">
          <a:gsLst>
            <a:gs pos="0">
              <a:schemeClr val="accent5">
                <a:shade val="50000"/>
                <a:hueOff val="303858"/>
                <a:satOff val="14835"/>
                <a:lumOff val="33540"/>
                <a:alphaOff val="0"/>
                <a:tint val="96000"/>
                <a:satMod val="100000"/>
                <a:lumMod val="104000"/>
              </a:schemeClr>
            </a:gs>
            <a:gs pos="78000">
              <a:schemeClr val="accent5">
                <a:shade val="50000"/>
                <a:hueOff val="303858"/>
                <a:satOff val="14835"/>
                <a:lumOff val="3354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a:latin typeface="Times New Roman" panose="02020603050405020304" pitchFamily="18" charset="0"/>
              <a:cs typeface="Times New Roman" panose="02020603050405020304" pitchFamily="18" charset="0"/>
            </a:rPr>
            <a:t>Virtual environments assist in identifying online threats (Elphick et al., 2021). </a:t>
          </a:r>
        </a:p>
      </dsp:txBody>
      <dsp:txXfrm>
        <a:off x="1059181" y="3168482"/>
        <a:ext cx="5951745" cy="487260"/>
      </dsp:txXfrm>
    </dsp:sp>
    <dsp:sp modelId="{8DC33223-5424-42AD-8E7B-BBD94F7E3A0B}">
      <dsp:nvSpPr>
        <dsp:cNvPr id="0" name=""/>
        <dsp:cNvSpPr/>
      </dsp:nvSpPr>
      <dsp:spPr>
        <a:xfrm>
          <a:off x="754643" y="3107575"/>
          <a:ext cx="609076" cy="609076"/>
        </a:xfrm>
        <a:prstGeom prst="ellipse">
          <a:avLst/>
        </a:prstGeom>
        <a:solidFill>
          <a:schemeClr val="lt1">
            <a:hueOff val="0"/>
            <a:satOff val="0"/>
            <a:lumOff val="0"/>
            <a:alphaOff val="0"/>
          </a:schemeClr>
        </a:solidFill>
        <a:ln w="9525" cap="flat" cmpd="sng" algn="ctr">
          <a:solidFill>
            <a:schemeClr val="accent5">
              <a:shade val="50000"/>
              <a:hueOff val="303858"/>
              <a:satOff val="14835"/>
              <a:lumOff val="3354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C5EFDBA3-FC37-4607-AE2D-CCB7C62D839B}">
      <dsp:nvSpPr>
        <dsp:cNvPr id="0" name=""/>
        <dsp:cNvSpPr/>
      </dsp:nvSpPr>
      <dsp:spPr>
        <a:xfrm>
          <a:off x="817373" y="3899267"/>
          <a:ext cx="6193553" cy="487260"/>
        </a:xfrm>
        <a:prstGeom prst="rect">
          <a:avLst/>
        </a:prstGeom>
        <a:gradFill rotWithShape="0">
          <a:gsLst>
            <a:gs pos="0">
              <a:schemeClr val="accent5">
                <a:shade val="50000"/>
                <a:hueOff val="202572"/>
                <a:satOff val="9890"/>
                <a:lumOff val="22360"/>
                <a:alphaOff val="0"/>
                <a:tint val="96000"/>
                <a:satMod val="100000"/>
                <a:lumMod val="104000"/>
              </a:schemeClr>
            </a:gs>
            <a:gs pos="78000">
              <a:schemeClr val="accent5">
                <a:shade val="50000"/>
                <a:hueOff val="202572"/>
                <a:satOff val="9890"/>
                <a:lumOff val="2236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b="1" kern="1200" dirty="0">
              <a:latin typeface="Times New Roman" panose="02020603050405020304" pitchFamily="18" charset="0"/>
              <a:cs typeface="Times New Roman" panose="02020603050405020304" pitchFamily="18" charset="0"/>
            </a:rPr>
            <a:t>Critical issue</a:t>
          </a:r>
          <a:r>
            <a:rPr lang="en-IN" sz="1500" kern="1200" dirty="0">
              <a:latin typeface="Times New Roman" panose="02020603050405020304" pitchFamily="18" charset="0"/>
              <a:cs typeface="Times New Roman" panose="02020603050405020304" pitchFamily="18" charset="0"/>
            </a:rPr>
            <a:t>: Complicated process resulting in data overload. </a:t>
          </a:r>
        </a:p>
      </dsp:txBody>
      <dsp:txXfrm>
        <a:off x="817373" y="3899267"/>
        <a:ext cx="6193553" cy="487260"/>
      </dsp:txXfrm>
    </dsp:sp>
    <dsp:sp modelId="{2F17518A-53A7-4F63-BDE4-BB792877246E}">
      <dsp:nvSpPr>
        <dsp:cNvPr id="0" name=""/>
        <dsp:cNvSpPr/>
      </dsp:nvSpPr>
      <dsp:spPr>
        <a:xfrm>
          <a:off x="512835" y="3838359"/>
          <a:ext cx="609076" cy="609076"/>
        </a:xfrm>
        <a:prstGeom prst="ellipse">
          <a:avLst/>
        </a:prstGeom>
        <a:solidFill>
          <a:schemeClr val="lt1">
            <a:hueOff val="0"/>
            <a:satOff val="0"/>
            <a:lumOff val="0"/>
            <a:alphaOff val="0"/>
          </a:schemeClr>
        </a:solidFill>
        <a:ln w="9525" cap="flat" cmpd="sng" algn="ctr">
          <a:solidFill>
            <a:schemeClr val="accent5">
              <a:shade val="50000"/>
              <a:hueOff val="202572"/>
              <a:satOff val="9890"/>
              <a:lumOff val="2236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 modelId="{09AB08C8-09FF-4318-96EA-843A62384E5B}">
      <dsp:nvSpPr>
        <dsp:cNvPr id="0" name=""/>
        <dsp:cNvSpPr/>
      </dsp:nvSpPr>
      <dsp:spPr>
        <a:xfrm>
          <a:off x="376115" y="4630587"/>
          <a:ext cx="6634811" cy="487260"/>
        </a:xfrm>
        <a:prstGeom prst="rect">
          <a:avLst/>
        </a:prstGeom>
        <a:gradFill rotWithShape="0">
          <a:gsLst>
            <a:gs pos="0">
              <a:schemeClr val="accent5">
                <a:shade val="50000"/>
                <a:hueOff val="101286"/>
                <a:satOff val="4945"/>
                <a:lumOff val="11180"/>
                <a:alphaOff val="0"/>
                <a:tint val="96000"/>
                <a:satMod val="100000"/>
                <a:lumMod val="104000"/>
              </a:schemeClr>
            </a:gs>
            <a:gs pos="78000">
              <a:schemeClr val="accent5">
                <a:shade val="50000"/>
                <a:hueOff val="101286"/>
                <a:satOff val="4945"/>
                <a:lumOff val="1118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386763" tIns="38100" rIns="38100" bIns="3810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Effective regulation in digital and conventional approaches. </a:t>
          </a:r>
        </a:p>
      </dsp:txBody>
      <dsp:txXfrm>
        <a:off x="376115" y="4630587"/>
        <a:ext cx="6634811" cy="487260"/>
      </dsp:txXfrm>
    </dsp:sp>
    <dsp:sp modelId="{FF6D8F99-A9E6-4752-8528-C6FA60709485}">
      <dsp:nvSpPr>
        <dsp:cNvPr id="0" name=""/>
        <dsp:cNvSpPr/>
      </dsp:nvSpPr>
      <dsp:spPr>
        <a:xfrm>
          <a:off x="71577" y="4569679"/>
          <a:ext cx="609076" cy="609076"/>
        </a:xfrm>
        <a:prstGeom prst="ellipse">
          <a:avLst/>
        </a:prstGeom>
        <a:solidFill>
          <a:schemeClr val="lt1">
            <a:hueOff val="0"/>
            <a:satOff val="0"/>
            <a:lumOff val="0"/>
            <a:alphaOff val="0"/>
          </a:schemeClr>
        </a:solidFill>
        <a:ln w="9525" cap="flat" cmpd="sng" algn="ctr">
          <a:solidFill>
            <a:schemeClr val="accent5">
              <a:shade val="50000"/>
              <a:hueOff val="101286"/>
              <a:satOff val="4945"/>
              <a:lumOff val="1118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01AFB-3B3B-42C9-9811-DCDD23E29EAA}">
      <dsp:nvSpPr>
        <dsp:cNvPr id="0" name=""/>
        <dsp:cNvSpPr/>
      </dsp:nvSpPr>
      <dsp:spPr>
        <a:xfrm>
          <a:off x="321269" y="0"/>
          <a:ext cx="5171768" cy="5171768"/>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C3962E-C8B7-4EAD-A00C-900B10988549}">
      <dsp:nvSpPr>
        <dsp:cNvPr id="0" name=""/>
        <dsp:cNvSpPr/>
      </dsp:nvSpPr>
      <dsp:spPr>
        <a:xfrm>
          <a:off x="2907153" y="517681"/>
          <a:ext cx="3361649" cy="525257"/>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Increased likelihood of systemic failure rather than individual error.</a:t>
          </a:r>
        </a:p>
      </dsp:txBody>
      <dsp:txXfrm>
        <a:off x="2932794" y="543322"/>
        <a:ext cx="3310367" cy="473975"/>
      </dsp:txXfrm>
    </dsp:sp>
    <dsp:sp modelId="{44565BE8-EFA9-407A-93D5-1CAD15B0B9B2}">
      <dsp:nvSpPr>
        <dsp:cNvPr id="0" name=""/>
        <dsp:cNvSpPr/>
      </dsp:nvSpPr>
      <dsp:spPr>
        <a:xfrm>
          <a:off x="2907153" y="1108596"/>
          <a:ext cx="3361649" cy="525257"/>
        </a:xfrm>
        <a:prstGeom prst="roundRect">
          <a:avLst/>
        </a:prstGeom>
        <a:solidFill>
          <a:schemeClr val="lt1">
            <a:alpha val="90000"/>
            <a:hueOff val="0"/>
            <a:satOff val="0"/>
            <a:lumOff val="0"/>
            <a:alphaOff val="0"/>
          </a:schemeClr>
        </a:solidFill>
        <a:ln w="12700" cap="flat" cmpd="sng" algn="ctr">
          <a:solidFill>
            <a:schemeClr val="accent2">
              <a:hueOff val="-426490"/>
              <a:satOff val="-4808"/>
              <a:lumOff val="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Ineffective communication approach among police forces (Hine and </a:t>
          </a:r>
          <a:r>
            <a:rPr lang="en-IN" sz="1300" kern="1200" dirty="0" err="1">
              <a:latin typeface="Times New Roman" panose="02020603050405020304" pitchFamily="18" charset="0"/>
              <a:cs typeface="Times New Roman" panose="02020603050405020304" pitchFamily="18" charset="0"/>
            </a:rPr>
            <a:t>Bragias</a:t>
          </a:r>
          <a:r>
            <a:rPr lang="en-IN" sz="1300" kern="1200" dirty="0">
              <a:latin typeface="Times New Roman" panose="02020603050405020304" pitchFamily="18" charset="0"/>
              <a:cs typeface="Times New Roman" panose="02020603050405020304" pitchFamily="18" charset="0"/>
            </a:rPr>
            <a:t>, 2021). </a:t>
          </a:r>
        </a:p>
      </dsp:txBody>
      <dsp:txXfrm>
        <a:off x="2932794" y="1134237"/>
        <a:ext cx="3310367" cy="473975"/>
      </dsp:txXfrm>
    </dsp:sp>
    <dsp:sp modelId="{9B008250-0DEE-4618-B162-C435A9986385}">
      <dsp:nvSpPr>
        <dsp:cNvPr id="0" name=""/>
        <dsp:cNvSpPr/>
      </dsp:nvSpPr>
      <dsp:spPr>
        <a:xfrm>
          <a:off x="2907153" y="1699511"/>
          <a:ext cx="3361649" cy="525257"/>
        </a:xfrm>
        <a:prstGeom prst="roundRect">
          <a:avLst/>
        </a:prstGeom>
        <a:solidFill>
          <a:schemeClr val="lt1">
            <a:alpha val="90000"/>
            <a:hueOff val="0"/>
            <a:satOff val="0"/>
            <a:lumOff val="0"/>
            <a:alphaOff val="0"/>
          </a:schemeClr>
        </a:solidFill>
        <a:ln w="12700" cap="flat" cmpd="sng" algn="ctr">
          <a:solidFill>
            <a:schemeClr val="accent2">
              <a:hueOff val="-852980"/>
              <a:satOff val="-9616"/>
              <a:lumOff val="11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Poor data-quality due to ineffective guidance and operational errors. </a:t>
          </a:r>
        </a:p>
      </dsp:txBody>
      <dsp:txXfrm>
        <a:off x="2932794" y="1725152"/>
        <a:ext cx="3310367" cy="473975"/>
      </dsp:txXfrm>
    </dsp:sp>
    <dsp:sp modelId="{8A03E05D-DDFD-441C-9FC9-58978053281C}">
      <dsp:nvSpPr>
        <dsp:cNvPr id="0" name=""/>
        <dsp:cNvSpPr/>
      </dsp:nvSpPr>
      <dsp:spPr>
        <a:xfrm>
          <a:off x="2907153" y="2290426"/>
          <a:ext cx="3361649" cy="525257"/>
        </a:xfrm>
        <a:prstGeom prst="roundRect">
          <a:avLst/>
        </a:prstGeom>
        <a:solidFill>
          <a:schemeClr val="lt1">
            <a:alpha val="90000"/>
            <a:hueOff val="0"/>
            <a:satOff val="0"/>
            <a:lumOff val="0"/>
            <a:alphaOff val="0"/>
          </a:schemeClr>
        </a:solidFill>
        <a:ln w="12700" cap="flat" cmpd="sng" algn="ctr">
          <a:solidFill>
            <a:schemeClr val="accent2">
              <a:hueOff val="-1279471"/>
              <a:satOff val="-14424"/>
              <a:lumOff val="17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Cultural barriers: Constrained sharing due to “need-to-know” assumptions (Ross, 2025). </a:t>
          </a:r>
        </a:p>
      </dsp:txBody>
      <dsp:txXfrm>
        <a:off x="2932794" y="2316067"/>
        <a:ext cx="3310367" cy="473975"/>
      </dsp:txXfrm>
    </dsp:sp>
    <dsp:sp modelId="{81702B24-FDAB-4963-9CC6-71BF0A1DB1D2}">
      <dsp:nvSpPr>
        <dsp:cNvPr id="0" name=""/>
        <dsp:cNvSpPr/>
      </dsp:nvSpPr>
      <dsp:spPr>
        <a:xfrm>
          <a:off x="2907153" y="2881341"/>
          <a:ext cx="3361649" cy="525257"/>
        </a:xfrm>
        <a:prstGeom prst="roundRect">
          <a:avLst/>
        </a:prstGeom>
        <a:solidFill>
          <a:schemeClr val="lt1">
            <a:alpha val="90000"/>
            <a:hueOff val="0"/>
            <a:satOff val="0"/>
            <a:lumOff val="0"/>
            <a:alphaOff val="0"/>
          </a:schemeClr>
        </a:solidFill>
        <a:ln w="12700" cap="flat" cmpd="sng" algn="ctr">
          <a:solidFill>
            <a:schemeClr val="accent2">
              <a:hueOff val="-1705961"/>
              <a:satOff val="-19232"/>
              <a:lumOff val="23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Reduced intelligence effectiveness due to institutional silos. </a:t>
          </a:r>
        </a:p>
      </dsp:txBody>
      <dsp:txXfrm>
        <a:off x="2932794" y="2906982"/>
        <a:ext cx="3310367" cy="473975"/>
      </dsp:txXfrm>
    </dsp:sp>
    <dsp:sp modelId="{89C419C3-DDCD-46BB-95DE-B008B13EA181}">
      <dsp:nvSpPr>
        <dsp:cNvPr id="0" name=""/>
        <dsp:cNvSpPr/>
      </dsp:nvSpPr>
      <dsp:spPr>
        <a:xfrm>
          <a:off x="2907153" y="3472256"/>
          <a:ext cx="3361649" cy="525257"/>
        </a:xfrm>
        <a:prstGeom prst="roundRect">
          <a:avLst/>
        </a:prstGeom>
        <a:solidFill>
          <a:schemeClr val="lt1">
            <a:alpha val="90000"/>
            <a:hueOff val="0"/>
            <a:satOff val="0"/>
            <a:lumOff val="0"/>
            <a:alphaOff val="0"/>
          </a:schemeClr>
        </a:solidFill>
        <a:ln w="12700" cap="flat" cmpd="sng" algn="ctr">
          <a:solidFill>
            <a:schemeClr val="accent2">
              <a:hueOff val="-2132451"/>
              <a:satOff val="-24040"/>
              <a:lumOff val="294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Inaccurate data interpretation and recording possibilities (</a:t>
          </a:r>
          <a:r>
            <a:rPr lang="en-IN" sz="1300" kern="1200" dirty="0" err="1">
              <a:latin typeface="Times New Roman" panose="02020603050405020304" pitchFamily="18" charset="0"/>
              <a:cs typeface="Times New Roman" panose="02020603050405020304" pitchFamily="18" charset="0"/>
            </a:rPr>
            <a:t>Montasari</a:t>
          </a:r>
          <a:r>
            <a:rPr lang="en-IN" sz="1300" kern="1200" dirty="0">
              <a:latin typeface="Times New Roman" panose="02020603050405020304" pitchFamily="18" charset="0"/>
              <a:cs typeface="Times New Roman" panose="02020603050405020304" pitchFamily="18" charset="0"/>
            </a:rPr>
            <a:t> and Boon, 2023). </a:t>
          </a:r>
        </a:p>
      </dsp:txBody>
      <dsp:txXfrm>
        <a:off x="2932794" y="3497897"/>
        <a:ext cx="3310367" cy="473975"/>
      </dsp:txXfrm>
    </dsp:sp>
    <dsp:sp modelId="{FF7078B3-E9B7-4EFC-8DBC-01ACDCB88F0C}">
      <dsp:nvSpPr>
        <dsp:cNvPr id="0" name=""/>
        <dsp:cNvSpPr/>
      </dsp:nvSpPr>
      <dsp:spPr>
        <a:xfrm>
          <a:off x="2907153" y="4063171"/>
          <a:ext cx="3361649" cy="525257"/>
        </a:xfrm>
        <a:prstGeom prst="roundRect">
          <a:avLst/>
        </a:prstGeom>
        <a:solidFill>
          <a:schemeClr val="lt1">
            <a:alpha val="90000"/>
            <a:hueOff val="0"/>
            <a:satOff val="0"/>
            <a:lumOff val="0"/>
            <a:alphaOff val="0"/>
          </a:schemeClr>
        </a:solidFill>
        <a:ln w="12700" cap="flat" cmpd="sng" algn="ctr">
          <a:solidFill>
            <a:schemeClr val="accent2">
              <a:hueOff val="-2558941"/>
              <a:satOff val="-28848"/>
              <a:lumOff val="35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latin typeface="Times New Roman" panose="02020603050405020304" pitchFamily="18" charset="0"/>
              <a:cs typeface="Times New Roman" panose="02020603050405020304" pitchFamily="18" charset="0"/>
            </a:rPr>
            <a:t>Critical issue: More possibilities of systematic failure compared to individual failures. </a:t>
          </a:r>
        </a:p>
      </dsp:txBody>
      <dsp:txXfrm>
        <a:off x="2932794" y="4088812"/>
        <a:ext cx="3310367" cy="4739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8A377-D506-4FBC-B0F1-2E3486767DCF}">
      <dsp:nvSpPr>
        <dsp:cNvPr id="0" name=""/>
        <dsp:cNvSpPr/>
      </dsp:nvSpPr>
      <dsp:spPr>
        <a:xfrm>
          <a:off x="846741" y="0"/>
          <a:ext cx="9596405" cy="33626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0EF7C-CF89-4714-9A9B-9175E0157F20}">
      <dsp:nvSpPr>
        <dsp:cNvPr id="0" name=""/>
        <dsp:cNvSpPr/>
      </dsp:nvSpPr>
      <dsp:spPr>
        <a:xfrm>
          <a:off x="3335"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Improved policing accuracy due to integration. </a:t>
          </a:r>
        </a:p>
      </dsp:txBody>
      <dsp:txXfrm>
        <a:off x="68995" y="1074449"/>
        <a:ext cx="1467897" cy="1213732"/>
      </dsp:txXfrm>
    </dsp:sp>
    <dsp:sp modelId="{2D858D6F-62BE-4B73-A36A-6F879E9CAB26}">
      <dsp:nvSpPr>
        <dsp:cNvPr id="0" name=""/>
        <dsp:cNvSpPr/>
      </dsp:nvSpPr>
      <dsp:spPr>
        <a:xfrm>
          <a:off x="1869088"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Predictive policing is encouraged. </a:t>
          </a:r>
        </a:p>
      </dsp:txBody>
      <dsp:txXfrm>
        <a:off x="1934748" y="1074449"/>
        <a:ext cx="1467897" cy="1213732"/>
      </dsp:txXfrm>
    </dsp:sp>
    <dsp:sp modelId="{669D04E4-8D8A-4B6F-B532-EDF8660A101B}">
      <dsp:nvSpPr>
        <dsp:cNvPr id="0" name=""/>
        <dsp:cNvSpPr/>
      </dsp:nvSpPr>
      <dsp:spPr>
        <a:xfrm>
          <a:off x="3734842" y="943675"/>
          <a:ext cx="1954451" cy="1475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Human-involvement may be interrupted due to over-dependency on data (Wilson-Kovacs et al., 2023). </a:t>
          </a:r>
        </a:p>
      </dsp:txBody>
      <dsp:txXfrm>
        <a:off x="3806859" y="1015692"/>
        <a:ext cx="1810417" cy="1331246"/>
      </dsp:txXfrm>
    </dsp:sp>
    <dsp:sp modelId="{992B883D-21E2-4020-9281-47B598EF9BC5}">
      <dsp:nvSpPr>
        <dsp:cNvPr id="0" name=""/>
        <dsp:cNvSpPr/>
      </dsp:nvSpPr>
      <dsp:spPr>
        <a:xfrm>
          <a:off x="5955829"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Ethical considerations regarding confidentiality and surveillance. </a:t>
          </a:r>
        </a:p>
      </dsp:txBody>
      <dsp:txXfrm>
        <a:off x="6021489" y="1074449"/>
        <a:ext cx="1467897" cy="1213732"/>
      </dsp:txXfrm>
    </dsp:sp>
    <dsp:sp modelId="{1DCAB6F4-16D7-447E-A40D-24E33253FB56}">
      <dsp:nvSpPr>
        <dsp:cNvPr id="0" name=""/>
        <dsp:cNvSpPr/>
      </dsp:nvSpPr>
      <dsp:spPr>
        <a:xfrm>
          <a:off x="7821583"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Key tension: Regulate freedom and public safety</a:t>
          </a:r>
        </a:p>
      </dsp:txBody>
      <dsp:txXfrm>
        <a:off x="7887243" y="1074449"/>
        <a:ext cx="1467897" cy="1213732"/>
      </dsp:txXfrm>
    </dsp:sp>
    <dsp:sp modelId="{67A98B9F-1B4C-46E2-A5C4-70E51ABC32C6}">
      <dsp:nvSpPr>
        <dsp:cNvPr id="0" name=""/>
        <dsp:cNvSpPr/>
      </dsp:nvSpPr>
      <dsp:spPr>
        <a:xfrm>
          <a:off x="9687336" y="1008789"/>
          <a:ext cx="1599217" cy="13450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SzPts val="1000"/>
            <a:buFont typeface="Symbol" panose="05050102010706020507" pitchFamily="18" charset="2"/>
            <a:buNone/>
          </a:pPr>
          <a:r>
            <a:rPr lang="en-IN" sz="1400" kern="1200" dirty="0">
              <a:latin typeface="Times New Roman" panose="02020603050405020304" pitchFamily="18" charset="0"/>
              <a:cs typeface="Times New Roman" panose="02020603050405020304" pitchFamily="18" charset="0"/>
            </a:rPr>
            <a:t>Situational impact instead of universal. (Thompson and Manning, 2021). </a:t>
          </a:r>
        </a:p>
      </dsp:txBody>
      <dsp:txXfrm>
        <a:off x="9752996" y="1074449"/>
        <a:ext cx="1467897" cy="12137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BEED0-B45A-4F5A-8C37-681C64D2C619}">
      <dsp:nvSpPr>
        <dsp:cNvPr id="0" name=""/>
        <dsp:cNvSpPr/>
      </dsp:nvSpPr>
      <dsp:spPr>
        <a:xfrm>
          <a:off x="0" y="0"/>
          <a:ext cx="8996517" cy="1387249"/>
        </a:xfrm>
        <a:prstGeom prst="rect">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Operational and digital policing integration provides a unified system where intelligence and police information may be exchanged.</a:t>
          </a:r>
        </a:p>
      </dsp:txBody>
      <dsp:txXfrm>
        <a:off x="0" y="0"/>
        <a:ext cx="8996517" cy="1387249"/>
      </dsp:txXfrm>
    </dsp:sp>
    <dsp:sp modelId="{E934A247-F0E2-4777-9B67-02952BF78A5A}">
      <dsp:nvSpPr>
        <dsp:cNvPr id="0" name=""/>
        <dsp:cNvSpPr/>
      </dsp:nvSpPr>
      <dsp:spPr>
        <a:xfrm>
          <a:off x="4392" y="1387249"/>
          <a:ext cx="2995910" cy="2913223"/>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Failure to maintain compliance with ethical and legal frameworks leads to negative intelligence outcomes.</a:t>
          </a:r>
        </a:p>
      </dsp:txBody>
      <dsp:txXfrm>
        <a:off x="4392" y="1387249"/>
        <a:ext cx="2995910" cy="2913223"/>
      </dsp:txXfrm>
    </dsp:sp>
    <dsp:sp modelId="{AAC03547-3191-4C41-9D23-2C88BE6CE34A}">
      <dsp:nvSpPr>
        <dsp:cNvPr id="0" name=""/>
        <dsp:cNvSpPr/>
      </dsp:nvSpPr>
      <dsp:spPr>
        <a:xfrm>
          <a:off x="3000303" y="1387249"/>
          <a:ext cx="2995910" cy="2913223"/>
        </a:xfrm>
        <a:prstGeom prst="rect">
          <a:avLst/>
        </a:prstGeom>
        <a:solidFill>
          <a:schemeClr val="accent6">
            <a:shade val="80000"/>
            <a:hueOff val="265523"/>
            <a:satOff val="-26171"/>
            <a:lumOff val="180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Operational and digital policing may be improved by enabling law enforcement and an enhanced information-sharing approach.</a:t>
          </a:r>
        </a:p>
      </dsp:txBody>
      <dsp:txXfrm>
        <a:off x="3000303" y="1387249"/>
        <a:ext cx="2995910" cy="2913223"/>
      </dsp:txXfrm>
    </dsp:sp>
    <dsp:sp modelId="{F3F89449-7305-45C6-8B44-07D303281B41}">
      <dsp:nvSpPr>
        <dsp:cNvPr id="0" name=""/>
        <dsp:cNvSpPr/>
      </dsp:nvSpPr>
      <dsp:spPr>
        <a:xfrm>
          <a:off x="5996213" y="1387249"/>
          <a:ext cx="2995910" cy="2913223"/>
        </a:xfrm>
        <a:prstGeom prst="rect">
          <a:avLst/>
        </a:prstGeom>
        <a:solidFill>
          <a:schemeClr val="accent6">
            <a:shade val="80000"/>
            <a:hueOff val="531046"/>
            <a:satOff val="-52342"/>
            <a:lumOff val="360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Due to over-dependency on data and advanced technological systems, the overall effectiveness of policing may be reduced.  </a:t>
          </a:r>
        </a:p>
      </dsp:txBody>
      <dsp:txXfrm>
        <a:off x="5996213" y="1387249"/>
        <a:ext cx="2995910" cy="2913223"/>
      </dsp:txXfrm>
    </dsp:sp>
    <dsp:sp modelId="{9120FA01-5D88-4937-B4A6-D1959C9BDD42}">
      <dsp:nvSpPr>
        <dsp:cNvPr id="0" name=""/>
        <dsp:cNvSpPr/>
      </dsp:nvSpPr>
      <dsp:spPr>
        <a:xfrm>
          <a:off x="0" y="4300473"/>
          <a:ext cx="8996517" cy="323691"/>
        </a:xfrm>
        <a:prstGeom prst="rect">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6E1E1-F417-4336-8F8B-14135F26CBC5}">
      <dsp:nvSpPr>
        <dsp:cNvPr id="0" name=""/>
        <dsp:cNvSpPr/>
      </dsp:nvSpPr>
      <dsp:spPr>
        <a:xfrm>
          <a:off x="0" y="107947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D41AC-C2F1-4D0E-BBFE-0584B4DF0D4D}">
      <dsp:nvSpPr>
        <dsp:cNvPr id="0" name=""/>
        <dsp:cNvSpPr/>
      </dsp:nvSpPr>
      <dsp:spPr>
        <a:xfrm>
          <a:off x="230703" y="178509"/>
          <a:ext cx="419870" cy="4194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3E7C35-5AA7-42F3-A523-3C4DD6589BD2}">
      <dsp:nvSpPr>
        <dsp:cNvPr id="0" name=""/>
        <dsp:cNvSpPr/>
      </dsp:nvSpPr>
      <dsp:spPr>
        <a:xfrm>
          <a:off x="881277" y="6911"/>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1: Began the presentation process by researching the topic and gathering relevant information to establish a clear starting point and direction.</a:t>
          </a:r>
        </a:p>
      </dsp:txBody>
      <dsp:txXfrm>
        <a:off x="881277" y="6911"/>
        <a:ext cx="5329771" cy="905653"/>
      </dsp:txXfrm>
    </dsp:sp>
    <dsp:sp modelId="{1C43D33B-2D51-45EA-B6E6-B90A54482EBD}">
      <dsp:nvSpPr>
        <dsp:cNvPr id="0" name=""/>
        <dsp:cNvSpPr/>
      </dsp:nvSpPr>
      <dsp:spPr>
        <a:xfrm>
          <a:off x="0" y="1138978"/>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1D28C-53B9-44C2-B97D-5486C13466D1}">
      <dsp:nvSpPr>
        <dsp:cNvPr id="0" name=""/>
        <dsp:cNvSpPr/>
      </dsp:nvSpPr>
      <dsp:spPr>
        <a:xfrm>
          <a:off x="230703" y="1310576"/>
          <a:ext cx="419870" cy="4194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F2C1A0-B323-4B62-8F68-DD12759B5986}">
      <dsp:nvSpPr>
        <dsp:cNvPr id="0" name=""/>
        <dsp:cNvSpPr/>
      </dsp:nvSpPr>
      <dsp:spPr>
        <a:xfrm>
          <a:off x="881277" y="1138978"/>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2: Early April – Research Phase:
Continued the process of gathering information for the presentation.</a:t>
          </a:r>
        </a:p>
      </dsp:txBody>
      <dsp:txXfrm>
        <a:off x="881277" y="1138978"/>
        <a:ext cx="5329771" cy="905653"/>
      </dsp:txXfrm>
    </dsp:sp>
    <dsp:sp modelId="{7F18F1CF-C9DA-4FDF-88C0-8C1C99A577B6}">
      <dsp:nvSpPr>
        <dsp:cNvPr id="0" name=""/>
        <dsp:cNvSpPr/>
      </dsp:nvSpPr>
      <dsp:spPr>
        <a:xfrm>
          <a:off x="0" y="226903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6BA41-B45A-4166-ABC9-F2AE313CC9ED}">
      <dsp:nvSpPr>
        <dsp:cNvPr id="0" name=""/>
        <dsp:cNvSpPr/>
      </dsp:nvSpPr>
      <dsp:spPr>
        <a:xfrm>
          <a:off x="230703" y="2442643"/>
          <a:ext cx="419870" cy="4194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7138A3-FF39-45F7-922E-F307D674E3B9}">
      <dsp:nvSpPr>
        <dsp:cNvPr id="0" name=""/>
        <dsp:cNvSpPr/>
      </dsp:nvSpPr>
      <dsp:spPr>
        <a:xfrm>
          <a:off x="881277" y="2271045"/>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3: Mid-April – Planning and Drafting:
Started </a:t>
          </a:r>
          <a:r>
            <a:rPr lang="en-US" sz="1400" kern="1200" dirty="0" err="1"/>
            <a:t>organising</a:t>
          </a:r>
          <a:r>
            <a:rPr lang="en-US" sz="1400" kern="1200" dirty="0"/>
            <a:t> notes and writing the introduction, aim, purpose, and objectives of the presentation.</a:t>
          </a:r>
        </a:p>
      </dsp:txBody>
      <dsp:txXfrm>
        <a:off x="881277" y="2271045"/>
        <a:ext cx="5329771" cy="905653"/>
      </dsp:txXfrm>
    </dsp:sp>
    <dsp:sp modelId="{F1E14C76-1180-448C-8C9C-B05FB27AAA4C}">
      <dsp:nvSpPr>
        <dsp:cNvPr id="0" name=""/>
        <dsp:cNvSpPr/>
      </dsp:nvSpPr>
      <dsp:spPr>
        <a:xfrm>
          <a:off x="0" y="3403112"/>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6D1F0-9800-41DE-A41B-DCDA68D21074}">
      <dsp:nvSpPr>
        <dsp:cNvPr id="0" name=""/>
        <dsp:cNvSpPr/>
      </dsp:nvSpPr>
      <dsp:spPr>
        <a:xfrm>
          <a:off x="230703" y="3574710"/>
          <a:ext cx="419870" cy="4194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24E2F-B2E3-4D36-9D5C-A985643A2851}">
      <dsp:nvSpPr>
        <dsp:cNvPr id="0" name=""/>
        <dsp:cNvSpPr/>
      </dsp:nvSpPr>
      <dsp:spPr>
        <a:xfrm>
          <a:off x="881277" y="3403112"/>
          <a:ext cx="5329771"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4: Started writing the first slides for the presentation.</a:t>
          </a:r>
        </a:p>
      </dsp:txBody>
      <dsp:txXfrm>
        <a:off x="881277" y="3403112"/>
        <a:ext cx="5329771" cy="905653"/>
      </dsp:txXfrm>
    </dsp:sp>
    <dsp:sp modelId="{B52B0B80-13F9-4E64-A6B4-356A5B0411F8}">
      <dsp:nvSpPr>
        <dsp:cNvPr id="0" name=""/>
        <dsp:cNvSpPr/>
      </dsp:nvSpPr>
      <dsp:spPr>
        <a:xfrm>
          <a:off x="0" y="4535179"/>
          <a:ext cx="6290226" cy="762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65575-C95C-4EAF-B6BA-B74749069F52}">
      <dsp:nvSpPr>
        <dsp:cNvPr id="0" name=""/>
        <dsp:cNvSpPr/>
      </dsp:nvSpPr>
      <dsp:spPr>
        <a:xfrm>
          <a:off x="230928" y="4706777"/>
          <a:ext cx="419870" cy="4194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BCBD43-22AC-4E31-84DB-452E57A02207}">
      <dsp:nvSpPr>
        <dsp:cNvPr id="0" name=""/>
        <dsp:cNvSpPr/>
      </dsp:nvSpPr>
      <dsp:spPr>
        <a:xfrm>
          <a:off x="881728" y="4535179"/>
          <a:ext cx="5243173" cy="905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8" tIns="95848" rIns="95848" bIns="95848" numCol="1" spcCol="1270" anchor="ctr" anchorCtr="0">
          <a:noAutofit/>
        </a:bodyPr>
        <a:lstStyle/>
        <a:p>
          <a:pPr marL="0" lvl="0" indent="0" algn="l" defTabSz="622300">
            <a:lnSpc>
              <a:spcPct val="90000"/>
            </a:lnSpc>
            <a:spcBef>
              <a:spcPct val="0"/>
            </a:spcBef>
            <a:spcAft>
              <a:spcPct val="35000"/>
            </a:spcAft>
            <a:buNone/>
          </a:pPr>
          <a:r>
            <a:rPr lang="en-US" sz="1400" kern="1200" dirty="0"/>
            <a:t>Week 5:Late April – </a:t>
          </a:r>
          <a:r>
            <a:rPr lang="en-US" sz="1400" kern="1200" dirty="0" err="1"/>
            <a:t>Finalisation</a:t>
          </a:r>
          <a:r>
            <a:rPr lang="en-US" sz="1400" kern="1200" dirty="0"/>
            <a:t> and Preparation:</a:t>
          </a:r>
          <a:r>
            <a:rPr lang="en-US" sz="1400" kern="1200"/>
            <a:t>
Completed </a:t>
          </a:r>
          <a:r>
            <a:rPr lang="en-US" sz="1400" kern="1200" dirty="0"/>
            <a:t>the presentation, added a relevant case study to include a real example of intelligence, and reviewed the content daily to ensure readiness. </a:t>
          </a:r>
        </a:p>
      </dsp:txBody>
      <dsp:txXfrm>
        <a:off x="881728" y="4535179"/>
        <a:ext cx="5243173" cy="905653"/>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5DE68B-68A0-47DA-8963-804D4193BE99}" type="datetimeFigureOut">
              <a:rPr lang="en-IN" smtClean="0"/>
              <a:t>30-04-2026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A5EB5-1951-493A-8E11-23F0BF5A922E}" type="slidenum">
              <a:rPr lang="en-IN" smtClean="0"/>
              <a:t>‹#›</a:t>
            </a:fld>
            <a:endParaRPr lang="en-IN"/>
          </a:p>
        </p:txBody>
      </p:sp>
    </p:spTree>
    <p:extLst>
      <p:ext uri="{BB962C8B-B14F-4D97-AF65-F5344CB8AC3E}">
        <p14:creationId xmlns:p14="http://schemas.microsoft.com/office/powerpoint/2010/main" val="1457827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primary aim is to critically examine the effectiveness of operational and digital policing resulting from integrated information and intelligence systems. The role of intelligence systems to avoid online threats, organised crimes, and cybercrimes has been emphasized. It also discusses improved decision-making, public safety, and operational efficiency resulting from the implementation of standard policing frameworks and effective data analysis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2</a:t>
            </a:fld>
            <a:endParaRPr lang="en-IN"/>
          </a:p>
        </p:txBody>
      </p:sp>
    </p:spTree>
    <p:extLst>
      <p:ext uri="{BB962C8B-B14F-4D97-AF65-F5344CB8AC3E}">
        <p14:creationId xmlns:p14="http://schemas.microsoft.com/office/powerpoint/2010/main" val="205438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aim is to understand the significance of information and intelligence systems in modern policing. The purpose is to critically examine the role of intelligence in improving decision-making and preventing crimes. The major objectives are to evaluate information intelligence and evidence, identify benefits and disbenefits, and provide guidance required for intelligence. In addition, the role of intelligence and a few suggestions to improve intelligence practices will be discussed.</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3</a:t>
            </a:fld>
            <a:endParaRPr lang="en-IN"/>
          </a:p>
        </p:txBody>
      </p:sp>
    </p:spTree>
    <p:extLst>
      <p:ext uri="{BB962C8B-B14F-4D97-AF65-F5344CB8AC3E}">
        <p14:creationId xmlns:p14="http://schemas.microsoft.com/office/powerpoint/2010/main" val="4111259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Data accuracy, quality, and effective interpretation have a significant role in ensuring effective intelligence outcomes. Inaccurate data collection and interpretation may result in system bias. Restrictions on information sharing in the organisation impact intelligence. In addition, overdependence on digital tools may reduce human involvement. Legal and ethical considerations must be considered to ensure accountability of intelligence systems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4</a:t>
            </a:fld>
            <a:endParaRPr lang="en-IN"/>
          </a:p>
        </p:txBody>
      </p:sp>
    </p:spTree>
    <p:extLst>
      <p:ext uri="{BB962C8B-B14F-4D97-AF65-F5344CB8AC3E}">
        <p14:creationId xmlns:p14="http://schemas.microsoft.com/office/powerpoint/2010/main" val="680402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Raw data collected from sources such as CCTV, databases, and reports is classified as information. After processing and evaluation, it transforms into intelligence which supports effective decision-making. In contrast, evidence is legally validated information used to investigate criminal activities. The data quality and accuracy define effective intelligence outcomes in comparison to data volume.</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5</a:t>
            </a:fld>
            <a:endParaRPr lang="en-IN"/>
          </a:p>
        </p:txBody>
      </p:sp>
    </p:spTree>
    <p:extLst>
      <p:ext uri="{BB962C8B-B14F-4D97-AF65-F5344CB8AC3E}">
        <p14:creationId xmlns:p14="http://schemas.microsoft.com/office/powerpoint/2010/main" val="2090921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Community reporting database systems intelligence requirements are involved in intelligence gathering. Criminal suspects may be recognised, and relevant information may be collected with the use of CCTV and CHIS. Potential threats and hotspots may be identified through crime analysis. However, legislative and ethical considerations are essential to ensure reliability. </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6</a:t>
            </a:fld>
            <a:endParaRPr lang="en-IN"/>
          </a:p>
        </p:txBody>
      </p:sp>
    </p:spTree>
    <p:extLst>
      <p:ext uri="{BB962C8B-B14F-4D97-AF65-F5344CB8AC3E}">
        <p14:creationId xmlns:p14="http://schemas.microsoft.com/office/powerpoint/2010/main" val="47380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IN" sz="1200" kern="1200" dirty="0">
                <a:solidFill>
                  <a:schemeClr val="tx1"/>
                </a:solidFill>
                <a:effectLst/>
                <a:latin typeface="Times New Roman" panose="02020603050405020304" pitchFamily="18" charset="0"/>
                <a:ea typeface="+mn-ea"/>
                <a:cs typeface="Times New Roman" panose="02020603050405020304" pitchFamily="18" charset="0"/>
              </a:rPr>
            </a:b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National Intelligence Model is a standardized framework to ensure effective implementation of intelligence-led policing. This framework supports effective decision-making, recognising potential threats, and resource allocation with the help of 3 x 5 x 2 grading system and intelligence cycle. However, digital transformation and organisational culture must be considered while implementing the framework</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7</a:t>
            </a:fld>
            <a:endParaRPr lang="en-IN"/>
          </a:p>
        </p:txBody>
      </p:sp>
    </p:spTree>
    <p:extLst>
      <p:ext uri="{BB962C8B-B14F-4D97-AF65-F5344CB8AC3E}">
        <p14:creationId xmlns:p14="http://schemas.microsoft.com/office/powerpoint/2010/main" val="3639831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Real-time deployment and targeted policing approaches may be ensured through operational policing. Digital policing extends the scope of policing with the use of OSINT, social media, and blogs. However, digital policing may create complexity and data overload. Therefore, it is essential to maintain regulation between conventional and digital policing approaches</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9</a:t>
            </a:fld>
            <a:endParaRPr lang="en-IN"/>
          </a:p>
        </p:txBody>
      </p:sp>
    </p:spTree>
    <p:extLst>
      <p:ext uri="{BB962C8B-B14F-4D97-AF65-F5344CB8AC3E}">
        <p14:creationId xmlns:p14="http://schemas.microsoft.com/office/powerpoint/2010/main" val="20604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Intelligence integration is reduced due to outdated IT infrastructure and poor communication channels. Assumptions like “need-to-know,” which restrict information sharing, are cultural barriers. These consequences are outcomes of systematic failure rather than individual errors and ultimately reduced reliability of intelligence systems. In addition, cultural barriers such as assumptions regarding the “need-to-know” constrain information sharing. These issues often result from systematic failures rather than individual negligence.</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10</a:t>
            </a:fld>
            <a:endParaRPr lang="en-IN"/>
          </a:p>
        </p:txBody>
      </p:sp>
    </p:spTree>
    <p:extLst>
      <p:ext uri="{BB962C8B-B14F-4D97-AF65-F5344CB8AC3E}">
        <p14:creationId xmlns:p14="http://schemas.microsoft.com/office/powerpoint/2010/main" val="18143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Integrated intelligence contributes to accurate policing decisions. Ethical concerns related to surveillance and privacy are major challenges. There is a critical tension that exists to regulate freedom and public safety simultaneously. The over-use of data or technological systems reduce human involvement and leads to lack of professional judgement. </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11</a:t>
            </a:fld>
            <a:endParaRPr lang="en-IN"/>
          </a:p>
        </p:txBody>
      </p:sp>
    </p:spTree>
    <p:extLst>
      <p:ext uri="{BB962C8B-B14F-4D97-AF65-F5344CB8AC3E}">
        <p14:creationId xmlns:p14="http://schemas.microsoft.com/office/powerpoint/2010/main" val="1700488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overall conclusion of this critical examination is that to develop a unified platform that supports information sharing and intelligence, it is essential to integrate digital and operational policing. Compliance with ethical and legal frameworks must be ensured. An improved information-sharing approach and law enforcement are necessary to enhance policing. However, several limitations are included in policing, such as over-dependency on technological strategies, which may lead to poor decision-making.</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D7A5EB5-1951-493A-8E11-23F0BF5A922E}" type="slidenum">
              <a:rPr lang="en-IN" smtClean="0"/>
              <a:t>14</a:t>
            </a:fld>
            <a:endParaRPr lang="en-IN"/>
          </a:p>
        </p:txBody>
      </p:sp>
    </p:spTree>
    <p:extLst>
      <p:ext uri="{BB962C8B-B14F-4D97-AF65-F5344CB8AC3E}">
        <p14:creationId xmlns:p14="http://schemas.microsoft.com/office/powerpoint/2010/main" val="2430137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7A5EB5-1951-493A-8E11-23F0BF5A922E}" type="slidenum">
              <a:rPr lang="en-IN" smtClean="0"/>
              <a:t>16</a:t>
            </a:fld>
            <a:endParaRPr lang="en-IN"/>
          </a:p>
        </p:txBody>
      </p:sp>
    </p:spTree>
    <p:extLst>
      <p:ext uri="{BB962C8B-B14F-4D97-AF65-F5344CB8AC3E}">
        <p14:creationId xmlns:p14="http://schemas.microsoft.com/office/powerpoint/2010/main" val="3917067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81D1D2E-8E7F-4C29-BB09-94FB09844019}" type="datetimeFigureOut">
              <a:rPr lang="en-IN" smtClean="0"/>
              <a:t>30-04-2026</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972943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1D1D2E-8E7F-4C29-BB09-94FB09844019}" type="datetimeFigureOut">
              <a:rPr lang="en-IN" smtClean="0"/>
              <a:t>30-04-2026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517095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81D1D2E-8E7F-4C29-BB09-94FB09844019}" type="datetimeFigureOut">
              <a:rPr lang="en-IN" smtClean="0"/>
              <a:t>30-04-2026</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50610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653017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1D1D2E-8E7F-4C29-BB09-94FB09844019}" type="datetimeFigureOut">
              <a:rPr lang="en-IN" smtClean="0"/>
              <a:t>30-04-2026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4246755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1D1D2E-8E7F-4C29-BB09-94FB09844019}" type="datetimeFigureOut">
              <a:rPr lang="en-IN" smtClean="0"/>
              <a:t>30-04-2026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77687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1D1D2E-8E7F-4C29-BB09-94FB09844019}" type="datetimeFigureOut">
              <a:rPr lang="en-IN" smtClean="0"/>
              <a:t>30-04-2026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541470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413033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2759964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518994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1166592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B7069878-FFB1-4099-BCCF-3DD1020401DF}"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3000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81D1D2E-8E7F-4C29-BB09-94FB09844019}" type="datetimeFigureOut">
              <a:rPr lang="en-IN" smtClean="0"/>
              <a:t>30-04-2026</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3143276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81D1D2E-8E7F-4C29-BB09-94FB09844019}" type="datetimeFigureOut">
              <a:rPr lang="en-IN" smtClean="0"/>
              <a:t>30-04-2026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1571444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81D1D2E-8E7F-4C29-BB09-94FB09844019}" type="datetimeFigureOut">
              <a:rPr lang="en-IN" smtClean="0"/>
              <a:t>30-04-2026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14000317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1D1D2E-8E7F-4C29-BB09-94FB09844019}" type="datetimeFigureOut">
              <a:rPr lang="en-IN" smtClean="0"/>
              <a:t>30-04-2026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465261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81D1D2E-8E7F-4C29-BB09-94FB09844019}" type="datetimeFigureOut">
              <a:rPr lang="en-IN" smtClean="0"/>
              <a:t>30-04-2026</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B7069878-FFB1-4099-BCCF-3DD1020401DF}" type="slidenum">
              <a:rPr lang="en-IN" smtClean="0"/>
              <a:t>‹#›</a:t>
            </a:fld>
            <a:endParaRPr lang="en-IN"/>
          </a:p>
        </p:txBody>
      </p:sp>
    </p:spTree>
    <p:extLst>
      <p:ext uri="{BB962C8B-B14F-4D97-AF65-F5344CB8AC3E}">
        <p14:creationId xmlns:p14="http://schemas.microsoft.com/office/powerpoint/2010/main" val="3811807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1D1D2E-8E7F-4C29-BB09-94FB09844019}" type="datetimeFigureOut">
              <a:rPr lang="en-IN" smtClean="0"/>
              <a:t>30-04-2026</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7069878-FFB1-4099-BCCF-3DD1020401DF}" type="slidenum">
              <a:rPr lang="en-IN" smtClean="0"/>
              <a:t>‹#›</a:t>
            </a:fld>
            <a:endParaRPr lang="en-IN"/>
          </a:p>
        </p:txBody>
      </p:sp>
    </p:spTree>
    <p:extLst>
      <p:ext uri="{BB962C8B-B14F-4D97-AF65-F5344CB8AC3E}">
        <p14:creationId xmlns:p14="http://schemas.microsoft.com/office/powerpoint/2010/main" val="421979184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9.jp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3.pn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8" Type="http://schemas.openxmlformats.org/officeDocument/2006/relationships/hyperlink" Target="https://www.tandfonline.com/doi/abs/10.1080/15614263.2020.1861449" TargetMode="External"/><Relationship Id="rId13" Type="http://schemas.openxmlformats.org/officeDocument/2006/relationships/hyperlink" Target="https://link.springer.com/chapter/10.1007/978-3-031-20160-8_19" TargetMode="External"/><Relationship Id="rId18" Type="http://schemas.openxmlformats.org/officeDocument/2006/relationships/hyperlink" Target="https://link.springer.com/chapter/10.1007/978-3-030-68534-8_7" TargetMode="External"/><Relationship Id="rId3" Type="http://schemas.openxmlformats.org/officeDocument/2006/relationships/hyperlink" Target="https://journals.sagepub.com/doi/abs/10.1177/1098611118796890" TargetMode="External"/><Relationship Id="rId7" Type="http://schemas.openxmlformats.org/officeDocument/2006/relationships/hyperlink" Target="https://www.college.police.uk/app/intelligence-management/completing-intelligence-report" TargetMode="External"/><Relationship Id="rId12" Type="http://schemas.openxmlformats.org/officeDocument/2006/relationships/hyperlink" Target="https://books.google.com/books?hl=en&amp;lr=&amp;id=vJ3fEAAAQBAJ&amp;oi=fnd&amp;pg=PA245&amp;dq=National+Intelligence+Model+in+policing&amp;ots=DlXxiJ7vEV&amp;sig=hiqY3VpOkQszG_pWHTxZ-QpJjDQ" TargetMode="External"/><Relationship Id="rId17" Type="http://schemas.openxmlformats.org/officeDocument/2006/relationships/hyperlink" Target="https://journal.unnes.ac.id/journals/puruhita/article/view/37899" TargetMode="External"/><Relationship Id="rId2" Type="http://schemas.openxmlformats.org/officeDocument/2006/relationships/hyperlink" Target="https://www.tandfonline.com/doi/abs/10.1080/01900692.2024.2360586" TargetMode="External"/><Relationship Id="rId16" Type="http://schemas.openxmlformats.org/officeDocument/2006/relationships/hyperlink" Target="https://www.tandfonline.com/doi/abs/10.1080/02684527.2024.2405258" TargetMode="External"/><Relationship Id="rId1" Type="http://schemas.openxmlformats.org/officeDocument/2006/relationships/slideLayout" Target="../slideLayouts/slideLayout7.xml"/><Relationship Id="rId6" Type="http://schemas.openxmlformats.org/officeDocument/2006/relationships/hyperlink" Target="https://www.bbc.co.uk/news/articles/cq59x4vv954o" TargetMode="External"/><Relationship Id="rId11" Type="http://schemas.openxmlformats.org/officeDocument/2006/relationships/hyperlink" Target="https://www.tandfonline.com/doi/abs/10.1080/15614263.2020.1821681" TargetMode="External"/><Relationship Id="rId5" Type="http://schemas.openxmlformats.org/officeDocument/2006/relationships/hyperlink" Target="https://www.bbc.co.uk/news/articles/c2056r07rjlo" TargetMode="External"/><Relationship Id="rId15" Type="http://schemas.openxmlformats.org/officeDocument/2006/relationships/hyperlink" Target="https://books.google.com/books?hl=en&amp;lr=&amp;id=OWOVEQAAQBAJ&amp;oi=fnd&amp;pg=PA1956&amp;dq=%E2%80%98%3DUnderstanding+intelligence-led+policing+in+the+digital+age&amp;ots=bPm4YmdWaA&amp;sig=ke85-xoFo5uMtoqulyeLa-jWclA" TargetMode="External"/><Relationship Id="rId10" Type="http://schemas.openxmlformats.org/officeDocument/2006/relationships/hyperlink" Target="https://journals.ucp.pt/index.php/catolicalawreview/article/view/9126" TargetMode="External"/><Relationship Id="rId19" Type="http://schemas.openxmlformats.org/officeDocument/2006/relationships/hyperlink" Target="https://journals.sagepub.com/doi/abs/10.1177/13657127231171620" TargetMode="External"/><Relationship Id="rId4" Type="http://schemas.openxmlformats.org/officeDocument/2006/relationships/hyperlink" Target="https://www.emerald.com/pijpsm/article/42/1/43/318241" TargetMode="External"/><Relationship Id="rId9" Type="http://schemas.openxmlformats.org/officeDocument/2006/relationships/hyperlink" Target="https://bristoluniversitypressdigital.com/abstract/book/9781529205268/ch009.xml" TargetMode="External"/><Relationship Id="rId14" Type="http://schemas.openxmlformats.org/officeDocument/2006/relationships/hyperlink" Target="https://netpol.org/wp-content/uploads/2014/06/National-Intelligence-Model.pdf" TargetMode="Externa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pn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7C08-DE94-CB06-7CDC-844DD2A8D7A9}"/>
              </a:ext>
            </a:extLst>
          </p:cNvPr>
          <p:cNvSpPr>
            <a:spLocks noGrp="1"/>
          </p:cNvSpPr>
          <p:nvPr>
            <p:ph type="ctrTitle"/>
          </p:nvPr>
        </p:nvSpPr>
        <p:spPr>
          <a:xfrm>
            <a:off x="1007805" y="1431825"/>
            <a:ext cx="11184195" cy="914401"/>
          </a:xfrm>
        </p:spPr>
        <p:txBody>
          <a:bodyPr>
            <a:normAutofit fontScale="90000"/>
          </a:bodyPr>
          <a:lstStyle/>
          <a:p>
            <a:pPr algn="ctr"/>
            <a:r>
              <a:rPr lang="en-IN" sz="3600" b="1" cap="none"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BMPL6017A Digital and Operational Policing</a:t>
            </a:r>
            <a:br>
              <a:rPr lang="en-IN" sz="3600" b="1" cap="none"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IN" sz="3600" b="1" cap="none"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7E7793B-467A-E140-9FD4-2F5F2EC3AE1C}"/>
              </a:ext>
            </a:extLst>
          </p:cNvPr>
          <p:cNvSpPr>
            <a:spLocks noGrp="1"/>
          </p:cNvSpPr>
          <p:nvPr>
            <p:ph type="subTitle" idx="1"/>
          </p:nvPr>
        </p:nvSpPr>
        <p:spPr>
          <a:xfrm>
            <a:off x="1007805" y="2346226"/>
            <a:ext cx="10830234" cy="1082774"/>
          </a:xfrm>
        </p:spPr>
        <p:txBody>
          <a:bodyPr>
            <a:noAutofit/>
          </a:bodyPr>
          <a:lstStyle/>
          <a:p>
            <a:pPr algn="ct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How does the integration of information and intelligence enhance the effectiveness of both operational and digital policing?</a:t>
            </a: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Student name: Elena Cristina Martinica</a:t>
            </a:r>
            <a:endPar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1026" name="Picture 2" descr="Policing transformation from ...">
            <a:extLst>
              <a:ext uri="{FF2B5EF4-FFF2-40B4-BE49-F238E27FC236}">
                <a16:creationId xmlns:a16="http://schemas.microsoft.com/office/drawing/2014/main" id="{FAD397CD-490A-F0E3-4570-95E39A5B31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4844" y="4070595"/>
            <a:ext cx="3968252" cy="20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641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7000" r="-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74C7F-52FF-EE95-3CF4-6E78532BE9BD}"/>
              </a:ext>
            </a:extLst>
          </p:cNvPr>
          <p:cNvSpPr>
            <a:spLocks noGrp="1"/>
          </p:cNvSpPr>
          <p:nvPr>
            <p:ph type="title"/>
          </p:nvPr>
        </p:nvSpPr>
        <p:spPr>
          <a:xfrm>
            <a:off x="2875935" y="371084"/>
            <a:ext cx="8610600" cy="808788"/>
          </a:xfrm>
        </p:spPr>
        <p:txBody>
          <a:bodyPr>
            <a:norm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Introduction</a:t>
            </a:r>
            <a:endParaRPr lang="en-IN" sz="3200" dirty="0">
              <a:solidFill>
                <a:schemeClr val="bg1"/>
              </a:solidFill>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7C5DEA94-3F75-5148-89C1-6CC68F83A3A7}"/>
              </a:ext>
            </a:extLst>
          </p:cNvPr>
          <p:cNvGraphicFramePr/>
          <p:nvPr>
            <p:extLst>
              <p:ext uri="{D42A27DB-BD31-4B8C-83A1-F6EECF244321}">
                <p14:modId xmlns:p14="http://schemas.microsoft.com/office/powerpoint/2010/main" val="4195807209"/>
              </p:ext>
            </p:extLst>
          </p:nvPr>
        </p:nvGraphicFramePr>
        <p:xfrm>
          <a:off x="4473678" y="1917290"/>
          <a:ext cx="7553631" cy="4372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2739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8000" r="-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FBC5C-7C5F-7E2F-4EB3-7E77082DA12C}"/>
              </a:ext>
            </a:extLst>
          </p:cNvPr>
          <p:cNvSpPr>
            <a:spLocks noGrp="1"/>
          </p:cNvSpPr>
          <p:nvPr>
            <p:ph type="title"/>
          </p:nvPr>
        </p:nvSpPr>
        <p:spPr>
          <a:xfrm>
            <a:off x="2872248" y="420244"/>
            <a:ext cx="8610600" cy="533485"/>
          </a:xfrm>
        </p:spPr>
        <p:txBody>
          <a:bodyPr>
            <a:norm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Aim, Purpose and Objectives</a:t>
            </a:r>
            <a:endParaRPr lang="en-IN" sz="3200" dirty="0">
              <a:solidFill>
                <a:schemeClr val="bg1"/>
              </a:solidFill>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429F2C9B-F5D3-9E2E-8505-9752E5ACE954}"/>
              </a:ext>
            </a:extLst>
          </p:cNvPr>
          <p:cNvGraphicFramePr/>
          <p:nvPr>
            <p:extLst>
              <p:ext uri="{D42A27DB-BD31-4B8C-83A1-F6EECF244321}">
                <p14:modId xmlns:p14="http://schemas.microsoft.com/office/powerpoint/2010/main" val="1825360266"/>
              </p:ext>
            </p:extLst>
          </p:nvPr>
        </p:nvGraphicFramePr>
        <p:xfrm>
          <a:off x="1432231" y="1183517"/>
          <a:ext cx="9391856" cy="53254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9682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6D3A-0452-A5F2-1BC9-4E122DCE9517}"/>
              </a:ext>
            </a:extLst>
          </p:cNvPr>
          <p:cNvSpPr>
            <a:spLocks noGrp="1"/>
          </p:cNvSpPr>
          <p:nvPr>
            <p:ph type="title"/>
          </p:nvPr>
        </p:nvSpPr>
        <p:spPr>
          <a:xfrm>
            <a:off x="691945" y="375538"/>
            <a:ext cx="10808110" cy="808789"/>
          </a:xfrm>
        </p:spPr>
        <p:txBody>
          <a:bodyPr>
            <a:normAutofit fontScale="90000"/>
          </a:bodyPr>
          <a:lstStyle/>
          <a:p>
            <a:pPr algn="ctr"/>
            <a:r>
              <a:rPr lang="en-IN" sz="3200" b="1" dirty="0">
                <a:solidFill>
                  <a:schemeClr val="bg1"/>
                </a:solidFill>
                <a:latin typeface="Times New Roman" panose="02020603050405020304" pitchFamily="18" charset="0"/>
                <a:cs typeface="Times New Roman" panose="02020603050405020304" pitchFamily="18" charset="0"/>
              </a:rPr>
              <a:t>Critical Analysis of Intelligence Integration</a:t>
            </a:r>
            <a:endParaRPr lang="en-IN" sz="3200" dirty="0">
              <a:solidFill>
                <a:schemeClr val="bg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63FADF1E-33B2-CAC9-6653-43BD9FF61EDE}"/>
              </a:ext>
            </a:extLst>
          </p:cNvPr>
          <p:cNvGraphicFramePr/>
          <p:nvPr>
            <p:extLst>
              <p:ext uri="{D42A27DB-BD31-4B8C-83A1-F6EECF244321}">
                <p14:modId xmlns:p14="http://schemas.microsoft.com/office/powerpoint/2010/main" val="88140317"/>
              </p:ext>
            </p:extLst>
          </p:nvPr>
        </p:nvGraphicFramePr>
        <p:xfrm>
          <a:off x="825910" y="1376516"/>
          <a:ext cx="10894142" cy="51059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99290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FFFAF-0A4F-8BDD-CAE3-14F928D5BFE3}"/>
              </a:ext>
            </a:extLst>
          </p:cNvPr>
          <p:cNvSpPr>
            <a:spLocks noGrp="1"/>
          </p:cNvSpPr>
          <p:nvPr>
            <p:ph type="title"/>
          </p:nvPr>
        </p:nvSpPr>
        <p:spPr>
          <a:xfrm>
            <a:off x="962331" y="274756"/>
            <a:ext cx="10267336" cy="1293028"/>
          </a:xfrm>
        </p:spPr>
        <p:txBody>
          <a:bodyPr>
            <a:noAutofit/>
          </a:bodyPr>
          <a:lstStyle/>
          <a:p>
            <a:pPr algn="ctr"/>
            <a:r>
              <a:rPr lang="en-IN" sz="3200" b="1" dirty="0">
                <a:latin typeface="Times New Roman" panose="02020603050405020304" pitchFamily="18" charset="0"/>
                <a:cs typeface="Times New Roman" panose="02020603050405020304" pitchFamily="18" charset="0"/>
              </a:rPr>
              <a:t>Information, Intelligence and Evidence</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F8436118-58F7-B9FA-07CB-D9E9C874994E}"/>
              </a:ext>
            </a:extLst>
          </p:cNvPr>
          <p:cNvGraphicFramePr/>
          <p:nvPr>
            <p:extLst>
              <p:ext uri="{D42A27DB-BD31-4B8C-83A1-F6EECF244321}">
                <p14:modId xmlns:p14="http://schemas.microsoft.com/office/powerpoint/2010/main" val="3908716353"/>
              </p:ext>
            </p:extLst>
          </p:nvPr>
        </p:nvGraphicFramePr>
        <p:xfrm>
          <a:off x="206477" y="1536060"/>
          <a:ext cx="7310286" cy="4872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Manchester attack: UK Police stops ...">
            <a:extLst>
              <a:ext uri="{FF2B5EF4-FFF2-40B4-BE49-F238E27FC236}">
                <a16:creationId xmlns:a16="http://schemas.microsoft.com/office/drawing/2014/main" id="{2A9F1032-FB0A-0295-D0EC-9E97A9732F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0168" y="2143434"/>
            <a:ext cx="4375355" cy="3254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354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A091F-AE2B-9403-8FF7-DFAFA30BDB06}"/>
              </a:ext>
            </a:extLst>
          </p:cNvPr>
          <p:cNvSpPr>
            <a:spLocks noGrp="1"/>
          </p:cNvSpPr>
          <p:nvPr>
            <p:ph type="title"/>
          </p:nvPr>
        </p:nvSpPr>
        <p:spPr>
          <a:xfrm>
            <a:off x="888590" y="142568"/>
            <a:ext cx="10414820" cy="973394"/>
          </a:xfrm>
        </p:spPr>
        <p:txBody>
          <a:bodyPr>
            <a:normAutofit/>
          </a:bodyPr>
          <a:lstStyle/>
          <a:p>
            <a:pPr algn="ctr"/>
            <a:r>
              <a:rPr lang="en-IN" sz="3200" b="1" dirty="0">
                <a:latin typeface="Times New Roman" panose="02020603050405020304" pitchFamily="18" charset="0"/>
                <a:cs typeface="Times New Roman" panose="02020603050405020304" pitchFamily="18" charset="0"/>
              </a:rPr>
              <a:t>Police Responses (Intelligence Gathering)</a:t>
            </a:r>
            <a:endParaRPr lang="en-IN" sz="32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FB5FAF46-EFCD-93C3-1A1D-C21A3553B900}"/>
              </a:ext>
            </a:extLst>
          </p:cNvPr>
          <p:cNvGraphicFramePr/>
          <p:nvPr>
            <p:extLst>
              <p:ext uri="{D42A27DB-BD31-4B8C-83A1-F6EECF244321}">
                <p14:modId xmlns:p14="http://schemas.microsoft.com/office/powerpoint/2010/main" val="366086186"/>
              </p:ext>
            </p:extLst>
          </p:nvPr>
        </p:nvGraphicFramePr>
        <p:xfrm>
          <a:off x="668593" y="1683776"/>
          <a:ext cx="6813755" cy="5031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UMINT, SIGINT, IMINT, and OSINT">
            <a:extLst>
              <a:ext uri="{FF2B5EF4-FFF2-40B4-BE49-F238E27FC236}">
                <a16:creationId xmlns:a16="http://schemas.microsoft.com/office/drawing/2014/main" id="{D1671B17-6229-2F5E-AA00-AD6B50BAA7B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82348" y="2346220"/>
            <a:ext cx="4643811" cy="2828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219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A5072-7DE4-E304-B57A-37B6CB9A404F}"/>
              </a:ext>
            </a:extLst>
          </p:cNvPr>
          <p:cNvSpPr>
            <a:spLocks noGrp="1"/>
          </p:cNvSpPr>
          <p:nvPr>
            <p:ph type="title"/>
          </p:nvPr>
        </p:nvSpPr>
        <p:spPr>
          <a:xfrm>
            <a:off x="570272" y="243264"/>
            <a:ext cx="10886768" cy="464659"/>
          </a:xfrm>
        </p:spPr>
        <p:txBody>
          <a:bodyPr>
            <a:normAutofit fontScale="90000"/>
          </a:bodyPr>
          <a:lstStyle/>
          <a:p>
            <a:pPr algn="ctr"/>
            <a:r>
              <a:rPr lang="en-IN" sz="3200" b="1" dirty="0">
                <a:latin typeface="Times New Roman" panose="02020603050405020304" pitchFamily="18" charset="0"/>
                <a:cs typeface="Times New Roman" panose="02020603050405020304" pitchFamily="18" charset="0"/>
              </a:rPr>
              <a:t>Police Responses (National Intelligence Model)</a:t>
            </a:r>
            <a:endParaRPr lang="en-IN" sz="32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51BA21B3-EF02-3997-DF6C-45394E1C87DD}"/>
              </a:ext>
            </a:extLst>
          </p:cNvPr>
          <p:cNvGraphicFramePr/>
          <p:nvPr>
            <p:extLst>
              <p:ext uri="{D42A27DB-BD31-4B8C-83A1-F6EECF244321}">
                <p14:modId xmlns:p14="http://schemas.microsoft.com/office/powerpoint/2010/main" val="3807456644"/>
              </p:ext>
            </p:extLst>
          </p:nvPr>
        </p:nvGraphicFramePr>
        <p:xfrm>
          <a:off x="1510888" y="987679"/>
          <a:ext cx="9737215" cy="5627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2385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CABDD070-1412-490C-9218-37051EE803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a:extLst>
              <a:ext uri="{FF2B5EF4-FFF2-40B4-BE49-F238E27FC236}">
                <a16:creationId xmlns:a16="http://schemas.microsoft.com/office/drawing/2014/main" id="{BEBA1171-F72E-480A-1208-D413F8EF4299}"/>
              </a:ext>
            </a:extLst>
          </p:cNvPr>
          <p:cNvSpPr>
            <a:spLocks noGrp="1"/>
          </p:cNvSpPr>
          <p:nvPr>
            <p:ph type="title"/>
          </p:nvPr>
        </p:nvSpPr>
        <p:spPr>
          <a:xfrm>
            <a:off x="643466" y="804334"/>
            <a:ext cx="3471333" cy="5249333"/>
          </a:xfrm>
        </p:spPr>
        <p:txBody>
          <a:bodyPr>
            <a:normAutofit/>
          </a:bodyPr>
          <a:lstStyle/>
          <a:p>
            <a:r>
              <a:rPr lang="en-GB" dirty="0">
                <a:solidFill>
                  <a:srgbClr val="FFFFFF"/>
                </a:solidFill>
              </a:rPr>
              <a:t>3x5X2 PROCESS  </a:t>
            </a:r>
          </a:p>
        </p:txBody>
      </p:sp>
      <p:sp>
        <p:nvSpPr>
          <p:cNvPr id="3" name="Content Placeholder 2">
            <a:extLst>
              <a:ext uri="{FF2B5EF4-FFF2-40B4-BE49-F238E27FC236}">
                <a16:creationId xmlns:a16="http://schemas.microsoft.com/office/drawing/2014/main" id="{816BF37B-5D88-9888-1E6F-69AA99755A4C}"/>
              </a:ext>
            </a:extLst>
          </p:cNvPr>
          <p:cNvSpPr>
            <a:spLocks noGrp="1"/>
          </p:cNvSpPr>
          <p:nvPr>
            <p:ph idx="1"/>
          </p:nvPr>
        </p:nvSpPr>
        <p:spPr>
          <a:xfrm>
            <a:off x="5234722" y="804334"/>
            <a:ext cx="6271477" cy="5249333"/>
          </a:xfrm>
        </p:spPr>
        <p:txBody>
          <a:bodyPr anchor="ctr">
            <a:normAutofit lnSpcReduction="10000"/>
          </a:bodyPr>
          <a:lstStyle/>
          <a:p>
            <a:r>
              <a:rPr lang="en-US" dirty="0">
                <a:solidFill>
                  <a:schemeClr val="tx2"/>
                </a:solidFill>
              </a:rPr>
              <a:t>The 3×5×2 procedure </a:t>
            </a:r>
            <a:r>
              <a:rPr lang="en-US" dirty="0" err="1">
                <a:solidFill>
                  <a:schemeClr val="tx2"/>
                </a:solidFill>
              </a:rPr>
              <a:t>standardises</a:t>
            </a:r>
            <a:r>
              <a:rPr lang="en-US" dirty="0">
                <a:solidFill>
                  <a:schemeClr val="tx2"/>
                </a:solidFill>
              </a:rPr>
              <a:t> the Information Report (IR), fostering trust between police and partner agencies.</a:t>
            </a:r>
          </a:p>
          <a:p>
            <a:r>
              <a:rPr lang="en-US" dirty="0">
                <a:solidFill>
                  <a:schemeClr val="tx2"/>
                </a:solidFill>
              </a:rPr>
              <a:t> Step 3: Evaluate sources. Source dependability is recorded here.</a:t>
            </a:r>
          </a:p>
          <a:p>
            <a:r>
              <a:rPr lang="en-US" dirty="0">
                <a:solidFill>
                  <a:schemeClr val="tx2"/>
                </a:solidFill>
              </a:rPr>
              <a:t> ⁠Step 5: Intelligence or information. Source knowledge of the information or intelligence evaluation. Patrolling officers should grade what they see as ‘A’. ‘C’ could be a public report of overheard anything.</a:t>
            </a:r>
          </a:p>
          <a:p>
            <a:r>
              <a:rPr lang="en-US" dirty="0">
                <a:solidFill>
                  <a:schemeClr val="tx2"/>
                </a:solidFill>
              </a:rPr>
              <a:t>⁠ Step 2: Code handling. How to use the information or intelligence and the handling codes (P for sharing with partners, C for confidentiality). (College of Policing, 2026).</a:t>
            </a:r>
            <a:endParaRPr lang="en-GB" dirty="0">
              <a:solidFill>
                <a:schemeClr val="tx2"/>
              </a:solidFill>
            </a:endParaRPr>
          </a:p>
        </p:txBody>
      </p:sp>
    </p:spTree>
    <p:extLst>
      <p:ext uri="{BB962C8B-B14F-4D97-AF65-F5344CB8AC3E}">
        <p14:creationId xmlns:p14="http://schemas.microsoft.com/office/powerpoint/2010/main" val="4006773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5959F-0090-B554-12AA-0A334EF6145C}"/>
              </a:ext>
            </a:extLst>
          </p:cNvPr>
          <p:cNvSpPr>
            <a:spLocks noGrp="1"/>
          </p:cNvSpPr>
          <p:nvPr>
            <p:ph type="title"/>
          </p:nvPr>
        </p:nvSpPr>
        <p:spPr>
          <a:xfrm>
            <a:off x="299884" y="914399"/>
            <a:ext cx="11592232" cy="796413"/>
          </a:xfrm>
        </p:spPr>
        <p:txBody>
          <a:bodyPr>
            <a:noAutofit/>
          </a:bodyPr>
          <a:lstStyle/>
          <a:p>
            <a:pPr algn="ctr"/>
            <a:r>
              <a:rPr lang="en-IN" sz="3200" b="1" dirty="0">
                <a:latin typeface="Times New Roman" panose="02020603050405020304" pitchFamily="18" charset="0"/>
                <a:cs typeface="Times New Roman" panose="02020603050405020304" pitchFamily="18" charset="0"/>
              </a:rPr>
              <a:t>Police Responses (Operational &amp; Digital Policing Use)</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BA6F469C-BE42-9A87-150E-3DC13E14DDCE}"/>
              </a:ext>
            </a:extLst>
          </p:cNvPr>
          <p:cNvGraphicFramePr/>
          <p:nvPr>
            <p:extLst>
              <p:ext uri="{D42A27DB-BD31-4B8C-83A1-F6EECF244321}">
                <p14:modId xmlns:p14="http://schemas.microsoft.com/office/powerpoint/2010/main" val="167435315"/>
              </p:ext>
            </p:extLst>
          </p:nvPr>
        </p:nvGraphicFramePr>
        <p:xfrm>
          <a:off x="527665" y="1496414"/>
          <a:ext cx="7082504" cy="5361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Intelligence Gathering Techniques ...">
            <a:extLst>
              <a:ext uri="{FF2B5EF4-FFF2-40B4-BE49-F238E27FC236}">
                <a16:creationId xmlns:a16="http://schemas.microsoft.com/office/drawing/2014/main" id="{09557541-937D-5B34-3FF9-83CB19A927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0169" y="2545104"/>
            <a:ext cx="4421405" cy="3157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9766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D35-9891-A6F0-D369-B818D3E23510}"/>
              </a:ext>
            </a:extLst>
          </p:cNvPr>
          <p:cNvSpPr>
            <a:spLocks noGrp="1"/>
          </p:cNvSpPr>
          <p:nvPr>
            <p:ph type="title"/>
          </p:nvPr>
        </p:nvSpPr>
        <p:spPr>
          <a:xfrm>
            <a:off x="1042220" y="565355"/>
            <a:ext cx="10562303" cy="700633"/>
          </a:xfrm>
        </p:spPr>
        <p:txBody>
          <a:bodyPr>
            <a:normAutofit/>
          </a:bodyPr>
          <a:lstStyle/>
          <a:p>
            <a:pPr algn="ctr"/>
            <a:r>
              <a:rPr lang="en-IN" sz="3200" b="1" dirty="0">
                <a:latin typeface="Times New Roman" panose="02020603050405020304" pitchFamily="18" charset="0"/>
                <a:cs typeface="Times New Roman" panose="02020603050405020304" pitchFamily="18" charset="0"/>
              </a:rPr>
              <a:t>Challenges and Failures</a:t>
            </a:r>
            <a:endParaRPr lang="en-IN" sz="32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86662E6B-E96A-AC49-A9D4-0F627266C6C6}"/>
              </a:ext>
            </a:extLst>
          </p:cNvPr>
          <p:cNvGraphicFramePr/>
          <p:nvPr>
            <p:extLst>
              <p:ext uri="{D42A27DB-BD31-4B8C-83A1-F6EECF244321}">
                <p14:modId xmlns:p14="http://schemas.microsoft.com/office/powerpoint/2010/main" val="659715526"/>
              </p:ext>
            </p:extLst>
          </p:nvPr>
        </p:nvGraphicFramePr>
        <p:xfrm>
          <a:off x="5014450" y="1278193"/>
          <a:ext cx="6590073" cy="5171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2958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E391-7A27-FDF6-5C14-D5A03A7C0BB5}"/>
              </a:ext>
            </a:extLst>
          </p:cNvPr>
          <p:cNvSpPr>
            <a:spLocks noGrp="1"/>
          </p:cNvSpPr>
          <p:nvPr>
            <p:ph type="title"/>
          </p:nvPr>
        </p:nvSpPr>
        <p:spPr>
          <a:xfrm>
            <a:off x="1120877" y="312089"/>
            <a:ext cx="10287000" cy="494156"/>
          </a:xfrm>
        </p:spPr>
        <p:txBody>
          <a:bodyPr>
            <a:noAutofit/>
          </a:bodyPr>
          <a:lstStyle/>
          <a:p>
            <a:pPr algn="ctr"/>
            <a:r>
              <a:rPr lang="en-IN" sz="3200" b="1" dirty="0">
                <a:latin typeface="Times New Roman" panose="02020603050405020304" pitchFamily="18" charset="0"/>
                <a:cs typeface="Times New Roman" panose="02020603050405020304" pitchFamily="18" charset="0"/>
              </a:rPr>
              <a:t>Key Analytical Discussion</a:t>
            </a:r>
            <a:endParaRPr lang="en-IN" sz="32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C4FD7DE5-BA09-6FB2-7AD5-3C593E268DAE}"/>
              </a:ext>
            </a:extLst>
          </p:cNvPr>
          <p:cNvGraphicFramePr/>
          <p:nvPr>
            <p:extLst>
              <p:ext uri="{D42A27DB-BD31-4B8C-83A1-F6EECF244321}">
                <p14:modId xmlns:p14="http://schemas.microsoft.com/office/powerpoint/2010/main" val="4176184849"/>
              </p:ext>
            </p:extLst>
          </p:nvPr>
        </p:nvGraphicFramePr>
        <p:xfrm>
          <a:off x="451055" y="770826"/>
          <a:ext cx="11289889" cy="3362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The Art of Writing Effective Discussion ...">
            <a:extLst>
              <a:ext uri="{FF2B5EF4-FFF2-40B4-BE49-F238E27FC236}">
                <a16:creationId xmlns:a16="http://schemas.microsoft.com/office/drawing/2014/main" id="{8A40723E-9B2F-97BF-36B2-63D4575FB7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01272" y="4052455"/>
            <a:ext cx="5819373" cy="2670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00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4BC5FDE-742F-4CD5-9802-0DCB8E7A1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5A3490F-59A2-47B7-9BD7-2F932A559D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BAD816E-6E4F-EAE6-15A4-DCC8433BB4E7}"/>
              </a:ext>
            </a:extLst>
          </p:cNvPr>
          <p:cNvSpPr>
            <a:spLocks noGrp="1"/>
          </p:cNvSpPr>
          <p:nvPr>
            <p:ph type="title"/>
          </p:nvPr>
        </p:nvSpPr>
        <p:spPr>
          <a:xfrm>
            <a:off x="685800" y="1105622"/>
            <a:ext cx="3306744" cy="1293028"/>
          </a:xfrm>
        </p:spPr>
        <p:txBody>
          <a:bodyPr>
            <a:normAutofit/>
          </a:bodyPr>
          <a:lstStyle/>
          <a:p>
            <a:r>
              <a:rPr lang="en-GB" sz="3200"/>
              <a:t>Case Study </a:t>
            </a:r>
          </a:p>
        </p:txBody>
      </p:sp>
      <p:sp>
        <p:nvSpPr>
          <p:cNvPr id="9" name="Content Placeholder 8">
            <a:extLst>
              <a:ext uri="{FF2B5EF4-FFF2-40B4-BE49-F238E27FC236}">
                <a16:creationId xmlns:a16="http://schemas.microsoft.com/office/drawing/2014/main" id="{F84F6544-06AD-7382-30B5-FEF770ECF26F}"/>
              </a:ext>
            </a:extLst>
          </p:cNvPr>
          <p:cNvSpPr>
            <a:spLocks noGrp="1"/>
          </p:cNvSpPr>
          <p:nvPr>
            <p:ph idx="1"/>
          </p:nvPr>
        </p:nvSpPr>
        <p:spPr>
          <a:xfrm>
            <a:off x="685801" y="2535810"/>
            <a:ext cx="3306742" cy="3682875"/>
          </a:xfrm>
        </p:spPr>
        <p:txBody>
          <a:bodyPr>
            <a:normAutofit fontScale="85000" lnSpcReduction="20000"/>
          </a:bodyPr>
          <a:lstStyle/>
          <a:p>
            <a:r>
              <a:rPr lang="en-US" sz="1600" dirty="0"/>
              <a:t>In the Croydon trial, 15 cameras are put on lamp posts on either side of the busy North End High Street. The cameras only switch on when police are deployed, which has happened 13 times during the three-month trial, according to Met LFR Sgt. Kevin Brown. He added, “Any biometric information from members of the public who are not wanted by the police is immediately and permanently deleted.“</a:t>
            </a:r>
          </a:p>
          <a:p>
            <a:r>
              <a:rPr lang="en-US" sz="1600" dirty="0"/>
              <a:t>One false alert has not resulted in an arrest, he said, out of 103. According to Lindsey Chiswick, the Met and national lead for LFR, over 1,700 dangerous offenders, including rapists and child abusers, have been removed from London's streets since 2024.(BBC, 2026).</a:t>
            </a:r>
          </a:p>
        </p:txBody>
      </p:sp>
      <p:sp>
        <p:nvSpPr>
          <p:cNvPr id="18" name="Rounded Rectangle 14">
            <a:extLst>
              <a:ext uri="{FF2B5EF4-FFF2-40B4-BE49-F238E27FC236}">
                <a16:creationId xmlns:a16="http://schemas.microsoft.com/office/drawing/2014/main" id="{D6132709-FB08-4579-805D-77B0F718F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cameras on a pole&#10;&#10;AI-generated content may be incorrect.">
            <a:extLst>
              <a:ext uri="{FF2B5EF4-FFF2-40B4-BE49-F238E27FC236}">
                <a16:creationId xmlns:a16="http://schemas.microsoft.com/office/drawing/2014/main" id="{C36F3EFD-2395-1A92-9EEE-3C5705D04DCC}"/>
              </a:ext>
            </a:extLst>
          </p:cNvPr>
          <p:cNvPicPr>
            <a:picLocks noChangeAspect="1"/>
          </p:cNvPicPr>
          <p:nvPr/>
        </p:nvPicPr>
        <p:blipFill>
          <a:blip r:embed="rId3">
            <a:extLst>
              <a:ext uri="{28A0092B-C50C-407E-A947-70E740481C1C}">
                <a14:useLocalDpi xmlns:a14="http://schemas.microsoft.com/office/drawing/2010/main" val="0"/>
              </a:ext>
            </a:extLst>
          </a:blip>
          <a:srcRect l="17843" r="7599" b="2"/>
          <a:stretch>
            <a:fillRect/>
          </a:stretch>
        </p:blipFill>
        <p:spPr>
          <a:xfrm>
            <a:off x="4965312" y="1336566"/>
            <a:ext cx="6107340" cy="4607567"/>
          </a:xfrm>
          <a:prstGeom prst="rect">
            <a:avLst/>
          </a:prstGeom>
        </p:spPr>
      </p:pic>
    </p:spTree>
    <p:extLst>
      <p:ext uri="{BB962C8B-B14F-4D97-AF65-F5344CB8AC3E}">
        <p14:creationId xmlns:p14="http://schemas.microsoft.com/office/powerpoint/2010/main" val="754130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817BFA-9939-42FC-97E6-1DDD23A38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4C4F977-CDDE-402E-B4F0-84B5572E77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3E63099-2206-6CD8-94D4-B9D0A59F1A3C}"/>
              </a:ext>
            </a:extLst>
          </p:cNvPr>
          <p:cNvSpPr>
            <a:spLocks noGrp="1"/>
          </p:cNvSpPr>
          <p:nvPr>
            <p:ph type="title"/>
          </p:nvPr>
        </p:nvSpPr>
        <p:spPr>
          <a:xfrm>
            <a:off x="685799" y="764373"/>
            <a:ext cx="3977639" cy="1600200"/>
          </a:xfrm>
        </p:spPr>
        <p:txBody>
          <a:bodyPr anchor="b">
            <a:normAutofit/>
          </a:bodyPr>
          <a:lstStyle/>
          <a:p>
            <a:pPr algn="l"/>
            <a:r>
              <a:rPr lang="en-GB" sz="3200" dirty="0"/>
              <a:t>Case Study</a:t>
            </a:r>
          </a:p>
        </p:txBody>
      </p:sp>
      <p:sp>
        <p:nvSpPr>
          <p:cNvPr id="9" name="Content Placeholder 8">
            <a:extLst>
              <a:ext uri="{FF2B5EF4-FFF2-40B4-BE49-F238E27FC236}">
                <a16:creationId xmlns:a16="http://schemas.microsoft.com/office/drawing/2014/main" id="{145D427E-3D8E-CC93-66A4-63AE32F50A0C}"/>
              </a:ext>
            </a:extLst>
          </p:cNvPr>
          <p:cNvSpPr>
            <a:spLocks noGrp="1"/>
          </p:cNvSpPr>
          <p:nvPr>
            <p:ph idx="1"/>
          </p:nvPr>
        </p:nvSpPr>
        <p:spPr>
          <a:xfrm>
            <a:off x="685800" y="2364573"/>
            <a:ext cx="3977639" cy="3854112"/>
          </a:xfrm>
        </p:spPr>
        <p:txBody>
          <a:bodyPr>
            <a:normAutofit/>
          </a:bodyPr>
          <a:lstStyle/>
          <a:p>
            <a:r>
              <a:rPr lang="en-US" sz="1600" dirty="0"/>
              <a:t>Live facial recognition misidentified Thompson.</a:t>
            </a:r>
          </a:p>
          <a:p>
            <a:r>
              <a:rPr lang="en-US" sz="1600"/>
              <a:t>After </a:t>
            </a:r>
            <a:r>
              <a:rPr lang="en-US" sz="1600" dirty="0"/>
              <a:t>the technology linked him with his brother, who was on bail for a suspected violent offence, he was stopped, arrested, and questioned by London police in February </a:t>
            </a:r>
            <a:r>
              <a:rPr lang="en-US" sz="1600"/>
              <a:t>2024.</a:t>
            </a:r>
          </a:p>
          <a:p>
            <a:r>
              <a:rPr lang="en-US" sz="1600"/>
              <a:t>Thompson </a:t>
            </a:r>
            <a:r>
              <a:rPr lang="en-US" sz="1600" dirty="0"/>
              <a:t>found it "shocking and unfair".(BBC, 2026).</a:t>
            </a:r>
          </a:p>
        </p:txBody>
      </p:sp>
      <p:pic>
        <p:nvPicPr>
          <p:cNvPr id="5" name="Content Placeholder 4" descr="A person and person standing in front of a building&#10;&#10;AI-generated content may be incorrect.">
            <a:extLst>
              <a:ext uri="{FF2B5EF4-FFF2-40B4-BE49-F238E27FC236}">
                <a16:creationId xmlns:a16="http://schemas.microsoft.com/office/drawing/2014/main" id="{7B8312A4-6854-9B1E-1774-6BEBD4A6ABFE}"/>
              </a:ext>
            </a:extLst>
          </p:cNvPr>
          <p:cNvPicPr>
            <a:picLocks noChangeAspect="1"/>
          </p:cNvPicPr>
          <p:nvPr/>
        </p:nvPicPr>
        <p:blipFill>
          <a:blip r:embed="rId3">
            <a:extLst>
              <a:ext uri="{28A0092B-C50C-407E-A947-70E740481C1C}">
                <a14:useLocalDpi xmlns:a14="http://schemas.microsoft.com/office/drawing/2010/main" val="0"/>
              </a:ext>
            </a:extLst>
          </a:blip>
          <a:srcRect l="21094" r="4348" b="2"/>
          <a:stretch>
            <a:fillRect/>
          </a:stretch>
        </p:blipFill>
        <p:spPr>
          <a:xfrm>
            <a:off x="4972699" y="1017868"/>
            <a:ext cx="6533501" cy="4929074"/>
          </a:xfrm>
          <a:prstGeom prst="rect">
            <a:avLst/>
          </a:prstGeom>
        </p:spPr>
      </p:pic>
    </p:spTree>
    <p:extLst>
      <p:ext uri="{BB962C8B-B14F-4D97-AF65-F5344CB8AC3E}">
        <p14:creationId xmlns:p14="http://schemas.microsoft.com/office/powerpoint/2010/main" val="3501994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8000" r="-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5496F-3487-7AA7-BC53-DAA8804925BE}"/>
              </a:ext>
            </a:extLst>
          </p:cNvPr>
          <p:cNvSpPr>
            <a:spLocks noGrp="1"/>
          </p:cNvSpPr>
          <p:nvPr>
            <p:ph type="title"/>
          </p:nvPr>
        </p:nvSpPr>
        <p:spPr>
          <a:xfrm>
            <a:off x="2099187" y="548063"/>
            <a:ext cx="8610600" cy="602311"/>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Conclusion</a:t>
            </a:r>
            <a:endParaRPr lang="en-IN" sz="32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C6667027-9AF1-BDD3-A6A8-E8CB3575BD78}"/>
              </a:ext>
            </a:extLst>
          </p:cNvPr>
          <p:cNvGraphicFramePr/>
          <p:nvPr>
            <p:extLst>
              <p:ext uri="{D42A27DB-BD31-4B8C-83A1-F6EECF244321}">
                <p14:modId xmlns:p14="http://schemas.microsoft.com/office/powerpoint/2010/main" val="1805303327"/>
              </p:ext>
            </p:extLst>
          </p:nvPr>
        </p:nvGraphicFramePr>
        <p:xfrm>
          <a:off x="432618" y="1524000"/>
          <a:ext cx="8996517" cy="46241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8020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C9E098-AFD4-1432-D9AD-3B466E661E13}"/>
              </a:ext>
            </a:extLst>
          </p:cNvPr>
          <p:cNvSpPr txBox="1"/>
          <p:nvPr/>
        </p:nvSpPr>
        <p:spPr>
          <a:xfrm>
            <a:off x="347481" y="1253324"/>
            <a:ext cx="11651226" cy="6297173"/>
          </a:xfrm>
          <a:prstGeom prst="rect">
            <a:avLst/>
          </a:prstGeom>
          <a:noFill/>
        </p:spPr>
        <p:txBody>
          <a:bodyPr wrap="square">
            <a:spAutoFit/>
          </a:bodyPr>
          <a:lstStyle/>
          <a:p>
            <a:pPr>
              <a:lnSpc>
                <a:spcPct val="150000"/>
              </a:lnSpc>
            </a:pPr>
            <a:r>
              <a:rPr lang="en-IN" sz="1000" dirty="0">
                <a:latin typeface="Times New Roman" panose="02020603050405020304" pitchFamily="18" charset="0"/>
                <a:cs typeface="Times New Roman" panose="02020603050405020304" pitchFamily="18" charset="0"/>
              </a:rPr>
              <a:t>Afzal, M. and Panagiotopoulos, P. (2025). Data in policing: An integrative review. </a:t>
            </a:r>
            <a:r>
              <a:rPr lang="en-IN" sz="1000" i="1" dirty="0">
                <a:latin typeface="Times New Roman" panose="02020603050405020304" pitchFamily="18" charset="0"/>
                <a:cs typeface="Times New Roman" panose="02020603050405020304" pitchFamily="18" charset="0"/>
              </a:rPr>
              <a:t>International Journal of Public Administration</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48</a:t>
            </a:r>
            <a:r>
              <a:rPr lang="en-IN" sz="1000" dirty="0">
                <a:latin typeface="Times New Roman" panose="02020603050405020304" pitchFamily="18" charset="0"/>
                <a:cs typeface="Times New Roman" panose="02020603050405020304" pitchFamily="18" charset="0"/>
              </a:rPr>
              <a:t>(7), pp.411-430. </a:t>
            </a:r>
            <a:r>
              <a:rPr lang="en-IN" sz="1000" u="sng" dirty="0">
                <a:latin typeface="Times New Roman" panose="02020603050405020304" pitchFamily="18" charset="0"/>
                <a:cs typeface="Times New Roman" panose="02020603050405020304" pitchFamily="18" charset="0"/>
                <a:hlinkClick r:id="rId2"/>
              </a:rPr>
              <a:t>https://www.tandfonline.com/doi/abs/10.1080/01900692.2024.2360586</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Burcher, M. and Whelan, C. (2019). Intelligence-led policing in practice: Reflections from intelligence analysts. </a:t>
            </a:r>
            <a:r>
              <a:rPr lang="en-IN" sz="1000" i="1" dirty="0">
                <a:latin typeface="Times New Roman" panose="02020603050405020304" pitchFamily="18" charset="0"/>
                <a:cs typeface="Times New Roman" panose="02020603050405020304" pitchFamily="18" charset="0"/>
              </a:rPr>
              <a:t>Police quarterly</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22</a:t>
            </a:r>
            <a:r>
              <a:rPr lang="en-IN" sz="1000" dirty="0">
                <a:latin typeface="Times New Roman" panose="02020603050405020304" pitchFamily="18" charset="0"/>
                <a:cs typeface="Times New Roman" panose="02020603050405020304" pitchFamily="18" charset="0"/>
              </a:rPr>
              <a:t>(2), pp.139-160. </a:t>
            </a:r>
            <a:r>
              <a:rPr lang="en-IN" sz="1000" u="sng" dirty="0">
                <a:latin typeface="Times New Roman" panose="02020603050405020304" pitchFamily="18" charset="0"/>
                <a:cs typeface="Times New Roman" panose="02020603050405020304" pitchFamily="18" charset="0"/>
                <a:hlinkClick r:id="rId3"/>
              </a:rPr>
              <a:t>https://journals.sagepub.com/doi/abs/10.1177/1098611118796890</a:t>
            </a:r>
            <a:r>
              <a:rPr lang="en-IN" sz="1000" u="sng" dirty="0">
                <a:latin typeface="Times New Roman" panose="02020603050405020304" pitchFamily="18" charset="0"/>
                <a:cs typeface="Times New Roman" panose="02020603050405020304" pitchFamily="18" charset="0"/>
              </a:rPr>
              <a:t>.</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Carter, J.G. and Fox, B. (2019). Community policing and intelligence-led policing: An examination of convergent or discriminant validity. </a:t>
            </a:r>
            <a:r>
              <a:rPr lang="en-IN" sz="1000" i="1" dirty="0">
                <a:latin typeface="Times New Roman" panose="02020603050405020304" pitchFamily="18" charset="0"/>
                <a:cs typeface="Times New Roman" panose="02020603050405020304" pitchFamily="18" charset="0"/>
              </a:rPr>
              <a:t>Policing: An International Journal</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42</a:t>
            </a:r>
            <a:r>
              <a:rPr lang="en-IN" sz="1000" dirty="0">
                <a:latin typeface="Times New Roman" panose="02020603050405020304" pitchFamily="18" charset="0"/>
                <a:cs typeface="Times New Roman" panose="02020603050405020304" pitchFamily="18" charset="0"/>
              </a:rPr>
              <a:t>(1), pp.43-58. </a:t>
            </a:r>
            <a:r>
              <a:rPr lang="en-IN" sz="1000" u="sng" dirty="0">
                <a:latin typeface="Times New Roman" panose="02020603050405020304" pitchFamily="18" charset="0"/>
                <a:cs typeface="Times New Roman" panose="02020603050405020304" pitchFamily="18" charset="0"/>
                <a:hlinkClick r:id="rId4"/>
              </a:rPr>
              <a:t>https://www.emerald.com/pijpsm/article/42/1/43/318241</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BBC News (2026). </a:t>
            </a:r>
            <a:r>
              <a:rPr lang="en-US" sz="1000" i="1" dirty="0">
                <a:latin typeface="Times New Roman" panose="02020603050405020304" pitchFamily="18" charset="0"/>
                <a:cs typeface="Times New Roman" panose="02020603050405020304" pitchFamily="18" charset="0"/>
              </a:rPr>
              <a:t>Facial recognition pilot cuts crime</a:t>
            </a:r>
            <a:r>
              <a:rPr lang="en-US" sz="1000" dirty="0">
                <a:latin typeface="Times New Roman" panose="02020603050405020304" pitchFamily="18" charset="0"/>
                <a:cs typeface="Times New Roman" panose="02020603050405020304" pitchFamily="18" charset="0"/>
              </a:rPr>
              <a:t>. Available </a:t>
            </a:r>
            <a:r>
              <a:rPr lang="en-US" sz="1000" dirty="0" err="1">
                <a:latin typeface="Times New Roman" panose="02020603050405020304" pitchFamily="18" charset="0"/>
                <a:cs typeface="Times New Roman" panose="02020603050405020304" pitchFamily="18" charset="0"/>
              </a:rPr>
              <a:t>at:</a:t>
            </a:r>
            <a:r>
              <a:rPr lang="en-US" sz="1000" dirty="0" err="1">
                <a:hlinkClick r:id="rId5"/>
              </a:rPr>
              <a:t>Croydon</a:t>
            </a:r>
            <a:r>
              <a:rPr lang="en-US" sz="1000" dirty="0">
                <a:hlinkClick r:id="rId5"/>
              </a:rPr>
              <a:t> Live Facial Recognition pilot cuts crime, says Met Police - BBC News</a:t>
            </a:r>
            <a:r>
              <a:rPr lang="en-US" sz="1000" dirty="0"/>
              <a:t> (Accessed: 28 April 2026).</a:t>
            </a:r>
          </a:p>
          <a:p>
            <a:pPr>
              <a:lnSpc>
                <a:spcPct val="150000"/>
              </a:lnSpc>
            </a:pPr>
            <a:r>
              <a:rPr lang="en-US" sz="1000" dirty="0" err="1">
                <a:latin typeface="Times New Roman" panose="02020603050405020304" pitchFamily="18" charset="0"/>
                <a:cs typeface="Times New Roman" panose="02020603050405020304" pitchFamily="18" charset="0"/>
              </a:rPr>
              <a:t>BBc</a:t>
            </a:r>
            <a:r>
              <a:rPr lang="en-US" sz="1000" dirty="0">
                <a:latin typeface="Times New Roman" panose="02020603050405020304" pitchFamily="18" charset="0"/>
                <a:cs typeface="Times New Roman" panose="02020603050405020304" pitchFamily="18" charset="0"/>
              </a:rPr>
              <a:t> (2026). </a:t>
            </a:r>
            <a:r>
              <a:rPr lang="en-US" sz="1000" i="1" dirty="0">
                <a:latin typeface="Times New Roman" panose="02020603050405020304" pitchFamily="18" charset="0"/>
                <a:cs typeface="Times New Roman" panose="02020603050405020304" pitchFamily="18" charset="0"/>
              </a:rPr>
              <a:t>Court challenge over Met Police's use of live facial recognition lost</a:t>
            </a:r>
            <a:r>
              <a:rPr lang="en-US" sz="1000" dirty="0">
                <a:latin typeface="Times New Roman" panose="02020603050405020304" pitchFamily="18" charset="0"/>
                <a:cs typeface="Times New Roman" panose="02020603050405020304" pitchFamily="18" charset="0"/>
              </a:rPr>
              <a:t>. Available at: </a:t>
            </a:r>
            <a:r>
              <a:rPr lang="en-US" sz="1000" dirty="0">
                <a:hlinkClick r:id="rId6"/>
              </a:rPr>
              <a:t>Challenge over Met Police's use of live facial recognition lost - BBC News</a:t>
            </a:r>
            <a:r>
              <a:rPr lang="en-US" sz="1000" dirty="0"/>
              <a:t> (Accessed: 28 April 2026).</a:t>
            </a:r>
            <a:endParaRPr lang="en-IN" sz="1000" dirty="0">
              <a:latin typeface="Times New Roman" panose="02020603050405020304" pitchFamily="18" charset="0"/>
              <a:cs typeface="Times New Roman" panose="02020603050405020304" pitchFamily="18" charset="0"/>
            </a:endParaRPr>
          </a:p>
          <a:p>
            <a:pPr>
              <a:lnSpc>
                <a:spcPct val="150000"/>
              </a:lnSpc>
            </a:pPr>
            <a:r>
              <a:rPr lang="en-IN" sz="1000" dirty="0">
                <a:latin typeface="Times New Roman" panose="02020603050405020304" pitchFamily="18" charset="0"/>
                <a:cs typeface="Times New Roman" panose="02020603050405020304" pitchFamily="18" charset="0"/>
              </a:rPr>
              <a:t>College of Policing(2026), </a:t>
            </a:r>
            <a:r>
              <a:rPr lang="en-IN" sz="1000" i="1" dirty="0">
                <a:latin typeface="Times New Roman" panose="02020603050405020304" pitchFamily="18" charset="0"/>
                <a:cs typeface="Times New Roman" panose="02020603050405020304" pitchFamily="18" charset="0"/>
              </a:rPr>
              <a:t>Completing a </a:t>
            </a:r>
            <a:r>
              <a:rPr lang="en-IN" sz="1000" i="1" dirty="0" err="1">
                <a:latin typeface="Times New Roman" panose="02020603050405020304" pitchFamily="18" charset="0"/>
                <a:cs typeface="Times New Roman" panose="02020603050405020304" pitchFamily="18" charset="0"/>
              </a:rPr>
              <a:t>Inteligence</a:t>
            </a:r>
            <a:r>
              <a:rPr lang="en-IN" sz="1000" i="1" dirty="0">
                <a:latin typeface="Times New Roman" panose="02020603050405020304" pitchFamily="18" charset="0"/>
                <a:cs typeface="Times New Roman" panose="02020603050405020304" pitchFamily="18" charset="0"/>
              </a:rPr>
              <a:t> report</a:t>
            </a:r>
            <a:r>
              <a:rPr lang="en-IN" sz="1000" dirty="0">
                <a:latin typeface="Times New Roman" panose="02020603050405020304" pitchFamily="18" charset="0"/>
                <a:cs typeface="Times New Roman" panose="02020603050405020304" pitchFamily="18" charset="0"/>
              </a:rPr>
              <a:t>. Available at </a:t>
            </a:r>
            <a:r>
              <a:rPr lang="en-IN" sz="1000" dirty="0">
                <a:latin typeface="Times New Roman" panose="02020603050405020304" pitchFamily="18" charset="0"/>
                <a:cs typeface="Times New Roman" panose="02020603050405020304" pitchFamily="18" charset="0"/>
                <a:hlinkClick r:id="rId7"/>
              </a:rPr>
              <a:t>https://www.college.police.uk/app/intelligence-management/completing-intelligence-report</a:t>
            </a:r>
            <a:r>
              <a:rPr lang="en-IN" sz="1000" dirty="0">
                <a:latin typeface="Times New Roman" panose="02020603050405020304" pitchFamily="18" charset="0"/>
                <a:cs typeface="Times New Roman" panose="02020603050405020304" pitchFamily="18" charset="0"/>
              </a:rPr>
              <a:t> (Accessed: 26 April 2026).</a:t>
            </a:r>
          </a:p>
          <a:p>
            <a:pPr>
              <a:lnSpc>
                <a:spcPct val="150000"/>
              </a:lnSpc>
            </a:pPr>
            <a:r>
              <a:rPr lang="en-IN" sz="1000" dirty="0">
                <a:latin typeface="Times New Roman" panose="02020603050405020304" pitchFamily="18" charset="0"/>
                <a:cs typeface="Times New Roman" panose="02020603050405020304" pitchFamily="18" charset="0"/>
              </a:rPr>
              <a:t>Elphick, C., Philpot, R., Zhang, M., Stuart, A., Walkington, Z., Frumkin, L.A., Pike, G., Gardner, K., Lacey, M., Levine, M. and Price, B. (2021). Building trust in digital policing: A scoping review of community policing apps. </a:t>
            </a:r>
            <a:r>
              <a:rPr lang="en-IN" sz="1000" i="1" dirty="0">
                <a:latin typeface="Times New Roman" panose="02020603050405020304" pitchFamily="18" charset="0"/>
                <a:cs typeface="Times New Roman" panose="02020603050405020304" pitchFamily="18" charset="0"/>
              </a:rPr>
              <a:t>Police Practice and Research</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22</a:t>
            </a:r>
            <a:r>
              <a:rPr lang="en-IN" sz="1000" dirty="0">
                <a:latin typeface="Times New Roman" panose="02020603050405020304" pitchFamily="18" charset="0"/>
                <a:cs typeface="Times New Roman" panose="02020603050405020304" pitchFamily="18" charset="0"/>
              </a:rPr>
              <a:t>(5), pp.1469-1491. </a:t>
            </a:r>
            <a:r>
              <a:rPr lang="en-IN" sz="1000" u="sng" dirty="0">
                <a:latin typeface="Times New Roman" panose="02020603050405020304" pitchFamily="18" charset="0"/>
                <a:cs typeface="Times New Roman" panose="02020603050405020304" pitchFamily="18" charset="0"/>
                <a:hlinkClick r:id="rId8"/>
              </a:rPr>
              <a:t>https://www.tandfonline.com/doi/abs/10.1080/15614263.2020.1861449</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Gaub, J.E. and Koen, M.C. (2021). Cameras and police dataveillance: A new era in policing. In </a:t>
            </a:r>
            <a:r>
              <a:rPr lang="en-IN" sz="1000" i="1" dirty="0">
                <a:latin typeface="Times New Roman" panose="02020603050405020304" pitchFamily="18" charset="0"/>
                <a:cs typeface="Times New Roman" panose="02020603050405020304" pitchFamily="18" charset="0"/>
              </a:rPr>
              <a:t>The Pre-Crime Society</a:t>
            </a:r>
            <a:r>
              <a:rPr lang="en-IN" sz="1000" dirty="0">
                <a:latin typeface="Times New Roman" panose="02020603050405020304" pitchFamily="18" charset="0"/>
                <a:cs typeface="Times New Roman" panose="02020603050405020304" pitchFamily="18" charset="0"/>
              </a:rPr>
              <a:t> (pp. 203-226). Bristol University Press. </a:t>
            </a:r>
            <a:r>
              <a:rPr lang="en-IN" sz="1000" u="sng" dirty="0">
                <a:latin typeface="Times New Roman" panose="02020603050405020304" pitchFamily="18" charset="0"/>
                <a:cs typeface="Times New Roman" panose="02020603050405020304" pitchFamily="18" charset="0"/>
                <a:hlinkClick r:id="rId9"/>
              </a:rPr>
              <a:t>https://bristoluniversitypressdigital.com/abstract/book/9781529205268/ch009.xml</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err="1">
                <a:latin typeface="Times New Roman" panose="02020603050405020304" pitchFamily="18" charset="0"/>
                <a:cs typeface="Times New Roman" panose="02020603050405020304" pitchFamily="18" charset="0"/>
              </a:rPr>
              <a:t>Gstrein</a:t>
            </a:r>
            <a:r>
              <a:rPr lang="en-IN" sz="1000" dirty="0">
                <a:latin typeface="Times New Roman" panose="02020603050405020304" pitchFamily="18" charset="0"/>
                <a:cs typeface="Times New Roman" panose="02020603050405020304" pitchFamily="18" charset="0"/>
              </a:rPr>
              <a:t>, O.J., </a:t>
            </a:r>
            <a:r>
              <a:rPr lang="en-IN" sz="1000" dirty="0" err="1">
                <a:latin typeface="Times New Roman" panose="02020603050405020304" pitchFamily="18" charset="0"/>
                <a:cs typeface="Times New Roman" panose="02020603050405020304" pitchFamily="18" charset="0"/>
              </a:rPr>
              <a:t>Bunnik</a:t>
            </a:r>
            <a:r>
              <a:rPr lang="en-IN" sz="1000" dirty="0">
                <a:latin typeface="Times New Roman" panose="02020603050405020304" pitchFamily="18" charset="0"/>
                <a:cs typeface="Times New Roman" panose="02020603050405020304" pitchFamily="18" charset="0"/>
              </a:rPr>
              <a:t>, A. and </a:t>
            </a:r>
            <a:r>
              <a:rPr lang="en-IN" sz="1000" dirty="0" err="1">
                <a:latin typeface="Times New Roman" panose="02020603050405020304" pitchFamily="18" charset="0"/>
                <a:cs typeface="Times New Roman" panose="02020603050405020304" pitchFamily="18" charset="0"/>
              </a:rPr>
              <a:t>Zwitter</a:t>
            </a:r>
            <a:r>
              <a:rPr lang="en-IN" sz="1000" dirty="0">
                <a:latin typeface="Times New Roman" panose="02020603050405020304" pitchFamily="18" charset="0"/>
                <a:cs typeface="Times New Roman" panose="02020603050405020304" pitchFamily="18" charset="0"/>
              </a:rPr>
              <a:t>, A.J. (2019). Ethical, legal and social challenges of Predictive Policing. </a:t>
            </a:r>
            <a:r>
              <a:rPr lang="en-IN" sz="1000" i="1" dirty="0">
                <a:latin typeface="Times New Roman" panose="02020603050405020304" pitchFamily="18" charset="0"/>
                <a:cs typeface="Times New Roman" panose="02020603050405020304" pitchFamily="18" charset="0"/>
              </a:rPr>
              <a:t>Católica Law Review</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3</a:t>
            </a:r>
            <a:r>
              <a:rPr lang="en-IN" sz="1000" dirty="0">
                <a:latin typeface="Times New Roman" panose="02020603050405020304" pitchFamily="18" charset="0"/>
                <a:cs typeface="Times New Roman" panose="02020603050405020304" pitchFamily="18" charset="0"/>
              </a:rPr>
              <a:t>(3), pp.77-98. </a:t>
            </a:r>
            <a:r>
              <a:rPr lang="en-IN" sz="1000" u="sng" dirty="0">
                <a:latin typeface="Times New Roman" panose="02020603050405020304" pitchFamily="18" charset="0"/>
                <a:cs typeface="Times New Roman" panose="02020603050405020304" pitchFamily="18" charset="0"/>
                <a:hlinkClick r:id="rId10"/>
              </a:rPr>
              <a:t>https://journals.ucp.pt/index.php/catolicalawreview/article/view/9126</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Hine, K.A. and </a:t>
            </a:r>
            <a:r>
              <a:rPr lang="en-IN" sz="1000" dirty="0" err="1">
                <a:latin typeface="Times New Roman" panose="02020603050405020304" pitchFamily="18" charset="0"/>
                <a:cs typeface="Times New Roman" panose="02020603050405020304" pitchFamily="18" charset="0"/>
              </a:rPr>
              <a:t>Bragias</a:t>
            </a:r>
            <a:r>
              <a:rPr lang="en-IN" sz="1000" dirty="0">
                <a:latin typeface="Times New Roman" panose="02020603050405020304" pitchFamily="18" charset="0"/>
                <a:cs typeface="Times New Roman" panose="02020603050405020304" pitchFamily="18" charset="0"/>
              </a:rPr>
              <a:t>, A. (2021). Effective communication during major crises: a systematic literature review to identify best practices for police. </a:t>
            </a:r>
            <a:r>
              <a:rPr lang="en-IN" sz="1000" i="1" dirty="0">
                <a:latin typeface="Times New Roman" panose="02020603050405020304" pitchFamily="18" charset="0"/>
                <a:cs typeface="Times New Roman" panose="02020603050405020304" pitchFamily="18" charset="0"/>
              </a:rPr>
              <a:t>Police practice and research</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22</a:t>
            </a:r>
            <a:r>
              <a:rPr lang="en-IN" sz="1000" dirty="0">
                <a:latin typeface="Times New Roman" panose="02020603050405020304" pitchFamily="18" charset="0"/>
                <a:cs typeface="Times New Roman" panose="02020603050405020304" pitchFamily="18" charset="0"/>
              </a:rPr>
              <a:t>(5), pp.1492-1507. </a:t>
            </a:r>
            <a:r>
              <a:rPr lang="en-IN" sz="1000" u="sng" dirty="0">
                <a:latin typeface="Times New Roman" panose="02020603050405020304" pitchFamily="18" charset="0"/>
                <a:cs typeface="Times New Roman" panose="02020603050405020304" pitchFamily="18" charset="0"/>
                <a:hlinkClick r:id="rId11"/>
              </a:rPr>
              <a:t>https://www.tandfonline.com/doi/abs/10.1080/15614263.2020.1821681</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Lum, C. and Koper, C.S. (2024). Evidence-based policing. </a:t>
            </a:r>
            <a:r>
              <a:rPr lang="en-IN" sz="1000" i="1" dirty="0">
                <a:latin typeface="Times New Roman" panose="02020603050405020304" pitchFamily="18" charset="0"/>
                <a:cs typeface="Times New Roman" panose="02020603050405020304" pitchFamily="18" charset="0"/>
              </a:rPr>
              <a:t>The Oxford Handbook of Evidence-Based Crime and Justice Policy, Oxford University Press, Oxford</a:t>
            </a:r>
            <a:r>
              <a:rPr lang="en-IN" sz="1000" dirty="0">
                <a:latin typeface="Times New Roman" panose="02020603050405020304" pitchFamily="18" charset="0"/>
                <a:cs typeface="Times New Roman" panose="02020603050405020304" pitchFamily="18" charset="0"/>
              </a:rPr>
              <a:t>, pp.245-264. </a:t>
            </a:r>
            <a:r>
              <a:rPr lang="en-IN" sz="1000" u="sng" dirty="0">
                <a:latin typeface="Times New Roman" panose="02020603050405020304" pitchFamily="18" charset="0"/>
                <a:cs typeface="Times New Roman" panose="02020603050405020304" pitchFamily="18" charset="0"/>
                <a:hlinkClick r:id="rId12"/>
              </a:rPr>
              <a:t>https://books.google.com/books?hl=en&amp;lr=&amp;id=vJ3fEAAAQBAJ&amp;oi=fnd&amp;pg=PA245&amp;dq=National+Intelligence+Model+in+policing&amp;ots=DlXxiJ7vEV&amp;sig=hiqY3VpOkQszG_pWHTxZ-QpJjDQ</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err="1">
                <a:latin typeface="Times New Roman" panose="02020603050405020304" pitchFamily="18" charset="0"/>
                <a:cs typeface="Times New Roman" panose="02020603050405020304" pitchFamily="18" charset="0"/>
              </a:rPr>
              <a:t>Montasari</a:t>
            </a:r>
            <a:r>
              <a:rPr lang="en-IN" sz="1000" dirty="0">
                <a:latin typeface="Times New Roman" panose="02020603050405020304" pitchFamily="18" charset="0"/>
                <a:cs typeface="Times New Roman" panose="02020603050405020304" pitchFamily="18" charset="0"/>
              </a:rPr>
              <a:t>, R. and Boon, A. (2023). January. An analysis of the dark web challenges to digital policing. In </a:t>
            </a:r>
            <a:r>
              <a:rPr lang="en-IN" sz="1000" i="1" dirty="0">
                <a:latin typeface="Times New Roman" panose="02020603050405020304" pitchFamily="18" charset="0"/>
                <a:cs typeface="Times New Roman" panose="02020603050405020304" pitchFamily="18" charset="0"/>
              </a:rPr>
              <a:t>Cybersecurity in the Age of Smart Societies: Proceedings of the 14th International Conference on Global Security, Safety and Sustainability, London, September 2022</a:t>
            </a:r>
            <a:r>
              <a:rPr lang="en-IN" sz="1000" dirty="0">
                <a:latin typeface="Times New Roman" panose="02020603050405020304" pitchFamily="18" charset="0"/>
                <a:cs typeface="Times New Roman" panose="02020603050405020304" pitchFamily="18" charset="0"/>
              </a:rPr>
              <a:t> (pp. 371-383). Cham: Springer International Publishing. </a:t>
            </a:r>
            <a:r>
              <a:rPr lang="en-IN" sz="1000" u="sng" dirty="0">
                <a:latin typeface="Times New Roman" panose="02020603050405020304" pitchFamily="18" charset="0"/>
                <a:cs typeface="Times New Roman" panose="02020603050405020304" pitchFamily="18" charset="0"/>
                <a:hlinkClick r:id="rId13"/>
              </a:rPr>
              <a:t>https://link.springer.com/chapter/10.1007/978-3-031-20160-8_19</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err="1">
                <a:latin typeface="Times New Roman" panose="02020603050405020304" pitchFamily="18" charset="0"/>
                <a:cs typeface="Times New Roman" panose="02020603050405020304" pitchFamily="18" charset="0"/>
              </a:rPr>
              <a:t>Netpol</a:t>
            </a:r>
            <a:r>
              <a:rPr lang="en-IN" sz="1000" dirty="0">
                <a:latin typeface="Times New Roman" panose="02020603050405020304" pitchFamily="18" charset="0"/>
                <a:cs typeface="Times New Roman" panose="02020603050405020304" pitchFamily="18" charset="0"/>
              </a:rPr>
              <a:t> (2014). </a:t>
            </a:r>
            <a:r>
              <a:rPr lang="en-IN" sz="1000" i="1" dirty="0">
                <a:latin typeface="Times New Roman" panose="02020603050405020304" pitchFamily="18" charset="0"/>
                <a:cs typeface="Times New Roman" panose="02020603050405020304" pitchFamily="18" charset="0"/>
              </a:rPr>
              <a:t>National Intelligence Model</a:t>
            </a:r>
            <a:r>
              <a:rPr lang="en-IN" sz="1000" dirty="0">
                <a:latin typeface="Times New Roman" panose="02020603050405020304" pitchFamily="18" charset="0"/>
                <a:cs typeface="Times New Roman" panose="02020603050405020304" pitchFamily="18" charset="0"/>
              </a:rPr>
              <a:t>. [online]. Available at: </a:t>
            </a:r>
            <a:r>
              <a:rPr lang="en-IN" sz="1000" u="sng" dirty="0">
                <a:latin typeface="Times New Roman" panose="02020603050405020304" pitchFamily="18" charset="0"/>
                <a:cs typeface="Times New Roman" panose="02020603050405020304" pitchFamily="18" charset="0"/>
                <a:hlinkClick r:id="rId14"/>
              </a:rPr>
              <a:t>https://netpol.org/wp-content/uploads/2014/06/National-Intelligence-Model.pdf</a:t>
            </a:r>
            <a:r>
              <a:rPr lang="en-IN" sz="1000" dirty="0">
                <a:latin typeface="Times New Roman" panose="02020603050405020304" pitchFamily="18" charset="0"/>
                <a:cs typeface="Times New Roman" panose="02020603050405020304" pitchFamily="18" charset="0"/>
              </a:rPr>
              <a:t> (Accessed: 21 April 2026).</a:t>
            </a:r>
          </a:p>
          <a:p>
            <a:pPr>
              <a:lnSpc>
                <a:spcPct val="150000"/>
              </a:lnSpc>
            </a:pPr>
            <a:r>
              <a:rPr lang="en-IN" sz="1000" dirty="0">
                <a:latin typeface="Times New Roman" panose="02020603050405020304" pitchFamily="18" charset="0"/>
                <a:cs typeface="Times New Roman" panose="02020603050405020304" pitchFamily="18" charset="0"/>
              </a:rPr>
              <a:t>Ratcliffe, J.H. (2025). </a:t>
            </a:r>
            <a:r>
              <a:rPr lang="en-IN" sz="1000" i="1" dirty="0">
                <a:latin typeface="Times New Roman" panose="02020603050405020304" pitchFamily="18" charset="0"/>
                <a:cs typeface="Times New Roman" panose="02020603050405020304" pitchFamily="18" charset="0"/>
              </a:rPr>
              <a:t>Intelligence-led policing</a:t>
            </a:r>
            <a:r>
              <a:rPr lang="en-IN" sz="1000" dirty="0">
                <a:latin typeface="Times New Roman" panose="02020603050405020304" pitchFamily="18" charset="0"/>
                <a:cs typeface="Times New Roman" panose="02020603050405020304" pitchFamily="18" charset="0"/>
              </a:rPr>
              <a:t>. Taylor &amp; Francis. </a:t>
            </a:r>
            <a:r>
              <a:rPr lang="en-IN" sz="1000" u="sng" dirty="0">
                <a:latin typeface="Times New Roman" panose="02020603050405020304" pitchFamily="18" charset="0"/>
                <a:cs typeface="Times New Roman" panose="02020603050405020304" pitchFamily="18" charset="0"/>
                <a:hlinkClick r:id="rId15"/>
              </a:rPr>
              <a:t>https://books.google.com/books?hl=en&amp;lr=&amp;id=OWOVEQAAQBAJ&amp;oi=fnd&amp;pg=PA1956&amp;dq=%E2%80%98%3DUnderstanding+intelligence-led+policing+in+the+digital+age&amp;ots=bPm4YmdWaA&amp;sig=ke85-xoFo5uMtoqulyeLa-jWclA</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Ross, J.W. (2025). Assumptions in intelligence analysis. </a:t>
            </a:r>
            <a:r>
              <a:rPr lang="en-IN" sz="1000" i="1" dirty="0">
                <a:latin typeface="Times New Roman" panose="02020603050405020304" pitchFamily="18" charset="0"/>
                <a:cs typeface="Times New Roman" panose="02020603050405020304" pitchFamily="18" charset="0"/>
              </a:rPr>
              <a:t>Intelligence and National Security</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40</a:t>
            </a:r>
            <a:r>
              <a:rPr lang="en-IN" sz="1000" dirty="0">
                <a:latin typeface="Times New Roman" panose="02020603050405020304" pitchFamily="18" charset="0"/>
                <a:cs typeface="Times New Roman" panose="02020603050405020304" pitchFamily="18" charset="0"/>
              </a:rPr>
              <a:t>(2), pp.287-301. </a:t>
            </a:r>
            <a:r>
              <a:rPr lang="en-IN" sz="1000" u="sng" dirty="0">
                <a:latin typeface="Times New Roman" panose="02020603050405020304" pitchFamily="18" charset="0"/>
                <a:cs typeface="Times New Roman" panose="02020603050405020304" pitchFamily="18" charset="0"/>
                <a:hlinkClick r:id="rId16"/>
              </a:rPr>
              <a:t>https://www.tandfonline.com/doi/abs/10.1080/02684527.2024.2405258</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Setiadi, S. (2025). Enhancing Law Enforcement Efficiency Through Integrated Smart Policing Systems. </a:t>
            </a:r>
            <a:r>
              <a:rPr lang="en-IN" sz="1000" i="1" dirty="0" err="1">
                <a:latin typeface="Times New Roman" panose="02020603050405020304" pitchFamily="18" charset="0"/>
                <a:cs typeface="Times New Roman" panose="02020603050405020304" pitchFamily="18" charset="0"/>
              </a:rPr>
              <a:t>Jurnal</a:t>
            </a:r>
            <a:r>
              <a:rPr lang="en-IN" sz="1000" i="1" dirty="0">
                <a:latin typeface="Times New Roman" panose="02020603050405020304" pitchFamily="18" charset="0"/>
                <a:cs typeface="Times New Roman" panose="02020603050405020304" pitchFamily="18" charset="0"/>
              </a:rPr>
              <a:t> </a:t>
            </a:r>
            <a:r>
              <a:rPr lang="en-IN" sz="1000" i="1" dirty="0" err="1">
                <a:latin typeface="Times New Roman" panose="02020603050405020304" pitchFamily="18" charset="0"/>
                <a:cs typeface="Times New Roman" panose="02020603050405020304" pitchFamily="18" charset="0"/>
              </a:rPr>
              <a:t>Puruhita</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7</a:t>
            </a:r>
            <a:r>
              <a:rPr lang="en-IN" sz="1000" dirty="0">
                <a:latin typeface="Times New Roman" panose="02020603050405020304" pitchFamily="18" charset="0"/>
                <a:cs typeface="Times New Roman" panose="02020603050405020304" pitchFamily="18" charset="0"/>
              </a:rPr>
              <a:t>(2), pp.31-34. </a:t>
            </a:r>
            <a:r>
              <a:rPr lang="en-IN" sz="1000" u="sng" dirty="0">
                <a:latin typeface="Times New Roman" panose="02020603050405020304" pitchFamily="18" charset="0"/>
                <a:cs typeface="Times New Roman" panose="02020603050405020304" pitchFamily="18" charset="0"/>
                <a:hlinkClick r:id="rId17"/>
              </a:rPr>
              <a:t>https://journal.unnes.ac.id/journals/puruhita/article/view/37899</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Thompson, P. and Manning, M. (2021). May. Missed opportunities in digital investigation. In </a:t>
            </a:r>
            <a:r>
              <a:rPr lang="en-IN" sz="1000" i="1" dirty="0">
                <a:latin typeface="Times New Roman" panose="02020603050405020304" pitchFamily="18" charset="0"/>
                <a:cs typeface="Times New Roman" panose="02020603050405020304" pitchFamily="18" charset="0"/>
              </a:rPr>
              <a:t>Cybersecurity, Privacy and Freedom Protection in the Connected World: Proceedings of the 13th International Conference on Global Security, Safety and Sustainability, London, January 2021</a:t>
            </a:r>
            <a:r>
              <a:rPr lang="en-IN" sz="1000" dirty="0">
                <a:latin typeface="Times New Roman" panose="02020603050405020304" pitchFamily="18" charset="0"/>
                <a:cs typeface="Times New Roman" panose="02020603050405020304" pitchFamily="18" charset="0"/>
              </a:rPr>
              <a:t> (pp. 101-122). Cham: Springer International Publishing. </a:t>
            </a:r>
            <a:r>
              <a:rPr lang="en-IN" sz="1000" u="sng" dirty="0">
                <a:latin typeface="Times New Roman" panose="02020603050405020304" pitchFamily="18" charset="0"/>
                <a:cs typeface="Times New Roman" panose="02020603050405020304" pitchFamily="18" charset="0"/>
                <a:hlinkClick r:id="rId18"/>
              </a:rPr>
              <a:t>https://link.springer.com/chapter/10.1007/978-3-030-68534-8_7</a:t>
            </a:r>
            <a:r>
              <a:rPr lang="en-IN" sz="1000" dirty="0">
                <a:latin typeface="Times New Roman" panose="02020603050405020304" pitchFamily="18" charset="0"/>
                <a:cs typeface="Times New Roman" panose="02020603050405020304" pitchFamily="18" charset="0"/>
              </a:rPr>
              <a:t> </a:t>
            </a:r>
          </a:p>
          <a:p>
            <a:pPr>
              <a:lnSpc>
                <a:spcPct val="150000"/>
              </a:lnSpc>
            </a:pPr>
            <a:r>
              <a:rPr lang="en-IN" sz="1000" dirty="0">
                <a:latin typeface="Times New Roman" panose="02020603050405020304" pitchFamily="18" charset="0"/>
                <a:cs typeface="Times New Roman" panose="02020603050405020304" pitchFamily="18" charset="0"/>
              </a:rPr>
              <a:t>Wilson-Kovacs, D., Helm, R., </a:t>
            </a:r>
            <a:r>
              <a:rPr lang="en-IN" sz="1000" dirty="0" err="1">
                <a:latin typeface="Times New Roman" panose="02020603050405020304" pitchFamily="18" charset="0"/>
                <a:cs typeface="Times New Roman" panose="02020603050405020304" pitchFamily="18" charset="0"/>
              </a:rPr>
              <a:t>Growns</a:t>
            </a:r>
            <a:r>
              <a:rPr lang="en-IN" sz="1000" dirty="0">
                <a:latin typeface="Times New Roman" panose="02020603050405020304" pitchFamily="18" charset="0"/>
                <a:cs typeface="Times New Roman" panose="02020603050405020304" pitchFamily="18" charset="0"/>
              </a:rPr>
              <a:t>, B. and Redfern, L. (2023). Digital evidence in defence practice: Prevalence, challenges and expertise. </a:t>
            </a:r>
            <a:r>
              <a:rPr lang="en-IN" sz="1000" i="1" dirty="0">
                <a:latin typeface="Times New Roman" panose="02020603050405020304" pitchFamily="18" charset="0"/>
                <a:cs typeface="Times New Roman" panose="02020603050405020304" pitchFamily="18" charset="0"/>
              </a:rPr>
              <a:t>The international journal of evidence &amp; proof</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27</a:t>
            </a:r>
            <a:r>
              <a:rPr lang="en-IN" sz="1000" dirty="0">
                <a:latin typeface="Times New Roman" panose="02020603050405020304" pitchFamily="18" charset="0"/>
                <a:cs typeface="Times New Roman" panose="02020603050405020304" pitchFamily="18" charset="0"/>
              </a:rPr>
              <a:t>(3), pp.235-253. </a:t>
            </a:r>
            <a:r>
              <a:rPr lang="en-IN" sz="1000" u="sng" dirty="0">
                <a:latin typeface="Times New Roman" panose="02020603050405020304" pitchFamily="18" charset="0"/>
                <a:cs typeface="Times New Roman" panose="02020603050405020304" pitchFamily="18" charset="0"/>
                <a:hlinkClick r:id="rId19"/>
              </a:rPr>
              <a:t>https://journals.sagepub.com/doi/abs/10.1177/13657127231171620</a:t>
            </a:r>
            <a:r>
              <a:rPr lang="en-IN" sz="1000"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B00D78AB-8473-CD0A-A720-0C6192AB11D8}"/>
              </a:ext>
            </a:extLst>
          </p:cNvPr>
          <p:cNvSpPr txBox="1"/>
          <p:nvPr/>
        </p:nvSpPr>
        <p:spPr>
          <a:xfrm>
            <a:off x="4119716" y="338573"/>
            <a:ext cx="3411794" cy="752065"/>
          </a:xfrm>
          <a:prstGeom prst="rect">
            <a:avLst/>
          </a:prstGeom>
          <a:noFill/>
        </p:spPr>
        <p:txBody>
          <a:bodyPr wrap="square">
            <a:spAutoFit/>
          </a:bodyPr>
          <a:lstStyle/>
          <a:p>
            <a:pPr algn="ctr">
              <a:lnSpc>
                <a:spcPct val="150000"/>
              </a:lnSpc>
              <a:spcAft>
                <a:spcPts val="800"/>
              </a:spcAft>
              <a:buNone/>
            </a:pPr>
            <a:r>
              <a:rPr lang="en-IN" sz="32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094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4" name="Picture 23">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19416B1-2F19-8673-0FCB-12CE8567CCCA}"/>
              </a:ext>
            </a:extLst>
          </p:cNvPr>
          <p:cNvSpPr>
            <a:spLocks noGrp="1"/>
          </p:cNvSpPr>
          <p:nvPr>
            <p:ph type="title"/>
          </p:nvPr>
        </p:nvSpPr>
        <p:spPr>
          <a:xfrm>
            <a:off x="685800" y="1066163"/>
            <a:ext cx="3306744" cy="5148371"/>
          </a:xfrm>
        </p:spPr>
        <p:txBody>
          <a:bodyPr>
            <a:normAutofit/>
          </a:bodyPr>
          <a:lstStyle/>
          <a:p>
            <a:r>
              <a:rPr lang="en-GB">
                <a:solidFill>
                  <a:schemeClr val="bg1"/>
                </a:solidFill>
              </a:rPr>
              <a:t>Timeline Graphic</a:t>
            </a:r>
          </a:p>
        </p:txBody>
      </p:sp>
      <p:graphicFrame>
        <p:nvGraphicFramePr>
          <p:cNvPr id="14" name="Content Placeholder 2">
            <a:extLst>
              <a:ext uri="{FF2B5EF4-FFF2-40B4-BE49-F238E27FC236}">
                <a16:creationId xmlns:a16="http://schemas.microsoft.com/office/drawing/2014/main" id="{A3992E56-6DF7-23DB-729F-32DA36AF0ADC}"/>
              </a:ext>
            </a:extLst>
          </p:cNvPr>
          <p:cNvGraphicFramePr>
            <a:graphicFrameLocks noGrp="1"/>
          </p:cNvGraphicFramePr>
          <p:nvPr>
            <p:ph idx="1"/>
            <p:extLst>
              <p:ext uri="{D42A27DB-BD31-4B8C-83A1-F6EECF244321}">
                <p14:modId xmlns:p14="http://schemas.microsoft.com/office/powerpoint/2010/main" val="86362471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227487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0</TotalTime>
  <Words>2942</Words>
  <Application>Microsoft Office PowerPoint</Application>
  <PresentationFormat>Widescreen</PresentationFormat>
  <Paragraphs>151</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Symbol</vt:lpstr>
      <vt:lpstr>Times New Roman</vt:lpstr>
      <vt:lpstr>Vapor Trail</vt:lpstr>
      <vt:lpstr>BMPL6017A Digital and Operational Policing </vt:lpstr>
      <vt:lpstr>Introduction</vt:lpstr>
      <vt:lpstr>Aim, Purpose and Objectives</vt:lpstr>
      <vt:lpstr>Critical Analysis of Intelligence Integration</vt:lpstr>
      <vt:lpstr>Information, Intelligence and Evidence </vt:lpstr>
      <vt:lpstr>Police Responses (Intelligence Gathering)</vt:lpstr>
      <vt:lpstr>Police Responses (National Intelligence Model)</vt:lpstr>
      <vt:lpstr>3x5X2 PROCESS  </vt:lpstr>
      <vt:lpstr>Police Responses (Operational &amp; Digital Policing Use) </vt:lpstr>
      <vt:lpstr>Challenges and Failures</vt:lpstr>
      <vt:lpstr>Key Analytical Discussion</vt:lpstr>
      <vt:lpstr>Case Study </vt:lpstr>
      <vt:lpstr>Case Study</vt:lpstr>
      <vt:lpstr>Conclusion</vt:lpstr>
      <vt:lpstr>PowerPoint Presentation</vt:lpstr>
      <vt:lpstr>Timeline Graphic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Steven Thompson</cp:lastModifiedBy>
  <cp:revision>2</cp:revision>
  <dcterms:created xsi:type="dcterms:W3CDTF">2026-04-21T14:53:50Z</dcterms:created>
  <dcterms:modified xsi:type="dcterms:W3CDTF">2026-04-30T10:58:52Z</dcterms:modified>
</cp:coreProperties>
</file>