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12"/>
  </p:notesMasterIdLst>
  <p:sldIdLst>
    <p:sldId id="256" r:id="rId2"/>
    <p:sldId id="258" r:id="rId3"/>
    <p:sldId id="261" r:id="rId4"/>
    <p:sldId id="262" r:id="rId5"/>
    <p:sldId id="263" r:id="rId6"/>
    <p:sldId id="313" r:id="rId7"/>
    <p:sldId id="316" r:id="rId8"/>
    <p:sldId id="315" r:id="rId9"/>
    <p:sldId id="314" r:id="rId10"/>
    <p:sldId id="278"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06">
          <p15:clr>
            <a:srgbClr val="A4A3A4"/>
          </p15:clr>
        </p15:guide>
        <p15:guide id="2" pos="284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017108-3E5E-4688-A399-32DE554C1687}" v="2" dt="2023-05-22T10:33:00.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4" y="77"/>
      </p:cViewPr>
      <p:guideLst>
        <p:guide orient="horz" pos="1606"/>
        <p:guide pos="284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ed8a0dfb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ed8a0dfb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2"/>
        <p:cNvGrpSpPr/>
        <p:nvPr/>
      </p:nvGrpSpPr>
      <p:grpSpPr>
        <a:xfrm>
          <a:off x="0" y="0"/>
          <a:ext cx="0" cy="0"/>
          <a:chOff x="0" y="0"/>
          <a:chExt cx="0" cy="0"/>
        </a:xfrm>
      </p:grpSpPr>
      <p:sp>
        <p:nvSpPr>
          <p:cNvPr id="653" name="Google Shape;653;ged8a0dfbb3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4" name="Google Shape;654;ged8a0dfbb3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756525" y="1343525"/>
            <a:ext cx="3679800" cy="2169300"/>
          </a:xfrm>
          <a:prstGeom prst="rect">
            <a:avLst/>
          </a:prstGeom>
        </p:spPr>
        <p:txBody>
          <a:bodyPr spcFirstLastPara="1" wrap="square" lIns="91425" tIns="91425" rIns="91425" bIns="91425" anchor="b" anchorCtr="0">
            <a:noAutofit/>
          </a:bodyPr>
          <a:lstStyle>
            <a:lvl1pPr lvl="0" algn="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6033875" y="2868925"/>
            <a:ext cx="4444225" cy="2959750"/>
            <a:chOff x="929625" y="1082900"/>
            <a:chExt cx="4444225" cy="2959750"/>
          </a:xfrm>
        </p:grpSpPr>
        <p:sp>
          <p:nvSpPr>
            <p:cNvPr id="12" name="Google Shape;12;p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 name="Google Shape;14;p2"/>
          <p:cNvPicPr preferRelativeResize="0"/>
          <p:nvPr/>
        </p:nvPicPr>
        <p:blipFill>
          <a:blip r:embed="rId2"/>
          <a:stretch>
            <a:fillRect/>
          </a:stretch>
        </p:blipFill>
        <p:spPr>
          <a:xfrm>
            <a:off x="0" y="0"/>
            <a:ext cx="9144000" cy="51435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pic>
        <p:nvPicPr>
          <p:cNvPr id="16" name="Google Shape;16;p3"/>
          <p:cNvPicPr preferRelativeResize="0"/>
          <p:nvPr/>
        </p:nvPicPr>
        <p:blipFill>
          <a:blip r:embed="rId2"/>
          <a:stretch>
            <a:fillRect/>
          </a:stretch>
        </p:blipFill>
        <p:spPr>
          <a:xfrm>
            <a:off x="0" y="0"/>
            <a:ext cx="9144000" cy="5143500"/>
          </a:xfrm>
          <a:prstGeom prst="rect">
            <a:avLst/>
          </a:prstGeom>
          <a:noFill/>
          <a:ln>
            <a:noFill/>
          </a:ln>
        </p:spPr>
      </p:pic>
      <p:sp>
        <p:nvSpPr>
          <p:cNvPr id="17" name="Google Shape;17;p3"/>
          <p:cNvSpPr txBox="1">
            <a:spLocks noGrp="1"/>
          </p:cNvSpPr>
          <p:nvPr>
            <p:ph type="title"/>
          </p:nvPr>
        </p:nvSpPr>
        <p:spPr>
          <a:xfrm>
            <a:off x="2959800" y="2509248"/>
            <a:ext cx="32244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8" name="Google Shape;18;p3"/>
          <p:cNvSpPr txBox="1">
            <a:spLocks noGrp="1"/>
          </p:cNvSpPr>
          <p:nvPr>
            <p:ph type="title" idx="2" hasCustomPrompt="1"/>
          </p:nvPr>
        </p:nvSpPr>
        <p:spPr>
          <a:xfrm>
            <a:off x="4114800" y="1391473"/>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9" name="Google Shape;19;p3"/>
          <p:cNvSpPr txBox="1">
            <a:spLocks noGrp="1"/>
          </p:cNvSpPr>
          <p:nvPr>
            <p:ph type="subTitle" idx="1"/>
          </p:nvPr>
        </p:nvSpPr>
        <p:spPr>
          <a:xfrm>
            <a:off x="2421900" y="3330377"/>
            <a:ext cx="43002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 name="Google Shape;20;p3"/>
          <p:cNvSpPr/>
          <p:nvPr/>
        </p:nvSpPr>
        <p:spPr>
          <a:xfrm flipH="1">
            <a:off x="7500949" y="2401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stretch>
            <a:fillRect/>
          </a:stretch>
        </p:blipFill>
        <p:spPr>
          <a:xfrm>
            <a:off x="0" y="0"/>
            <a:ext cx="9144000" cy="5143500"/>
          </a:xfrm>
          <a:prstGeom prst="rect">
            <a:avLst/>
          </a:prstGeom>
          <a:noFill/>
          <a:ln>
            <a:noFill/>
          </a:ln>
        </p:spPr>
      </p:pic>
      <p:sp>
        <p:nvSpPr>
          <p:cNvPr id="25" name="Google Shape;25;p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215750"/>
            <a:ext cx="7704000" cy="3383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AutoNum type="arabicPeriod"/>
              <a:defRPr sz="1300"/>
            </a:lvl1pPr>
            <a:lvl2pPr marL="914400" lvl="1" indent="-330200" rtl="0">
              <a:lnSpc>
                <a:spcPct val="100000"/>
              </a:lnSpc>
              <a:spcBef>
                <a:spcPts val="0"/>
              </a:spcBef>
              <a:spcAft>
                <a:spcPts val="0"/>
              </a:spcAft>
              <a:buSzPts val="1600"/>
              <a:buFont typeface="Roboto Condensed Light"/>
              <a:buAutoNum type="alphaLcPeriod"/>
              <a:defRPr sz="1600"/>
            </a:lvl2pPr>
            <a:lvl3pPr marL="1371600" lvl="2" indent="-330200" rtl="0">
              <a:lnSpc>
                <a:spcPct val="100000"/>
              </a:lnSpc>
              <a:spcBef>
                <a:spcPts val="0"/>
              </a:spcBef>
              <a:spcAft>
                <a:spcPts val="0"/>
              </a:spcAft>
              <a:buSzPts val="1600"/>
              <a:buFont typeface="Roboto Condensed Light"/>
              <a:buAutoNum type="romanLcPeriod"/>
              <a:defRPr sz="1600"/>
            </a:lvl3pPr>
            <a:lvl4pPr marL="1828800" lvl="3" indent="-330200" rtl="0">
              <a:lnSpc>
                <a:spcPct val="100000"/>
              </a:lnSpc>
              <a:spcBef>
                <a:spcPts val="0"/>
              </a:spcBef>
              <a:spcAft>
                <a:spcPts val="0"/>
              </a:spcAft>
              <a:buSzPts val="1600"/>
              <a:buFont typeface="Roboto Condensed Light"/>
              <a:buAutoNum type="arabicPeriod"/>
              <a:defRPr sz="1600"/>
            </a:lvl4pPr>
            <a:lvl5pPr marL="2286000" lvl="4" indent="-330200" rtl="0">
              <a:lnSpc>
                <a:spcPct val="100000"/>
              </a:lnSpc>
              <a:spcBef>
                <a:spcPts val="0"/>
              </a:spcBef>
              <a:spcAft>
                <a:spcPts val="0"/>
              </a:spcAft>
              <a:buSzPts val="1600"/>
              <a:buFont typeface="Roboto Condensed Light"/>
              <a:buAutoNum type="alphaLcPeriod"/>
              <a:defRPr sz="1600"/>
            </a:lvl5pPr>
            <a:lvl6pPr marL="2743200" lvl="5" indent="-330200" rtl="0">
              <a:lnSpc>
                <a:spcPct val="100000"/>
              </a:lnSpc>
              <a:spcBef>
                <a:spcPts val="0"/>
              </a:spcBef>
              <a:spcAft>
                <a:spcPts val="0"/>
              </a:spcAft>
              <a:buSzPts val="1600"/>
              <a:buFont typeface="Roboto Condensed Light"/>
              <a:buAutoNum type="romanLcPeriod"/>
              <a:defRPr sz="1600"/>
            </a:lvl6pPr>
            <a:lvl7pPr marL="3200400" lvl="6" indent="-330200" rtl="0">
              <a:lnSpc>
                <a:spcPct val="100000"/>
              </a:lnSpc>
              <a:spcBef>
                <a:spcPts val="0"/>
              </a:spcBef>
              <a:spcAft>
                <a:spcPts val="0"/>
              </a:spcAft>
              <a:buSzPts val="1600"/>
              <a:buFont typeface="Roboto Condensed Light"/>
              <a:buAutoNum type="arabicPeriod"/>
              <a:defRPr sz="1600"/>
            </a:lvl7pPr>
            <a:lvl8pPr marL="3657600" lvl="7" indent="-330200" rtl="0">
              <a:lnSpc>
                <a:spcPct val="100000"/>
              </a:lnSpc>
              <a:spcBef>
                <a:spcPts val="0"/>
              </a:spcBef>
              <a:spcAft>
                <a:spcPts val="0"/>
              </a:spcAft>
              <a:buSzPts val="1600"/>
              <a:buFont typeface="Roboto Condensed Light"/>
              <a:buAutoNum type="alphaLcPeriod"/>
              <a:defRPr sz="1600"/>
            </a:lvl8pPr>
            <a:lvl9pPr marL="4114800" lvl="8" indent="-330200" rtl="0">
              <a:lnSpc>
                <a:spcPct val="100000"/>
              </a:lnSpc>
              <a:spcBef>
                <a:spcPts val="0"/>
              </a:spcBef>
              <a:spcAft>
                <a:spcPts val="0"/>
              </a:spcAft>
              <a:buSzPts val="1600"/>
              <a:buFont typeface="Roboto Condensed Light"/>
              <a:buAutoNum type="romanLcPeriod"/>
              <a:defRPr sz="1600"/>
            </a:lvl9pPr>
          </a:lstStyle>
          <a:p>
            <a:endParaRPr/>
          </a:p>
        </p:txBody>
      </p:sp>
      <p:sp>
        <p:nvSpPr>
          <p:cNvPr id="27" name="Google Shape;27;p4"/>
          <p:cNvSpPr/>
          <p:nvPr/>
        </p:nvSpPr>
        <p:spPr>
          <a:xfrm rot="10800000" flipH="1">
            <a:off x="6747613"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3302509">
            <a:off x="437964" y="-226720"/>
            <a:ext cx="1063130" cy="162268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10800000" flipH="1">
            <a:off x="8215225" y="3750211"/>
            <a:ext cx="928777" cy="141761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pic>
        <p:nvPicPr>
          <p:cNvPr id="32" name="Google Shape;32;p5"/>
          <p:cNvPicPr preferRelativeResize="0"/>
          <p:nvPr/>
        </p:nvPicPr>
        <p:blipFill>
          <a:blip r:embed="rId2"/>
          <a:stretch>
            <a:fillRect/>
          </a:stretch>
        </p:blipFill>
        <p:spPr>
          <a:xfrm>
            <a:off x="0" y="0"/>
            <a:ext cx="9144000" cy="5143500"/>
          </a:xfrm>
          <a:prstGeom prst="rect">
            <a:avLst/>
          </a:prstGeom>
          <a:noFill/>
          <a:ln>
            <a:noFill/>
          </a:ln>
        </p:spPr>
      </p:pic>
      <p:sp>
        <p:nvSpPr>
          <p:cNvPr id="33" name="Google Shape;33;p5"/>
          <p:cNvSpPr txBox="1">
            <a:spLocks noGrp="1"/>
          </p:cNvSpPr>
          <p:nvPr>
            <p:ph type="title"/>
          </p:nvPr>
        </p:nvSpPr>
        <p:spPr>
          <a:xfrm>
            <a:off x="1464614"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4" name="Google Shape;34;p5"/>
          <p:cNvSpPr txBox="1">
            <a:spLocks noGrp="1"/>
          </p:cNvSpPr>
          <p:nvPr>
            <p:ph type="title" idx="2"/>
          </p:nvPr>
        </p:nvSpPr>
        <p:spPr>
          <a:xfrm>
            <a:off x="4936786"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 name="Google Shape;35;p5"/>
          <p:cNvSpPr txBox="1">
            <a:spLocks noGrp="1"/>
          </p:cNvSpPr>
          <p:nvPr>
            <p:ph type="subTitle" idx="1"/>
          </p:nvPr>
        </p:nvSpPr>
        <p:spPr>
          <a:xfrm>
            <a:off x="5055286"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6" name="Google Shape;36;p5"/>
          <p:cNvSpPr txBox="1">
            <a:spLocks noGrp="1"/>
          </p:cNvSpPr>
          <p:nvPr>
            <p:ph type="subTitle" idx="3"/>
          </p:nvPr>
        </p:nvSpPr>
        <p:spPr>
          <a:xfrm>
            <a:off x="1583114"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7" name="Google Shape;37;p5"/>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38" name="Google Shape;38;p5"/>
          <p:cNvSpPr/>
          <p:nvPr/>
        </p:nvSpPr>
        <p:spPr>
          <a:xfrm rot="2843632" flipH="1">
            <a:off x="7773675"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5"/>
          <p:cNvSpPr/>
          <p:nvPr/>
        </p:nvSpPr>
        <p:spPr>
          <a:xfrm rot="-2843632">
            <a:off x="18590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pic>
        <p:nvPicPr>
          <p:cNvPr id="41" name="Google Shape;41;p6"/>
          <p:cNvPicPr preferRelativeResize="0"/>
          <p:nvPr/>
        </p:nvPicPr>
        <p:blipFill>
          <a:blip r:embed="rId2"/>
          <a:stretch>
            <a:fillRect/>
          </a:stretch>
        </p:blipFill>
        <p:spPr>
          <a:xfrm>
            <a:off x="0" y="0"/>
            <a:ext cx="9144000" cy="5143500"/>
          </a:xfrm>
          <a:prstGeom prst="rect">
            <a:avLst/>
          </a:prstGeom>
          <a:noFill/>
          <a:ln>
            <a:noFill/>
          </a:ln>
        </p:spPr>
      </p:pic>
      <p:sp>
        <p:nvSpPr>
          <p:cNvPr id="42" name="Google Shape;42;p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3" name="Google Shape;43;p6"/>
          <p:cNvSpPr/>
          <p:nvPr/>
        </p:nvSpPr>
        <p:spPr>
          <a:xfrm rot="1169060">
            <a:off x="7914761" y="-8576"/>
            <a:ext cx="1184422" cy="180781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6"/>
          <p:cNvGrpSpPr/>
          <p:nvPr/>
        </p:nvGrpSpPr>
        <p:grpSpPr>
          <a:xfrm rot="1316256" flipH="1">
            <a:off x="-1572011" y="3005278"/>
            <a:ext cx="4444267" cy="2959778"/>
            <a:chOff x="929625" y="1082900"/>
            <a:chExt cx="4444225" cy="2959750"/>
          </a:xfrm>
        </p:grpSpPr>
        <p:sp>
          <p:nvSpPr>
            <p:cNvPr id="45" name="Google Shape;45;p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pic>
        <p:nvPicPr>
          <p:cNvPr id="48" name="Google Shape;48;p7"/>
          <p:cNvPicPr preferRelativeResize="0"/>
          <p:nvPr/>
        </p:nvPicPr>
        <p:blipFill>
          <a:blip r:embed="rId2"/>
          <a:stretch>
            <a:fillRect/>
          </a:stretch>
        </p:blipFill>
        <p:spPr>
          <a:xfrm>
            <a:off x="0" y="0"/>
            <a:ext cx="9144000" cy="5143500"/>
          </a:xfrm>
          <a:prstGeom prst="rect">
            <a:avLst/>
          </a:prstGeom>
          <a:noFill/>
          <a:ln>
            <a:noFill/>
          </a:ln>
        </p:spPr>
      </p:pic>
      <p:sp>
        <p:nvSpPr>
          <p:cNvPr id="49" name="Google Shape;49;p7"/>
          <p:cNvSpPr txBox="1">
            <a:spLocks noGrp="1"/>
          </p:cNvSpPr>
          <p:nvPr>
            <p:ph type="body" idx="1"/>
          </p:nvPr>
        </p:nvSpPr>
        <p:spPr>
          <a:xfrm>
            <a:off x="893694" y="1629150"/>
            <a:ext cx="4067400" cy="24948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50" name="Google Shape;50;p7"/>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1" name="Google Shape;51;p7"/>
          <p:cNvSpPr/>
          <p:nvPr/>
        </p:nvSpPr>
        <p:spPr>
          <a:xfrm rot="2927604">
            <a:off x="385998" y="-175395"/>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2"/>
        <p:cNvGrpSpPr/>
        <p:nvPr/>
      </p:nvGrpSpPr>
      <p:grpSpPr>
        <a:xfrm>
          <a:off x="0" y="0"/>
          <a:ext cx="0" cy="0"/>
          <a:chOff x="0" y="0"/>
          <a:chExt cx="0" cy="0"/>
        </a:xfrm>
      </p:grpSpPr>
      <p:pic>
        <p:nvPicPr>
          <p:cNvPr id="53" name="Google Shape;53;p8"/>
          <p:cNvPicPr preferRelativeResize="0"/>
          <p:nvPr/>
        </p:nvPicPr>
        <p:blipFill>
          <a:blip r:embed="rId2"/>
          <a:stretch>
            <a:fillRect/>
          </a:stretch>
        </p:blipFill>
        <p:spPr>
          <a:xfrm>
            <a:off x="0" y="0"/>
            <a:ext cx="9144000" cy="5143500"/>
          </a:xfrm>
          <a:prstGeom prst="rect">
            <a:avLst/>
          </a:prstGeom>
          <a:noFill/>
          <a:ln>
            <a:noFill/>
          </a:ln>
        </p:spPr>
      </p:pic>
      <p:sp>
        <p:nvSpPr>
          <p:cNvPr id="54" name="Google Shape;54;p8"/>
          <p:cNvSpPr txBox="1">
            <a:spLocks noGrp="1"/>
          </p:cNvSpPr>
          <p:nvPr>
            <p:ph type="title"/>
          </p:nvPr>
        </p:nvSpPr>
        <p:spPr>
          <a:xfrm>
            <a:off x="1515600" y="1307100"/>
            <a:ext cx="61128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55" name="Google Shape;55;p8"/>
          <p:cNvSpPr/>
          <p:nvPr/>
        </p:nvSpPr>
        <p:spPr>
          <a:xfrm rot="-2359917" flipH="1">
            <a:off x="502906" y="-109044"/>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8440083" flipH="1">
            <a:off x="7404831" y="3357231"/>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8"/>
          <p:cNvSpPr/>
          <p:nvPr/>
        </p:nvSpPr>
        <p:spPr>
          <a:xfrm rot="1883118">
            <a:off x="4291547" y="-1455184"/>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8"/>
        <p:cNvGrpSpPr/>
        <p:nvPr/>
      </p:nvGrpSpPr>
      <p:grpSpPr>
        <a:xfrm>
          <a:off x="0" y="0"/>
          <a:ext cx="0" cy="0"/>
          <a:chOff x="0" y="0"/>
          <a:chExt cx="0" cy="0"/>
        </a:xfrm>
      </p:grpSpPr>
      <p:pic>
        <p:nvPicPr>
          <p:cNvPr id="59" name="Google Shape;59;p9"/>
          <p:cNvPicPr preferRelativeResize="0"/>
          <p:nvPr/>
        </p:nvPicPr>
        <p:blipFill>
          <a:blip r:embed="rId2"/>
          <a:stretch>
            <a:fillRect/>
          </a:stretch>
        </p:blipFill>
        <p:spPr>
          <a:xfrm>
            <a:off x="0" y="0"/>
            <a:ext cx="9144000" cy="5143500"/>
          </a:xfrm>
          <a:prstGeom prst="rect">
            <a:avLst/>
          </a:prstGeom>
          <a:noFill/>
          <a:ln>
            <a:noFill/>
          </a:ln>
        </p:spPr>
      </p:pic>
      <p:sp>
        <p:nvSpPr>
          <p:cNvPr id="60" name="Google Shape;60;p9"/>
          <p:cNvSpPr txBox="1">
            <a:spLocks noGrp="1"/>
          </p:cNvSpPr>
          <p:nvPr>
            <p:ph type="title"/>
          </p:nvPr>
        </p:nvSpPr>
        <p:spPr>
          <a:xfrm>
            <a:off x="822550" y="1685094"/>
            <a:ext cx="4294800" cy="712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4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 name="Google Shape;61;p9"/>
          <p:cNvSpPr txBox="1">
            <a:spLocks noGrp="1"/>
          </p:cNvSpPr>
          <p:nvPr>
            <p:ph type="subTitle" idx="1"/>
          </p:nvPr>
        </p:nvSpPr>
        <p:spPr>
          <a:xfrm>
            <a:off x="822550" y="2361006"/>
            <a:ext cx="42948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62" name="Google Shape;62;p9"/>
          <p:cNvSpPr/>
          <p:nvPr/>
        </p:nvSpPr>
        <p:spPr>
          <a:xfrm rot="-2843632">
            <a:off x="186440" y="-119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rot="-574352" flipH="1">
            <a:off x="6056210" y="-940411"/>
            <a:ext cx="4444334" cy="2959822"/>
            <a:chOff x="929625" y="1082900"/>
            <a:chExt cx="4444225" cy="2959750"/>
          </a:xfrm>
        </p:grpSpPr>
        <p:sp>
          <p:nvSpPr>
            <p:cNvPr id="64" name="Google Shape;64;p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pic>
        <p:nvPicPr>
          <p:cNvPr id="67" name="Google Shape;67;p10"/>
          <p:cNvPicPr preferRelativeResize="0"/>
          <p:nvPr/>
        </p:nvPicPr>
        <p:blipFill>
          <a:blip r:embed="rId2">
            <a:alphaModFix amt="33000"/>
          </a:blip>
          <a:stretch>
            <a:fillRect/>
          </a:stretch>
        </p:blipFill>
        <p:spPr>
          <a:xfrm>
            <a:off x="0" y="0"/>
            <a:ext cx="9144005" cy="5143500"/>
          </a:xfrm>
          <a:prstGeom prst="rect">
            <a:avLst/>
          </a:prstGeom>
          <a:noFill/>
          <a:ln>
            <a:noFill/>
          </a:ln>
        </p:spPr>
      </p:pic>
      <p:sp>
        <p:nvSpPr>
          <p:cNvPr id="68" name="Google Shape;68;p10"/>
          <p:cNvSpPr txBox="1">
            <a:spLocks noGrp="1"/>
          </p:cNvSpPr>
          <p:nvPr>
            <p:ph type="title"/>
          </p:nvPr>
        </p:nvSpPr>
        <p:spPr>
          <a:xfrm>
            <a:off x="740150" y="539500"/>
            <a:ext cx="3157200" cy="1353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3200">
                <a:solidFill>
                  <a:schemeClr val="dk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9" name="Google Shape;69;p10"/>
          <p:cNvSpPr/>
          <p:nvPr/>
        </p:nvSpPr>
        <p:spPr>
          <a:xfrm rot="8763740">
            <a:off x="7775100" y="3141965"/>
            <a:ext cx="1311345" cy="200153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 name="Google Shape;70;p10"/>
          <p:cNvGrpSpPr/>
          <p:nvPr/>
        </p:nvGrpSpPr>
        <p:grpSpPr>
          <a:xfrm rot="10800000" flipH="1">
            <a:off x="-38931" y="2308342"/>
            <a:ext cx="4444225" cy="2959750"/>
            <a:chOff x="929625" y="1082900"/>
            <a:chExt cx="4444225" cy="2959750"/>
          </a:xfrm>
        </p:grpSpPr>
        <p:sp>
          <p:nvSpPr>
            <p:cNvPr id="71" name="Google Shape;71;p10"/>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0"/>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73;p10"/>
          <p:cNvSpPr/>
          <p:nvPr/>
        </p:nvSpPr>
        <p:spPr>
          <a:xfrm rot="2092819">
            <a:off x="371328" y="-9706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4"/>
        <p:cNvGrpSpPr/>
        <p:nvPr/>
      </p:nvGrpSpPr>
      <p:grpSpPr>
        <a:xfrm>
          <a:off x="0" y="0"/>
          <a:ext cx="0" cy="0"/>
          <a:chOff x="0" y="0"/>
          <a:chExt cx="0" cy="0"/>
        </a:xfrm>
      </p:grpSpPr>
      <p:pic>
        <p:nvPicPr>
          <p:cNvPr id="75" name="Google Shape;75;p11"/>
          <p:cNvPicPr preferRelativeResize="0"/>
          <p:nvPr/>
        </p:nvPicPr>
        <p:blipFill>
          <a:blip r:embed="rId2"/>
          <a:stretch>
            <a:fillRect/>
          </a:stretch>
        </p:blipFill>
        <p:spPr>
          <a:xfrm>
            <a:off x="0" y="0"/>
            <a:ext cx="9144000" cy="5143500"/>
          </a:xfrm>
          <a:prstGeom prst="rect">
            <a:avLst/>
          </a:prstGeom>
          <a:noFill/>
          <a:ln>
            <a:noFill/>
          </a:ln>
        </p:spPr>
      </p:pic>
      <p:sp>
        <p:nvSpPr>
          <p:cNvPr id="76" name="Google Shape;76;p11"/>
          <p:cNvSpPr txBox="1">
            <a:spLocks noGrp="1"/>
          </p:cNvSpPr>
          <p:nvPr>
            <p:ph type="title" hasCustomPrompt="1"/>
          </p:nvPr>
        </p:nvSpPr>
        <p:spPr>
          <a:xfrm>
            <a:off x="1284000" y="1708288"/>
            <a:ext cx="6576000" cy="14637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8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77" name="Google Shape;77;p11"/>
          <p:cNvSpPr txBox="1">
            <a:spLocks noGrp="1"/>
          </p:cNvSpPr>
          <p:nvPr>
            <p:ph type="subTitle" idx="1"/>
          </p:nvPr>
        </p:nvSpPr>
        <p:spPr>
          <a:xfrm>
            <a:off x="2228400" y="3069513"/>
            <a:ext cx="4687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78" name="Google Shape;78;p11"/>
          <p:cNvGrpSpPr/>
          <p:nvPr/>
        </p:nvGrpSpPr>
        <p:grpSpPr>
          <a:xfrm>
            <a:off x="-625800" y="-1171350"/>
            <a:ext cx="4444225" cy="2959750"/>
            <a:chOff x="929625" y="1082900"/>
            <a:chExt cx="4444225" cy="2959750"/>
          </a:xfrm>
        </p:grpSpPr>
        <p:sp>
          <p:nvSpPr>
            <p:cNvPr id="79" name="Google Shape;79;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 name="Google Shape;81;p11"/>
          <p:cNvGrpSpPr/>
          <p:nvPr/>
        </p:nvGrpSpPr>
        <p:grpSpPr>
          <a:xfrm>
            <a:off x="5602600" y="2884900"/>
            <a:ext cx="4444225" cy="2959750"/>
            <a:chOff x="929625" y="1082900"/>
            <a:chExt cx="4444225" cy="2959750"/>
          </a:xfrm>
        </p:grpSpPr>
        <p:sp>
          <p:nvSpPr>
            <p:cNvPr id="82" name="Google Shape;82;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11"/>
          <p:cNvSpPr/>
          <p:nvPr/>
        </p:nvSpPr>
        <p:spPr>
          <a:xfrm rot="8962698">
            <a:off x="7931338" y="179420"/>
            <a:ext cx="1184435" cy="180783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8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86"/>
        <p:cNvGrpSpPr/>
        <p:nvPr/>
      </p:nvGrpSpPr>
      <p:grpSpPr>
        <a:xfrm>
          <a:off x="0" y="0"/>
          <a:ext cx="0" cy="0"/>
          <a:chOff x="0" y="0"/>
          <a:chExt cx="0" cy="0"/>
        </a:xfrm>
      </p:grpSpPr>
      <p:pic>
        <p:nvPicPr>
          <p:cNvPr id="87" name="Google Shape;87;p13"/>
          <p:cNvPicPr preferRelativeResize="0"/>
          <p:nvPr/>
        </p:nvPicPr>
        <p:blipFill>
          <a:blip r:embed="rId2"/>
          <a:stretch>
            <a:fillRect/>
          </a:stretch>
        </p:blipFill>
        <p:spPr>
          <a:xfrm>
            <a:off x="0" y="0"/>
            <a:ext cx="9144000" cy="5143500"/>
          </a:xfrm>
          <a:prstGeom prst="rect">
            <a:avLst/>
          </a:prstGeom>
          <a:noFill/>
          <a:ln>
            <a:noFill/>
          </a:ln>
        </p:spPr>
      </p:pic>
      <p:sp>
        <p:nvSpPr>
          <p:cNvPr id="88" name="Google Shape;88;p13"/>
          <p:cNvSpPr txBox="1">
            <a:spLocks noGrp="1"/>
          </p:cNvSpPr>
          <p:nvPr>
            <p:ph type="title"/>
          </p:nvPr>
        </p:nvSpPr>
        <p:spPr>
          <a:xfrm>
            <a:off x="2052614"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 name="Google Shape;89;p13"/>
          <p:cNvSpPr txBox="1">
            <a:spLocks noGrp="1"/>
          </p:cNvSpPr>
          <p:nvPr>
            <p:ph type="subTitle" idx="1"/>
          </p:nvPr>
        </p:nvSpPr>
        <p:spPr>
          <a:xfrm>
            <a:off x="2052614"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0" name="Google Shape;90;p13"/>
          <p:cNvSpPr txBox="1">
            <a:spLocks noGrp="1"/>
          </p:cNvSpPr>
          <p:nvPr>
            <p:ph type="title" idx="2"/>
          </p:nvPr>
        </p:nvSpPr>
        <p:spPr>
          <a:xfrm>
            <a:off x="5712889"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1" name="Google Shape;91;p13"/>
          <p:cNvSpPr txBox="1">
            <a:spLocks noGrp="1"/>
          </p:cNvSpPr>
          <p:nvPr>
            <p:ph type="subTitle" idx="3"/>
          </p:nvPr>
        </p:nvSpPr>
        <p:spPr>
          <a:xfrm>
            <a:off x="5712889"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2" name="Google Shape;92;p13"/>
          <p:cNvSpPr txBox="1">
            <a:spLocks noGrp="1"/>
          </p:cNvSpPr>
          <p:nvPr>
            <p:ph type="title" idx="4"/>
          </p:nvPr>
        </p:nvSpPr>
        <p:spPr>
          <a:xfrm>
            <a:off x="2052614"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3" name="Google Shape;93;p13"/>
          <p:cNvSpPr txBox="1">
            <a:spLocks noGrp="1"/>
          </p:cNvSpPr>
          <p:nvPr>
            <p:ph type="subTitle" idx="5"/>
          </p:nvPr>
        </p:nvSpPr>
        <p:spPr>
          <a:xfrm>
            <a:off x="2052614"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4" name="Google Shape;94;p13"/>
          <p:cNvSpPr txBox="1">
            <a:spLocks noGrp="1"/>
          </p:cNvSpPr>
          <p:nvPr>
            <p:ph type="title" idx="6"/>
          </p:nvPr>
        </p:nvSpPr>
        <p:spPr>
          <a:xfrm>
            <a:off x="5712889"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 name="Google Shape;95;p13"/>
          <p:cNvSpPr txBox="1">
            <a:spLocks noGrp="1"/>
          </p:cNvSpPr>
          <p:nvPr>
            <p:ph type="subTitle" idx="7"/>
          </p:nvPr>
        </p:nvSpPr>
        <p:spPr>
          <a:xfrm>
            <a:off x="5712889"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6" name="Google Shape;96;p13"/>
          <p:cNvSpPr txBox="1">
            <a:spLocks noGrp="1"/>
          </p:cNvSpPr>
          <p:nvPr>
            <p:ph type="title" idx="8" hasCustomPrompt="1"/>
          </p:nvPr>
        </p:nvSpPr>
        <p:spPr>
          <a:xfrm>
            <a:off x="1145564" y="1867358"/>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7" name="Google Shape;97;p13"/>
          <p:cNvSpPr txBox="1">
            <a:spLocks noGrp="1"/>
          </p:cNvSpPr>
          <p:nvPr>
            <p:ph type="title" idx="9" hasCustomPrompt="1"/>
          </p:nvPr>
        </p:nvSpPr>
        <p:spPr>
          <a:xfrm>
            <a:off x="1145564"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8" name="Google Shape;98;p13"/>
          <p:cNvSpPr txBox="1">
            <a:spLocks noGrp="1"/>
          </p:cNvSpPr>
          <p:nvPr>
            <p:ph type="title" idx="13" hasCustomPrompt="1"/>
          </p:nvPr>
        </p:nvSpPr>
        <p:spPr>
          <a:xfrm>
            <a:off x="4803161" y="1867350"/>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9" name="Google Shape;99;p13"/>
          <p:cNvSpPr txBox="1">
            <a:spLocks noGrp="1"/>
          </p:cNvSpPr>
          <p:nvPr>
            <p:ph type="title" idx="14" hasCustomPrompt="1"/>
          </p:nvPr>
        </p:nvSpPr>
        <p:spPr>
          <a:xfrm>
            <a:off x="4803161"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01" name="Google Shape;101;p13"/>
          <p:cNvGrpSpPr/>
          <p:nvPr/>
        </p:nvGrpSpPr>
        <p:grpSpPr>
          <a:xfrm>
            <a:off x="-2096475" y="-864175"/>
            <a:ext cx="4444225" cy="2959750"/>
            <a:chOff x="929625" y="1082900"/>
            <a:chExt cx="4444225" cy="2959750"/>
          </a:xfrm>
        </p:grpSpPr>
        <p:sp>
          <p:nvSpPr>
            <p:cNvPr id="102" name="Google Shape;102;p1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 name="Google Shape;104;p13"/>
          <p:cNvSpPr/>
          <p:nvPr/>
        </p:nvSpPr>
        <p:spPr>
          <a:xfrm>
            <a:off x="7900749" y="-333575"/>
            <a:ext cx="1082843" cy="165277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3"/>
          <p:cNvSpPr/>
          <p:nvPr/>
        </p:nvSpPr>
        <p:spPr>
          <a:xfrm rot="-2092819" flipH="1">
            <a:off x="4680128"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1">
  <p:cSld name="CUSTOM_17">
    <p:spTree>
      <p:nvGrpSpPr>
        <p:cNvPr id="1" name="Shape 106"/>
        <p:cNvGrpSpPr/>
        <p:nvPr/>
      </p:nvGrpSpPr>
      <p:grpSpPr>
        <a:xfrm>
          <a:off x="0" y="0"/>
          <a:ext cx="0" cy="0"/>
          <a:chOff x="0" y="0"/>
          <a:chExt cx="0" cy="0"/>
        </a:xfrm>
      </p:grpSpPr>
      <p:pic>
        <p:nvPicPr>
          <p:cNvPr id="107" name="Google Shape;107;p14"/>
          <p:cNvPicPr preferRelativeResize="0"/>
          <p:nvPr/>
        </p:nvPicPr>
        <p:blipFill>
          <a:blip r:embed="rId2"/>
          <a:stretch>
            <a:fillRect/>
          </a:stretch>
        </p:blipFill>
        <p:spPr>
          <a:xfrm>
            <a:off x="0" y="0"/>
            <a:ext cx="9144000" cy="5143500"/>
          </a:xfrm>
          <a:prstGeom prst="rect">
            <a:avLst/>
          </a:prstGeom>
          <a:noFill/>
          <a:ln>
            <a:noFill/>
          </a:ln>
        </p:spPr>
      </p:pic>
      <p:sp>
        <p:nvSpPr>
          <p:cNvPr id="108" name="Google Shape;108;p14"/>
          <p:cNvSpPr txBox="1">
            <a:spLocks noGrp="1"/>
          </p:cNvSpPr>
          <p:nvPr>
            <p:ph type="title"/>
          </p:nvPr>
        </p:nvSpPr>
        <p:spPr>
          <a:xfrm>
            <a:off x="3008250" y="1886825"/>
            <a:ext cx="2487300" cy="84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9" name="Google Shape;109;p14"/>
          <p:cNvSpPr txBox="1">
            <a:spLocks noGrp="1"/>
          </p:cNvSpPr>
          <p:nvPr>
            <p:ph type="title" idx="2" hasCustomPrompt="1"/>
          </p:nvPr>
        </p:nvSpPr>
        <p:spPr>
          <a:xfrm>
            <a:off x="1888500" y="2114548"/>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10" name="Google Shape;110;p14"/>
          <p:cNvSpPr txBox="1">
            <a:spLocks noGrp="1"/>
          </p:cNvSpPr>
          <p:nvPr>
            <p:ph type="subTitle" idx="1"/>
          </p:nvPr>
        </p:nvSpPr>
        <p:spPr>
          <a:xfrm>
            <a:off x="3008250" y="2707965"/>
            <a:ext cx="4300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11" name="Google Shape;111;p14"/>
          <p:cNvSpPr/>
          <p:nvPr/>
        </p:nvSpPr>
        <p:spPr>
          <a:xfrm rot="10800000">
            <a:off x="7868074" y="333036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4"/>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4"/>
          <p:cNvSpPr/>
          <p:nvPr/>
        </p:nvSpPr>
        <p:spPr>
          <a:xfrm rot="1883118">
            <a:off x="2349847" y="-1388209"/>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14"/>
        <p:cNvGrpSpPr/>
        <p:nvPr/>
      </p:nvGrpSpPr>
      <p:grpSpPr>
        <a:xfrm>
          <a:off x="0" y="0"/>
          <a:ext cx="0" cy="0"/>
          <a:chOff x="0" y="0"/>
          <a:chExt cx="0" cy="0"/>
        </a:xfrm>
      </p:grpSpPr>
      <p:pic>
        <p:nvPicPr>
          <p:cNvPr id="115" name="Google Shape;115;p15"/>
          <p:cNvPicPr preferRelativeResize="0"/>
          <p:nvPr/>
        </p:nvPicPr>
        <p:blipFill>
          <a:blip r:embed="rId2"/>
          <a:stretch>
            <a:fillRect/>
          </a:stretch>
        </p:blipFill>
        <p:spPr>
          <a:xfrm>
            <a:off x="0" y="0"/>
            <a:ext cx="9144000" cy="5143500"/>
          </a:xfrm>
          <a:prstGeom prst="rect">
            <a:avLst/>
          </a:prstGeom>
          <a:noFill/>
          <a:ln>
            <a:noFill/>
          </a:ln>
        </p:spPr>
      </p:pic>
      <p:sp>
        <p:nvSpPr>
          <p:cNvPr id="116" name="Google Shape;116;p15"/>
          <p:cNvSpPr txBox="1">
            <a:spLocks noGrp="1"/>
          </p:cNvSpPr>
          <p:nvPr>
            <p:ph type="title"/>
          </p:nvPr>
        </p:nvSpPr>
        <p:spPr>
          <a:xfrm>
            <a:off x="2391900" y="3100288"/>
            <a:ext cx="43602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7" name="Google Shape;117;p15"/>
          <p:cNvSpPr txBox="1">
            <a:spLocks noGrp="1"/>
          </p:cNvSpPr>
          <p:nvPr>
            <p:ph type="subTitle" idx="1"/>
          </p:nvPr>
        </p:nvSpPr>
        <p:spPr>
          <a:xfrm>
            <a:off x="1226400" y="1511313"/>
            <a:ext cx="6691200" cy="1478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
        <p:nvSpPr>
          <p:cNvPr id="118" name="Google Shape;118;p15"/>
          <p:cNvSpPr/>
          <p:nvPr/>
        </p:nvSpPr>
        <p:spPr>
          <a:xfrm rot="7872396" flipH="1">
            <a:off x="7513873" y="3417518"/>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5"/>
          <p:cNvSpPr/>
          <p:nvPr/>
        </p:nvSpPr>
        <p:spPr>
          <a:xfrm rot="-7872396">
            <a:off x="498948" y="3442143"/>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CUSTOM_16">
    <p:spTree>
      <p:nvGrpSpPr>
        <p:cNvPr id="1" name="Shape 120"/>
        <p:cNvGrpSpPr/>
        <p:nvPr/>
      </p:nvGrpSpPr>
      <p:grpSpPr>
        <a:xfrm>
          <a:off x="0" y="0"/>
          <a:ext cx="0" cy="0"/>
          <a:chOff x="0" y="0"/>
          <a:chExt cx="0" cy="0"/>
        </a:xfrm>
      </p:grpSpPr>
      <p:pic>
        <p:nvPicPr>
          <p:cNvPr id="121" name="Google Shape;121;p16"/>
          <p:cNvPicPr preferRelativeResize="0"/>
          <p:nvPr/>
        </p:nvPicPr>
        <p:blipFill>
          <a:blip r:embed="rId2"/>
          <a:stretch>
            <a:fillRect/>
          </a:stretch>
        </p:blipFill>
        <p:spPr>
          <a:xfrm>
            <a:off x="0" y="0"/>
            <a:ext cx="9144000" cy="5143500"/>
          </a:xfrm>
          <a:prstGeom prst="rect">
            <a:avLst/>
          </a:prstGeom>
          <a:noFill/>
          <a:ln>
            <a:noFill/>
          </a:ln>
        </p:spPr>
      </p:pic>
      <p:sp>
        <p:nvSpPr>
          <p:cNvPr id="122" name="Google Shape;122;p1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23" name="Google Shape;123;p16"/>
          <p:cNvSpPr/>
          <p:nvPr/>
        </p:nvSpPr>
        <p:spPr>
          <a:xfrm rot="-2843632">
            <a:off x="110240" y="-500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16"/>
          <p:cNvGrpSpPr/>
          <p:nvPr/>
        </p:nvGrpSpPr>
        <p:grpSpPr>
          <a:xfrm>
            <a:off x="6262475" y="3097525"/>
            <a:ext cx="4444225" cy="2959750"/>
            <a:chOff x="929625" y="1082900"/>
            <a:chExt cx="4444225" cy="2959750"/>
          </a:xfrm>
        </p:grpSpPr>
        <p:sp>
          <p:nvSpPr>
            <p:cNvPr id="125" name="Google Shape;125;p1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_15">
    <p:spTree>
      <p:nvGrpSpPr>
        <p:cNvPr id="1" name="Shape 127"/>
        <p:cNvGrpSpPr/>
        <p:nvPr/>
      </p:nvGrpSpPr>
      <p:grpSpPr>
        <a:xfrm>
          <a:off x="0" y="0"/>
          <a:ext cx="0" cy="0"/>
          <a:chOff x="0" y="0"/>
          <a:chExt cx="0" cy="0"/>
        </a:xfrm>
      </p:grpSpPr>
      <p:pic>
        <p:nvPicPr>
          <p:cNvPr id="128" name="Google Shape;128;p17"/>
          <p:cNvPicPr preferRelativeResize="0"/>
          <p:nvPr/>
        </p:nvPicPr>
        <p:blipFill>
          <a:blip r:embed="rId2"/>
          <a:stretch>
            <a:fillRect/>
          </a:stretch>
        </p:blipFill>
        <p:spPr>
          <a:xfrm>
            <a:off x="0" y="0"/>
            <a:ext cx="9144000" cy="5143500"/>
          </a:xfrm>
          <a:prstGeom prst="rect">
            <a:avLst/>
          </a:prstGeom>
          <a:noFill/>
          <a:ln>
            <a:noFill/>
          </a:ln>
        </p:spPr>
      </p:pic>
      <p:sp>
        <p:nvSpPr>
          <p:cNvPr id="129" name="Google Shape;129;p17"/>
          <p:cNvSpPr txBox="1">
            <a:spLocks noGrp="1"/>
          </p:cNvSpPr>
          <p:nvPr>
            <p:ph type="title"/>
          </p:nvPr>
        </p:nvSpPr>
        <p:spPr>
          <a:xfrm>
            <a:off x="2740050" y="1531950"/>
            <a:ext cx="3663900" cy="11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8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0" name="Google Shape;130;p17"/>
          <p:cNvSpPr txBox="1">
            <a:spLocks noGrp="1"/>
          </p:cNvSpPr>
          <p:nvPr>
            <p:ph type="subTitle" idx="1"/>
          </p:nvPr>
        </p:nvSpPr>
        <p:spPr>
          <a:xfrm>
            <a:off x="2135550" y="2810550"/>
            <a:ext cx="4872900" cy="801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1">
  <p:cSld name="CUSTOM_13">
    <p:spTree>
      <p:nvGrpSpPr>
        <p:cNvPr id="1" name="Shape 131"/>
        <p:cNvGrpSpPr/>
        <p:nvPr/>
      </p:nvGrpSpPr>
      <p:grpSpPr>
        <a:xfrm>
          <a:off x="0" y="0"/>
          <a:ext cx="0" cy="0"/>
          <a:chOff x="0" y="0"/>
          <a:chExt cx="0" cy="0"/>
        </a:xfrm>
      </p:grpSpPr>
      <p:pic>
        <p:nvPicPr>
          <p:cNvPr id="132" name="Google Shape;132;p18"/>
          <p:cNvPicPr preferRelativeResize="0"/>
          <p:nvPr/>
        </p:nvPicPr>
        <p:blipFill>
          <a:blip r:embed="rId2"/>
          <a:stretch>
            <a:fillRect/>
          </a:stretch>
        </p:blipFill>
        <p:spPr>
          <a:xfrm>
            <a:off x="0" y="0"/>
            <a:ext cx="9144000" cy="5143500"/>
          </a:xfrm>
          <a:prstGeom prst="rect">
            <a:avLst/>
          </a:prstGeom>
          <a:noFill/>
          <a:ln>
            <a:noFill/>
          </a:ln>
        </p:spPr>
      </p:pic>
      <p:sp>
        <p:nvSpPr>
          <p:cNvPr id="133" name="Google Shape;133;p18"/>
          <p:cNvSpPr txBox="1">
            <a:spLocks noGrp="1"/>
          </p:cNvSpPr>
          <p:nvPr>
            <p:ph type="title"/>
          </p:nvPr>
        </p:nvSpPr>
        <p:spPr>
          <a:xfrm>
            <a:off x="4365385" y="1668717"/>
            <a:ext cx="3660900" cy="914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4" name="Google Shape;134;p18"/>
          <p:cNvSpPr txBox="1">
            <a:spLocks noGrp="1"/>
          </p:cNvSpPr>
          <p:nvPr>
            <p:ph type="subTitle" idx="1"/>
          </p:nvPr>
        </p:nvSpPr>
        <p:spPr>
          <a:xfrm>
            <a:off x="4365385" y="2560383"/>
            <a:ext cx="3910500" cy="9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5" name="Google Shape;135;p18"/>
          <p:cNvSpPr/>
          <p:nvPr/>
        </p:nvSpPr>
        <p:spPr>
          <a:xfrm rot="-201070" flipH="1">
            <a:off x="7781168" y="3804"/>
            <a:ext cx="1184387" cy="180775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CUSTOM">
    <p:spTree>
      <p:nvGrpSpPr>
        <p:cNvPr id="1" name="Shape 137"/>
        <p:cNvGrpSpPr/>
        <p:nvPr/>
      </p:nvGrpSpPr>
      <p:grpSpPr>
        <a:xfrm>
          <a:off x="0" y="0"/>
          <a:ext cx="0" cy="0"/>
          <a:chOff x="0" y="0"/>
          <a:chExt cx="0" cy="0"/>
        </a:xfrm>
      </p:grpSpPr>
      <p:pic>
        <p:nvPicPr>
          <p:cNvPr id="138" name="Google Shape;138;p19"/>
          <p:cNvPicPr preferRelativeResize="0"/>
          <p:nvPr/>
        </p:nvPicPr>
        <p:blipFill>
          <a:blip r:embed="rId2"/>
          <a:stretch>
            <a:fillRect/>
          </a:stretch>
        </p:blipFill>
        <p:spPr>
          <a:xfrm>
            <a:off x="0" y="0"/>
            <a:ext cx="9144000" cy="5143500"/>
          </a:xfrm>
          <a:prstGeom prst="rect">
            <a:avLst/>
          </a:prstGeom>
          <a:noFill/>
          <a:ln>
            <a:noFill/>
          </a:ln>
        </p:spPr>
      </p:pic>
      <p:sp>
        <p:nvSpPr>
          <p:cNvPr id="139" name="Google Shape;139;p1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0" name="Google Shape;140;p19"/>
          <p:cNvSpPr txBox="1">
            <a:spLocks noGrp="1"/>
          </p:cNvSpPr>
          <p:nvPr>
            <p:ph type="body" idx="1"/>
          </p:nvPr>
        </p:nvSpPr>
        <p:spPr>
          <a:xfrm>
            <a:off x="720000" y="1707600"/>
            <a:ext cx="7704000" cy="2924400"/>
          </a:xfrm>
          <a:prstGeom prst="rect">
            <a:avLst/>
          </a:prstGeom>
        </p:spPr>
        <p:txBody>
          <a:bodyPr spcFirstLastPara="1" wrap="square" lIns="91425" tIns="91425" rIns="91425" bIns="91425" anchor="t" anchorCtr="0">
            <a:noAutofit/>
          </a:bodyPr>
          <a:lstStyle>
            <a:lvl1pPr marL="457200" lvl="0" indent="-330200" rtl="0">
              <a:spcBef>
                <a:spcPts val="0"/>
              </a:spcBef>
              <a:spcAft>
                <a:spcPts val="0"/>
              </a:spcAft>
              <a:buSzPts val="1600"/>
              <a:buChar char="●"/>
              <a:defRPr/>
            </a:lvl1pPr>
            <a:lvl2pPr marL="914400" lvl="1" indent="-330200" rtl="0">
              <a:lnSpc>
                <a:spcPct val="100000"/>
              </a:lnSpc>
              <a:spcBef>
                <a:spcPts val="0"/>
              </a:spcBef>
              <a:spcAft>
                <a:spcPts val="0"/>
              </a:spcAft>
              <a:buSzPts val="1600"/>
              <a:buFont typeface="Roboto Condensed Light"/>
              <a:buChar char="○"/>
              <a:defRPr sz="1600"/>
            </a:lvl2pPr>
            <a:lvl3pPr marL="1371600" lvl="2" indent="-330200" rtl="0">
              <a:lnSpc>
                <a:spcPct val="100000"/>
              </a:lnSpc>
              <a:spcBef>
                <a:spcPts val="0"/>
              </a:spcBef>
              <a:spcAft>
                <a:spcPts val="0"/>
              </a:spcAft>
              <a:buSzPts val="1600"/>
              <a:buFont typeface="Roboto Condensed Light"/>
              <a:buChar char="■"/>
              <a:defRPr sz="1600"/>
            </a:lvl3pPr>
            <a:lvl4pPr marL="1828800" lvl="3" indent="-330200" rtl="0">
              <a:lnSpc>
                <a:spcPct val="100000"/>
              </a:lnSpc>
              <a:spcBef>
                <a:spcPts val="0"/>
              </a:spcBef>
              <a:spcAft>
                <a:spcPts val="0"/>
              </a:spcAft>
              <a:buSzPts val="1600"/>
              <a:buFont typeface="Roboto Condensed Light"/>
              <a:buChar char="●"/>
              <a:defRPr sz="1600"/>
            </a:lvl4pPr>
            <a:lvl5pPr marL="2286000" lvl="4" indent="-330200" rtl="0">
              <a:lnSpc>
                <a:spcPct val="100000"/>
              </a:lnSpc>
              <a:spcBef>
                <a:spcPts val="0"/>
              </a:spcBef>
              <a:spcAft>
                <a:spcPts val="0"/>
              </a:spcAft>
              <a:buSzPts val="1600"/>
              <a:buFont typeface="Roboto Condensed Light"/>
              <a:buChar char="○"/>
              <a:defRPr sz="1600"/>
            </a:lvl5pPr>
            <a:lvl6pPr marL="2743200" lvl="5" indent="-330200" rtl="0">
              <a:lnSpc>
                <a:spcPct val="100000"/>
              </a:lnSpc>
              <a:spcBef>
                <a:spcPts val="0"/>
              </a:spcBef>
              <a:spcAft>
                <a:spcPts val="0"/>
              </a:spcAft>
              <a:buSzPts val="1600"/>
              <a:buFont typeface="Roboto Condensed Light"/>
              <a:buChar char="■"/>
              <a:defRPr sz="1600"/>
            </a:lvl6pPr>
            <a:lvl7pPr marL="3200400" lvl="6" indent="-330200" rtl="0">
              <a:lnSpc>
                <a:spcPct val="100000"/>
              </a:lnSpc>
              <a:spcBef>
                <a:spcPts val="0"/>
              </a:spcBef>
              <a:spcAft>
                <a:spcPts val="0"/>
              </a:spcAft>
              <a:buSzPts val="1600"/>
              <a:buFont typeface="Roboto Condensed Light"/>
              <a:buChar char="●"/>
              <a:defRPr sz="1600"/>
            </a:lvl7pPr>
            <a:lvl8pPr marL="3657600" lvl="7" indent="-330200" rtl="0">
              <a:lnSpc>
                <a:spcPct val="100000"/>
              </a:lnSpc>
              <a:spcBef>
                <a:spcPts val="0"/>
              </a:spcBef>
              <a:spcAft>
                <a:spcPts val="0"/>
              </a:spcAft>
              <a:buSzPts val="1600"/>
              <a:buFont typeface="Roboto Condensed Light"/>
              <a:buChar char="○"/>
              <a:defRPr sz="1600"/>
            </a:lvl8pPr>
            <a:lvl9pPr marL="4114800" lvl="8" indent="-330200" rtl="0">
              <a:lnSpc>
                <a:spcPct val="100000"/>
              </a:lnSpc>
              <a:spcBef>
                <a:spcPts val="0"/>
              </a:spcBef>
              <a:spcAft>
                <a:spcPts val="0"/>
              </a:spcAft>
              <a:buSzPts val="1600"/>
              <a:buFont typeface="Roboto Condensed Light"/>
              <a:buChar char="■"/>
              <a:defRPr sz="1600"/>
            </a:lvl9pPr>
          </a:lstStyle>
          <a:p>
            <a:endParaRPr/>
          </a:p>
        </p:txBody>
      </p:sp>
      <p:sp>
        <p:nvSpPr>
          <p:cNvPr id="141" name="Google Shape;141;p19"/>
          <p:cNvSpPr txBox="1">
            <a:spLocks noGrp="1"/>
          </p:cNvSpPr>
          <p:nvPr>
            <p:ph type="subTitle" idx="2"/>
          </p:nvPr>
        </p:nvSpPr>
        <p:spPr>
          <a:xfrm>
            <a:off x="720000" y="1169300"/>
            <a:ext cx="77040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sz="1600"/>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42" name="Google Shape;142;p19"/>
          <p:cNvSpPr/>
          <p:nvPr/>
        </p:nvSpPr>
        <p:spPr>
          <a:xfrm rot="-6865406" flipH="1">
            <a:off x="182416" y="-185789"/>
            <a:ext cx="1075257" cy="164137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9"/>
          <p:cNvSpPr/>
          <p:nvPr/>
        </p:nvSpPr>
        <p:spPr>
          <a:xfrm rot="9609835" flipH="1">
            <a:off x="7764206" y="3346473"/>
            <a:ext cx="1184404" cy="180778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3">
  <p:cSld name="CUSTOM_4">
    <p:spTree>
      <p:nvGrpSpPr>
        <p:cNvPr id="1" name="Shape 144"/>
        <p:cNvGrpSpPr/>
        <p:nvPr/>
      </p:nvGrpSpPr>
      <p:grpSpPr>
        <a:xfrm>
          <a:off x="0" y="0"/>
          <a:ext cx="0" cy="0"/>
          <a:chOff x="0" y="0"/>
          <a:chExt cx="0" cy="0"/>
        </a:xfrm>
      </p:grpSpPr>
      <p:pic>
        <p:nvPicPr>
          <p:cNvPr id="145" name="Google Shape;145;p20"/>
          <p:cNvPicPr preferRelativeResize="0"/>
          <p:nvPr/>
        </p:nvPicPr>
        <p:blipFill>
          <a:blip r:embed="rId2"/>
          <a:stretch>
            <a:fillRect/>
          </a:stretch>
        </p:blipFill>
        <p:spPr>
          <a:xfrm>
            <a:off x="0" y="0"/>
            <a:ext cx="9144000" cy="5143500"/>
          </a:xfrm>
          <a:prstGeom prst="rect">
            <a:avLst/>
          </a:prstGeom>
          <a:noFill/>
          <a:ln>
            <a:noFill/>
          </a:ln>
        </p:spPr>
      </p:pic>
      <p:sp>
        <p:nvSpPr>
          <p:cNvPr id="146" name="Google Shape;146;p20"/>
          <p:cNvSpPr txBox="1">
            <a:spLocks noGrp="1"/>
          </p:cNvSpPr>
          <p:nvPr>
            <p:ph type="title"/>
          </p:nvPr>
        </p:nvSpPr>
        <p:spPr>
          <a:xfrm>
            <a:off x="1353763" y="1774800"/>
            <a:ext cx="3085500" cy="54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47" name="Google Shape;147;p20"/>
          <p:cNvSpPr txBox="1">
            <a:spLocks noGrp="1"/>
          </p:cNvSpPr>
          <p:nvPr>
            <p:ph type="subTitle" idx="1"/>
          </p:nvPr>
        </p:nvSpPr>
        <p:spPr>
          <a:xfrm>
            <a:off x="1353941" y="2271300"/>
            <a:ext cx="30855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8" name="Google Shape;148;p20"/>
          <p:cNvSpPr/>
          <p:nvPr/>
        </p:nvSpPr>
        <p:spPr>
          <a:xfrm rot="-1034845" flipH="1">
            <a:off x="7718163"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0"/>
          <p:cNvSpPr/>
          <p:nvPr/>
        </p:nvSpPr>
        <p:spPr>
          <a:xfrm rot="9765155" flipH="1">
            <a:off x="241388"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0"/>
          <p:cNvSpPr/>
          <p:nvPr/>
        </p:nvSpPr>
        <p:spPr>
          <a:xfrm rot="8916882" flipH="1">
            <a:off x="2426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4">
  <p:cSld name="CUSTOM_4_1">
    <p:spTree>
      <p:nvGrpSpPr>
        <p:cNvPr id="1" name="Shape 151"/>
        <p:cNvGrpSpPr/>
        <p:nvPr/>
      </p:nvGrpSpPr>
      <p:grpSpPr>
        <a:xfrm>
          <a:off x="0" y="0"/>
          <a:ext cx="0" cy="0"/>
          <a:chOff x="0" y="0"/>
          <a:chExt cx="0" cy="0"/>
        </a:xfrm>
      </p:grpSpPr>
      <p:pic>
        <p:nvPicPr>
          <p:cNvPr id="152" name="Google Shape;152;p21"/>
          <p:cNvPicPr preferRelativeResize="0"/>
          <p:nvPr/>
        </p:nvPicPr>
        <p:blipFill>
          <a:blip r:embed="rId2"/>
          <a:stretch>
            <a:fillRect/>
          </a:stretch>
        </p:blipFill>
        <p:spPr>
          <a:xfrm>
            <a:off x="0" y="0"/>
            <a:ext cx="9144000" cy="5143500"/>
          </a:xfrm>
          <a:prstGeom prst="rect">
            <a:avLst/>
          </a:prstGeom>
          <a:noFill/>
          <a:ln>
            <a:noFill/>
          </a:ln>
        </p:spPr>
      </p:pic>
      <p:sp>
        <p:nvSpPr>
          <p:cNvPr id="153" name="Google Shape;153;p21"/>
          <p:cNvSpPr txBox="1">
            <a:spLocks noGrp="1"/>
          </p:cNvSpPr>
          <p:nvPr>
            <p:ph type="title"/>
          </p:nvPr>
        </p:nvSpPr>
        <p:spPr>
          <a:xfrm>
            <a:off x="4141243" y="1774800"/>
            <a:ext cx="3085500" cy="548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4" name="Google Shape;154;p21"/>
          <p:cNvSpPr txBox="1">
            <a:spLocks noGrp="1"/>
          </p:cNvSpPr>
          <p:nvPr>
            <p:ph type="subTitle" idx="1"/>
          </p:nvPr>
        </p:nvSpPr>
        <p:spPr>
          <a:xfrm>
            <a:off x="4141421" y="2271300"/>
            <a:ext cx="30855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55" name="Google Shape;155;p21"/>
          <p:cNvSpPr/>
          <p:nvPr/>
        </p:nvSpPr>
        <p:spPr>
          <a:xfrm rot="1034845">
            <a:off x="241388"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1"/>
          <p:cNvSpPr/>
          <p:nvPr/>
        </p:nvSpPr>
        <p:spPr>
          <a:xfrm rot="-9765155">
            <a:off x="7718163"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1"/>
          <p:cNvSpPr/>
          <p:nvPr/>
        </p:nvSpPr>
        <p:spPr>
          <a:xfrm rot="-8916882">
            <a:off x="22736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58"/>
        <p:cNvGrpSpPr/>
        <p:nvPr/>
      </p:nvGrpSpPr>
      <p:grpSpPr>
        <a:xfrm>
          <a:off x="0" y="0"/>
          <a:ext cx="0" cy="0"/>
          <a:chOff x="0" y="0"/>
          <a:chExt cx="0" cy="0"/>
        </a:xfrm>
      </p:grpSpPr>
      <p:pic>
        <p:nvPicPr>
          <p:cNvPr id="159" name="Google Shape;159;p22"/>
          <p:cNvPicPr preferRelativeResize="0"/>
          <p:nvPr/>
        </p:nvPicPr>
        <p:blipFill>
          <a:blip r:embed="rId2"/>
          <a:stretch>
            <a:fillRect/>
          </a:stretch>
        </p:blipFill>
        <p:spPr>
          <a:xfrm>
            <a:off x="0" y="0"/>
            <a:ext cx="9144000" cy="5143500"/>
          </a:xfrm>
          <a:prstGeom prst="rect">
            <a:avLst/>
          </a:prstGeom>
          <a:noFill/>
          <a:ln>
            <a:noFill/>
          </a:ln>
        </p:spPr>
      </p:pic>
      <p:sp>
        <p:nvSpPr>
          <p:cNvPr id="160" name="Google Shape;160;p22"/>
          <p:cNvSpPr txBox="1">
            <a:spLocks noGrp="1"/>
          </p:cNvSpPr>
          <p:nvPr>
            <p:ph type="title"/>
          </p:nvPr>
        </p:nvSpPr>
        <p:spPr>
          <a:xfrm>
            <a:off x="1457121"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1" name="Google Shape;161;p22"/>
          <p:cNvSpPr txBox="1">
            <a:spLocks noGrp="1"/>
          </p:cNvSpPr>
          <p:nvPr>
            <p:ph type="title" idx="2"/>
          </p:nvPr>
        </p:nvSpPr>
        <p:spPr>
          <a:xfrm>
            <a:off x="4944279"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2" name="Google Shape;162;p22"/>
          <p:cNvSpPr txBox="1">
            <a:spLocks noGrp="1"/>
          </p:cNvSpPr>
          <p:nvPr>
            <p:ph type="subTitle" idx="1"/>
          </p:nvPr>
        </p:nvSpPr>
        <p:spPr>
          <a:xfrm>
            <a:off x="4877679"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3" name="Google Shape;163;p22"/>
          <p:cNvSpPr txBox="1">
            <a:spLocks noGrp="1"/>
          </p:cNvSpPr>
          <p:nvPr>
            <p:ph type="subTitle" idx="3"/>
          </p:nvPr>
        </p:nvSpPr>
        <p:spPr>
          <a:xfrm>
            <a:off x="1390521"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4" name="Google Shape;164;p22"/>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65" name="Google Shape;165;p22"/>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2"/>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2"/>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2"/>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69"/>
        <p:cNvGrpSpPr/>
        <p:nvPr/>
      </p:nvGrpSpPr>
      <p:grpSpPr>
        <a:xfrm>
          <a:off x="0" y="0"/>
          <a:ext cx="0" cy="0"/>
          <a:chOff x="0" y="0"/>
          <a:chExt cx="0" cy="0"/>
        </a:xfrm>
      </p:grpSpPr>
      <p:pic>
        <p:nvPicPr>
          <p:cNvPr id="170" name="Google Shape;170;p23"/>
          <p:cNvPicPr preferRelativeResize="0"/>
          <p:nvPr/>
        </p:nvPicPr>
        <p:blipFill>
          <a:blip r:embed="rId2"/>
          <a:stretch>
            <a:fillRect/>
          </a:stretch>
        </p:blipFill>
        <p:spPr>
          <a:xfrm>
            <a:off x="0" y="0"/>
            <a:ext cx="9144000" cy="5143500"/>
          </a:xfrm>
          <a:prstGeom prst="rect">
            <a:avLst/>
          </a:prstGeom>
          <a:noFill/>
          <a:ln>
            <a:noFill/>
          </a:ln>
        </p:spPr>
      </p:pic>
      <p:sp>
        <p:nvSpPr>
          <p:cNvPr id="171" name="Google Shape;171;p23"/>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3"/>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3"/>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3"/>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3"/>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76" name="Google Shape;176;p23"/>
          <p:cNvSpPr txBox="1">
            <a:spLocks noGrp="1"/>
          </p:cNvSpPr>
          <p:nvPr>
            <p:ph type="subTitle" idx="1"/>
          </p:nvPr>
        </p:nvSpPr>
        <p:spPr>
          <a:xfrm>
            <a:off x="4175676"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7" name="Google Shape;177;p23"/>
          <p:cNvSpPr txBox="1">
            <a:spLocks noGrp="1"/>
          </p:cNvSpPr>
          <p:nvPr>
            <p:ph type="subTitle" idx="2"/>
          </p:nvPr>
        </p:nvSpPr>
        <p:spPr>
          <a:xfrm>
            <a:off x="4009926"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78" name="Google Shape;178;p23"/>
          <p:cNvSpPr txBox="1">
            <a:spLocks noGrp="1"/>
          </p:cNvSpPr>
          <p:nvPr>
            <p:ph type="subTitle" idx="3"/>
          </p:nvPr>
        </p:nvSpPr>
        <p:spPr>
          <a:xfrm>
            <a:off x="6242601"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9" name="Google Shape;179;p23"/>
          <p:cNvSpPr txBox="1">
            <a:spLocks noGrp="1"/>
          </p:cNvSpPr>
          <p:nvPr>
            <p:ph type="subTitle" idx="4"/>
          </p:nvPr>
        </p:nvSpPr>
        <p:spPr>
          <a:xfrm>
            <a:off x="6076851"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80" name="Google Shape;180;p23"/>
          <p:cNvSpPr txBox="1">
            <a:spLocks noGrp="1"/>
          </p:cNvSpPr>
          <p:nvPr>
            <p:ph type="subTitle" idx="5"/>
          </p:nvPr>
        </p:nvSpPr>
        <p:spPr>
          <a:xfrm>
            <a:off x="4068963" y="1345274"/>
            <a:ext cx="38589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3">
  <p:cSld name="CUSTOM_14">
    <p:spTree>
      <p:nvGrpSpPr>
        <p:cNvPr id="1" name="Shape 181"/>
        <p:cNvGrpSpPr/>
        <p:nvPr/>
      </p:nvGrpSpPr>
      <p:grpSpPr>
        <a:xfrm>
          <a:off x="0" y="0"/>
          <a:ext cx="0" cy="0"/>
          <a:chOff x="0" y="0"/>
          <a:chExt cx="0" cy="0"/>
        </a:xfrm>
      </p:grpSpPr>
      <p:pic>
        <p:nvPicPr>
          <p:cNvPr id="182" name="Google Shape;182;p24"/>
          <p:cNvPicPr preferRelativeResize="0"/>
          <p:nvPr/>
        </p:nvPicPr>
        <p:blipFill>
          <a:blip r:embed="rId2"/>
          <a:stretch>
            <a:fillRect/>
          </a:stretch>
        </p:blipFill>
        <p:spPr>
          <a:xfrm>
            <a:off x="0" y="0"/>
            <a:ext cx="9144000" cy="5143500"/>
          </a:xfrm>
          <a:prstGeom prst="rect">
            <a:avLst/>
          </a:prstGeom>
          <a:noFill/>
          <a:ln>
            <a:noFill/>
          </a:ln>
        </p:spPr>
      </p:pic>
      <p:sp>
        <p:nvSpPr>
          <p:cNvPr id="183" name="Google Shape;183;p24"/>
          <p:cNvSpPr txBox="1">
            <a:spLocks noGrp="1"/>
          </p:cNvSpPr>
          <p:nvPr>
            <p:ph type="body" idx="1"/>
          </p:nvPr>
        </p:nvSpPr>
        <p:spPr>
          <a:xfrm>
            <a:off x="870050"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4" name="Google Shape;184;p24"/>
          <p:cNvSpPr txBox="1">
            <a:spLocks noGrp="1"/>
          </p:cNvSpPr>
          <p:nvPr>
            <p:ph type="body" idx="2"/>
          </p:nvPr>
        </p:nvSpPr>
        <p:spPr>
          <a:xfrm>
            <a:off x="4750451"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30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5" name="Google Shape;185;p2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86" name="Google Shape;186;p24"/>
          <p:cNvSpPr txBox="1">
            <a:spLocks noGrp="1"/>
          </p:cNvSpPr>
          <p:nvPr>
            <p:ph type="subTitle" idx="3"/>
          </p:nvPr>
        </p:nvSpPr>
        <p:spPr>
          <a:xfrm>
            <a:off x="788700" y="1170432"/>
            <a:ext cx="75666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87" name="Google Shape;187;p24"/>
          <p:cNvSpPr/>
          <p:nvPr/>
        </p:nvSpPr>
        <p:spPr>
          <a:xfrm rot="2092819">
            <a:off x="2563824"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24"/>
          <p:cNvGrpSpPr/>
          <p:nvPr/>
        </p:nvGrpSpPr>
        <p:grpSpPr>
          <a:xfrm>
            <a:off x="-415575" y="-1679550"/>
            <a:ext cx="4444225" cy="2959750"/>
            <a:chOff x="929625" y="1082900"/>
            <a:chExt cx="4444225" cy="2959750"/>
          </a:xfrm>
        </p:grpSpPr>
        <p:sp>
          <p:nvSpPr>
            <p:cNvPr id="189" name="Google Shape;189;p2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91"/>
        <p:cNvGrpSpPr/>
        <p:nvPr/>
      </p:nvGrpSpPr>
      <p:grpSpPr>
        <a:xfrm>
          <a:off x="0" y="0"/>
          <a:ext cx="0" cy="0"/>
          <a:chOff x="0" y="0"/>
          <a:chExt cx="0" cy="0"/>
        </a:xfrm>
      </p:grpSpPr>
      <p:pic>
        <p:nvPicPr>
          <p:cNvPr id="192" name="Google Shape;192;p25"/>
          <p:cNvPicPr preferRelativeResize="0"/>
          <p:nvPr/>
        </p:nvPicPr>
        <p:blipFill>
          <a:blip r:embed="rId2"/>
          <a:stretch>
            <a:fillRect/>
          </a:stretch>
        </p:blipFill>
        <p:spPr>
          <a:xfrm>
            <a:off x="0" y="0"/>
            <a:ext cx="9144000" cy="5143500"/>
          </a:xfrm>
          <a:prstGeom prst="rect">
            <a:avLst/>
          </a:prstGeom>
          <a:noFill/>
          <a:ln>
            <a:noFill/>
          </a:ln>
        </p:spPr>
      </p:pic>
      <p:sp>
        <p:nvSpPr>
          <p:cNvPr id="193" name="Google Shape;193;p25"/>
          <p:cNvSpPr txBox="1">
            <a:spLocks noGrp="1"/>
          </p:cNvSpPr>
          <p:nvPr>
            <p:ph type="title"/>
          </p:nvPr>
        </p:nvSpPr>
        <p:spPr>
          <a:xfrm>
            <a:off x="716822"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4" name="Google Shape;194;p25"/>
          <p:cNvSpPr txBox="1">
            <a:spLocks noGrp="1"/>
          </p:cNvSpPr>
          <p:nvPr>
            <p:ph type="subTitle" idx="1"/>
          </p:nvPr>
        </p:nvSpPr>
        <p:spPr>
          <a:xfrm>
            <a:off x="716822"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5" name="Google Shape;195;p25"/>
          <p:cNvSpPr txBox="1">
            <a:spLocks noGrp="1"/>
          </p:cNvSpPr>
          <p:nvPr>
            <p:ph type="title" idx="2"/>
          </p:nvPr>
        </p:nvSpPr>
        <p:spPr>
          <a:xfrm>
            <a:off x="3484276"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6" name="Google Shape;196;p25"/>
          <p:cNvSpPr txBox="1">
            <a:spLocks noGrp="1"/>
          </p:cNvSpPr>
          <p:nvPr>
            <p:ph type="subTitle" idx="3"/>
          </p:nvPr>
        </p:nvSpPr>
        <p:spPr>
          <a:xfrm>
            <a:off x="3484276"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7" name="Google Shape;197;p25"/>
          <p:cNvSpPr txBox="1">
            <a:spLocks noGrp="1"/>
          </p:cNvSpPr>
          <p:nvPr>
            <p:ph type="title" idx="4"/>
          </p:nvPr>
        </p:nvSpPr>
        <p:spPr>
          <a:xfrm>
            <a:off x="6251878"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25"/>
          <p:cNvSpPr txBox="1">
            <a:spLocks noGrp="1"/>
          </p:cNvSpPr>
          <p:nvPr>
            <p:ph type="subTitle" idx="5"/>
          </p:nvPr>
        </p:nvSpPr>
        <p:spPr>
          <a:xfrm>
            <a:off x="6251878"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9" name="Google Shape;199;p25"/>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0" name="Google Shape;200;p25"/>
          <p:cNvSpPr/>
          <p:nvPr/>
        </p:nvSpPr>
        <p:spPr>
          <a:xfrm rot="-2092819" flipH="1">
            <a:off x="4756328" y="3706798"/>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5"/>
          <p:cNvSpPr/>
          <p:nvPr/>
        </p:nvSpPr>
        <p:spPr>
          <a:xfrm rot="3031700">
            <a:off x="-42135" y="-195212"/>
            <a:ext cx="1184385" cy="18077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202"/>
        <p:cNvGrpSpPr/>
        <p:nvPr/>
      </p:nvGrpSpPr>
      <p:grpSpPr>
        <a:xfrm>
          <a:off x="0" y="0"/>
          <a:ext cx="0" cy="0"/>
          <a:chOff x="0" y="0"/>
          <a:chExt cx="0" cy="0"/>
        </a:xfrm>
      </p:grpSpPr>
      <p:pic>
        <p:nvPicPr>
          <p:cNvPr id="203" name="Google Shape;203;p26"/>
          <p:cNvPicPr preferRelativeResize="0"/>
          <p:nvPr/>
        </p:nvPicPr>
        <p:blipFill>
          <a:blip r:embed="rId2"/>
          <a:stretch>
            <a:fillRect/>
          </a:stretch>
        </p:blipFill>
        <p:spPr>
          <a:xfrm>
            <a:off x="0" y="0"/>
            <a:ext cx="9144000" cy="5143500"/>
          </a:xfrm>
          <a:prstGeom prst="rect">
            <a:avLst/>
          </a:prstGeom>
          <a:noFill/>
          <a:ln>
            <a:noFill/>
          </a:ln>
        </p:spPr>
      </p:pic>
      <p:sp>
        <p:nvSpPr>
          <p:cNvPr id="204" name="Google Shape;204;p26"/>
          <p:cNvSpPr txBox="1">
            <a:spLocks noGrp="1"/>
          </p:cNvSpPr>
          <p:nvPr>
            <p:ph type="title"/>
          </p:nvPr>
        </p:nvSpPr>
        <p:spPr>
          <a:xfrm>
            <a:off x="1372930" y="4014225"/>
            <a:ext cx="9612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5" name="Google Shape;205;p26"/>
          <p:cNvSpPr txBox="1">
            <a:spLocks noGrp="1"/>
          </p:cNvSpPr>
          <p:nvPr>
            <p:ph type="subTitle" idx="1"/>
          </p:nvPr>
        </p:nvSpPr>
        <p:spPr>
          <a:xfrm>
            <a:off x="89803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6" name="Google Shape;206;p26"/>
          <p:cNvSpPr txBox="1">
            <a:spLocks noGrp="1"/>
          </p:cNvSpPr>
          <p:nvPr>
            <p:ph type="title" idx="2"/>
          </p:nvPr>
        </p:nvSpPr>
        <p:spPr>
          <a:xfrm>
            <a:off x="409200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7" name="Google Shape;207;p26"/>
          <p:cNvSpPr txBox="1">
            <a:spLocks noGrp="1"/>
          </p:cNvSpPr>
          <p:nvPr>
            <p:ph type="subTitle" idx="3"/>
          </p:nvPr>
        </p:nvSpPr>
        <p:spPr>
          <a:xfrm>
            <a:off x="3618000" y="2275525"/>
            <a:ext cx="1908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8" name="Google Shape;208;p26"/>
          <p:cNvSpPr txBox="1">
            <a:spLocks noGrp="1"/>
          </p:cNvSpPr>
          <p:nvPr>
            <p:ph type="title" idx="4"/>
          </p:nvPr>
        </p:nvSpPr>
        <p:spPr>
          <a:xfrm>
            <a:off x="681047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9" name="Google Shape;209;p26"/>
          <p:cNvSpPr txBox="1">
            <a:spLocks noGrp="1"/>
          </p:cNvSpPr>
          <p:nvPr>
            <p:ph type="subTitle" idx="5"/>
          </p:nvPr>
        </p:nvSpPr>
        <p:spPr>
          <a:xfrm>
            <a:off x="633497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0" name="Google Shape;210;p26"/>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11" name="Google Shape;211;p26"/>
          <p:cNvSpPr/>
          <p:nvPr/>
        </p:nvSpPr>
        <p:spPr>
          <a:xfrm rot="7214583" flipH="1">
            <a:off x="7895950" y="17444"/>
            <a:ext cx="1236229" cy="188695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 name="Google Shape;212;p26"/>
          <p:cNvGrpSpPr/>
          <p:nvPr/>
        </p:nvGrpSpPr>
        <p:grpSpPr>
          <a:xfrm>
            <a:off x="-1610175" y="-852875"/>
            <a:ext cx="4444225" cy="2959750"/>
            <a:chOff x="929625" y="1082900"/>
            <a:chExt cx="4444225" cy="2959750"/>
          </a:xfrm>
        </p:grpSpPr>
        <p:sp>
          <p:nvSpPr>
            <p:cNvPr id="213" name="Google Shape;213;p2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15"/>
        <p:cNvGrpSpPr/>
        <p:nvPr/>
      </p:nvGrpSpPr>
      <p:grpSpPr>
        <a:xfrm>
          <a:off x="0" y="0"/>
          <a:ext cx="0" cy="0"/>
          <a:chOff x="0" y="0"/>
          <a:chExt cx="0" cy="0"/>
        </a:xfrm>
      </p:grpSpPr>
      <p:pic>
        <p:nvPicPr>
          <p:cNvPr id="216" name="Google Shape;216;p27"/>
          <p:cNvPicPr preferRelativeResize="0"/>
          <p:nvPr/>
        </p:nvPicPr>
        <p:blipFill>
          <a:blip r:embed="rId2"/>
          <a:stretch>
            <a:fillRect/>
          </a:stretch>
        </p:blipFill>
        <p:spPr>
          <a:xfrm>
            <a:off x="0" y="0"/>
            <a:ext cx="9144000" cy="5143500"/>
          </a:xfrm>
          <a:prstGeom prst="rect">
            <a:avLst/>
          </a:prstGeom>
          <a:noFill/>
          <a:ln>
            <a:noFill/>
          </a:ln>
        </p:spPr>
      </p:pic>
      <p:sp>
        <p:nvSpPr>
          <p:cNvPr id="217" name="Google Shape;217;p27"/>
          <p:cNvSpPr txBox="1">
            <a:spLocks noGrp="1"/>
          </p:cNvSpPr>
          <p:nvPr>
            <p:ph type="title"/>
          </p:nvPr>
        </p:nvSpPr>
        <p:spPr>
          <a:xfrm>
            <a:off x="2461725" y="14608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8" name="Google Shape;218;p27"/>
          <p:cNvSpPr txBox="1">
            <a:spLocks noGrp="1"/>
          </p:cNvSpPr>
          <p:nvPr>
            <p:ph type="subTitle" idx="1"/>
          </p:nvPr>
        </p:nvSpPr>
        <p:spPr>
          <a:xfrm>
            <a:off x="2461725" y="19243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9" name="Google Shape;219;p27"/>
          <p:cNvSpPr txBox="1">
            <a:spLocks noGrp="1"/>
          </p:cNvSpPr>
          <p:nvPr>
            <p:ph type="title" idx="2"/>
          </p:nvPr>
        </p:nvSpPr>
        <p:spPr>
          <a:xfrm>
            <a:off x="4701632" y="14608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0" name="Google Shape;220;p27"/>
          <p:cNvSpPr txBox="1">
            <a:spLocks noGrp="1"/>
          </p:cNvSpPr>
          <p:nvPr>
            <p:ph type="subTitle" idx="3"/>
          </p:nvPr>
        </p:nvSpPr>
        <p:spPr>
          <a:xfrm>
            <a:off x="4701632" y="19243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1" name="Google Shape;221;p27"/>
          <p:cNvSpPr txBox="1">
            <a:spLocks noGrp="1"/>
          </p:cNvSpPr>
          <p:nvPr>
            <p:ph type="title" idx="4"/>
          </p:nvPr>
        </p:nvSpPr>
        <p:spPr>
          <a:xfrm>
            <a:off x="2462950" y="30610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2" name="Google Shape;222;p27"/>
          <p:cNvSpPr txBox="1">
            <a:spLocks noGrp="1"/>
          </p:cNvSpPr>
          <p:nvPr>
            <p:ph type="subTitle" idx="5"/>
          </p:nvPr>
        </p:nvSpPr>
        <p:spPr>
          <a:xfrm>
            <a:off x="2462950" y="35245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3" name="Google Shape;223;p27"/>
          <p:cNvSpPr txBox="1">
            <a:spLocks noGrp="1"/>
          </p:cNvSpPr>
          <p:nvPr>
            <p:ph type="title" idx="6"/>
          </p:nvPr>
        </p:nvSpPr>
        <p:spPr>
          <a:xfrm>
            <a:off x="4702857" y="30610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4" name="Google Shape;224;p27"/>
          <p:cNvSpPr txBox="1">
            <a:spLocks noGrp="1"/>
          </p:cNvSpPr>
          <p:nvPr>
            <p:ph type="subTitle" idx="7"/>
          </p:nvPr>
        </p:nvSpPr>
        <p:spPr>
          <a:xfrm>
            <a:off x="4702857" y="35245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5" name="Google Shape;225;p27"/>
          <p:cNvSpPr txBox="1">
            <a:spLocks noGrp="1"/>
          </p:cNvSpPr>
          <p:nvPr>
            <p:ph type="title" idx="8"/>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26" name="Google Shape;226;p27"/>
          <p:cNvSpPr/>
          <p:nvPr/>
        </p:nvSpPr>
        <p:spPr>
          <a:xfrm rot="8707181" flipH="1">
            <a:off x="2563824" y="-1397199"/>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7"/>
          <p:cNvSpPr/>
          <p:nvPr/>
        </p:nvSpPr>
        <p:spPr>
          <a:xfrm rot="9089344">
            <a:off x="311897"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7"/>
          <p:cNvSpPr/>
          <p:nvPr/>
        </p:nvSpPr>
        <p:spPr>
          <a:xfrm rot="-9089344" flipH="1">
            <a:off x="7595872"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29"/>
        <p:cNvGrpSpPr/>
        <p:nvPr/>
      </p:nvGrpSpPr>
      <p:grpSpPr>
        <a:xfrm>
          <a:off x="0" y="0"/>
          <a:ext cx="0" cy="0"/>
          <a:chOff x="0" y="0"/>
          <a:chExt cx="0" cy="0"/>
        </a:xfrm>
      </p:grpSpPr>
      <p:pic>
        <p:nvPicPr>
          <p:cNvPr id="230" name="Google Shape;230;p28"/>
          <p:cNvPicPr preferRelativeResize="0"/>
          <p:nvPr/>
        </p:nvPicPr>
        <p:blipFill>
          <a:blip r:embed="rId2"/>
          <a:stretch>
            <a:fillRect/>
          </a:stretch>
        </p:blipFill>
        <p:spPr>
          <a:xfrm>
            <a:off x="0" y="0"/>
            <a:ext cx="9144000" cy="5143500"/>
          </a:xfrm>
          <a:prstGeom prst="rect">
            <a:avLst/>
          </a:prstGeom>
          <a:noFill/>
          <a:ln>
            <a:noFill/>
          </a:ln>
        </p:spPr>
      </p:pic>
      <p:sp>
        <p:nvSpPr>
          <p:cNvPr id="231" name="Google Shape;231;p28"/>
          <p:cNvSpPr txBox="1">
            <a:spLocks noGrp="1"/>
          </p:cNvSpPr>
          <p:nvPr>
            <p:ph type="title"/>
          </p:nvPr>
        </p:nvSpPr>
        <p:spPr>
          <a:xfrm>
            <a:off x="1930125"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2" name="Google Shape;232;p28"/>
          <p:cNvSpPr txBox="1">
            <a:spLocks noGrp="1"/>
          </p:cNvSpPr>
          <p:nvPr>
            <p:ph type="subTitle" idx="1"/>
          </p:nvPr>
        </p:nvSpPr>
        <p:spPr>
          <a:xfrm>
            <a:off x="1930125"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3" name="Google Shape;233;p28"/>
          <p:cNvSpPr txBox="1">
            <a:spLocks noGrp="1"/>
          </p:cNvSpPr>
          <p:nvPr>
            <p:ph type="title" idx="2"/>
          </p:nvPr>
        </p:nvSpPr>
        <p:spPr>
          <a:xfrm>
            <a:off x="5895073" y="36630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4" name="Google Shape;234;p28"/>
          <p:cNvSpPr txBox="1">
            <a:spLocks noGrp="1"/>
          </p:cNvSpPr>
          <p:nvPr>
            <p:ph type="subTitle" idx="3"/>
          </p:nvPr>
        </p:nvSpPr>
        <p:spPr>
          <a:xfrm>
            <a:off x="5895073" y="40521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5" name="Google Shape;235;p28"/>
          <p:cNvSpPr txBox="1">
            <a:spLocks noGrp="1"/>
          </p:cNvSpPr>
          <p:nvPr>
            <p:ph type="title" idx="4"/>
          </p:nvPr>
        </p:nvSpPr>
        <p:spPr>
          <a:xfrm>
            <a:off x="1930125" y="242741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6" name="Google Shape;236;p28"/>
          <p:cNvSpPr txBox="1">
            <a:spLocks noGrp="1"/>
          </p:cNvSpPr>
          <p:nvPr>
            <p:ph type="subTitle" idx="5"/>
          </p:nvPr>
        </p:nvSpPr>
        <p:spPr>
          <a:xfrm>
            <a:off x="1930125"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7" name="Google Shape;237;p28"/>
          <p:cNvSpPr txBox="1">
            <a:spLocks noGrp="1"/>
          </p:cNvSpPr>
          <p:nvPr>
            <p:ph type="title" idx="6"/>
          </p:nvPr>
        </p:nvSpPr>
        <p:spPr>
          <a:xfrm>
            <a:off x="1853923" y="36603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8" name="Google Shape;238;p28"/>
          <p:cNvSpPr txBox="1">
            <a:spLocks noGrp="1"/>
          </p:cNvSpPr>
          <p:nvPr>
            <p:ph type="subTitle" idx="7"/>
          </p:nvPr>
        </p:nvSpPr>
        <p:spPr>
          <a:xfrm>
            <a:off x="1853923" y="40494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9" name="Google Shape;239;p28"/>
          <p:cNvSpPr txBox="1">
            <a:spLocks noGrp="1"/>
          </p:cNvSpPr>
          <p:nvPr>
            <p:ph type="title" idx="8"/>
          </p:nvPr>
        </p:nvSpPr>
        <p:spPr>
          <a:xfrm>
            <a:off x="5971276"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0" name="Google Shape;240;p28"/>
          <p:cNvSpPr txBox="1">
            <a:spLocks noGrp="1"/>
          </p:cNvSpPr>
          <p:nvPr>
            <p:ph type="subTitle" idx="9"/>
          </p:nvPr>
        </p:nvSpPr>
        <p:spPr>
          <a:xfrm>
            <a:off x="5971276"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1" name="Google Shape;241;p28"/>
          <p:cNvSpPr txBox="1">
            <a:spLocks noGrp="1"/>
          </p:cNvSpPr>
          <p:nvPr>
            <p:ph type="title" idx="13"/>
          </p:nvPr>
        </p:nvSpPr>
        <p:spPr>
          <a:xfrm>
            <a:off x="5971276" y="24287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2" name="Google Shape;242;p28"/>
          <p:cNvSpPr txBox="1">
            <a:spLocks noGrp="1"/>
          </p:cNvSpPr>
          <p:nvPr>
            <p:ph type="subTitle" idx="14"/>
          </p:nvPr>
        </p:nvSpPr>
        <p:spPr>
          <a:xfrm>
            <a:off x="5971276"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3" name="Google Shape;243;p28"/>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44" name="Google Shape;244;p28"/>
          <p:cNvGrpSpPr/>
          <p:nvPr/>
        </p:nvGrpSpPr>
        <p:grpSpPr>
          <a:xfrm rot="5279999">
            <a:off x="6840929" y="601219"/>
            <a:ext cx="4444266" cy="2959777"/>
            <a:chOff x="929625" y="1082900"/>
            <a:chExt cx="4444225" cy="2959750"/>
          </a:xfrm>
        </p:grpSpPr>
        <p:sp>
          <p:nvSpPr>
            <p:cNvPr id="245" name="Google Shape;245;p28"/>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8"/>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7" name="Google Shape;247;p28"/>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six columns 1">
  <p:cSld name="CUSTOM_7_1">
    <p:spTree>
      <p:nvGrpSpPr>
        <p:cNvPr id="1" name="Shape 248"/>
        <p:cNvGrpSpPr/>
        <p:nvPr/>
      </p:nvGrpSpPr>
      <p:grpSpPr>
        <a:xfrm>
          <a:off x="0" y="0"/>
          <a:ext cx="0" cy="0"/>
          <a:chOff x="0" y="0"/>
          <a:chExt cx="0" cy="0"/>
        </a:xfrm>
      </p:grpSpPr>
      <p:pic>
        <p:nvPicPr>
          <p:cNvPr id="249" name="Google Shape;249;p29"/>
          <p:cNvPicPr preferRelativeResize="0"/>
          <p:nvPr/>
        </p:nvPicPr>
        <p:blipFill>
          <a:blip r:embed="rId2"/>
          <a:stretch>
            <a:fillRect/>
          </a:stretch>
        </p:blipFill>
        <p:spPr>
          <a:xfrm>
            <a:off x="0" y="0"/>
            <a:ext cx="9144000" cy="5143500"/>
          </a:xfrm>
          <a:prstGeom prst="rect">
            <a:avLst/>
          </a:prstGeom>
          <a:noFill/>
          <a:ln>
            <a:noFill/>
          </a:ln>
        </p:spPr>
      </p:pic>
      <p:sp>
        <p:nvSpPr>
          <p:cNvPr id="250" name="Google Shape;250;p2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51" name="Google Shape;251;p29"/>
          <p:cNvGrpSpPr/>
          <p:nvPr/>
        </p:nvGrpSpPr>
        <p:grpSpPr>
          <a:xfrm rot="5279999">
            <a:off x="6840929" y="601219"/>
            <a:ext cx="4444266" cy="2959777"/>
            <a:chOff x="929625" y="1082900"/>
            <a:chExt cx="4444225" cy="2959750"/>
          </a:xfrm>
        </p:grpSpPr>
        <p:sp>
          <p:nvSpPr>
            <p:cNvPr id="252" name="Google Shape;252;p2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 name="Google Shape;254;p29"/>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txBox="1">
            <a:spLocks noGrp="1"/>
          </p:cNvSpPr>
          <p:nvPr>
            <p:ph type="title" idx="2"/>
          </p:nvPr>
        </p:nvSpPr>
        <p:spPr>
          <a:xfrm>
            <a:off x="1101224"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6" name="Google Shape;256;p29"/>
          <p:cNvSpPr txBox="1">
            <a:spLocks noGrp="1"/>
          </p:cNvSpPr>
          <p:nvPr>
            <p:ph type="subTitle" idx="1"/>
          </p:nvPr>
        </p:nvSpPr>
        <p:spPr>
          <a:xfrm>
            <a:off x="1101224"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7" name="Google Shape;257;p29"/>
          <p:cNvSpPr txBox="1">
            <a:spLocks noGrp="1"/>
          </p:cNvSpPr>
          <p:nvPr>
            <p:ph type="title" idx="3"/>
          </p:nvPr>
        </p:nvSpPr>
        <p:spPr>
          <a:xfrm>
            <a:off x="3578997"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8" name="Google Shape;258;p29"/>
          <p:cNvSpPr txBox="1">
            <a:spLocks noGrp="1"/>
          </p:cNvSpPr>
          <p:nvPr>
            <p:ph type="subTitle" idx="4"/>
          </p:nvPr>
        </p:nvSpPr>
        <p:spPr>
          <a:xfrm>
            <a:off x="3578997"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9" name="Google Shape;259;p29"/>
          <p:cNvSpPr txBox="1">
            <a:spLocks noGrp="1"/>
          </p:cNvSpPr>
          <p:nvPr>
            <p:ph type="title" idx="5"/>
          </p:nvPr>
        </p:nvSpPr>
        <p:spPr>
          <a:xfrm>
            <a:off x="1101224"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0" name="Google Shape;260;p29"/>
          <p:cNvSpPr txBox="1">
            <a:spLocks noGrp="1"/>
          </p:cNvSpPr>
          <p:nvPr>
            <p:ph type="subTitle" idx="6"/>
          </p:nvPr>
        </p:nvSpPr>
        <p:spPr>
          <a:xfrm>
            <a:off x="1101224"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1" name="Google Shape;261;p29"/>
          <p:cNvSpPr txBox="1">
            <a:spLocks noGrp="1"/>
          </p:cNvSpPr>
          <p:nvPr>
            <p:ph type="title" idx="7"/>
          </p:nvPr>
        </p:nvSpPr>
        <p:spPr>
          <a:xfrm>
            <a:off x="3578997"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2" name="Google Shape;262;p29"/>
          <p:cNvSpPr txBox="1">
            <a:spLocks noGrp="1"/>
          </p:cNvSpPr>
          <p:nvPr>
            <p:ph type="subTitle" idx="8"/>
          </p:nvPr>
        </p:nvSpPr>
        <p:spPr>
          <a:xfrm>
            <a:off x="3578997"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3" name="Google Shape;263;p29"/>
          <p:cNvSpPr txBox="1">
            <a:spLocks noGrp="1"/>
          </p:cNvSpPr>
          <p:nvPr>
            <p:ph type="title" idx="9"/>
          </p:nvPr>
        </p:nvSpPr>
        <p:spPr>
          <a:xfrm>
            <a:off x="6056776"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4" name="Google Shape;264;p29"/>
          <p:cNvSpPr txBox="1">
            <a:spLocks noGrp="1"/>
          </p:cNvSpPr>
          <p:nvPr>
            <p:ph type="subTitle" idx="13"/>
          </p:nvPr>
        </p:nvSpPr>
        <p:spPr>
          <a:xfrm>
            <a:off x="6056776"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5" name="Google Shape;265;p29"/>
          <p:cNvSpPr txBox="1">
            <a:spLocks noGrp="1"/>
          </p:cNvSpPr>
          <p:nvPr>
            <p:ph type="title" idx="14"/>
          </p:nvPr>
        </p:nvSpPr>
        <p:spPr>
          <a:xfrm>
            <a:off x="6056776"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6" name="Google Shape;266;p29"/>
          <p:cNvSpPr txBox="1">
            <a:spLocks noGrp="1"/>
          </p:cNvSpPr>
          <p:nvPr>
            <p:ph type="subTitle" idx="15"/>
          </p:nvPr>
        </p:nvSpPr>
        <p:spPr>
          <a:xfrm>
            <a:off x="6056776"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267"/>
        <p:cNvGrpSpPr/>
        <p:nvPr/>
      </p:nvGrpSpPr>
      <p:grpSpPr>
        <a:xfrm>
          <a:off x="0" y="0"/>
          <a:ext cx="0" cy="0"/>
          <a:chOff x="0" y="0"/>
          <a:chExt cx="0" cy="0"/>
        </a:xfrm>
      </p:grpSpPr>
      <p:pic>
        <p:nvPicPr>
          <p:cNvPr id="268" name="Google Shape;268;p30"/>
          <p:cNvPicPr preferRelativeResize="0"/>
          <p:nvPr/>
        </p:nvPicPr>
        <p:blipFill>
          <a:blip r:embed="rId2"/>
          <a:stretch>
            <a:fillRect/>
          </a:stretch>
        </p:blipFill>
        <p:spPr>
          <a:xfrm>
            <a:off x="0" y="0"/>
            <a:ext cx="9144000" cy="5143500"/>
          </a:xfrm>
          <a:prstGeom prst="rect">
            <a:avLst/>
          </a:prstGeom>
          <a:noFill/>
          <a:ln>
            <a:noFill/>
          </a:ln>
        </p:spPr>
      </p:pic>
      <p:sp>
        <p:nvSpPr>
          <p:cNvPr id="269" name="Google Shape;269;p30"/>
          <p:cNvSpPr txBox="1">
            <a:spLocks noGrp="1"/>
          </p:cNvSpPr>
          <p:nvPr>
            <p:ph type="title" hasCustomPrompt="1"/>
          </p:nvPr>
        </p:nvSpPr>
        <p:spPr>
          <a:xfrm>
            <a:off x="727352" y="1522375"/>
            <a:ext cx="34164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0" name="Google Shape;270;p30"/>
          <p:cNvSpPr txBox="1">
            <a:spLocks noGrp="1"/>
          </p:cNvSpPr>
          <p:nvPr>
            <p:ph type="subTitle" idx="1"/>
          </p:nvPr>
        </p:nvSpPr>
        <p:spPr>
          <a:xfrm>
            <a:off x="727352" y="2265973"/>
            <a:ext cx="34164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1" name="Google Shape;271;p30"/>
          <p:cNvSpPr txBox="1">
            <a:spLocks noGrp="1"/>
          </p:cNvSpPr>
          <p:nvPr>
            <p:ph type="title" idx="2" hasCustomPrompt="1"/>
          </p:nvPr>
        </p:nvSpPr>
        <p:spPr>
          <a:xfrm>
            <a:off x="4996648" y="1522375"/>
            <a:ext cx="34200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2" name="Google Shape;272;p30"/>
          <p:cNvSpPr txBox="1">
            <a:spLocks noGrp="1"/>
          </p:cNvSpPr>
          <p:nvPr>
            <p:ph type="subTitle" idx="3"/>
          </p:nvPr>
        </p:nvSpPr>
        <p:spPr>
          <a:xfrm>
            <a:off x="4996648" y="2265973"/>
            <a:ext cx="34200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3" name="Google Shape;273;p30"/>
          <p:cNvSpPr txBox="1">
            <a:spLocks noGrp="1"/>
          </p:cNvSpPr>
          <p:nvPr>
            <p:ph type="title" idx="4" hasCustomPrompt="1"/>
          </p:nvPr>
        </p:nvSpPr>
        <p:spPr>
          <a:xfrm>
            <a:off x="2311054" y="2959196"/>
            <a:ext cx="45462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4" name="Google Shape;274;p30"/>
          <p:cNvSpPr txBox="1">
            <a:spLocks noGrp="1"/>
          </p:cNvSpPr>
          <p:nvPr>
            <p:ph type="subTitle" idx="5"/>
          </p:nvPr>
        </p:nvSpPr>
        <p:spPr>
          <a:xfrm>
            <a:off x="2311054" y="3697034"/>
            <a:ext cx="4546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5" name="Google Shape;275;p30"/>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76" name="Google Shape;276;p30"/>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0"/>
          <p:cNvSpPr/>
          <p:nvPr/>
        </p:nvSpPr>
        <p:spPr>
          <a:xfrm rot="-8707181">
            <a:off x="4698478" y="-13727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Numbers and text 1">
  <p:cSld name="CUSTOM_8_2">
    <p:spTree>
      <p:nvGrpSpPr>
        <p:cNvPr id="1" name="Shape 278"/>
        <p:cNvGrpSpPr/>
        <p:nvPr/>
      </p:nvGrpSpPr>
      <p:grpSpPr>
        <a:xfrm>
          <a:off x="0" y="0"/>
          <a:ext cx="0" cy="0"/>
          <a:chOff x="0" y="0"/>
          <a:chExt cx="0" cy="0"/>
        </a:xfrm>
      </p:grpSpPr>
      <p:pic>
        <p:nvPicPr>
          <p:cNvPr id="279" name="Google Shape;279;p31"/>
          <p:cNvPicPr preferRelativeResize="0"/>
          <p:nvPr/>
        </p:nvPicPr>
        <p:blipFill>
          <a:blip r:embed="rId2"/>
          <a:stretch>
            <a:fillRect/>
          </a:stretch>
        </p:blipFill>
        <p:spPr>
          <a:xfrm>
            <a:off x="0" y="0"/>
            <a:ext cx="9144000" cy="5143500"/>
          </a:xfrm>
          <a:prstGeom prst="rect">
            <a:avLst/>
          </a:prstGeom>
          <a:noFill/>
          <a:ln>
            <a:noFill/>
          </a:ln>
        </p:spPr>
      </p:pic>
      <p:sp>
        <p:nvSpPr>
          <p:cNvPr id="280" name="Google Shape;280;p31"/>
          <p:cNvSpPr txBox="1">
            <a:spLocks noGrp="1"/>
          </p:cNvSpPr>
          <p:nvPr>
            <p:ph type="title"/>
          </p:nvPr>
        </p:nvSpPr>
        <p:spPr>
          <a:xfrm>
            <a:off x="187911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1" name="Google Shape;281;p31"/>
          <p:cNvSpPr txBox="1">
            <a:spLocks noGrp="1"/>
          </p:cNvSpPr>
          <p:nvPr>
            <p:ph type="subTitle" idx="1"/>
          </p:nvPr>
        </p:nvSpPr>
        <p:spPr>
          <a:xfrm>
            <a:off x="187911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2" name="Google Shape;282;p31"/>
          <p:cNvSpPr txBox="1">
            <a:spLocks noGrp="1"/>
          </p:cNvSpPr>
          <p:nvPr>
            <p:ph type="title" idx="2"/>
          </p:nvPr>
        </p:nvSpPr>
        <p:spPr>
          <a:xfrm>
            <a:off x="495938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3" name="Google Shape;283;p31"/>
          <p:cNvSpPr txBox="1">
            <a:spLocks noGrp="1"/>
          </p:cNvSpPr>
          <p:nvPr>
            <p:ph type="subTitle" idx="3"/>
          </p:nvPr>
        </p:nvSpPr>
        <p:spPr>
          <a:xfrm>
            <a:off x="495938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4" name="Google Shape;284;p31"/>
          <p:cNvSpPr txBox="1">
            <a:spLocks noGrp="1"/>
          </p:cNvSpPr>
          <p:nvPr>
            <p:ph type="title" idx="4" hasCustomPrompt="1"/>
          </p:nvPr>
        </p:nvSpPr>
        <p:spPr>
          <a:xfrm>
            <a:off x="257046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5" name="Google Shape;285;p31"/>
          <p:cNvSpPr txBox="1">
            <a:spLocks noGrp="1"/>
          </p:cNvSpPr>
          <p:nvPr>
            <p:ph type="title" idx="5" hasCustomPrompt="1"/>
          </p:nvPr>
        </p:nvSpPr>
        <p:spPr>
          <a:xfrm>
            <a:off x="565073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6" name="Google Shape;286;p31"/>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87" name="Google Shape;287;p31"/>
          <p:cNvGrpSpPr/>
          <p:nvPr/>
        </p:nvGrpSpPr>
        <p:grpSpPr>
          <a:xfrm rot="5279999">
            <a:off x="6840929" y="601219"/>
            <a:ext cx="4444266" cy="2959777"/>
            <a:chOff x="929625" y="1082900"/>
            <a:chExt cx="4444225" cy="2959750"/>
          </a:xfrm>
        </p:grpSpPr>
        <p:sp>
          <p:nvSpPr>
            <p:cNvPr id="288" name="Google Shape;288;p3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31"/>
          <p:cNvSpPr/>
          <p:nvPr/>
        </p:nvSpPr>
        <p:spPr>
          <a:xfrm rot="-10661215" flipH="1">
            <a:off x="136981" y="32388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91"/>
        <p:cNvGrpSpPr/>
        <p:nvPr/>
      </p:nvGrpSpPr>
      <p:grpSpPr>
        <a:xfrm>
          <a:off x="0" y="0"/>
          <a:ext cx="0" cy="0"/>
          <a:chOff x="0" y="0"/>
          <a:chExt cx="0" cy="0"/>
        </a:xfrm>
      </p:grpSpPr>
      <p:pic>
        <p:nvPicPr>
          <p:cNvPr id="292" name="Google Shape;292;p32"/>
          <p:cNvPicPr preferRelativeResize="0"/>
          <p:nvPr/>
        </p:nvPicPr>
        <p:blipFill>
          <a:blip r:embed="rId2"/>
          <a:stretch>
            <a:fillRect/>
          </a:stretch>
        </p:blipFill>
        <p:spPr>
          <a:xfrm>
            <a:off x="0" y="0"/>
            <a:ext cx="9144000" cy="5143500"/>
          </a:xfrm>
          <a:prstGeom prst="rect">
            <a:avLst/>
          </a:prstGeom>
          <a:noFill/>
          <a:ln>
            <a:noFill/>
          </a:ln>
        </p:spPr>
      </p:pic>
      <p:sp>
        <p:nvSpPr>
          <p:cNvPr id="293" name="Google Shape;293;p32"/>
          <p:cNvSpPr txBox="1">
            <a:spLocks noGrp="1"/>
          </p:cNvSpPr>
          <p:nvPr>
            <p:ph type="title"/>
          </p:nvPr>
        </p:nvSpPr>
        <p:spPr>
          <a:xfrm>
            <a:off x="720000" y="696375"/>
            <a:ext cx="3434700" cy="966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72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4" name="Google Shape;294;p32"/>
          <p:cNvSpPr txBox="1">
            <a:spLocks noGrp="1"/>
          </p:cNvSpPr>
          <p:nvPr>
            <p:ph type="subTitle" idx="1"/>
          </p:nvPr>
        </p:nvSpPr>
        <p:spPr>
          <a:xfrm>
            <a:off x="720000" y="1758282"/>
            <a:ext cx="34347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grpSp>
        <p:nvGrpSpPr>
          <p:cNvPr id="295" name="Google Shape;295;p32"/>
          <p:cNvGrpSpPr/>
          <p:nvPr/>
        </p:nvGrpSpPr>
        <p:grpSpPr>
          <a:xfrm flipH="1">
            <a:off x="6138375" y="-915475"/>
            <a:ext cx="4444225" cy="2959750"/>
            <a:chOff x="929625" y="1082900"/>
            <a:chExt cx="4444225" cy="2959750"/>
          </a:xfrm>
        </p:grpSpPr>
        <p:sp>
          <p:nvSpPr>
            <p:cNvPr id="296" name="Google Shape;296;p3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8" name="Google Shape;298;p32"/>
          <p:cNvSpPr txBox="1"/>
          <p:nvPr/>
        </p:nvSpPr>
        <p:spPr>
          <a:xfrm>
            <a:off x="720000" y="3552600"/>
            <a:ext cx="36843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300"/>
              </a:spcBef>
              <a:spcAft>
                <a:spcPts val="0"/>
              </a:spcAft>
              <a:buNone/>
            </a:pPr>
            <a:r>
              <a:rPr lang="en-GB" sz="1200">
                <a:solidFill>
                  <a:schemeClr val="dk2"/>
                </a:solidFill>
                <a:latin typeface="Didact Gothic"/>
                <a:ea typeface="Didact Gothic"/>
                <a:cs typeface="Didact Gothic"/>
                <a:sym typeface="Didact Gothic"/>
              </a:rPr>
              <a:t>CREDITS: This presentation template was created by </a:t>
            </a:r>
            <a:r>
              <a:rPr lang="en-GB" sz="1200" b="1">
                <a:solidFill>
                  <a:schemeClr val="dk2"/>
                </a:solidFill>
                <a:uFill>
                  <a:noFill/>
                </a:uFill>
                <a:latin typeface="Didact Gothic"/>
                <a:ea typeface="Didact Gothic"/>
                <a:cs typeface="Didact Gothic"/>
                <a:sym typeface="Didact Gothic"/>
                <a:hlinkClick r:id="rId3"/>
              </a:rPr>
              <a:t>Slidesgo</a:t>
            </a:r>
            <a:r>
              <a:rPr lang="en-GB" sz="1200">
                <a:solidFill>
                  <a:schemeClr val="dk2"/>
                </a:solidFill>
                <a:latin typeface="Didact Gothic"/>
                <a:ea typeface="Didact Gothic"/>
                <a:cs typeface="Didact Gothic"/>
                <a:sym typeface="Didact Gothic"/>
              </a:rPr>
              <a:t>, including icons by </a:t>
            </a:r>
            <a:r>
              <a:rPr lang="en-GB" sz="1200" b="1">
                <a:solidFill>
                  <a:schemeClr val="dk2"/>
                </a:solidFill>
                <a:uFill>
                  <a:noFill/>
                </a:uFill>
                <a:latin typeface="Didact Gothic"/>
                <a:ea typeface="Didact Gothic"/>
                <a:cs typeface="Didact Gothic"/>
                <a:sym typeface="Didact Gothic"/>
                <a:hlinkClick r:id="rId4"/>
              </a:rPr>
              <a:t>Flaticon</a:t>
            </a:r>
            <a:r>
              <a:rPr lang="en-GB" sz="1200">
                <a:solidFill>
                  <a:schemeClr val="dk2"/>
                </a:solidFill>
                <a:latin typeface="Didact Gothic"/>
                <a:ea typeface="Didact Gothic"/>
                <a:cs typeface="Didact Gothic"/>
                <a:sym typeface="Didact Gothic"/>
              </a:rPr>
              <a:t>, infographics &amp; images by </a:t>
            </a:r>
            <a:r>
              <a:rPr lang="en-GB" sz="1200" b="1">
                <a:solidFill>
                  <a:schemeClr val="dk2"/>
                </a:solidFill>
                <a:uFill>
                  <a:noFill/>
                </a:uFill>
                <a:latin typeface="Didact Gothic"/>
                <a:ea typeface="Didact Gothic"/>
                <a:cs typeface="Didact Gothic"/>
                <a:sym typeface="Didact Gothic"/>
                <a:hlinkClick r:id="rId5"/>
              </a:rPr>
              <a:t>Freepik</a:t>
            </a:r>
            <a:endParaRPr sz="1200" b="1">
              <a:solidFill>
                <a:schemeClr val="dk2"/>
              </a:solidFill>
              <a:latin typeface="Didact Gothic"/>
              <a:ea typeface="Didact Gothic"/>
              <a:cs typeface="Didact Gothic"/>
              <a:sym typeface="Didact Gothic"/>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99"/>
        <p:cNvGrpSpPr/>
        <p:nvPr/>
      </p:nvGrpSpPr>
      <p:grpSpPr>
        <a:xfrm>
          <a:off x="0" y="0"/>
          <a:ext cx="0" cy="0"/>
          <a:chOff x="0" y="0"/>
          <a:chExt cx="0" cy="0"/>
        </a:xfrm>
      </p:grpSpPr>
      <p:pic>
        <p:nvPicPr>
          <p:cNvPr id="300" name="Google Shape;300;p33"/>
          <p:cNvPicPr preferRelativeResize="0"/>
          <p:nvPr/>
        </p:nvPicPr>
        <p:blipFill>
          <a:blip r:embed="rId2"/>
          <a:stretch>
            <a:fillRect/>
          </a:stretch>
        </p:blipFill>
        <p:spPr>
          <a:xfrm>
            <a:off x="0" y="0"/>
            <a:ext cx="9144000" cy="5143500"/>
          </a:xfrm>
          <a:prstGeom prst="rect">
            <a:avLst/>
          </a:prstGeom>
          <a:noFill/>
          <a:ln>
            <a:noFill/>
          </a:ln>
        </p:spPr>
      </p:pic>
      <p:sp>
        <p:nvSpPr>
          <p:cNvPr id="301" name="Google Shape;301;p33"/>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33"/>
          <p:cNvGrpSpPr/>
          <p:nvPr/>
        </p:nvGrpSpPr>
        <p:grpSpPr>
          <a:xfrm>
            <a:off x="5729075" y="2564125"/>
            <a:ext cx="4444225" cy="2959750"/>
            <a:chOff x="929625" y="1082900"/>
            <a:chExt cx="4444225" cy="2959750"/>
          </a:xfrm>
        </p:grpSpPr>
        <p:sp>
          <p:nvSpPr>
            <p:cNvPr id="303" name="Google Shape;303;p3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05"/>
        <p:cNvGrpSpPr/>
        <p:nvPr/>
      </p:nvGrpSpPr>
      <p:grpSpPr>
        <a:xfrm>
          <a:off x="0" y="0"/>
          <a:ext cx="0" cy="0"/>
          <a:chOff x="0" y="0"/>
          <a:chExt cx="0" cy="0"/>
        </a:xfrm>
      </p:grpSpPr>
      <p:pic>
        <p:nvPicPr>
          <p:cNvPr id="306" name="Google Shape;306;p34"/>
          <p:cNvPicPr preferRelativeResize="0"/>
          <p:nvPr/>
        </p:nvPicPr>
        <p:blipFill>
          <a:blip r:embed="rId2"/>
          <a:stretch>
            <a:fillRect/>
          </a:stretch>
        </p:blipFill>
        <p:spPr>
          <a:xfrm>
            <a:off x="0" y="0"/>
            <a:ext cx="9144000" cy="5143500"/>
          </a:xfrm>
          <a:prstGeom prst="rect">
            <a:avLst/>
          </a:prstGeom>
          <a:noFill/>
          <a:ln>
            <a:noFill/>
          </a:ln>
        </p:spPr>
      </p:pic>
      <p:grpSp>
        <p:nvGrpSpPr>
          <p:cNvPr id="307" name="Google Shape;307;p34"/>
          <p:cNvGrpSpPr/>
          <p:nvPr/>
        </p:nvGrpSpPr>
        <p:grpSpPr>
          <a:xfrm>
            <a:off x="-1175200" y="-1201975"/>
            <a:ext cx="4444225" cy="2959750"/>
            <a:chOff x="929625" y="1082900"/>
            <a:chExt cx="4444225" cy="2959750"/>
          </a:xfrm>
        </p:grpSpPr>
        <p:sp>
          <p:nvSpPr>
            <p:cNvPr id="308" name="Google Shape;308;p3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 name="Google Shape;310;p34"/>
          <p:cNvSpPr/>
          <p:nvPr/>
        </p:nvSpPr>
        <p:spPr>
          <a:xfrm rot="9951083" flipH="1">
            <a:off x="7680351" y="3338567"/>
            <a:ext cx="1184450" cy="180785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4"/>
          <p:cNvSpPr/>
          <p:nvPr/>
        </p:nvSpPr>
        <p:spPr>
          <a:xfrm rot="8916882" flipH="1">
            <a:off x="521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Philosopher"/>
              <a:buNone/>
              <a:defRPr sz="2800">
                <a:solidFill>
                  <a:schemeClr val="lt1"/>
                </a:solidFill>
                <a:latin typeface="Philosopher"/>
                <a:ea typeface="Philosopher"/>
                <a:cs typeface="Philosopher"/>
                <a:sym typeface="Philosop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1pPr>
            <a:lvl2pPr marL="914400" lvl="1"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2pPr>
            <a:lvl3pPr marL="1371600" lvl="2"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3pPr>
            <a:lvl4pPr marL="1828800" lvl="3"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4pPr>
            <a:lvl5pPr marL="2286000" lvl="4"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5pPr>
            <a:lvl6pPr marL="2743200" lvl="5"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6pPr>
            <a:lvl7pPr marL="3200400" lvl="6"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7pPr>
            <a:lvl8pPr marL="3657600" lvl="7"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8pPr>
            <a:lvl9pPr marL="4114800" lvl="8"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4" name="Google Shape;324;p38"/>
          <p:cNvSpPr txBox="1">
            <a:spLocks noGrp="1"/>
          </p:cNvSpPr>
          <p:nvPr>
            <p:ph type="subTitle" idx="1"/>
          </p:nvPr>
        </p:nvSpPr>
        <p:spPr>
          <a:xfrm>
            <a:off x="4772529" y="3668145"/>
            <a:ext cx="3727500" cy="365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dirty="0"/>
              <a:t>Name: Cosmin – Marian </a:t>
            </a:r>
            <a:r>
              <a:rPr lang="en-GB"/>
              <a:t>Butarita</a:t>
            </a:r>
            <a:endParaRPr lang="en-GB" dirty="0"/>
          </a:p>
        </p:txBody>
      </p:sp>
      <p:sp>
        <p:nvSpPr>
          <p:cNvPr id="326" name="Google Shape;326;p38"/>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8"/>
          <p:cNvSpPr/>
          <p:nvPr/>
        </p:nvSpPr>
        <p:spPr>
          <a:xfrm rot="-9089344" flipH="1">
            <a:off x="3097818" y="38487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itle 1"/>
          <p:cNvSpPr>
            <a:spLocks noGrp="1"/>
          </p:cNvSpPr>
          <p:nvPr>
            <p:ph type="ctrTitle"/>
          </p:nvPr>
        </p:nvSpPr>
        <p:spPr>
          <a:xfrm>
            <a:off x="4919636" y="1264975"/>
            <a:ext cx="3679800" cy="2169300"/>
          </a:xfrm>
        </p:spPr>
        <p:txBody>
          <a:bodyPr/>
          <a:lstStyle/>
          <a:p>
            <a:pPr algn="ctr"/>
            <a:r>
              <a:rPr lang="en-GB" altLang="en-US" sz="2200" dirty="0"/>
              <a:t>The role and importance of quality service, hospitality and quest services within the hotel industry</a:t>
            </a:r>
            <a:br>
              <a:rPr lang="en-GB" altLang="en-US" sz="1800" dirty="0"/>
            </a:br>
            <a:br>
              <a:rPr lang="en-GB" altLang="en-US" sz="2000" dirty="0"/>
            </a:br>
            <a:r>
              <a:rPr lang="en-GB" altLang="en-US" sz="2000" dirty="0"/>
              <a:t>- </a:t>
            </a:r>
            <a:r>
              <a:rPr lang="en-GB" altLang="en-US" sz="2000" b="1" dirty="0"/>
              <a:t>Raffles</a:t>
            </a:r>
            <a:endParaRPr lang="en-GB" altLang="en-US" sz="2000" dirty="0"/>
          </a:p>
        </p:txBody>
      </p:sp>
      <p:pic>
        <p:nvPicPr>
          <p:cNvPr id="6" name="Picture 5"/>
          <p:cNvPicPr>
            <a:picLocks noChangeAspect="1"/>
          </p:cNvPicPr>
          <p:nvPr/>
        </p:nvPicPr>
        <p:blipFill>
          <a:blip r:embed="rId3"/>
          <a:stretch>
            <a:fillRect/>
          </a:stretch>
        </p:blipFill>
        <p:spPr>
          <a:xfrm>
            <a:off x="672306" y="1107384"/>
            <a:ext cx="4100223" cy="292873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40"/>
          <p:cNvSpPr/>
          <p:nvPr/>
        </p:nvSpPr>
        <p:spPr>
          <a:xfrm>
            <a:off x="1145540" y="941705"/>
            <a:ext cx="774700" cy="73342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40"/>
          <p:cNvSpPr/>
          <p:nvPr/>
        </p:nvSpPr>
        <p:spPr>
          <a:xfrm>
            <a:off x="1125855" y="2162175"/>
            <a:ext cx="774700" cy="76517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40"/>
          <p:cNvSpPr/>
          <p:nvPr/>
        </p:nvSpPr>
        <p:spPr>
          <a:xfrm>
            <a:off x="1105535" y="3493770"/>
            <a:ext cx="774700" cy="68897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40"/>
          <p:cNvSpPr/>
          <p:nvPr/>
        </p:nvSpPr>
        <p:spPr>
          <a:xfrm>
            <a:off x="5274945" y="941705"/>
            <a:ext cx="774700" cy="73342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40"/>
          <p:cNvSpPr txBox="1">
            <a:spLocks noGrp="1"/>
          </p:cNvSpPr>
          <p:nvPr>
            <p:ph type="title" idx="15"/>
          </p:nvPr>
        </p:nvSpPr>
        <p:spPr>
          <a:xfrm>
            <a:off x="669200" y="20612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Table of contents</a:t>
            </a:r>
          </a:p>
        </p:txBody>
      </p:sp>
      <p:sp>
        <p:nvSpPr>
          <p:cNvPr id="344" name="Google Shape;344;p40"/>
          <p:cNvSpPr txBox="1">
            <a:spLocks noGrp="1"/>
          </p:cNvSpPr>
          <p:nvPr>
            <p:ph type="title"/>
          </p:nvPr>
        </p:nvSpPr>
        <p:spPr>
          <a:xfrm>
            <a:off x="1919899" y="105859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800"/>
              <a:t>Introduction</a:t>
            </a:r>
          </a:p>
        </p:txBody>
      </p:sp>
      <p:sp>
        <p:nvSpPr>
          <p:cNvPr id="346" name="Google Shape;346;p40"/>
          <p:cNvSpPr txBox="1">
            <a:spLocks noGrp="1"/>
          </p:cNvSpPr>
          <p:nvPr>
            <p:ph type="title" idx="2"/>
          </p:nvPr>
        </p:nvSpPr>
        <p:spPr>
          <a:xfrm>
            <a:off x="1919605" y="3493770"/>
            <a:ext cx="2305685" cy="791845"/>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600" dirty="0">
                <a:sym typeface="+mn-ea"/>
              </a:rPr>
              <a:t>Nature, scope and role of the guest services and facilities</a:t>
            </a:r>
            <a:endParaRPr lang="en-GB" sz="1600" dirty="0"/>
          </a:p>
        </p:txBody>
      </p:sp>
      <p:sp>
        <p:nvSpPr>
          <p:cNvPr id="348" name="Google Shape;348;p40"/>
          <p:cNvSpPr txBox="1">
            <a:spLocks noGrp="1"/>
          </p:cNvSpPr>
          <p:nvPr>
            <p:ph type="title" idx="4"/>
          </p:nvPr>
        </p:nvSpPr>
        <p:spPr>
          <a:xfrm>
            <a:off x="1880529" y="220413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800"/>
              <a:t>Main consumers</a:t>
            </a:r>
          </a:p>
        </p:txBody>
      </p:sp>
      <p:sp>
        <p:nvSpPr>
          <p:cNvPr id="349" name="Google Shape;349;p40"/>
          <p:cNvSpPr txBox="1">
            <a:spLocks noGrp="1"/>
          </p:cNvSpPr>
          <p:nvPr>
            <p:ph type="title" idx="6"/>
          </p:nvPr>
        </p:nvSpPr>
        <p:spPr>
          <a:xfrm>
            <a:off x="6253909" y="120210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600">
                <a:sym typeface="+mn-ea"/>
              </a:rPr>
              <a:t>Role and function of guest services </a:t>
            </a:r>
            <a:br>
              <a:rPr lang="en-GB" sz="1600"/>
            </a:br>
            <a:endParaRPr lang="en-GB" sz="1600"/>
          </a:p>
        </p:txBody>
      </p:sp>
      <p:sp>
        <p:nvSpPr>
          <p:cNvPr id="351" name="Google Shape;351;p40"/>
          <p:cNvSpPr txBox="1">
            <a:spLocks noGrp="1"/>
          </p:cNvSpPr>
          <p:nvPr>
            <p:ph type="title" idx="8"/>
          </p:nvPr>
        </p:nvSpPr>
        <p:spPr>
          <a:xfrm>
            <a:off x="1184934" y="1250773"/>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01</a:t>
            </a:r>
          </a:p>
        </p:txBody>
      </p:sp>
      <p:sp>
        <p:nvSpPr>
          <p:cNvPr id="352" name="Google Shape;352;p40"/>
          <p:cNvSpPr txBox="1">
            <a:spLocks noGrp="1"/>
          </p:cNvSpPr>
          <p:nvPr>
            <p:ph type="title" idx="9"/>
          </p:nvPr>
        </p:nvSpPr>
        <p:spPr>
          <a:xfrm>
            <a:off x="1125879" y="2478211"/>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02</a:t>
            </a:r>
          </a:p>
        </p:txBody>
      </p:sp>
      <p:sp>
        <p:nvSpPr>
          <p:cNvPr id="353" name="Google Shape;353;p40"/>
          <p:cNvSpPr txBox="1">
            <a:spLocks noGrp="1"/>
          </p:cNvSpPr>
          <p:nvPr>
            <p:ph type="title" idx="13"/>
          </p:nvPr>
        </p:nvSpPr>
        <p:spPr>
          <a:xfrm>
            <a:off x="1125876" y="3754570"/>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03</a:t>
            </a:r>
          </a:p>
        </p:txBody>
      </p:sp>
      <p:sp>
        <p:nvSpPr>
          <p:cNvPr id="354" name="Google Shape;354;p40"/>
          <p:cNvSpPr txBox="1">
            <a:spLocks noGrp="1"/>
          </p:cNvSpPr>
          <p:nvPr>
            <p:ph type="title" idx="14"/>
          </p:nvPr>
        </p:nvSpPr>
        <p:spPr>
          <a:xfrm>
            <a:off x="5294651" y="1250756"/>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04</a:t>
            </a:r>
          </a:p>
        </p:txBody>
      </p:sp>
      <p:sp>
        <p:nvSpPr>
          <p:cNvPr id="6" name="Google Shape;341;p40"/>
          <p:cNvSpPr/>
          <p:nvPr/>
        </p:nvSpPr>
        <p:spPr>
          <a:xfrm>
            <a:off x="5294630" y="2162175"/>
            <a:ext cx="774700" cy="77660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341;p40"/>
          <p:cNvSpPr/>
          <p:nvPr/>
        </p:nvSpPr>
        <p:spPr>
          <a:xfrm>
            <a:off x="5293995" y="3493770"/>
            <a:ext cx="774700" cy="69215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a:t>cv</a:t>
            </a:r>
          </a:p>
        </p:txBody>
      </p:sp>
      <p:sp>
        <p:nvSpPr>
          <p:cNvPr id="8" name="Google Shape;354;p40"/>
          <p:cNvSpPr txBox="1">
            <a:spLocks noGrp="1"/>
          </p:cNvSpPr>
          <p:nvPr/>
        </p:nvSpPr>
        <p:spPr>
          <a:xfrm>
            <a:off x="5294651" y="247821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05</a:t>
            </a:r>
          </a:p>
        </p:txBody>
      </p:sp>
      <p:sp>
        <p:nvSpPr>
          <p:cNvPr id="9" name="Google Shape;354;p40"/>
          <p:cNvSpPr txBox="1">
            <a:spLocks noGrp="1"/>
          </p:cNvSpPr>
          <p:nvPr/>
        </p:nvSpPr>
        <p:spPr>
          <a:xfrm>
            <a:off x="5295286" y="375456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06</a:t>
            </a:r>
          </a:p>
        </p:txBody>
      </p:sp>
      <p:sp>
        <p:nvSpPr>
          <p:cNvPr id="11" name="Google Shape;349;p40"/>
          <p:cNvSpPr txBox="1">
            <a:spLocks noGrp="1"/>
          </p:cNvSpPr>
          <p:nvPr/>
        </p:nvSpPr>
        <p:spPr>
          <a:xfrm>
            <a:off x="6314440" y="2414270"/>
            <a:ext cx="2305685" cy="10795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600" dirty="0">
                <a:sym typeface="+mn-ea"/>
              </a:rPr>
              <a:t>Why hospitality is important and how </a:t>
            </a:r>
            <a:r>
              <a:rPr lang="en-GB" sz="1600" dirty="0" err="1">
                <a:sym typeface="+mn-ea"/>
              </a:rPr>
              <a:t>Raffels</a:t>
            </a:r>
            <a:r>
              <a:rPr lang="en-GB" sz="1600" dirty="0">
                <a:sym typeface="+mn-ea"/>
              </a:rPr>
              <a:t> exceed guest expectations</a:t>
            </a:r>
            <a:r>
              <a:rPr lang="en-GB" sz="1800" dirty="0">
                <a:sym typeface="+mn-ea"/>
              </a:rPr>
              <a:t> </a:t>
            </a:r>
            <a:endParaRPr lang="en-GB" sz="1800" dirty="0"/>
          </a:p>
          <a:p>
            <a:pPr marL="0" lvl="0" indent="0" algn="l" rtl="0">
              <a:spcBef>
                <a:spcPts val="0"/>
              </a:spcBef>
              <a:spcAft>
                <a:spcPts val="0"/>
              </a:spcAft>
              <a:buNone/>
            </a:pPr>
            <a:br>
              <a:rPr lang="en-GB" dirty="0"/>
            </a:br>
            <a:endParaRPr lang="en-GB" dirty="0"/>
          </a:p>
        </p:txBody>
      </p:sp>
      <p:sp>
        <p:nvSpPr>
          <p:cNvPr id="12" name="Google Shape;349;p40"/>
          <p:cNvSpPr txBox="1">
            <a:spLocks noGrp="1"/>
          </p:cNvSpPr>
          <p:nvPr/>
        </p:nvSpPr>
        <p:spPr>
          <a:xfrm>
            <a:off x="6253909" y="3864020"/>
            <a:ext cx="23055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800">
                <a:sym typeface="+mn-ea"/>
              </a:rPr>
              <a:t>Conclusion</a:t>
            </a:r>
            <a:endParaRPr lang="en-GB"/>
          </a:p>
        </p:txBody>
      </p:sp>
      <p:sp>
        <p:nvSpPr>
          <p:cNvPr id="15" name="Google Shape;341;p40"/>
          <p:cNvSpPr/>
          <p:nvPr/>
        </p:nvSpPr>
        <p:spPr>
          <a:xfrm>
            <a:off x="3411220" y="4285615"/>
            <a:ext cx="774700" cy="69215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a:p>
        </p:txBody>
      </p:sp>
      <p:sp>
        <p:nvSpPr>
          <p:cNvPr id="16" name="Google Shape;354;p40"/>
          <p:cNvSpPr txBox="1">
            <a:spLocks noGrp="1"/>
          </p:cNvSpPr>
          <p:nvPr/>
        </p:nvSpPr>
        <p:spPr>
          <a:xfrm>
            <a:off x="3451246" y="451656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07</a:t>
            </a:r>
          </a:p>
        </p:txBody>
      </p:sp>
      <p:sp>
        <p:nvSpPr>
          <p:cNvPr id="17" name="Google Shape;344;p40"/>
          <p:cNvSpPr txBox="1">
            <a:spLocks noGrp="1"/>
          </p:cNvSpPr>
          <p:nvPr/>
        </p:nvSpPr>
        <p:spPr>
          <a:xfrm>
            <a:off x="4332899" y="4462190"/>
            <a:ext cx="23055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80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3"/>
          <p:cNvSpPr txBox="1">
            <a:spLocks noGrp="1"/>
          </p:cNvSpPr>
          <p:nvPr>
            <p:ph type="title"/>
          </p:nvPr>
        </p:nvSpPr>
        <p:spPr>
          <a:xfrm>
            <a:off x="1558515" y="223959"/>
            <a:ext cx="4294800" cy="712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Introduction</a:t>
            </a:r>
          </a:p>
        </p:txBody>
      </p:sp>
      <p:sp>
        <p:nvSpPr>
          <p:cNvPr id="378" name="Google Shape;378;p43"/>
          <p:cNvSpPr txBox="1">
            <a:spLocks noGrp="1"/>
          </p:cNvSpPr>
          <p:nvPr>
            <p:ph type="subTitle" idx="1"/>
          </p:nvPr>
        </p:nvSpPr>
        <p:spPr>
          <a:xfrm>
            <a:off x="571500" y="1733550"/>
            <a:ext cx="4294505" cy="27495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Raffle represents one of the most exclusivist concept in terms of hospitality. The business starts in 1877 and now we can say that currently having a impressive history in extremely special  locations</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t>Based on hotel rating and on popularity in terms of luxury experience Raffle is my first option as it is a unique blend of iconic design  and authentic heritage</a:t>
            </a:r>
          </a:p>
          <a:p>
            <a:pPr marL="0" lvl="0" indent="0" algn="l" rtl="0">
              <a:spcBef>
                <a:spcPts val="0"/>
              </a:spcBef>
              <a:spcAft>
                <a:spcPts val="0"/>
              </a:spcAft>
              <a:buNone/>
            </a:pPr>
            <a:endParaRPr lang="en-GB" dirty="0"/>
          </a:p>
        </p:txBody>
      </p:sp>
      <p:pic>
        <p:nvPicPr>
          <p:cNvPr id="379" name="Google Shape;379;p43"/>
          <p:cNvPicPr preferRelativeResize="0"/>
          <p:nvPr/>
        </p:nvPicPr>
        <p:blipFill rotWithShape="1">
          <a:blip r:embed="rId3"/>
          <a:srcRect l="39210" r="1896"/>
          <a:stretch>
            <a:fillRect/>
          </a:stretch>
        </p:blipFill>
        <p:spPr>
          <a:xfrm>
            <a:off x="5432150" y="936450"/>
            <a:ext cx="2889300" cy="32706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80" name="Google Shape;380;p43"/>
          <p:cNvSpPr/>
          <p:nvPr/>
        </p:nvSpPr>
        <p:spPr>
          <a:xfrm rot="-10387570">
            <a:off x="7956616" y="3249098"/>
            <a:ext cx="1236217" cy="188702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44"/>
          <p:cNvSpPr txBox="1">
            <a:spLocks noGrp="1"/>
          </p:cNvSpPr>
          <p:nvPr>
            <p:ph type="body" idx="1"/>
          </p:nvPr>
        </p:nvSpPr>
        <p:spPr>
          <a:xfrm>
            <a:off x="1926771" y="1183872"/>
            <a:ext cx="3669847" cy="148740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GB" dirty="0"/>
              <a:t>Being a luxury hotel brand t</a:t>
            </a:r>
            <a:r>
              <a:rPr lang="en-GB" dirty="0">
                <a:solidFill>
                  <a:schemeClr val="dk2"/>
                </a:solidFill>
              </a:rPr>
              <a:t>he target group is a diversified one</a:t>
            </a:r>
          </a:p>
        </p:txBody>
      </p:sp>
      <p:sp>
        <p:nvSpPr>
          <p:cNvPr id="386" name="Google Shape;386;p44"/>
          <p:cNvSpPr txBox="1">
            <a:spLocks noGrp="1"/>
          </p:cNvSpPr>
          <p:nvPr>
            <p:ph type="title"/>
          </p:nvPr>
        </p:nvSpPr>
        <p:spPr>
          <a:xfrm>
            <a:off x="720000" y="56199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dirty="0">
                <a:sym typeface="+mn-ea"/>
              </a:rPr>
              <a:t>Main consumers</a:t>
            </a:r>
            <a:endParaRPr lang="en-GB" dirty="0"/>
          </a:p>
        </p:txBody>
      </p:sp>
      <p:grpSp>
        <p:nvGrpSpPr>
          <p:cNvPr id="388" name="Google Shape;388;p44"/>
          <p:cNvGrpSpPr/>
          <p:nvPr/>
        </p:nvGrpSpPr>
        <p:grpSpPr>
          <a:xfrm>
            <a:off x="5927725" y="3132455"/>
            <a:ext cx="3087370" cy="191198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0" name="Google Shape;360;p41"/>
          <p:cNvSpPr txBox="1">
            <a:spLocks noGrp="1"/>
          </p:cNvSpPr>
          <p:nvPr/>
        </p:nvSpPr>
        <p:spPr>
          <a:xfrm>
            <a:off x="3418806" y="2935088"/>
            <a:ext cx="1026795" cy="52387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Didact Gothic"/>
              <a:buNone/>
              <a:defRPr sz="18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400" b="1" dirty="0"/>
              <a:t>Family</a:t>
            </a:r>
          </a:p>
        </p:txBody>
      </p:sp>
      <p:sp>
        <p:nvSpPr>
          <p:cNvPr id="4" name="Google Shape;360;p41"/>
          <p:cNvSpPr txBox="1">
            <a:spLocks noGrp="1"/>
          </p:cNvSpPr>
          <p:nvPr/>
        </p:nvSpPr>
        <p:spPr>
          <a:xfrm>
            <a:off x="4304779" y="3989883"/>
            <a:ext cx="1458686" cy="9906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Didact Gothic"/>
              <a:buNone/>
              <a:defRPr sz="18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400" b="1" dirty="0"/>
              <a:t>Business</a:t>
            </a:r>
            <a:r>
              <a:rPr lang="en-GB" sz="1400" dirty="0"/>
              <a:t> </a:t>
            </a:r>
          </a:p>
          <a:p>
            <a:pPr marL="0" lvl="0" indent="0" algn="ctr" rtl="0">
              <a:spcBef>
                <a:spcPts val="0"/>
              </a:spcBef>
              <a:spcAft>
                <a:spcPts val="0"/>
              </a:spcAft>
              <a:buNone/>
            </a:pPr>
            <a:r>
              <a:rPr lang="en-GB" sz="1100" dirty="0"/>
              <a:t>Private events</a:t>
            </a:r>
          </a:p>
          <a:p>
            <a:pPr marL="0" lvl="0" indent="0" algn="ctr" rtl="0">
              <a:spcBef>
                <a:spcPts val="0"/>
              </a:spcBef>
              <a:spcAft>
                <a:spcPts val="0"/>
              </a:spcAft>
              <a:buNone/>
            </a:pPr>
            <a:r>
              <a:rPr lang="en-GB" sz="1100" dirty="0"/>
              <a:t>Hybrid meetings</a:t>
            </a:r>
          </a:p>
          <a:p>
            <a:pPr marL="0" lvl="0" indent="0" algn="ctr" rtl="0">
              <a:spcBef>
                <a:spcPts val="0"/>
              </a:spcBef>
              <a:spcAft>
                <a:spcPts val="0"/>
              </a:spcAft>
              <a:buNone/>
            </a:pPr>
            <a:r>
              <a:rPr lang="en-GB" sz="1100" dirty="0"/>
              <a:t>Seminars</a:t>
            </a:r>
          </a:p>
          <a:p>
            <a:pPr marL="0" lvl="0" indent="0" algn="ctr" rtl="0">
              <a:spcBef>
                <a:spcPts val="0"/>
              </a:spcBef>
              <a:spcAft>
                <a:spcPts val="0"/>
              </a:spcAft>
              <a:buNone/>
            </a:pPr>
            <a:endParaRPr lang="en-GB" sz="1400" dirty="0"/>
          </a:p>
        </p:txBody>
      </p:sp>
      <p:pic>
        <p:nvPicPr>
          <p:cNvPr id="3" name="Picture 2"/>
          <p:cNvPicPr>
            <a:picLocks noChangeAspect="1"/>
          </p:cNvPicPr>
          <p:nvPr/>
        </p:nvPicPr>
        <p:blipFill>
          <a:blip r:embed="rId3"/>
          <a:stretch>
            <a:fillRect/>
          </a:stretch>
        </p:blipFill>
        <p:spPr>
          <a:xfrm>
            <a:off x="79261" y="2709202"/>
            <a:ext cx="3480367" cy="2335238"/>
          </a:xfrm>
          <a:prstGeom prst="rect">
            <a:avLst/>
          </a:prstGeom>
        </p:spPr>
      </p:pic>
      <p:pic>
        <p:nvPicPr>
          <p:cNvPr id="6" name="Picture 5"/>
          <p:cNvPicPr>
            <a:picLocks noChangeAspect="1"/>
          </p:cNvPicPr>
          <p:nvPr/>
        </p:nvPicPr>
        <p:blipFill>
          <a:blip r:embed="rId4"/>
          <a:stretch>
            <a:fillRect/>
          </a:stretch>
        </p:blipFill>
        <p:spPr>
          <a:xfrm>
            <a:off x="5675140" y="1258688"/>
            <a:ext cx="3389599" cy="1676400"/>
          </a:xfrm>
          <a:prstGeom prst="rect">
            <a:avLst/>
          </a:prstGeom>
        </p:spPr>
      </p:pic>
      <p:pic>
        <p:nvPicPr>
          <p:cNvPr id="8" name="Picture 7"/>
          <p:cNvPicPr>
            <a:picLocks noChangeAspect="1"/>
          </p:cNvPicPr>
          <p:nvPr/>
        </p:nvPicPr>
        <p:blipFill>
          <a:blip r:embed="rId5"/>
          <a:stretch>
            <a:fillRect/>
          </a:stretch>
        </p:blipFill>
        <p:spPr>
          <a:xfrm>
            <a:off x="5694584" y="3158214"/>
            <a:ext cx="3389599" cy="184050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45"/>
          <p:cNvSpPr txBox="1">
            <a:spLocks noGrp="1"/>
          </p:cNvSpPr>
          <p:nvPr>
            <p:ph type="title"/>
          </p:nvPr>
        </p:nvSpPr>
        <p:spPr>
          <a:xfrm>
            <a:off x="0" y="2472055"/>
            <a:ext cx="2472055" cy="36576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solidFill>
                  <a:schemeClr val="accent3">
                    <a:lumMod val="90000"/>
                  </a:schemeClr>
                </a:solidFill>
                <a:sym typeface="+mn-ea"/>
              </a:rPr>
              <a:t>Hybrid meeting:</a:t>
            </a:r>
            <a:endParaRPr lang="en-GB" dirty="0"/>
          </a:p>
        </p:txBody>
      </p:sp>
      <p:sp>
        <p:nvSpPr>
          <p:cNvPr id="396" name="Google Shape;396;p45"/>
          <p:cNvSpPr txBox="1">
            <a:spLocks noGrp="1"/>
          </p:cNvSpPr>
          <p:nvPr>
            <p:ph type="title" idx="4"/>
          </p:nvPr>
        </p:nvSpPr>
        <p:spPr>
          <a:xfrm>
            <a:off x="720000" y="39281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sym typeface="+mn-ea"/>
              </a:rPr>
              <a:t>Nature, scope and role of the guest services and facilities</a:t>
            </a:r>
            <a:endParaRPr lang="en-GB"/>
          </a:p>
        </p:txBody>
      </p:sp>
      <p:sp>
        <p:nvSpPr>
          <p:cNvPr id="397" name="Google Shape;397;p45"/>
          <p:cNvSpPr txBox="1">
            <a:spLocks noGrp="1"/>
          </p:cNvSpPr>
          <p:nvPr>
            <p:ph type="title" idx="2"/>
          </p:nvPr>
        </p:nvSpPr>
        <p:spPr>
          <a:xfrm>
            <a:off x="2472055" y="2449830"/>
            <a:ext cx="2124075" cy="36576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solidFill>
                  <a:schemeClr val="accent3">
                    <a:lumMod val="90000"/>
                  </a:schemeClr>
                </a:solidFill>
                <a:sym typeface="+mn-ea"/>
              </a:rPr>
              <a:t>Training sessions:</a:t>
            </a:r>
            <a:endParaRPr lang="en-GB" dirty="0"/>
          </a:p>
        </p:txBody>
      </p:sp>
      <p:sp>
        <p:nvSpPr>
          <p:cNvPr id="398" name="Google Shape;398;p45"/>
          <p:cNvSpPr txBox="1">
            <a:spLocks noGrp="1"/>
          </p:cNvSpPr>
          <p:nvPr>
            <p:ph type="subTitle" idx="1"/>
          </p:nvPr>
        </p:nvSpPr>
        <p:spPr>
          <a:xfrm>
            <a:off x="2861310" y="2972435"/>
            <a:ext cx="1734820" cy="2043430"/>
          </a:xfrm>
          <a:prstGeom prst="rect">
            <a:avLst/>
          </a:prstGeom>
        </p:spPr>
        <p:txBody>
          <a:bodyPr spcFirstLastPara="1" wrap="square" lIns="91425" tIns="91425" rIns="91425" bIns="91425" anchor="ctr" anchorCtr="0">
            <a:noAutofit/>
          </a:bodyPr>
          <a:lstStyle/>
          <a:p>
            <a:pPr marL="0" lvl="0" indent="0" rtl="0">
              <a:spcBef>
                <a:spcPts val="0"/>
              </a:spcBef>
              <a:spcAft>
                <a:spcPts val="0"/>
              </a:spcAft>
            </a:pPr>
            <a:r>
              <a:rPr lang="en-GB" sz="1000" b="1" i="1" dirty="0">
                <a:solidFill>
                  <a:srgbClr val="FFFF00"/>
                </a:solidFill>
                <a:sym typeface="+mn-ea"/>
              </a:rPr>
              <a:t>Accor </a:t>
            </a:r>
            <a:r>
              <a:rPr lang="en-GB" sz="1000" b="1" i="1" dirty="0">
                <a:solidFill>
                  <a:schemeClr val="bg2"/>
                </a:solidFill>
                <a:sym typeface="+mn-ea"/>
              </a:rPr>
              <a:t>is offering services as: meeting rooms (small and large session), Catering</a:t>
            </a:r>
          </a:p>
          <a:p>
            <a:pPr marL="0" lvl="0" indent="0" rtl="0">
              <a:spcBef>
                <a:spcPts val="0"/>
              </a:spcBef>
              <a:spcAft>
                <a:spcPts val="0"/>
              </a:spcAft>
            </a:pPr>
            <a:r>
              <a:rPr lang="en-GB" sz="1000" b="1" i="1" dirty="0">
                <a:solidFill>
                  <a:schemeClr val="bg2"/>
                </a:solidFill>
                <a:sym typeface="+mn-ea"/>
              </a:rPr>
              <a:t>,Services: high-speed Wi-Fi or Wi-Fi Flipchart, </a:t>
            </a:r>
            <a:r>
              <a:rPr lang="en-GB" sz="1000" b="1" i="1" dirty="0" err="1">
                <a:solidFill>
                  <a:schemeClr val="bg2"/>
                </a:solidFill>
                <a:sym typeface="+mn-ea"/>
              </a:rPr>
              <a:t>Audiovisual</a:t>
            </a:r>
            <a:r>
              <a:rPr lang="en-GB" sz="1000" b="1" i="1" dirty="0">
                <a:solidFill>
                  <a:schemeClr val="bg2"/>
                </a:solidFill>
                <a:sym typeface="+mn-ea"/>
              </a:rPr>
              <a:t>: projector, screens</a:t>
            </a:r>
            <a:endParaRPr lang="en-GB" sz="1000" dirty="0">
              <a:solidFill>
                <a:schemeClr val="bg2"/>
              </a:solidFill>
            </a:endParaRPr>
          </a:p>
        </p:txBody>
      </p:sp>
      <p:sp>
        <p:nvSpPr>
          <p:cNvPr id="399" name="Google Shape;399;p45"/>
          <p:cNvSpPr txBox="1">
            <a:spLocks noGrp="1"/>
          </p:cNvSpPr>
          <p:nvPr>
            <p:ph type="subTitle" idx="3"/>
          </p:nvPr>
        </p:nvSpPr>
        <p:spPr>
          <a:xfrm>
            <a:off x="221615" y="2972435"/>
            <a:ext cx="2004695" cy="149288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pPr>
            <a:r>
              <a:rPr lang="en-GB" sz="1000" b="1" dirty="0">
                <a:sym typeface="+mn-ea"/>
              </a:rPr>
              <a:t>Raffle  is a well now brand for premium comfort and support and hybrid meetings is one of the examples for high tech tools and resources </a:t>
            </a:r>
            <a:endParaRPr lang="en-GB" sz="1000" b="1" dirty="0"/>
          </a:p>
        </p:txBody>
      </p:sp>
      <p:sp>
        <p:nvSpPr>
          <p:cNvPr id="400" name="Google Shape;400;p45"/>
          <p:cNvSpPr/>
          <p:nvPr/>
        </p:nvSpPr>
        <p:spPr>
          <a:xfrm>
            <a:off x="720246"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45"/>
          <p:cNvSpPr/>
          <p:nvPr/>
        </p:nvSpPr>
        <p:spPr>
          <a:xfrm>
            <a:off x="3020589"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2" name="Google Shape;402;p45"/>
          <p:cNvGrpSpPr/>
          <p:nvPr/>
        </p:nvGrpSpPr>
        <p:grpSpPr>
          <a:xfrm>
            <a:off x="963794" y="1545780"/>
            <a:ext cx="390418" cy="466348"/>
            <a:chOff x="1776525" y="3322175"/>
            <a:chExt cx="302275" cy="368800"/>
          </a:xfrm>
        </p:grpSpPr>
        <p:sp>
          <p:nvSpPr>
            <p:cNvPr id="403" name="Google Shape;403;p45"/>
            <p:cNvSpPr/>
            <p:nvPr/>
          </p:nvSpPr>
          <p:spPr>
            <a:xfrm>
              <a:off x="1776525" y="3322175"/>
              <a:ext cx="302275" cy="368800"/>
            </a:xfrm>
            <a:custGeom>
              <a:avLst/>
              <a:gdLst/>
              <a:ahLst/>
              <a:cxnLst/>
              <a:rect l="l" t="t" r="r" b="b"/>
              <a:pathLst>
                <a:path w="12091" h="14752" extrusionOk="0">
                  <a:moveTo>
                    <a:pt x="6097" y="2170"/>
                  </a:moveTo>
                  <a:lnTo>
                    <a:pt x="6407" y="2893"/>
                  </a:lnTo>
                  <a:lnTo>
                    <a:pt x="5787" y="2893"/>
                  </a:lnTo>
                  <a:lnTo>
                    <a:pt x="6097" y="2170"/>
                  </a:lnTo>
                  <a:close/>
                  <a:moveTo>
                    <a:pt x="6562" y="3462"/>
                  </a:moveTo>
                  <a:lnTo>
                    <a:pt x="6562" y="4159"/>
                  </a:lnTo>
                  <a:lnTo>
                    <a:pt x="5632" y="4159"/>
                  </a:lnTo>
                  <a:lnTo>
                    <a:pt x="5632" y="3462"/>
                  </a:lnTo>
                  <a:close/>
                  <a:moveTo>
                    <a:pt x="9559" y="2583"/>
                  </a:moveTo>
                  <a:lnTo>
                    <a:pt x="9688" y="2635"/>
                  </a:lnTo>
                  <a:lnTo>
                    <a:pt x="9843" y="2687"/>
                  </a:lnTo>
                  <a:lnTo>
                    <a:pt x="9973" y="2738"/>
                  </a:lnTo>
                  <a:lnTo>
                    <a:pt x="10102" y="2842"/>
                  </a:lnTo>
                  <a:lnTo>
                    <a:pt x="10205" y="2945"/>
                  </a:lnTo>
                  <a:lnTo>
                    <a:pt x="10308" y="3074"/>
                  </a:lnTo>
                  <a:lnTo>
                    <a:pt x="10386" y="3203"/>
                  </a:lnTo>
                  <a:lnTo>
                    <a:pt x="10438" y="3281"/>
                  </a:lnTo>
                  <a:lnTo>
                    <a:pt x="10515" y="3333"/>
                  </a:lnTo>
                  <a:lnTo>
                    <a:pt x="10593" y="3358"/>
                  </a:lnTo>
                  <a:lnTo>
                    <a:pt x="10928" y="3358"/>
                  </a:lnTo>
                  <a:lnTo>
                    <a:pt x="11058" y="3410"/>
                  </a:lnTo>
                  <a:lnTo>
                    <a:pt x="11187" y="3488"/>
                  </a:lnTo>
                  <a:lnTo>
                    <a:pt x="11290" y="3565"/>
                  </a:lnTo>
                  <a:lnTo>
                    <a:pt x="11393" y="3668"/>
                  </a:lnTo>
                  <a:lnTo>
                    <a:pt x="11445" y="3798"/>
                  </a:lnTo>
                  <a:lnTo>
                    <a:pt x="11497" y="3927"/>
                  </a:lnTo>
                  <a:lnTo>
                    <a:pt x="11523" y="4082"/>
                  </a:lnTo>
                  <a:lnTo>
                    <a:pt x="11497" y="4237"/>
                  </a:lnTo>
                  <a:lnTo>
                    <a:pt x="11445" y="4366"/>
                  </a:lnTo>
                  <a:lnTo>
                    <a:pt x="11393" y="4495"/>
                  </a:lnTo>
                  <a:lnTo>
                    <a:pt x="11290" y="4598"/>
                  </a:lnTo>
                  <a:lnTo>
                    <a:pt x="11187" y="4702"/>
                  </a:lnTo>
                  <a:lnTo>
                    <a:pt x="11058" y="4753"/>
                  </a:lnTo>
                  <a:lnTo>
                    <a:pt x="10928" y="4805"/>
                  </a:lnTo>
                  <a:lnTo>
                    <a:pt x="10644" y="4805"/>
                  </a:lnTo>
                  <a:lnTo>
                    <a:pt x="10541" y="4779"/>
                  </a:lnTo>
                  <a:lnTo>
                    <a:pt x="10438" y="4728"/>
                  </a:lnTo>
                  <a:lnTo>
                    <a:pt x="10334" y="4650"/>
                  </a:lnTo>
                  <a:lnTo>
                    <a:pt x="10231" y="4624"/>
                  </a:lnTo>
                  <a:lnTo>
                    <a:pt x="10153" y="4598"/>
                  </a:lnTo>
                  <a:lnTo>
                    <a:pt x="10076" y="4598"/>
                  </a:lnTo>
                  <a:lnTo>
                    <a:pt x="9998" y="4650"/>
                  </a:lnTo>
                  <a:lnTo>
                    <a:pt x="9843" y="4728"/>
                  </a:lnTo>
                  <a:lnTo>
                    <a:pt x="9714" y="4779"/>
                  </a:lnTo>
                  <a:lnTo>
                    <a:pt x="9559" y="4805"/>
                  </a:lnTo>
                  <a:lnTo>
                    <a:pt x="9223" y="4805"/>
                  </a:lnTo>
                  <a:lnTo>
                    <a:pt x="9043" y="4753"/>
                  </a:lnTo>
                  <a:lnTo>
                    <a:pt x="8888" y="4702"/>
                  </a:lnTo>
                  <a:lnTo>
                    <a:pt x="8733" y="4598"/>
                  </a:lnTo>
                  <a:lnTo>
                    <a:pt x="8629" y="4547"/>
                  </a:lnTo>
                  <a:lnTo>
                    <a:pt x="8526" y="4547"/>
                  </a:lnTo>
                  <a:lnTo>
                    <a:pt x="8423" y="4573"/>
                  </a:lnTo>
                  <a:lnTo>
                    <a:pt x="8345" y="4624"/>
                  </a:lnTo>
                  <a:lnTo>
                    <a:pt x="8242" y="4702"/>
                  </a:lnTo>
                  <a:lnTo>
                    <a:pt x="8138" y="4779"/>
                  </a:lnTo>
                  <a:lnTo>
                    <a:pt x="8009" y="4805"/>
                  </a:lnTo>
                  <a:lnTo>
                    <a:pt x="7777" y="4805"/>
                  </a:lnTo>
                  <a:lnTo>
                    <a:pt x="7647" y="4753"/>
                  </a:lnTo>
                  <a:lnTo>
                    <a:pt x="7544" y="4702"/>
                  </a:lnTo>
                  <a:lnTo>
                    <a:pt x="7441" y="4624"/>
                  </a:lnTo>
                  <a:lnTo>
                    <a:pt x="7363" y="4547"/>
                  </a:lnTo>
                  <a:lnTo>
                    <a:pt x="7312" y="4418"/>
                  </a:lnTo>
                  <a:lnTo>
                    <a:pt x="7260" y="4314"/>
                  </a:lnTo>
                  <a:lnTo>
                    <a:pt x="7260" y="4185"/>
                  </a:lnTo>
                  <a:lnTo>
                    <a:pt x="7260" y="4056"/>
                  </a:lnTo>
                  <a:lnTo>
                    <a:pt x="7312" y="3927"/>
                  </a:lnTo>
                  <a:lnTo>
                    <a:pt x="7363" y="3823"/>
                  </a:lnTo>
                  <a:lnTo>
                    <a:pt x="7441" y="3720"/>
                  </a:lnTo>
                  <a:lnTo>
                    <a:pt x="7544" y="3643"/>
                  </a:lnTo>
                  <a:lnTo>
                    <a:pt x="7647" y="3591"/>
                  </a:lnTo>
                  <a:lnTo>
                    <a:pt x="7777" y="3539"/>
                  </a:lnTo>
                  <a:lnTo>
                    <a:pt x="8112" y="3539"/>
                  </a:lnTo>
                  <a:lnTo>
                    <a:pt x="8190" y="3513"/>
                  </a:lnTo>
                  <a:lnTo>
                    <a:pt x="8268" y="3436"/>
                  </a:lnTo>
                  <a:lnTo>
                    <a:pt x="8319" y="3358"/>
                  </a:lnTo>
                  <a:lnTo>
                    <a:pt x="8397" y="3178"/>
                  </a:lnTo>
                  <a:lnTo>
                    <a:pt x="8500" y="3048"/>
                  </a:lnTo>
                  <a:lnTo>
                    <a:pt x="8603" y="2893"/>
                  </a:lnTo>
                  <a:lnTo>
                    <a:pt x="8733" y="2790"/>
                  </a:lnTo>
                  <a:lnTo>
                    <a:pt x="8888" y="2713"/>
                  </a:lnTo>
                  <a:lnTo>
                    <a:pt x="9043" y="2635"/>
                  </a:lnTo>
                  <a:lnTo>
                    <a:pt x="9223" y="2583"/>
                  </a:lnTo>
                  <a:close/>
                  <a:moveTo>
                    <a:pt x="6717" y="4728"/>
                  </a:moveTo>
                  <a:lnTo>
                    <a:pt x="7415" y="5528"/>
                  </a:lnTo>
                  <a:lnTo>
                    <a:pt x="4780" y="5528"/>
                  </a:lnTo>
                  <a:lnTo>
                    <a:pt x="5477" y="4728"/>
                  </a:lnTo>
                  <a:close/>
                  <a:moveTo>
                    <a:pt x="2894" y="8629"/>
                  </a:moveTo>
                  <a:lnTo>
                    <a:pt x="3023" y="8680"/>
                  </a:lnTo>
                  <a:lnTo>
                    <a:pt x="3178" y="8732"/>
                  </a:lnTo>
                  <a:lnTo>
                    <a:pt x="3307" y="8784"/>
                  </a:lnTo>
                  <a:lnTo>
                    <a:pt x="3437" y="8887"/>
                  </a:lnTo>
                  <a:lnTo>
                    <a:pt x="3540" y="8990"/>
                  </a:lnTo>
                  <a:lnTo>
                    <a:pt x="3643" y="9119"/>
                  </a:lnTo>
                  <a:lnTo>
                    <a:pt x="3721" y="9249"/>
                  </a:lnTo>
                  <a:lnTo>
                    <a:pt x="3772" y="9326"/>
                  </a:lnTo>
                  <a:lnTo>
                    <a:pt x="3850" y="9378"/>
                  </a:lnTo>
                  <a:lnTo>
                    <a:pt x="3927" y="9404"/>
                  </a:lnTo>
                  <a:lnTo>
                    <a:pt x="4263" y="9404"/>
                  </a:lnTo>
                  <a:lnTo>
                    <a:pt x="4392" y="9455"/>
                  </a:lnTo>
                  <a:lnTo>
                    <a:pt x="4522" y="9533"/>
                  </a:lnTo>
                  <a:lnTo>
                    <a:pt x="4625" y="9610"/>
                  </a:lnTo>
                  <a:lnTo>
                    <a:pt x="4728" y="9714"/>
                  </a:lnTo>
                  <a:lnTo>
                    <a:pt x="4780" y="9843"/>
                  </a:lnTo>
                  <a:lnTo>
                    <a:pt x="4832" y="9972"/>
                  </a:lnTo>
                  <a:lnTo>
                    <a:pt x="4832" y="10127"/>
                  </a:lnTo>
                  <a:lnTo>
                    <a:pt x="4832" y="10282"/>
                  </a:lnTo>
                  <a:lnTo>
                    <a:pt x="4780" y="10411"/>
                  </a:lnTo>
                  <a:lnTo>
                    <a:pt x="4728" y="10540"/>
                  </a:lnTo>
                  <a:lnTo>
                    <a:pt x="4625" y="10644"/>
                  </a:lnTo>
                  <a:lnTo>
                    <a:pt x="4522" y="10747"/>
                  </a:lnTo>
                  <a:lnTo>
                    <a:pt x="4392" y="10799"/>
                  </a:lnTo>
                  <a:lnTo>
                    <a:pt x="4263" y="10850"/>
                  </a:lnTo>
                  <a:lnTo>
                    <a:pt x="3979" y="10850"/>
                  </a:lnTo>
                  <a:lnTo>
                    <a:pt x="3876" y="10824"/>
                  </a:lnTo>
                  <a:lnTo>
                    <a:pt x="3772" y="10773"/>
                  </a:lnTo>
                  <a:lnTo>
                    <a:pt x="3669" y="10695"/>
                  </a:lnTo>
                  <a:lnTo>
                    <a:pt x="3566" y="10669"/>
                  </a:lnTo>
                  <a:lnTo>
                    <a:pt x="3488" y="10644"/>
                  </a:lnTo>
                  <a:lnTo>
                    <a:pt x="3411" y="10644"/>
                  </a:lnTo>
                  <a:lnTo>
                    <a:pt x="3333" y="10695"/>
                  </a:lnTo>
                  <a:lnTo>
                    <a:pt x="3178" y="10773"/>
                  </a:lnTo>
                  <a:lnTo>
                    <a:pt x="3049" y="10824"/>
                  </a:lnTo>
                  <a:lnTo>
                    <a:pt x="2894" y="10850"/>
                  </a:lnTo>
                  <a:lnTo>
                    <a:pt x="2558" y="10850"/>
                  </a:lnTo>
                  <a:lnTo>
                    <a:pt x="2377" y="10799"/>
                  </a:lnTo>
                  <a:lnTo>
                    <a:pt x="2222" y="10747"/>
                  </a:lnTo>
                  <a:lnTo>
                    <a:pt x="2067" y="10644"/>
                  </a:lnTo>
                  <a:lnTo>
                    <a:pt x="1964" y="10592"/>
                  </a:lnTo>
                  <a:lnTo>
                    <a:pt x="1861" y="10592"/>
                  </a:lnTo>
                  <a:lnTo>
                    <a:pt x="1757" y="10618"/>
                  </a:lnTo>
                  <a:lnTo>
                    <a:pt x="1680" y="10669"/>
                  </a:lnTo>
                  <a:lnTo>
                    <a:pt x="1576" y="10747"/>
                  </a:lnTo>
                  <a:lnTo>
                    <a:pt x="1473" y="10824"/>
                  </a:lnTo>
                  <a:lnTo>
                    <a:pt x="1344" y="10850"/>
                  </a:lnTo>
                  <a:lnTo>
                    <a:pt x="1111" y="10850"/>
                  </a:lnTo>
                  <a:lnTo>
                    <a:pt x="982" y="10824"/>
                  </a:lnTo>
                  <a:lnTo>
                    <a:pt x="879" y="10747"/>
                  </a:lnTo>
                  <a:lnTo>
                    <a:pt x="776" y="10669"/>
                  </a:lnTo>
                  <a:lnTo>
                    <a:pt x="698" y="10592"/>
                  </a:lnTo>
                  <a:lnTo>
                    <a:pt x="646" y="10463"/>
                  </a:lnTo>
                  <a:lnTo>
                    <a:pt x="595" y="10359"/>
                  </a:lnTo>
                  <a:lnTo>
                    <a:pt x="595" y="10230"/>
                  </a:lnTo>
                  <a:lnTo>
                    <a:pt x="595" y="10101"/>
                  </a:lnTo>
                  <a:lnTo>
                    <a:pt x="646" y="9972"/>
                  </a:lnTo>
                  <a:lnTo>
                    <a:pt x="698" y="9869"/>
                  </a:lnTo>
                  <a:lnTo>
                    <a:pt x="776" y="9765"/>
                  </a:lnTo>
                  <a:lnTo>
                    <a:pt x="879" y="9688"/>
                  </a:lnTo>
                  <a:lnTo>
                    <a:pt x="982" y="9636"/>
                  </a:lnTo>
                  <a:lnTo>
                    <a:pt x="1111" y="9584"/>
                  </a:lnTo>
                  <a:lnTo>
                    <a:pt x="1447" y="9584"/>
                  </a:lnTo>
                  <a:lnTo>
                    <a:pt x="1525" y="9559"/>
                  </a:lnTo>
                  <a:lnTo>
                    <a:pt x="1602" y="9481"/>
                  </a:lnTo>
                  <a:lnTo>
                    <a:pt x="1654" y="9404"/>
                  </a:lnTo>
                  <a:lnTo>
                    <a:pt x="1731" y="9223"/>
                  </a:lnTo>
                  <a:lnTo>
                    <a:pt x="1835" y="9094"/>
                  </a:lnTo>
                  <a:lnTo>
                    <a:pt x="1938" y="8964"/>
                  </a:lnTo>
                  <a:lnTo>
                    <a:pt x="2067" y="8835"/>
                  </a:lnTo>
                  <a:lnTo>
                    <a:pt x="2222" y="8758"/>
                  </a:lnTo>
                  <a:lnTo>
                    <a:pt x="2377" y="8680"/>
                  </a:lnTo>
                  <a:lnTo>
                    <a:pt x="2558" y="8654"/>
                  </a:lnTo>
                  <a:lnTo>
                    <a:pt x="2713" y="8629"/>
                  </a:lnTo>
                  <a:close/>
                  <a:moveTo>
                    <a:pt x="5245" y="10799"/>
                  </a:moveTo>
                  <a:lnTo>
                    <a:pt x="5245" y="11806"/>
                  </a:lnTo>
                  <a:lnTo>
                    <a:pt x="4651" y="11806"/>
                  </a:lnTo>
                  <a:lnTo>
                    <a:pt x="4651" y="11315"/>
                  </a:lnTo>
                  <a:lnTo>
                    <a:pt x="4832" y="11212"/>
                  </a:lnTo>
                  <a:lnTo>
                    <a:pt x="4987" y="11109"/>
                  </a:lnTo>
                  <a:lnTo>
                    <a:pt x="5116" y="10954"/>
                  </a:lnTo>
                  <a:lnTo>
                    <a:pt x="5245" y="10799"/>
                  </a:lnTo>
                  <a:close/>
                  <a:moveTo>
                    <a:pt x="6382" y="10024"/>
                  </a:moveTo>
                  <a:lnTo>
                    <a:pt x="6382" y="11806"/>
                  </a:lnTo>
                  <a:lnTo>
                    <a:pt x="5813" y="11806"/>
                  </a:lnTo>
                  <a:lnTo>
                    <a:pt x="5813" y="10024"/>
                  </a:lnTo>
                  <a:close/>
                  <a:moveTo>
                    <a:pt x="7544" y="10024"/>
                  </a:moveTo>
                  <a:lnTo>
                    <a:pt x="7544" y="11832"/>
                  </a:lnTo>
                  <a:lnTo>
                    <a:pt x="7492" y="11806"/>
                  </a:lnTo>
                  <a:lnTo>
                    <a:pt x="6976" y="11806"/>
                  </a:lnTo>
                  <a:lnTo>
                    <a:pt x="6976" y="10024"/>
                  </a:lnTo>
                  <a:close/>
                  <a:moveTo>
                    <a:pt x="5245" y="12400"/>
                  </a:moveTo>
                  <a:lnTo>
                    <a:pt x="5245" y="14183"/>
                  </a:lnTo>
                  <a:lnTo>
                    <a:pt x="4651" y="14183"/>
                  </a:lnTo>
                  <a:lnTo>
                    <a:pt x="4651" y="12400"/>
                  </a:lnTo>
                  <a:close/>
                  <a:moveTo>
                    <a:pt x="6382" y="12400"/>
                  </a:moveTo>
                  <a:lnTo>
                    <a:pt x="6382" y="14183"/>
                  </a:lnTo>
                  <a:lnTo>
                    <a:pt x="5813" y="14183"/>
                  </a:lnTo>
                  <a:lnTo>
                    <a:pt x="5813" y="12400"/>
                  </a:lnTo>
                  <a:close/>
                  <a:moveTo>
                    <a:pt x="7544" y="12400"/>
                  </a:moveTo>
                  <a:lnTo>
                    <a:pt x="7544" y="14183"/>
                  </a:lnTo>
                  <a:lnTo>
                    <a:pt x="6976" y="14183"/>
                  </a:lnTo>
                  <a:lnTo>
                    <a:pt x="6976" y="12400"/>
                  </a:lnTo>
                  <a:close/>
                  <a:moveTo>
                    <a:pt x="6097" y="0"/>
                  </a:moveTo>
                  <a:lnTo>
                    <a:pt x="5994" y="26"/>
                  </a:lnTo>
                  <a:lnTo>
                    <a:pt x="5891" y="103"/>
                  </a:lnTo>
                  <a:lnTo>
                    <a:pt x="5839" y="181"/>
                  </a:lnTo>
                  <a:lnTo>
                    <a:pt x="5813" y="310"/>
                  </a:lnTo>
                  <a:lnTo>
                    <a:pt x="5813" y="1395"/>
                  </a:lnTo>
                  <a:lnTo>
                    <a:pt x="5090" y="3074"/>
                  </a:lnTo>
                  <a:lnTo>
                    <a:pt x="5064" y="3178"/>
                  </a:lnTo>
                  <a:lnTo>
                    <a:pt x="5064" y="4340"/>
                  </a:lnTo>
                  <a:lnTo>
                    <a:pt x="3927" y="5632"/>
                  </a:lnTo>
                  <a:lnTo>
                    <a:pt x="3876" y="5735"/>
                  </a:lnTo>
                  <a:lnTo>
                    <a:pt x="3850" y="5838"/>
                  </a:lnTo>
                  <a:lnTo>
                    <a:pt x="3850" y="8474"/>
                  </a:lnTo>
                  <a:lnTo>
                    <a:pt x="3617" y="8293"/>
                  </a:lnTo>
                  <a:lnTo>
                    <a:pt x="3333" y="8164"/>
                  </a:lnTo>
                  <a:lnTo>
                    <a:pt x="3049" y="8086"/>
                  </a:lnTo>
                  <a:lnTo>
                    <a:pt x="2713" y="8060"/>
                  </a:lnTo>
                  <a:lnTo>
                    <a:pt x="2481" y="8060"/>
                  </a:lnTo>
                  <a:lnTo>
                    <a:pt x="2248" y="8112"/>
                  </a:lnTo>
                  <a:lnTo>
                    <a:pt x="2016" y="8189"/>
                  </a:lnTo>
                  <a:lnTo>
                    <a:pt x="1809" y="8319"/>
                  </a:lnTo>
                  <a:lnTo>
                    <a:pt x="1628" y="8448"/>
                  </a:lnTo>
                  <a:lnTo>
                    <a:pt x="1473" y="8603"/>
                  </a:lnTo>
                  <a:lnTo>
                    <a:pt x="1318" y="8809"/>
                  </a:lnTo>
                  <a:lnTo>
                    <a:pt x="1189" y="9016"/>
                  </a:lnTo>
                  <a:lnTo>
                    <a:pt x="956" y="9042"/>
                  </a:lnTo>
                  <a:lnTo>
                    <a:pt x="724" y="9119"/>
                  </a:lnTo>
                  <a:lnTo>
                    <a:pt x="543" y="9223"/>
                  </a:lnTo>
                  <a:lnTo>
                    <a:pt x="362" y="9378"/>
                  </a:lnTo>
                  <a:lnTo>
                    <a:pt x="207" y="9559"/>
                  </a:lnTo>
                  <a:lnTo>
                    <a:pt x="104" y="9765"/>
                  </a:lnTo>
                  <a:lnTo>
                    <a:pt x="26" y="9972"/>
                  </a:lnTo>
                  <a:lnTo>
                    <a:pt x="1" y="10230"/>
                  </a:lnTo>
                  <a:lnTo>
                    <a:pt x="26" y="10463"/>
                  </a:lnTo>
                  <a:lnTo>
                    <a:pt x="104" y="10695"/>
                  </a:lnTo>
                  <a:lnTo>
                    <a:pt x="233" y="10902"/>
                  </a:lnTo>
                  <a:lnTo>
                    <a:pt x="362" y="11083"/>
                  </a:lnTo>
                  <a:lnTo>
                    <a:pt x="543" y="11238"/>
                  </a:lnTo>
                  <a:lnTo>
                    <a:pt x="750" y="11341"/>
                  </a:lnTo>
                  <a:lnTo>
                    <a:pt x="982" y="11419"/>
                  </a:lnTo>
                  <a:lnTo>
                    <a:pt x="1241" y="11444"/>
                  </a:lnTo>
                  <a:lnTo>
                    <a:pt x="1421" y="11419"/>
                  </a:lnTo>
                  <a:lnTo>
                    <a:pt x="1576" y="11393"/>
                  </a:lnTo>
                  <a:lnTo>
                    <a:pt x="1757" y="11315"/>
                  </a:lnTo>
                  <a:lnTo>
                    <a:pt x="1912" y="11238"/>
                  </a:lnTo>
                  <a:lnTo>
                    <a:pt x="2093" y="11315"/>
                  </a:lnTo>
                  <a:lnTo>
                    <a:pt x="2300" y="11393"/>
                  </a:lnTo>
                  <a:lnTo>
                    <a:pt x="2507" y="11419"/>
                  </a:lnTo>
                  <a:lnTo>
                    <a:pt x="2713" y="11444"/>
                  </a:lnTo>
                  <a:lnTo>
                    <a:pt x="2920" y="11419"/>
                  </a:lnTo>
                  <a:lnTo>
                    <a:pt x="3101" y="11393"/>
                  </a:lnTo>
                  <a:lnTo>
                    <a:pt x="3282" y="11341"/>
                  </a:lnTo>
                  <a:lnTo>
                    <a:pt x="3462" y="11264"/>
                  </a:lnTo>
                  <a:lnTo>
                    <a:pt x="3617" y="11341"/>
                  </a:lnTo>
                  <a:lnTo>
                    <a:pt x="3772" y="11393"/>
                  </a:lnTo>
                  <a:lnTo>
                    <a:pt x="3927" y="11419"/>
                  </a:lnTo>
                  <a:lnTo>
                    <a:pt x="4082" y="11444"/>
                  </a:lnTo>
                  <a:lnTo>
                    <a:pt x="4082" y="14467"/>
                  </a:lnTo>
                  <a:lnTo>
                    <a:pt x="4108" y="14570"/>
                  </a:lnTo>
                  <a:lnTo>
                    <a:pt x="4160" y="14674"/>
                  </a:lnTo>
                  <a:lnTo>
                    <a:pt x="4263" y="14725"/>
                  </a:lnTo>
                  <a:lnTo>
                    <a:pt x="4367" y="14751"/>
                  </a:lnTo>
                  <a:lnTo>
                    <a:pt x="7828" y="14751"/>
                  </a:lnTo>
                  <a:lnTo>
                    <a:pt x="7932" y="14725"/>
                  </a:lnTo>
                  <a:lnTo>
                    <a:pt x="8035" y="14674"/>
                  </a:lnTo>
                  <a:lnTo>
                    <a:pt x="8087" y="14570"/>
                  </a:lnTo>
                  <a:lnTo>
                    <a:pt x="8112" y="14467"/>
                  </a:lnTo>
                  <a:lnTo>
                    <a:pt x="8112" y="10024"/>
                  </a:lnTo>
                  <a:lnTo>
                    <a:pt x="8216" y="9998"/>
                  </a:lnTo>
                  <a:lnTo>
                    <a:pt x="8293" y="9920"/>
                  </a:lnTo>
                  <a:lnTo>
                    <a:pt x="8319" y="9843"/>
                  </a:lnTo>
                  <a:lnTo>
                    <a:pt x="8345" y="9739"/>
                  </a:lnTo>
                  <a:lnTo>
                    <a:pt x="8345" y="9094"/>
                  </a:lnTo>
                  <a:lnTo>
                    <a:pt x="8319" y="8964"/>
                  </a:lnTo>
                  <a:lnTo>
                    <a:pt x="8268" y="8887"/>
                  </a:lnTo>
                  <a:lnTo>
                    <a:pt x="8164" y="8809"/>
                  </a:lnTo>
                  <a:lnTo>
                    <a:pt x="8061" y="8784"/>
                  </a:lnTo>
                  <a:lnTo>
                    <a:pt x="7957" y="8809"/>
                  </a:lnTo>
                  <a:lnTo>
                    <a:pt x="7854" y="8887"/>
                  </a:lnTo>
                  <a:lnTo>
                    <a:pt x="7802" y="8964"/>
                  </a:lnTo>
                  <a:lnTo>
                    <a:pt x="7777" y="9094"/>
                  </a:lnTo>
                  <a:lnTo>
                    <a:pt x="7777" y="9455"/>
                  </a:lnTo>
                  <a:lnTo>
                    <a:pt x="5245" y="9455"/>
                  </a:lnTo>
                  <a:lnTo>
                    <a:pt x="5090" y="9249"/>
                  </a:lnTo>
                  <a:lnTo>
                    <a:pt x="4883" y="9094"/>
                  </a:lnTo>
                  <a:lnTo>
                    <a:pt x="4677" y="8939"/>
                  </a:lnTo>
                  <a:lnTo>
                    <a:pt x="4444" y="8861"/>
                  </a:lnTo>
                  <a:lnTo>
                    <a:pt x="4444" y="6123"/>
                  </a:lnTo>
                  <a:lnTo>
                    <a:pt x="7777" y="6123"/>
                  </a:lnTo>
                  <a:lnTo>
                    <a:pt x="7777" y="6484"/>
                  </a:lnTo>
                  <a:lnTo>
                    <a:pt x="7802" y="6613"/>
                  </a:lnTo>
                  <a:lnTo>
                    <a:pt x="7854" y="6691"/>
                  </a:lnTo>
                  <a:lnTo>
                    <a:pt x="7957" y="6768"/>
                  </a:lnTo>
                  <a:lnTo>
                    <a:pt x="8164" y="6768"/>
                  </a:lnTo>
                  <a:lnTo>
                    <a:pt x="8268" y="6691"/>
                  </a:lnTo>
                  <a:lnTo>
                    <a:pt x="8319" y="6613"/>
                  </a:lnTo>
                  <a:lnTo>
                    <a:pt x="8345" y="6484"/>
                  </a:lnTo>
                  <a:lnTo>
                    <a:pt x="8345" y="5838"/>
                  </a:lnTo>
                  <a:lnTo>
                    <a:pt x="8319" y="5735"/>
                  </a:lnTo>
                  <a:lnTo>
                    <a:pt x="8268" y="5632"/>
                  </a:lnTo>
                  <a:lnTo>
                    <a:pt x="8061" y="5373"/>
                  </a:lnTo>
                  <a:lnTo>
                    <a:pt x="8190" y="5348"/>
                  </a:lnTo>
                  <a:lnTo>
                    <a:pt x="8319" y="5322"/>
                  </a:lnTo>
                  <a:lnTo>
                    <a:pt x="8448" y="5244"/>
                  </a:lnTo>
                  <a:lnTo>
                    <a:pt x="8578" y="5193"/>
                  </a:lnTo>
                  <a:lnTo>
                    <a:pt x="8758" y="5270"/>
                  </a:lnTo>
                  <a:lnTo>
                    <a:pt x="8965" y="5348"/>
                  </a:lnTo>
                  <a:lnTo>
                    <a:pt x="9172" y="5373"/>
                  </a:lnTo>
                  <a:lnTo>
                    <a:pt x="9378" y="5399"/>
                  </a:lnTo>
                  <a:lnTo>
                    <a:pt x="9585" y="5373"/>
                  </a:lnTo>
                  <a:lnTo>
                    <a:pt x="9766" y="5348"/>
                  </a:lnTo>
                  <a:lnTo>
                    <a:pt x="9947" y="5296"/>
                  </a:lnTo>
                  <a:lnTo>
                    <a:pt x="10128" y="5218"/>
                  </a:lnTo>
                  <a:lnTo>
                    <a:pt x="10283" y="5296"/>
                  </a:lnTo>
                  <a:lnTo>
                    <a:pt x="10438" y="5348"/>
                  </a:lnTo>
                  <a:lnTo>
                    <a:pt x="10618" y="5373"/>
                  </a:lnTo>
                  <a:lnTo>
                    <a:pt x="10773" y="5399"/>
                  </a:lnTo>
                  <a:lnTo>
                    <a:pt x="11032" y="5373"/>
                  </a:lnTo>
                  <a:lnTo>
                    <a:pt x="11290" y="5296"/>
                  </a:lnTo>
                  <a:lnTo>
                    <a:pt x="11497" y="5167"/>
                  </a:lnTo>
                  <a:lnTo>
                    <a:pt x="11703" y="5012"/>
                  </a:lnTo>
                  <a:lnTo>
                    <a:pt x="11858" y="4805"/>
                  </a:lnTo>
                  <a:lnTo>
                    <a:pt x="11988" y="4598"/>
                  </a:lnTo>
                  <a:lnTo>
                    <a:pt x="12065" y="4340"/>
                  </a:lnTo>
                  <a:lnTo>
                    <a:pt x="12091" y="4082"/>
                  </a:lnTo>
                  <a:lnTo>
                    <a:pt x="12065" y="3823"/>
                  </a:lnTo>
                  <a:lnTo>
                    <a:pt x="11988" y="3591"/>
                  </a:lnTo>
                  <a:lnTo>
                    <a:pt x="11858" y="3358"/>
                  </a:lnTo>
                  <a:lnTo>
                    <a:pt x="11703" y="3178"/>
                  </a:lnTo>
                  <a:lnTo>
                    <a:pt x="11523" y="3023"/>
                  </a:lnTo>
                  <a:lnTo>
                    <a:pt x="11316" y="2893"/>
                  </a:lnTo>
                  <a:lnTo>
                    <a:pt x="11058" y="2816"/>
                  </a:lnTo>
                  <a:lnTo>
                    <a:pt x="10799" y="2764"/>
                  </a:lnTo>
                  <a:lnTo>
                    <a:pt x="10696" y="2609"/>
                  </a:lnTo>
                  <a:lnTo>
                    <a:pt x="10541" y="2454"/>
                  </a:lnTo>
                  <a:lnTo>
                    <a:pt x="10386" y="2325"/>
                  </a:lnTo>
                  <a:lnTo>
                    <a:pt x="10205" y="2222"/>
                  </a:lnTo>
                  <a:lnTo>
                    <a:pt x="10024" y="2118"/>
                  </a:lnTo>
                  <a:lnTo>
                    <a:pt x="9818" y="2067"/>
                  </a:lnTo>
                  <a:lnTo>
                    <a:pt x="9611" y="2015"/>
                  </a:lnTo>
                  <a:lnTo>
                    <a:pt x="9146" y="2015"/>
                  </a:lnTo>
                  <a:lnTo>
                    <a:pt x="8913" y="2067"/>
                  </a:lnTo>
                  <a:lnTo>
                    <a:pt x="8681" y="2144"/>
                  </a:lnTo>
                  <a:lnTo>
                    <a:pt x="8474" y="2273"/>
                  </a:lnTo>
                  <a:lnTo>
                    <a:pt x="8293" y="2403"/>
                  </a:lnTo>
                  <a:lnTo>
                    <a:pt x="8138" y="2558"/>
                  </a:lnTo>
                  <a:lnTo>
                    <a:pt x="7983" y="2764"/>
                  </a:lnTo>
                  <a:lnTo>
                    <a:pt x="7854" y="2971"/>
                  </a:lnTo>
                  <a:lnTo>
                    <a:pt x="7673" y="2971"/>
                  </a:lnTo>
                  <a:lnTo>
                    <a:pt x="7467" y="3048"/>
                  </a:lnTo>
                  <a:lnTo>
                    <a:pt x="7312" y="3126"/>
                  </a:lnTo>
                  <a:lnTo>
                    <a:pt x="7131" y="3229"/>
                  </a:lnTo>
                  <a:lnTo>
                    <a:pt x="7131" y="3178"/>
                  </a:lnTo>
                  <a:lnTo>
                    <a:pt x="7105" y="3074"/>
                  </a:lnTo>
                  <a:lnTo>
                    <a:pt x="6382" y="1395"/>
                  </a:lnTo>
                  <a:lnTo>
                    <a:pt x="6382" y="310"/>
                  </a:lnTo>
                  <a:lnTo>
                    <a:pt x="6356" y="181"/>
                  </a:lnTo>
                  <a:lnTo>
                    <a:pt x="6304" y="103"/>
                  </a:lnTo>
                  <a:lnTo>
                    <a:pt x="6227" y="26"/>
                  </a:lnTo>
                  <a:lnTo>
                    <a:pt x="60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5"/>
            <p:cNvSpPr/>
            <p:nvPr/>
          </p:nvSpPr>
          <p:spPr>
            <a:xfrm>
              <a:off x="1901825" y="3489425"/>
              <a:ext cx="54925" cy="54925"/>
            </a:xfrm>
            <a:custGeom>
              <a:avLst/>
              <a:gdLst/>
              <a:ahLst/>
              <a:cxnLst/>
              <a:rect l="l" t="t" r="r" b="b"/>
              <a:pathLst>
                <a:path w="2197" h="2197" extrusionOk="0">
                  <a:moveTo>
                    <a:pt x="1085" y="569"/>
                  </a:moveTo>
                  <a:lnTo>
                    <a:pt x="1189" y="595"/>
                  </a:lnTo>
                  <a:lnTo>
                    <a:pt x="1292" y="621"/>
                  </a:lnTo>
                  <a:lnTo>
                    <a:pt x="1370" y="673"/>
                  </a:lnTo>
                  <a:lnTo>
                    <a:pt x="1447" y="724"/>
                  </a:lnTo>
                  <a:lnTo>
                    <a:pt x="1525" y="802"/>
                  </a:lnTo>
                  <a:lnTo>
                    <a:pt x="1576" y="905"/>
                  </a:lnTo>
                  <a:lnTo>
                    <a:pt x="1602" y="983"/>
                  </a:lnTo>
                  <a:lnTo>
                    <a:pt x="1602" y="1086"/>
                  </a:lnTo>
                  <a:lnTo>
                    <a:pt x="1602" y="1189"/>
                  </a:lnTo>
                  <a:lnTo>
                    <a:pt x="1576" y="1293"/>
                  </a:lnTo>
                  <a:lnTo>
                    <a:pt x="1525" y="1396"/>
                  </a:lnTo>
                  <a:lnTo>
                    <a:pt x="1447" y="1474"/>
                  </a:lnTo>
                  <a:lnTo>
                    <a:pt x="1370" y="1525"/>
                  </a:lnTo>
                  <a:lnTo>
                    <a:pt x="1292" y="1577"/>
                  </a:lnTo>
                  <a:lnTo>
                    <a:pt x="1189" y="1603"/>
                  </a:lnTo>
                  <a:lnTo>
                    <a:pt x="982" y="1603"/>
                  </a:lnTo>
                  <a:lnTo>
                    <a:pt x="879" y="1577"/>
                  </a:lnTo>
                  <a:lnTo>
                    <a:pt x="801" y="1525"/>
                  </a:lnTo>
                  <a:lnTo>
                    <a:pt x="724" y="1474"/>
                  </a:lnTo>
                  <a:lnTo>
                    <a:pt x="672" y="1396"/>
                  </a:lnTo>
                  <a:lnTo>
                    <a:pt x="620" y="1293"/>
                  </a:lnTo>
                  <a:lnTo>
                    <a:pt x="595" y="1189"/>
                  </a:lnTo>
                  <a:lnTo>
                    <a:pt x="569" y="1086"/>
                  </a:lnTo>
                  <a:lnTo>
                    <a:pt x="595" y="983"/>
                  </a:lnTo>
                  <a:lnTo>
                    <a:pt x="620" y="905"/>
                  </a:lnTo>
                  <a:lnTo>
                    <a:pt x="672" y="802"/>
                  </a:lnTo>
                  <a:lnTo>
                    <a:pt x="724" y="724"/>
                  </a:lnTo>
                  <a:lnTo>
                    <a:pt x="801" y="673"/>
                  </a:lnTo>
                  <a:lnTo>
                    <a:pt x="879" y="621"/>
                  </a:lnTo>
                  <a:lnTo>
                    <a:pt x="982" y="595"/>
                  </a:lnTo>
                  <a:lnTo>
                    <a:pt x="1085" y="569"/>
                  </a:lnTo>
                  <a:close/>
                  <a:moveTo>
                    <a:pt x="1085" y="1"/>
                  </a:moveTo>
                  <a:lnTo>
                    <a:pt x="879" y="27"/>
                  </a:lnTo>
                  <a:lnTo>
                    <a:pt x="672" y="78"/>
                  </a:lnTo>
                  <a:lnTo>
                    <a:pt x="491" y="182"/>
                  </a:lnTo>
                  <a:lnTo>
                    <a:pt x="310" y="337"/>
                  </a:lnTo>
                  <a:lnTo>
                    <a:pt x="181" y="492"/>
                  </a:lnTo>
                  <a:lnTo>
                    <a:pt x="78" y="673"/>
                  </a:lnTo>
                  <a:lnTo>
                    <a:pt x="26" y="879"/>
                  </a:lnTo>
                  <a:lnTo>
                    <a:pt x="0" y="1086"/>
                  </a:lnTo>
                  <a:lnTo>
                    <a:pt x="26" y="1319"/>
                  </a:lnTo>
                  <a:lnTo>
                    <a:pt x="78" y="1525"/>
                  </a:lnTo>
                  <a:lnTo>
                    <a:pt x="181" y="1706"/>
                  </a:lnTo>
                  <a:lnTo>
                    <a:pt x="310" y="1861"/>
                  </a:lnTo>
                  <a:lnTo>
                    <a:pt x="491" y="2016"/>
                  </a:lnTo>
                  <a:lnTo>
                    <a:pt x="672" y="2094"/>
                  </a:lnTo>
                  <a:lnTo>
                    <a:pt x="879" y="2171"/>
                  </a:lnTo>
                  <a:lnTo>
                    <a:pt x="1085" y="2197"/>
                  </a:lnTo>
                  <a:lnTo>
                    <a:pt x="1318" y="2171"/>
                  </a:lnTo>
                  <a:lnTo>
                    <a:pt x="1525" y="2094"/>
                  </a:lnTo>
                  <a:lnTo>
                    <a:pt x="1705" y="2016"/>
                  </a:lnTo>
                  <a:lnTo>
                    <a:pt x="1860" y="1861"/>
                  </a:lnTo>
                  <a:lnTo>
                    <a:pt x="1990" y="1706"/>
                  </a:lnTo>
                  <a:lnTo>
                    <a:pt x="2093" y="1525"/>
                  </a:lnTo>
                  <a:lnTo>
                    <a:pt x="2170" y="1319"/>
                  </a:lnTo>
                  <a:lnTo>
                    <a:pt x="2196" y="1086"/>
                  </a:lnTo>
                  <a:lnTo>
                    <a:pt x="2170" y="879"/>
                  </a:lnTo>
                  <a:lnTo>
                    <a:pt x="2093" y="673"/>
                  </a:lnTo>
                  <a:lnTo>
                    <a:pt x="1990" y="492"/>
                  </a:lnTo>
                  <a:lnTo>
                    <a:pt x="1860" y="337"/>
                  </a:lnTo>
                  <a:lnTo>
                    <a:pt x="1705" y="182"/>
                  </a:lnTo>
                  <a:lnTo>
                    <a:pt x="1525" y="78"/>
                  </a:lnTo>
                  <a:lnTo>
                    <a:pt x="1318" y="27"/>
                  </a:lnTo>
                  <a:lnTo>
                    <a:pt x="10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5"/>
            <p:cNvSpPr/>
            <p:nvPr/>
          </p:nvSpPr>
          <p:spPr>
            <a:xfrm>
              <a:off x="1970925" y="3509450"/>
              <a:ext cx="14225" cy="14900"/>
            </a:xfrm>
            <a:custGeom>
              <a:avLst/>
              <a:gdLst/>
              <a:ahLst/>
              <a:cxnLst/>
              <a:rect l="l" t="t" r="r" b="b"/>
              <a:pathLst>
                <a:path w="569" h="596" extrusionOk="0">
                  <a:moveTo>
                    <a:pt x="285" y="1"/>
                  </a:moveTo>
                  <a:lnTo>
                    <a:pt x="181" y="27"/>
                  </a:lnTo>
                  <a:lnTo>
                    <a:pt x="78" y="104"/>
                  </a:lnTo>
                  <a:lnTo>
                    <a:pt x="26" y="182"/>
                  </a:lnTo>
                  <a:lnTo>
                    <a:pt x="1" y="285"/>
                  </a:lnTo>
                  <a:lnTo>
                    <a:pt x="26" y="414"/>
                  </a:lnTo>
                  <a:lnTo>
                    <a:pt x="78" y="492"/>
                  </a:lnTo>
                  <a:lnTo>
                    <a:pt x="181" y="569"/>
                  </a:lnTo>
                  <a:lnTo>
                    <a:pt x="285" y="595"/>
                  </a:lnTo>
                  <a:lnTo>
                    <a:pt x="388" y="569"/>
                  </a:lnTo>
                  <a:lnTo>
                    <a:pt x="492" y="492"/>
                  </a:lnTo>
                  <a:lnTo>
                    <a:pt x="543" y="414"/>
                  </a:lnTo>
                  <a:lnTo>
                    <a:pt x="569" y="285"/>
                  </a:lnTo>
                  <a:lnTo>
                    <a:pt x="543" y="182"/>
                  </a:lnTo>
                  <a:lnTo>
                    <a:pt x="492" y="104"/>
                  </a:lnTo>
                  <a:lnTo>
                    <a:pt x="388" y="27"/>
                  </a:lnTo>
                  <a:lnTo>
                    <a:pt x="2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45"/>
          <p:cNvGrpSpPr/>
          <p:nvPr/>
        </p:nvGrpSpPr>
        <p:grpSpPr>
          <a:xfrm>
            <a:off x="3233280" y="1628468"/>
            <a:ext cx="457205" cy="457195"/>
            <a:chOff x="1743600" y="2673075"/>
            <a:chExt cx="368150" cy="368825"/>
          </a:xfrm>
        </p:grpSpPr>
        <p:sp>
          <p:nvSpPr>
            <p:cNvPr id="407" name="Google Shape;407;p45"/>
            <p:cNvSpPr/>
            <p:nvPr/>
          </p:nvSpPr>
          <p:spPr>
            <a:xfrm>
              <a:off x="1743600" y="2673075"/>
              <a:ext cx="368150" cy="368825"/>
            </a:xfrm>
            <a:custGeom>
              <a:avLst/>
              <a:gdLst/>
              <a:ahLst/>
              <a:cxnLst/>
              <a:rect l="l" t="t" r="r" b="b"/>
              <a:pathLst>
                <a:path w="14726" h="14753" extrusionOk="0">
                  <a:moveTo>
                    <a:pt x="6743" y="2042"/>
                  </a:moveTo>
                  <a:lnTo>
                    <a:pt x="8835" y="3049"/>
                  </a:lnTo>
                  <a:lnTo>
                    <a:pt x="7957" y="3928"/>
                  </a:lnTo>
                  <a:lnTo>
                    <a:pt x="6433" y="2378"/>
                  </a:lnTo>
                  <a:lnTo>
                    <a:pt x="6743" y="2042"/>
                  </a:lnTo>
                  <a:close/>
                  <a:moveTo>
                    <a:pt x="5684" y="5788"/>
                  </a:moveTo>
                  <a:lnTo>
                    <a:pt x="6174" y="5943"/>
                  </a:lnTo>
                  <a:lnTo>
                    <a:pt x="6019" y="6614"/>
                  </a:lnTo>
                  <a:lnTo>
                    <a:pt x="5425" y="6020"/>
                  </a:lnTo>
                  <a:lnTo>
                    <a:pt x="5684" y="5788"/>
                  </a:lnTo>
                  <a:close/>
                  <a:moveTo>
                    <a:pt x="10876" y="2481"/>
                  </a:moveTo>
                  <a:lnTo>
                    <a:pt x="10902" y="2610"/>
                  </a:lnTo>
                  <a:lnTo>
                    <a:pt x="10876" y="2765"/>
                  </a:lnTo>
                  <a:lnTo>
                    <a:pt x="10876" y="2894"/>
                  </a:lnTo>
                  <a:lnTo>
                    <a:pt x="10825" y="3023"/>
                  </a:lnTo>
                  <a:lnTo>
                    <a:pt x="10773" y="3178"/>
                  </a:lnTo>
                  <a:lnTo>
                    <a:pt x="10695" y="3282"/>
                  </a:lnTo>
                  <a:lnTo>
                    <a:pt x="10618" y="3411"/>
                  </a:lnTo>
                  <a:lnTo>
                    <a:pt x="10540" y="3514"/>
                  </a:lnTo>
                  <a:lnTo>
                    <a:pt x="7466" y="6589"/>
                  </a:lnTo>
                  <a:lnTo>
                    <a:pt x="6562" y="6795"/>
                  </a:lnTo>
                  <a:lnTo>
                    <a:pt x="6794" y="5917"/>
                  </a:lnTo>
                  <a:lnTo>
                    <a:pt x="9843" y="2843"/>
                  </a:lnTo>
                  <a:lnTo>
                    <a:pt x="9972" y="2739"/>
                  </a:lnTo>
                  <a:lnTo>
                    <a:pt x="10075" y="2662"/>
                  </a:lnTo>
                  <a:lnTo>
                    <a:pt x="10205" y="2584"/>
                  </a:lnTo>
                  <a:lnTo>
                    <a:pt x="10334" y="2533"/>
                  </a:lnTo>
                  <a:lnTo>
                    <a:pt x="10463" y="2507"/>
                  </a:lnTo>
                  <a:lnTo>
                    <a:pt x="10592" y="2481"/>
                  </a:lnTo>
                  <a:close/>
                  <a:moveTo>
                    <a:pt x="10308" y="4548"/>
                  </a:moveTo>
                  <a:lnTo>
                    <a:pt x="11315" y="6614"/>
                  </a:lnTo>
                  <a:lnTo>
                    <a:pt x="10980" y="6950"/>
                  </a:lnTo>
                  <a:lnTo>
                    <a:pt x="9455" y="5400"/>
                  </a:lnTo>
                  <a:lnTo>
                    <a:pt x="10308" y="4548"/>
                  </a:lnTo>
                  <a:close/>
                  <a:moveTo>
                    <a:pt x="7414" y="7183"/>
                  </a:moveTo>
                  <a:lnTo>
                    <a:pt x="7595" y="7699"/>
                  </a:lnTo>
                  <a:lnTo>
                    <a:pt x="7337" y="7932"/>
                  </a:lnTo>
                  <a:lnTo>
                    <a:pt x="6743" y="7338"/>
                  </a:lnTo>
                  <a:lnTo>
                    <a:pt x="7414" y="7183"/>
                  </a:lnTo>
                  <a:close/>
                  <a:moveTo>
                    <a:pt x="6743" y="8345"/>
                  </a:moveTo>
                  <a:lnTo>
                    <a:pt x="6820" y="8371"/>
                  </a:lnTo>
                  <a:lnTo>
                    <a:pt x="6924" y="8423"/>
                  </a:lnTo>
                  <a:lnTo>
                    <a:pt x="7001" y="8474"/>
                  </a:lnTo>
                  <a:lnTo>
                    <a:pt x="7053" y="8552"/>
                  </a:lnTo>
                  <a:lnTo>
                    <a:pt x="7104" y="8655"/>
                  </a:lnTo>
                  <a:lnTo>
                    <a:pt x="7130" y="8733"/>
                  </a:lnTo>
                  <a:lnTo>
                    <a:pt x="7130" y="8836"/>
                  </a:lnTo>
                  <a:lnTo>
                    <a:pt x="7130" y="12453"/>
                  </a:lnTo>
                  <a:lnTo>
                    <a:pt x="7130" y="12556"/>
                  </a:lnTo>
                  <a:lnTo>
                    <a:pt x="7104" y="12634"/>
                  </a:lnTo>
                  <a:lnTo>
                    <a:pt x="7053" y="12737"/>
                  </a:lnTo>
                  <a:lnTo>
                    <a:pt x="7001" y="12789"/>
                  </a:lnTo>
                  <a:lnTo>
                    <a:pt x="6924" y="12866"/>
                  </a:lnTo>
                  <a:lnTo>
                    <a:pt x="6820" y="12892"/>
                  </a:lnTo>
                  <a:lnTo>
                    <a:pt x="6743" y="12944"/>
                  </a:lnTo>
                  <a:lnTo>
                    <a:pt x="3074" y="12944"/>
                  </a:lnTo>
                  <a:lnTo>
                    <a:pt x="2971" y="12970"/>
                  </a:lnTo>
                  <a:lnTo>
                    <a:pt x="2893" y="13021"/>
                  </a:lnTo>
                  <a:lnTo>
                    <a:pt x="2144" y="13770"/>
                  </a:lnTo>
                  <a:lnTo>
                    <a:pt x="2144" y="13228"/>
                  </a:lnTo>
                  <a:lnTo>
                    <a:pt x="2118" y="13125"/>
                  </a:lnTo>
                  <a:lnTo>
                    <a:pt x="2067" y="13021"/>
                  </a:lnTo>
                  <a:lnTo>
                    <a:pt x="1963" y="12970"/>
                  </a:lnTo>
                  <a:lnTo>
                    <a:pt x="1860" y="12944"/>
                  </a:lnTo>
                  <a:lnTo>
                    <a:pt x="956" y="12944"/>
                  </a:lnTo>
                  <a:lnTo>
                    <a:pt x="878" y="12892"/>
                  </a:lnTo>
                  <a:lnTo>
                    <a:pt x="801" y="12866"/>
                  </a:lnTo>
                  <a:lnTo>
                    <a:pt x="723" y="12789"/>
                  </a:lnTo>
                  <a:lnTo>
                    <a:pt x="646" y="12737"/>
                  </a:lnTo>
                  <a:lnTo>
                    <a:pt x="620" y="12634"/>
                  </a:lnTo>
                  <a:lnTo>
                    <a:pt x="568" y="12556"/>
                  </a:lnTo>
                  <a:lnTo>
                    <a:pt x="568" y="12453"/>
                  </a:lnTo>
                  <a:lnTo>
                    <a:pt x="568" y="8836"/>
                  </a:lnTo>
                  <a:lnTo>
                    <a:pt x="568" y="8733"/>
                  </a:lnTo>
                  <a:lnTo>
                    <a:pt x="620" y="8655"/>
                  </a:lnTo>
                  <a:lnTo>
                    <a:pt x="646" y="8552"/>
                  </a:lnTo>
                  <a:lnTo>
                    <a:pt x="723" y="8474"/>
                  </a:lnTo>
                  <a:lnTo>
                    <a:pt x="801" y="8423"/>
                  </a:lnTo>
                  <a:lnTo>
                    <a:pt x="878" y="8371"/>
                  </a:lnTo>
                  <a:lnTo>
                    <a:pt x="956" y="8345"/>
                  </a:lnTo>
                  <a:close/>
                  <a:moveTo>
                    <a:pt x="3591" y="1"/>
                  </a:moveTo>
                  <a:lnTo>
                    <a:pt x="3410" y="27"/>
                  </a:lnTo>
                  <a:lnTo>
                    <a:pt x="3255" y="53"/>
                  </a:lnTo>
                  <a:lnTo>
                    <a:pt x="3100" y="78"/>
                  </a:lnTo>
                  <a:lnTo>
                    <a:pt x="2945" y="130"/>
                  </a:lnTo>
                  <a:lnTo>
                    <a:pt x="2661" y="285"/>
                  </a:lnTo>
                  <a:lnTo>
                    <a:pt x="2428" y="492"/>
                  </a:lnTo>
                  <a:lnTo>
                    <a:pt x="2222" y="724"/>
                  </a:lnTo>
                  <a:lnTo>
                    <a:pt x="2067" y="1008"/>
                  </a:lnTo>
                  <a:lnTo>
                    <a:pt x="2015" y="1163"/>
                  </a:lnTo>
                  <a:lnTo>
                    <a:pt x="1989" y="1318"/>
                  </a:lnTo>
                  <a:lnTo>
                    <a:pt x="1963" y="1473"/>
                  </a:lnTo>
                  <a:lnTo>
                    <a:pt x="1938" y="1628"/>
                  </a:lnTo>
                  <a:lnTo>
                    <a:pt x="1938" y="7777"/>
                  </a:lnTo>
                  <a:lnTo>
                    <a:pt x="853" y="7777"/>
                  </a:lnTo>
                  <a:lnTo>
                    <a:pt x="646" y="7854"/>
                  </a:lnTo>
                  <a:lnTo>
                    <a:pt x="465" y="7958"/>
                  </a:lnTo>
                  <a:lnTo>
                    <a:pt x="310" y="8087"/>
                  </a:lnTo>
                  <a:lnTo>
                    <a:pt x="181" y="8242"/>
                  </a:lnTo>
                  <a:lnTo>
                    <a:pt x="78" y="8423"/>
                  </a:lnTo>
                  <a:lnTo>
                    <a:pt x="26" y="8629"/>
                  </a:lnTo>
                  <a:lnTo>
                    <a:pt x="0" y="8836"/>
                  </a:lnTo>
                  <a:lnTo>
                    <a:pt x="0" y="12453"/>
                  </a:lnTo>
                  <a:lnTo>
                    <a:pt x="26" y="12660"/>
                  </a:lnTo>
                  <a:lnTo>
                    <a:pt x="78" y="12866"/>
                  </a:lnTo>
                  <a:lnTo>
                    <a:pt x="181" y="13047"/>
                  </a:lnTo>
                  <a:lnTo>
                    <a:pt x="310" y="13202"/>
                  </a:lnTo>
                  <a:lnTo>
                    <a:pt x="465" y="13331"/>
                  </a:lnTo>
                  <a:lnTo>
                    <a:pt x="646" y="13435"/>
                  </a:lnTo>
                  <a:lnTo>
                    <a:pt x="853" y="13486"/>
                  </a:lnTo>
                  <a:lnTo>
                    <a:pt x="1059" y="13512"/>
                  </a:lnTo>
                  <a:lnTo>
                    <a:pt x="1550" y="13512"/>
                  </a:lnTo>
                  <a:lnTo>
                    <a:pt x="1550" y="14468"/>
                  </a:lnTo>
                  <a:lnTo>
                    <a:pt x="1576" y="14545"/>
                  </a:lnTo>
                  <a:lnTo>
                    <a:pt x="1602" y="14623"/>
                  </a:lnTo>
                  <a:lnTo>
                    <a:pt x="1679" y="14675"/>
                  </a:lnTo>
                  <a:lnTo>
                    <a:pt x="1731" y="14726"/>
                  </a:lnTo>
                  <a:lnTo>
                    <a:pt x="1860" y="14752"/>
                  </a:lnTo>
                  <a:lnTo>
                    <a:pt x="1963" y="14726"/>
                  </a:lnTo>
                  <a:lnTo>
                    <a:pt x="2067" y="14675"/>
                  </a:lnTo>
                  <a:lnTo>
                    <a:pt x="3204" y="13512"/>
                  </a:lnTo>
                  <a:lnTo>
                    <a:pt x="6639" y="13512"/>
                  </a:lnTo>
                  <a:lnTo>
                    <a:pt x="6846" y="13486"/>
                  </a:lnTo>
                  <a:lnTo>
                    <a:pt x="7053" y="13435"/>
                  </a:lnTo>
                  <a:lnTo>
                    <a:pt x="7234" y="13331"/>
                  </a:lnTo>
                  <a:lnTo>
                    <a:pt x="7389" y="13202"/>
                  </a:lnTo>
                  <a:lnTo>
                    <a:pt x="7518" y="13047"/>
                  </a:lnTo>
                  <a:lnTo>
                    <a:pt x="7621" y="12866"/>
                  </a:lnTo>
                  <a:lnTo>
                    <a:pt x="7699" y="12660"/>
                  </a:lnTo>
                  <a:lnTo>
                    <a:pt x="7724" y="12453"/>
                  </a:lnTo>
                  <a:lnTo>
                    <a:pt x="7724" y="9895"/>
                  </a:lnTo>
                  <a:lnTo>
                    <a:pt x="9533" y="9895"/>
                  </a:lnTo>
                  <a:lnTo>
                    <a:pt x="11574" y="11936"/>
                  </a:lnTo>
                  <a:lnTo>
                    <a:pt x="11651" y="11988"/>
                  </a:lnTo>
                  <a:lnTo>
                    <a:pt x="11780" y="12014"/>
                  </a:lnTo>
                  <a:lnTo>
                    <a:pt x="11884" y="11988"/>
                  </a:lnTo>
                  <a:lnTo>
                    <a:pt x="11961" y="11962"/>
                  </a:lnTo>
                  <a:lnTo>
                    <a:pt x="12013" y="11885"/>
                  </a:lnTo>
                  <a:lnTo>
                    <a:pt x="12039" y="11807"/>
                  </a:lnTo>
                  <a:lnTo>
                    <a:pt x="12065" y="11730"/>
                  </a:lnTo>
                  <a:lnTo>
                    <a:pt x="12065" y="9895"/>
                  </a:lnTo>
                  <a:lnTo>
                    <a:pt x="13279" y="9895"/>
                  </a:lnTo>
                  <a:lnTo>
                    <a:pt x="13434" y="9869"/>
                  </a:lnTo>
                  <a:lnTo>
                    <a:pt x="13589" y="9844"/>
                  </a:lnTo>
                  <a:lnTo>
                    <a:pt x="13744" y="9766"/>
                  </a:lnTo>
                  <a:lnTo>
                    <a:pt x="14028" y="9637"/>
                  </a:lnTo>
                  <a:lnTo>
                    <a:pt x="14260" y="9430"/>
                  </a:lnTo>
                  <a:lnTo>
                    <a:pt x="14467" y="9198"/>
                  </a:lnTo>
                  <a:lnTo>
                    <a:pt x="14622" y="8914"/>
                  </a:lnTo>
                  <a:lnTo>
                    <a:pt x="14674" y="8759"/>
                  </a:lnTo>
                  <a:lnTo>
                    <a:pt x="14700" y="8604"/>
                  </a:lnTo>
                  <a:lnTo>
                    <a:pt x="14725" y="8449"/>
                  </a:lnTo>
                  <a:lnTo>
                    <a:pt x="14725" y="8268"/>
                  </a:lnTo>
                  <a:lnTo>
                    <a:pt x="14725" y="1628"/>
                  </a:lnTo>
                  <a:lnTo>
                    <a:pt x="14725" y="1473"/>
                  </a:lnTo>
                  <a:lnTo>
                    <a:pt x="14700" y="1318"/>
                  </a:lnTo>
                  <a:lnTo>
                    <a:pt x="14674" y="1163"/>
                  </a:lnTo>
                  <a:lnTo>
                    <a:pt x="14622" y="1008"/>
                  </a:lnTo>
                  <a:lnTo>
                    <a:pt x="14467" y="724"/>
                  </a:lnTo>
                  <a:lnTo>
                    <a:pt x="14260" y="492"/>
                  </a:lnTo>
                  <a:lnTo>
                    <a:pt x="14028" y="285"/>
                  </a:lnTo>
                  <a:lnTo>
                    <a:pt x="13744" y="130"/>
                  </a:lnTo>
                  <a:lnTo>
                    <a:pt x="13589" y="78"/>
                  </a:lnTo>
                  <a:lnTo>
                    <a:pt x="13434" y="53"/>
                  </a:lnTo>
                  <a:lnTo>
                    <a:pt x="13279" y="27"/>
                  </a:lnTo>
                  <a:lnTo>
                    <a:pt x="13098" y="1"/>
                  </a:lnTo>
                  <a:lnTo>
                    <a:pt x="9636" y="1"/>
                  </a:lnTo>
                  <a:lnTo>
                    <a:pt x="9533" y="27"/>
                  </a:lnTo>
                  <a:lnTo>
                    <a:pt x="9429" y="104"/>
                  </a:lnTo>
                  <a:lnTo>
                    <a:pt x="9378" y="182"/>
                  </a:lnTo>
                  <a:lnTo>
                    <a:pt x="9352" y="311"/>
                  </a:lnTo>
                  <a:lnTo>
                    <a:pt x="9378" y="414"/>
                  </a:lnTo>
                  <a:lnTo>
                    <a:pt x="9429" y="492"/>
                  </a:lnTo>
                  <a:lnTo>
                    <a:pt x="9533" y="569"/>
                  </a:lnTo>
                  <a:lnTo>
                    <a:pt x="9636" y="595"/>
                  </a:lnTo>
                  <a:lnTo>
                    <a:pt x="13098" y="595"/>
                  </a:lnTo>
                  <a:lnTo>
                    <a:pt x="13330" y="621"/>
                  </a:lnTo>
                  <a:lnTo>
                    <a:pt x="13511" y="673"/>
                  </a:lnTo>
                  <a:lnTo>
                    <a:pt x="13692" y="776"/>
                  </a:lnTo>
                  <a:lnTo>
                    <a:pt x="13847" y="905"/>
                  </a:lnTo>
                  <a:lnTo>
                    <a:pt x="13976" y="1060"/>
                  </a:lnTo>
                  <a:lnTo>
                    <a:pt x="14080" y="1241"/>
                  </a:lnTo>
                  <a:lnTo>
                    <a:pt x="14131" y="1422"/>
                  </a:lnTo>
                  <a:lnTo>
                    <a:pt x="14157" y="1628"/>
                  </a:lnTo>
                  <a:lnTo>
                    <a:pt x="14157" y="8268"/>
                  </a:lnTo>
                  <a:lnTo>
                    <a:pt x="14131" y="8500"/>
                  </a:lnTo>
                  <a:lnTo>
                    <a:pt x="14080" y="8681"/>
                  </a:lnTo>
                  <a:lnTo>
                    <a:pt x="13976" y="8862"/>
                  </a:lnTo>
                  <a:lnTo>
                    <a:pt x="13847" y="9017"/>
                  </a:lnTo>
                  <a:lnTo>
                    <a:pt x="13692" y="9146"/>
                  </a:lnTo>
                  <a:lnTo>
                    <a:pt x="13511" y="9249"/>
                  </a:lnTo>
                  <a:lnTo>
                    <a:pt x="13330" y="9301"/>
                  </a:lnTo>
                  <a:lnTo>
                    <a:pt x="13098" y="9327"/>
                  </a:lnTo>
                  <a:lnTo>
                    <a:pt x="11780" y="9327"/>
                  </a:lnTo>
                  <a:lnTo>
                    <a:pt x="11651" y="9353"/>
                  </a:lnTo>
                  <a:lnTo>
                    <a:pt x="11574" y="9404"/>
                  </a:lnTo>
                  <a:lnTo>
                    <a:pt x="11496" y="9508"/>
                  </a:lnTo>
                  <a:lnTo>
                    <a:pt x="11470" y="9611"/>
                  </a:lnTo>
                  <a:lnTo>
                    <a:pt x="11470" y="11032"/>
                  </a:lnTo>
                  <a:lnTo>
                    <a:pt x="9869" y="9404"/>
                  </a:lnTo>
                  <a:lnTo>
                    <a:pt x="9765" y="9353"/>
                  </a:lnTo>
                  <a:lnTo>
                    <a:pt x="9662" y="9327"/>
                  </a:lnTo>
                  <a:lnTo>
                    <a:pt x="7724" y="9327"/>
                  </a:lnTo>
                  <a:lnTo>
                    <a:pt x="7724" y="8836"/>
                  </a:lnTo>
                  <a:lnTo>
                    <a:pt x="7699" y="8629"/>
                  </a:lnTo>
                  <a:lnTo>
                    <a:pt x="7647" y="8449"/>
                  </a:lnTo>
                  <a:lnTo>
                    <a:pt x="8138" y="7958"/>
                  </a:lnTo>
                  <a:lnTo>
                    <a:pt x="8164" y="7906"/>
                  </a:lnTo>
                  <a:lnTo>
                    <a:pt x="8215" y="7829"/>
                  </a:lnTo>
                  <a:lnTo>
                    <a:pt x="8215" y="7751"/>
                  </a:lnTo>
                  <a:lnTo>
                    <a:pt x="8189" y="7674"/>
                  </a:lnTo>
                  <a:lnTo>
                    <a:pt x="7931" y="6924"/>
                  </a:lnTo>
                  <a:lnTo>
                    <a:pt x="9042" y="5814"/>
                  </a:lnTo>
                  <a:lnTo>
                    <a:pt x="10799" y="7570"/>
                  </a:lnTo>
                  <a:lnTo>
                    <a:pt x="10876" y="7622"/>
                  </a:lnTo>
                  <a:lnTo>
                    <a:pt x="10980" y="7648"/>
                  </a:lnTo>
                  <a:lnTo>
                    <a:pt x="11109" y="7622"/>
                  </a:lnTo>
                  <a:lnTo>
                    <a:pt x="11186" y="7570"/>
                  </a:lnTo>
                  <a:lnTo>
                    <a:pt x="11884" y="6873"/>
                  </a:lnTo>
                  <a:lnTo>
                    <a:pt x="11935" y="6795"/>
                  </a:lnTo>
                  <a:lnTo>
                    <a:pt x="11961" y="6718"/>
                  </a:lnTo>
                  <a:lnTo>
                    <a:pt x="11961" y="6640"/>
                  </a:lnTo>
                  <a:lnTo>
                    <a:pt x="11935" y="6563"/>
                  </a:lnTo>
                  <a:lnTo>
                    <a:pt x="10747" y="4109"/>
                  </a:lnTo>
                  <a:lnTo>
                    <a:pt x="10928" y="3928"/>
                  </a:lnTo>
                  <a:lnTo>
                    <a:pt x="11083" y="3747"/>
                  </a:lnTo>
                  <a:lnTo>
                    <a:pt x="11238" y="3540"/>
                  </a:lnTo>
                  <a:lnTo>
                    <a:pt x="11341" y="3333"/>
                  </a:lnTo>
                  <a:lnTo>
                    <a:pt x="11419" y="3101"/>
                  </a:lnTo>
                  <a:lnTo>
                    <a:pt x="11445" y="2868"/>
                  </a:lnTo>
                  <a:lnTo>
                    <a:pt x="11470" y="2636"/>
                  </a:lnTo>
                  <a:lnTo>
                    <a:pt x="11445" y="2403"/>
                  </a:lnTo>
                  <a:lnTo>
                    <a:pt x="11419" y="2171"/>
                  </a:lnTo>
                  <a:lnTo>
                    <a:pt x="11393" y="2093"/>
                  </a:lnTo>
                  <a:lnTo>
                    <a:pt x="11341" y="2042"/>
                  </a:lnTo>
                  <a:lnTo>
                    <a:pt x="11290" y="1990"/>
                  </a:lnTo>
                  <a:lnTo>
                    <a:pt x="11212" y="1964"/>
                  </a:lnTo>
                  <a:lnTo>
                    <a:pt x="10980" y="1913"/>
                  </a:lnTo>
                  <a:lnTo>
                    <a:pt x="10721" y="1887"/>
                  </a:lnTo>
                  <a:lnTo>
                    <a:pt x="10489" y="1913"/>
                  </a:lnTo>
                  <a:lnTo>
                    <a:pt x="10256" y="1964"/>
                  </a:lnTo>
                  <a:lnTo>
                    <a:pt x="10050" y="2042"/>
                  </a:lnTo>
                  <a:lnTo>
                    <a:pt x="9817" y="2145"/>
                  </a:lnTo>
                  <a:lnTo>
                    <a:pt x="9636" y="2274"/>
                  </a:lnTo>
                  <a:lnTo>
                    <a:pt x="9455" y="2429"/>
                  </a:lnTo>
                  <a:lnTo>
                    <a:pt x="9249" y="2610"/>
                  </a:lnTo>
                  <a:lnTo>
                    <a:pt x="6820" y="1448"/>
                  </a:lnTo>
                  <a:lnTo>
                    <a:pt x="6743" y="1422"/>
                  </a:lnTo>
                  <a:lnTo>
                    <a:pt x="6639" y="1422"/>
                  </a:lnTo>
                  <a:lnTo>
                    <a:pt x="6562" y="1448"/>
                  </a:lnTo>
                  <a:lnTo>
                    <a:pt x="6484" y="1499"/>
                  </a:lnTo>
                  <a:lnTo>
                    <a:pt x="5813" y="2171"/>
                  </a:lnTo>
                  <a:lnTo>
                    <a:pt x="5735" y="2274"/>
                  </a:lnTo>
                  <a:lnTo>
                    <a:pt x="5735" y="2378"/>
                  </a:lnTo>
                  <a:lnTo>
                    <a:pt x="5735" y="2481"/>
                  </a:lnTo>
                  <a:lnTo>
                    <a:pt x="5813" y="2584"/>
                  </a:lnTo>
                  <a:lnTo>
                    <a:pt x="7544" y="4315"/>
                  </a:lnTo>
                  <a:lnTo>
                    <a:pt x="6459" y="5426"/>
                  </a:lnTo>
                  <a:lnTo>
                    <a:pt x="5709" y="5168"/>
                  </a:lnTo>
                  <a:lnTo>
                    <a:pt x="5529" y="5168"/>
                  </a:lnTo>
                  <a:lnTo>
                    <a:pt x="5477" y="5194"/>
                  </a:lnTo>
                  <a:lnTo>
                    <a:pt x="5399" y="5245"/>
                  </a:lnTo>
                  <a:lnTo>
                    <a:pt x="4805" y="5839"/>
                  </a:lnTo>
                  <a:lnTo>
                    <a:pt x="4754" y="5917"/>
                  </a:lnTo>
                  <a:lnTo>
                    <a:pt x="4728" y="6020"/>
                  </a:lnTo>
                  <a:lnTo>
                    <a:pt x="4754" y="6149"/>
                  </a:lnTo>
                  <a:lnTo>
                    <a:pt x="4805" y="6227"/>
                  </a:lnTo>
                  <a:lnTo>
                    <a:pt x="6355" y="7777"/>
                  </a:lnTo>
                  <a:lnTo>
                    <a:pt x="2532" y="7777"/>
                  </a:lnTo>
                  <a:lnTo>
                    <a:pt x="2532" y="1628"/>
                  </a:lnTo>
                  <a:lnTo>
                    <a:pt x="2558" y="1422"/>
                  </a:lnTo>
                  <a:lnTo>
                    <a:pt x="2609" y="1241"/>
                  </a:lnTo>
                  <a:lnTo>
                    <a:pt x="2713" y="1060"/>
                  </a:lnTo>
                  <a:lnTo>
                    <a:pt x="2842" y="905"/>
                  </a:lnTo>
                  <a:lnTo>
                    <a:pt x="2997" y="776"/>
                  </a:lnTo>
                  <a:lnTo>
                    <a:pt x="3178" y="673"/>
                  </a:lnTo>
                  <a:lnTo>
                    <a:pt x="3359" y="621"/>
                  </a:lnTo>
                  <a:lnTo>
                    <a:pt x="3591" y="595"/>
                  </a:lnTo>
                  <a:lnTo>
                    <a:pt x="7053" y="595"/>
                  </a:lnTo>
                  <a:lnTo>
                    <a:pt x="7156" y="569"/>
                  </a:lnTo>
                  <a:lnTo>
                    <a:pt x="7259" y="492"/>
                  </a:lnTo>
                  <a:lnTo>
                    <a:pt x="7311" y="414"/>
                  </a:lnTo>
                  <a:lnTo>
                    <a:pt x="7337" y="311"/>
                  </a:lnTo>
                  <a:lnTo>
                    <a:pt x="7311" y="182"/>
                  </a:lnTo>
                  <a:lnTo>
                    <a:pt x="7259" y="104"/>
                  </a:lnTo>
                  <a:lnTo>
                    <a:pt x="7156" y="27"/>
                  </a:lnTo>
                  <a:lnTo>
                    <a:pt x="705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5"/>
            <p:cNvSpPr/>
            <p:nvPr/>
          </p:nvSpPr>
          <p:spPr>
            <a:xfrm>
              <a:off x="1792675" y="2932075"/>
              <a:ext cx="14225" cy="14225"/>
            </a:xfrm>
            <a:custGeom>
              <a:avLst/>
              <a:gdLst/>
              <a:ahLst/>
              <a:cxnLst/>
              <a:rect l="l" t="t" r="r" b="b"/>
              <a:pathLst>
                <a:path w="569" h="569" extrusionOk="0">
                  <a:moveTo>
                    <a:pt x="285" y="0"/>
                  </a:moveTo>
                  <a:lnTo>
                    <a:pt x="155" y="26"/>
                  </a:lnTo>
                  <a:lnTo>
                    <a:pt x="78" y="78"/>
                  </a:lnTo>
                  <a:lnTo>
                    <a:pt x="0" y="181"/>
                  </a:lnTo>
                  <a:lnTo>
                    <a:pt x="0" y="284"/>
                  </a:lnTo>
                  <a:lnTo>
                    <a:pt x="0" y="388"/>
                  </a:lnTo>
                  <a:lnTo>
                    <a:pt x="78" y="491"/>
                  </a:lnTo>
                  <a:lnTo>
                    <a:pt x="155" y="543"/>
                  </a:lnTo>
                  <a:lnTo>
                    <a:pt x="285" y="569"/>
                  </a:lnTo>
                  <a:lnTo>
                    <a:pt x="388" y="543"/>
                  </a:lnTo>
                  <a:lnTo>
                    <a:pt x="491" y="491"/>
                  </a:lnTo>
                  <a:lnTo>
                    <a:pt x="543" y="388"/>
                  </a:lnTo>
                  <a:lnTo>
                    <a:pt x="569" y="284"/>
                  </a:lnTo>
                  <a:lnTo>
                    <a:pt x="543" y="181"/>
                  </a:lnTo>
                  <a:lnTo>
                    <a:pt x="491" y="78"/>
                  </a:lnTo>
                  <a:lnTo>
                    <a:pt x="388" y="26"/>
                  </a:lnTo>
                  <a:lnTo>
                    <a:pt x="2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5"/>
            <p:cNvSpPr/>
            <p:nvPr/>
          </p:nvSpPr>
          <p:spPr>
            <a:xfrm>
              <a:off x="1832725" y="2932075"/>
              <a:ext cx="14225" cy="14225"/>
            </a:xfrm>
            <a:custGeom>
              <a:avLst/>
              <a:gdLst/>
              <a:ahLst/>
              <a:cxnLst/>
              <a:rect l="l" t="t" r="r" b="b"/>
              <a:pathLst>
                <a:path w="569" h="569" extrusionOk="0">
                  <a:moveTo>
                    <a:pt x="284" y="0"/>
                  </a:moveTo>
                  <a:lnTo>
                    <a:pt x="181" y="26"/>
                  </a:lnTo>
                  <a:lnTo>
                    <a:pt x="78" y="78"/>
                  </a:lnTo>
                  <a:lnTo>
                    <a:pt x="26" y="181"/>
                  </a:lnTo>
                  <a:lnTo>
                    <a:pt x="0" y="284"/>
                  </a:lnTo>
                  <a:lnTo>
                    <a:pt x="26" y="388"/>
                  </a:lnTo>
                  <a:lnTo>
                    <a:pt x="78" y="491"/>
                  </a:lnTo>
                  <a:lnTo>
                    <a:pt x="181" y="543"/>
                  </a:lnTo>
                  <a:lnTo>
                    <a:pt x="284" y="569"/>
                  </a:lnTo>
                  <a:lnTo>
                    <a:pt x="388" y="543"/>
                  </a:lnTo>
                  <a:lnTo>
                    <a:pt x="491" y="491"/>
                  </a:lnTo>
                  <a:lnTo>
                    <a:pt x="543" y="388"/>
                  </a:lnTo>
                  <a:lnTo>
                    <a:pt x="569" y="284"/>
                  </a:lnTo>
                  <a:lnTo>
                    <a:pt x="543" y="181"/>
                  </a:lnTo>
                  <a:lnTo>
                    <a:pt x="491" y="78"/>
                  </a:lnTo>
                  <a:lnTo>
                    <a:pt x="388" y="26"/>
                  </a:lnTo>
                  <a:lnTo>
                    <a:pt x="28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5"/>
            <p:cNvSpPr/>
            <p:nvPr/>
          </p:nvSpPr>
          <p:spPr>
            <a:xfrm>
              <a:off x="1872750" y="2932075"/>
              <a:ext cx="14900" cy="14225"/>
            </a:xfrm>
            <a:custGeom>
              <a:avLst/>
              <a:gdLst/>
              <a:ahLst/>
              <a:cxnLst/>
              <a:rect l="l" t="t" r="r" b="b"/>
              <a:pathLst>
                <a:path w="596" h="569" extrusionOk="0">
                  <a:moveTo>
                    <a:pt x="311" y="0"/>
                  </a:moveTo>
                  <a:lnTo>
                    <a:pt x="182" y="26"/>
                  </a:lnTo>
                  <a:lnTo>
                    <a:pt x="104" y="78"/>
                  </a:lnTo>
                  <a:lnTo>
                    <a:pt x="27" y="181"/>
                  </a:lnTo>
                  <a:lnTo>
                    <a:pt x="1" y="284"/>
                  </a:lnTo>
                  <a:lnTo>
                    <a:pt x="27" y="388"/>
                  </a:lnTo>
                  <a:lnTo>
                    <a:pt x="104" y="491"/>
                  </a:lnTo>
                  <a:lnTo>
                    <a:pt x="182" y="543"/>
                  </a:lnTo>
                  <a:lnTo>
                    <a:pt x="311" y="569"/>
                  </a:lnTo>
                  <a:lnTo>
                    <a:pt x="414" y="543"/>
                  </a:lnTo>
                  <a:lnTo>
                    <a:pt x="492" y="491"/>
                  </a:lnTo>
                  <a:lnTo>
                    <a:pt x="569" y="388"/>
                  </a:lnTo>
                  <a:lnTo>
                    <a:pt x="595" y="284"/>
                  </a:lnTo>
                  <a:lnTo>
                    <a:pt x="569" y="181"/>
                  </a:lnTo>
                  <a:lnTo>
                    <a:pt x="492" y="78"/>
                  </a:lnTo>
                  <a:lnTo>
                    <a:pt x="414" y="26"/>
                  </a:lnTo>
                  <a:lnTo>
                    <a:pt x="3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5"/>
            <p:cNvSpPr/>
            <p:nvPr/>
          </p:nvSpPr>
          <p:spPr>
            <a:xfrm>
              <a:off x="1945100" y="2673075"/>
              <a:ext cx="14225" cy="14900"/>
            </a:xfrm>
            <a:custGeom>
              <a:avLst/>
              <a:gdLst/>
              <a:ahLst/>
              <a:cxnLst/>
              <a:rect l="l" t="t" r="r" b="b"/>
              <a:pathLst>
                <a:path w="569" h="596" extrusionOk="0">
                  <a:moveTo>
                    <a:pt x="284" y="1"/>
                  </a:moveTo>
                  <a:lnTo>
                    <a:pt x="181" y="27"/>
                  </a:lnTo>
                  <a:lnTo>
                    <a:pt x="78" y="104"/>
                  </a:lnTo>
                  <a:lnTo>
                    <a:pt x="26" y="182"/>
                  </a:lnTo>
                  <a:lnTo>
                    <a:pt x="0" y="311"/>
                  </a:lnTo>
                  <a:lnTo>
                    <a:pt x="26" y="414"/>
                  </a:lnTo>
                  <a:lnTo>
                    <a:pt x="78" y="492"/>
                  </a:lnTo>
                  <a:lnTo>
                    <a:pt x="181" y="569"/>
                  </a:lnTo>
                  <a:lnTo>
                    <a:pt x="284" y="595"/>
                  </a:lnTo>
                  <a:lnTo>
                    <a:pt x="388" y="569"/>
                  </a:lnTo>
                  <a:lnTo>
                    <a:pt x="491" y="492"/>
                  </a:lnTo>
                  <a:lnTo>
                    <a:pt x="543" y="414"/>
                  </a:lnTo>
                  <a:lnTo>
                    <a:pt x="569" y="311"/>
                  </a:lnTo>
                  <a:lnTo>
                    <a:pt x="543" y="182"/>
                  </a:lnTo>
                  <a:lnTo>
                    <a:pt x="491" y="104"/>
                  </a:lnTo>
                  <a:lnTo>
                    <a:pt x="388" y="27"/>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0" name="Google Shape;460;p47"/>
          <p:cNvSpPr/>
          <p:nvPr/>
        </p:nvSpPr>
        <p:spPr>
          <a:xfrm>
            <a:off x="5102885"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4" name="Google Shape;464;p47"/>
          <p:cNvGrpSpPr/>
          <p:nvPr/>
        </p:nvGrpSpPr>
        <p:grpSpPr>
          <a:xfrm>
            <a:off x="5309341" y="1485836"/>
            <a:ext cx="469686" cy="417348"/>
            <a:chOff x="4002125" y="1982025"/>
            <a:chExt cx="368150" cy="330050"/>
          </a:xfrm>
        </p:grpSpPr>
        <p:sp>
          <p:nvSpPr>
            <p:cNvPr id="465" name="Google Shape;465;p47"/>
            <p:cNvSpPr/>
            <p:nvPr/>
          </p:nvSpPr>
          <p:spPr>
            <a:xfrm>
              <a:off x="4002125" y="1982025"/>
              <a:ext cx="368150" cy="330050"/>
            </a:xfrm>
            <a:custGeom>
              <a:avLst/>
              <a:gdLst/>
              <a:ahLst/>
              <a:cxnLst/>
              <a:rect l="l" t="t" r="r" b="b"/>
              <a:pathLst>
                <a:path w="14726" h="13202" extrusionOk="0">
                  <a:moveTo>
                    <a:pt x="11368" y="2455"/>
                  </a:moveTo>
                  <a:lnTo>
                    <a:pt x="11471" y="2481"/>
                  </a:lnTo>
                  <a:lnTo>
                    <a:pt x="11574" y="2507"/>
                  </a:lnTo>
                  <a:lnTo>
                    <a:pt x="11652" y="2558"/>
                  </a:lnTo>
                  <a:lnTo>
                    <a:pt x="11729" y="2636"/>
                  </a:lnTo>
                  <a:lnTo>
                    <a:pt x="11626" y="2662"/>
                  </a:lnTo>
                  <a:lnTo>
                    <a:pt x="11548" y="2739"/>
                  </a:lnTo>
                  <a:lnTo>
                    <a:pt x="11497" y="2817"/>
                  </a:lnTo>
                  <a:lnTo>
                    <a:pt x="11471" y="2920"/>
                  </a:lnTo>
                  <a:lnTo>
                    <a:pt x="11497" y="3023"/>
                  </a:lnTo>
                  <a:lnTo>
                    <a:pt x="11548" y="3127"/>
                  </a:lnTo>
                  <a:lnTo>
                    <a:pt x="11626" y="3178"/>
                  </a:lnTo>
                  <a:lnTo>
                    <a:pt x="11729" y="3204"/>
                  </a:lnTo>
                  <a:lnTo>
                    <a:pt x="11652" y="3282"/>
                  </a:lnTo>
                  <a:lnTo>
                    <a:pt x="11574" y="3333"/>
                  </a:lnTo>
                  <a:lnTo>
                    <a:pt x="11471" y="3385"/>
                  </a:lnTo>
                  <a:lnTo>
                    <a:pt x="11264" y="3385"/>
                  </a:lnTo>
                  <a:lnTo>
                    <a:pt x="11187" y="3359"/>
                  </a:lnTo>
                  <a:lnTo>
                    <a:pt x="11109" y="3307"/>
                  </a:lnTo>
                  <a:lnTo>
                    <a:pt x="11032" y="3256"/>
                  </a:lnTo>
                  <a:lnTo>
                    <a:pt x="10980" y="3178"/>
                  </a:lnTo>
                  <a:lnTo>
                    <a:pt x="10954" y="3101"/>
                  </a:lnTo>
                  <a:lnTo>
                    <a:pt x="10928" y="3023"/>
                  </a:lnTo>
                  <a:lnTo>
                    <a:pt x="10903" y="2920"/>
                  </a:lnTo>
                  <a:lnTo>
                    <a:pt x="10928" y="2842"/>
                  </a:lnTo>
                  <a:lnTo>
                    <a:pt x="10954" y="2739"/>
                  </a:lnTo>
                  <a:lnTo>
                    <a:pt x="10980" y="2662"/>
                  </a:lnTo>
                  <a:lnTo>
                    <a:pt x="11032" y="2610"/>
                  </a:lnTo>
                  <a:lnTo>
                    <a:pt x="11109" y="2532"/>
                  </a:lnTo>
                  <a:lnTo>
                    <a:pt x="11187" y="2507"/>
                  </a:lnTo>
                  <a:lnTo>
                    <a:pt x="11264" y="2481"/>
                  </a:lnTo>
                  <a:lnTo>
                    <a:pt x="11368" y="2455"/>
                  </a:lnTo>
                  <a:close/>
                  <a:moveTo>
                    <a:pt x="7854" y="2171"/>
                  </a:moveTo>
                  <a:lnTo>
                    <a:pt x="7777" y="2532"/>
                  </a:lnTo>
                  <a:lnTo>
                    <a:pt x="7751" y="2920"/>
                  </a:lnTo>
                  <a:lnTo>
                    <a:pt x="7777" y="3307"/>
                  </a:lnTo>
                  <a:lnTo>
                    <a:pt x="7854" y="3669"/>
                  </a:lnTo>
                  <a:lnTo>
                    <a:pt x="6743" y="3669"/>
                  </a:lnTo>
                  <a:lnTo>
                    <a:pt x="6123" y="3049"/>
                  </a:lnTo>
                  <a:lnTo>
                    <a:pt x="6046" y="2997"/>
                  </a:lnTo>
                  <a:lnTo>
                    <a:pt x="5917" y="2972"/>
                  </a:lnTo>
                  <a:lnTo>
                    <a:pt x="5813" y="2997"/>
                  </a:lnTo>
                  <a:lnTo>
                    <a:pt x="5736" y="3049"/>
                  </a:lnTo>
                  <a:lnTo>
                    <a:pt x="5116" y="3669"/>
                  </a:lnTo>
                  <a:lnTo>
                    <a:pt x="4005" y="3669"/>
                  </a:lnTo>
                  <a:lnTo>
                    <a:pt x="3385" y="3049"/>
                  </a:lnTo>
                  <a:lnTo>
                    <a:pt x="3307" y="2997"/>
                  </a:lnTo>
                  <a:lnTo>
                    <a:pt x="3178" y="2972"/>
                  </a:lnTo>
                  <a:lnTo>
                    <a:pt x="3075" y="2997"/>
                  </a:lnTo>
                  <a:lnTo>
                    <a:pt x="2972" y="3049"/>
                  </a:lnTo>
                  <a:lnTo>
                    <a:pt x="2377" y="3669"/>
                  </a:lnTo>
                  <a:lnTo>
                    <a:pt x="1577" y="3669"/>
                  </a:lnTo>
                  <a:lnTo>
                    <a:pt x="672" y="2713"/>
                  </a:lnTo>
                  <a:lnTo>
                    <a:pt x="1215" y="2171"/>
                  </a:lnTo>
                  <a:close/>
                  <a:moveTo>
                    <a:pt x="10903" y="595"/>
                  </a:moveTo>
                  <a:lnTo>
                    <a:pt x="11135" y="646"/>
                  </a:lnTo>
                  <a:lnTo>
                    <a:pt x="11368" y="698"/>
                  </a:lnTo>
                  <a:lnTo>
                    <a:pt x="11574" y="776"/>
                  </a:lnTo>
                  <a:lnTo>
                    <a:pt x="11781" y="879"/>
                  </a:lnTo>
                  <a:lnTo>
                    <a:pt x="11962" y="982"/>
                  </a:lnTo>
                  <a:lnTo>
                    <a:pt x="12143" y="1111"/>
                  </a:lnTo>
                  <a:lnTo>
                    <a:pt x="12323" y="1266"/>
                  </a:lnTo>
                  <a:lnTo>
                    <a:pt x="12478" y="1421"/>
                  </a:lnTo>
                  <a:lnTo>
                    <a:pt x="12608" y="1602"/>
                  </a:lnTo>
                  <a:lnTo>
                    <a:pt x="12711" y="1809"/>
                  </a:lnTo>
                  <a:lnTo>
                    <a:pt x="12814" y="2016"/>
                  </a:lnTo>
                  <a:lnTo>
                    <a:pt x="12892" y="2222"/>
                  </a:lnTo>
                  <a:lnTo>
                    <a:pt x="12969" y="2429"/>
                  </a:lnTo>
                  <a:lnTo>
                    <a:pt x="12995" y="2662"/>
                  </a:lnTo>
                  <a:lnTo>
                    <a:pt x="13021" y="2920"/>
                  </a:lnTo>
                  <a:lnTo>
                    <a:pt x="12711" y="2791"/>
                  </a:lnTo>
                  <a:lnTo>
                    <a:pt x="12375" y="2713"/>
                  </a:lnTo>
                  <a:lnTo>
                    <a:pt x="12323" y="2532"/>
                  </a:lnTo>
                  <a:lnTo>
                    <a:pt x="12246" y="2377"/>
                  </a:lnTo>
                  <a:lnTo>
                    <a:pt x="12143" y="2248"/>
                  </a:lnTo>
                  <a:lnTo>
                    <a:pt x="12013" y="2119"/>
                  </a:lnTo>
                  <a:lnTo>
                    <a:pt x="11884" y="2016"/>
                  </a:lnTo>
                  <a:lnTo>
                    <a:pt x="11729" y="1964"/>
                  </a:lnTo>
                  <a:lnTo>
                    <a:pt x="11548" y="1912"/>
                  </a:lnTo>
                  <a:lnTo>
                    <a:pt x="11368" y="1887"/>
                  </a:lnTo>
                  <a:lnTo>
                    <a:pt x="11161" y="1912"/>
                  </a:lnTo>
                  <a:lnTo>
                    <a:pt x="10954" y="1964"/>
                  </a:lnTo>
                  <a:lnTo>
                    <a:pt x="10799" y="2067"/>
                  </a:lnTo>
                  <a:lnTo>
                    <a:pt x="10644" y="2197"/>
                  </a:lnTo>
                  <a:lnTo>
                    <a:pt x="10515" y="2352"/>
                  </a:lnTo>
                  <a:lnTo>
                    <a:pt x="10412" y="2532"/>
                  </a:lnTo>
                  <a:lnTo>
                    <a:pt x="10360" y="2713"/>
                  </a:lnTo>
                  <a:lnTo>
                    <a:pt x="10334" y="2920"/>
                  </a:lnTo>
                  <a:lnTo>
                    <a:pt x="10360" y="3127"/>
                  </a:lnTo>
                  <a:lnTo>
                    <a:pt x="10412" y="3333"/>
                  </a:lnTo>
                  <a:lnTo>
                    <a:pt x="10515" y="3514"/>
                  </a:lnTo>
                  <a:lnTo>
                    <a:pt x="10644" y="3669"/>
                  </a:lnTo>
                  <a:lnTo>
                    <a:pt x="10799" y="3772"/>
                  </a:lnTo>
                  <a:lnTo>
                    <a:pt x="10954" y="3876"/>
                  </a:lnTo>
                  <a:lnTo>
                    <a:pt x="11161" y="3953"/>
                  </a:lnTo>
                  <a:lnTo>
                    <a:pt x="11523" y="3953"/>
                  </a:lnTo>
                  <a:lnTo>
                    <a:pt x="11678" y="3902"/>
                  </a:lnTo>
                  <a:lnTo>
                    <a:pt x="11833" y="3850"/>
                  </a:lnTo>
                  <a:lnTo>
                    <a:pt x="11962" y="3772"/>
                  </a:lnTo>
                  <a:lnTo>
                    <a:pt x="12091" y="3669"/>
                  </a:lnTo>
                  <a:lnTo>
                    <a:pt x="12194" y="3566"/>
                  </a:lnTo>
                  <a:lnTo>
                    <a:pt x="12272" y="3437"/>
                  </a:lnTo>
                  <a:lnTo>
                    <a:pt x="12349" y="3282"/>
                  </a:lnTo>
                  <a:lnTo>
                    <a:pt x="12659" y="3385"/>
                  </a:lnTo>
                  <a:lnTo>
                    <a:pt x="12943" y="3514"/>
                  </a:lnTo>
                  <a:lnTo>
                    <a:pt x="12866" y="3695"/>
                  </a:lnTo>
                  <a:lnTo>
                    <a:pt x="12814" y="3876"/>
                  </a:lnTo>
                  <a:lnTo>
                    <a:pt x="12711" y="4057"/>
                  </a:lnTo>
                  <a:lnTo>
                    <a:pt x="12633" y="4212"/>
                  </a:lnTo>
                  <a:lnTo>
                    <a:pt x="12401" y="4522"/>
                  </a:lnTo>
                  <a:lnTo>
                    <a:pt x="12117" y="4780"/>
                  </a:lnTo>
                  <a:lnTo>
                    <a:pt x="11807" y="4987"/>
                  </a:lnTo>
                  <a:lnTo>
                    <a:pt x="11626" y="5064"/>
                  </a:lnTo>
                  <a:lnTo>
                    <a:pt x="11445" y="5142"/>
                  </a:lnTo>
                  <a:lnTo>
                    <a:pt x="11264" y="5193"/>
                  </a:lnTo>
                  <a:lnTo>
                    <a:pt x="11058" y="5219"/>
                  </a:lnTo>
                  <a:lnTo>
                    <a:pt x="10877" y="5245"/>
                  </a:lnTo>
                  <a:lnTo>
                    <a:pt x="10670" y="5271"/>
                  </a:lnTo>
                  <a:lnTo>
                    <a:pt x="10438" y="5245"/>
                  </a:lnTo>
                  <a:lnTo>
                    <a:pt x="10205" y="5219"/>
                  </a:lnTo>
                  <a:lnTo>
                    <a:pt x="9973" y="5167"/>
                  </a:lnTo>
                  <a:lnTo>
                    <a:pt x="9766" y="5090"/>
                  </a:lnTo>
                  <a:lnTo>
                    <a:pt x="9559" y="4987"/>
                  </a:lnTo>
                  <a:lnTo>
                    <a:pt x="9353" y="4857"/>
                  </a:lnTo>
                  <a:lnTo>
                    <a:pt x="9172" y="4728"/>
                  </a:lnTo>
                  <a:lnTo>
                    <a:pt x="9017" y="4573"/>
                  </a:lnTo>
                  <a:lnTo>
                    <a:pt x="8862" y="4418"/>
                  </a:lnTo>
                  <a:lnTo>
                    <a:pt x="8733" y="4237"/>
                  </a:lnTo>
                  <a:lnTo>
                    <a:pt x="8603" y="4031"/>
                  </a:lnTo>
                  <a:lnTo>
                    <a:pt x="8526" y="3824"/>
                  </a:lnTo>
                  <a:lnTo>
                    <a:pt x="8423" y="3617"/>
                  </a:lnTo>
                  <a:lnTo>
                    <a:pt x="8371" y="3385"/>
                  </a:lnTo>
                  <a:lnTo>
                    <a:pt x="8345" y="3152"/>
                  </a:lnTo>
                  <a:lnTo>
                    <a:pt x="8319" y="2920"/>
                  </a:lnTo>
                  <a:lnTo>
                    <a:pt x="8345" y="2687"/>
                  </a:lnTo>
                  <a:lnTo>
                    <a:pt x="8371" y="2455"/>
                  </a:lnTo>
                  <a:lnTo>
                    <a:pt x="8423" y="2222"/>
                  </a:lnTo>
                  <a:lnTo>
                    <a:pt x="8526" y="2016"/>
                  </a:lnTo>
                  <a:lnTo>
                    <a:pt x="8603" y="1809"/>
                  </a:lnTo>
                  <a:lnTo>
                    <a:pt x="8733" y="1628"/>
                  </a:lnTo>
                  <a:lnTo>
                    <a:pt x="8862" y="1447"/>
                  </a:lnTo>
                  <a:lnTo>
                    <a:pt x="9017" y="1266"/>
                  </a:lnTo>
                  <a:lnTo>
                    <a:pt x="9172" y="1111"/>
                  </a:lnTo>
                  <a:lnTo>
                    <a:pt x="9353" y="982"/>
                  </a:lnTo>
                  <a:lnTo>
                    <a:pt x="9559" y="879"/>
                  </a:lnTo>
                  <a:lnTo>
                    <a:pt x="9766" y="776"/>
                  </a:lnTo>
                  <a:lnTo>
                    <a:pt x="9973" y="698"/>
                  </a:lnTo>
                  <a:lnTo>
                    <a:pt x="10205" y="646"/>
                  </a:lnTo>
                  <a:lnTo>
                    <a:pt x="10438" y="595"/>
                  </a:lnTo>
                  <a:close/>
                  <a:moveTo>
                    <a:pt x="10670" y="1"/>
                  </a:moveTo>
                  <a:lnTo>
                    <a:pt x="10257" y="52"/>
                  </a:lnTo>
                  <a:lnTo>
                    <a:pt x="9843" y="130"/>
                  </a:lnTo>
                  <a:lnTo>
                    <a:pt x="9482" y="259"/>
                  </a:lnTo>
                  <a:lnTo>
                    <a:pt x="9120" y="440"/>
                  </a:lnTo>
                  <a:lnTo>
                    <a:pt x="8810" y="672"/>
                  </a:lnTo>
                  <a:lnTo>
                    <a:pt x="8526" y="956"/>
                  </a:lnTo>
                  <a:lnTo>
                    <a:pt x="8268" y="1266"/>
                  </a:lnTo>
                  <a:lnTo>
                    <a:pt x="8061" y="1602"/>
                  </a:lnTo>
                  <a:lnTo>
                    <a:pt x="1111" y="1602"/>
                  </a:lnTo>
                  <a:lnTo>
                    <a:pt x="982" y="1628"/>
                  </a:lnTo>
                  <a:lnTo>
                    <a:pt x="905" y="1680"/>
                  </a:lnTo>
                  <a:lnTo>
                    <a:pt x="78" y="2507"/>
                  </a:lnTo>
                  <a:lnTo>
                    <a:pt x="26" y="2584"/>
                  </a:lnTo>
                  <a:lnTo>
                    <a:pt x="1" y="2713"/>
                  </a:lnTo>
                  <a:lnTo>
                    <a:pt x="1" y="2817"/>
                  </a:lnTo>
                  <a:lnTo>
                    <a:pt x="78" y="2894"/>
                  </a:lnTo>
                  <a:lnTo>
                    <a:pt x="1241" y="4160"/>
                  </a:lnTo>
                  <a:lnTo>
                    <a:pt x="1344" y="4237"/>
                  </a:lnTo>
                  <a:lnTo>
                    <a:pt x="1473" y="4263"/>
                  </a:lnTo>
                  <a:lnTo>
                    <a:pt x="2481" y="4263"/>
                  </a:lnTo>
                  <a:lnTo>
                    <a:pt x="2610" y="4237"/>
                  </a:lnTo>
                  <a:lnTo>
                    <a:pt x="2687" y="4160"/>
                  </a:lnTo>
                  <a:lnTo>
                    <a:pt x="3178" y="3669"/>
                  </a:lnTo>
                  <a:lnTo>
                    <a:pt x="3669" y="4160"/>
                  </a:lnTo>
                  <a:lnTo>
                    <a:pt x="3772" y="4237"/>
                  </a:lnTo>
                  <a:lnTo>
                    <a:pt x="3876" y="4263"/>
                  </a:lnTo>
                  <a:lnTo>
                    <a:pt x="5219" y="4263"/>
                  </a:lnTo>
                  <a:lnTo>
                    <a:pt x="5348" y="4237"/>
                  </a:lnTo>
                  <a:lnTo>
                    <a:pt x="5426" y="4160"/>
                  </a:lnTo>
                  <a:lnTo>
                    <a:pt x="5917" y="3669"/>
                  </a:lnTo>
                  <a:lnTo>
                    <a:pt x="6433" y="4160"/>
                  </a:lnTo>
                  <a:lnTo>
                    <a:pt x="6511" y="4237"/>
                  </a:lnTo>
                  <a:lnTo>
                    <a:pt x="6614" y="4263"/>
                  </a:lnTo>
                  <a:lnTo>
                    <a:pt x="8061" y="4263"/>
                  </a:lnTo>
                  <a:lnTo>
                    <a:pt x="8268" y="4599"/>
                  </a:lnTo>
                  <a:lnTo>
                    <a:pt x="8526" y="4909"/>
                  </a:lnTo>
                  <a:lnTo>
                    <a:pt x="8810" y="5167"/>
                  </a:lnTo>
                  <a:lnTo>
                    <a:pt x="9120" y="5400"/>
                  </a:lnTo>
                  <a:lnTo>
                    <a:pt x="9482" y="5581"/>
                  </a:lnTo>
                  <a:lnTo>
                    <a:pt x="9843" y="5736"/>
                  </a:lnTo>
                  <a:lnTo>
                    <a:pt x="10257" y="5813"/>
                  </a:lnTo>
                  <a:lnTo>
                    <a:pt x="10670" y="5839"/>
                  </a:lnTo>
                  <a:lnTo>
                    <a:pt x="10903" y="5839"/>
                  </a:lnTo>
                  <a:lnTo>
                    <a:pt x="11135" y="5813"/>
                  </a:lnTo>
                  <a:lnTo>
                    <a:pt x="11368" y="5762"/>
                  </a:lnTo>
                  <a:lnTo>
                    <a:pt x="11574" y="5684"/>
                  </a:lnTo>
                  <a:lnTo>
                    <a:pt x="11781" y="5607"/>
                  </a:lnTo>
                  <a:lnTo>
                    <a:pt x="11988" y="5529"/>
                  </a:lnTo>
                  <a:lnTo>
                    <a:pt x="12194" y="5400"/>
                  </a:lnTo>
                  <a:lnTo>
                    <a:pt x="12375" y="5297"/>
                  </a:lnTo>
                  <a:lnTo>
                    <a:pt x="12556" y="5142"/>
                  </a:lnTo>
                  <a:lnTo>
                    <a:pt x="12711" y="5012"/>
                  </a:lnTo>
                  <a:lnTo>
                    <a:pt x="12866" y="4832"/>
                  </a:lnTo>
                  <a:lnTo>
                    <a:pt x="12995" y="4677"/>
                  </a:lnTo>
                  <a:lnTo>
                    <a:pt x="13124" y="4496"/>
                  </a:lnTo>
                  <a:lnTo>
                    <a:pt x="13253" y="4289"/>
                  </a:lnTo>
                  <a:lnTo>
                    <a:pt x="13331" y="4082"/>
                  </a:lnTo>
                  <a:lnTo>
                    <a:pt x="13434" y="3876"/>
                  </a:lnTo>
                  <a:lnTo>
                    <a:pt x="13589" y="4057"/>
                  </a:lnTo>
                  <a:lnTo>
                    <a:pt x="13718" y="4237"/>
                  </a:lnTo>
                  <a:lnTo>
                    <a:pt x="13848" y="4444"/>
                  </a:lnTo>
                  <a:lnTo>
                    <a:pt x="13951" y="4651"/>
                  </a:lnTo>
                  <a:lnTo>
                    <a:pt x="14054" y="4883"/>
                  </a:lnTo>
                  <a:lnTo>
                    <a:pt x="14106" y="5116"/>
                  </a:lnTo>
                  <a:lnTo>
                    <a:pt x="14158" y="5348"/>
                  </a:lnTo>
                  <a:lnTo>
                    <a:pt x="14158" y="5607"/>
                  </a:lnTo>
                  <a:lnTo>
                    <a:pt x="14158" y="7467"/>
                  </a:lnTo>
                  <a:lnTo>
                    <a:pt x="14132" y="7751"/>
                  </a:lnTo>
                  <a:lnTo>
                    <a:pt x="14080" y="8035"/>
                  </a:lnTo>
                  <a:lnTo>
                    <a:pt x="14003" y="8319"/>
                  </a:lnTo>
                  <a:lnTo>
                    <a:pt x="13899" y="8577"/>
                  </a:lnTo>
                  <a:lnTo>
                    <a:pt x="13744" y="8810"/>
                  </a:lnTo>
                  <a:lnTo>
                    <a:pt x="13589" y="9017"/>
                  </a:lnTo>
                  <a:lnTo>
                    <a:pt x="13383" y="9223"/>
                  </a:lnTo>
                  <a:lnTo>
                    <a:pt x="13176" y="9404"/>
                  </a:lnTo>
                  <a:lnTo>
                    <a:pt x="13176" y="8526"/>
                  </a:lnTo>
                  <a:lnTo>
                    <a:pt x="13150" y="8242"/>
                  </a:lnTo>
                  <a:lnTo>
                    <a:pt x="13073" y="7983"/>
                  </a:lnTo>
                  <a:lnTo>
                    <a:pt x="12943" y="7725"/>
                  </a:lnTo>
                  <a:lnTo>
                    <a:pt x="12763" y="7518"/>
                  </a:lnTo>
                  <a:lnTo>
                    <a:pt x="12556" y="7337"/>
                  </a:lnTo>
                  <a:lnTo>
                    <a:pt x="12298" y="7208"/>
                  </a:lnTo>
                  <a:lnTo>
                    <a:pt x="12039" y="7131"/>
                  </a:lnTo>
                  <a:lnTo>
                    <a:pt x="11729" y="7105"/>
                  </a:lnTo>
                  <a:lnTo>
                    <a:pt x="8655" y="7105"/>
                  </a:lnTo>
                  <a:lnTo>
                    <a:pt x="8552" y="7131"/>
                  </a:lnTo>
                  <a:lnTo>
                    <a:pt x="8448" y="7182"/>
                  </a:lnTo>
                  <a:lnTo>
                    <a:pt x="8397" y="7286"/>
                  </a:lnTo>
                  <a:lnTo>
                    <a:pt x="8371" y="7389"/>
                  </a:lnTo>
                  <a:lnTo>
                    <a:pt x="8397" y="7492"/>
                  </a:lnTo>
                  <a:lnTo>
                    <a:pt x="8448" y="7596"/>
                  </a:lnTo>
                  <a:lnTo>
                    <a:pt x="8552" y="7647"/>
                  </a:lnTo>
                  <a:lnTo>
                    <a:pt x="8655" y="7673"/>
                  </a:lnTo>
                  <a:lnTo>
                    <a:pt x="11729" y="7673"/>
                  </a:lnTo>
                  <a:lnTo>
                    <a:pt x="11910" y="7699"/>
                  </a:lnTo>
                  <a:lnTo>
                    <a:pt x="12091" y="7751"/>
                  </a:lnTo>
                  <a:lnTo>
                    <a:pt x="12220" y="7828"/>
                  </a:lnTo>
                  <a:lnTo>
                    <a:pt x="12349" y="7932"/>
                  </a:lnTo>
                  <a:lnTo>
                    <a:pt x="12453" y="8061"/>
                  </a:lnTo>
                  <a:lnTo>
                    <a:pt x="12530" y="8190"/>
                  </a:lnTo>
                  <a:lnTo>
                    <a:pt x="12582" y="8371"/>
                  </a:lnTo>
                  <a:lnTo>
                    <a:pt x="12608" y="8526"/>
                  </a:lnTo>
                  <a:lnTo>
                    <a:pt x="12608" y="9714"/>
                  </a:lnTo>
                  <a:lnTo>
                    <a:pt x="12401" y="9766"/>
                  </a:lnTo>
                  <a:lnTo>
                    <a:pt x="12194" y="9818"/>
                  </a:lnTo>
                  <a:lnTo>
                    <a:pt x="11988" y="9843"/>
                  </a:lnTo>
                  <a:lnTo>
                    <a:pt x="11781" y="9869"/>
                  </a:lnTo>
                  <a:lnTo>
                    <a:pt x="11652" y="9895"/>
                  </a:lnTo>
                  <a:lnTo>
                    <a:pt x="11574" y="9947"/>
                  </a:lnTo>
                  <a:lnTo>
                    <a:pt x="11497" y="10024"/>
                  </a:lnTo>
                  <a:lnTo>
                    <a:pt x="11471" y="10153"/>
                  </a:lnTo>
                  <a:lnTo>
                    <a:pt x="11497" y="10257"/>
                  </a:lnTo>
                  <a:lnTo>
                    <a:pt x="11574" y="10360"/>
                  </a:lnTo>
                  <a:lnTo>
                    <a:pt x="11652" y="10412"/>
                  </a:lnTo>
                  <a:lnTo>
                    <a:pt x="11781" y="10438"/>
                  </a:lnTo>
                  <a:lnTo>
                    <a:pt x="11988" y="10438"/>
                  </a:lnTo>
                  <a:lnTo>
                    <a:pt x="12194" y="10412"/>
                  </a:lnTo>
                  <a:lnTo>
                    <a:pt x="12608" y="10308"/>
                  </a:lnTo>
                  <a:lnTo>
                    <a:pt x="12608" y="11755"/>
                  </a:lnTo>
                  <a:lnTo>
                    <a:pt x="12582" y="11936"/>
                  </a:lnTo>
                  <a:lnTo>
                    <a:pt x="12530" y="12091"/>
                  </a:lnTo>
                  <a:lnTo>
                    <a:pt x="12453" y="12246"/>
                  </a:lnTo>
                  <a:lnTo>
                    <a:pt x="12349" y="12375"/>
                  </a:lnTo>
                  <a:lnTo>
                    <a:pt x="12220" y="12478"/>
                  </a:lnTo>
                  <a:lnTo>
                    <a:pt x="12091" y="12556"/>
                  </a:lnTo>
                  <a:lnTo>
                    <a:pt x="11910" y="12608"/>
                  </a:lnTo>
                  <a:lnTo>
                    <a:pt x="11729" y="12633"/>
                  </a:lnTo>
                  <a:lnTo>
                    <a:pt x="2997" y="12633"/>
                  </a:lnTo>
                  <a:lnTo>
                    <a:pt x="2817" y="12608"/>
                  </a:lnTo>
                  <a:lnTo>
                    <a:pt x="2662" y="12556"/>
                  </a:lnTo>
                  <a:lnTo>
                    <a:pt x="2507" y="12478"/>
                  </a:lnTo>
                  <a:lnTo>
                    <a:pt x="2377" y="12375"/>
                  </a:lnTo>
                  <a:lnTo>
                    <a:pt x="2274" y="12246"/>
                  </a:lnTo>
                  <a:lnTo>
                    <a:pt x="2197" y="12091"/>
                  </a:lnTo>
                  <a:lnTo>
                    <a:pt x="2145" y="11936"/>
                  </a:lnTo>
                  <a:lnTo>
                    <a:pt x="2119" y="11755"/>
                  </a:lnTo>
                  <a:lnTo>
                    <a:pt x="2119" y="8526"/>
                  </a:lnTo>
                  <a:lnTo>
                    <a:pt x="2145" y="8371"/>
                  </a:lnTo>
                  <a:lnTo>
                    <a:pt x="2197" y="8190"/>
                  </a:lnTo>
                  <a:lnTo>
                    <a:pt x="2274" y="8061"/>
                  </a:lnTo>
                  <a:lnTo>
                    <a:pt x="2377" y="7932"/>
                  </a:lnTo>
                  <a:lnTo>
                    <a:pt x="2507" y="7828"/>
                  </a:lnTo>
                  <a:lnTo>
                    <a:pt x="2662" y="7751"/>
                  </a:lnTo>
                  <a:lnTo>
                    <a:pt x="2817" y="7699"/>
                  </a:lnTo>
                  <a:lnTo>
                    <a:pt x="2997" y="7673"/>
                  </a:lnTo>
                  <a:lnTo>
                    <a:pt x="6072" y="7673"/>
                  </a:lnTo>
                  <a:lnTo>
                    <a:pt x="6175" y="7647"/>
                  </a:lnTo>
                  <a:lnTo>
                    <a:pt x="6278" y="7596"/>
                  </a:lnTo>
                  <a:lnTo>
                    <a:pt x="6330" y="7492"/>
                  </a:lnTo>
                  <a:lnTo>
                    <a:pt x="6356" y="7389"/>
                  </a:lnTo>
                  <a:lnTo>
                    <a:pt x="6330" y="7286"/>
                  </a:lnTo>
                  <a:lnTo>
                    <a:pt x="6278" y="7182"/>
                  </a:lnTo>
                  <a:lnTo>
                    <a:pt x="6175" y="7131"/>
                  </a:lnTo>
                  <a:lnTo>
                    <a:pt x="6072" y="7105"/>
                  </a:lnTo>
                  <a:lnTo>
                    <a:pt x="2997" y="7105"/>
                  </a:lnTo>
                  <a:lnTo>
                    <a:pt x="2687" y="7131"/>
                  </a:lnTo>
                  <a:lnTo>
                    <a:pt x="2429" y="7208"/>
                  </a:lnTo>
                  <a:lnTo>
                    <a:pt x="2197" y="7337"/>
                  </a:lnTo>
                  <a:lnTo>
                    <a:pt x="1964" y="7518"/>
                  </a:lnTo>
                  <a:lnTo>
                    <a:pt x="1783" y="7725"/>
                  </a:lnTo>
                  <a:lnTo>
                    <a:pt x="1654" y="7983"/>
                  </a:lnTo>
                  <a:lnTo>
                    <a:pt x="1577" y="8242"/>
                  </a:lnTo>
                  <a:lnTo>
                    <a:pt x="1551" y="8526"/>
                  </a:lnTo>
                  <a:lnTo>
                    <a:pt x="1551" y="11755"/>
                  </a:lnTo>
                  <a:lnTo>
                    <a:pt x="1577" y="12039"/>
                  </a:lnTo>
                  <a:lnTo>
                    <a:pt x="1654" y="12323"/>
                  </a:lnTo>
                  <a:lnTo>
                    <a:pt x="1783" y="12556"/>
                  </a:lnTo>
                  <a:lnTo>
                    <a:pt x="1964" y="12788"/>
                  </a:lnTo>
                  <a:lnTo>
                    <a:pt x="2197" y="12943"/>
                  </a:lnTo>
                  <a:lnTo>
                    <a:pt x="2429" y="13073"/>
                  </a:lnTo>
                  <a:lnTo>
                    <a:pt x="2687" y="13176"/>
                  </a:lnTo>
                  <a:lnTo>
                    <a:pt x="2997" y="13202"/>
                  </a:lnTo>
                  <a:lnTo>
                    <a:pt x="11729" y="13202"/>
                  </a:lnTo>
                  <a:lnTo>
                    <a:pt x="12039" y="13176"/>
                  </a:lnTo>
                  <a:lnTo>
                    <a:pt x="12298" y="13073"/>
                  </a:lnTo>
                  <a:lnTo>
                    <a:pt x="12556" y="12943"/>
                  </a:lnTo>
                  <a:lnTo>
                    <a:pt x="12763" y="12788"/>
                  </a:lnTo>
                  <a:lnTo>
                    <a:pt x="12943" y="12556"/>
                  </a:lnTo>
                  <a:lnTo>
                    <a:pt x="13073" y="12323"/>
                  </a:lnTo>
                  <a:lnTo>
                    <a:pt x="13150" y="12039"/>
                  </a:lnTo>
                  <a:lnTo>
                    <a:pt x="13176" y="11755"/>
                  </a:lnTo>
                  <a:lnTo>
                    <a:pt x="13176" y="10076"/>
                  </a:lnTo>
                  <a:lnTo>
                    <a:pt x="13512" y="9869"/>
                  </a:lnTo>
                  <a:lnTo>
                    <a:pt x="13822" y="9611"/>
                  </a:lnTo>
                  <a:lnTo>
                    <a:pt x="14080" y="9327"/>
                  </a:lnTo>
                  <a:lnTo>
                    <a:pt x="14313" y="9017"/>
                  </a:lnTo>
                  <a:lnTo>
                    <a:pt x="14494" y="8655"/>
                  </a:lnTo>
                  <a:lnTo>
                    <a:pt x="14623" y="8293"/>
                  </a:lnTo>
                  <a:lnTo>
                    <a:pt x="14700" y="7880"/>
                  </a:lnTo>
                  <a:lnTo>
                    <a:pt x="14726" y="7467"/>
                  </a:lnTo>
                  <a:lnTo>
                    <a:pt x="14726" y="5607"/>
                  </a:lnTo>
                  <a:lnTo>
                    <a:pt x="14726" y="5245"/>
                  </a:lnTo>
                  <a:lnTo>
                    <a:pt x="14649" y="4909"/>
                  </a:lnTo>
                  <a:lnTo>
                    <a:pt x="14545" y="4573"/>
                  </a:lnTo>
                  <a:lnTo>
                    <a:pt x="14416" y="4263"/>
                  </a:lnTo>
                  <a:lnTo>
                    <a:pt x="14261" y="3979"/>
                  </a:lnTo>
                  <a:lnTo>
                    <a:pt x="14054" y="3721"/>
                  </a:lnTo>
                  <a:lnTo>
                    <a:pt x="13822" y="3462"/>
                  </a:lnTo>
                  <a:lnTo>
                    <a:pt x="13563" y="3256"/>
                  </a:lnTo>
                  <a:lnTo>
                    <a:pt x="13589" y="2920"/>
                  </a:lnTo>
                  <a:lnTo>
                    <a:pt x="13563" y="2636"/>
                  </a:lnTo>
                  <a:lnTo>
                    <a:pt x="13538" y="2352"/>
                  </a:lnTo>
                  <a:lnTo>
                    <a:pt x="13460" y="2067"/>
                  </a:lnTo>
                  <a:lnTo>
                    <a:pt x="13357" y="1783"/>
                  </a:lnTo>
                  <a:lnTo>
                    <a:pt x="13228" y="1525"/>
                  </a:lnTo>
                  <a:lnTo>
                    <a:pt x="13098" y="1292"/>
                  </a:lnTo>
                  <a:lnTo>
                    <a:pt x="12918" y="1060"/>
                  </a:lnTo>
                  <a:lnTo>
                    <a:pt x="12737" y="853"/>
                  </a:lnTo>
                  <a:lnTo>
                    <a:pt x="12530" y="672"/>
                  </a:lnTo>
                  <a:lnTo>
                    <a:pt x="12298" y="517"/>
                  </a:lnTo>
                  <a:lnTo>
                    <a:pt x="12065" y="362"/>
                  </a:lnTo>
                  <a:lnTo>
                    <a:pt x="11807" y="233"/>
                  </a:lnTo>
                  <a:lnTo>
                    <a:pt x="11548" y="130"/>
                  </a:lnTo>
                  <a:lnTo>
                    <a:pt x="11264" y="78"/>
                  </a:lnTo>
                  <a:lnTo>
                    <a:pt x="10980" y="26"/>
                  </a:lnTo>
                  <a:lnTo>
                    <a:pt x="106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7"/>
            <p:cNvSpPr/>
            <p:nvPr/>
          </p:nvSpPr>
          <p:spPr>
            <a:xfrm>
              <a:off x="4096425" y="2208075"/>
              <a:ext cx="179575" cy="14875"/>
            </a:xfrm>
            <a:custGeom>
              <a:avLst/>
              <a:gdLst/>
              <a:ahLst/>
              <a:cxnLst/>
              <a:rect l="l" t="t" r="r" b="b"/>
              <a:pathLst>
                <a:path w="7183" h="595" extrusionOk="0">
                  <a:moveTo>
                    <a:pt x="285" y="1"/>
                  </a:moveTo>
                  <a:lnTo>
                    <a:pt x="181" y="26"/>
                  </a:lnTo>
                  <a:lnTo>
                    <a:pt x="78" y="104"/>
                  </a:lnTo>
                  <a:lnTo>
                    <a:pt x="26" y="181"/>
                  </a:lnTo>
                  <a:lnTo>
                    <a:pt x="0" y="311"/>
                  </a:lnTo>
                  <a:lnTo>
                    <a:pt x="26" y="414"/>
                  </a:lnTo>
                  <a:lnTo>
                    <a:pt x="78" y="491"/>
                  </a:lnTo>
                  <a:lnTo>
                    <a:pt x="181" y="569"/>
                  </a:lnTo>
                  <a:lnTo>
                    <a:pt x="285" y="595"/>
                  </a:lnTo>
                  <a:lnTo>
                    <a:pt x="6898" y="595"/>
                  </a:lnTo>
                  <a:lnTo>
                    <a:pt x="7001" y="569"/>
                  </a:lnTo>
                  <a:lnTo>
                    <a:pt x="7105" y="491"/>
                  </a:lnTo>
                  <a:lnTo>
                    <a:pt x="7156" y="414"/>
                  </a:lnTo>
                  <a:lnTo>
                    <a:pt x="7182" y="311"/>
                  </a:lnTo>
                  <a:lnTo>
                    <a:pt x="7156" y="181"/>
                  </a:lnTo>
                  <a:lnTo>
                    <a:pt x="7105" y="104"/>
                  </a:lnTo>
                  <a:lnTo>
                    <a:pt x="7001" y="26"/>
                  </a:lnTo>
                  <a:lnTo>
                    <a:pt x="68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7"/>
            <p:cNvSpPr/>
            <p:nvPr/>
          </p:nvSpPr>
          <p:spPr>
            <a:xfrm>
              <a:off x="4096425" y="2248775"/>
              <a:ext cx="73000" cy="14225"/>
            </a:xfrm>
            <a:custGeom>
              <a:avLst/>
              <a:gdLst/>
              <a:ahLst/>
              <a:cxnLst/>
              <a:rect l="l" t="t" r="r" b="b"/>
              <a:pathLst>
                <a:path w="2920" h="569" extrusionOk="0">
                  <a:moveTo>
                    <a:pt x="285" y="0"/>
                  </a:moveTo>
                  <a:lnTo>
                    <a:pt x="181" y="26"/>
                  </a:lnTo>
                  <a:lnTo>
                    <a:pt x="78" y="78"/>
                  </a:lnTo>
                  <a:lnTo>
                    <a:pt x="26" y="181"/>
                  </a:lnTo>
                  <a:lnTo>
                    <a:pt x="0" y="284"/>
                  </a:lnTo>
                  <a:lnTo>
                    <a:pt x="26" y="388"/>
                  </a:lnTo>
                  <a:lnTo>
                    <a:pt x="78" y="491"/>
                  </a:lnTo>
                  <a:lnTo>
                    <a:pt x="181" y="543"/>
                  </a:lnTo>
                  <a:lnTo>
                    <a:pt x="285" y="568"/>
                  </a:lnTo>
                  <a:lnTo>
                    <a:pt x="2635" y="568"/>
                  </a:lnTo>
                  <a:lnTo>
                    <a:pt x="2739" y="543"/>
                  </a:lnTo>
                  <a:lnTo>
                    <a:pt x="2842" y="491"/>
                  </a:lnTo>
                  <a:lnTo>
                    <a:pt x="2894" y="388"/>
                  </a:lnTo>
                  <a:lnTo>
                    <a:pt x="2920" y="284"/>
                  </a:lnTo>
                  <a:lnTo>
                    <a:pt x="2894" y="181"/>
                  </a:lnTo>
                  <a:lnTo>
                    <a:pt x="2842" y="78"/>
                  </a:lnTo>
                  <a:lnTo>
                    <a:pt x="2739" y="26"/>
                  </a:lnTo>
                  <a:lnTo>
                    <a:pt x="26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7"/>
            <p:cNvSpPr/>
            <p:nvPr/>
          </p:nvSpPr>
          <p:spPr>
            <a:xfrm>
              <a:off x="4199100" y="2248775"/>
              <a:ext cx="76900" cy="14225"/>
            </a:xfrm>
            <a:custGeom>
              <a:avLst/>
              <a:gdLst/>
              <a:ahLst/>
              <a:cxnLst/>
              <a:rect l="l" t="t" r="r" b="b"/>
              <a:pathLst>
                <a:path w="3076" h="569" extrusionOk="0">
                  <a:moveTo>
                    <a:pt x="285" y="0"/>
                  </a:moveTo>
                  <a:lnTo>
                    <a:pt x="156" y="26"/>
                  </a:lnTo>
                  <a:lnTo>
                    <a:pt x="79" y="78"/>
                  </a:lnTo>
                  <a:lnTo>
                    <a:pt x="1" y="181"/>
                  </a:lnTo>
                  <a:lnTo>
                    <a:pt x="1" y="284"/>
                  </a:lnTo>
                  <a:lnTo>
                    <a:pt x="1" y="388"/>
                  </a:lnTo>
                  <a:lnTo>
                    <a:pt x="79" y="491"/>
                  </a:lnTo>
                  <a:lnTo>
                    <a:pt x="156" y="543"/>
                  </a:lnTo>
                  <a:lnTo>
                    <a:pt x="285" y="568"/>
                  </a:lnTo>
                  <a:lnTo>
                    <a:pt x="2791" y="568"/>
                  </a:lnTo>
                  <a:lnTo>
                    <a:pt x="2894" y="543"/>
                  </a:lnTo>
                  <a:lnTo>
                    <a:pt x="2998" y="491"/>
                  </a:lnTo>
                  <a:lnTo>
                    <a:pt x="3049" y="388"/>
                  </a:lnTo>
                  <a:lnTo>
                    <a:pt x="3075" y="284"/>
                  </a:lnTo>
                  <a:lnTo>
                    <a:pt x="3049" y="181"/>
                  </a:lnTo>
                  <a:lnTo>
                    <a:pt x="2998" y="78"/>
                  </a:lnTo>
                  <a:lnTo>
                    <a:pt x="2894" y="26"/>
                  </a:lnTo>
                  <a:lnTo>
                    <a:pt x="27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7"/>
            <p:cNvSpPr/>
            <p:nvPr/>
          </p:nvSpPr>
          <p:spPr>
            <a:xfrm>
              <a:off x="4179100" y="2159625"/>
              <a:ext cx="14225" cy="14250"/>
            </a:xfrm>
            <a:custGeom>
              <a:avLst/>
              <a:gdLst/>
              <a:ahLst/>
              <a:cxnLst/>
              <a:rect l="l" t="t" r="r" b="b"/>
              <a:pathLst>
                <a:path w="569" h="570" extrusionOk="0">
                  <a:moveTo>
                    <a:pt x="181" y="1"/>
                  </a:moveTo>
                  <a:lnTo>
                    <a:pt x="78" y="78"/>
                  </a:lnTo>
                  <a:lnTo>
                    <a:pt x="26" y="156"/>
                  </a:lnTo>
                  <a:lnTo>
                    <a:pt x="0" y="285"/>
                  </a:lnTo>
                  <a:lnTo>
                    <a:pt x="26" y="388"/>
                  </a:lnTo>
                  <a:lnTo>
                    <a:pt x="78" y="492"/>
                  </a:lnTo>
                  <a:lnTo>
                    <a:pt x="181" y="543"/>
                  </a:lnTo>
                  <a:lnTo>
                    <a:pt x="284" y="569"/>
                  </a:lnTo>
                  <a:lnTo>
                    <a:pt x="388" y="543"/>
                  </a:lnTo>
                  <a:lnTo>
                    <a:pt x="491" y="492"/>
                  </a:lnTo>
                  <a:lnTo>
                    <a:pt x="543" y="388"/>
                  </a:lnTo>
                  <a:lnTo>
                    <a:pt x="568" y="285"/>
                  </a:lnTo>
                  <a:lnTo>
                    <a:pt x="543" y="156"/>
                  </a:lnTo>
                  <a:lnTo>
                    <a:pt x="491" y="78"/>
                  </a:lnTo>
                  <a:lnTo>
                    <a:pt x="38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97;p45"/>
          <p:cNvSpPr txBox="1">
            <a:spLocks noGrp="1"/>
          </p:cNvSpPr>
          <p:nvPr/>
        </p:nvSpPr>
        <p:spPr>
          <a:xfrm>
            <a:off x="4515485" y="2449830"/>
            <a:ext cx="2056765" cy="36576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Philosopher"/>
              <a:buNone/>
              <a:defRPr sz="2000" b="1" i="0" u="none" strike="noStrike" cap="none">
                <a:solidFill>
                  <a:schemeClr val="dk2"/>
                </a:solidFill>
                <a:latin typeface="Philosopher"/>
                <a:ea typeface="Philosopher"/>
                <a:cs typeface="Philosopher"/>
                <a:sym typeface="Philosopher"/>
              </a:defRPr>
            </a:lvl1pPr>
            <a:lvl2pPr marR="0" lvl="1"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dirty="0">
                <a:solidFill>
                  <a:schemeClr val="accent3">
                    <a:lumMod val="90000"/>
                  </a:schemeClr>
                </a:solidFill>
                <a:sym typeface="+mn-ea"/>
              </a:rPr>
              <a:t>Seminars:</a:t>
            </a:r>
            <a:endParaRPr lang="en-GB" dirty="0"/>
          </a:p>
        </p:txBody>
      </p:sp>
      <p:sp>
        <p:nvSpPr>
          <p:cNvPr id="5" name="Google Shape;398;p45"/>
          <p:cNvSpPr txBox="1">
            <a:spLocks noGrp="1"/>
          </p:cNvSpPr>
          <p:nvPr/>
        </p:nvSpPr>
        <p:spPr>
          <a:xfrm>
            <a:off x="6931025" y="2972435"/>
            <a:ext cx="1734820" cy="149288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2800"/>
              <a:buFont typeface="Didact Gothic"/>
              <a:buNone/>
              <a:defRPr sz="16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pPr>
            <a:r>
              <a:rPr lang="en-GB" sz="1000" b="1" dirty="0">
                <a:sym typeface="+mn-ea"/>
              </a:rPr>
              <a:t>Raffle is one of the strategically located brand with  over 250 attendees in  310 convention hotels.</a:t>
            </a:r>
            <a:endParaRPr lang="en-GB" sz="1200" b="1" dirty="0"/>
          </a:p>
        </p:txBody>
      </p:sp>
      <p:sp>
        <p:nvSpPr>
          <p:cNvPr id="423" name="Google Shape;423;p46"/>
          <p:cNvSpPr/>
          <p:nvPr/>
        </p:nvSpPr>
        <p:spPr>
          <a:xfrm>
            <a:off x="7184852" y="113286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6" name="Google Shape;426;p46"/>
          <p:cNvGrpSpPr/>
          <p:nvPr/>
        </p:nvGrpSpPr>
        <p:grpSpPr>
          <a:xfrm>
            <a:off x="7392978" y="1453838"/>
            <a:ext cx="466348" cy="466348"/>
            <a:chOff x="2496000" y="1284525"/>
            <a:chExt cx="368800" cy="368800"/>
          </a:xfrm>
        </p:grpSpPr>
        <p:sp>
          <p:nvSpPr>
            <p:cNvPr id="427" name="Google Shape;427;p46"/>
            <p:cNvSpPr/>
            <p:nvPr/>
          </p:nvSpPr>
          <p:spPr>
            <a:xfrm>
              <a:off x="2764675" y="1323900"/>
              <a:ext cx="62025" cy="62025"/>
            </a:xfrm>
            <a:custGeom>
              <a:avLst/>
              <a:gdLst/>
              <a:ahLst/>
              <a:cxnLst/>
              <a:rect l="l" t="t" r="r" b="b"/>
              <a:pathLst>
                <a:path w="2481" h="2481" extrusionOk="0">
                  <a:moveTo>
                    <a:pt x="1241" y="569"/>
                  </a:moveTo>
                  <a:lnTo>
                    <a:pt x="1370" y="595"/>
                  </a:lnTo>
                  <a:lnTo>
                    <a:pt x="1499" y="621"/>
                  </a:lnTo>
                  <a:lnTo>
                    <a:pt x="1628" y="698"/>
                  </a:lnTo>
                  <a:lnTo>
                    <a:pt x="1706" y="776"/>
                  </a:lnTo>
                  <a:lnTo>
                    <a:pt x="1809" y="879"/>
                  </a:lnTo>
                  <a:lnTo>
                    <a:pt x="1861" y="983"/>
                  </a:lnTo>
                  <a:lnTo>
                    <a:pt x="1912" y="1112"/>
                  </a:lnTo>
                  <a:lnTo>
                    <a:pt x="1912" y="1241"/>
                  </a:lnTo>
                  <a:lnTo>
                    <a:pt x="1912" y="1370"/>
                  </a:lnTo>
                  <a:lnTo>
                    <a:pt x="1861" y="1499"/>
                  </a:lnTo>
                  <a:lnTo>
                    <a:pt x="1809" y="1628"/>
                  </a:lnTo>
                  <a:lnTo>
                    <a:pt x="1706" y="1706"/>
                  </a:lnTo>
                  <a:lnTo>
                    <a:pt x="1628" y="1809"/>
                  </a:lnTo>
                  <a:lnTo>
                    <a:pt x="1499" y="1861"/>
                  </a:lnTo>
                  <a:lnTo>
                    <a:pt x="1370" y="1913"/>
                  </a:lnTo>
                  <a:lnTo>
                    <a:pt x="1112" y="1913"/>
                  </a:lnTo>
                  <a:lnTo>
                    <a:pt x="982" y="1861"/>
                  </a:lnTo>
                  <a:lnTo>
                    <a:pt x="879" y="1809"/>
                  </a:lnTo>
                  <a:lnTo>
                    <a:pt x="776" y="1706"/>
                  </a:lnTo>
                  <a:lnTo>
                    <a:pt x="698" y="1628"/>
                  </a:lnTo>
                  <a:lnTo>
                    <a:pt x="621" y="1499"/>
                  </a:lnTo>
                  <a:lnTo>
                    <a:pt x="595" y="1370"/>
                  </a:lnTo>
                  <a:lnTo>
                    <a:pt x="569" y="1241"/>
                  </a:lnTo>
                  <a:lnTo>
                    <a:pt x="595" y="1112"/>
                  </a:lnTo>
                  <a:lnTo>
                    <a:pt x="621" y="983"/>
                  </a:lnTo>
                  <a:lnTo>
                    <a:pt x="698" y="879"/>
                  </a:lnTo>
                  <a:lnTo>
                    <a:pt x="776" y="776"/>
                  </a:lnTo>
                  <a:lnTo>
                    <a:pt x="879" y="698"/>
                  </a:lnTo>
                  <a:lnTo>
                    <a:pt x="982" y="621"/>
                  </a:lnTo>
                  <a:lnTo>
                    <a:pt x="1112" y="595"/>
                  </a:lnTo>
                  <a:lnTo>
                    <a:pt x="1241" y="569"/>
                  </a:lnTo>
                  <a:close/>
                  <a:moveTo>
                    <a:pt x="1241" y="1"/>
                  </a:moveTo>
                  <a:lnTo>
                    <a:pt x="982" y="27"/>
                  </a:lnTo>
                  <a:lnTo>
                    <a:pt x="750" y="104"/>
                  </a:lnTo>
                  <a:lnTo>
                    <a:pt x="543" y="208"/>
                  </a:lnTo>
                  <a:lnTo>
                    <a:pt x="362" y="363"/>
                  </a:lnTo>
                  <a:lnTo>
                    <a:pt x="207" y="543"/>
                  </a:lnTo>
                  <a:lnTo>
                    <a:pt x="104" y="750"/>
                  </a:lnTo>
                  <a:lnTo>
                    <a:pt x="26" y="983"/>
                  </a:lnTo>
                  <a:lnTo>
                    <a:pt x="1" y="1241"/>
                  </a:lnTo>
                  <a:lnTo>
                    <a:pt x="26" y="1499"/>
                  </a:lnTo>
                  <a:lnTo>
                    <a:pt x="104" y="1732"/>
                  </a:lnTo>
                  <a:lnTo>
                    <a:pt x="207" y="1938"/>
                  </a:lnTo>
                  <a:lnTo>
                    <a:pt x="362" y="2119"/>
                  </a:lnTo>
                  <a:lnTo>
                    <a:pt x="543" y="2274"/>
                  </a:lnTo>
                  <a:lnTo>
                    <a:pt x="750" y="2403"/>
                  </a:lnTo>
                  <a:lnTo>
                    <a:pt x="982" y="2455"/>
                  </a:lnTo>
                  <a:lnTo>
                    <a:pt x="1241" y="2481"/>
                  </a:lnTo>
                  <a:lnTo>
                    <a:pt x="1499" y="2455"/>
                  </a:lnTo>
                  <a:lnTo>
                    <a:pt x="1732" y="2403"/>
                  </a:lnTo>
                  <a:lnTo>
                    <a:pt x="1938" y="2274"/>
                  </a:lnTo>
                  <a:lnTo>
                    <a:pt x="2119" y="2119"/>
                  </a:lnTo>
                  <a:lnTo>
                    <a:pt x="2274" y="1938"/>
                  </a:lnTo>
                  <a:lnTo>
                    <a:pt x="2403" y="1732"/>
                  </a:lnTo>
                  <a:lnTo>
                    <a:pt x="2455" y="1499"/>
                  </a:lnTo>
                  <a:lnTo>
                    <a:pt x="2481" y="1241"/>
                  </a:lnTo>
                  <a:lnTo>
                    <a:pt x="2455" y="983"/>
                  </a:lnTo>
                  <a:lnTo>
                    <a:pt x="2403" y="750"/>
                  </a:lnTo>
                  <a:lnTo>
                    <a:pt x="2274" y="543"/>
                  </a:lnTo>
                  <a:lnTo>
                    <a:pt x="2119" y="363"/>
                  </a:lnTo>
                  <a:lnTo>
                    <a:pt x="1938" y="208"/>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6"/>
            <p:cNvSpPr/>
            <p:nvPr/>
          </p:nvSpPr>
          <p:spPr>
            <a:xfrm>
              <a:off x="2496000" y="1284525"/>
              <a:ext cx="368800" cy="368800"/>
            </a:xfrm>
            <a:custGeom>
              <a:avLst/>
              <a:gdLst/>
              <a:ahLst/>
              <a:cxnLst/>
              <a:rect l="l" t="t" r="r" b="b"/>
              <a:pathLst>
                <a:path w="14752" h="14752" extrusionOk="0">
                  <a:moveTo>
                    <a:pt x="12220" y="594"/>
                  </a:moveTo>
                  <a:lnTo>
                    <a:pt x="12427" y="646"/>
                  </a:lnTo>
                  <a:lnTo>
                    <a:pt x="12634" y="698"/>
                  </a:lnTo>
                  <a:lnTo>
                    <a:pt x="12840" y="775"/>
                  </a:lnTo>
                  <a:lnTo>
                    <a:pt x="13021" y="853"/>
                  </a:lnTo>
                  <a:lnTo>
                    <a:pt x="13202" y="956"/>
                  </a:lnTo>
                  <a:lnTo>
                    <a:pt x="13383" y="1085"/>
                  </a:lnTo>
                  <a:lnTo>
                    <a:pt x="13538" y="1240"/>
                  </a:lnTo>
                  <a:lnTo>
                    <a:pt x="13667" y="1395"/>
                  </a:lnTo>
                  <a:lnTo>
                    <a:pt x="13796" y="1550"/>
                  </a:lnTo>
                  <a:lnTo>
                    <a:pt x="13925" y="1731"/>
                  </a:lnTo>
                  <a:lnTo>
                    <a:pt x="14003" y="1938"/>
                  </a:lnTo>
                  <a:lnTo>
                    <a:pt x="14080" y="2118"/>
                  </a:lnTo>
                  <a:lnTo>
                    <a:pt x="14132" y="2351"/>
                  </a:lnTo>
                  <a:lnTo>
                    <a:pt x="14158" y="2558"/>
                  </a:lnTo>
                  <a:lnTo>
                    <a:pt x="14184" y="2790"/>
                  </a:lnTo>
                  <a:lnTo>
                    <a:pt x="14184" y="2971"/>
                  </a:lnTo>
                  <a:lnTo>
                    <a:pt x="14158" y="3152"/>
                  </a:lnTo>
                  <a:lnTo>
                    <a:pt x="14106" y="3333"/>
                  </a:lnTo>
                  <a:lnTo>
                    <a:pt x="14054" y="3513"/>
                  </a:lnTo>
                  <a:lnTo>
                    <a:pt x="13977" y="3694"/>
                  </a:lnTo>
                  <a:lnTo>
                    <a:pt x="13899" y="3849"/>
                  </a:lnTo>
                  <a:lnTo>
                    <a:pt x="13796" y="4030"/>
                  </a:lnTo>
                  <a:lnTo>
                    <a:pt x="13667" y="4159"/>
                  </a:lnTo>
                  <a:lnTo>
                    <a:pt x="11988" y="6329"/>
                  </a:lnTo>
                  <a:lnTo>
                    <a:pt x="10283" y="4159"/>
                  </a:lnTo>
                  <a:lnTo>
                    <a:pt x="10179" y="4004"/>
                  </a:lnTo>
                  <a:lnTo>
                    <a:pt x="10076" y="3849"/>
                  </a:lnTo>
                  <a:lnTo>
                    <a:pt x="9998" y="3694"/>
                  </a:lnTo>
                  <a:lnTo>
                    <a:pt x="9921" y="3513"/>
                  </a:lnTo>
                  <a:lnTo>
                    <a:pt x="9869" y="3333"/>
                  </a:lnTo>
                  <a:lnTo>
                    <a:pt x="9843" y="3152"/>
                  </a:lnTo>
                  <a:lnTo>
                    <a:pt x="9818" y="2971"/>
                  </a:lnTo>
                  <a:lnTo>
                    <a:pt x="9792" y="2790"/>
                  </a:lnTo>
                  <a:lnTo>
                    <a:pt x="9818" y="2558"/>
                  </a:lnTo>
                  <a:lnTo>
                    <a:pt x="9843" y="2351"/>
                  </a:lnTo>
                  <a:lnTo>
                    <a:pt x="9895" y="2118"/>
                  </a:lnTo>
                  <a:lnTo>
                    <a:pt x="9973" y="1938"/>
                  </a:lnTo>
                  <a:lnTo>
                    <a:pt x="10076" y="1731"/>
                  </a:lnTo>
                  <a:lnTo>
                    <a:pt x="10179" y="1550"/>
                  </a:lnTo>
                  <a:lnTo>
                    <a:pt x="10308" y="1395"/>
                  </a:lnTo>
                  <a:lnTo>
                    <a:pt x="10438" y="1240"/>
                  </a:lnTo>
                  <a:lnTo>
                    <a:pt x="10593" y="1085"/>
                  </a:lnTo>
                  <a:lnTo>
                    <a:pt x="10773" y="956"/>
                  </a:lnTo>
                  <a:lnTo>
                    <a:pt x="10954" y="853"/>
                  </a:lnTo>
                  <a:lnTo>
                    <a:pt x="11135" y="775"/>
                  </a:lnTo>
                  <a:lnTo>
                    <a:pt x="11342" y="698"/>
                  </a:lnTo>
                  <a:lnTo>
                    <a:pt x="11549" y="646"/>
                  </a:lnTo>
                  <a:lnTo>
                    <a:pt x="11755" y="594"/>
                  </a:lnTo>
                  <a:close/>
                  <a:moveTo>
                    <a:pt x="4935" y="1033"/>
                  </a:moveTo>
                  <a:lnTo>
                    <a:pt x="7053" y="2583"/>
                  </a:lnTo>
                  <a:lnTo>
                    <a:pt x="7105" y="2635"/>
                  </a:lnTo>
                  <a:lnTo>
                    <a:pt x="7183" y="2713"/>
                  </a:lnTo>
                  <a:lnTo>
                    <a:pt x="7208" y="2816"/>
                  </a:lnTo>
                  <a:lnTo>
                    <a:pt x="7234" y="2893"/>
                  </a:lnTo>
                  <a:lnTo>
                    <a:pt x="7234" y="2997"/>
                  </a:lnTo>
                  <a:lnTo>
                    <a:pt x="7234" y="3074"/>
                  </a:lnTo>
                  <a:lnTo>
                    <a:pt x="7208" y="3178"/>
                  </a:lnTo>
                  <a:lnTo>
                    <a:pt x="7157" y="3255"/>
                  </a:lnTo>
                  <a:lnTo>
                    <a:pt x="5917" y="4960"/>
                  </a:lnTo>
                  <a:lnTo>
                    <a:pt x="5839" y="5038"/>
                  </a:lnTo>
                  <a:lnTo>
                    <a:pt x="5762" y="5115"/>
                  </a:lnTo>
                  <a:lnTo>
                    <a:pt x="5633" y="5141"/>
                  </a:lnTo>
                  <a:lnTo>
                    <a:pt x="5529" y="5167"/>
                  </a:lnTo>
                  <a:lnTo>
                    <a:pt x="5400" y="5167"/>
                  </a:lnTo>
                  <a:lnTo>
                    <a:pt x="5271" y="5193"/>
                  </a:lnTo>
                  <a:lnTo>
                    <a:pt x="5142" y="5244"/>
                  </a:lnTo>
                  <a:lnTo>
                    <a:pt x="5013" y="5296"/>
                  </a:lnTo>
                  <a:lnTo>
                    <a:pt x="4909" y="5373"/>
                  </a:lnTo>
                  <a:lnTo>
                    <a:pt x="4806" y="5451"/>
                  </a:lnTo>
                  <a:lnTo>
                    <a:pt x="4728" y="5554"/>
                  </a:lnTo>
                  <a:lnTo>
                    <a:pt x="4625" y="5658"/>
                  </a:lnTo>
                  <a:lnTo>
                    <a:pt x="4522" y="5890"/>
                  </a:lnTo>
                  <a:lnTo>
                    <a:pt x="4470" y="6123"/>
                  </a:lnTo>
                  <a:lnTo>
                    <a:pt x="4496" y="6355"/>
                  </a:lnTo>
                  <a:lnTo>
                    <a:pt x="4547" y="6613"/>
                  </a:lnTo>
                  <a:lnTo>
                    <a:pt x="4547" y="6613"/>
                  </a:lnTo>
                  <a:lnTo>
                    <a:pt x="3385" y="6252"/>
                  </a:lnTo>
                  <a:lnTo>
                    <a:pt x="3152" y="6148"/>
                  </a:lnTo>
                  <a:lnTo>
                    <a:pt x="2920" y="6045"/>
                  </a:lnTo>
                  <a:lnTo>
                    <a:pt x="2713" y="5916"/>
                  </a:lnTo>
                  <a:lnTo>
                    <a:pt x="2532" y="5761"/>
                  </a:lnTo>
                  <a:lnTo>
                    <a:pt x="2352" y="5580"/>
                  </a:lnTo>
                  <a:lnTo>
                    <a:pt x="2171" y="5399"/>
                  </a:lnTo>
                  <a:lnTo>
                    <a:pt x="2042" y="5193"/>
                  </a:lnTo>
                  <a:lnTo>
                    <a:pt x="1912" y="4986"/>
                  </a:lnTo>
                  <a:lnTo>
                    <a:pt x="1473" y="4108"/>
                  </a:lnTo>
                  <a:lnTo>
                    <a:pt x="1447" y="4082"/>
                  </a:lnTo>
                  <a:lnTo>
                    <a:pt x="1757" y="3565"/>
                  </a:lnTo>
                  <a:lnTo>
                    <a:pt x="2119" y="3100"/>
                  </a:lnTo>
                  <a:lnTo>
                    <a:pt x="2507" y="2661"/>
                  </a:lnTo>
                  <a:lnTo>
                    <a:pt x="2920" y="2248"/>
                  </a:lnTo>
                  <a:lnTo>
                    <a:pt x="3385" y="1886"/>
                  </a:lnTo>
                  <a:lnTo>
                    <a:pt x="3876" y="1550"/>
                  </a:lnTo>
                  <a:lnTo>
                    <a:pt x="4392" y="1266"/>
                  </a:lnTo>
                  <a:lnTo>
                    <a:pt x="4935" y="1033"/>
                  </a:lnTo>
                  <a:close/>
                  <a:moveTo>
                    <a:pt x="1137" y="4728"/>
                  </a:moveTo>
                  <a:lnTo>
                    <a:pt x="1396" y="5244"/>
                  </a:lnTo>
                  <a:lnTo>
                    <a:pt x="1551" y="5503"/>
                  </a:lnTo>
                  <a:lnTo>
                    <a:pt x="1732" y="5761"/>
                  </a:lnTo>
                  <a:lnTo>
                    <a:pt x="1912" y="5993"/>
                  </a:lnTo>
                  <a:lnTo>
                    <a:pt x="2145" y="6200"/>
                  </a:lnTo>
                  <a:lnTo>
                    <a:pt x="2377" y="6381"/>
                  </a:lnTo>
                  <a:lnTo>
                    <a:pt x="2662" y="6536"/>
                  </a:lnTo>
                  <a:lnTo>
                    <a:pt x="2920" y="6691"/>
                  </a:lnTo>
                  <a:lnTo>
                    <a:pt x="3230" y="6794"/>
                  </a:lnTo>
                  <a:lnTo>
                    <a:pt x="4444" y="7182"/>
                  </a:lnTo>
                  <a:lnTo>
                    <a:pt x="4212" y="7363"/>
                  </a:lnTo>
                  <a:lnTo>
                    <a:pt x="4005" y="7595"/>
                  </a:lnTo>
                  <a:lnTo>
                    <a:pt x="3824" y="7879"/>
                  </a:lnTo>
                  <a:lnTo>
                    <a:pt x="3566" y="7802"/>
                  </a:lnTo>
                  <a:lnTo>
                    <a:pt x="3307" y="7724"/>
                  </a:lnTo>
                  <a:lnTo>
                    <a:pt x="3049" y="7699"/>
                  </a:lnTo>
                  <a:lnTo>
                    <a:pt x="2765" y="7673"/>
                  </a:lnTo>
                  <a:lnTo>
                    <a:pt x="2481" y="7699"/>
                  </a:lnTo>
                  <a:lnTo>
                    <a:pt x="2171" y="7750"/>
                  </a:lnTo>
                  <a:lnTo>
                    <a:pt x="1887" y="7828"/>
                  </a:lnTo>
                  <a:lnTo>
                    <a:pt x="1628" y="7931"/>
                  </a:lnTo>
                  <a:lnTo>
                    <a:pt x="1370" y="8060"/>
                  </a:lnTo>
                  <a:lnTo>
                    <a:pt x="1112" y="8215"/>
                  </a:lnTo>
                  <a:lnTo>
                    <a:pt x="905" y="8422"/>
                  </a:lnTo>
                  <a:lnTo>
                    <a:pt x="698" y="8629"/>
                  </a:lnTo>
                  <a:lnTo>
                    <a:pt x="621" y="8009"/>
                  </a:lnTo>
                  <a:lnTo>
                    <a:pt x="595" y="7389"/>
                  </a:lnTo>
                  <a:lnTo>
                    <a:pt x="595" y="7027"/>
                  </a:lnTo>
                  <a:lnTo>
                    <a:pt x="621" y="6691"/>
                  </a:lnTo>
                  <a:lnTo>
                    <a:pt x="672" y="6329"/>
                  </a:lnTo>
                  <a:lnTo>
                    <a:pt x="724" y="5993"/>
                  </a:lnTo>
                  <a:lnTo>
                    <a:pt x="802" y="5683"/>
                  </a:lnTo>
                  <a:lnTo>
                    <a:pt x="905" y="5348"/>
                  </a:lnTo>
                  <a:lnTo>
                    <a:pt x="1008" y="5038"/>
                  </a:lnTo>
                  <a:lnTo>
                    <a:pt x="1137" y="4728"/>
                  </a:lnTo>
                  <a:close/>
                  <a:moveTo>
                    <a:pt x="9921" y="4624"/>
                  </a:moveTo>
                  <a:lnTo>
                    <a:pt x="11755" y="6975"/>
                  </a:lnTo>
                  <a:lnTo>
                    <a:pt x="11859" y="7053"/>
                  </a:lnTo>
                  <a:lnTo>
                    <a:pt x="11988" y="7078"/>
                  </a:lnTo>
                  <a:lnTo>
                    <a:pt x="12117" y="7053"/>
                  </a:lnTo>
                  <a:lnTo>
                    <a:pt x="12220" y="6975"/>
                  </a:lnTo>
                  <a:lnTo>
                    <a:pt x="13744" y="5012"/>
                  </a:lnTo>
                  <a:lnTo>
                    <a:pt x="13951" y="5580"/>
                  </a:lnTo>
                  <a:lnTo>
                    <a:pt x="14080" y="6174"/>
                  </a:lnTo>
                  <a:lnTo>
                    <a:pt x="14158" y="6768"/>
                  </a:lnTo>
                  <a:lnTo>
                    <a:pt x="14184" y="7389"/>
                  </a:lnTo>
                  <a:lnTo>
                    <a:pt x="14158" y="7931"/>
                  </a:lnTo>
                  <a:lnTo>
                    <a:pt x="14106" y="8448"/>
                  </a:lnTo>
                  <a:lnTo>
                    <a:pt x="13977" y="8990"/>
                  </a:lnTo>
                  <a:lnTo>
                    <a:pt x="13848" y="9507"/>
                  </a:lnTo>
                  <a:lnTo>
                    <a:pt x="13667" y="9998"/>
                  </a:lnTo>
                  <a:lnTo>
                    <a:pt x="13434" y="10463"/>
                  </a:lnTo>
                  <a:lnTo>
                    <a:pt x="13176" y="10928"/>
                  </a:lnTo>
                  <a:lnTo>
                    <a:pt x="12866" y="11367"/>
                  </a:lnTo>
                  <a:lnTo>
                    <a:pt x="12608" y="11315"/>
                  </a:lnTo>
                  <a:lnTo>
                    <a:pt x="12375" y="11212"/>
                  </a:lnTo>
                  <a:lnTo>
                    <a:pt x="12143" y="11083"/>
                  </a:lnTo>
                  <a:lnTo>
                    <a:pt x="11962" y="10876"/>
                  </a:lnTo>
                  <a:lnTo>
                    <a:pt x="11781" y="10669"/>
                  </a:lnTo>
                  <a:lnTo>
                    <a:pt x="11678" y="10411"/>
                  </a:lnTo>
                  <a:lnTo>
                    <a:pt x="11600" y="10127"/>
                  </a:lnTo>
                  <a:lnTo>
                    <a:pt x="11574" y="9843"/>
                  </a:lnTo>
                  <a:lnTo>
                    <a:pt x="11549" y="9481"/>
                  </a:lnTo>
                  <a:lnTo>
                    <a:pt x="11523" y="9094"/>
                  </a:lnTo>
                  <a:lnTo>
                    <a:pt x="11704" y="9094"/>
                  </a:lnTo>
                  <a:lnTo>
                    <a:pt x="11807" y="9068"/>
                  </a:lnTo>
                  <a:lnTo>
                    <a:pt x="11910" y="9016"/>
                  </a:lnTo>
                  <a:lnTo>
                    <a:pt x="11962" y="8939"/>
                  </a:lnTo>
                  <a:lnTo>
                    <a:pt x="11988" y="8809"/>
                  </a:lnTo>
                  <a:lnTo>
                    <a:pt x="11962" y="8706"/>
                  </a:lnTo>
                  <a:lnTo>
                    <a:pt x="11910" y="8603"/>
                  </a:lnTo>
                  <a:lnTo>
                    <a:pt x="11807" y="8551"/>
                  </a:lnTo>
                  <a:lnTo>
                    <a:pt x="11704" y="8525"/>
                  </a:lnTo>
                  <a:lnTo>
                    <a:pt x="11419" y="8525"/>
                  </a:lnTo>
                  <a:lnTo>
                    <a:pt x="11394" y="8422"/>
                  </a:lnTo>
                  <a:lnTo>
                    <a:pt x="11290" y="8164"/>
                  </a:lnTo>
                  <a:lnTo>
                    <a:pt x="11187" y="7931"/>
                  </a:lnTo>
                  <a:lnTo>
                    <a:pt x="11032" y="7724"/>
                  </a:lnTo>
                  <a:lnTo>
                    <a:pt x="10851" y="7544"/>
                  </a:lnTo>
                  <a:lnTo>
                    <a:pt x="10670" y="7389"/>
                  </a:lnTo>
                  <a:lnTo>
                    <a:pt x="10438" y="7259"/>
                  </a:lnTo>
                  <a:lnTo>
                    <a:pt x="10205" y="7156"/>
                  </a:lnTo>
                  <a:lnTo>
                    <a:pt x="9973" y="7104"/>
                  </a:lnTo>
                  <a:lnTo>
                    <a:pt x="9740" y="7053"/>
                  </a:lnTo>
                  <a:lnTo>
                    <a:pt x="9508" y="6923"/>
                  </a:lnTo>
                  <a:lnTo>
                    <a:pt x="9327" y="6768"/>
                  </a:lnTo>
                  <a:lnTo>
                    <a:pt x="9172" y="6562"/>
                  </a:lnTo>
                  <a:lnTo>
                    <a:pt x="9094" y="6433"/>
                  </a:lnTo>
                  <a:lnTo>
                    <a:pt x="9043" y="6303"/>
                  </a:lnTo>
                  <a:lnTo>
                    <a:pt x="8965" y="6019"/>
                  </a:lnTo>
                  <a:lnTo>
                    <a:pt x="8965" y="5735"/>
                  </a:lnTo>
                  <a:lnTo>
                    <a:pt x="9017" y="5451"/>
                  </a:lnTo>
                  <a:lnTo>
                    <a:pt x="9094" y="5296"/>
                  </a:lnTo>
                  <a:lnTo>
                    <a:pt x="9172" y="5141"/>
                  </a:lnTo>
                  <a:lnTo>
                    <a:pt x="9249" y="5012"/>
                  </a:lnTo>
                  <a:lnTo>
                    <a:pt x="9378" y="4908"/>
                  </a:lnTo>
                  <a:lnTo>
                    <a:pt x="9482" y="4805"/>
                  </a:lnTo>
                  <a:lnTo>
                    <a:pt x="9637" y="4728"/>
                  </a:lnTo>
                  <a:lnTo>
                    <a:pt x="9766" y="4650"/>
                  </a:lnTo>
                  <a:lnTo>
                    <a:pt x="9921" y="4624"/>
                  </a:lnTo>
                  <a:close/>
                  <a:moveTo>
                    <a:pt x="5452" y="7440"/>
                  </a:moveTo>
                  <a:lnTo>
                    <a:pt x="5684" y="7466"/>
                  </a:lnTo>
                  <a:lnTo>
                    <a:pt x="5917" y="7544"/>
                  </a:lnTo>
                  <a:lnTo>
                    <a:pt x="6123" y="7647"/>
                  </a:lnTo>
                  <a:lnTo>
                    <a:pt x="6743" y="8060"/>
                  </a:lnTo>
                  <a:lnTo>
                    <a:pt x="6769" y="8060"/>
                  </a:lnTo>
                  <a:lnTo>
                    <a:pt x="7803" y="8525"/>
                  </a:lnTo>
                  <a:lnTo>
                    <a:pt x="7725" y="8577"/>
                  </a:lnTo>
                  <a:lnTo>
                    <a:pt x="7648" y="8629"/>
                  </a:lnTo>
                  <a:lnTo>
                    <a:pt x="7622" y="8732"/>
                  </a:lnTo>
                  <a:lnTo>
                    <a:pt x="7596" y="8809"/>
                  </a:lnTo>
                  <a:lnTo>
                    <a:pt x="7622" y="8939"/>
                  </a:lnTo>
                  <a:lnTo>
                    <a:pt x="7673" y="9016"/>
                  </a:lnTo>
                  <a:lnTo>
                    <a:pt x="7777" y="9068"/>
                  </a:lnTo>
                  <a:lnTo>
                    <a:pt x="7880" y="9094"/>
                  </a:lnTo>
                  <a:lnTo>
                    <a:pt x="8397" y="9094"/>
                  </a:lnTo>
                  <a:lnTo>
                    <a:pt x="8397" y="10282"/>
                  </a:lnTo>
                  <a:lnTo>
                    <a:pt x="8371" y="10334"/>
                  </a:lnTo>
                  <a:lnTo>
                    <a:pt x="8345" y="10385"/>
                  </a:lnTo>
                  <a:lnTo>
                    <a:pt x="8319" y="10411"/>
                  </a:lnTo>
                  <a:lnTo>
                    <a:pt x="8268" y="10411"/>
                  </a:lnTo>
                  <a:lnTo>
                    <a:pt x="8138" y="10437"/>
                  </a:lnTo>
                  <a:lnTo>
                    <a:pt x="7983" y="10463"/>
                  </a:lnTo>
                  <a:lnTo>
                    <a:pt x="7880" y="10540"/>
                  </a:lnTo>
                  <a:lnTo>
                    <a:pt x="7777" y="10618"/>
                  </a:lnTo>
                  <a:lnTo>
                    <a:pt x="7699" y="10721"/>
                  </a:lnTo>
                  <a:lnTo>
                    <a:pt x="7622" y="10850"/>
                  </a:lnTo>
                  <a:lnTo>
                    <a:pt x="7596" y="10979"/>
                  </a:lnTo>
                  <a:lnTo>
                    <a:pt x="7570" y="11109"/>
                  </a:lnTo>
                  <a:lnTo>
                    <a:pt x="7570" y="11264"/>
                  </a:lnTo>
                  <a:lnTo>
                    <a:pt x="7544" y="11419"/>
                  </a:lnTo>
                  <a:lnTo>
                    <a:pt x="7441" y="11703"/>
                  </a:lnTo>
                  <a:lnTo>
                    <a:pt x="7312" y="11961"/>
                  </a:lnTo>
                  <a:lnTo>
                    <a:pt x="7208" y="12090"/>
                  </a:lnTo>
                  <a:lnTo>
                    <a:pt x="7105" y="12194"/>
                  </a:lnTo>
                  <a:lnTo>
                    <a:pt x="5788" y="13485"/>
                  </a:lnTo>
                  <a:lnTo>
                    <a:pt x="5684" y="13330"/>
                  </a:lnTo>
                  <a:lnTo>
                    <a:pt x="5607" y="13149"/>
                  </a:lnTo>
                  <a:lnTo>
                    <a:pt x="5555" y="12969"/>
                  </a:lnTo>
                  <a:lnTo>
                    <a:pt x="5529" y="12762"/>
                  </a:lnTo>
                  <a:lnTo>
                    <a:pt x="5529" y="10411"/>
                  </a:lnTo>
                  <a:lnTo>
                    <a:pt x="5503" y="10075"/>
                  </a:lnTo>
                  <a:lnTo>
                    <a:pt x="5452" y="9739"/>
                  </a:lnTo>
                  <a:lnTo>
                    <a:pt x="5348" y="9429"/>
                  </a:lnTo>
                  <a:lnTo>
                    <a:pt x="5193" y="9119"/>
                  </a:lnTo>
                  <a:lnTo>
                    <a:pt x="5038" y="8835"/>
                  </a:lnTo>
                  <a:lnTo>
                    <a:pt x="4832" y="8577"/>
                  </a:lnTo>
                  <a:lnTo>
                    <a:pt x="4599" y="8370"/>
                  </a:lnTo>
                  <a:lnTo>
                    <a:pt x="4341" y="8164"/>
                  </a:lnTo>
                  <a:lnTo>
                    <a:pt x="4470" y="7931"/>
                  </a:lnTo>
                  <a:lnTo>
                    <a:pt x="4625" y="7776"/>
                  </a:lnTo>
                  <a:lnTo>
                    <a:pt x="4806" y="7621"/>
                  </a:lnTo>
                  <a:lnTo>
                    <a:pt x="5013" y="7518"/>
                  </a:lnTo>
                  <a:lnTo>
                    <a:pt x="5219" y="7466"/>
                  </a:lnTo>
                  <a:lnTo>
                    <a:pt x="5452" y="7440"/>
                  </a:lnTo>
                  <a:close/>
                  <a:moveTo>
                    <a:pt x="4961" y="12142"/>
                  </a:moveTo>
                  <a:lnTo>
                    <a:pt x="4961" y="12762"/>
                  </a:lnTo>
                  <a:lnTo>
                    <a:pt x="4987" y="13072"/>
                  </a:lnTo>
                  <a:lnTo>
                    <a:pt x="5064" y="13356"/>
                  </a:lnTo>
                  <a:lnTo>
                    <a:pt x="5193" y="13614"/>
                  </a:lnTo>
                  <a:lnTo>
                    <a:pt x="5348" y="13873"/>
                  </a:lnTo>
                  <a:lnTo>
                    <a:pt x="5013" y="13744"/>
                  </a:lnTo>
                  <a:lnTo>
                    <a:pt x="4702" y="13614"/>
                  </a:lnTo>
                  <a:lnTo>
                    <a:pt x="4367" y="13485"/>
                  </a:lnTo>
                  <a:lnTo>
                    <a:pt x="4057" y="13304"/>
                  </a:lnTo>
                  <a:lnTo>
                    <a:pt x="4935" y="12168"/>
                  </a:lnTo>
                  <a:lnTo>
                    <a:pt x="4961" y="12142"/>
                  </a:lnTo>
                  <a:close/>
                  <a:moveTo>
                    <a:pt x="2765" y="8241"/>
                  </a:moveTo>
                  <a:lnTo>
                    <a:pt x="2997" y="8267"/>
                  </a:lnTo>
                  <a:lnTo>
                    <a:pt x="3230" y="8293"/>
                  </a:lnTo>
                  <a:lnTo>
                    <a:pt x="3437" y="8344"/>
                  </a:lnTo>
                  <a:lnTo>
                    <a:pt x="3617" y="8422"/>
                  </a:lnTo>
                  <a:lnTo>
                    <a:pt x="3824" y="8525"/>
                  </a:lnTo>
                  <a:lnTo>
                    <a:pt x="4005" y="8629"/>
                  </a:lnTo>
                  <a:lnTo>
                    <a:pt x="4160" y="8758"/>
                  </a:lnTo>
                  <a:lnTo>
                    <a:pt x="4315" y="8887"/>
                  </a:lnTo>
                  <a:lnTo>
                    <a:pt x="4470" y="9042"/>
                  </a:lnTo>
                  <a:lnTo>
                    <a:pt x="4599" y="9223"/>
                  </a:lnTo>
                  <a:lnTo>
                    <a:pt x="4702" y="9404"/>
                  </a:lnTo>
                  <a:lnTo>
                    <a:pt x="4780" y="9584"/>
                  </a:lnTo>
                  <a:lnTo>
                    <a:pt x="4858" y="9791"/>
                  </a:lnTo>
                  <a:lnTo>
                    <a:pt x="4909" y="9998"/>
                  </a:lnTo>
                  <a:lnTo>
                    <a:pt x="4961" y="10230"/>
                  </a:lnTo>
                  <a:lnTo>
                    <a:pt x="4961" y="10437"/>
                  </a:lnTo>
                  <a:lnTo>
                    <a:pt x="4961" y="10644"/>
                  </a:lnTo>
                  <a:lnTo>
                    <a:pt x="4935" y="10824"/>
                  </a:lnTo>
                  <a:lnTo>
                    <a:pt x="4883" y="11005"/>
                  </a:lnTo>
                  <a:lnTo>
                    <a:pt x="4832" y="11186"/>
                  </a:lnTo>
                  <a:lnTo>
                    <a:pt x="4754" y="11367"/>
                  </a:lnTo>
                  <a:lnTo>
                    <a:pt x="4677" y="11522"/>
                  </a:lnTo>
                  <a:lnTo>
                    <a:pt x="4573" y="11677"/>
                  </a:lnTo>
                  <a:lnTo>
                    <a:pt x="4470" y="11832"/>
                  </a:lnTo>
                  <a:lnTo>
                    <a:pt x="2765" y="14002"/>
                  </a:lnTo>
                  <a:lnTo>
                    <a:pt x="1086" y="11832"/>
                  </a:lnTo>
                  <a:lnTo>
                    <a:pt x="957" y="11677"/>
                  </a:lnTo>
                  <a:lnTo>
                    <a:pt x="879" y="11522"/>
                  </a:lnTo>
                  <a:lnTo>
                    <a:pt x="776" y="11341"/>
                  </a:lnTo>
                  <a:lnTo>
                    <a:pt x="724" y="11186"/>
                  </a:lnTo>
                  <a:lnTo>
                    <a:pt x="672" y="11005"/>
                  </a:lnTo>
                  <a:lnTo>
                    <a:pt x="621" y="10824"/>
                  </a:lnTo>
                  <a:lnTo>
                    <a:pt x="595" y="10618"/>
                  </a:lnTo>
                  <a:lnTo>
                    <a:pt x="595" y="10437"/>
                  </a:lnTo>
                  <a:lnTo>
                    <a:pt x="595" y="10230"/>
                  </a:lnTo>
                  <a:lnTo>
                    <a:pt x="621" y="9998"/>
                  </a:lnTo>
                  <a:lnTo>
                    <a:pt x="698" y="9791"/>
                  </a:lnTo>
                  <a:lnTo>
                    <a:pt x="750" y="9584"/>
                  </a:lnTo>
                  <a:lnTo>
                    <a:pt x="853" y="9404"/>
                  </a:lnTo>
                  <a:lnTo>
                    <a:pt x="957" y="9223"/>
                  </a:lnTo>
                  <a:lnTo>
                    <a:pt x="1086" y="9042"/>
                  </a:lnTo>
                  <a:lnTo>
                    <a:pt x="1241" y="8887"/>
                  </a:lnTo>
                  <a:lnTo>
                    <a:pt x="1396" y="8758"/>
                  </a:lnTo>
                  <a:lnTo>
                    <a:pt x="1551" y="8629"/>
                  </a:lnTo>
                  <a:lnTo>
                    <a:pt x="1732" y="8525"/>
                  </a:lnTo>
                  <a:lnTo>
                    <a:pt x="1938" y="8422"/>
                  </a:lnTo>
                  <a:lnTo>
                    <a:pt x="2119" y="8344"/>
                  </a:lnTo>
                  <a:lnTo>
                    <a:pt x="2326" y="8293"/>
                  </a:lnTo>
                  <a:lnTo>
                    <a:pt x="2558" y="8267"/>
                  </a:lnTo>
                  <a:lnTo>
                    <a:pt x="2765" y="8241"/>
                  </a:lnTo>
                  <a:close/>
                  <a:moveTo>
                    <a:pt x="7389" y="0"/>
                  </a:moveTo>
                  <a:lnTo>
                    <a:pt x="7028" y="26"/>
                  </a:lnTo>
                  <a:lnTo>
                    <a:pt x="6640" y="52"/>
                  </a:lnTo>
                  <a:lnTo>
                    <a:pt x="6278" y="103"/>
                  </a:lnTo>
                  <a:lnTo>
                    <a:pt x="5943" y="155"/>
                  </a:lnTo>
                  <a:lnTo>
                    <a:pt x="5581" y="233"/>
                  </a:lnTo>
                  <a:lnTo>
                    <a:pt x="5245" y="336"/>
                  </a:lnTo>
                  <a:lnTo>
                    <a:pt x="4883" y="439"/>
                  </a:lnTo>
                  <a:lnTo>
                    <a:pt x="4573" y="568"/>
                  </a:lnTo>
                  <a:lnTo>
                    <a:pt x="4237" y="723"/>
                  </a:lnTo>
                  <a:lnTo>
                    <a:pt x="3902" y="878"/>
                  </a:lnTo>
                  <a:lnTo>
                    <a:pt x="3592" y="1059"/>
                  </a:lnTo>
                  <a:lnTo>
                    <a:pt x="3307" y="1240"/>
                  </a:lnTo>
                  <a:lnTo>
                    <a:pt x="2997" y="1447"/>
                  </a:lnTo>
                  <a:lnTo>
                    <a:pt x="2713" y="1679"/>
                  </a:lnTo>
                  <a:lnTo>
                    <a:pt x="2429" y="1912"/>
                  </a:lnTo>
                  <a:lnTo>
                    <a:pt x="2171" y="2170"/>
                  </a:lnTo>
                  <a:lnTo>
                    <a:pt x="1912" y="2428"/>
                  </a:lnTo>
                  <a:lnTo>
                    <a:pt x="1680" y="2713"/>
                  </a:lnTo>
                  <a:lnTo>
                    <a:pt x="1447" y="2997"/>
                  </a:lnTo>
                  <a:lnTo>
                    <a:pt x="1241" y="3307"/>
                  </a:lnTo>
                  <a:lnTo>
                    <a:pt x="1060" y="3591"/>
                  </a:lnTo>
                  <a:lnTo>
                    <a:pt x="879" y="3901"/>
                  </a:lnTo>
                  <a:lnTo>
                    <a:pt x="724" y="4237"/>
                  </a:lnTo>
                  <a:lnTo>
                    <a:pt x="569" y="4573"/>
                  </a:lnTo>
                  <a:lnTo>
                    <a:pt x="440" y="4883"/>
                  </a:lnTo>
                  <a:lnTo>
                    <a:pt x="337" y="5244"/>
                  </a:lnTo>
                  <a:lnTo>
                    <a:pt x="233" y="5580"/>
                  </a:lnTo>
                  <a:lnTo>
                    <a:pt x="156" y="5942"/>
                  </a:lnTo>
                  <a:lnTo>
                    <a:pt x="104" y="6278"/>
                  </a:lnTo>
                  <a:lnTo>
                    <a:pt x="52" y="6639"/>
                  </a:lnTo>
                  <a:lnTo>
                    <a:pt x="27" y="7027"/>
                  </a:lnTo>
                  <a:lnTo>
                    <a:pt x="1" y="7389"/>
                  </a:lnTo>
                  <a:lnTo>
                    <a:pt x="27" y="7879"/>
                  </a:lnTo>
                  <a:lnTo>
                    <a:pt x="78" y="8344"/>
                  </a:lnTo>
                  <a:lnTo>
                    <a:pt x="156" y="8835"/>
                  </a:lnTo>
                  <a:lnTo>
                    <a:pt x="259" y="9300"/>
                  </a:lnTo>
                  <a:lnTo>
                    <a:pt x="156" y="9559"/>
                  </a:lnTo>
                  <a:lnTo>
                    <a:pt x="78" y="9843"/>
                  </a:lnTo>
                  <a:lnTo>
                    <a:pt x="27" y="10127"/>
                  </a:lnTo>
                  <a:lnTo>
                    <a:pt x="1" y="10437"/>
                  </a:lnTo>
                  <a:lnTo>
                    <a:pt x="27" y="10669"/>
                  </a:lnTo>
                  <a:lnTo>
                    <a:pt x="52" y="10902"/>
                  </a:lnTo>
                  <a:lnTo>
                    <a:pt x="104" y="11134"/>
                  </a:lnTo>
                  <a:lnTo>
                    <a:pt x="182" y="11367"/>
                  </a:lnTo>
                  <a:lnTo>
                    <a:pt x="259" y="11574"/>
                  </a:lnTo>
                  <a:lnTo>
                    <a:pt x="362" y="11780"/>
                  </a:lnTo>
                  <a:lnTo>
                    <a:pt x="492" y="11987"/>
                  </a:lnTo>
                  <a:lnTo>
                    <a:pt x="621" y="12168"/>
                  </a:lnTo>
                  <a:lnTo>
                    <a:pt x="2558" y="14648"/>
                  </a:lnTo>
                  <a:lnTo>
                    <a:pt x="2662" y="14725"/>
                  </a:lnTo>
                  <a:lnTo>
                    <a:pt x="2765" y="14751"/>
                  </a:lnTo>
                  <a:lnTo>
                    <a:pt x="2894" y="14725"/>
                  </a:lnTo>
                  <a:lnTo>
                    <a:pt x="2997" y="14648"/>
                  </a:lnTo>
                  <a:lnTo>
                    <a:pt x="3695" y="13769"/>
                  </a:lnTo>
                  <a:lnTo>
                    <a:pt x="4108" y="14002"/>
                  </a:lnTo>
                  <a:lnTo>
                    <a:pt x="4547" y="14183"/>
                  </a:lnTo>
                  <a:lnTo>
                    <a:pt x="5013" y="14364"/>
                  </a:lnTo>
                  <a:lnTo>
                    <a:pt x="5478" y="14493"/>
                  </a:lnTo>
                  <a:lnTo>
                    <a:pt x="5943" y="14622"/>
                  </a:lnTo>
                  <a:lnTo>
                    <a:pt x="6408" y="14700"/>
                  </a:lnTo>
                  <a:lnTo>
                    <a:pt x="6898" y="14725"/>
                  </a:lnTo>
                  <a:lnTo>
                    <a:pt x="7389" y="14751"/>
                  </a:lnTo>
                  <a:lnTo>
                    <a:pt x="7828" y="14751"/>
                  </a:lnTo>
                  <a:lnTo>
                    <a:pt x="8293" y="14700"/>
                  </a:lnTo>
                  <a:lnTo>
                    <a:pt x="8733" y="14622"/>
                  </a:lnTo>
                  <a:lnTo>
                    <a:pt x="9172" y="14544"/>
                  </a:lnTo>
                  <a:lnTo>
                    <a:pt x="9275" y="14493"/>
                  </a:lnTo>
                  <a:lnTo>
                    <a:pt x="9353" y="14415"/>
                  </a:lnTo>
                  <a:lnTo>
                    <a:pt x="9378" y="14312"/>
                  </a:lnTo>
                  <a:lnTo>
                    <a:pt x="9378" y="14183"/>
                  </a:lnTo>
                  <a:lnTo>
                    <a:pt x="9327" y="14079"/>
                  </a:lnTo>
                  <a:lnTo>
                    <a:pt x="9249" y="14002"/>
                  </a:lnTo>
                  <a:lnTo>
                    <a:pt x="9146" y="13976"/>
                  </a:lnTo>
                  <a:lnTo>
                    <a:pt x="9043" y="13976"/>
                  </a:lnTo>
                  <a:lnTo>
                    <a:pt x="8629" y="14054"/>
                  </a:lnTo>
                  <a:lnTo>
                    <a:pt x="8216" y="14131"/>
                  </a:lnTo>
                  <a:lnTo>
                    <a:pt x="7803" y="14157"/>
                  </a:lnTo>
                  <a:lnTo>
                    <a:pt x="7389" y="14183"/>
                  </a:lnTo>
                  <a:lnTo>
                    <a:pt x="7053" y="14157"/>
                  </a:lnTo>
                  <a:lnTo>
                    <a:pt x="6692" y="14131"/>
                  </a:lnTo>
                  <a:lnTo>
                    <a:pt x="6356" y="14105"/>
                  </a:lnTo>
                  <a:lnTo>
                    <a:pt x="6020" y="14054"/>
                  </a:lnTo>
                  <a:lnTo>
                    <a:pt x="7518" y="12607"/>
                  </a:lnTo>
                  <a:lnTo>
                    <a:pt x="7648" y="12452"/>
                  </a:lnTo>
                  <a:lnTo>
                    <a:pt x="7777" y="12297"/>
                  </a:lnTo>
                  <a:lnTo>
                    <a:pt x="7880" y="12116"/>
                  </a:lnTo>
                  <a:lnTo>
                    <a:pt x="7983" y="11935"/>
                  </a:lnTo>
                  <a:lnTo>
                    <a:pt x="8061" y="11729"/>
                  </a:lnTo>
                  <a:lnTo>
                    <a:pt x="8113" y="11522"/>
                  </a:lnTo>
                  <a:lnTo>
                    <a:pt x="8138" y="11315"/>
                  </a:lnTo>
                  <a:lnTo>
                    <a:pt x="8138" y="11109"/>
                  </a:lnTo>
                  <a:lnTo>
                    <a:pt x="8164" y="11057"/>
                  </a:lnTo>
                  <a:lnTo>
                    <a:pt x="8190" y="11031"/>
                  </a:lnTo>
                  <a:lnTo>
                    <a:pt x="8216" y="11005"/>
                  </a:lnTo>
                  <a:lnTo>
                    <a:pt x="8268" y="10979"/>
                  </a:lnTo>
                  <a:lnTo>
                    <a:pt x="8397" y="10979"/>
                  </a:lnTo>
                  <a:lnTo>
                    <a:pt x="8552" y="10928"/>
                  </a:lnTo>
                  <a:lnTo>
                    <a:pt x="8655" y="10876"/>
                  </a:lnTo>
                  <a:lnTo>
                    <a:pt x="8758" y="10799"/>
                  </a:lnTo>
                  <a:lnTo>
                    <a:pt x="8836" y="10695"/>
                  </a:lnTo>
                  <a:lnTo>
                    <a:pt x="8913" y="10566"/>
                  </a:lnTo>
                  <a:lnTo>
                    <a:pt x="8939" y="10437"/>
                  </a:lnTo>
                  <a:lnTo>
                    <a:pt x="8965" y="10282"/>
                  </a:lnTo>
                  <a:lnTo>
                    <a:pt x="8965" y="8887"/>
                  </a:lnTo>
                  <a:lnTo>
                    <a:pt x="8939" y="8680"/>
                  </a:lnTo>
                  <a:lnTo>
                    <a:pt x="8862" y="8499"/>
                  </a:lnTo>
                  <a:lnTo>
                    <a:pt x="8733" y="8370"/>
                  </a:lnTo>
                  <a:lnTo>
                    <a:pt x="8552" y="8241"/>
                  </a:lnTo>
                  <a:lnTo>
                    <a:pt x="7053" y="7544"/>
                  </a:lnTo>
                  <a:lnTo>
                    <a:pt x="6433" y="7156"/>
                  </a:lnTo>
                  <a:lnTo>
                    <a:pt x="6175" y="7027"/>
                  </a:lnTo>
                  <a:lnTo>
                    <a:pt x="5891" y="6923"/>
                  </a:lnTo>
                  <a:lnTo>
                    <a:pt x="5607" y="6872"/>
                  </a:lnTo>
                  <a:lnTo>
                    <a:pt x="5323" y="6872"/>
                  </a:lnTo>
                  <a:lnTo>
                    <a:pt x="5090" y="6433"/>
                  </a:lnTo>
                  <a:lnTo>
                    <a:pt x="5064" y="6303"/>
                  </a:lnTo>
                  <a:lnTo>
                    <a:pt x="5038" y="6200"/>
                  </a:lnTo>
                  <a:lnTo>
                    <a:pt x="5064" y="6071"/>
                  </a:lnTo>
                  <a:lnTo>
                    <a:pt x="5116" y="5968"/>
                  </a:lnTo>
                  <a:lnTo>
                    <a:pt x="5193" y="5864"/>
                  </a:lnTo>
                  <a:lnTo>
                    <a:pt x="5297" y="5813"/>
                  </a:lnTo>
                  <a:lnTo>
                    <a:pt x="5400" y="5761"/>
                  </a:lnTo>
                  <a:lnTo>
                    <a:pt x="5529" y="5735"/>
                  </a:lnTo>
                  <a:lnTo>
                    <a:pt x="5788" y="5709"/>
                  </a:lnTo>
                  <a:lnTo>
                    <a:pt x="6020" y="5632"/>
                  </a:lnTo>
                  <a:lnTo>
                    <a:pt x="6227" y="5477"/>
                  </a:lnTo>
                  <a:lnTo>
                    <a:pt x="6382" y="5296"/>
                  </a:lnTo>
                  <a:lnTo>
                    <a:pt x="7622" y="3591"/>
                  </a:lnTo>
                  <a:lnTo>
                    <a:pt x="7725" y="3410"/>
                  </a:lnTo>
                  <a:lnTo>
                    <a:pt x="7803" y="3203"/>
                  </a:lnTo>
                  <a:lnTo>
                    <a:pt x="7803" y="2997"/>
                  </a:lnTo>
                  <a:lnTo>
                    <a:pt x="7803" y="2816"/>
                  </a:lnTo>
                  <a:lnTo>
                    <a:pt x="7751" y="2609"/>
                  </a:lnTo>
                  <a:lnTo>
                    <a:pt x="7673" y="2428"/>
                  </a:lnTo>
                  <a:lnTo>
                    <a:pt x="7544" y="2248"/>
                  </a:lnTo>
                  <a:lnTo>
                    <a:pt x="7389" y="2118"/>
                  </a:lnTo>
                  <a:lnTo>
                    <a:pt x="5607" y="827"/>
                  </a:lnTo>
                  <a:lnTo>
                    <a:pt x="6046" y="723"/>
                  </a:lnTo>
                  <a:lnTo>
                    <a:pt x="6485" y="646"/>
                  </a:lnTo>
                  <a:lnTo>
                    <a:pt x="6924" y="594"/>
                  </a:lnTo>
                  <a:lnTo>
                    <a:pt x="7389" y="594"/>
                  </a:lnTo>
                  <a:lnTo>
                    <a:pt x="8009" y="620"/>
                  </a:lnTo>
                  <a:lnTo>
                    <a:pt x="8629" y="698"/>
                  </a:lnTo>
                  <a:lnTo>
                    <a:pt x="9249" y="853"/>
                  </a:lnTo>
                  <a:lnTo>
                    <a:pt x="9843" y="1033"/>
                  </a:lnTo>
                  <a:lnTo>
                    <a:pt x="9714" y="1240"/>
                  </a:lnTo>
                  <a:lnTo>
                    <a:pt x="9585" y="1421"/>
                  </a:lnTo>
                  <a:lnTo>
                    <a:pt x="9482" y="1628"/>
                  </a:lnTo>
                  <a:lnTo>
                    <a:pt x="9378" y="1834"/>
                  </a:lnTo>
                  <a:lnTo>
                    <a:pt x="9327" y="2067"/>
                  </a:lnTo>
                  <a:lnTo>
                    <a:pt x="9275" y="2299"/>
                  </a:lnTo>
                  <a:lnTo>
                    <a:pt x="9249" y="2532"/>
                  </a:lnTo>
                  <a:lnTo>
                    <a:pt x="9223" y="2790"/>
                  </a:lnTo>
                  <a:lnTo>
                    <a:pt x="9249" y="3126"/>
                  </a:lnTo>
                  <a:lnTo>
                    <a:pt x="9327" y="3462"/>
                  </a:lnTo>
                  <a:lnTo>
                    <a:pt x="9430" y="3798"/>
                  </a:lnTo>
                  <a:lnTo>
                    <a:pt x="9585" y="4108"/>
                  </a:lnTo>
                  <a:lnTo>
                    <a:pt x="9378" y="4211"/>
                  </a:lnTo>
                  <a:lnTo>
                    <a:pt x="9223" y="4288"/>
                  </a:lnTo>
                  <a:lnTo>
                    <a:pt x="9043" y="4418"/>
                  </a:lnTo>
                  <a:lnTo>
                    <a:pt x="8913" y="4573"/>
                  </a:lnTo>
                  <a:lnTo>
                    <a:pt x="8758" y="4728"/>
                  </a:lnTo>
                  <a:lnTo>
                    <a:pt x="8655" y="4883"/>
                  </a:lnTo>
                  <a:lnTo>
                    <a:pt x="8552" y="5089"/>
                  </a:lnTo>
                  <a:lnTo>
                    <a:pt x="8474" y="5270"/>
                  </a:lnTo>
                  <a:lnTo>
                    <a:pt x="8423" y="5477"/>
                  </a:lnTo>
                  <a:lnTo>
                    <a:pt x="8397" y="5683"/>
                  </a:lnTo>
                  <a:lnTo>
                    <a:pt x="8397" y="5890"/>
                  </a:lnTo>
                  <a:lnTo>
                    <a:pt x="8397" y="6097"/>
                  </a:lnTo>
                  <a:lnTo>
                    <a:pt x="8448" y="6278"/>
                  </a:lnTo>
                  <a:lnTo>
                    <a:pt x="8500" y="6484"/>
                  </a:lnTo>
                  <a:lnTo>
                    <a:pt x="8578" y="6665"/>
                  </a:lnTo>
                  <a:lnTo>
                    <a:pt x="8681" y="6846"/>
                  </a:lnTo>
                  <a:lnTo>
                    <a:pt x="8784" y="7001"/>
                  </a:lnTo>
                  <a:lnTo>
                    <a:pt x="8913" y="7156"/>
                  </a:lnTo>
                  <a:lnTo>
                    <a:pt x="9043" y="7285"/>
                  </a:lnTo>
                  <a:lnTo>
                    <a:pt x="9198" y="7389"/>
                  </a:lnTo>
                  <a:lnTo>
                    <a:pt x="9353" y="7492"/>
                  </a:lnTo>
                  <a:lnTo>
                    <a:pt x="9508" y="7569"/>
                  </a:lnTo>
                  <a:lnTo>
                    <a:pt x="9688" y="7647"/>
                  </a:lnTo>
                  <a:lnTo>
                    <a:pt x="9869" y="7673"/>
                  </a:lnTo>
                  <a:lnTo>
                    <a:pt x="10050" y="7724"/>
                  </a:lnTo>
                  <a:lnTo>
                    <a:pt x="10205" y="7776"/>
                  </a:lnTo>
                  <a:lnTo>
                    <a:pt x="10334" y="7879"/>
                  </a:lnTo>
                  <a:lnTo>
                    <a:pt x="10463" y="7983"/>
                  </a:lnTo>
                  <a:lnTo>
                    <a:pt x="10593" y="8112"/>
                  </a:lnTo>
                  <a:lnTo>
                    <a:pt x="10696" y="8241"/>
                  </a:lnTo>
                  <a:lnTo>
                    <a:pt x="10773" y="8396"/>
                  </a:lnTo>
                  <a:lnTo>
                    <a:pt x="10825" y="8577"/>
                  </a:lnTo>
                  <a:lnTo>
                    <a:pt x="10903" y="8887"/>
                  </a:lnTo>
                  <a:lnTo>
                    <a:pt x="10954" y="9197"/>
                  </a:lnTo>
                  <a:lnTo>
                    <a:pt x="10980" y="9533"/>
                  </a:lnTo>
                  <a:lnTo>
                    <a:pt x="11006" y="9843"/>
                  </a:lnTo>
                  <a:lnTo>
                    <a:pt x="11032" y="10204"/>
                  </a:lnTo>
                  <a:lnTo>
                    <a:pt x="11109" y="10540"/>
                  </a:lnTo>
                  <a:lnTo>
                    <a:pt x="11239" y="10850"/>
                  </a:lnTo>
                  <a:lnTo>
                    <a:pt x="11419" y="11134"/>
                  </a:lnTo>
                  <a:lnTo>
                    <a:pt x="11626" y="11393"/>
                  </a:lnTo>
                  <a:lnTo>
                    <a:pt x="11884" y="11599"/>
                  </a:lnTo>
                  <a:lnTo>
                    <a:pt x="12169" y="11754"/>
                  </a:lnTo>
                  <a:lnTo>
                    <a:pt x="12479" y="11884"/>
                  </a:lnTo>
                  <a:lnTo>
                    <a:pt x="12194" y="12168"/>
                  </a:lnTo>
                  <a:lnTo>
                    <a:pt x="11910" y="12452"/>
                  </a:lnTo>
                  <a:lnTo>
                    <a:pt x="11600" y="12710"/>
                  </a:lnTo>
                  <a:lnTo>
                    <a:pt x="11290" y="12943"/>
                  </a:lnTo>
                  <a:lnTo>
                    <a:pt x="11213" y="13020"/>
                  </a:lnTo>
                  <a:lnTo>
                    <a:pt x="11161" y="13124"/>
                  </a:lnTo>
                  <a:lnTo>
                    <a:pt x="11161" y="13253"/>
                  </a:lnTo>
                  <a:lnTo>
                    <a:pt x="11213" y="13356"/>
                  </a:lnTo>
                  <a:lnTo>
                    <a:pt x="11264" y="13408"/>
                  </a:lnTo>
                  <a:lnTo>
                    <a:pt x="11316" y="13434"/>
                  </a:lnTo>
                  <a:lnTo>
                    <a:pt x="11394" y="13459"/>
                  </a:lnTo>
                  <a:lnTo>
                    <a:pt x="11549" y="13459"/>
                  </a:lnTo>
                  <a:lnTo>
                    <a:pt x="11626" y="13408"/>
                  </a:lnTo>
                  <a:lnTo>
                    <a:pt x="11988" y="13149"/>
                  </a:lnTo>
                  <a:lnTo>
                    <a:pt x="12324" y="12865"/>
                  </a:lnTo>
                  <a:lnTo>
                    <a:pt x="12634" y="12555"/>
                  </a:lnTo>
                  <a:lnTo>
                    <a:pt x="12944" y="12219"/>
                  </a:lnTo>
                  <a:lnTo>
                    <a:pt x="13228" y="11884"/>
                  </a:lnTo>
                  <a:lnTo>
                    <a:pt x="13486" y="11522"/>
                  </a:lnTo>
                  <a:lnTo>
                    <a:pt x="13719" y="11160"/>
                  </a:lnTo>
                  <a:lnTo>
                    <a:pt x="13925" y="10773"/>
                  </a:lnTo>
                  <a:lnTo>
                    <a:pt x="14106" y="10385"/>
                  </a:lnTo>
                  <a:lnTo>
                    <a:pt x="14287" y="9972"/>
                  </a:lnTo>
                  <a:lnTo>
                    <a:pt x="14416" y="9559"/>
                  </a:lnTo>
                  <a:lnTo>
                    <a:pt x="14545" y="9145"/>
                  </a:lnTo>
                  <a:lnTo>
                    <a:pt x="14623" y="8706"/>
                  </a:lnTo>
                  <a:lnTo>
                    <a:pt x="14700" y="8267"/>
                  </a:lnTo>
                  <a:lnTo>
                    <a:pt x="14752" y="7828"/>
                  </a:lnTo>
                  <a:lnTo>
                    <a:pt x="14752" y="7389"/>
                  </a:lnTo>
                  <a:lnTo>
                    <a:pt x="14752" y="7001"/>
                  </a:lnTo>
                  <a:lnTo>
                    <a:pt x="14726" y="6639"/>
                  </a:lnTo>
                  <a:lnTo>
                    <a:pt x="14674" y="6278"/>
                  </a:lnTo>
                  <a:lnTo>
                    <a:pt x="14597" y="5890"/>
                  </a:lnTo>
                  <a:lnTo>
                    <a:pt x="14519" y="5528"/>
                  </a:lnTo>
                  <a:lnTo>
                    <a:pt x="14416" y="5193"/>
                  </a:lnTo>
                  <a:lnTo>
                    <a:pt x="14313" y="4831"/>
                  </a:lnTo>
                  <a:lnTo>
                    <a:pt x="14158" y="4495"/>
                  </a:lnTo>
                  <a:lnTo>
                    <a:pt x="14287" y="4288"/>
                  </a:lnTo>
                  <a:lnTo>
                    <a:pt x="14416" y="4108"/>
                  </a:lnTo>
                  <a:lnTo>
                    <a:pt x="14519" y="3901"/>
                  </a:lnTo>
                  <a:lnTo>
                    <a:pt x="14597" y="3694"/>
                  </a:lnTo>
                  <a:lnTo>
                    <a:pt x="14674" y="3462"/>
                  </a:lnTo>
                  <a:lnTo>
                    <a:pt x="14726" y="3229"/>
                  </a:lnTo>
                  <a:lnTo>
                    <a:pt x="14752" y="3023"/>
                  </a:lnTo>
                  <a:lnTo>
                    <a:pt x="14752" y="2790"/>
                  </a:lnTo>
                  <a:lnTo>
                    <a:pt x="14752" y="2506"/>
                  </a:lnTo>
                  <a:lnTo>
                    <a:pt x="14700" y="2222"/>
                  </a:lnTo>
                  <a:lnTo>
                    <a:pt x="14623" y="1963"/>
                  </a:lnTo>
                  <a:lnTo>
                    <a:pt x="14545" y="1705"/>
                  </a:lnTo>
                  <a:lnTo>
                    <a:pt x="14416" y="1473"/>
                  </a:lnTo>
                  <a:lnTo>
                    <a:pt x="14287" y="1240"/>
                  </a:lnTo>
                  <a:lnTo>
                    <a:pt x="14132" y="1033"/>
                  </a:lnTo>
                  <a:lnTo>
                    <a:pt x="13951" y="827"/>
                  </a:lnTo>
                  <a:lnTo>
                    <a:pt x="13744" y="646"/>
                  </a:lnTo>
                  <a:lnTo>
                    <a:pt x="13538" y="491"/>
                  </a:lnTo>
                  <a:lnTo>
                    <a:pt x="13305" y="336"/>
                  </a:lnTo>
                  <a:lnTo>
                    <a:pt x="13073" y="233"/>
                  </a:lnTo>
                  <a:lnTo>
                    <a:pt x="12814" y="129"/>
                  </a:lnTo>
                  <a:lnTo>
                    <a:pt x="12556" y="78"/>
                  </a:lnTo>
                  <a:lnTo>
                    <a:pt x="12272" y="26"/>
                  </a:lnTo>
                  <a:lnTo>
                    <a:pt x="11755" y="26"/>
                  </a:lnTo>
                  <a:lnTo>
                    <a:pt x="11523" y="52"/>
                  </a:lnTo>
                  <a:lnTo>
                    <a:pt x="11290" y="103"/>
                  </a:lnTo>
                  <a:lnTo>
                    <a:pt x="11083" y="181"/>
                  </a:lnTo>
                  <a:lnTo>
                    <a:pt x="10851" y="258"/>
                  </a:lnTo>
                  <a:lnTo>
                    <a:pt x="10670" y="362"/>
                  </a:lnTo>
                  <a:lnTo>
                    <a:pt x="10463" y="465"/>
                  </a:lnTo>
                  <a:lnTo>
                    <a:pt x="10283" y="594"/>
                  </a:lnTo>
                  <a:lnTo>
                    <a:pt x="9947" y="465"/>
                  </a:lnTo>
                  <a:lnTo>
                    <a:pt x="9585" y="336"/>
                  </a:lnTo>
                  <a:lnTo>
                    <a:pt x="9223" y="233"/>
                  </a:lnTo>
                  <a:lnTo>
                    <a:pt x="8862" y="155"/>
                  </a:lnTo>
                  <a:lnTo>
                    <a:pt x="8500" y="103"/>
                  </a:lnTo>
                  <a:lnTo>
                    <a:pt x="8138" y="52"/>
                  </a:lnTo>
                  <a:lnTo>
                    <a:pt x="7751" y="26"/>
                  </a:lnTo>
                  <a:lnTo>
                    <a:pt x="73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6"/>
            <p:cNvSpPr/>
            <p:nvPr/>
          </p:nvSpPr>
          <p:spPr>
            <a:xfrm>
              <a:off x="2534100" y="1515075"/>
              <a:ext cx="62675" cy="62675"/>
            </a:xfrm>
            <a:custGeom>
              <a:avLst/>
              <a:gdLst/>
              <a:ahLst/>
              <a:cxnLst/>
              <a:rect l="l" t="t" r="r" b="b"/>
              <a:pathLst>
                <a:path w="2507" h="2507" extrusionOk="0">
                  <a:moveTo>
                    <a:pt x="1396" y="595"/>
                  </a:moveTo>
                  <a:lnTo>
                    <a:pt x="1525" y="647"/>
                  </a:lnTo>
                  <a:lnTo>
                    <a:pt x="1628" y="698"/>
                  </a:lnTo>
                  <a:lnTo>
                    <a:pt x="1732" y="776"/>
                  </a:lnTo>
                  <a:lnTo>
                    <a:pt x="1809" y="879"/>
                  </a:lnTo>
                  <a:lnTo>
                    <a:pt x="1861" y="1008"/>
                  </a:lnTo>
                  <a:lnTo>
                    <a:pt x="1913" y="1112"/>
                  </a:lnTo>
                  <a:lnTo>
                    <a:pt x="1913" y="1267"/>
                  </a:lnTo>
                  <a:lnTo>
                    <a:pt x="1913" y="1396"/>
                  </a:lnTo>
                  <a:lnTo>
                    <a:pt x="1861" y="1525"/>
                  </a:lnTo>
                  <a:lnTo>
                    <a:pt x="1809" y="1628"/>
                  </a:lnTo>
                  <a:lnTo>
                    <a:pt x="1732" y="1732"/>
                  </a:lnTo>
                  <a:lnTo>
                    <a:pt x="1628" y="1809"/>
                  </a:lnTo>
                  <a:lnTo>
                    <a:pt x="1525" y="1887"/>
                  </a:lnTo>
                  <a:lnTo>
                    <a:pt x="1396" y="1912"/>
                  </a:lnTo>
                  <a:lnTo>
                    <a:pt x="1241" y="1938"/>
                  </a:lnTo>
                  <a:lnTo>
                    <a:pt x="1112" y="1912"/>
                  </a:lnTo>
                  <a:lnTo>
                    <a:pt x="983" y="1887"/>
                  </a:lnTo>
                  <a:lnTo>
                    <a:pt x="879" y="1809"/>
                  </a:lnTo>
                  <a:lnTo>
                    <a:pt x="776" y="1732"/>
                  </a:lnTo>
                  <a:lnTo>
                    <a:pt x="698" y="1628"/>
                  </a:lnTo>
                  <a:lnTo>
                    <a:pt x="647" y="1525"/>
                  </a:lnTo>
                  <a:lnTo>
                    <a:pt x="595" y="1396"/>
                  </a:lnTo>
                  <a:lnTo>
                    <a:pt x="569" y="1267"/>
                  </a:lnTo>
                  <a:lnTo>
                    <a:pt x="595" y="1112"/>
                  </a:lnTo>
                  <a:lnTo>
                    <a:pt x="647" y="1008"/>
                  </a:lnTo>
                  <a:lnTo>
                    <a:pt x="698" y="879"/>
                  </a:lnTo>
                  <a:lnTo>
                    <a:pt x="776" y="776"/>
                  </a:lnTo>
                  <a:lnTo>
                    <a:pt x="879" y="698"/>
                  </a:lnTo>
                  <a:lnTo>
                    <a:pt x="983" y="647"/>
                  </a:lnTo>
                  <a:lnTo>
                    <a:pt x="1112" y="595"/>
                  </a:lnTo>
                  <a:close/>
                  <a:moveTo>
                    <a:pt x="1241" y="1"/>
                  </a:moveTo>
                  <a:lnTo>
                    <a:pt x="1008" y="27"/>
                  </a:lnTo>
                  <a:lnTo>
                    <a:pt x="776" y="104"/>
                  </a:lnTo>
                  <a:lnTo>
                    <a:pt x="543" y="233"/>
                  </a:lnTo>
                  <a:lnTo>
                    <a:pt x="363" y="388"/>
                  </a:lnTo>
                  <a:lnTo>
                    <a:pt x="208" y="569"/>
                  </a:lnTo>
                  <a:lnTo>
                    <a:pt x="104" y="776"/>
                  </a:lnTo>
                  <a:lnTo>
                    <a:pt x="27" y="1008"/>
                  </a:lnTo>
                  <a:lnTo>
                    <a:pt x="1" y="1267"/>
                  </a:lnTo>
                  <a:lnTo>
                    <a:pt x="27" y="1499"/>
                  </a:lnTo>
                  <a:lnTo>
                    <a:pt x="104" y="1732"/>
                  </a:lnTo>
                  <a:lnTo>
                    <a:pt x="208" y="1964"/>
                  </a:lnTo>
                  <a:lnTo>
                    <a:pt x="363" y="2145"/>
                  </a:lnTo>
                  <a:lnTo>
                    <a:pt x="543" y="2300"/>
                  </a:lnTo>
                  <a:lnTo>
                    <a:pt x="776" y="2403"/>
                  </a:lnTo>
                  <a:lnTo>
                    <a:pt x="1008" y="2481"/>
                  </a:lnTo>
                  <a:lnTo>
                    <a:pt x="1241" y="2507"/>
                  </a:lnTo>
                  <a:lnTo>
                    <a:pt x="1499" y="2481"/>
                  </a:lnTo>
                  <a:lnTo>
                    <a:pt x="1732" y="2403"/>
                  </a:lnTo>
                  <a:lnTo>
                    <a:pt x="1938" y="2300"/>
                  </a:lnTo>
                  <a:lnTo>
                    <a:pt x="2145" y="2145"/>
                  </a:lnTo>
                  <a:lnTo>
                    <a:pt x="2274" y="1964"/>
                  </a:lnTo>
                  <a:lnTo>
                    <a:pt x="2403" y="1732"/>
                  </a:lnTo>
                  <a:lnTo>
                    <a:pt x="2481" y="1499"/>
                  </a:lnTo>
                  <a:lnTo>
                    <a:pt x="2507" y="1267"/>
                  </a:lnTo>
                  <a:lnTo>
                    <a:pt x="2481" y="1008"/>
                  </a:lnTo>
                  <a:lnTo>
                    <a:pt x="2403" y="776"/>
                  </a:lnTo>
                  <a:lnTo>
                    <a:pt x="2274" y="569"/>
                  </a:lnTo>
                  <a:lnTo>
                    <a:pt x="2145" y="388"/>
                  </a:lnTo>
                  <a:lnTo>
                    <a:pt x="1938" y="233"/>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6"/>
            <p:cNvSpPr/>
            <p:nvPr/>
          </p:nvSpPr>
          <p:spPr>
            <a:xfrm>
              <a:off x="2809250" y="1476975"/>
              <a:ext cx="14875" cy="20700"/>
            </a:xfrm>
            <a:custGeom>
              <a:avLst/>
              <a:gdLst/>
              <a:ahLst/>
              <a:cxnLst/>
              <a:rect l="l" t="t" r="r" b="b"/>
              <a:pathLst>
                <a:path w="595" h="828" extrusionOk="0">
                  <a:moveTo>
                    <a:pt x="284" y="1"/>
                  </a:moveTo>
                  <a:lnTo>
                    <a:pt x="181" y="26"/>
                  </a:lnTo>
                  <a:lnTo>
                    <a:pt x="104" y="78"/>
                  </a:lnTo>
                  <a:lnTo>
                    <a:pt x="26" y="181"/>
                  </a:lnTo>
                  <a:lnTo>
                    <a:pt x="0" y="285"/>
                  </a:lnTo>
                  <a:lnTo>
                    <a:pt x="0" y="543"/>
                  </a:lnTo>
                  <a:lnTo>
                    <a:pt x="26" y="646"/>
                  </a:lnTo>
                  <a:lnTo>
                    <a:pt x="104" y="750"/>
                  </a:lnTo>
                  <a:lnTo>
                    <a:pt x="181" y="801"/>
                  </a:lnTo>
                  <a:lnTo>
                    <a:pt x="284" y="827"/>
                  </a:lnTo>
                  <a:lnTo>
                    <a:pt x="414" y="801"/>
                  </a:lnTo>
                  <a:lnTo>
                    <a:pt x="491" y="750"/>
                  </a:lnTo>
                  <a:lnTo>
                    <a:pt x="569" y="646"/>
                  </a:lnTo>
                  <a:lnTo>
                    <a:pt x="594" y="543"/>
                  </a:lnTo>
                  <a:lnTo>
                    <a:pt x="594" y="285"/>
                  </a:lnTo>
                  <a:lnTo>
                    <a:pt x="569" y="181"/>
                  </a:lnTo>
                  <a:lnTo>
                    <a:pt x="491" y="78"/>
                  </a:lnTo>
                  <a:lnTo>
                    <a:pt x="414" y="26"/>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6"/>
            <p:cNvSpPr/>
            <p:nvPr/>
          </p:nvSpPr>
          <p:spPr>
            <a:xfrm>
              <a:off x="2734325" y="1497650"/>
              <a:ext cx="19400" cy="14225"/>
            </a:xfrm>
            <a:custGeom>
              <a:avLst/>
              <a:gdLst/>
              <a:ahLst/>
              <a:cxnLst/>
              <a:rect l="l" t="t" r="r" b="b"/>
              <a:pathLst>
                <a:path w="776" h="569" extrusionOk="0">
                  <a:moveTo>
                    <a:pt x="285" y="0"/>
                  </a:moveTo>
                  <a:lnTo>
                    <a:pt x="155" y="26"/>
                  </a:lnTo>
                  <a:lnTo>
                    <a:pt x="78" y="78"/>
                  </a:lnTo>
                  <a:lnTo>
                    <a:pt x="0" y="181"/>
                  </a:lnTo>
                  <a:lnTo>
                    <a:pt x="0" y="284"/>
                  </a:lnTo>
                  <a:lnTo>
                    <a:pt x="0" y="414"/>
                  </a:lnTo>
                  <a:lnTo>
                    <a:pt x="78" y="491"/>
                  </a:lnTo>
                  <a:lnTo>
                    <a:pt x="155" y="543"/>
                  </a:lnTo>
                  <a:lnTo>
                    <a:pt x="285" y="569"/>
                  </a:lnTo>
                  <a:lnTo>
                    <a:pt x="491" y="569"/>
                  </a:lnTo>
                  <a:lnTo>
                    <a:pt x="595" y="543"/>
                  </a:lnTo>
                  <a:lnTo>
                    <a:pt x="698" y="491"/>
                  </a:lnTo>
                  <a:lnTo>
                    <a:pt x="750" y="414"/>
                  </a:lnTo>
                  <a:lnTo>
                    <a:pt x="775" y="284"/>
                  </a:lnTo>
                  <a:lnTo>
                    <a:pt x="750" y="181"/>
                  </a:lnTo>
                  <a:lnTo>
                    <a:pt x="698" y="78"/>
                  </a:lnTo>
                  <a:lnTo>
                    <a:pt x="595" y="26"/>
                  </a:lnTo>
                  <a:lnTo>
                    <a:pt x="4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6"/>
            <p:cNvSpPr/>
            <p:nvPr/>
          </p:nvSpPr>
          <p:spPr>
            <a:xfrm>
              <a:off x="2653600" y="1509275"/>
              <a:ext cx="20675" cy="20675"/>
            </a:xfrm>
            <a:custGeom>
              <a:avLst/>
              <a:gdLst/>
              <a:ahLst/>
              <a:cxnLst/>
              <a:rect l="l" t="t" r="r" b="b"/>
              <a:pathLst>
                <a:path w="827" h="827" extrusionOk="0">
                  <a:moveTo>
                    <a:pt x="543" y="0"/>
                  </a:moveTo>
                  <a:lnTo>
                    <a:pt x="439" y="26"/>
                  </a:lnTo>
                  <a:lnTo>
                    <a:pt x="336" y="78"/>
                  </a:lnTo>
                  <a:lnTo>
                    <a:pt x="104" y="336"/>
                  </a:lnTo>
                  <a:lnTo>
                    <a:pt x="26" y="439"/>
                  </a:lnTo>
                  <a:lnTo>
                    <a:pt x="0" y="543"/>
                  </a:lnTo>
                  <a:lnTo>
                    <a:pt x="26" y="646"/>
                  </a:lnTo>
                  <a:lnTo>
                    <a:pt x="104" y="749"/>
                  </a:lnTo>
                  <a:lnTo>
                    <a:pt x="181" y="801"/>
                  </a:lnTo>
                  <a:lnTo>
                    <a:pt x="284" y="827"/>
                  </a:lnTo>
                  <a:lnTo>
                    <a:pt x="414" y="801"/>
                  </a:lnTo>
                  <a:lnTo>
                    <a:pt x="491" y="749"/>
                  </a:lnTo>
                  <a:lnTo>
                    <a:pt x="749" y="491"/>
                  </a:lnTo>
                  <a:lnTo>
                    <a:pt x="801" y="388"/>
                  </a:lnTo>
                  <a:lnTo>
                    <a:pt x="827" y="284"/>
                  </a:lnTo>
                  <a:lnTo>
                    <a:pt x="801" y="181"/>
                  </a:lnTo>
                  <a:lnTo>
                    <a:pt x="749" y="78"/>
                  </a:lnTo>
                  <a:lnTo>
                    <a:pt x="646" y="26"/>
                  </a:lnTo>
                  <a:lnTo>
                    <a:pt x="54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6"/>
            <p:cNvSpPr/>
            <p:nvPr/>
          </p:nvSpPr>
          <p:spPr>
            <a:xfrm>
              <a:off x="2746600" y="1622925"/>
              <a:ext cx="14875" cy="14250"/>
            </a:xfrm>
            <a:custGeom>
              <a:avLst/>
              <a:gdLst/>
              <a:ahLst/>
              <a:cxnLst/>
              <a:rect l="l" t="t" r="r" b="b"/>
              <a:pathLst>
                <a:path w="595" h="570" extrusionOk="0">
                  <a:moveTo>
                    <a:pt x="181" y="1"/>
                  </a:moveTo>
                  <a:lnTo>
                    <a:pt x="104" y="78"/>
                  </a:lnTo>
                  <a:lnTo>
                    <a:pt x="26" y="182"/>
                  </a:lnTo>
                  <a:lnTo>
                    <a:pt x="0" y="285"/>
                  </a:lnTo>
                  <a:lnTo>
                    <a:pt x="26" y="388"/>
                  </a:lnTo>
                  <a:lnTo>
                    <a:pt x="104" y="492"/>
                  </a:lnTo>
                  <a:lnTo>
                    <a:pt x="181" y="543"/>
                  </a:lnTo>
                  <a:lnTo>
                    <a:pt x="310" y="569"/>
                  </a:lnTo>
                  <a:lnTo>
                    <a:pt x="414" y="543"/>
                  </a:lnTo>
                  <a:lnTo>
                    <a:pt x="491" y="492"/>
                  </a:lnTo>
                  <a:lnTo>
                    <a:pt x="569" y="388"/>
                  </a:lnTo>
                  <a:lnTo>
                    <a:pt x="594" y="285"/>
                  </a:lnTo>
                  <a:lnTo>
                    <a:pt x="569" y="182"/>
                  </a:lnTo>
                  <a:lnTo>
                    <a:pt x="491" y="78"/>
                  </a:lnTo>
                  <a:lnTo>
                    <a:pt x="4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Google Shape;397;p45"/>
          <p:cNvSpPr txBox="1">
            <a:spLocks noGrp="1"/>
          </p:cNvSpPr>
          <p:nvPr/>
        </p:nvSpPr>
        <p:spPr>
          <a:xfrm>
            <a:off x="6838950" y="2460625"/>
            <a:ext cx="2132330" cy="36576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Philosopher"/>
              <a:buNone/>
              <a:defRPr sz="2000" b="1" i="0" u="none" strike="noStrike" cap="none">
                <a:solidFill>
                  <a:schemeClr val="dk2"/>
                </a:solidFill>
                <a:latin typeface="Philosopher"/>
                <a:ea typeface="Philosopher"/>
                <a:cs typeface="Philosopher"/>
                <a:sym typeface="Philosopher"/>
              </a:defRPr>
            </a:lvl1pPr>
            <a:lvl2pPr marR="0" lvl="1"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dirty="0" err="1">
                <a:solidFill>
                  <a:schemeClr val="accent3">
                    <a:lumMod val="90000"/>
                  </a:schemeClr>
                </a:solidFill>
                <a:sym typeface="+mn-ea"/>
              </a:rPr>
              <a:t>Convensions</a:t>
            </a:r>
            <a:r>
              <a:rPr lang="en-GB" dirty="0">
                <a:solidFill>
                  <a:schemeClr val="accent3">
                    <a:lumMod val="90000"/>
                  </a:schemeClr>
                </a:solidFill>
                <a:sym typeface="+mn-ea"/>
              </a:rPr>
              <a:t>:</a:t>
            </a:r>
            <a:endParaRPr lang="en-GB" dirty="0"/>
          </a:p>
        </p:txBody>
      </p:sp>
      <p:sp>
        <p:nvSpPr>
          <p:cNvPr id="8" name="Google Shape;398;p45"/>
          <p:cNvSpPr txBox="1">
            <a:spLocks noGrp="1"/>
          </p:cNvSpPr>
          <p:nvPr/>
        </p:nvSpPr>
        <p:spPr>
          <a:xfrm>
            <a:off x="4803140" y="3099435"/>
            <a:ext cx="1734820" cy="149288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2800"/>
              <a:buFont typeface="Didact Gothic"/>
              <a:buNone/>
              <a:defRPr sz="16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000" b="1" dirty="0">
                <a:sym typeface="+mn-ea"/>
              </a:rPr>
              <a:t>More than 13.800 meeting rooms, Raffle has high quality equipment</a:t>
            </a:r>
            <a:endParaRPr lang="en-GB" sz="10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a:sym typeface="+mn-ea"/>
              </a:rPr>
              <a:t>Role and function of guest services </a:t>
            </a:r>
            <a:endParaRPr lang="en-GB"/>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148590" y="1518920"/>
            <a:ext cx="4067175" cy="2849245"/>
          </a:xfrm>
        </p:spPr>
        <p:txBody>
          <a:bodyPr/>
          <a:lstStyle/>
          <a:p>
            <a:pPr algn="just"/>
            <a:r>
              <a:rPr lang="en-GB" altLang="en-US" sz="1000" dirty="0"/>
              <a:t>Diversity and inclusion are the key words that define contemporaneity. Raffles is one of the few hotel brands that understood racial and religious diversity and inclusion, so the staff is experienced in communicating with Muslims (</a:t>
            </a:r>
            <a:r>
              <a:rPr lang="en-GB" sz="1000" dirty="0" err="1"/>
              <a:t>Abdrakhmanova</a:t>
            </a:r>
            <a:r>
              <a:rPr lang="en-GB" sz="1000" dirty="0"/>
              <a:t>, and </a:t>
            </a:r>
            <a:r>
              <a:rPr lang="en-GB" sz="1000" dirty="0" err="1"/>
              <a:t>Moghavvemi</a:t>
            </a:r>
            <a:r>
              <a:rPr lang="en-GB" sz="1000" dirty="0"/>
              <a:t>, 2022)</a:t>
            </a:r>
            <a:endParaRPr lang="en-GB" altLang="en-US" sz="1000" dirty="0">
              <a:sym typeface="+mn-ea"/>
            </a:endParaRPr>
          </a:p>
          <a:p>
            <a:endParaRPr lang="en-GB" altLang="en-US" sz="1000" dirty="0">
              <a:sym typeface="+mn-ea"/>
            </a:endParaRPr>
          </a:p>
          <a:p>
            <a:endParaRPr lang="en-GB" altLang="en-US" sz="1000" dirty="0">
              <a:sym typeface="+mn-ea"/>
            </a:endParaRPr>
          </a:p>
          <a:p>
            <a:r>
              <a:rPr lang="en-GB" altLang="en-US" sz="1000" dirty="0"/>
              <a:t>The green hotel concept, the high technology of the facilities offered by Raffles, as well as the hospitality makes Raffle in the top of the customers' preferences and from the point of view of hospitality. Customer service and communication tactics used by employees make the difference.</a:t>
            </a:r>
          </a:p>
          <a:p>
            <a:endParaRPr lang="en-GB" altLang="en-US" sz="1000" dirty="0"/>
          </a:p>
          <a:p>
            <a:endParaRPr lang="en-GB" altLang="en-US" sz="1000" dirty="0"/>
          </a:p>
          <a:p>
            <a:r>
              <a:rPr lang="en-GB" altLang="en-US" sz="1000" dirty="0"/>
              <a:t>Comfort and good mood are the key points by which employees orient themselves</a:t>
            </a:r>
          </a:p>
        </p:txBody>
      </p:sp>
      <p:pic>
        <p:nvPicPr>
          <p:cNvPr id="108" name="Picture 107"/>
          <p:cNvPicPr/>
          <p:nvPr/>
        </p:nvPicPr>
        <p:blipFill>
          <a:blip r:embed="rId3"/>
          <a:stretch>
            <a:fillRect/>
          </a:stretch>
        </p:blipFill>
        <p:spPr>
          <a:xfrm>
            <a:off x="4629150" y="1070928"/>
            <a:ext cx="4514850" cy="3000375"/>
          </a:xfrm>
          <a:prstGeom prst="rect">
            <a:avLst/>
          </a:prstGeom>
          <a:noFill/>
          <a:ln w="9525">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dirty="0">
                <a:sym typeface="+mn-ea"/>
              </a:rPr>
              <a:t>Importance of hospitality and how Raffle exceed guest expectations </a:t>
            </a:r>
            <a:endParaRPr lang="en-GB" sz="2400" dirty="0"/>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148839" y="1705985"/>
            <a:ext cx="4067400" cy="2494800"/>
          </a:xfrm>
        </p:spPr>
        <p:txBody>
          <a:bodyPr/>
          <a:lstStyle/>
          <a:p>
            <a:r>
              <a:rPr lang="en-GB" sz="1100" dirty="0"/>
              <a:t>Optimizing guest satisfaction continues to require excellent service, including: teaching English when servicing guests, explaining how to use facilities in the villa, and providing service procedures to butler employees </a:t>
            </a:r>
            <a:r>
              <a:rPr lang="en-GB" sz="1050" dirty="0"/>
              <a:t>(</a:t>
            </a:r>
            <a:r>
              <a:rPr lang="en-GB" sz="1050" dirty="0" err="1"/>
              <a:t>Dewi</a:t>
            </a:r>
            <a:r>
              <a:rPr lang="en-GB" sz="1050" dirty="0"/>
              <a:t> et. al, 2022)</a:t>
            </a:r>
            <a:endParaRPr lang="en-GB" altLang="en-US" sz="1000" dirty="0"/>
          </a:p>
          <a:p>
            <a:endParaRPr lang="en-GB" altLang="en-US" sz="1000" dirty="0"/>
          </a:p>
          <a:p>
            <a:endParaRPr lang="en-GB" altLang="en-US" sz="1000" dirty="0"/>
          </a:p>
          <a:p>
            <a:r>
              <a:rPr lang="en-GB" altLang="en-US" sz="1000" dirty="0"/>
              <a:t>The access to the luxury facilities offered by Raffle are perfectly complemented by the exemplary hospitality. Thus, the clients are first of all impressed by the connection they feel with the employees, the feeling of belonging to the team being a strong one.</a:t>
            </a:r>
          </a:p>
        </p:txBody>
      </p:sp>
      <p:pic>
        <p:nvPicPr>
          <p:cNvPr id="111" name="Picture 110"/>
          <p:cNvPicPr/>
          <p:nvPr/>
        </p:nvPicPr>
        <p:blipFill>
          <a:blip r:embed="rId3"/>
          <a:stretch>
            <a:fillRect/>
          </a:stretch>
        </p:blipFill>
        <p:spPr>
          <a:xfrm>
            <a:off x="4608830" y="1336675"/>
            <a:ext cx="4406265" cy="2676525"/>
          </a:xfrm>
          <a:prstGeom prst="rect">
            <a:avLst/>
          </a:prstGeom>
          <a:noFill/>
          <a:ln w="9525">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275" y="290830"/>
            <a:ext cx="7703820" cy="67691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ym typeface="+mn-ea"/>
              </a:rPr>
              <a:t>Conclusion</a:t>
            </a:r>
            <a:endParaRPr lang="en-GB" sz="2400"/>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757078" y="1510133"/>
            <a:ext cx="4067400" cy="2494800"/>
          </a:xfrm>
        </p:spPr>
        <p:txBody>
          <a:bodyPr/>
          <a:lstStyle/>
          <a:p>
            <a:r>
              <a:rPr lang="en-GB" altLang="en-US" sz="1000" dirty="0"/>
              <a:t>Being a luxury hotel brand, Raffles must maintain and even improve its hospitality standards</a:t>
            </a:r>
          </a:p>
          <a:p>
            <a:endParaRPr lang="en-GB" altLang="en-US" sz="1000" dirty="0"/>
          </a:p>
          <a:p>
            <a:endParaRPr lang="en-GB" altLang="en-US" sz="1000" dirty="0"/>
          </a:p>
          <a:p>
            <a:r>
              <a:rPr lang="en-GB" altLang="en-US" sz="1000" dirty="0"/>
              <a:t>The pleasure of returning to a hotel is mainly reflected by the quality of hotel hospitality. Therefore, the training and improvement session that Raffles offers to its employees denotes the importance that it offers to its customers</a:t>
            </a:r>
          </a:p>
          <a:p>
            <a:endParaRPr lang="en-GB" altLang="en-US" sz="1000" dirty="0"/>
          </a:p>
          <a:p>
            <a:endParaRPr lang="en-GB" altLang="en-US" sz="1000" dirty="0"/>
          </a:p>
          <a:p>
            <a:endParaRPr lang="en-GB" altLang="en-US" sz="1000" dirty="0"/>
          </a:p>
          <a:p>
            <a:r>
              <a:rPr lang="en-GB" altLang="en-US" sz="1000" dirty="0"/>
              <a:t>Concern for good manners, efficient communication and pleasant interaction of customers with the staff represent the strengths of the Raffles hotel brand</a:t>
            </a:r>
          </a:p>
        </p:txBody>
      </p:sp>
      <p:pic>
        <p:nvPicPr>
          <p:cNvPr id="4" name="Picture 3"/>
          <p:cNvPicPr>
            <a:picLocks noChangeAspect="1"/>
          </p:cNvPicPr>
          <p:nvPr/>
        </p:nvPicPr>
        <p:blipFill>
          <a:blip r:embed="rId3"/>
          <a:stretch>
            <a:fillRect/>
          </a:stretch>
        </p:blipFill>
        <p:spPr>
          <a:xfrm>
            <a:off x="5765346" y="942845"/>
            <a:ext cx="3249749" cy="2060840"/>
          </a:xfrm>
          <a:prstGeom prst="rect">
            <a:avLst/>
          </a:prstGeom>
        </p:spPr>
      </p:pic>
      <p:pic>
        <p:nvPicPr>
          <p:cNvPr id="6" name="Picture 5"/>
          <p:cNvPicPr>
            <a:picLocks noChangeAspect="1"/>
          </p:cNvPicPr>
          <p:nvPr/>
        </p:nvPicPr>
        <p:blipFill>
          <a:blip r:embed="rId4"/>
          <a:stretch>
            <a:fillRect/>
          </a:stretch>
        </p:blipFill>
        <p:spPr>
          <a:xfrm>
            <a:off x="5765346" y="3186098"/>
            <a:ext cx="3249749" cy="181985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dirty="0">
                <a:sym typeface="+mn-ea"/>
              </a:rPr>
              <a:t>References </a:t>
            </a:r>
            <a:endParaRPr lang="en-GB" dirty="0"/>
          </a:p>
        </p:txBody>
      </p:sp>
      <p:grpSp>
        <p:nvGrpSpPr>
          <p:cNvPr id="388" name="Google Shape;388;p44"/>
          <p:cNvGrpSpPr/>
          <p:nvPr/>
        </p:nvGrpSpPr>
        <p:grpSpPr>
          <a:xfrm>
            <a:off x="5927725" y="3132455"/>
            <a:ext cx="3087370" cy="191198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496570" y="1145164"/>
            <a:ext cx="8518525" cy="3888634"/>
          </a:xfrm>
        </p:spPr>
        <p:txBody>
          <a:bodyPr/>
          <a:lstStyle/>
          <a:p>
            <a:endParaRPr lang="en-GB" altLang="en-US" sz="900" dirty="0"/>
          </a:p>
          <a:p>
            <a:pPr marL="127000" indent="0">
              <a:lnSpc>
                <a:spcPct val="107000"/>
              </a:lnSpc>
              <a:spcAft>
                <a:spcPts val="800"/>
              </a:spcAft>
              <a:buNone/>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Abdrakhmanova</a:t>
            </a:r>
            <a:r>
              <a:rPr lang="en-GB" sz="800" dirty="0">
                <a:effectLst/>
                <a:latin typeface="Calibri" panose="020F0502020204030204" pitchFamily="34" charset="0"/>
                <a:ea typeface="Calibri" panose="020F0502020204030204" pitchFamily="34" charset="0"/>
                <a:cs typeface="Calibri" panose="020F0502020204030204" pitchFamily="34" charset="0"/>
              </a:rPr>
              <a:t>, S. and </a:t>
            </a:r>
            <a:r>
              <a:rPr lang="en-GB" sz="800" dirty="0" err="1">
                <a:effectLst/>
                <a:latin typeface="Calibri" panose="020F0502020204030204" pitchFamily="34" charset="0"/>
                <a:ea typeface="Calibri" panose="020F0502020204030204" pitchFamily="34" charset="0"/>
                <a:cs typeface="Calibri" panose="020F0502020204030204" pitchFamily="34" charset="0"/>
              </a:rPr>
              <a:t>Moghavvemi</a:t>
            </a:r>
            <a:r>
              <a:rPr lang="en-GB" sz="800" dirty="0">
                <a:effectLst/>
                <a:latin typeface="Calibri" panose="020F0502020204030204" pitchFamily="34" charset="0"/>
                <a:ea typeface="Calibri" panose="020F0502020204030204" pitchFamily="34" charset="0"/>
                <a:cs typeface="Calibri" panose="020F0502020204030204" pitchFamily="34" charset="0"/>
              </a:rPr>
              <a:t>, S., 2022. Muslim friendly services in Muslim and non-Muslim destinations: benchmarking. </a:t>
            </a:r>
            <a:r>
              <a:rPr lang="en-GB" sz="800" i="1" dirty="0">
                <a:effectLst/>
                <a:latin typeface="Calibri" panose="020F0502020204030204" pitchFamily="34" charset="0"/>
                <a:ea typeface="Calibri" panose="020F0502020204030204" pitchFamily="34" charset="0"/>
                <a:cs typeface="Calibri" panose="020F0502020204030204" pitchFamily="34" charset="0"/>
              </a:rPr>
              <a:t>International journal of Tourism, Culture &amp; Spirituality</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5</a:t>
            </a:r>
            <a:r>
              <a:rPr lang="en-GB" sz="800" dirty="0">
                <a:effectLst/>
                <a:latin typeface="Calibri" panose="020F0502020204030204" pitchFamily="34" charset="0"/>
                <a:ea typeface="Calibri" panose="020F0502020204030204" pitchFamily="34" charset="0"/>
                <a:cs typeface="Calibri" panose="020F0502020204030204" pitchFamily="34" charset="0"/>
              </a:rPr>
              <a:t>(2), pp.73-87.</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Amatulli</a:t>
            </a:r>
            <a:r>
              <a:rPr lang="en-GB" sz="800" dirty="0">
                <a:effectLst/>
                <a:latin typeface="Calibri" panose="020F0502020204030204" pitchFamily="34" charset="0"/>
                <a:ea typeface="Calibri" panose="020F0502020204030204" pitchFamily="34" charset="0"/>
                <a:cs typeface="Calibri" panose="020F0502020204030204" pitchFamily="34" charset="0"/>
              </a:rPr>
              <a:t>, C., De Angelis, M. and </a:t>
            </a:r>
            <a:r>
              <a:rPr lang="en-GB" sz="800" dirty="0" err="1">
                <a:effectLst/>
                <a:latin typeface="Calibri" panose="020F0502020204030204" pitchFamily="34" charset="0"/>
                <a:ea typeface="Calibri" panose="020F0502020204030204" pitchFamily="34" charset="0"/>
                <a:cs typeface="Calibri" panose="020F0502020204030204" pitchFamily="34" charset="0"/>
              </a:rPr>
              <a:t>Stoppani</a:t>
            </a:r>
            <a:r>
              <a:rPr lang="en-GB" sz="800" dirty="0">
                <a:effectLst/>
                <a:latin typeface="Calibri" panose="020F0502020204030204" pitchFamily="34" charset="0"/>
                <a:ea typeface="Calibri" panose="020F0502020204030204" pitchFamily="34" charset="0"/>
                <a:cs typeface="Calibri" panose="020F0502020204030204" pitchFamily="34" charset="0"/>
              </a:rPr>
              <a:t>, A., 2021. The appeal of sustainability in luxury hospitality: An investigation on the role of perceived integrity. </a:t>
            </a:r>
            <a:r>
              <a:rPr lang="en-GB" sz="800" i="1" dirty="0">
                <a:effectLst/>
                <a:latin typeface="Calibri" panose="020F0502020204030204" pitchFamily="34" charset="0"/>
                <a:ea typeface="Calibri" panose="020F0502020204030204" pitchFamily="34" charset="0"/>
                <a:cs typeface="Calibri" panose="020F0502020204030204" pitchFamily="34" charset="0"/>
              </a:rPr>
              <a:t>Tourism Management</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83</a:t>
            </a:r>
            <a:r>
              <a:rPr lang="en-GB" sz="800" dirty="0">
                <a:effectLst/>
                <a:latin typeface="Calibri" panose="020F0502020204030204" pitchFamily="34" charset="0"/>
                <a:ea typeface="Calibri" panose="020F0502020204030204" pitchFamily="34" charset="0"/>
                <a:cs typeface="Calibri" panose="020F0502020204030204" pitchFamily="34" charset="0"/>
              </a:rPr>
              <a:t>, p.104228.</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Bharwani</a:t>
            </a:r>
            <a:r>
              <a:rPr lang="en-GB" sz="800" dirty="0">
                <a:effectLst/>
                <a:latin typeface="Calibri" panose="020F0502020204030204" pitchFamily="34" charset="0"/>
                <a:ea typeface="Calibri" panose="020F0502020204030204" pitchFamily="34" charset="0"/>
                <a:cs typeface="Calibri" panose="020F0502020204030204" pitchFamily="34" charset="0"/>
              </a:rPr>
              <a:t>, S. and Mathews, D., 2021. Techno-business strategies for enhancing guest experience in luxury hotels: a managerial perspective. </a:t>
            </a:r>
            <a:r>
              <a:rPr lang="en-GB" sz="800" i="1" dirty="0">
                <a:effectLst/>
                <a:latin typeface="Calibri" panose="020F0502020204030204" pitchFamily="34" charset="0"/>
                <a:ea typeface="Calibri" panose="020F0502020204030204" pitchFamily="34" charset="0"/>
                <a:cs typeface="Calibri" panose="020F0502020204030204" pitchFamily="34" charset="0"/>
              </a:rPr>
              <a:t>Worldwide Hospitality and Tourism Themes</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13</a:t>
            </a:r>
            <a:r>
              <a:rPr lang="en-GB" sz="800" dirty="0">
                <a:effectLst/>
                <a:latin typeface="Calibri" panose="020F0502020204030204" pitchFamily="34" charset="0"/>
                <a:ea typeface="Calibri" panose="020F0502020204030204" pitchFamily="34" charset="0"/>
                <a:cs typeface="Calibri" panose="020F0502020204030204" pitchFamily="34" charset="0"/>
              </a:rPr>
              <a:t>(2), pp.168-185.</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Chan, A.P.H. and Tung, V.W.S., 2019. Examining the effects of robotic service on brand experience: the moderating role of hotel segment. </a:t>
            </a:r>
            <a:r>
              <a:rPr lang="en-GB" sz="800" i="1" dirty="0">
                <a:effectLst/>
                <a:latin typeface="Calibri" panose="020F0502020204030204" pitchFamily="34" charset="0"/>
                <a:ea typeface="Calibri" panose="020F0502020204030204" pitchFamily="34" charset="0"/>
                <a:cs typeface="Calibri" panose="020F0502020204030204" pitchFamily="34" charset="0"/>
              </a:rPr>
              <a:t>Journal of Travel &amp; Tourism Marketing</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36</a:t>
            </a:r>
            <a:r>
              <a:rPr lang="en-GB" sz="800" dirty="0">
                <a:effectLst/>
                <a:latin typeface="Calibri" panose="020F0502020204030204" pitchFamily="34" charset="0"/>
                <a:ea typeface="Calibri" panose="020F0502020204030204" pitchFamily="34" charset="0"/>
                <a:cs typeface="Calibri" panose="020F0502020204030204" pitchFamily="34" charset="0"/>
              </a:rPr>
              <a:t>(4), pp.458-468.</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Dewi</a:t>
            </a:r>
            <a:r>
              <a:rPr lang="en-GB" sz="800" dirty="0">
                <a:effectLst/>
                <a:latin typeface="Calibri" panose="020F0502020204030204" pitchFamily="34" charset="0"/>
                <a:ea typeface="Calibri" panose="020F0502020204030204" pitchFamily="34" charset="0"/>
                <a:cs typeface="Calibri" panose="020F0502020204030204" pitchFamily="34" charset="0"/>
              </a:rPr>
              <a:t>, K.I.D., </a:t>
            </a:r>
            <a:r>
              <a:rPr lang="en-GB" sz="800" dirty="0" err="1">
                <a:effectLst/>
                <a:latin typeface="Calibri" panose="020F0502020204030204" pitchFamily="34" charset="0"/>
                <a:ea typeface="Calibri" panose="020F0502020204030204" pitchFamily="34" charset="0"/>
                <a:cs typeface="Calibri" panose="020F0502020204030204" pitchFamily="34" charset="0"/>
              </a:rPr>
              <a:t>Komala</a:t>
            </a:r>
            <a:r>
              <a:rPr lang="en-GB" sz="800" dirty="0">
                <a:effectLst/>
                <a:latin typeface="Calibri" panose="020F0502020204030204" pitchFamily="34" charset="0"/>
                <a:ea typeface="Calibri" panose="020F0502020204030204" pitchFamily="34" charset="0"/>
                <a:cs typeface="Calibri" panose="020F0502020204030204" pitchFamily="34" charset="0"/>
              </a:rPr>
              <a:t>, I.G.A.M.K., </a:t>
            </a:r>
            <a:r>
              <a:rPr lang="en-GB" sz="800" dirty="0" err="1">
                <a:effectLst/>
                <a:latin typeface="Calibri" panose="020F0502020204030204" pitchFamily="34" charset="0"/>
                <a:ea typeface="Calibri" panose="020F0502020204030204" pitchFamily="34" charset="0"/>
                <a:cs typeface="Calibri" panose="020F0502020204030204" pitchFamily="34" charset="0"/>
              </a:rPr>
              <a:t>Susyarini</a:t>
            </a:r>
            <a:r>
              <a:rPr lang="en-GB" sz="800" dirty="0">
                <a:effectLst/>
                <a:latin typeface="Calibri" panose="020F0502020204030204" pitchFamily="34" charset="0"/>
                <a:ea typeface="Calibri" panose="020F0502020204030204" pitchFamily="34" charset="0"/>
                <a:cs typeface="Calibri" panose="020F0502020204030204" pitchFamily="34" charset="0"/>
              </a:rPr>
              <a:t>, N.P.W.A., </a:t>
            </a:r>
            <a:r>
              <a:rPr lang="en-GB" sz="800" dirty="0" err="1">
                <a:effectLst/>
                <a:latin typeface="Calibri" panose="020F0502020204030204" pitchFamily="34" charset="0"/>
                <a:ea typeface="Calibri" panose="020F0502020204030204" pitchFamily="34" charset="0"/>
                <a:cs typeface="Calibri" panose="020F0502020204030204" pitchFamily="34" charset="0"/>
              </a:rPr>
              <a:t>Armoni</a:t>
            </a:r>
            <a:r>
              <a:rPr lang="en-GB" sz="800" dirty="0">
                <a:effectLst/>
                <a:latin typeface="Calibri" panose="020F0502020204030204" pitchFamily="34" charset="0"/>
                <a:ea typeface="Calibri" panose="020F0502020204030204" pitchFamily="34" charset="0"/>
                <a:cs typeface="Calibri" panose="020F0502020204030204" pitchFamily="34" charset="0"/>
              </a:rPr>
              <a:t>, N.L.E. and Antara, D.M.S., 2022. The influence of excellent service by butler service on guest satisfaction at </a:t>
            </a:r>
            <a:r>
              <a:rPr lang="en-GB" sz="800" dirty="0" err="1">
                <a:effectLst/>
                <a:latin typeface="Calibri" panose="020F0502020204030204" pitchFamily="34" charset="0"/>
                <a:ea typeface="Calibri" panose="020F0502020204030204" pitchFamily="34" charset="0"/>
                <a:cs typeface="Calibri" panose="020F0502020204030204" pitchFamily="34" charset="0"/>
              </a:rPr>
              <a:t>Tanadewa</a:t>
            </a:r>
            <a:r>
              <a:rPr lang="en-GB" sz="800" dirty="0">
                <a:effectLst/>
                <a:latin typeface="Calibri" panose="020F0502020204030204" pitchFamily="34" charset="0"/>
                <a:ea typeface="Calibri" panose="020F0502020204030204" pitchFamily="34" charset="0"/>
                <a:cs typeface="Calibri" panose="020F0502020204030204" pitchFamily="34" charset="0"/>
              </a:rPr>
              <a:t> Villas &amp; Spa. </a:t>
            </a:r>
            <a:r>
              <a:rPr lang="en-GB" sz="800" i="1" dirty="0">
                <a:effectLst/>
                <a:latin typeface="Calibri" panose="020F0502020204030204" pitchFamily="34" charset="0"/>
                <a:ea typeface="Calibri" panose="020F0502020204030204" pitchFamily="34" charset="0"/>
                <a:cs typeface="Calibri" panose="020F0502020204030204" pitchFamily="34" charset="0"/>
              </a:rPr>
              <a:t>Journal of Applied Sciences in Travel and Hospitality</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5</a:t>
            </a:r>
            <a:r>
              <a:rPr lang="en-GB" sz="800" dirty="0">
                <a:effectLst/>
                <a:latin typeface="Calibri" panose="020F0502020204030204" pitchFamily="34" charset="0"/>
                <a:ea typeface="Calibri" panose="020F0502020204030204" pitchFamily="34" charset="0"/>
                <a:cs typeface="Calibri" panose="020F0502020204030204" pitchFamily="34" charset="0"/>
              </a:rPr>
              <a:t>(1), pp.1-9.</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Jelassi</a:t>
            </a:r>
            <a:r>
              <a:rPr lang="en-GB" sz="800" dirty="0">
                <a:effectLst/>
                <a:latin typeface="Calibri" panose="020F0502020204030204" pitchFamily="34" charset="0"/>
                <a:ea typeface="Calibri" panose="020F0502020204030204" pitchFamily="34" charset="0"/>
                <a:cs typeface="Calibri" panose="020F0502020204030204" pitchFamily="34" charset="0"/>
              </a:rPr>
              <a:t>, T., Martínez-López, F.J., </a:t>
            </a:r>
            <a:r>
              <a:rPr lang="en-GB" sz="800" dirty="0" err="1">
                <a:effectLst/>
                <a:latin typeface="Calibri" panose="020F0502020204030204" pitchFamily="34" charset="0"/>
                <a:ea typeface="Calibri" panose="020F0502020204030204" pitchFamily="34" charset="0"/>
                <a:cs typeface="Calibri" panose="020F0502020204030204" pitchFamily="34" charset="0"/>
              </a:rPr>
              <a:t>Jelassi</a:t>
            </a:r>
            <a:r>
              <a:rPr lang="en-GB" sz="800" dirty="0">
                <a:effectLst/>
                <a:latin typeface="Calibri" panose="020F0502020204030204" pitchFamily="34" charset="0"/>
                <a:ea typeface="Calibri" panose="020F0502020204030204" pitchFamily="34" charset="0"/>
                <a:cs typeface="Calibri" panose="020F0502020204030204" pitchFamily="34" charset="0"/>
              </a:rPr>
              <a:t>, T. and Martínez-López, F.J., 2020. AccorHotels’ digital transformation: a strategic response to hospitality disruptor Airbnb. </a:t>
            </a:r>
            <a:r>
              <a:rPr lang="en-GB" sz="800" i="1" dirty="0">
                <a:effectLst/>
                <a:latin typeface="Calibri" panose="020F0502020204030204" pitchFamily="34" charset="0"/>
                <a:ea typeface="Calibri" panose="020F0502020204030204" pitchFamily="34" charset="0"/>
                <a:cs typeface="Calibri" panose="020F0502020204030204" pitchFamily="34" charset="0"/>
              </a:rPr>
              <a:t>Strategies for e-Business: Concepts and Cases on Value Creation and Digital Business Transformation</a:t>
            </a:r>
            <a:r>
              <a:rPr lang="en-GB" sz="800" dirty="0">
                <a:effectLst/>
                <a:latin typeface="Calibri" panose="020F0502020204030204" pitchFamily="34" charset="0"/>
                <a:ea typeface="Calibri" panose="020F0502020204030204" pitchFamily="34" charset="0"/>
                <a:cs typeface="Calibri" panose="020F0502020204030204" pitchFamily="34" charset="0"/>
              </a:rPr>
              <a:t>, pp.665-689.</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Kapoor, R., Singh, A. and Manchanda, G., 2023. Hospitality internships and green leaders: analysing the engagement of interns with hotel sustainable development practices. </a:t>
            </a:r>
            <a:r>
              <a:rPr lang="en-GB" sz="800" i="1" dirty="0">
                <a:effectLst/>
                <a:latin typeface="Calibri" panose="020F0502020204030204" pitchFamily="34" charset="0"/>
                <a:ea typeface="Calibri" panose="020F0502020204030204" pitchFamily="34" charset="0"/>
                <a:cs typeface="Calibri" panose="020F0502020204030204" pitchFamily="34" charset="0"/>
              </a:rPr>
              <a:t>Worldwide Hospitality and Tourism Themes</a:t>
            </a:r>
            <a:r>
              <a:rPr lang="en-GB" sz="800" dirty="0">
                <a:effectLst/>
                <a:latin typeface="Calibri" panose="020F0502020204030204" pitchFamily="34" charset="0"/>
                <a:ea typeface="Calibri" panose="020F0502020204030204" pitchFamily="34" charset="0"/>
                <a:cs typeface="Calibri" panose="020F0502020204030204" pitchFamily="34" charset="0"/>
              </a:rPr>
              <a:t>.</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Kim, K. and Baker, M.A., 2022. Luxury branding in the hospitality industry: The impact of employee’s luxury appearance and elitism attitude. </a:t>
            </a:r>
            <a:r>
              <a:rPr lang="en-GB" sz="800" i="1" dirty="0">
                <a:effectLst/>
                <a:latin typeface="Calibri" panose="020F0502020204030204" pitchFamily="34" charset="0"/>
                <a:ea typeface="Calibri" panose="020F0502020204030204" pitchFamily="34" charset="0"/>
                <a:cs typeface="Calibri" panose="020F0502020204030204" pitchFamily="34" charset="0"/>
              </a:rPr>
              <a:t>Cornell Hospitality Quarterly</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63</a:t>
            </a:r>
            <a:r>
              <a:rPr lang="en-GB" sz="800" dirty="0">
                <a:effectLst/>
                <a:latin typeface="Calibri" panose="020F0502020204030204" pitchFamily="34" charset="0"/>
                <a:ea typeface="Calibri" panose="020F0502020204030204" pitchFamily="34" charset="0"/>
                <a:cs typeface="Calibri" panose="020F0502020204030204" pitchFamily="34" charset="0"/>
              </a:rPr>
              <a:t>(1), pp.5-18.</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Majeed, S. and Kim, W.G., 2022. Toward understanding healthcare hospitality and the antecedents and outcomes of patient-guest hospital-hotel choice decisions: A scoping review. </a:t>
            </a:r>
            <a:r>
              <a:rPr lang="en-GB" sz="800" i="1" dirty="0">
                <a:effectLst/>
                <a:latin typeface="Calibri" panose="020F0502020204030204" pitchFamily="34" charset="0"/>
                <a:ea typeface="Calibri" panose="020F0502020204030204" pitchFamily="34" charset="0"/>
                <a:cs typeface="Calibri" panose="020F0502020204030204" pitchFamily="34" charset="0"/>
              </a:rPr>
              <a:t>International Journal of Hospitality Management</a:t>
            </a:r>
            <a:r>
              <a:rPr lang="en-GB" sz="800" dirty="0">
                <a:effectLst/>
                <a:latin typeface="Calibri" panose="020F0502020204030204" pitchFamily="34" charset="0"/>
                <a:ea typeface="Calibri" panose="020F0502020204030204" pitchFamily="34" charset="0"/>
                <a:cs typeface="Calibri" panose="020F0502020204030204" pitchFamily="34" charset="0"/>
              </a:rPr>
              <a:t>, p.103383.</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Punzon</a:t>
            </a:r>
            <a:r>
              <a:rPr lang="en-GB" sz="800" dirty="0">
                <a:effectLst/>
                <a:latin typeface="Calibri" panose="020F0502020204030204" pitchFamily="34" charset="0"/>
                <a:ea typeface="Calibri" panose="020F0502020204030204" pitchFamily="34" charset="0"/>
                <a:cs typeface="Calibri" panose="020F0502020204030204" pitchFamily="34" charset="0"/>
              </a:rPr>
              <a:t>, J.G., 2021. Digital Customer Journey in the Luxury Hotel Experience: A Case Study Approach. In </a:t>
            </a:r>
            <a:r>
              <a:rPr lang="en-GB" sz="800" i="1" dirty="0">
                <a:effectLst/>
                <a:latin typeface="Calibri" panose="020F0502020204030204" pitchFamily="34" charset="0"/>
                <a:ea typeface="Calibri" panose="020F0502020204030204" pitchFamily="34" charset="0"/>
                <a:cs typeface="Calibri" panose="020F0502020204030204" pitchFamily="34" charset="0"/>
              </a:rPr>
              <a:t>Advanced Digital Marketing Strategies in a Data-Driven Era</a:t>
            </a:r>
            <a:r>
              <a:rPr lang="en-GB" sz="800" dirty="0">
                <a:effectLst/>
                <a:latin typeface="Calibri" panose="020F0502020204030204" pitchFamily="34" charset="0"/>
                <a:ea typeface="Calibri" panose="020F0502020204030204" pitchFamily="34" charset="0"/>
                <a:cs typeface="Calibri" panose="020F0502020204030204" pitchFamily="34" charset="0"/>
              </a:rPr>
              <a:t> (pp. 246-260). IGI Global.</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Robaki</a:t>
            </a:r>
            <a:r>
              <a:rPr lang="en-GB" sz="800" dirty="0">
                <a:effectLst/>
                <a:latin typeface="Calibri" panose="020F0502020204030204" pitchFamily="34" charset="0"/>
                <a:ea typeface="Calibri" panose="020F0502020204030204" pitchFamily="34" charset="0"/>
                <a:cs typeface="Calibri" panose="020F0502020204030204" pitchFamily="34" charset="0"/>
              </a:rPr>
              <a:t>, G., </a:t>
            </a:r>
            <a:r>
              <a:rPr lang="en-GB" sz="800" dirty="0" err="1">
                <a:effectLst/>
                <a:latin typeface="Calibri" panose="020F0502020204030204" pitchFamily="34" charset="0"/>
                <a:ea typeface="Calibri" panose="020F0502020204030204" pitchFamily="34" charset="0"/>
                <a:cs typeface="Calibri" panose="020F0502020204030204" pitchFamily="34" charset="0"/>
              </a:rPr>
              <a:t>Papaioannou</a:t>
            </a:r>
            <a:r>
              <a:rPr lang="en-GB" sz="800" dirty="0">
                <a:effectLst/>
                <a:latin typeface="Calibri" panose="020F0502020204030204" pitchFamily="34" charset="0"/>
                <a:ea typeface="Calibri" panose="020F0502020204030204" pitchFamily="34" charset="0"/>
                <a:cs typeface="Calibri" panose="020F0502020204030204" pitchFamily="34" charset="0"/>
              </a:rPr>
              <a:t>, A., </a:t>
            </a:r>
            <a:r>
              <a:rPr lang="en-GB" sz="800" dirty="0" err="1">
                <a:effectLst/>
                <a:latin typeface="Calibri" panose="020F0502020204030204" pitchFamily="34" charset="0"/>
                <a:ea typeface="Calibri" panose="020F0502020204030204" pitchFamily="34" charset="0"/>
                <a:cs typeface="Calibri" panose="020F0502020204030204" pitchFamily="34" charset="0"/>
              </a:rPr>
              <a:t>Yfantidou</a:t>
            </a:r>
            <a:r>
              <a:rPr lang="en-GB" sz="800" dirty="0">
                <a:effectLst/>
                <a:latin typeface="Calibri" panose="020F0502020204030204" pitchFamily="34" charset="0"/>
                <a:ea typeface="Calibri" panose="020F0502020204030204" pitchFamily="34" charset="0"/>
                <a:cs typeface="Calibri" panose="020F0502020204030204" pitchFamily="34" charset="0"/>
              </a:rPr>
              <a:t>, G., </a:t>
            </a:r>
            <a:r>
              <a:rPr lang="en-GB" sz="800" dirty="0" err="1">
                <a:effectLst/>
                <a:latin typeface="Calibri" panose="020F0502020204030204" pitchFamily="34" charset="0"/>
                <a:ea typeface="Calibri" panose="020F0502020204030204" pitchFamily="34" charset="0"/>
                <a:cs typeface="Calibri" panose="020F0502020204030204" pitchFamily="34" charset="0"/>
              </a:rPr>
              <a:t>Kourtesopoulou</a:t>
            </a:r>
            <a:r>
              <a:rPr lang="en-GB" sz="800" dirty="0">
                <a:effectLst/>
                <a:latin typeface="Calibri" panose="020F0502020204030204" pitchFamily="34" charset="0"/>
                <a:ea typeface="Calibri" panose="020F0502020204030204" pitchFamily="34" charset="0"/>
                <a:cs typeface="Calibri" panose="020F0502020204030204" pitchFamily="34" charset="0"/>
              </a:rPr>
              <a:t>, A. and </a:t>
            </a:r>
            <a:r>
              <a:rPr lang="en-GB" sz="800" dirty="0" err="1">
                <a:effectLst/>
                <a:latin typeface="Calibri" panose="020F0502020204030204" pitchFamily="34" charset="0"/>
                <a:ea typeface="Calibri" panose="020F0502020204030204" pitchFamily="34" charset="0"/>
                <a:cs typeface="Calibri" panose="020F0502020204030204" pitchFamily="34" charset="0"/>
              </a:rPr>
              <a:t>Dalakis</a:t>
            </a:r>
            <a:r>
              <a:rPr lang="en-GB" sz="800" dirty="0">
                <a:effectLst/>
                <a:latin typeface="Calibri" panose="020F0502020204030204" pitchFamily="34" charset="0"/>
                <a:ea typeface="Calibri" panose="020F0502020204030204" pitchFamily="34" charset="0"/>
                <a:cs typeface="Calibri" panose="020F0502020204030204" pitchFamily="34" charset="0"/>
              </a:rPr>
              <a:t>, A., 2020. Organizational Culture and Business Performance in Tourism and Hospitality Industry: The Case of a Luxury Tourist Resort. In </a:t>
            </a:r>
            <a:r>
              <a:rPr lang="en-GB" sz="800" i="1" dirty="0">
                <a:effectLst/>
                <a:latin typeface="Calibri" panose="020F0502020204030204" pitchFamily="34" charset="0"/>
                <a:ea typeface="Calibri" panose="020F0502020204030204" pitchFamily="34" charset="0"/>
                <a:cs typeface="Calibri" panose="020F0502020204030204" pitchFamily="34" charset="0"/>
              </a:rPr>
              <a:t>Cultural and Tourism Innovation in the Digital Era: Sixth International </a:t>
            </a:r>
            <a:r>
              <a:rPr lang="en-GB" sz="800" i="1" dirty="0" err="1">
                <a:effectLst/>
                <a:latin typeface="Calibri" panose="020F0502020204030204" pitchFamily="34" charset="0"/>
                <a:ea typeface="Calibri" panose="020F0502020204030204" pitchFamily="34" charset="0"/>
                <a:cs typeface="Calibri" panose="020F0502020204030204" pitchFamily="34" charset="0"/>
              </a:rPr>
              <a:t>IACuDiT</a:t>
            </a:r>
            <a:r>
              <a:rPr lang="en-GB" sz="800" i="1" dirty="0">
                <a:effectLst/>
                <a:latin typeface="Calibri" panose="020F0502020204030204" pitchFamily="34" charset="0"/>
                <a:ea typeface="Calibri" panose="020F0502020204030204" pitchFamily="34" charset="0"/>
                <a:cs typeface="Calibri" panose="020F0502020204030204" pitchFamily="34" charset="0"/>
              </a:rPr>
              <a:t> Conference, Athens 2019</a:t>
            </a:r>
            <a:r>
              <a:rPr lang="en-GB" sz="800" dirty="0">
                <a:effectLst/>
                <a:latin typeface="Calibri" panose="020F0502020204030204" pitchFamily="34" charset="0"/>
                <a:ea typeface="Calibri" panose="020F0502020204030204" pitchFamily="34" charset="0"/>
                <a:cs typeface="Calibri" panose="020F0502020204030204" pitchFamily="34" charset="0"/>
              </a:rPr>
              <a:t> (pp. 533-542). Springer International Publishing.</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Thirumaran</a:t>
            </a:r>
            <a:r>
              <a:rPr lang="en-GB" sz="800" dirty="0">
                <a:effectLst/>
                <a:latin typeface="Calibri" panose="020F0502020204030204" pitchFamily="34" charset="0"/>
                <a:ea typeface="Calibri" panose="020F0502020204030204" pitchFamily="34" charset="0"/>
                <a:cs typeface="Calibri" panose="020F0502020204030204" pitchFamily="34" charset="0"/>
              </a:rPr>
              <a:t>, K., Mohammadi, Z., </a:t>
            </a:r>
            <a:r>
              <a:rPr lang="en-GB" sz="800" dirty="0" err="1">
                <a:effectLst/>
                <a:latin typeface="Calibri" panose="020F0502020204030204" pitchFamily="34" charset="0"/>
                <a:ea typeface="Calibri" panose="020F0502020204030204" pitchFamily="34" charset="0"/>
                <a:cs typeface="Calibri" panose="020F0502020204030204" pitchFamily="34" charset="0"/>
              </a:rPr>
              <a:t>Azzali</a:t>
            </a:r>
            <a:r>
              <a:rPr lang="en-GB" sz="800" dirty="0">
                <a:effectLst/>
                <a:latin typeface="Calibri" panose="020F0502020204030204" pitchFamily="34" charset="0"/>
                <a:ea typeface="Calibri" panose="020F0502020204030204" pitchFamily="34" charset="0"/>
                <a:cs typeface="Calibri" panose="020F0502020204030204" pitchFamily="34" charset="0"/>
              </a:rPr>
              <a:t>, S., </a:t>
            </a:r>
            <a:r>
              <a:rPr lang="en-GB" sz="800" dirty="0" err="1">
                <a:effectLst/>
                <a:latin typeface="Calibri" panose="020F0502020204030204" pitchFamily="34" charset="0"/>
                <a:ea typeface="Calibri" panose="020F0502020204030204" pitchFamily="34" charset="0"/>
                <a:cs typeface="Calibri" panose="020F0502020204030204" pitchFamily="34" charset="0"/>
              </a:rPr>
              <a:t>Eijdenberg</a:t>
            </a:r>
            <a:r>
              <a:rPr lang="en-GB" sz="800" dirty="0">
                <a:effectLst/>
                <a:latin typeface="Calibri" panose="020F0502020204030204" pitchFamily="34" charset="0"/>
                <a:ea typeface="Calibri" panose="020F0502020204030204" pitchFamily="34" charset="0"/>
                <a:cs typeface="Calibri" panose="020F0502020204030204" pitchFamily="34" charset="0"/>
              </a:rPr>
              <a:t>, E.L. and </a:t>
            </a:r>
            <a:r>
              <a:rPr lang="en-GB" sz="800" dirty="0" err="1">
                <a:effectLst/>
                <a:latin typeface="Calibri" panose="020F0502020204030204" pitchFamily="34" charset="0"/>
                <a:ea typeface="Calibri" panose="020F0502020204030204" pitchFamily="34" charset="0"/>
                <a:cs typeface="Calibri" panose="020F0502020204030204" pitchFamily="34" charset="0"/>
              </a:rPr>
              <a:t>Donough</a:t>
            </a:r>
            <a:r>
              <a:rPr lang="en-GB" sz="800" dirty="0">
                <a:effectLst/>
                <a:latin typeface="Calibri" panose="020F0502020204030204" pitchFamily="34" charset="0"/>
                <a:ea typeface="Calibri" panose="020F0502020204030204" pitchFamily="34" charset="0"/>
                <a:cs typeface="Calibri" panose="020F0502020204030204" pitchFamily="34" charset="0"/>
              </a:rPr>
              <a:t>-Tan, G., 2023. Transformed landscapes, tourist sentiments: the place making narrative of a luxury heritage hotel in Singapore. </a:t>
            </a:r>
            <a:r>
              <a:rPr lang="en-GB" sz="800" i="1" dirty="0">
                <a:effectLst/>
                <a:latin typeface="Calibri" panose="020F0502020204030204" pitchFamily="34" charset="0"/>
                <a:ea typeface="Calibri" panose="020F0502020204030204" pitchFamily="34" charset="0"/>
                <a:cs typeface="Calibri" panose="020F0502020204030204" pitchFamily="34" charset="0"/>
              </a:rPr>
              <a:t>Journal of Heritage Tourism</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18</a:t>
            </a:r>
            <a:r>
              <a:rPr lang="en-GB" sz="800" dirty="0">
                <a:effectLst/>
                <a:latin typeface="Calibri" panose="020F0502020204030204" pitchFamily="34" charset="0"/>
                <a:ea typeface="Calibri" panose="020F0502020204030204" pitchFamily="34" charset="0"/>
                <a:cs typeface="Calibri" panose="020F0502020204030204" pitchFamily="34" charset="0"/>
              </a:rPr>
              <a:t>(2), pp.243-264.</a:t>
            </a:r>
          </a:p>
          <a:p>
            <a:endParaRPr lang="en-GB" sz="900" dirty="0">
              <a:latin typeface="Calibri" panose="020F0502020204030204" pitchFamily="34" charset="0"/>
              <a:cs typeface="Calibri" panose="020F0502020204030204" pitchFamily="34" charset="0"/>
            </a:endParaRPr>
          </a:p>
          <a:p>
            <a:endParaRPr lang="en-GB" sz="900"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a:p>
            <a:endParaRPr lang="en-GB"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55"/>
        <p:cNvGrpSpPr/>
        <p:nvPr/>
      </p:nvGrpSpPr>
      <p:grpSpPr>
        <a:xfrm>
          <a:off x="0" y="0"/>
          <a:ext cx="0" cy="0"/>
          <a:chOff x="0" y="0"/>
          <a:chExt cx="0" cy="0"/>
        </a:xfrm>
      </p:grpSpPr>
      <p:grpSp>
        <p:nvGrpSpPr>
          <p:cNvPr id="656" name="Google Shape;656;p60"/>
          <p:cNvGrpSpPr/>
          <p:nvPr/>
        </p:nvGrpSpPr>
        <p:grpSpPr>
          <a:xfrm>
            <a:off x="1236980" y="1799590"/>
            <a:ext cx="6659880" cy="2745740"/>
            <a:chOff x="233350" y="949250"/>
            <a:chExt cx="7137300" cy="3802300"/>
          </a:xfrm>
        </p:grpSpPr>
        <p:sp>
          <p:nvSpPr>
            <p:cNvPr id="657" name="Google Shape;657;p60"/>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60"/>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60"/>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60"/>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60"/>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60"/>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60"/>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60"/>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60"/>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60"/>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60"/>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60"/>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60"/>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60"/>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60"/>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60"/>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60"/>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60"/>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60"/>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60"/>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60"/>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60"/>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60"/>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60"/>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60"/>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60"/>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60"/>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60"/>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60"/>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60"/>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60"/>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60"/>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60"/>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60"/>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60"/>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60"/>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60"/>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60"/>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60"/>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60"/>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60"/>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60"/>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60"/>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60"/>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60"/>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60"/>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60"/>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60"/>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60"/>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60"/>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60"/>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1" name="Google Shape;711;p60"/>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600"/>
              <a:t>Thank you!</a:t>
            </a:r>
          </a:p>
        </p:txBody>
      </p:sp>
      <p:grpSp>
        <p:nvGrpSpPr>
          <p:cNvPr id="721" name="Google Shape;721;p60"/>
          <p:cNvGrpSpPr/>
          <p:nvPr/>
        </p:nvGrpSpPr>
        <p:grpSpPr>
          <a:xfrm>
            <a:off x="4031412" y="2739076"/>
            <a:ext cx="921000" cy="422700"/>
            <a:chOff x="4002363" y="1904600"/>
            <a:chExt cx="921000" cy="422700"/>
          </a:xfrm>
        </p:grpSpPr>
        <p:sp>
          <p:nvSpPr>
            <p:cNvPr id="722" name="Google Shape;722;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4" name="Google Shape;724;p60"/>
          <p:cNvSpPr txBox="1">
            <a:spLocks noGrp="1"/>
          </p:cNvSpPr>
          <p:nvPr>
            <p:ph type="subTitle" idx="4294967295"/>
          </p:nvPr>
        </p:nvSpPr>
        <p:spPr>
          <a:xfrm>
            <a:off x="3954883" y="2654916"/>
            <a:ext cx="1076325" cy="528955"/>
          </a:xfrm>
          <a:prstGeom prst="rect">
            <a:avLst/>
          </a:prstGeom>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GB" altLang="en-US" sz="800" b="1" dirty="0">
                <a:solidFill>
                  <a:schemeClr val="bg1">
                    <a:lumMod val="10000"/>
                  </a:schemeClr>
                </a:solidFill>
                <a:sym typeface="+mn-ea"/>
              </a:rPr>
              <a:t>Raffle</a:t>
            </a:r>
          </a:p>
        </p:txBody>
      </p:sp>
      <p:grpSp>
        <p:nvGrpSpPr>
          <p:cNvPr id="725" name="Google Shape;725;p60"/>
          <p:cNvGrpSpPr/>
          <p:nvPr/>
        </p:nvGrpSpPr>
        <p:grpSpPr>
          <a:xfrm>
            <a:off x="3727700" y="2027308"/>
            <a:ext cx="921000" cy="422700"/>
            <a:chOff x="4002363" y="1904600"/>
            <a:chExt cx="921000" cy="422700"/>
          </a:xfrm>
        </p:grpSpPr>
        <p:sp>
          <p:nvSpPr>
            <p:cNvPr id="726" name="Google Shape;726;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9" name="Google Shape;729;p60"/>
          <p:cNvGrpSpPr/>
          <p:nvPr/>
        </p:nvGrpSpPr>
        <p:grpSpPr>
          <a:xfrm>
            <a:off x="6069539" y="2993269"/>
            <a:ext cx="921000" cy="422700"/>
            <a:chOff x="4002363" y="1904600"/>
            <a:chExt cx="921000" cy="422700"/>
          </a:xfrm>
        </p:grpSpPr>
        <p:sp>
          <p:nvSpPr>
            <p:cNvPr id="730" name="Google Shape;730;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724;p60"/>
          <p:cNvSpPr txBox="1">
            <a:spLocks noGrp="1"/>
          </p:cNvSpPr>
          <p:nvPr/>
        </p:nvSpPr>
        <p:spPr>
          <a:xfrm>
            <a:off x="3650427" y="1974030"/>
            <a:ext cx="1076325" cy="52895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lvl="0" indent="0" algn="ctr" rtl="0">
              <a:lnSpc>
                <a:spcPct val="100000"/>
              </a:lnSpc>
              <a:spcBef>
                <a:spcPts val="0"/>
              </a:spcBef>
              <a:spcAft>
                <a:spcPts val="0"/>
              </a:spcAft>
              <a:buNone/>
            </a:pPr>
            <a:r>
              <a:rPr lang="en-GB" altLang="en-US" sz="800" b="1" dirty="0">
                <a:solidFill>
                  <a:schemeClr val="bg1">
                    <a:lumMod val="10000"/>
                  </a:schemeClr>
                </a:solidFill>
                <a:sym typeface="+mn-ea"/>
              </a:rPr>
              <a:t>Raffle</a:t>
            </a:r>
          </a:p>
        </p:txBody>
      </p:sp>
      <p:sp>
        <p:nvSpPr>
          <p:cNvPr id="5" name="Google Shape;724;p60"/>
          <p:cNvSpPr txBox="1">
            <a:spLocks noGrp="1"/>
          </p:cNvSpPr>
          <p:nvPr/>
        </p:nvSpPr>
        <p:spPr>
          <a:xfrm>
            <a:off x="5965099" y="2920892"/>
            <a:ext cx="1076325" cy="52895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lvl="0" indent="0" algn="ctr" rtl="0">
              <a:lnSpc>
                <a:spcPct val="100000"/>
              </a:lnSpc>
              <a:spcBef>
                <a:spcPts val="0"/>
              </a:spcBef>
              <a:spcAft>
                <a:spcPts val="0"/>
              </a:spcAft>
              <a:buNone/>
            </a:pPr>
            <a:r>
              <a:rPr lang="en-GB" altLang="en-US" sz="800" b="1" dirty="0">
                <a:solidFill>
                  <a:schemeClr val="bg1">
                    <a:lumMod val="10000"/>
                  </a:schemeClr>
                </a:solidFill>
                <a:sym typeface="+mn-ea"/>
              </a:rPr>
              <a:t>Raffle</a:t>
            </a:r>
          </a:p>
        </p:txBody>
      </p:sp>
    </p:spTree>
  </p:cSld>
  <p:clrMapOvr>
    <a:masterClrMapping/>
  </p:clrMapOvr>
</p:sld>
</file>

<file path=ppt/theme/theme1.xml><?xml version="1.0" encoding="utf-8"?>
<a:theme xmlns:a="http://schemas.openxmlformats.org/drawingml/2006/main" name="Career Technical Subject for Middle School - 6th Grade: Hospitality &amp; Tourism by Slidesgo">
  <a:themeElements>
    <a:clrScheme name="Simple Light">
      <a:dk1>
        <a:srgbClr val="173D3A"/>
      </a:dk1>
      <a:lt1>
        <a:srgbClr val="FFC39A"/>
      </a:lt1>
      <a:dk2>
        <a:srgbClr val="F6F6F6"/>
      </a:dk2>
      <a:lt2>
        <a:srgbClr val="265A56"/>
      </a:lt2>
      <a:accent1>
        <a:srgbClr val="0C2422"/>
      </a:accent1>
      <a:accent2>
        <a:srgbClr val="2C7A74"/>
      </a:accent2>
      <a:accent3>
        <a:srgbClr val="FFE3CF"/>
      </a:accent3>
      <a:accent4>
        <a:srgbClr val="FFFFFF"/>
      </a:accent4>
      <a:accent5>
        <a:srgbClr val="FFFFFF"/>
      </a:accent5>
      <a:accent6>
        <a:srgbClr val="FFFFFF"/>
      </a:accent6>
      <a:hlink>
        <a:srgbClr val="FFE3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1138</Words>
  <Application>Microsoft Office PowerPoint</Application>
  <PresentationFormat>On-screen Show (16:9)</PresentationFormat>
  <Paragraphs>84</Paragraphs>
  <Slides>10</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Bebas Neue</vt:lpstr>
      <vt:lpstr>Calibri</vt:lpstr>
      <vt:lpstr>Didact Gothic</vt:lpstr>
      <vt:lpstr>Nunito Light</vt:lpstr>
      <vt:lpstr>Philosopher</vt:lpstr>
      <vt:lpstr>PT Sans</vt:lpstr>
      <vt:lpstr>Roboto Condensed Light</vt:lpstr>
      <vt:lpstr>Times New Roman</vt:lpstr>
      <vt:lpstr>Career Technical Subject for Middle School - 6th Grade: Hospitality &amp; Tourism by Slidesgo</vt:lpstr>
      <vt:lpstr>The role and importance of quality service, hospitality and quest services within the hotel industry  - Raffles</vt:lpstr>
      <vt:lpstr>Table of contents</vt:lpstr>
      <vt:lpstr>Introduction</vt:lpstr>
      <vt:lpstr>Main consumers</vt:lpstr>
      <vt:lpstr>Hybrid meeting:</vt:lpstr>
      <vt:lpstr>Role and function of guest services </vt:lpstr>
      <vt:lpstr>Importance of hospitality and how Raffle exceed guest expectations </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 Technical Subject for Middle School: Hospitality &amp; Tourism</dc:title>
  <dc:creator>Cosmin</dc:creator>
  <cp:lastModifiedBy>Alina Cimpian</cp:lastModifiedBy>
  <cp:revision>44</cp:revision>
  <dcterms:created xsi:type="dcterms:W3CDTF">2023-01-18T21:04:00Z</dcterms:created>
  <dcterms:modified xsi:type="dcterms:W3CDTF">2023-05-22T10:33:05Z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6CED7B030ECD4E8684C199A46BF672CC</vt:lpwstr>
  </property>
  <property fmtid="{D5CDD505-2E9C-101B-9397-08002B2CF9AE}" pid="3" name="KSOProductBuildVer">
    <vt:lpwstr>2057-11.2.0.11516</vt:lpwstr>
  </property>
</Properties>
</file>