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FF0EC"/>
          </a:solidFill>
        </a:fill>
      </a:tcStyle>
    </a:wholeTbl>
    <a:band1H>
      <a:tcStyle>
        <a:tcBdr/>
        <a:fill>
          <a:solidFill>
            <a:srgbClr val="DEE1D7"/>
          </a:solidFill>
        </a:fill>
      </a:tcStyle>
    </a:band1H>
    <a:band2H>
      <a:tcStyle>
        <a:tcBdr/>
      </a:tcStyle>
    </a:band2H>
    <a:band1V>
      <a:tcStyle>
        <a:tcBdr/>
        <a:fill>
          <a:solidFill>
            <a:srgbClr val="DEE1D7"/>
          </a:solidFill>
        </a:fill>
      </a:tcStyle>
    </a:band1V>
    <a:band2V>
      <a:tcStyle>
        <a:tcBdr/>
      </a:tcStyle>
    </a:band2V>
    <a:lastCol>
      <a:tcTxStyle b="on">
        <a:font>
          <a:latin typeface="+mn-lt"/>
          <a:ea typeface="+mn-ea"/>
          <a:cs typeface="+mn-cs"/>
        </a:font>
        <a:srgbClr val="FFFFFF"/>
      </a:tcTxStyle>
      <a:tcStyle>
        <a:tcBdr/>
        <a:fill>
          <a:solidFill>
            <a:srgbClr val="9CA57B"/>
          </a:solidFill>
        </a:fill>
      </a:tcStyle>
    </a:lastCol>
    <a:firstCol>
      <a:tcTxStyle b="on">
        <a:font>
          <a:latin typeface="+mn-lt"/>
          <a:ea typeface="+mn-ea"/>
          <a:cs typeface="+mn-cs"/>
        </a:font>
        <a:srgbClr val="FFFFFF"/>
      </a:tcTxStyle>
      <a:tcStyle>
        <a:tcBdr/>
        <a:fill>
          <a:solidFill>
            <a:srgbClr val="9CA57B"/>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9CA57B"/>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9CA57B"/>
          </a:solidFill>
        </a:fill>
      </a:tcStyle>
    </a:firstRow>
  </a:tblStyle>
  <a:tblStyle styleId="{46F890A9-2807-4EBB-B81D-B2AA78EC7F39}" styleName="">
    <a:wholeTbl>
      <a:tcTxStyle>
        <a:font>
          <a:latin typeface="+mn-lt"/>
          <a:ea typeface="+mn-ea"/>
          <a:cs typeface="+mn-cs"/>
        </a:font>
        <a:srgbClr val="000000"/>
      </a:tcTxStyle>
      <a:tcStyle>
        <a:tcBdr/>
        <a:fill>
          <a:solidFill>
            <a:srgbClr val="ECF1F0"/>
          </a:solidFill>
        </a:fill>
      </a:tcStyle>
    </a:wholeTbl>
    <a:band1H>
      <a:tcStyle>
        <a:tcBdr/>
        <a:fill>
          <a:solidFill>
            <a:srgbClr val="D7E1E0"/>
          </a:solidFill>
        </a:fill>
      </a:tcStyle>
    </a:band1H>
    <a:band1V>
      <a:tcStyle>
        <a:tcBdr/>
        <a:fill>
          <a:solidFill>
            <a:srgbClr val="D7E1E0"/>
          </a:solidFill>
        </a:fill>
      </a:tcStyle>
    </a:band1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50804" cap="flat" cmpd="dbl" algn="ctr">
              <a:solidFill>
                <a:srgbClr val="000000"/>
              </a:solidFill>
              <a:prstDash val="solid"/>
              <a:round/>
              <a:headEnd type="none" w="med" len="med"/>
              <a:tailEnd type="none" w="med" len="med"/>
            </a:ln>
          </a:top>
        </a:tcBdr>
        <a:fill>
          <a:solidFill>
            <a:srgbClr val="ECF1F0"/>
          </a:solidFill>
        </a:fill>
      </a:tcStyle>
    </a:lastRow>
    <a:firstRow>
      <a:tcTxStyle b="on">
        <a:font>
          <a:latin typeface="+mn-lt"/>
          <a:ea typeface="+mn-ea"/>
          <a:cs typeface="+mn-cs"/>
        </a:font>
        <a:srgbClr val="FFFFFF"/>
      </a:tcTxStyle>
      <a:tcStyle>
        <a:tcBdr/>
        <a:fill>
          <a:solidFill>
            <a:srgbClr val="79A6B9"/>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8" d="100"/>
          <a:sy n="68" d="100"/>
        </p:scale>
        <p:origin x="792"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1" Type="http://schemas.openxmlformats.org/officeDocument/2006/relationships/oleObject" Target="NULL" TargetMode="Externa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s-ES"/>
  <c:roundedCorners val="0"/>
  <c:style val="2"/>
  <c:chart>
    <c:title>
      <c:tx>
        <c:rich>
          <a:bodyPr lIns="0" tIns="0" rIns="0" bIns="0"/>
          <a:lstStyle/>
          <a:p>
            <a:pPr marL="0" marR="0" indent="0" algn="ctr" defTabSz="914400" fontAlgn="auto" hangingPunct="1">
              <a:lnSpc>
                <a:spcPct val="100000"/>
              </a:lnSpc>
              <a:spcBef>
                <a:spcPts val="0"/>
              </a:spcBef>
              <a:spcAft>
                <a:spcPts val="0"/>
              </a:spcAft>
              <a:tabLst/>
              <a:defRPr sz="1300" b="1" i="0" u="none" strike="noStrike" kern="1200" spc="-1" baseline="0">
                <a:solidFill>
                  <a:srgbClr val="000000"/>
                </a:solidFill>
                <a:latin typeface="Arial"/>
              </a:defRPr>
            </a:pPr>
            <a:r>
              <a:rPr lang="en-GB" sz="1300" b="1" i="0" u="none" strike="noStrike" kern="1200" cap="none" spc="-1" baseline="0">
                <a:solidFill>
                  <a:srgbClr val="000000"/>
                </a:solidFill>
                <a:uFillTx/>
                <a:latin typeface="Arial"/>
              </a:rPr>
              <a:t>Profitability Ratios</a:t>
            </a:r>
          </a:p>
        </c:rich>
      </c:tx>
      <c:overlay val="0"/>
      <c:spPr>
        <a:noFill/>
        <a:ln>
          <a:noFill/>
        </a:ln>
      </c:spPr>
    </c:title>
    <c:autoTitleDeleted val="0"/>
    <c:plotArea>
      <c:layout/>
      <c:barChart>
        <c:barDir val="col"/>
        <c:grouping val="clustered"/>
        <c:varyColors val="0"/>
        <c:ser>
          <c:idx val="0"/>
          <c:order val="0"/>
          <c:tx>
            <c:v>2017</c:v>
          </c:tx>
          <c:spPr>
            <a:solidFill>
              <a:srgbClr val="004586"/>
            </a:solidFill>
            <a:ln>
              <a:noFill/>
            </a:ln>
          </c:spPr>
          <c:invertIfNegative val="0"/>
          <c:cat>
            <c:strLit>
              <c:ptCount val="11"/>
              <c:pt idx="0">
                <c:v>Gross Profit</c:v>
              </c:pt>
              <c:pt idx="1">
                <c:v>Net Profit</c:v>
              </c:pt>
              <c:pt idx="2">
                <c:v>ROCE</c:v>
              </c:pt>
              <c:pt idx="3">
                <c:v>Total Asset Turnover</c:v>
              </c:pt>
              <c:pt idx="4">
                <c:v>Working Capital Turnover</c:v>
              </c:pt>
              <c:pt idx="5">
                <c:v>Current Ratio</c:v>
              </c:pt>
              <c:pt idx="6">
                <c:v>Quick Ratio</c:v>
              </c:pt>
              <c:pt idx="7">
                <c:v>Debtor Days</c:v>
              </c:pt>
              <c:pt idx="8">
                <c:v>Creditor Days</c:v>
              </c:pt>
              <c:pt idx="9">
                <c:v>Debt Ratio</c:v>
              </c:pt>
              <c:pt idx="10">
                <c:v>Interest Cover</c:v>
              </c:pt>
            </c:strLit>
          </c:cat>
          <c:val>
            <c:numLit>
              <c:formatCode>General</c:formatCode>
              <c:ptCount val="11"/>
              <c:pt idx="0">
                <c:v>23.333333333333332</c:v>
              </c:pt>
              <c:pt idx="1">
                <c:v>6.9222222222222225</c:v>
              </c:pt>
              <c:pt idx="2">
                <c:v>23.592992918374954</c:v>
              </c:pt>
              <c:pt idx="3">
                <c:v>3.3544539694371971</c:v>
              </c:pt>
              <c:pt idx="4">
                <c:v>9.1463414634146343</c:v>
              </c:pt>
              <c:pt idx="5">
                <c:v>2.1508771929824562</c:v>
              </c:pt>
              <c:pt idx="6">
                <c:v>1.3321637426900585</c:v>
              </c:pt>
              <c:pt idx="7">
                <c:v>26.320555555555554</c:v>
              </c:pt>
              <c:pt idx="8">
                <c:v>37.061538461538461</c:v>
              </c:pt>
              <c:pt idx="9">
                <c:v>0.28397852500706416</c:v>
              </c:pt>
              <c:pt idx="10">
                <c:v>63.3</c:v>
              </c:pt>
            </c:numLit>
          </c:val>
        </c:ser>
        <c:ser>
          <c:idx val="1"/>
          <c:order val="1"/>
          <c:tx>
            <c:v>2018</c:v>
          </c:tx>
          <c:spPr>
            <a:solidFill>
              <a:srgbClr val="FF420E"/>
            </a:solidFill>
            <a:ln>
              <a:noFill/>
            </a:ln>
          </c:spPr>
          <c:invertIfNegative val="0"/>
          <c:cat>
            <c:strLit>
              <c:ptCount val="11"/>
              <c:pt idx="0">
                <c:v>Gross Profit</c:v>
              </c:pt>
              <c:pt idx="1">
                <c:v>Net Profit</c:v>
              </c:pt>
              <c:pt idx="2">
                <c:v>ROCE</c:v>
              </c:pt>
              <c:pt idx="3">
                <c:v>Total Asset Turnover</c:v>
              </c:pt>
              <c:pt idx="4">
                <c:v>Working Capital Turnover</c:v>
              </c:pt>
              <c:pt idx="5">
                <c:v>Current Ratio</c:v>
              </c:pt>
              <c:pt idx="6">
                <c:v>Quick Ratio</c:v>
              </c:pt>
              <c:pt idx="7">
                <c:v>Debtor Days</c:v>
              </c:pt>
              <c:pt idx="8">
                <c:v>Creditor Days</c:v>
              </c:pt>
              <c:pt idx="9">
                <c:v>Debt Ratio</c:v>
              </c:pt>
              <c:pt idx="10">
                <c:v>Interest Cover</c:v>
              </c:pt>
            </c:strLit>
          </c:cat>
          <c:val>
            <c:numLit>
              <c:formatCode>General</c:formatCode>
              <c:ptCount val="11"/>
              <c:pt idx="0">
                <c:v>19.473684210526315</c:v>
              </c:pt>
              <c:pt idx="1">
                <c:v>3.2315789473684209</c:v>
              </c:pt>
              <c:pt idx="2">
                <c:v>10.484406104844062</c:v>
              </c:pt>
              <c:pt idx="3">
                <c:v>3.1519575315195754</c:v>
              </c:pt>
              <c:pt idx="4">
                <c:v>7.5158227848101262</c:v>
              </c:pt>
              <c:pt idx="5">
                <c:v>2.4234234234234235</c:v>
              </c:pt>
              <c:pt idx="6">
                <c:v>1.5788288288288288</c:v>
              </c:pt>
              <c:pt idx="7">
                <c:v>33.426315789473684</c:v>
              </c:pt>
              <c:pt idx="8">
                <c:v>32.70779220779221</c:v>
              </c:pt>
              <c:pt idx="9">
                <c:v>0.26601742696053304</c:v>
              </c:pt>
              <c:pt idx="10">
                <c:v>35.111111111111114</c:v>
              </c:pt>
            </c:numLit>
          </c:val>
        </c:ser>
        <c:dLbls>
          <c:showLegendKey val="0"/>
          <c:showVal val="0"/>
          <c:showCatName val="0"/>
          <c:showSerName val="0"/>
          <c:showPercent val="0"/>
          <c:showBubbleSize val="0"/>
        </c:dLbls>
        <c:gapWidth val="100"/>
        <c:axId val="388530856"/>
        <c:axId val="388529872"/>
      </c:barChart>
      <c:valAx>
        <c:axId val="388529872"/>
        <c:scaling>
          <c:orientation val="minMax"/>
        </c:scaling>
        <c:delete val="0"/>
        <c:axPos val="l"/>
        <c:majorGridlines>
          <c:spPr>
            <a:ln w="6345" cap="flat">
              <a:solidFill>
                <a:srgbClr val="B3B3B3"/>
              </a:solidFill>
              <a:prstDash val="solid"/>
              <a:round/>
            </a:ln>
          </c:spPr>
        </c:majorGridlines>
        <c:numFmt formatCode="0.00" sourceLinked="0"/>
        <c:majorTickMark val="out"/>
        <c:minorTickMark val="none"/>
        <c:tickLblPos val="nextTo"/>
        <c:spPr>
          <a:noFill/>
          <a:ln w="6345" cap="flat">
            <a:solidFill>
              <a:srgbClr val="B3B3B3"/>
            </a:solidFill>
            <a:prstDash val="solid"/>
            <a:round/>
          </a:ln>
        </c:spPr>
        <c:txPr>
          <a:bodyPr lIns="0" tIns="0" rIns="0" bIns="0"/>
          <a:lstStyle/>
          <a:p>
            <a:pPr marL="0" marR="0" indent="0" defTabSz="914400" fontAlgn="auto" hangingPunct="1">
              <a:lnSpc>
                <a:spcPct val="100000"/>
              </a:lnSpc>
              <a:spcBef>
                <a:spcPts val="0"/>
              </a:spcBef>
              <a:spcAft>
                <a:spcPts val="0"/>
              </a:spcAft>
              <a:tabLst/>
              <a:defRPr sz="1000" b="0" i="0" u="none" strike="noStrike" kern="1200" spc="-1" baseline="0">
                <a:solidFill>
                  <a:srgbClr val="000000"/>
                </a:solidFill>
                <a:latin typeface="Arial"/>
              </a:defRPr>
            </a:pPr>
            <a:endParaRPr lang="en-US"/>
          </a:p>
        </c:txPr>
        <c:crossAx val="388530856"/>
        <c:crosses val="autoZero"/>
        <c:crossBetween val="between"/>
      </c:valAx>
      <c:catAx>
        <c:axId val="388530856"/>
        <c:scaling>
          <c:orientation val="minMax"/>
        </c:scaling>
        <c:delete val="0"/>
        <c:axPos val="b"/>
        <c:numFmt formatCode="General" sourceLinked="0"/>
        <c:majorTickMark val="out"/>
        <c:minorTickMark val="none"/>
        <c:tickLblPos val="nextTo"/>
        <c:spPr>
          <a:noFill/>
          <a:ln w="6345" cap="flat">
            <a:solidFill>
              <a:srgbClr val="B3B3B3"/>
            </a:solidFill>
            <a:prstDash val="solid"/>
            <a:round/>
          </a:ln>
        </c:spPr>
        <c:txPr>
          <a:bodyPr lIns="0" tIns="0" rIns="0" bIns="0"/>
          <a:lstStyle/>
          <a:p>
            <a:pPr marL="0" marR="0" indent="0" defTabSz="914400" fontAlgn="auto" hangingPunct="1">
              <a:lnSpc>
                <a:spcPct val="100000"/>
              </a:lnSpc>
              <a:spcBef>
                <a:spcPts val="0"/>
              </a:spcBef>
              <a:spcAft>
                <a:spcPts val="0"/>
              </a:spcAft>
              <a:tabLst/>
              <a:defRPr sz="1000" b="0" i="0" u="none" strike="noStrike" kern="1200" spc="-1" baseline="0">
                <a:solidFill>
                  <a:srgbClr val="000000"/>
                </a:solidFill>
                <a:latin typeface="Arial"/>
              </a:defRPr>
            </a:pPr>
            <a:endParaRPr lang="en-US"/>
          </a:p>
        </c:txPr>
        <c:crossAx val="388529872"/>
        <c:crosses val="autoZero"/>
        <c:auto val="1"/>
        <c:lblAlgn val="ctr"/>
        <c:lblOffset val="100"/>
        <c:noMultiLvlLbl val="0"/>
      </c:catAx>
      <c:spPr>
        <a:noFill/>
        <a:ln w="9528">
          <a:solidFill>
            <a:srgbClr val="B3B3B3"/>
          </a:solidFill>
          <a:prstDash val="solid"/>
        </a:ln>
      </c:spPr>
    </c:plotArea>
    <c:legend>
      <c:legendPos val="r"/>
      <c:overlay val="0"/>
      <c:spPr>
        <a:noFill/>
        <a:ln>
          <a:noFill/>
        </a:ln>
      </c:spPr>
      <c:txPr>
        <a:bodyPr lIns="0" tIns="0" rIns="0" bIns="0"/>
        <a:lstStyle/>
        <a:p>
          <a:pPr marL="0" marR="0" indent="0" defTabSz="914400" fontAlgn="auto" hangingPunct="1">
            <a:lnSpc>
              <a:spcPct val="100000"/>
            </a:lnSpc>
            <a:spcBef>
              <a:spcPts val="0"/>
            </a:spcBef>
            <a:spcAft>
              <a:spcPts val="0"/>
            </a:spcAft>
            <a:tabLst/>
            <a:defRPr sz="1000" b="0" i="0" u="none" strike="noStrike" kern="1200" baseline="0">
              <a:solidFill>
                <a:srgbClr val="000000"/>
              </a:solidFill>
              <a:latin typeface="Georgia Pro"/>
            </a:defRPr>
          </a:pPr>
          <a:endParaRPr lang="en-US"/>
        </a:p>
      </c:txPr>
    </c:legend>
    <c:plotVisOnly val="1"/>
    <c:dispBlanksAs val="gap"/>
    <c:showDLblsOverMax val="0"/>
  </c:chart>
  <c:spPr>
    <a:solidFill>
      <a:srgbClr val="FFFFFF"/>
    </a:solidFill>
    <a:ln>
      <a:noFill/>
    </a:ln>
  </c:spPr>
  <c:txPr>
    <a:bodyPr lIns="0" tIns="0" rIns="0" bIns="0"/>
    <a:lstStyle/>
    <a:p>
      <a:pPr marL="0" marR="0" indent="0" defTabSz="914400" fontAlgn="auto" hangingPunct="1">
        <a:lnSpc>
          <a:spcPct val="100000"/>
        </a:lnSpc>
        <a:spcBef>
          <a:spcPts val="0"/>
        </a:spcBef>
        <a:spcAft>
          <a:spcPts val="0"/>
        </a:spcAft>
        <a:tabLst/>
        <a:defRPr lang="es-ES" sz="1000" b="0" i="0" u="none" strike="noStrike" kern="1200" baseline="0">
          <a:solidFill>
            <a:srgbClr val="000000"/>
          </a:solidFill>
          <a:latin typeface="Georgia Pro"/>
        </a:defRPr>
      </a:pPr>
      <a:endParaRPr lang="en-US"/>
    </a:p>
  </c:txPr>
  <c:externalData r:id="rId1">
    <c:autoUpdate val="0"/>
  </c:externalData>
</c:chartSpac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CBD2B692-B6E5-4157-ACF2-EBA946A065E4}"/>
              </a:ext>
            </a:extLst>
          </p:cNvPr>
          <p:cNvSpPr/>
          <p:nvPr/>
        </p:nvSpPr>
        <p:spPr>
          <a:xfrm>
            <a:off x="0" y="0"/>
            <a:ext cx="12191996" cy="6858000"/>
          </a:xfrm>
          <a:prstGeom prst="rect">
            <a:avLst/>
          </a:prstGeom>
          <a:solidFill>
            <a:srgbClr val="595959"/>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eorgia Pro"/>
            </a:endParaRPr>
          </a:p>
        </p:txBody>
      </p:sp>
      <p:sp>
        <p:nvSpPr>
          <p:cNvPr id="3" name="Rectangle 9">
            <a:extLst>
              <a:ext uri="{FF2B5EF4-FFF2-40B4-BE49-F238E27FC236}">
                <a16:creationId xmlns:a16="http://schemas.microsoft.com/office/drawing/2014/main" id="{E42FC4A4-AF3F-4981-A052-89B515292697}"/>
              </a:ext>
            </a:extLst>
          </p:cNvPr>
          <p:cNvSpPr/>
          <p:nvPr/>
        </p:nvSpPr>
        <p:spPr>
          <a:xfrm>
            <a:off x="1307866" y="1267733"/>
            <a:ext cx="9576264" cy="4307948"/>
          </a:xfrm>
          <a:prstGeom prst="rect">
            <a:avLst/>
          </a:prstGeom>
          <a:solidFill>
            <a:srgbClr val="FFFFFF"/>
          </a:solidFill>
          <a:ln cap="flat">
            <a:noFill/>
            <a:prstDash val="solid"/>
          </a:ln>
          <a:effectLst>
            <a:outerShdw dir="16200000" algn="tl">
              <a:srgbClr val="000000">
                <a:alpha val="66000"/>
              </a:srgbClr>
            </a:outerShdw>
          </a:effectLst>
        </p:spPr>
        <p:txBody>
          <a:bodyPr lIns="0" tIns="0" rIns="0" bIns="0"/>
          <a:lstStyle/>
          <a:p>
            <a:endParaRPr lang="en-GB"/>
          </a:p>
        </p:txBody>
      </p:sp>
      <p:sp>
        <p:nvSpPr>
          <p:cNvPr id="4" name="Rectangle 10">
            <a:extLst>
              <a:ext uri="{FF2B5EF4-FFF2-40B4-BE49-F238E27FC236}">
                <a16:creationId xmlns:a16="http://schemas.microsoft.com/office/drawing/2014/main" id="{161F3BC3-D569-4C82-B077-FA9B827E7D5A}"/>
              </a:ext>
            </a:extLst>
          </p:cNvPr>
          <p:cNvSpPr/>
          <p:nvPr/>
        </p:nvSpPr>
        <p:spPr>
          <a:xfrm>
            <a:off x="1447796" y="1411614"/>
            <a:ext cx="9296403" cy="4034771"/>
          </a:xfrm>
          <a:prstGeom prst="rect">
            <a:avLst/>
          </a:prstGeom>
          <a:noFill/>
          <a:ln w="6345" cap="sq">
            <a:solidFill>
              <a:srgbClr val="404040"/>
            </a:solidFill>
            <a:prstDash val="solid"/>
            <a:miter/>
          </a:ln>
        </p:spPr>
        <p:txBody>
          <a:bodyPr lIns="0" tIns="0" rIns="0" bIns="0"/>
          <a:lstStyle/>
          <a:p>
            <a:endParaRPr lang="en-GB"/>
          </a:p>
        </p:txBody>
      </p:sp>
      <p:sp>
        <p:nvSpPr>
          <p:cNvPr id="5" name="Rectangle 14">
            <a:extLst>
              <a:ext uri="{FF2B5EF4-FFF2-40B4-BE49-F238E27FC236}">
                <a16:creationId xmlns:a16="http://schemas.microsoft.com/office/drawing/2014/main" id="{59CD28BA-B941-4AC3-BD67-A966862333A8}"/>
              </a:ext>
            </a:extLst>
          </p:cNvPr>
          <p:cNvSpPr/>
          <p:nvPr/>
        </p:nvSpPr>
        <p:spPr>
          <a:xfrm>
            <a:off x="5135883" y="1267733"/>
            <a:ext cx="1920240" cy="731520"/>
          </a:xfrm>
          <a:prstGeom prst="rect">
            <a:avLst/>
          </a:prstGeom>
          <a:solidFill>
            <a:srgbClr val="9CA57B"/>
          </a:solidFill>
          <a:ln cap="flat">
            <a:noFill/>
            <a:prstDash val="solid"/>
          </a:ln>
        </p:spPr>
        <p:txBody>
          <a:bodyPr lIns="0" tIns="0" rIns="0" bIns="0"/>
          <a:lstStyle/>
          <a:p>
            <a:endParaRPr lang="en-GB"/>
          </a:p>
        </p:txBody>
      </p:sp>
      <p:grpSp>
        <p:nvGrpSpPr>
          <p:cNvPr id="6" name="Group 6">
            <a:extLst>
              <a:ext uri="{FF2B5EF4-FFF2-40B4-BE49-F238E27FC236}">
                <a16:creationId xmlns:a16="http://schemas.microsoft.com/office/drawing/2014/main" id="{650A31F8-CB17-459A-9548-4CC45874AB47}"/>
              </a:ext>
            </a:extLst>
          </p:cNvPr>
          <p:cNvGrpSpPr/>
          <p:nvPr/>
        </p:nvGrpSpPr>
        <p:grpSpPr>
          <a:xfrm>
            <a:off x="5250183" y="1267733"/>
            <a:ext cx="1691640" cy="615931"/>
            <a:chOff x="5250183" y="1267733"/>
            <a:chExt cx="1691640" cy="615931"/>
          </a:xfrm>
        </p:grpSpPr>
        <p:cxnSp>
          <p:nvCxnSpPr>
            <p:cNvPr id="7" name="Straight Connector 16">
              <a:extLst>
                <a:ext uri="{FF2B5EF4-FFF2-40B4-BE49-F238E27FC236}">
                  <a16:creationId xmlns:a16="http://schemas.microsoft.com/office/drawing/2014/main" id="{81DCA093-BB1E-4228-9931-F33B7A36FF79}"/>
                </a:ext>
              </a:extLst>
            </p:cNvPr>
            <p:cNvCxnSpPr/>
            <p:nvPr/>
          </p:nvCxnSpPr>
          <p:spPr>
            <a:xfrm>
              <a:off x="5250183" y="1267733"/>
              <a:ext cx="0" cy="612648"/>
            </a:xfrm>
            <a:prstGeom prst="straightConnector1">
              <a:avLst/>
            </a:prstGeom>
            <a:noFill/>
            <a:ln w="6345" cap="flat">
              <a:solidFill>
                <a:srgbClr val="FFFFFF"/>
              </a:solidFill>
              <a:prstDash val="solid"/>
              <a:miter/>
            </a:ln>
          </p:spPr>
        </p:cxnSp>
        <p:cxnSp>
          <p:nvCxnSpPr>
            <p:cNvPr id="8" name="Straight Connector 17">
              <a:extLst>
                <a:ext uri="{FF2B5EF4-FFF2-40B4-BE49-F238E27FC236}">
                  <a16:creationId xmlns:a16="http://schemas.microsoft.com/office/drawing/2014/main" id="{8E4A59FF-DBA0-4409-9468-A03272B2E717}"/>
                </a:ext>
              </a:extLst>
            </p:cNvPr>
            <p:cNvCxnSpPr/>
            <p:nvPr/>
          </p:nvCxnSpPr>
          <p:spPr>
            <a:xfrm>
              <a:off x="6941823" y="1267733"/>
              <a:ext cx="0" cy="612648"/>
            </a:xfrm>
            <a:prstGeom prst="straightConnector1">
              <a:avLst/>
            </a:prstGeom>
            <a:noFill/>
            <a:ln w="6345" cap="flat">
              <a:solidFill>
                <a:srgbClr val="FFFFFF"/>
              </a:solidFill>
              <a:prstDash val="solid"/>
              <a:miter/>
            </a:ln>
          </p:spPr>
        </p:cxnSp>
        <p:cxnSp>
          <p:nvCxnSpPr>
            <p:cNvPr id="9" name="Straight Connector 18">
              <a:extLst>
                <a:ext uri="{FF2B5EF4-FFF2-40B4-BE49-F238E27FC236}">
                  <a16:creationId xmlns:a16="http://schemas.microsoft.com/office/drawing/2014/main" id="{97F6ED62-9742-42FE-9979-0DCBABB5115C}"/>
                </a:ext>
              </a:extLst>
            </p:cNvPr>
            <p:cNvCxnSpPr/>
            <p:nvPr/>
          </p:nvCxnSpPr>
          <p:spPr>
            <a:xfrm>
              <a:off x="5250183" y="1883664"/>
              <a:ext cx="1691640" cy="0"/>
            </a:xfrm>
            <a:prstGeom prst="straightConnector1">
              <a:avLst/>
            </a:prstGeom>
            <a:noFill/>
            <a:ln w="6345" cap="flat">
              <a:solidFill>
                <a:srgbClr val="FFFFFF"/>
              </a:solidFill>
              <a:prstDash val="solid"/>
              <a:miter/>
            </a:ln>
          </p:spPr>
        </p:cxnSp>
      </p:grpSp>
      <p:sp>
        <p:nvSpPr>
          <p:cNvPr id="10" name="Title 1">
            <a:extLst>
              <a:ext uri="{FF2B5EF4-FFF2-40B4-BE49-F238E27FC236}">
                <a16:creationId xmlns:a16="http://schemas.microsoft.com/office/drawing/2014/main" id="{9BFEFD34-6DFD-463E-9520-CCBCBB50C384}"/>
              </a:ext>
            </a:extLst>
          </p:cNvPr>
          <p:cNvSpPr txBox="1">
            <a:spLocks noGrp="1"/>
          </p:cNvSpPr>
          <p:nvPr>
            <p:ph type="ctrTitle"/>
          </p:nvPr>
        </p:nvSpPr>
        <p:spPr>
          <a:xfrm>
            <a:off x="1629104" y="2244833"/>
            <a:ext cx="8933797" cy="2437232"/>
          </a:xfrm>
        </p:spPr>
        <p:txBody>
          <a:bodyPr anchorCtr="1"/>
          <a:lstStyle>
            <a:lvl1pPr algn="ctr">
              <a:lnSpc>
                <a:spcPct val="83000"/>
              </a:lnSpc>
              <a:defRPr sz="6800" b="0" spc="-100"/>
            </a:lvl1pPr>
          </a:lstStyle>
          <a:p>
            <a:pPr lvl="0"/>
            <a:r>
              <a:rPr lang="en-US"/>
              <a:t>Click to edit Master title style</a:t>
            </a:r>
          </a:p>
        </p:txBody>
      </p:sp>
      <p:sp>
        <p:nvSpPr>
          <p:cNvPr id="11" name="Subtitle 2">
            <a:extLst>
              <a:ext uri="{FF2B5EF4-FFF2-40B4-BE49-F238E27FC236}">
                <a16:creationId xmlns:a16="http://schemas.microsoft.com/office/drawing/2014/main" id="{35952AFF-293F-40BB-A963-EEF657A0B9E0}"/>
              </a:ext>
            </a:extLst>
          </p:cNvPr>
          <p:cNvSpPr txBox="1">
            <a:spLocks noGrp="1"/>
          </p:cNvSpPr>
          <p:nvPr>
            <p:ph type="subTitle" idx="1"/>
          </p:nvPr>
        </p:nvSpPr>
        <p:spPr>
          <a:xfrm>
            <a:off x="1629104" y="4682066"/>
            <a:ext cx="8936842" cy="457200"/>
          </a:xfrm>
        </p:spPr>
        <p:txBody>
          <a:bodyPr anchorCtr="1"/>
          <a:lstStyle>
            <a:lvl1pPr marL="0" indent="0" algn="ctr">
              <a:spcBef>
                <a:spcPts val="0"/>
              </a:spcBef>
              <a:buNone/>
              <a:defRPr sz="1800" spc="80">
                <a:solidFill>
                  <a:srgbClr val="0D0D0D"/>
                </a:solidFill>
              </a:defRPr>
            </a:lvl1pPr>
          </a:lstStyle>
          <a:p>
            <a:pPr lvl="0"/>
            <a:r>
              <a:rPr lang="en-US"/>
              <a:t>Click to edit Master subtitle style</a:t>
            </a:r>
          </a:p>
        </p:txBody>
      </p:sp>
      <p:sp>
        <p:nvSpPr>
          <p:cNvPr id="12" name="Date Placeholder 19">
            <a:extLst>
              <a:ext uri="{FF2B5EF4-FFF2-40B4-BE49-F238E27FC236}">
                <a16:creationId xmlns:a16="http://schemas.microsoft.com/office/drawing/2014/main" id="{D4811723-5D4B-44DF-AE9F-B5DC5957C8C7}"/>
              </a:ext>
            </a:extLst>
          </p:cNvPr>
          <p:cNvSpPr txBox="1">
            <a:spLocks noGrp="1"/>
          </p:cNvSpPr>
          <p:nvPr>
            <p:ph type="dt" sz="half" idx="7"/>
          </p:nvPr>
        </p:nvSpPr>
        <p:spPr>
          <a:xfrm>
            <a:off x="5318763" y="1341260"/>
            <a:ext cx="1554480" cy="485546"/>
          </a:xfrm>
        </p:spPr>
        <p:txBody>
          <a:bodyPr anchorCtr="1"/>
          <a:lstStyle>
            <a:lvl1pPr algn="ctr">
              <a:defRPr sz="1300">
                <a:solidFill>
                  <a:srgbClr val="FFFFFF"/>
                </a:solidFill>
              </a:defRPr>
            </a:lvl1pPr>
          </a:lstStyle>
          <a:p>
            <a:pPr lvl="0"/>
            <a:fld id="{550FA01D-1F91-445F-BC55-F8590269F012}" type="datetime1">
              <a:rPr lang="en-US"/>
              <a:pPr lvl="0"/>
              <a:t>11/26/2019</a:t>
            </a:fld>
            <a:endParaRPr lang="en-US"/>
          </a:p>
        </p:txBody>
      </p:sp>
      <p:sp>
        <p:nvSpPr>
          <p:cNvPr id="13" name="Footer Placeholder 20">
            <a:extLst>
              <a:ext uri="{FF2B5EF4-FFF2-40B4-BE49-F238E27FC236}">
                <a16:creationId xmlns:a16="http://schemas.microsoft.com/office/drawing/2014/main" id="{C0C4E52B-3D0C-4FDC-AAF1-54CCBB235D60}"/>
              </a:ext>
            </a:extLst>
          </p:cNvPr>
          <p:cNvSpPr txBox="1">
            <a:spLocks noGrp="1"/>
          </p:cNvSpPr>
          <p:nvPr>
            <p:ph type="ftr" sz="quarter" idx="9"/>
          </p:nvPr>
        </p:nvSpPr>
        <p:spPr>
          <a:xfrm>
            <a:off x="1629104" y="5177405"/>
            <a:ext cx="5730297" cy="228600"/>
          </a:xfrm>
        </p:spPr>
        <p:txBody>
          <a:bodyPr/>
          <a:lstStyle>
            <a:lvl1pPr>
              <a:defRPr/>
            </a:lvl1pPr>
          </a:lstStyle>
          <a:p>
            <a:pPr lvl="0"/>
            <a:endParaRPr lang="en-US"/>
          </a:p>
        </p:txBody>
      </p:sp>
      <p:sp>
        <p:nvSpPr>
          <p:cNvPr id="14" name="Slide Number Placeholder 21">
            <a:extLst>
              <a:ext uri="{FF2B5EF4-FFF2-40B4-BE49-F238E27FC236}">
                <a16:creationId xmlns:a16="http://schemas.microsoft.com/office/drawing/2014/main" id="{0B44CE84-3162-41C9-A9AA-BAC943B11532}"/>
              </a:ext>
            </a:extLst>
          </p:cNvPr>
          <p:cNvSpPr txBox="1">
            <a:spLocks noGrp="1"/>
          </p:cNvSpPr>
          <p:nvPr>
            <p:ph type="sldNum" sz="quarter" idx="8"/>
          </p:nvPr>
        </p:nvSpPr>
        <p:spPr>
          <a:xfrm>
            <a:off x="8606918" y="5177405"/>
            <a:ext cx="1955983" cy="228600"/>
          </a:xfrm>
        </p:spPr>
        <p:txBody>
          <a:bodyPr/>
          <a:lstStyle>
            <a:lvl1pPr>
              <a:defRPr>
                <a:solidFill>
                  <a:srgbClr val="262626"/>
                </a:solidFill>
              </a:defRPr>
            </a:lvl1pPr>
          </a:lstStyle>
          <a:p>
            <a:pPr lvl="0"/>
            <a:fld id="{E91A1EC4-257A-4606-8587-345D1B4CBF5C}" type="slidenum">
              <a:t>‹Nº›</a:t>
            </a:fld>
            <a:endParaRPr lang="en-US"/>
          </a:p>
        </p:txBody>
      </p:sp>
    </p:spTree>
    <p:extLst>
      <p:ext uri="{BB962C8B-B14F-4D97-AF65-F5344CB8AC3E}">
        <p14:creationId xmlns:p14="http://schemas.microsoft.com/office/powerpoint/2010/main" val="3502740672"/>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DB050-8DDA-4FC6-A2F5-C718515A7021}"/>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355E8377-1639-4965-BF10-DD0AE7E23608}"/>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28E0BDE-D829-403C-AB54-54858EC4FFCF}"/>
              </a:ext>
            </a:extLst>
          </p:cNvPr>
          <p:cNvSpPr txBox="1">
            <a:spLocks noGrp="1"/>
          </p:cNvSpPr>
          <p:nvPr>
            <p:ph type="dt" sz="half" idx="7"/>
          </p:nvPr>
        </p:nvSpPr>
        <p:spPr/>
        <p:txBody>
          <a:bodyPr/>
          <a:lstStyle>
            <a:lvl1pPr>
              <a:defRPr/>
            </a:lvl1pPr>
          </a:lstStyle>
          <a:p>
            <a:pPr lvl="0"/>
            <a:fld id="{4063B5AB-646E-409E-9CC8-D40AF199349E}" type="datetime1">
              <a:rPr lang="en-US"/>
              <a:pPr lvl="0"/>
              <a:t>11/26/2019</a:t>
            </a:fld>
            <a:endParaRPr lang="en-US"/>
          </a:p>
        </p:txBody>
      </p:sp>
      <p:sp>
        <p:nvSpPr>
          <p:cNvPr id="5" name="Footer Placeholder 4">
            <a:extLst>
              <a:ext uri="{FF2B5EF4-FFF2-40B4-BE49-F238E27FC236}">
                <a16:creationId xmlns:a16="http://schemas.microsoft.com/office/drawing/2014/main" id="{7AF2E63C-C5B4-4EFD-89FB-C13600D05E01}"/>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599C7696-4F5D-483A-91B4-02F4902B48AF}"/>
              </a:ext>
            </a:extLst>
          </p:cNvPr>
          <p:cNvSpPr txBox="1">
            <a:spLocks noGrp="1"/>
          </p:cNvSpPr>
          <p:nvPr>
            <p:ph type="sldNum" sz="quarter" idx="8"/>
          </p:nvPr>
        </p:nvSpPr>
        <p:spPr/>
        <p:txBody>
          <a:bodyPr/>
          <a:lstStyle>
            <a:lvl1pPr>
              <a:defRPr/>
            </a:lvl1pPr>
          </a:lstStyle>
          <a:p>
            <a:pPr lvl="0"/>
            <a:fld id="{F2861058-9E45-4ADD-A1E2-F06570EE60DF}" type="slidenum">
              <a:t>‹Nº›</a:t>
            </a:fld>
            <a:endParaRPr lang="en-US"/>
          </a:p>
        </p:txBody>
      </p:sp>
    </p:spTree>
    <p:extLst>
      <p:ext uri="{BB962C8B-B14F-4D97-AF65-F5344CB8AC3E}">
        <p14:creationId xmlns:p14="http://schemas.microsoft.com/office/powerpoint/2010/main" val="671080411"/>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Rectangle 14">
            <a:extLst>
              <a:ext uri="{FF2B5EF4-FFF2-40B4-BE49-F238E27FC236}">
                <a16:creationId xmlns:a16="http://schemas.microsoft.com/office/drawing/2014/main" id="{8546B274-9BC6-4220-AA1E-3A076D1DB726}"/>
              </a:ext>
            </a:extLst>
          </p:cNvPr>
          <p:cNvSpPr/>
          <p:nvPr/>
        </p:nvSpPr>
        <p:spPr>
          <a:xfrm>
            <a:off x="0" y="0"/>
            <a:ext cx="12191996" cy="6858000"/>
          </a:xfrm>
          <a:prstGeom prst="rect">
            <a:avLst/>
          </a:prstGeom>
          <a:solidFill>
            <a:srgbClr val="595959"/>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eorgia Pro"/>
            </a:endParaRPr>
          </a:p>
        </p:txBody>
      </p:sp>
      <p:sp>
        <p:nvSpPr>
          <p:cNvPr id="3" name="Rectangle 22">
            <a:extLst>
              <a:ext uri="{FF2B5EF4-FFF2-40B4-BE49-F238E27FC236}">
                <a16:creationId xmlns:a16="http://schemas.microsoft.com/office/drawing/2014/main" id="{A7E08D1D-0C5E-4EB7-9358-9135259A478A}"/>
              </a:ext>
            </a:extLst>
          </p:cNvPr>
          <p:cNvSpPr/>
          <p:nvPr/>
        </p:nvSpPr>
        <p:spPr>
          <a:xfrm>
            <a:off x="1307866" y="1267733"/>
            <a:ext cx="9576264" cy="4307948"/>
          </a:xfrm>
          <a:prstGeom prst="rect">
            <a:avLst/>
          </a:prstGeom>
          <a:solidFill>
            <a:srgbClr val="FFFFFF"/>
          </a:solidFill>
          <a:ln cap="flat">
            <a:noFill/>
            <a:prstDash val="solid"/>
          </a:ln>
          <a:effectLst>
            <a:outerShdw dir="16200000" algn="tl">
              <a:srgbClr val="000000">
                <a:alpha val="66000"/>
              </a:srgbClr>
            </a:outerShdw>
          </a:effectLst>
        </p:spPr>
        <p:txBody>
          <a:bodyPr lIns="0" tIns="0" rIns="0" bIns="0"/>
          <a:lstStyle/>
          <a:p>
            <a:endParaRPr lang="en-GB"/>
          </a:p>
        </p:txBody>
      </p:sp>
      <p:sp>
        <p:nvSpPr>
          <p:cNvPr id="4" name="Rectangle 23">
            <a:extLst>
              <a:ext uri="{FF2B5EF4-FFF2-40B4-BE49-F238E27FC236}">
                <a16:creationId xmlns:a16="http://schemas.microsoft.com/office/drawing/2014/main" id="{A37FE16C-36CB-4B7D-AC05-773C1CBE7C41}"/>
              </a:ext>
            </a:extLst>
          </p:cNvPr>
          <p:cNvSpPr/>
          <p:nvPr/>
        </p:nvSpPr>
        <p:spPr>
          <a:xfrm>
            <a:off x="1447796" y="1411614"/>
            <a:ext cx="9296403" cy="4034771"/>
          </a:xfrm>
          <a:prstGeom prst="rect">
            <a:avLst/>
          </a:prstGeom>
          <a:noFill/>
          <a:ln w="6345" cap="sq">
            <a:solidFill>
              <a:srgbClr val="404040"/>
            </a:solidFill>
            <a:prstDash val="solid"/>
            <a:miter/>
          </a:ln>
        </p:spPr>
        <p:txBody>
          <a:bodyPr lIns="0" tIns="0" rIns="0" bIns="0"/>
          <a:lstStyle/>
          <a:p>
            <a:endParaRPr lang="en-GB"/>
          </a:p>
        </p:txBody>
      </p:sp>
      <p:sp>
        <p:nvSpPr>
          <p:cNvPr id="5" name="Rectangle 29">
            <a:extLst>
              <a:ext uri="{FF2B5EF4-FFF2-40B4-BE49-F238E27FC236}">
                <a16:creationId xmlns:a16="http://schemas.microsoft.com/office/drawing/2014/main" id="{A8F14A9C-A90A-4F2E-9EB2-E4AC038DC6F6}"/>
              </a:ext>
            </a:extLst>
          </p:cNvPr>
          <p:cNvSpPr/>
          <p:nvPr/>
        </p:nvSpPr>
        <p:spPr>
          <a:xfrm>
            <a:off x="5135883" y="1267733"/>
            <a:ext cx="1920240" cy="731520"/>
          </a:xfrm>
          <a:prstGeom prst="rect">
            <a:avLst/>
          </a:prstGeom>
          <a:solidFill>
            <a:srgbClr val="86A971"/>
          </a:solidFill>
          <a:ln cap="flat">
            <a:noFill/>
            <a:prstDash val="solid"/>
          </a:ln>
        </p:spPr>
        <p:txBody>
          <a:bodyPr lIns="0" tIns="0" rIns="0" bIns="0"/>
          <a:lstStyle/>
          <a:p>
            <a:endParaRPr lang="en-GB"/>
          </a:p>
        </p:txBody>
      </p:sp>
      <p:sp>
        <p:nvSpPr>
          <p:cNvPr id="6" name="Title 1">
            <a:extLst>
              <a:ext uri="{FF2B5EF4-FFF2-40B4-BE49-F238E27FC236}">
                <a16:creationId xmlns:a16="http://schemas.microsoft.com/office/drawing/2014/main" id="{E9DB0BBC-FC85-44E5-8D54-43DE9D68C528}"/>
              </a:ext>
            </a:extLst>
          </p:cNvPr>
          <p:cNvSpPr txBox="1">
            <a:spLocks noGrp="1"/>
          </p:cNvSpPr>
          <p:nvPr>
            <p:ph type="title"/>
          </p:nvPr>
        </p:nvSpPr>
        <p:spPr>
          <a:xfrm>
            <a:off x="1629159" y="2275164"/>
            <a:ext cx="8933688" cy="2406892"/>
          </a:xfrm>
        </p:spPr>
        <p:txBody>
          <a:bodyPr anchorCtr="1"/>
          <a:lstStyle>
            <a:lvl1pPr algn="ctr">
              <a:lnSpc>
                <a:spcPct val="83000"/>
              </a:lnSpc>
              <a:defRPr sz="6800" spc="-100"/>
            </a:lvl1pPr>
          </a:lstStyle>
          <a:p>
            <a:pPr lvl="0"/>
            <a:r>
              <a:rPr lang="en-US"/>
              <a:t>Click to edit Master title style</a:t>
            </a:r>
          </a:p>
        </p:txBody>
      </p:sp>
      <p:grpSp>
        <p:nvGrpSpPr>
          <p:cNvPr id="7" name="Group 15">
            <a:extLst>
              <a:ext uri="{FF2B5EF4-FFF2-40B4-BE49-F238E27FC236}">
                <a16:creationId xmlns:a16="http://schemas.microsoft.com/office/drawing/2014/main" id="{A10882D1-73A2-4021-B4D0-CCCF0F1C9973}"/>
              </a:ext>
            </a:extLst>
          </p:cNvPr>
          <p:cNvGrpSpPr/>
          <p:nvPr/>
        </p:nvGrpSpPr>
        <p:grpSpPr>
          <a:xfrm>
            <a:off x="5250183" y="1267733"/>
            <a:ext cx="1691640" cy="615931"/>
            <a:chOff x="5250183" y="1267733"/>
            <a:chExt cx="1691640" cy="615931"/>
          </a:xfrm>
        </p:grpSpPr>
        <p:cxnSp>
          <p:nvCxnSpPr>
            <p:cNvPr id="8" name="Straight Connector 16">
              <a:extLst>
                <a:ext uri="{FF2B5EF4-FFF2-40B4-BE49-F238E27FC236}">
                  <a16:creationId xmlns:a16="http://schemas.microsoft.com/office/drawing/2014/main" id="{08FC6905-1F50-4A93-85E9-7F1EB48AF042}"/>
                </a:ext>
              </a:extLst>
            </p:cNvPr>
            <p:cNvCxnSpPr/>
            <p:nvPr/>
          </p:nvCxnSpPr>
          <p:spPr>
            <a:xfrm>
              <a:off x="5250183" y="1267733"/>
              <a:ext cx="0" cy="612648"/>
            </a:xfrm>
            <a:prstGeom prst="straightConnector1">
              <a:avLst/>
            </a:prstGeom>
            <a:noFill/>
            <a:ln w="6345" cap="flat">
              <a:solidFill>
                <a:srgbClr val="FFFFFF"/>
              </a:solidFill>
              <a:prstDash val="solid"/>
              <a:miter/>
            </a:ln>
          </p:spPr>
        </p:cxnSp>
        <p:cxnSp>
          <p:nvCxnSpPr>
            <p:cNvPr id="9" name="Straight Connector 17">
              <a:extLst>
                <a:ext uri="{FF2B5EF4-FFF2-40B4-BE49-F238E27FC236}">
                  <a16:creationId xmlns:a16="http://schemas.microsoft.com/office/drawing/2014/main" id="{348D3682-F8C6-4147-9FD0-179F722A0771}"/>
                </a:ext>
              </a:extLst>
            </p:cNvPr>
            <p:cNvCxnSpPr/>
            <p:nvPr/>
          </p:nvCxnSpPr>
          <p:spPr>
            <a:xfrm>
              <a:off x="6941823" y="1267733"/>
              <a:ext cx="0" cy="612648"/>
            </a:xfrm>
            <a:prstGeom prst="straightConnector1">
              <a:avLst/>
            </a:prstGeom>
            <a:noFill/>
            <a:ln w="6345" cap="flat">
              <a:solidFill>
                <a:srgbClr val="FFFFFF"/>
              </a:solidFill>
              <a:prstDash val="solid"/>
              <a:miter/>
            </a:ln>
          </p:spPr>
        </p:cxnSp>
        <p:cxnSp>
          <p:nvCxnSpPr>
            <p:cNvPr id="10" name="Straight Connector 18">
              <a:extLst>
                <a:ext uri="{FF2B5EF4-FFF2-40B4-BE49-F238E27FC236}">
                  <a16:creationId xmlns:a16="http://schemas.microsoft.com/office/drawing/2014/main" id="{21139A40-0248-45D8-BE62-5ABA61C144DD}"/>
                </a:ext>
              </a:extLst>
            </p:cNvPr>
            <p:cNvCxnSpPr/>
            <p:nvPr/>
          </p:nvCxnSpPr>
          <p:spPr>
            <a:xfrm>
              <a:off x="5250183" y="1883664"/>
              <a:ext cx="1691640" cy="0"/>
            </a:xfrm>
            <a:prstGeom prst="straightConnector1">
              <a:avLst/>
            </a:prstGeom>
            <a:noFill/>
            <a:ln w="6345" cap="flat">
              <a:solidFill>
                <a:srgbClr val="FFFFFF"/>
              </a:solidFill>
              <a:prstDash val="solid"/>
              <a:miter/>
            </a:ln>
          </p:spPr>
        </p:cxnSp>
      </p:grpSp>
      <p:sp>
        <p:nvSpPr>
          <p:cNvPr id="11" name="Text Placeholder 2">
            <a:extLst>
              <a:ext uri="{FF2B5EF4-FFF2-40B4-BE49-F238E27FC236}">
                <a16:creationId xmlns:a16="http://schemas.microsoft.com/office/drawing/2014/main" id="{19D07B32-D25E-4726-8B02-54963AAF4211}"/>
              </a:ext>
            </a:extLst>
          </p:cNvPr>
          <p:cNvSpPr txBox="1">
            <a:spLocks noGrp="1"/>
          </p:cNvSpPr>
          <p:nvPr>
            <p:ph type="body" idx="1"/>
          </p:nvPr>
        </p:nvSpPr>
        <p:spPr>
          <a:xfrm>
            <a:off x="1629159" y="4682066"/>
            <a:ext cx="8939787" cy="457200"/>
          </a:xfrm>
        </p:spPr>
        <p:txBody>
          <a:bodyPr anchorCtr="1"/>
          <a:lstStyle>
            <a:lvl1pPr marL="0" indent="0" algn="ctr">
              <a:buNone/>
              <a:tabLst>
                <a:tab pos="2633664" algn="l"/>
              </a:tabLst>
              <a:defRPr sz="1800">
                <a:solidFill>
                  <a:srgbClr val="0D0D0D"/>
                </a:solidFill>
              </a:defRPr>
            </a:lvl1pPr>
          </a:lstStyle>
          <a:p>
            <a:pPr lvl="0"/>
            <a:r>
              <a:rPr lang="en-US"/>
              <a:t>Click to edit Master text styles</a:t>
            </a:r>
          </a:p>
        </p:txBody>
      </p:sp>
      <p:sp>
        <p:nvSpPr>
          <p:cNvPr id="12" name="Date Placeholder 3">
            <a:extLst>
              <a:ext uri="{FF2B5EF4-FFF2-40B4-BE49-F238E27FC236}">
                <a16:creationId xmlns:a16="http://schemas.microsoft.com/office/drawing/2014/main" id="{F560BE96-6128-48F0-8C91-1E4DB683ED90}"/>
              </a:ext>
            </a:extLst>
          </p:cNvPr>
          <p:cNvSpPr txBox="1">
            <a:spLocks noGrp="1"/>
          </p:cNvSpPr>
          <p:nvPr>
            <p:ph type="dt" sz="half" idx="7"/>
          </p:nvPr>
        </p:nvSpPr>
        <p:spPr>
          <a:xfrm>
            <a:off x="5318763" y="1344506"/>
            <a:ext cx="1554480" cy="498777"/>
          </a:xfrm>
        </p:spPr>
        <p:txBody>
          <a:bodyPr anchorCtr="1"/>
          <a:lstStyle>
            <a:lvl1pPr algn="ctr">
              <a:defRPr sz="1300">
                <a:solidFill>
                  <a:srgbClr val="FFFFFF"/>
                </a:solidFill>
              </a:defRPr>
            </a:lvl1pPr>
          </a:lstStyle>
          <a:p>
            <a:pPr lvl="0"/>
            <a:fld id="{A1FA0C60-E19B-434A-B3CD-AD2AA743E71B}" type="datetime1">
              <a:rPr lang="en-US"/>
              <a:pPr lvl="0"/>
              <a:t>11/26/2019</a:t>
            </a:fld>
            <a:endParaRPr lang="en-US"/>
          </a:p>
        </p:txBody>
      </p:sp>
      <p:sp>
        <p:nvSpPr>
          <p:cNvPr id="13" name="Footer Placeholder 4">
            <a:extLst>
              <a:ext uri="{FF2B5EF4-FFF2-40B4-BE49-F238E27FC236}">
                <a16:creationId xmlns:a16="http://schemas.microsoft.com/office/drawing/2014/main" id="{0D147D79-4712-4452-A85B-F01C8D939B1D}"/>
              </a:ext>
            </a:extLst>
          </p:cNvPr>
          <p:cNvSpPr txBox="1">
            <a:spLocks noGrp="1"/>
          </p:cNvSpPr>
          <p:nvPr>
            <p:ph type="ftr" sz="quarter" idx="9"/>
          </p:nvPr>
        </p:nvSpPr>
        <p:spPr>
          <a:xfrm>
            <a:off x="1629159" y="5177405"/>
            <a:ext cx="5660136" cy="228600"/>
          </a:xfrm>
        </p:spPr>
        <p:txBody>
          <a:bodyPr/>
          <a:lstStyle>
            <a:lvl1pPr>
              <a:defRPr/>
            </a:lvl1pPr>
          </a:lstStyle>
          <a:p>
            <a:pPr lvl="0"/>
            <a:endParaRPr lang="en-US"/>
          </a:p>
        </p:txBody>
      </p:sp>
      <p:sp>
        <p:nvSpPr>
          <p:cNvPr id="14" name="Slide Number Placeholder 5">
            <a:extLst>
              <a:ext uri="{FF2B5EF4-FFF2-40B4-BE49-F238E27FC236}">
                <a16:creationId xmlns:a16="http://schemas.microsoft.com/office/drawing/2014/main" id="{2705FCCC-6A5B-482E-A285-11360226C914}"/>
              </a:ext>
            </a:extLst>
          </p:cNvPr>
          <p:cNvSpPr txBox="1">
            <a:spLocks noGrp="1"/>
          </p:cNvSpPr>
          <p:nvPr>
            <p:ph type="sldNum" sz="quarter" idx="8"/>
          </p:nvPr>
        </p:nvSpPr>
        <p:spPr>
          <a:xfrm>
            <a:off x="8604504" y="5177405"/>
            <a:ext cx="1958343" cy="228600"/>
          </a:xfrm>
        </p:spPr>
        <p:txBody>
          <a:bodyPr/>
          <a:lstStyle>
            <a:lvl1pPr>
              <a:defRPr>
                <a:solidFill>
                  <a:srgbClr val="262626"/>
                </a:solidFill>
              </a:defRPr>
            </a:lvl1pPr>
          </a:lstStyle>
          <a:p>
            <a:pPr lvl="0"/>
            <a:fld id="{7580A080-4BD4-4154-92C6-CEF2F4E888DB}" type="slidenum">
              <a:t>‹Nº›</a:t>
            </a:fld>
            <a:endParaRPr lang="en-US"/>
          </a:p>
        </p:txBody>
      </p:sp>
    </p:spTree>
    <p:extLst>
      <p:ext uri="{BB962C8B-B14F-4D97-AF65-F5344CB8AC3E}">
        <p14:creationId xmlns:p14="http://schemas.microsoft.com/office/powerpoint/2010/main" val="36578396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7">
            <a:extLst>
              <a:ext uri="{FF2B5EF4-FFF2-40B4-BE49-F238E27FC236}">
                <a16:creationId xmlns:a16="http://schemas.microsoft.com/office/drawing/2014/main" id="{CCD242AE-E4E7-405A-A3F3-F92F78086A96}"/>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E4D92872-209D-4D72-A718-ADACFC1D46BD}"/>
              </a:ext>
            </a:extLst>
          </p:cNvPr>
          <p:cNvSpPr txBox="1">
            <a:spLocks noGrp="1"/>
          </p:cNvSpPr>
          <p:nvPr>
            <p:ph idx="1"/>
          </p:nvPr>
        </p:nvSpPr>
        <p:spPr>
          <a:xfrm>
            <a:off x="1066803" y="2103120"/>
            <a:ext cx="4663440" cy="3749039"/>
          </a:xfrm>
        </p:spPr>
        <p:txBody>
          <a:bodyPr/>
          <a:lstStyle>
            <a:lvl1pPr>
              <a:defRPr sz="1800"/>
            </a:lvl1pPr>
            <a:lvl2pPr>
              <a:defRPr sz="16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A0F38E9-F360-482C-8AF7-109D57250D5E}"/>
              </a:ext>
            </a:extLst>
          </p:cNvPr>
          <p:cNvSpPr txBox="1">
            <a:spLocks noGrp="1"/>
          </p:cNvSpPr>
          <p:nvPr>
            <p:ph idx="2"/>
          </p:nvPr>
        </p:nvSpPr>
        <p:spPr>
          <a:xfrm>
            <a:off x="6461763" y="2103120"/>
            <a:ext cx="4663440" cy="3749039"/>
          </a:xfrm>
        </p:spPr>
        <p:txBody>
          <a:bodyPr/>
          <a:lstStyle>
            <a:lvl1pPr>
              <a:defRPr sz="1800"/>
            </a:lvl1pPr>
            <a:lvl2pPr>
              <a:defRPr sz="16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6A33689-40E9-4FAE-AE33-DD10B503BEE2}"/>
              </a:ext>
            </a:extLst>
          </p:cNvPr>
          <p:cNvSpPr txBox="1">
            <a:spLocks noGrp="1"/>
          </p:cNvSpPr>
          <p:nvPr>
            <p:ph type="dt" sz="half" idx="7"/>
          </p:nvPr>
        </p:nvSpPr>
        <p:spPr/>
        <p:txBody>
          <a:bodyPr/>
          <a:lstStyle>
            <a:lvl1pPr>
              <a:defRPr/>
            </a:lvl1pPr>
          </a:lstStyle>
          <a:p>
            <a:pPr lvl="0"/>
            <a:fld id="{91B43E08-31FC-4A41-9D2E-4BD647E44C76}" type="datetime1">
              <a:rPr lang="en-US"/>
              <a:pPr lvl="0"/>
              <a:t>11/26/2019</a:t>
            </a:fld>
            <a:endParaRPr lang="en-US"/>
          </a:p>
        </p:txBody>
      </p:sp>
      <p:sp>
        <p:nvSpPr>
          <p:cNvPr id="6" name="Footer Placeholder 5">
            <a:extLst>
              <a:ext uri="{FF2B5EF4-FFF2-40B4-BE49-F238E27FC236}">
                <a16:creationId xmlns:a16="http://schemas.microsoft.com/office/drawing/2014/main" id="{74C8F210-BCFE-4B7C-904F-0299E6EE5A86}"/>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EE3E1982-DFB2-4132-A647-DD7B6FDD744E}"/>
              </a:ext>
            </a:extLst>
          </p:cNvPr>
          <p:cNvSpPr txBox="1">
            <a:spLocks noGrp="1"/>
          </p:cNvSpPr>
          <p:nvPr>
            <p:ph type="sldNum" sz="quarter" idx="8"/>
          </p:nvPr>
        </p:nvSpPr>
        <p:spPr/>
        <p:txBody>
          <a:bodyPr/>
          <a:lstStyle>
            <a:lvl1pPr>
              <a:defRPr/>
            </a:lvl1pPr>
          </a:lstStyle>
          <a:p>
            <a:pPr lvl="0"/>
            <a:fld id="{90220971-4ED5-47EF-8BB1-CC351A792E65}" type="slidenum">
              <a:t>‹Nº›</a:t>
            </a:fld>
            <a:endParaRPr lang="en-US"/>
          </a:p>
        </p:txBody>
      </p:sp>
    </p:spTree>
    <p:extLst>
      <p:ext uri="{BB962C8B-B14F-4D97-AF65-F5344CB8AC3E}">
        <p14:creationId xmlns:p14="http://schemas.microsoft.com/office/powerpoint/2010/main" val="25719034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CA4955-6EDA-4B39-89E0-10AE413F7C1A}"/>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EFFE6C89-CD3F-453A-BEF9-E2E19E6B62A7}"/>
              </a:ext>
            </a:extLst>
          </p:cNvPr>
          <p:cNvSpPr txBox="1">
            <a:spLocks noGrp="1"/>
          </p:cNvSpPr>
          <p:nvPr>
            <p:ph type="body" idx="1"/>
          </p:nvPr>
        </p:nvSpPr>
        <p:spPr>
          <a:xfrm>
            <a:off x="1069848" y="2074334"/>
            <a:ext cx="4663440" cy="640080"/>
          </a:xfrm>
        </p:spPr>
        <p:txBody>
          <a:bodyPr anchor="ctr"/>
          <a:lstStyle>
            <a:lvl1pPr marL="0" indent="0">
              <a:spcBef>
                <a:spcPts val="0"/>
              </a:spcBef>
              <a:buNone/>
              <a:defRPr sz="1900" b="1"/>
            </a:lvl1pPr>
          </a:lstStyle>
          <a:p>
            <a:pPr lvl="0"/>
            <a:r>
              <a:rPr lang="en-US"/>
              <a:t>Click to edit Master text styles</a:t>
            </a:r>
          </a:p>
        </p:txBody>
      </p:sp>
      <p:sp>
        <p:nvSpPr>
          <p:cNvPr id="4" name="Content Placeholder 3">
            <a:extLst>
              <a:ext uri="{FF2B5EF4-FFF2-40B4-BE49-F238E27FC236}">
                <a16:creationId xmlns:a16="http://schemas.microsoft.com/office/drawing/2014/main" id="{8ADFCD15-0C2E-44F7-AABE-513D2D133F89}"/>
              </a:ext>
            </a:extLst>
          </p:cNvPr>
          <p:cNvSpPr txBox="1">
            <a:spLocks noGrp="1"/>
          </p:cNvSpPr>
          <p:nvPr>
            <p:ph idx="2"/>
          </p:nvPr>
        </p:nvSpPr>
        <p:spPr>
          <a:xfrm>
            <a:off x="1069848" y="2792467"/>
            <a:ext cx="4663440" cy="3163824"/>
          </a:xfrm>
        </p:spPr>
        <p:txBody>
          <a:bodyPr/>
          <a:lstStyle>
            <a:lvl1pPr>
              <a:defRPr sz="1800"/>
            </a:lvl1pPr>
            <a:lvl2pPr>
              <a:defRPr sz="16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DD9AC5D-0916-4CEE-B72B-C23D7F8FF9AA}"/>
              </a:ext>
            </a:extLst>
          </p:cNvPr>
          <p:cNvSpPr txBox="1">
            <a:spLocks noGrp="1"/>
          </p:cNvSpPr>
          <p:nvPr>
            <p:ph type="body" idx="3"/>
          </p:nvPr>
        </p:nvSpPr>
        <p:spPr>
          <a:xfrm>
            <a:off x="6458708" y="2074334"/>
            <a:ext cx="4663440" cy="640080"/>
          </a:xfrm>
        </p:spPr>
        <p:txBody>
          <a:bodyPr anchor="ctr"/>
          <a:lstStyle>
            <a:lvl1pPr marL="0" indent="0">
              <a:spcBef>
                <a:spcPts val="0"/>
              </a:spcBef>
              <a:buNone/>
              <a:defRPr sz="1900" b="1"/>
            </a:lvl1pPr>
          </a:lstStyle>
          <a:p>
            <a:pPr lvl="0"/>
            <a:r>
              <a:rPr lang="en-US"/>
              <a:t>Click to edit Master text styles</a:t>
            </a:r>
          </a:p>
        </p:txBody>
      </p:sp>
      <p:sp>
        <p:nvSpPr>
          <p:cNvPr id="6" name="Content Placeholder 5">
            <a:extLst>
              <a:ext uri="{FF2B5EF4-FFF2-40B4-BE49-F238E27FC236}">
                <a16:creationId xmlns:a16="http://schemas.microsoft.com/office/drawing/2014/main" id="{504961E8-90B9-4D1A-B86A-1C0C42603C08}"/>
              </a:ext>
            </a:extLst>
          </p:cNvPr>
          <p:cNvSpPr txBox="1">
            <a:spLocks noGrp="1"/>
          </p:cNvSpPr>
          <p:nvPr>
            <p:ph idx="4"/>
          </p:nvPr>
        </p:nvSpPr>
        <p:spPr>
          <a:xfrm>
            <a:off x="6458708" y="2792467"/>
            <a:ext cx="4663440" cy="3164509"/>
          </a:xfrm>
        </p:spPr>
        <p:txBody>
          <a:bodyPr/>
          <a:lstStyle>
            <a:lvl1pPr>
              <a:defRPr sz="1800"/>
            </a:lvl1pPr>
            <a:lvl2pPr>
              <a:defRPr sz="16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FE30CFA-749E-448A-9D06-3613AC46A480}"/>
              </a:ext>
            </a:extLst>
          </p:cNvPr>
          <p:cNvSpPr txBox="1">
            <a:spLocks noGrp="1"/>
          </p:cNvSpPr>
          <p:nvPr>
            <p:ph type="dt" sz="half" idx="7"/>
          </p:nvPr>
        </p:nvSpPr>
        <p:spPr/>
        <p:txBody>
          <a:bodyPr/>
          <a:lstStyle>
            <a:lvl1pPr>
              <a:defRPr/>
            </a:lvl1pPr>
          </a:lstStyle>
          <a:p>
            <a:pPr lvl="0"/>
            <a:fld id="{8714CCD2-AB8F-459E-97F8-73E8B9472F6E}" type="datetime1">
              <a:rPr lang="en-US"/>
              <a:pPr lvl="0"/>
              <a:t>11/26/2019</a:t>
            </a:fld>
            <a:endParaRPr lang="en-US"/>
          </a:p>
        </p:txBody>
      </p:sp>
      <p:sp>
        <p:nvSpPr>
          <p:cNvPr id="8" name="Footer Placeholder 7">
            <a:extLst>
              <a:ext uri="{FF2B5EF4-FFF2-40B4-BE49-F238E27FC236}">
                <a16:creationId xmlns:a16="http://schemas.microsoft.com/office/drawing/2014/main" id="{40A5163E-899A-4FBB-A7C0-AE7C9C362375}"/>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BD70EC66-F3B2-4099-BD45-BD9E98363750}"/>
              </a:ext>
            </a:extLst>
          </p:cNvPr>
          <p:cNvSpPr txBox="1">
            <a:spLocks noGrp="1"/>
          </p:cNvSpPr>
          <p:nvPr>
            <p:ph type="sldNum" sz="quarter" idx="8"/>
          </p:nvPr>
        </p:nvSpPr>
        <p:spPr/>
        <p:txBody>
          <a:bodyPr/>
          <a:lstStyle>
            <a:lvl1pPr>
              <a:defRPr/>
            </a:lvl1pPr>
          </a:lstStyle>
          <a:p>
            <a:pPr lvl="0"/>
            <a:fld id="{3E0CE937-E0F2-44FB-A9F3-8513EADEB228}" type="slidenum">
              <a:t>‹Nº›</a:t>
            </a:fld>
            <a:endParaRPr lang="en-US"/>
          </a:p>
        </p:txBody>
      </p:sp>
    </p:spTree>
    <p:extLst>
      <p:ext uri="{BB962C8B-B14F-4D97-AF65-F5344CB8AC3E}">
        <p14:creationId xmlns:p14="http://schemas.microsoft.com/office/powerpoint/2010/main" val="15248482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97DC0-087A-4C6F-938F-D5BFF3DD637B}"/>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425E5EB5-8398-47C1-B455-12717F999333}"/>
              </a:ext>
            </a:extLst>
          </p:cNvPr>
          <p:cNvSpPr txBox="1">
            <a:spLocks noGrp="1"/>
          </p:cNvSpPr>
          <p:nvPr>
            <p:ph type="dt" sz="half" idx="7"/>
          </p:nvPr>
        </p:nvSpPr>
        <p:spPr/>
        <p:txBody>
          <a:bodyPr/>
          <a:lstStyle>
            <a:lvl1pPr>
              <a:defRPr/>
            </a:lvl1pPr>
          </a:lstStyle>
          <a:p>
            <a:pPr lvl="0"/>
            <a:fld id="{A6F51376-1232-4243-8D7E-283FAA753512}" type="datetime1">
              <a:rPr lang="en-US"/>
              <a:pPr lvl="0"/>
              <a:t>11/26/2019</a:t>
            </a:fld>
            <a:endParaRPr lang="en-US"/>
          </a:p>
        </p:txBody>
      </p:sp>
      <p:sp>
        <p:nvSpPr>
          <p:cNvPr id="4" name="Footer Placeholder 3">
            <a:extLst>
              <a:ext uri="{FF2B5EF4-FFF2-40B4-BE49-F238E27FC236}">
                <a16:creationId xmlns:a16="http://schemas.microsoft.com/office/drawing/2014/main" id="{6C46858E-66E0-458F-8639-57EC97B01605}"/>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12F829F9-9C65-457A-9D17-60A9C948B5D7}"/>
              </a:ext>
            </a:extLst>
          </p:cNvPr>
          <p:cNvSpPr txBox="1">
            <a:spLocks noGrp="1"/>
          </p:cNvSpPr>
          <p:nvPr>
            <p:ph type="sldNum" sz="quarter" idx="8"/>
          </p:nvPr>
        </p:nvSpPr>
        <p:spPr/>
        <p:txBody>
          <a:bodyPr/>
          <a:lstStyle>
            <a:lvl1pPr>
              <a:defRPr/>
            </a:lvl1pPr>
          </a:lstStyle>
          <a:p>
            <a:pPr lvl="0"/>
            <a:fld id="{C553083C-3622-43D3-BF56-C2460BC1CE9C}" type="slidenum">
              <a:t>‹Nº›</a:t>
            </a:fld>
            <a:endParaRPr lang="en-US"/>
          </a:p>
        </p:txBody>
      </p:sp>
    </p:spTree>
    <p:extLst>
      <p:ext uri="{BB962C8B-B14F-4D97-AF65-F5344CB8AC3E}">
        <p14:creationId xmlns:p14="http://schemas.microsoft.com/office/powerpoint/2010/main" val="8229734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7205CDC-6387-449C-8E66-C9F327657C1C}"/>
              </a:ext>
            </a:extLst>
          </p:cNvPr>
          <p:cNvSpPr txBox="1">
            <a:spLocks noGrp="1"/>
          </p:cNvSpPr>
          <p:nvPr>
            <p:ph type="dt" sz="half" idx="7"/>
          </p:nvPr>
        </p:nvSpPr>
        <p:spPr/>
        <p:txBody>
          <a:bodyPr/>
          <a:lstStyle>
            <a:lvl1pPr>
              <a:defRPr/>
            </a:lvl1pPr>
          </a:lstStyle>
          <a:p>
            <a:pPr lvl="0"/>
            <a:fld id="{837FE7E9-7CDB-4410-8585-8D869E91B779}" type="datetime1">
              <a:rPr lang="en-US"/>
              <a:pPr lvl="0"/>
              <a:t>11/26/2019</a:t>
            </a:fld>
            <a:endParaRPr lang="en-US"/>
          </a:p>
        </p:txBody>
      </p:sp>
      <p:sp>
        <p:nvSpPr>
          <p:cNvPr id="3" name="Footer Placeholder 2">
            <a:extLst>
              <a:ext uri="{FF2B5EF4-FFF2-40B4-BE49-F238E27FC236}">
                <a16:creationId xmlns:a16="http://schemas.microsoft.com/office/drawing/2014/main" id="{E427A707-9CBF-4253-B3CD-2104A904672B}"/>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2D85D461-E6D2-4649-89BE-3FBD050E70C8}"/>
              </a:ext>
            </a:extLst>
          </p:cNvPr>
          <p:cNvSpPr txBox="1">
            <a:spLocks noGrp="1"/>
          </p:cNvSpPr>
          <p:nvPr>
            <p:ph type="sldNum" sz="quarter" idx="8"/>
          </p:nvPr>
        </p:nvSpPr>
        <p:spPr/>
        <p:txBody>
          <a:bodyPr/>
          <a:lstStyle>
            <a:lvl1pPr>
              <a:defRPr/>
            </a:lvl1pPr>
          </a:lstStyle>
          <a:p>
            <a:pPr lvl="0"/>
            <a:fld id="{14FD9E12-8BF3-43C6-9C88-7817FF01891F}" type="slidenum">
              <a:t>‹Nº›</a:t>
            </a:fld>
            <a:endParaRPr lang="en-US"/>
          </a:p>
        </p:txBody>
      </p:sp>
    </p:spTree>
    <p:extLst>
      <p:ext uri="{BB962C8B-B14F-4D97-AF65-F5344CB8AC3E}">
        <p14:creationId xmlns:p14="http://schemas.microsoft.com/office/powerpoint/2010/main" val="3100613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7F9491C0-3002-4588-99C9-1CC5EE4277B3}"/>
              </a:ext>
            </a:extLst>
          </p:cNvPr>
          <p:cNvSpPr/>
          <p:nvPr/>
        </p:nvSpPr>
        <p:spPr>
          <a:xfrm>
            <a:off x="8119872" y="237744"/>
            <a:ext cx="3826599" cy="6382512"/>
          </a:xfrm>
          <a:prstGeom prst="rect">
            <a:avLst/>
          </a:prstGeom>
          <a:solidFill>
            <a:srgbClr val="D9D9D9">
              <a:alpha val="60000"/>
            </a:srgbClr>
          </a:solidFill>
          <a:ln cap="flat">
            <a:noFill/>
            <a:prstDash val="solid"/>
          </a:ln>
        </p:spPr>
        <p:txBody>
          <a:bodyPr lIns="0" tIns="0" rIns="0" bIns="0"/>
          <a:lstStyle/>
          <a:p>
            <a:endParaRPr lang="en-GB"/>
          </a:p>
        </p:txBody>
      </p:sp>
      <p:sp>
        <p:nvSpPr>
          <p:cNvPr id="3" name="Rectangle 12">
            <a:extLst>
              <a:ext uri="{FF2B5EF4-FFF2-40B4-BE49-F238E27FC236}">
                <a16:creationId xmlns:a16="http://schemas.microsoft.com/office/drawing/2014/main" id="{C9A2EC20-54B3-4816-BE0B-C81C19CDCE86}"/>
              </a:ext>
            </a:extLst>
          </p:cNvPr>
          <p:cNvSpPr/>
          <p:nvPr/>
        </p:nvSpPr>
        <p:spPr>
          <a:xfrm>
            <a:off x="8254663" y="374904"/>
            <a:ext cx="3557015" cy="6108192"/>
          </a:xfrm>
          <a:prstGeom prst="rect">
            <a:avLst/>
          </a:prstGeom>
          <a:noFill/>
          <a:ln w="6345" cap="sq">
            <a:solidFill>
              <a:srgbClr val="404040"/>
            </a:solidFill>
            <a:prstDash val="solid"/>
            <a:miter/>
          </a:ln>
        </p:spPr>
        <p:txBody>
          <a:bodyPr lIns="0" tIns="0" rIns="0" bIns="0"/>
          <a:lstStyle/>
          <a:p>
            <a:endParaRPr lang="en-GB"/>
          </a:p>
        </p:txBody>
      </p:sp>
      <p:sp>
        <p:nvSpPr>
          <p:cNvPr id="4" name="Title 1">
            <a:extLst>
              <a:ext uri="{FF2B5EF4-FFF2-40B4-BE49-F238E27FC236}">
                <a16:creationId xmlns:a16="http://schemas.microsoft.com/office/drawing/2014/main" id="{0F0EF74B-0D81-4558-B741-C6E6024AABD5}"/>
              </a:ext>
            </a:extLst>
          </p:cNvPr>
          <p:cNvSpPr txBox="1">
            <a:spLocks noGrp="1"/>
          </p:cNvSpPr>
          <p:nvPr>
            <p:ph type="title"/>
          </p:nvPr>
        </p:nvSpPr>
        <p:spPr>
          <a:xfrm>
            <a:off x="8458200" y="607390"/>
            <a:ext cx="3161958" cy="1645920"/>
          </a:xfrm>
        </p:spPr>
        <p:txBody>
          <a:bodyPr anchor="b"/>
          <a:lstStyle>
            <a:lvl1pPr>
              <a:lnSpc>
                <a:spcPct val="100000"/>
              </a:lnSpc>
              <a:defRPr sz="3200" b="0">
                <a:solidFill>
                  <a:srgbClr val="000000"/>
                </a:solidFill>
              </a:defRPr>
            </a:lvl1pPr>
          </a:lstStyle>
          <a:p>
            <a:pPr lvl="0"/>
            <a:r>
              <a:rPr lang="en-US"/>
              <a:t>Click to edit Master title style</a:t>
            </a:r>
          </a:p>
        </p:txBody>
      </p:sp>
      <p:sp>
        <p:nvSpPr>
          <p:cNvPr id="5" name="Content Placeholder 2">
            <a:extLst>
              <a:ext uri="{FF2B5EF4-FFF2-40B4-BE49-F238E27FC236}">
                <a16:creationId xmlns:a16="http://schemas.microsoft.com/office/drawing/2014/main" id="{A4C93E61-D440-4C6A-9936-9B2E4EB9B993}"/>
              </a:ext>
            </a:extLst>
          </p:cNvPr>
          <p:cNvSpPr txBox="1">
            <a:spLocks noGrp="1"/>
          </p:cNvSpPr>
          <p:nvPr>
            <p:ph idx="1"/>
          </p:nvPr>
        </p:nvSpPr>
        <p:spPr>
          <a:xfrm>
            <a:off x="685800" y="609603"/>
            <a:ext cx="6858000" cy="5333996"/>
          </a:xfrm>
        </p:spPr>
        <p:txBody>
          <a:bodyPr/>
          <a:lstStyle>
            <a:lvl1pPr>
              <a:defRPr sz="1900"/>
            </a:lvl1pPr>
            <a:lvl2pPr>
              <a:defRPr sz="16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AA0DF61B-C7B3-4816-97AE-6E0B39D02027}"/>
              </a:ext>
            </a:extLst>
          </p:cNvPr>
          <p:cNvSpPr txBox="1">
            <a:spLocks noGrp="1"/>
          </p:cNvSpPr>
          <p:nvPr>
            <p:ph type="body" idx="2"/>
          </p:nvPr>
        </p:nvSpPr>
        <p:spPr>
          <a:xfrm>
            <a:off x="8458200" y="2336804"/>
            <a:ext cx="3161958" cy="3606795"/>
          </a:xfrm>
        </p:spPr>
        <p:txBody>
          <a:bodyPr/>
          <a:lstStyle>
            <a:lvl1pPr marL="0" indent="0">
              <a:lnSpc>
                <a:spcPct val="110000"/>
              </a:lnSpc>
              <a:spcBef>
                <a:spcPts val="800"/>
              </a:spcBef>
              <a:buNone/>
              <a:defRPr sz="1800"/>
            </a:lvl1pPr>
          </a:lstStyle>
          <a:p>
            <a:pPr lvl="0"/>
            <a:r>
              <a:rPr lang="en-US"/>
              <a:t>Click to edit Master text styles</a:t>
            </a:r>
          </a:p>
        </p:txBody>
      </p:sp>
      <p:sp>
        <p:nvSpPr>
          <p:cNvPr id="7" name="Date Placeholder 7">
            <a:extLst>
              <a:ext uri="{FF2B5EF4-FFF2-40B4-BE49-F238E27FC236}">
                <a16:creationId xmlns:a16="http://schemas.microsoft.com/office/drawing/2014/main" id="{1B319A36-331F-4D55-B02D-01DA0482B317}"/>
              </a:ext>
            </a:extLst>
          </p:cNvPr>
          <p:cNvSpPr txBox="1">
            <a:spLocks noGrp="1"/>
          </p:cNvSpPr>
          <p:nvPr>
            <p:ph type="dt" sz="half" idx="7"/>
          </p:nvPr>
        </p:nvSpPr>
        <p:spPr>
          <a:xfrm>
            <a:off x="5587998" y="6035040"/>
            <a:ext cx="1955801" cy="365760"/>
          </a:xfrm>
        </p:spPr>
        <p:txBody>
          <a:bodyPr/>
          <a:lstStyle>
            <a:lvl1pPr>
              <a:defRPr>
                <a:solidFill>
                  <a:srgbClr val="262626"/>
                </a:solidFill>
              </a:defRPr>
            </a:lvl1pPr>
          </a:lstStyle>
          <a:p>
            <a:pPr lvl="0"/>
            <a:fld id="{7D8D63D1-EE12-4905-B9E9-F740324F9C02}" type="datetime1">
              <a:rPr lang="en-US"/>
              <a:pPr lvl="0"/>
              <a:t>11/26/2019</a:t>
            </a:fld>
            <a:endParaRPr lang="en-US"/>
          </a:p>
        </p:txBody>
      </p:sp>
      <p:sp>
        <p:nvSpPr>
          <p:cNvPr id="8" name="Footer Placeholder 8">
            <a:extLst>
              <a:ext uri="{FF2B5EF4-FFF2-40B4-BE49-F238E27FC236}">
                <a16:creationId xmlns:a16="http://schemas.microsoft.com/office/drawing/2014/main" id="{017F789E-2A00-4890-8FA6-4059FC7A598B}"/>
              </a:ext>
            </a:extLst>
          </p:cNvPr>
          <p:cNvSpPr txBox="1">
            <a:spLocks noGrp="1"/>
          </p:cNvSpPr>
          <p:nvPr>
            <p:ph type="ftr" sz="quarter" idx="9"/>
          </p:nvPr>
        </p:nvSpPr>
        <p:spPr>
          <a:xfrm>
            <a:off x="685800" y="6035040"/>
            <a:ext cx="4584701" cy="365760"/>
          </a:xfrm>
        </p:spPr>
        <p:txBody>
          <a:bodyPr/>
          <a:lstStyle>
            <a:lvl1pPr>
              <a:defRPr/>
            </a:lvl1pPr>
          </a:lstStyle>
          <a:p>
            <a:pPr lvl="0"/>
            <a:endParaRPr lang="en-US"/>
          </a:p>
        </p:txBody>
      </p:sp>
      <p:sp>
        <p:nvSpPr>
          <p:cNvPr id="9" name="Slide Number Placeholder 10">
            <a:extLst>
              <a:ext uri="{FF2B5EF4-FFF2-40B4-BE49-F238E27FC236}">
                <a16:creationId xmlns:a16="http://schemas.microsoft.com/office/drawing/2014/main" id="{17CD022A-3853-4FFD-9D50-2627A3284ECA}"/>
              </a:ext>
            </a:extLst>
          </p:cNvPr>
          <p:cNvSpPr txBox="1">
            <a:spLocks noGrp="1"/>
          </p:cNvSpPr>
          <p:nvPr>
            <p:ph type="sldNum" sz="quarter" idx="8"/>
          </p:nvPr>
        </p:nvSpPr>
        <p:spPr>
          <a:xfrm>
            <a:off x="10396728" y="6035040"/>
            <a:ext cx="1223430" cy="365760"/>
          </a:xfrm>
        </p:spPr>
        <p:txBody>
          <a:bodyPr/>
          <a:lstStyle>
            <a:lvl1pPr>
              <a:defRPr>
                <a:solidFill>
                  <a:srgbClr val="262626"/>
                </a:solidFill>
              </a:defRPr>
            </a:lvl1pPr>
          </a:lstStyle>
          <a:p>
            <a:pPr lvl="0"/>
            <a:fld id="{A97AB7A4-ABAB-4ABE-AE8D-5DA12FAE9EA5}" type="slidenum">
              <a:t>‹Nº›</a:t>
            </a:fld>
            <a:endParaRPr lang="en-US"/>
          </a:p>
        </p:txBody>
      </p:sp>
    </p:spTree>
    <p:extLst>
      <p:ext uri="{BB962C8B-B14F-4D97-AF65-F5344CB8AC3E}">
        <p14:creationId xmlns:p14="http://schemas.microsoft.com/office/powerpoint/2010/main" val="19901728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735F5AFA-6E65-48C4-B087-9BDB2B6D3852}"/>
              </a:ext>
            </a:extLst>
          </p:cNvPr>
          <p:cNvSpPr/>
          <p:nvPr/>
        </p:nvSpPr>
        <p:spPr>
          <a:xfrm>
            <a:off x="8119872" y="237744"/>
            <a:ext cx="3826599" cy="6382512"/>
          </a:xfrm>
          <a:prstGeom prst="rect">
            <a:avLst/>
          </a:prstGeom>
          <a:solidFill>
            <a:srgbClr val="D9D9D9">
              <a:alpha val="60000"/>
            </a:srgbClr>
          </a:solidFill>
          <a:ln cap="flat">
            <a:noFill/>
            <a:prstDash val="solid"/>
          </a:ln>
        </p:spPr>
        <p:txBody>
          <a:bodyPr lIns="0" tIns="0" rIns="0" bIns="0"/>
          <a:lstStyle/>
          <a:p>
            <a:endParaRPr lang="en-GB"/>
          </a:p>
        </p:txBody>
      </p:sp>
      <p:sp>
        <p:nvSpPr>
          <p:cNvPr id="3" name="Picture Placeholder 2">
            <a:extLst>
              <a:ext uri="{FF2B5EF4-FFF2-40B4-BE49-F238E27FC236}">
                <a16:creationId xmlns:a16="http://schemas.microsoft.com/office/drawing/2014/main" id="{8FE275C1-C5C9-443A-98DB-CFE7D06A101E}"/>
              </a:ext>
            </a:extLst>
          </p:cNvPr>
          <p:cNvSpPr txBox="1">
            <a:spLocks noGrp="1"/>
          </p:cNvSpPr>
          <p:nvPr>
            <p:ph type="pic" idx="1"/>
          </p:nvPr>
        </p:nvSpPr>
        <p:spPr>
          <a:xfrm>
            <a:off x="228600" y="237744"/>
            <a:ext cx="7696203" cy="6382512"/>
          </a:xfrm>
          <a:solidFill>
            <a:srgbClr val="C4C9B0"/>
          </a:solidFill>
        </p:spPr>
        <p:txBody>
          <a:bodyPr/>
          <a:lstStyle>
            <a:lvl1pPr marL="0" indent="0">
              <a:buNone/>
              <a:defRPr sz="3200"/>
            </a:lvl1pPr>
          </a:lstStyle>
          <a:p>
            <a:pPr lvl="0"/>
            <a:r>
              <a:rPr lang="en-US"/>
              <a:t>Click icon to add picture</a:t>
            </a:r>
          </a:p>
        </p:txBody>
      </p:sp>
      <p:sp>
        <p:nvSpPr>
          <p:cNvPr id="4" name="Date Placeholder 4">
            <a:extLst>
              <a:ext uri="{FF2B5EF4-FFF2-40B4-BE49-F238E27FC236}">
                <a16:creationId xmlns:a16="http://schemas.microsoft.com/office/drawing/2014/main" id="{5A262740-6EFB-46AC-908D-4E0779657E45}"/>
              </a:ext>
            </a:extLst>
          </p:cNvPr>
          <p:cNvSpPr txBox="1">
            <a:spLocks noGrp="1"/>
          </p:cNvSpPr>
          <p:nvPr>
            <p:ph type="dt" sz="half" idx="7"/>
          </p:nvPr>
        </p:nvSpPr>
        <p:spPr>
          <a:xfrm>
            <a:off x="5662339" y="6035040"/>
            <a:ext cx="2071966" cy="365760"/>
          </a:xfrm>
        </p:spPr>
        <p:txBody>
          <a:bodyPr/>
          <a:lstStyle>
            <a:lvl1pPr>
              <a:defRPr b="1">
                <a:solidFill>
                  <a:srgbClr val="FFFFFF"/>
                </a:solidFill>
                <a:effectLst>
                  <a:outerShdw dist="6348" dir="2700000">
                    <a:srgbClr val="000000"/>
                  </a:outerShdw>
                </a:effectLst>
              </a:defRPr>
            </a:lvl1pPr>
          </a:lstStyle>
          <a:p>
            <a:pPr lvl="0"/>
            <a:fld id="{F3541A3C-BB64-454C-8AEA-FB24C271DBC6}" type="datetime1">
              <a:rPr lang="en-US"/>
              <a:pPr lvl="0"/>
              <a:t>11/26/2019</a:t>
            </a:fld>
            <a:endParaRPr lang="en-US"/>
          </a:p>
        </p:txBody>
      </p:sp>
      <p:sp>
        <p:nvSpPr>
          <p:cNvPr id="5" name="Footer Placeholder 5">
            <a:extLst>
              <a:ext uri="{FF2B5EF4-FFF2-40B4-BE49-F238E27FC236}">
                <a16:creationId xmlns:a16="http://schemas.microsoft.com/office/drawing/2014/main" id="{BF5B8AF1-6A2B-432C-A065-7CBE31FE2505}"/>
              </a:ext>
            </a:extLst>
          </p:cNvPr>
          <p:cNvSpPr txBox="1">
            <a:spLocks noGrp="1"/>
          </p:cNvSpPr>
          <p:nvPr>
            <p:ph type="ftr" sz="quarter" idx="9"/>
          </p:nvPr>
        </p:nvSpPr>
        <p:spPr>
          <a:xfrm>
            <a:off x="612648" y="6035040"/>
            <a:ext cx="4588001" cy="365760"/>
          </a:xfrm>
        </p:spPr>
        <p:txBody>
          <a:bodyPr/>
          <a:lstStyle>
            <a:lvl1pPr>
              <a:defRPr sz="1000" b="1">
                <a:solidFill>
                  <a:srgbClr val="FFFFFF"/>
                </a:solidFill>
                <a:effectLst>
                  <a:outerShdw dist="6348" dir="2700000">
                    <a:srgbClr val="000000"/>
                  </a:outerShdw>
                </a:effectLst>
              </a:defRPr>
            </a:lvl1pPr>
          </a:lstStyle>
          <a:p>
            <a:pPr lvl="0"/>
            <a:endParaRPr lang="en-US"/>
          </a:p>
        </p:txBody>
      </p:sp>
      <p:sp>
        <p:nvSpPr>
          <p:cNvPr id="6" name="Slide Number Placeholder 6">
            <a:extLst>
              <a:ext uri="{FF2B5EF4-FFF2-40B4-BE49-F238E27FC236}">
                <a16:creationId xmlns:a16="http://schemas.microsoft.com/office/drawing/2014/main" id="{41DE9FCB-2E2F-4CD3-B6E7-1CFE666D9743}"/>
              </a:ext>
            </a:extLst>
          </p:cNvPr>
          <p:cNvSpPr txBox="1">
            <a:spLocks noGrp="1"/>
          </p:cNvSpPr>
          <p:nvPr>
            <p:ph type="sldNum" sz="quarter" idx="8"/>
          </p:nvPr>
        </p:nvSpPr>
        <p:spPr>
          <a:xfrm>
            <a:off x="10396728" y="6035040"/>
            <a:ext cx="1225296" cy="365760"/>
          </a:xfrm>
        </p:spPr>
        <p:txBody>
          <a:bodyPr/>
          <a:lstStyle>
            <a:lvl1pPr>
              <a:defRPr/>
            </a:lvl1pPr>
          </a:lstStyle>
          <a:p>
            <a:pPr lvl="0"/>
            <a:fld id="{14FEDA1F-425A-4C56-B239-B7706EBFE40F}" type="slidenum">
              <a:t>‹Nº›</a:t>
            </a:fld>
            <a:endParaRPr lang="en-US"/>
          </a:p>
        </p:txBody>
      </p:sp>
      <p:sp>
        <p:nvSpPr>
          <p:cNvPr id="7" name="Rectangle 11">
            <a:extLst>
              <a:ext uri="{FF2B5EF4-FFF2-40B4-BE49-F238E27FC236}">
                <a16:creationId xmlns:a16="http://schemas.microsoft.com/office/drawing/2014/main" id="{BA40CD20-DFA9-47F3-B35F-94EC49154752}"/>
              </a:ext>
            </a:extLst>
          </p:cNvPr>
          <p:cNvSpPr/>
          <p:nvPr/>
        </p:nvSpPr>
        <p:spPr>
          <a:xfrm>
            <a:off x="8254663" y="374904"/>
            <a:ext cx="3557015" cy="6108192"/>
          </a:xfrm>
          <a:prstGeom prst="rect">
            <a:avLst/>
          </a:prstGeom>
          <a:noFill/>
          <a:ln w="6345" cap="sq">
            <a:solidFill>
              <a:srgbClr val="404040"/>
            </a:solidFill>
            <a:prstDash val="solid"/>
            <a:miter/>
          </a:ln>
        </p:spPr>
        <p:txBody>
          <a:bodyPr lIns="0" tIns="0" rIns="0" bIns="0"/>
          <a:lstStyle/>
          <a:p>
            <a:endParaRPr lang="en-GB"/>
          </a:p>
        </p:txBody>
      </p:sp>
      <p:sp>
        <p:nvSpPr>
          <p:cNvPr id="8" name="Title 1">
            <a:extLst>
              <a:ext uri="{FF2B5EF4-FFF2-40B4-BE49-F238E27FC236}">
                <a16:creationId xmlns:a16="http://schemas.microsoft.com/office/drawing/2014/main" id="{847A4BC5-E3BB-452A-8C96-7706AF96D2E3}"/>
              </a:ext>
            </a:extLst>
          </p:cNvPr>
          <p:cNvSpPr txBox="1">
            <a:spLocks noGrp="1"/>
          </p:cNvSpPr>
          <p:nvPr>
            <p:ph type="title"/>
          </p:nvPr>
        </p:nvSpPr>
        <p:spPr>
          <a:xfrm>
            <a:off x="8477246" y="603504"/>
            <a:ext cx="3144777" cy="1645920"/>
          </a:xfrm>
        </p:spPr>
        <p:txBody>
          <a:bodyPr anchor="b">
            <a:noAutofit/>
          </a:bodyPr>
          <a:lstStyle>
            <a:lvl1pPr>
              <a:lnSpc>
                <a:spcPct val="100000"/>
              </a:lnSpc>
              <a:defRPr sz="3200" b="0">
                <a:solidFill>
                  <a:srgbClr val="000000"/>
                </a:solidFill>
              </a:defRPr>
            </a:lvl1pPr>
          </a:lstStyle>
          <a:p>
            <a:pPr lvl="0"/>
            <a:r>
              <a:rPr lang="en-US"/>
              <a:t>Click to edit Master title style</a:t>
            </a:r>
          </a:p>
        </p:txBody>
      </p:sp>
      <p:sp>
        <p:nvSpPr>
          <p:cNvPr id="9" name="Text Placeholder 3">
            <a:extLst>
              <a:ext uri="{FF2B5EF4-FFF2-40B4-BE49-F238E27FC236}">
                <a16:creationId xmlns:a16="http://schemas.microsoft.com/office/drawing/2014/main" id="{23F742CD-CE6B-49AE-9B3F-85BBFB9A5F08}"/>
              </a:ext>
            </a:extLst>
          </p:cNvPr>
          <p:cNvSpPr txBox="1">
            <a:spLocks noGrp="1"/>
          </p:cNvSpPr>
          <p:nvPr>
            <p:ph type="body" idx="2"/>
          </p:nvPr>
        </p:nvSpPr>
        <p:spPr>
          <a:xfrm>
            <a:off x="8477246" y="2386584"/>
            <a:ext cx="3144777" cy="3511296"/>
          </a:xfrm>
        </p:spPr>
        <p:txBody>
          <a:bodyPr/>
          <a:lstStyle>
            <a:lvl1pPr marL="0" indent="0">
              <a:lnSpc>
                <a:spcPct val="110000"/>
              </a:lnSpc>
              <a:spcBef>
                <a:spcPts val="800"/>
              </a:spcBef>
              <a:buNone/>
              <a:defRPr sz="1800"/>
            </a:lvl1pPr>
          </a:lstStyle>
          <a:p>
            <a:pPr lvl="0"/>
            <a:r>
              <a:rPr lang="en-US"/>
              <a:t>Click to edit Master text styles</a:t>
            </a:r>
          </a:p>
        </p:txBody>
      </p:sp>
    </p:spTree>
    <p:extLst>
      <p:ext uri="{BB962C8B-B14F-4D97-AF65-F5344CB8AC3E}">
        <p14:creationId xmlns:p14="http://schemas.microsoft.com/office/powerpoint/2010/main" val="14921399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5267C-5655-46A9-B75C-3F9B328E6A57}"/>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DEFD635A-71C8-4103-BF6B-E09AF17D6795}"/>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1920A22-0EFF-46F3-A87B-16C23B06A52C}"/>
              </a:ext>
            </a:extLst>
          </p:cNvPr>
          <p:cNvSpPr txBox="1">
            <a:spLocks noGrp="1"/>
          </p:cNvSpPr>
          <p:nvPr>
            <p:ph type="dt" sz="half" idx="7"/>
          </p:nvPr>
        </p:nvSpPr>
        <p:spPr/>
        <p:txBody>
          <a:bodyPr/>
          <a:lstStyle>
            <a:lvl1pPr>
              <a:defRPr/>
            </a:lvl1pPr>
          </a:lstStyle>
          <a:p>
            <a:pPr lvl="0"/>
            <a:fld id="{D5E25092-77E9-484C-8EF5-EE29DBFC8A4B}" type="datetime1">
              <a:rPr lang="en-US"/>
              <a:pPr lvl="0"/>
              <a:t>11/26/2019</a:t>
            </a:fld>
            <a:endParaRPr lang="en-US"/>
          </a:p>
        </p:txBody>
      </p:sp>
      <p:sp>
        <p:nvSpPr>
          <p:cNvPr id="5" name="Footer Placeholder 4">
            <a:extLst>
              <a:ext uri="{FF2B5EF4-FFF2-40B4-BE49-F238E27FC236}">
                <a16:creationId xmlns:a16="http://schemas.microsoft.com/office/drawing/2014/main" id="{1BA8EBF8-B11E-4890-895D-6CB4A24A1DF6}"/>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2B225DF5-2114-4B28-842D-45A9268C6D42}"/>
              </a:ext>
            </a:extLst>
          </p:cNvPr>
          <p:cNvSpPr txBox="1">
            <a:spLocks noGrp="1"/>
          </p:cNvSpPr>
          <p:nvPr>
            <p:ph type="sldNum" sz="quarter" idx="8"/>
          </p:nvPr>
        </p:nvSpPr>
        <p:spPr/>
        <p:txBody>
          <a:bodyPr/>
          <a:lstStyle>
            <a:lvl1pPr>
              <a:defRPr/>
            </a:lvl1pPr>
          </a:lstStyle>
          <a:p>
            <a:pPr lvl="0"/>
            <a:fld id="{8E8FAF84-3839-4897-AA38-8E1BEC993080}" type="slidenum">
              <a:t>‹Nº›</a:t>
            </a:fld>
            <a:endParaRPr lang="en-US"/>
          </a:p>
        </p:txBody>
      </p:sp>
    </p:spTree>
    <p:extLst>
      <p:ext uri="{BB962C8B-B14F-4D97-AF65-F5344CB8AC3E}">
        <p14:creationId xmlns:p14="http://schemas.microsoft.com/office/powerpoint/2010/main" val="29068600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251356B-31A1-42A5-B8AF-77BC58A50702}"/>
              </a:ext>
            </a:extLst>
          </p:cNvPr>
          <p:cNvSpPr txBox="1">
            <a:spLocks noGrp="1"/>
          </p:cNvSpPr>
          <p:nvPr>
            <p:ph type="title" orient="vert"/>
          </p:nvPr>
        </p:nvSpPr>
        <p:spPr>
          <a:xfrm>
            <a:off x="8991596" y="761996"/>
            <a:ext cx="2362196" cy="5257800"/>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349CBEC7-186C-43B0-B20D-3A363F22259B}"/>
              </a:ext>
            </a:extLst>
          </p:cNvPr>
          <p:cNvSpPr txBox="1">
            <a:spLocks noGrp="1"/>
          </p:cNvSpPr>
          <p:nvPr>
            <p:ph type="body" orient="vert" idx="1"/>
          </p:nvPr>
        </p:nvSpPr>
        <p:spPr>
          <a:xfrm>
            <a:off x="838203" y="761996"/>
            <a:ext cx="8077196" cy="5257800"/>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FF26DC6-124B-426C-B639-58447EDAA13D}"/>
              </a:ext>
            </a:extLst>
          </p:cNvPr>
          <p:cNvSpPr txBox="1">
            <a:spLocks noGrp="1"/>
          </p:cNvSpPr>
          <p:nvPr>
            <p:ph type="dt" sz="half" idx="7"/>
          </p:nvPr>
        </p:nvSpPr>
        <p:spPr/>
        <p:txBody>
          <a:bodyPr/>
          <a:lstStyle>
            <a:lvl1pPr>
              <a:defRPr/>
            </a:lvl1pPr>
          </a:lstStyle>
          <a:p>
            <a:pPr lvl="0"/>
            <a:fld id="{8F162EA2-5058-42A1-8CD3-DAA02FC33364}" type="datetime1">
              <a:rPr lang="en-US"/>
              <a:pPr lvl="0"/>
              <a:t>11/26/2019</a:t>
            </a:fld>
            <a:endParaRPr lang="en-US"/>
          </a:p>
        </p:txBody>
      </p:sp>
      <p:sp>
        <p:nvSpPr>
          <p:cNvPr id="5" name="Footer Placeholder 4">
            <a:extLst>
              <a:ext uri="{FF2B5EF4-FFF2-40B4-BE49-F238E27FC236}">
                <a16:creationId xmlns:a16="http://schemas.microsoft.com/office/drawing/2014/main" id="{70F9BF64-02DE-4336-9DF6-0477D7962FD5}"/>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F39510D4-5EF8-4A26-8E5D-3FF415B897A3}"/>
              </a:ext>
            </a:extLst>
          </p:cNvPr>
          <p:cNvSpPr txBox="1">
            <a:spLocks noGrp="1"/>
          </p:cNvSpPr>
          <p:nvPr>
            <p:ph type="sldNum" sz="quarter" idx="8"/>
          </p:nvPr>
        </p:nvSpPr>
        <p:spPr/>
        <p:txBody>
          <a:bodyPr/>
          <a:lstStyle>
            <a:lvl1pPr>
              <a:defRPr/>
            </a:lvl1pPr>
          </a:lstStyle>
          <a:p>
            <a:pPr lvl="0"/>
            <a:fld id="{E9D29D15-9D0A-40AC-B6C5-7B525EE74739}" type="slidenum">
              <a:t>‹Nº›</a:t>
            </a:fld>
            <a:endParaRPr lang="en-US"/>
          </a:p>
        </p:txBody>
      </p:sp>
    </p:spTree>
    <p:extLst>
      <p:ext uri="{BB962C8B-B14F-4D97-AF65-F5344CB8AC3E}">
        <p14:creationId xmlns:p14="http://schemas.microsoft.com/office/powerpoint/2010/main" val="36176287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6CE2BAB7-9891-4599-B190-BD9CFD253CBF}"/>
              </a:ext>
            </a:extLst>
          </p:cNvPr>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eorgia Pro"/>
            </a:endParaRPr>
          </a:p>
        </p:txBody>
      </p:sp>
      <p:sp>
        <p:nvSpPr>
          <p:cNvPr id="3" name="Rectangle 6">
            <a:extLst>
              <a:ext uri="{FF2B5EF4-FFF2-40B4-BE49-F238E27FC236}">
                <a16:creationId xmlns:a16="http://schemas.microsoft.com/office/drawing/2014/main" id="{E0F1DDE8-E798-4C54-9D68-9D4D7CDF10BD}"/>
              </a:ext>
            </a:extLst>
          </p:cNvPr>
          <p:cNvSpPr/>
          <p:nvPr/>
        </p:nvSpPr>
        <p:spPr>
          <a:xfrm>
            <a:off x="234699" y="237744"/>
            <a:ext cx="11722608" cy="6382512"/>
          </a:xfrm>
          <a:prstGeom prst="rect">
            <a:avLst/>
          </a:prstGeom>
          <a:solidFill>
            <a:srgbClr val="BFBFBF">
              <a:alpha val="60000"/>
            </a:srgbClr>
          </a:solidFill>
          <a:ln cap="flat">
            <a:noFill/>
            <a:prstDash val="solid"/>
          </a:ln>
        </p:spPr>
        <p:txBody>
          <a:bodyPr lIns="0" tIns="0" rIns="0" bIns="0"/>
          <a:lstStyle/>
          <a:p>
            <a:endParaRPr lang="en-GB"/>
          </a:p>
        </p:txBody>
      </p:sp>
      <p:sp>
        <p:nvSpPr>
          <p:cNvPr id="4" name="Rectangle 7">
            <a:extLst>
              <a:ext uri="{FF2B5EF4-FFF2-40B4-BE49-F238E27FC236}">
                <a16:creationId xmlns:a16="http://schemas.microsoft.com/office/drawing/2014/main" id="{E27C1BAA-5F6E-4333-906D-13970F1E8460}"/>
              </a:ext>
            </a:extLst>
          </p:cNvPr>
          <p:cNvSpPr/>
          <p:nvPr/>
        </p:nvSpPr>
        <p:spPr>
          <a:xfrm>
            <a:off x="371859" y="374904"/>
            <a:ext cx="11448288" cy="6108192"/>
          </a:xfrm>
          <a:prstGeom prst="rect">
            <a:avLst/>
          </a:prstGeom>
          <a:noFill/>
          <a:ln w="6345" cap="sq">
            <a:solidFill>
              <a:srgbClr val="262626"/>
            </a:solidFill>
            <a:prstDash val="solid"/>
            <a:miter/>
          </a:ln>
        </p:spPr>
        <p:txBody>
          <a:bodyPr lIns="0" tIns="0" rIns="0" bIns="0"/>
          <a:lstStyle/>
          <a:p>
            <a:endParaRPr lang="en-GB"/>
          </a:p>
        </p:txBody>
      </p:sp>
      <p:sp>
        <p:nvSpPr>
          <p:cNvPr id="5" name="Title Placeholder 1">
            <a:extLst>
              <a:ext uri="{FF2B5EF4-FFF2-40B4-BE49-F238E27FC236}">
                <a16:creationId xmlns:a16="http://schemas.microsoft.com/office/drawing/2014/main" id="{7CE5B10C-5F0B-4763-AA92-425C15BEDD56}"/>
              </a:ext>
            </a:extLst>
          </p:cNvPr>
          <p:cNvSpPr txBox="1">
            <a:spLocks noGrp="1"/>
          </p:cNvSpPr>
          <p:nvPr>
            <p:ph type="title"/>
          </p:nvPr>
        </p:nvSpPr>
        <p:spPr>
          <a:xfrm>
            <a:off x="1066803" y="642594"/>
            <a:ext cx="10058400" cy="1371600"/>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6" name="Text Placeholder 2">
            <a:extLst>
              <a:ext uri="{FF2B5EF4-FFF2-40B4-BE49-F238E27FC236}">
                <a16:creationId xmlns:a16="http://schemas.microsoft.com/office/drawing/2014/main" id="{7AADEF2F-9506-402A-A43D-2341F2B8E777}"/>
              </a:ext>
            </a:extLst>
          </p:cNvPr>
          <p:cNvSpPr txBox="1">
            <a:spLocks noGrp="1"/>
          </p:cNvSpPr>
          <p:nvPr>
            <p:ph type="body" idx="1"/>
          </p:nvPr>
        </p:nvSpPr>
        <p:spPr>
          <a:xfrm>
            <a:off x="1066803" y="2103120"/>
            <a:ext cx="10058400" cy="3849624"/>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BE06DD7C-C71B-49FA-A6C7-948EE12E565B}"/>
              </a:ext>
            </a:extLst>
          </p:cNvPr>
          <p:cNvSpPr txBox="1">
            <a:spLocks noGrp="1"/>
          </p:cNvSpPr>
          <p:nvPr>
            <p:ph type="dt" sz="half" idx="2"/>
          </p:nvPr>
        </p:nvSpPr>
        <p:spPr>
          <a:xfrm>
            <a:off x="7256797" y="6035040"/>
            <a:ext cx="2893042" cy="365760"/>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US" sz="800" b="0" i="0" u="none" strike="noStrike" kern="1200" cap="none" spc="0" baseline="0">
                <a:solidFill>
                  <a:srgbClr val="404040"/>
                </a:solidFill>
                <a:uFillTx/>
                <a:latin typeface="Georgia Pro"/>
              </a:defRPr>
            </a:lvl1pPr>
          </a:lstStyle>
          <a:p>
            <a:pPr lvl="0"/>
            <a:fld id="{9A2940D6-6441-445F-86EA-E21B1A696BDB}" type="datetime1">
              <a:rPr lang="en-US"/>
              <a:pPr lvl="0"/>
              <a:t>11/26/2019</a:t>
            </a:fld>
            <a:endParaRPr lang="en-US"/>
          </a:p>
        </p:txBody>
      </p:sp>
      <p:sp>
        <p:nvSpPr>
          <p:cNvPr id="8" name="Footer Placeholder 4">
            <a:extLst>
              <a:ext uri="{FF2B5EF4-FFF2-40B4-BE49-F238E27FC236}">
                <a16:creationId xmlns:a16="http://schemas.microsoft.com/office/drawing/2014/main" id="{8608D19A-B873-4738-9AED-657B225A6E49}"/>
              </a:ext>
            </a:extLst>
          </p:cNvPr>
          <p:cNvSpPr txBox="1">
            <a:spLocks noGrp="1"/>
          </p:cNvSpPr>
          <p:nvPr>
            <p:ph type="ftr" sz="quarter" idx="3"/>
          </p:nvPr>
        </p:nvSpPr>
        <p:spPr>
          <a:xfrm>
            <a:off x="1066803" y="6035040"/>
            <a:ext cx="5816598" cy="365760"/>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US" sz="800" b="0" i="0" u="none" strike="noStrike" kern="1200" cap="none" spc="0" baseline="0">
                <a:solidFill>
                  <a:srgbClr val="262626"/>
                </a:solidFill>
                <a:uFillTx/>
                <a:latin typeface="Georgia Pro"/>
              </a:defRPr>
            </a:lvl1pPr>
          </a:lstStyle>
          <a:p>
            <a:pPr lvl="0"/>
            <a:endParaRPr lang="en-US"/>
          </a:p>
        </p:txBody>
      </p:sp>
      <p:sp>
        <p:nvSpPr>
          <p:cNvPr id="9" name="Slide Number Placeholder 5">
            <a:extLst>
              <a:ext uri="{FF2B5EF4-FFF2-40B4-BE49-F238E27FC236}">
                <a16:creationId xmlns:a16="http://schemas.microsoft.com/office/drawing/2014/main" id="{ED1A16E7-DB31-4D93-84BB-AF253D50C424}"/>
              </a:ext>
            </a:extLst>
          </p:cNvPr>
          <p:cNvSpPr txBox="1">
            <a:spLocks noGrp="1"/>
          </p:cNvSpPr>
          <p:nvPr>
            <p:ph type="sldNum" sz="quarter" idx="4"/>
          </p:nvPr>
        </p:nvSpPr>
        <p:spPr>
          <a:xfrm>
            <a:off x="10287000" y="6035040"/>
            <a:ext cx="838203" cy="365760"/>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US" sz="800" b="0" i="0" u="none" strike="noStrike" kern="1200" cap="none" spc="0" baseline="0">
                <a:solidFill>
                  <a:srgbClr val="404040"/>
                </a:solidFill>
                <a:uFillTx/>
                <a:latin typeface="Georgia Pro"/>
              </a:defRPr>
            </a:lvl1pPr>
          </a:lstStyle>
          <a:p>
            <a:pPr lvl="0"/>
            <a:fld id="{B90187AE-A030-4ACD-BB4E-ACD225C5FF86}" type="slidenum">
              <a:t>‹Nº›</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3800" b="1" i="1" u="none" strike="noStrike" kern="1200" cap="none" spc="0" baseline="0">
          <a:solidFill>
            <a:srgbClr val="262626"/>
          </a:solidFill>
          <a:uFillTx/>
          <a:latin typeface="Georgia Pro Cond Black"/>
        </a:defRPr>
      </a:lvl1pPr>
    </p:titleStyle>
    <p:bodyStyle>
      <a:lvl1pPr marL="182880" marR="0" lvl="0" indent="-182880" algn="l" defTabSz="914400" rtl="0" fontAlgn="auto" hangingPunct="1">
        <a:lnSpc>
          <a:spcPct val="120000"/>
        </a:lnSpc>
        <a:spcBef>
          <a:spcPts val="900"/>
        </a:spcBef>
        <a:spcAft>
          <a:spcPts val="0"/>
        </a:spcAft>
        <a:buClr>
          <a:srgbClr val="262626"/>
        </a:buClr>
        <a:buSzPct val="100000"/>
        <a:buFont typeface="Garamond" pitchFamily="18"/>
        <a:buChar char="◦"/>
        <a:tabLst/>
        <a:defRPr lang="en-US" sz="1400" b="0" i="0" u="none" strike="noStrike" kern="1200" cap="none" spc="0" baseline="0">
          <a:solidFill>
            <a:srgbClr val="000000"/>
          </a:solidFill>
          <a:uFillTx/>
          <a:latin typeface="Georgia Pro"/>
        </a:defRPr>
      </a:lvl1pPr>
      <a:lvl2pPr marL="457200" marR="0" lvl="1" indent="-182880" algn="l" defTabSz="914400" rtl="0" fontAlgn="auto" hangingPunct="1">
        <a:lnSpc>
          <a:spcPct val="100000"/>
        </a:lnSpc>
        <a:spcBef>
          <a:spcPts val="500"/>
        </a:spcBef>
        <a:spcAft>
          <a:spcPts val="0"/>
        </a:spcAft>
        <a:buClr>
          <a:srgbClr val="262626"/>
        </a:buClr>
        <a:buSzPct val="100000"/>
        <a:buFont typeface="Garamond" pitchFamily="18"/>
        <a:buChar char="◦"/>
        <a:tabLst/>
        <a:defRPr lang="en-US" sz="1300" b="0" i="0" u="none" strike="noStrike" kern="1200" cap="none" spc="0" baseline="0">
          <a:solidFill>
            <a:srgbClr val="000000"/>
          </a:solidFill>
          <a:uFillTx/>
          <a:latin typeface="Georgia Pro"/>
        </a:defRPr>
      </a:lvl2pPr>
      <a:lvl3pPr marL="731520" marR="0" lvl="2" indent="-182880" algn="l" defTabSz="914400" rtl="0" fontAlgn="auto" hangingPunct="1">
        <a:lnSpc>
          <a:spcPct val="100000"/>
        </a:lnSpc>
        <a:spcBef>
          <a:spcPts val="500"/>
        </a:spcBef>
        <a:spcAft>
          <a:spcPts val="0"/>
        </a:spcAft>
        <a:buClr>
          <a:srgbClr val="262626"/>
        </a:buClr>
        <a:buSzPct val="100000"/>
        <a:buFont typeface="Garamond" pitchFamily="18"/>
        <a:buChar char="◦"/>
        <a:tabLst/>
        <a:defRPr lang="en-US" sz="1100" b="0" i="0" u="none" strike="noStrike" kern="1200" cap="none" spc="0" baseline="0">
          <a:solidFill>
            <a:srgbClr val="000000"/>
          </a:solidFill>
          <a:uFillTx/>
          <a:latin typeface="Georgia Pro"/>
        </a:defRPr>
      </a:lvl3pPr>
      <a:lvl4pPr marL="1005840" marR="0" lvl="3" indent="-182880" algn="l" defTabSz="914400" rtl="0" fontAlgn="auto" hangingPunct="1">
        <a:lnSpc>
          <a:spcPct val="100000"/>
        </a:lnSpc>
        <a:spcBef>
          <a:spcPts val="500"/>
        </a:spcBef>
        <a:spcAft>
          <a:spcPts val="0"/>
        </a:spcAft>
        <a:buClr>
          <a:srgbClr val="262626"/>
        </a:buClr>
        <a:buSzPct val="100000"/>
        <a:buFont typeface="Garamond" pitchFamily="18"/>
        <a:buChar char="◦"/>
        <a:tabLst/>
        <a:defRPr lang="en-US" sz="1100" b="0" i="0" u="none" strike="noStrike" kern="1200" cap="none" spc="0" baseline="0">
          <a:solidFill>
            <a:srgbClr val="000000"/>
          </a:solidFill>
          <a:uFillTx/>
          <a:latin typeface="Georgia Pro"/>
        </a:defRPr>
      </a:lvl4pPr>
      <a:lvl5pPr marL="1280160" marR="0" lvl="4" indent="-182880" algn="l" defTabSz="914400" rtl="0" fontAlgn="auto" hangingPunct="1">
        <a:lnSpc>
          <a:spcPct val="100000"/>
        </a:lnSpc>
        <a:spcBef>
          <a:spcPts val="500"/>
        </a:spcBef>
        <a:spcAft>
          <a:spcPts val="0"/>
        </a:spcAft>
        <a:buClr>
          <a:srgbClr val="262626"/>
        </a:buClr>
        <a:buSzPct val="100000"/>
        <a:buFont typeface="Garamond" pitchFamily="18"/>
        <a:buChar char="◦"/>
        <a:tabLst/>
        <a:defRPr lang="en-US" sz="1100" b="0" i="0" u="none" strike="noStrike" kern="1200" cap="none" spc="0" baseline="0">
          <a:solidFill>
            <a:srgbClr val="000000"/>
          </a:solidFill>
          <a:uFillTx/>
          <a:latin typeface="Georgia Pro"/>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researchgate.net/publication/319041569_Importance_of_liquidity_analysis_in_the_process_of_financial_management_of_companies_operating_in_the_tourism_sector_in_slovakia_An_empirical_study" TargetMode="External"/><Relationship Id="rId2" Type="http://schemas.openxmlformats.org/officeDocument/2006/relationships/hyperlink" Target="http://www.econjournals.com/index.php/ijefi/article/viewFile/2045/pdf" TargetMode="External"/><Relationship Id="rId1" Type="http://schemas.openxmlformats.org/officeDocument/2006/relationships/slideLayout" Target="../slideLayouts/slideLayout2.xml"/><Relationship Id="rId4" Type="http://schemas.openxmlformats.org/officeDocument/2006/relationships/hyperlink" Target="http://citeseerx.ist.psu.edu/viewdoc/download?doi=10.1.1.618.172&amp;rep=rep1&amp;type=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FFFFFF"/>
        </a:solidFill>
        <a:effectLst/>
      </p:bgPr>
    </p:bg>
    <p:spTree>
      <p:nvGrpSpPr>
        <p:cNvPr id="1" name=""/>
        <p:cNvGrpSpPr/>
        <p:nvPr/>
      </p:nvGrpSpPr>
      <p:grpSpPr>
        <a:xfrm>
          <a:off x="0" y="0"/>
          <a:ext cx="0" cy="0"/>
          <a:chOff x="0" y="0"/>
          <a:chExt cx="0" cy="0"/>
        </a:xfrm>
      </p:grpSpPr>
      <p:pic>
        <p:nvPicPr>
          <p:cNvPr id="2" name="Picture 3">
            <a:extLst>
              <a:ext uri="{FF2B5EF4-FFF2-40B4-BE49-F238E27FC236}">
                <a16:creationId xmlns:a16="http://schemas.microsoft.com/office/drawing/2014/main" id="{E8B8440A-532F-4BFE-AD70-8B96C02FF4A6}"/>
              </a:ext>
            </a:extLst>
          </p:cNvPr>
          <p:cNvPicPr>
            <a:picLocks noChangeAspect="1"/>
          </p:cNvPicPr>
          <p:nvPr/>
        </p:nvPicPr>
        <p:blipFill>
          <a:blip r:embed="rId2"/>
          <a:srcRect t="11300" b="4430"/>
          <a:stretch>
            <a:fillRect/>
          </a:stretch>
        </p:blipFill>
        <p:spPr>
          <a:xfrm>
            <a:off x="18" y="-841"/>
            <a:ext cx="12191978" cy="6858000"/>
          </a:xfrm>
          <a:prstGeom prst="rect">
            <a:avLst/>
          </a:prstGeom>
          <a:noFill/>
          <a:ln cap="flat">
            <a:noFill/>
          </a:ln>
        </p:spPr>
      </p:pic>
      <p:sp>
        <p:nvSpPr>
          <p:cNvPr id="3" name="Rectangle 23">
            <a:extLst>
              <a:ext uri="{FF2B5EF4-FFF2-40B4-BE49-F238E27FC236}">
                <a16:creationId xmlns:a16="http://schemas.microsoft.com/office/drawing/2014/main" id="{5468D5FE-D83C-4391-93A2-F7F18F6EB4D0}"/>
              </a:ext>
            </a:extLst>
          </p:cNvPr>
          <p:cNvSpPr>
            <a:spLocks noMove="1" noResize="1"/>
          </p:cNvSpPr>
          <p:nvPr/>
        </p:nvSpPr>
        <p:spPr>
          <a:xfrm>
            <a:off x="1307866" y="1267733"/>
            <a:ext cx="9576264" cy="4307948"/>
          </a:xfrm>
          <a:prstGeom prst="rect">
            <a:avLst/>
          </a:prstGeom>
          <a:solidFill>
            <a:srgbClr val="FFFFFF"/>
          </a:solidFill>
          <a:ln cap="flat">
            <a:noFill/>
            <a:prstDash val="solid"/>
          </a:ln>
          <a:effectLst>
            <a:outerShdw dir="16200000" algn="tl">
              <a:srgbClr val="000000">
                <a:alpha val="66000"/>
              </a:srgbClr>
            </a:outerShdw>
          </a:effectLst>
        </p:spPr>
        <p:txBody>
          <a:bodyPr lIns="0" tIns="0" rIns="0" bIns="0">
            <a:noAutofit/>
          </a:bodyPr>
          <a:lstStyle/>
          <a:p>
            <a:endParaRPr lang="en-GB"/>
          </a:p>
        </p:txBody>
      </p:sp>
      <p:sp>
        <p:nvSpPr>
          <p:cNvPr id="4" name="Rectangle 25">
            <a:extLst>
              <a:ext uri="{FF2B5EF4-FFF2-40B4-BE49-F238E27FC236}">
                <a16:creationId xmlns:a16="http://schemas.microsoft.com/office/drawing/2014/main" id="{B1582287-8C77-4EEB-BCF3-ECAC06E0C707}"/>
              </a:ext>
            </a:extLst>
          </p:cNvPr>
          <p:cNvSpPr>
            <a:spLocks noMove="1" noResize="1"/>
          </p:cNvSpPr>
          <p:nvPr/>
        </p:nvSpPr>
        <p:spPr>
          <a:xfrm>
            <a:off x="1447796" y="1411614"/>
            <a:ext cx="9296403" cy="4034771"/>
          </a:xfrm>
          <a:prstGeom prst="rect">
            <a:avLst/>
          </a:prstGeom>
          <a:noFill/>
          <a:ln w="6345" cap="sq">
            <a:solidFill>
              <a:srgbClr val="404040"/>
            </a:solidFill>
            <a:prstDash val="solid"/>
            <a:miter/>
          </a:ln>
        </p:spPr>
        <p:txBody>
          <a:bodyPr lIns="0" tIns="0" rIns="0" bIns="0">
            <a:noAutofit/>
          </a:bodyPr>
          <a:lstStyle/>
          <a:p>
            <a:endParaRPr lang="en-GB"/>
          </a:p>
        </p:txBody>
      </p:sp>
      <p:sp>
        <p:nvSpPr>
          <p:cNvPr id="5" name="Título 1">
            <a:extLst>
              <a:ext uri="{FF2B5EF4-FFF2-40B4-BE49-F238E27FC236}">
                <a16:creationId xmlns:a16="http://schemas.microsoft.com/office/drawing/2014/main" id="{5A5151D5-AFA7-4976-91F1-FB9A38E4BD7F}"/>
              </a:ext>
            </a:extLst>
          </p:cNvPr>
          <p:cNvSpPr txBox="1">
            <a:spLocks noGrp="1"/>
          </p:cNvSpPr>
          <p:nvPr>
            <p:ph type="ctrTitle"/>
          </p:nvPr>
        </p:nvSpPr>
        <p:spPr>
          <a:xfrm>
            <a:off x="2505648" y="2998034"/>
            <a:ext cx="7417841" cy="1684032"/>
          </a:xfrm>
        </p:spPr>
        <p:txBody>
          <a:bodyPr>
            <a:normAutofit fontScale="90000"/>
          </a:bodyPr>
          <a:lstStyle/>
          <a:p>
            <a:pPr lvl="0"/>
            <a:r>
              <a:rPr lang="en-GB" sz="4300"/>
              <a:t>FINANCIAL MANAGEMENT FOR THE HOTEL INDUSTRY</a:t>
            </a:r>
            <a:r>
              <a:rPr lang="en-GB" sz="4300" b="1">
                <a:effectLst>
                  <a:outerShdw dist="50803" dir="1349904">
                    <a:srgbClr val="000000"/>
                  </a:outerShdw>
                </a:effectLst>
              </a:rPr>
              <a:t> </a:t>
            </a:r>
            <a:br>
              <a:rPr lang="en-GB" sz="4300"/>
            </a:br>
            <a:endParaRPr lang="en-GB" sz="4300"/>
          </a:p>
        </p:txBody>
      </p:sp>
      <p:sp>
        <p:nvSpPr>
          <p:cNvPr id="6" name="Subtítulo 2">
            <a:extLst>
              <a:ext uri="{FF2B5EF4-FFF2-40B4-BE49-F238E27FC236}">
                <a16:creationId xmlns:a16="http://schemas.microsoft.com/office/drawing/2014/main" id="{3E8DBE83-3D5A-4258-8E8A-9242F13EADCE}"/>
              </a:ext>
            </a:extLst>
          </p:cNvPr>
          <p:cNvSpPr txBox="1">
            <a:spLocks noGrp="1"/>
          </p:cNvSpPr>
          <p:nvPr>
            <p:ph type="subTitle" idx="1"/>
          </p:nvPr>
        </p:nvSpPr>
        <p:spPr>
          <a:xfrm>
            <a:off x="1769600" y="4149970"/>
            <a:ext cx="8668627" cy="1123320"/>
          </a:xfrm>
        </p:spPr>
        <p:txBody>
          <a:bodyPr>
            <a:normAutofit/>
          </a:bodyPr>
          <a:lstStyle/>
          <a:p>
            <a:endParaRPr lang="en-GB" dirty="0">
              <a:solidFill>
                <a:schemeClr val="tx1"/>
              </a:solidFill>
            </a:endParaRPr>
          </a:p>
          <a:p>
            <a:pPr lvl="0">
              <a:lnSpc>
                <a:spcPct val="70000"/>
              </a:lnSpc>
              <a:defRPr sz="1800" b="0" i="0" u="none" strike="noStrike" kern="0" cap="none" spc="0" baseline="0">
                <a:solidFill>
                  <a:srgbClr val="000000"/>
                </a:solidFill>
                <a:uFillTx/>
              </a:defRPr>
            </a:pPr>
            <a:r>
              <a:rPr lang="en-GB" spc="0" dirty="0">
                <a:solidFill>
                  <a:schemeClr val="tx1"/>
                </a:solidFill>
                <a:latin typeface="Arial Black" panose="020B0A04020102020204" pitchFamily="34" charset="0"/>
              </a:rPr>
              <a:t>Name: Diana Lima</a:t>
            </a:r>
          </a:p>
          <a:p>
            <a:pPr lvl="0">
              <a:lnSpc>
                <a:spcPct val="70000"/>
              </a:lnSpc>
              <a:defRPr sz="1800" b="0" i="0" u="none" strike="noStrike" kern="0" cap="none" spc="0" baseline="0">
                <a:solidFill>
                  <a:srgbClr val="000000"/>
                </a:solidFill>
                <a:uFillTx/>
              </a:defRPr>
            </a:pPr>
            <a:r>
              <a:rPr lang="en-GB" spc="0" dirty="0">
                <a:solidFill>
                  <a:schemeClr val="tx1"/>
                </a:solidFill>
                <a:latin typeface="Arial Black" panose="020B0A04020102020204" pitchFamily="34" charset="0"/>
              </a:rPr>
              <a:t>Student Number: 1815043</a:t>
            </a:r>
          </a:p>
          <a:p>
            <a:pPr lvl="0">
              <a:lnSpc>
                <a:spcPct val="70000"/>
              </a:lnSpc>
              <a:defRPr sz="1800" b="0" i="0" u="none" strike="noStrike" kern="0" cap="none" spc="0" baseline="0">
                <a:solidFill>
                  <a:srgbClr val="000000"/>
                </a:solidFill>
                <a:uFillTx/>
              </a:defRPr>
            </a:pPr>
            <a:r>
              <a:rPr lang="en-GB" spc="0" dirty="0">
                <a:solidFill>
                  <a:schemeClr val="tx1"/>
                </a:solidFill>
                <a:latin typeface="Arial Black" panose="020B0A04020102020204" pitchFamily="34" charset="0"/>
              </a:rPr>
              <a:t>Date: 22-11-2019</a:t>
            </a:r>
          </a:p>
          <a:p>
            <a:endParaRPr lang="en-GB" dirty="0"/>
          </a:p>
          <a:p>
            <a:endParaRPr lang="en-GB" dirty="0"/>
          </a:p>
          <a:p>
            <a:endParaRPr lang="en-GB" dirty="0"/>
          </a:p>
        </p:txBody>
      </p:sp>
      <p:sp>
        <p:nvSpPr>
          <p:cNvPr id="7" name="Rectangle 27">
            <a:extLst>
              <a:ext uri="{FF2B5EF4-FFF2-40B4-BE49-F238E27FC236}">
                <a16:creationId xmlns:a16="http://schemas.microsoft.com/office/drawing/2014/main" id="{F32B7156-1544-4DAE-BB6C-815F12EE4E61}"/>
              </a:ext>
            </a:extLst>
          </p:cNvPr>
          <p:cNvSpPr>
            <a:spLocks noMove="1" noResize="1"/>
          </p:cNvSpPr>
          <p:nvPr/>
        </p:nvSpPr>
        <p:spPr>
          <a:xfrm>
            <a:off x="5135883" y="1267733"/>
            <a:ext cx="1920240" cy="731520"/>
          </a:xfrm>
          <a:prstGeom prst="rect">
            <a:avLst/>
          </a:prstGeom>
          <a:solidFill>
            <a:srgbClr val="9CA57B"/>
          </a:solidFill>
          <a:ln cap="flat">
            <a:noFill/>
            <a:prstDash val="solid"/>
          </a:ln>
        </p:spPr>
        <p:txBody>
          <a:bodyPr lIns="0" tIns="0" rIns="0" bIns="0">
            <a:noAutofit/>
          </a:bodyPr>
          <a:lstStyle/>
          <a:p>
            <a:endParaRPr lang="en-GB"/>
          </a:p>
        </p:txBody>
      </p:sp>
      <p:cxnSp>
        <p:nvCxnSpPr>
          <p:cNvPr id="8" name="Straight Connector 29">
            <a:extLst>
              <a:ext uri="{FF2B5EF4-FFF2-40B4-BE49-F238E27FC236}">
                <a16:creationId xmlns:a16="http://schemas.microsoft.com/office/drawing/2014/main" id="{CB0EF535-8162-4771-A210-42D273D296CE}"/>
              </a:ext>
            </a:extLst>
          </p:cNvPr>
          <p:cNvCxnSpPr>
            <a:cxnSpLocks noMove="1" noResize="1"/>
          </p:cNvCxnSpPr>
          <p:nvPr/>
        </p:nvCxnSpPr>
        <p:spPr>
          <a:xfrm>
            <a:off x="5250183" y="1267733"/>
            <a:ext cx="0" cy="640080"/>
          </a:xfrm>
          <a:prstGeom prst="straightConnector1">
            <a:avLst/>
          </a:prstGeom>
          <a:noFill/>
          <a:ln w="6345" cap="flat">
            <a:solidFill>
              <a:srgbClr val="FFFFFF"/>
            </a:solidFill>
            <a:prstDash val="solid"/>
            <a:miter/>
          </a:ln>
        </p:spPr>
      </p:cxnSp>
      <p:cxnSp>
        <p:nvCxnSpPr>
          <p:cNvPr id="9" name="Straight Connector 31">
            <a:extLst>
              <a:ext uri="{FF2B5EF4-FFF2-40B4-BE49-F238E27FC236}">
                <a16:creationId xmlns:a16="http://schemas.microsoft.com/office/drawing/2014/main" id="{6002322D-4332-4380-9342-D8F534C26085}"/>
              </a:ext>
            </a:extLst>
          </p:cNvPr>
          <p:cNvCxnSpPr>
            <a:cxnSpLocks noMove="1" noResize="1"/>
          </p:cNvCxnSpPr>
          <p:nvPr/>
        </p:nvCxnSpPr>
        <p:spPr>
          <a:xfrm>
            <a:off x="6941823" y="1267733"/>
            <a:ext cx="0" cy="640080"/>
          </a:xfrm>
          <a:prstGeom prst="straightConnector1">
            <a:avLst/>
          </a:prstGeom>
          <a:noFill/>
          <a:ln w="6345" cap="flat">
            <a:solidFill>
              <a:srgbClr val="FFFFFF"/>
            </a:solidFill>
            <a:prstDash val="solid"/>
            <a:miter/>
          </a:ln>
        </p:spPr>
      </p:cxnSp>
      <p:cxnSp>
        <p:nvCxnSpPr>
          <p:cNvPr id="10" name="Straight Connector 33">
            <a:extLst>
              <a:ext uri="{FF2B5EF4-FFF2-40B4-BE49-F238E27FC236}">
                <a16:creationId xmlns:a16="http://schemas.microsoft.com/office/drawing/2014/main" id="{A2D811AE-FCAE-4F99-A4B3-B6548CF05037}"/>
              </a:ext>
            </a:extLst>
          </p:cNvPr>
          <p:cNvCxnSpPr>
            <a:cxnSpLocks noMove="1" noResize="1"/>
          </p:cNvCxnSpPr>
          <p:nvPr/>
        </p:nvCxnSpPr>
        <p:spPr>
          <a:xfrm>
            <a:off x="5250183" y="1913025"/>
            <a:ext cx="1691640" cy="0"/>
          </a:xfrm>
          <a:prstGeom prst="straightConnector1">
            <a:avLst/>
          </a:prstGeom>
          <a:noFill/>
          <a:ln w="6345" cap="flat">
            <a:solidFill>
              <a:srgbClr val="FFFFFF"/>
            </a:solidFill>
            <a:prstDash val="solid"/>
            <a:miter/>
          </a:ln>
        </p:spPr>
      </p:cxn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D47CB6DC-927A-4B20-BA61-2471C7E0824C}"/>
              </a:ext>
            </a:extLst>
          </p:cNvPr>
          <p:cNvSpPr txBox="1">
            <a:spLocks noGrp="1"/>
          </p:cNvSpPr>
          <p:nvPr>
            <p:ph type="title"/>
          </p:nvPr>
        </p:nvSpPr>
        <p:spPr/>
        <p:txBody>
          <a:bodyPr/>
          <a:lstStyle/>
          <a:p>
            <a:pPr lvl="0"/>
            <a:r>
              <a:rPr lang="en-GB"/>
              <a:t>INTRODUCTION </a:t>
            </a:r>
            <a:br>
              <a:rPr lang="en-GB"/>
            </a:br>
            <a:endParaRPr lang="en-GB"/>
          </a:p>
        </p:txBody>
      </p:sp>
      <p:sp>
        <p:nvSpPr>
          <p:cNvPr id="3" name="Marcador de contenido 2">
            <a:extLst>
              <a:ext uri="{FF2B5EF4-FFF2-40B4-BE49-F238E27FC236}">
                <a16:creationId xmlns:a16="http://schemas.microsoft.com/office/drawing/2014/main" id="{AF47D600-51AA-40A7-8F2E-104CB721EA30}"/>
              </a:ext>
            </a:extLst>
          </p:cNvPr>
          <p:cNvSpPr txBox="1">
            <a:spLocks noGrp="1"/>
          </p:cNvSpPr>
          <p:nvPr>
            <p:ph idx="1"/>
          </p:nvPr>
        </p:nvSpPr>
        <p:spPr/>
        <p:txBody>
          <a:bodyPr/>
          <a:lstStyle/>
          <a:p>
            <a:pPr lvl="0"/>
            <a:r>
              <a:rPr lang="en-GB" dirty="0"/>
              <a:t>In this analysis I will try to show and analyse the following quantities that were used in 2 different years 2017 and 2018, we will look for the different results using a financial analysis in this way we will find negative or positive results in the 2 years, I will show later in detail with different scales and examples how this analysis was carried out.</a:t>
            </a:r>
          </a:p>
          <a:p>
            <a:pPr lvl="0"/>
            <a:r>
              <a:rPr lang="en-GB" dirty="0"/>
              <a:t>This report also examines the process of relationship analysis functionality for managers of different hotels. The information received through the analysis of coefficients allows managers to plan and prevent various financial situations, since there are benefits and limitations when considering the effectiveness of ration analysis, of all the recognition of this allows the company to use them for its own benefit resulting in a better result.</a:t>
            </a:r>
          </a:p>
          <a:p>
            <a:pPr marL="0" lvl="0" indent="0">
              <a:buNone/>
            </a:pPr>
            <a:br>
              <a:rPr lang="en-GB" dirty="0"/>
            </a:br>
            <a:r>
              <a:rPr lang="en-GB" dirty="0"/>
              <a:t> </a:t>
            </a:r>
          </a:p>
          <a:p>
            <a:pPr lvl="0"/>
            <a:endParaRPr lang="en-GB" dirty="0"/>
          </a:p>
        </p:txBody>
      </p:sp>
      <p:pic>
        <p:nvPicPr>
          <p:cNvPr id="1028" name="Picture 4" descr="Resultado de imagen de finances">
            <a:extLst>
              <a:ext uri="{FF2B5EF4-FFF2-40B4-BE49-F238E27FC236}">
                <a16:creationId xmlns:a16="http://schemas.microsoft.com/office/drawing/2014/main" id="{A833E414-8C87-412C-9D26-33963C09FF2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53033" y="4225231"/>
            <a:ext cx="3542038" cy="199017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CDC422E9-11E7-4FAC-83D4-A37C8B0B14CB}"/>
              </a:ext>
            </a:extLst>
          </p:cNvPr>
          <p:cNvSpPr txBox="1">
            <a:spLocks noGrp="1"/>
          </p:cNvSpPr>
          <p:nvPr>
            <p:ph type="title"/>
          </p:nvPr>
        </p:nvSpPr>
        <p:spPr/>
        <p:txBody>
          <a:bodyPr/>
          <a:lstStyle/>
          <a:p>
            <a:pPr lvl="0"/>
            <a:r>
              <a:rPr lang="en-GB"/>
              <a:t>Financial Analysis Trends </a:t>
            </a:r>
            <a:br>
              <a:rPr lang="en-GB"/>
            </a:br>
            <a:endParaRPr lang="en-GB"/>
          </a:p>
        </p:txBody>
      </p:sp>
      <p:sp>
        <p:nvSpPr>
          <p:cNvPr id="3" name="Marcador de contenido 2">
            <a:extLst>
              <a:ext uri="{FF2B5EF4-FFF2-40B4-BE49-F238E27FC236}">
                <a16:creationId xmlns:a16="http://schemas.microsoft.com/office/drawing/2014/main" id="{E2A38142-1DB1-464D-8F3F-E2205B02BE62}"/>
              </a:ext>
            </a:extLst>
          </p:cNvPr>
          <p:cNvSpPr txBox="1">
            <a:spLocks noGrp="1"/>
          </p:cNvSpPr>
          <p:nvPr>
            <p:ph idx="1"/>
          </p:nvPr>
        </p:nvSpPr>
        <p:spPr/>
        <p:txBody>
          <a:bodyPr/>
          <a:lstStyle/>
          <a:p>
            <a:pPr lvl="0"/>
            <a:r>
              <a:rPr lang="en-GB" b="1"/>
              <a:t>PROFITABILITY </a:t>
            </a:r>
            <a:endParaRPr lang="en-GB"/>
          </a:p>
          <a:p>
            <a:pPr lvl="0" algn="just"/>
            <a:r>
              <a:rPr lang="en-GB" i="1"/>
              <a:t>What are the reasons for profitability?. </a:t>
            </a:r>
            <a:r>
              <a:rPr lang="en-GB"/>
              <a:t> We use these profitability indices as they are used to evaluate the amount of money a business or company earns. There are some varieties of proportions that the analyst can choose, including; Gross profit margin, net profit margin, return on capital employed and others. </a:t>
            </a:r>
          </a:p>
          <a:p>
            <a:pPr lvl="0" algn="just"/>
            <a:r>
              <a:rPr lang="en-GB"/>
              <a:t>These factors may include; facilities available inside the hotel, cleaning and the economic or political state of the country. This comparison of these data and according to other local hotels can begin to indicate where the problems start, but we would need an additional analysis, so all these factors that affect the Gross Profit Margin will also affect the Net Profit Margin, since this Evaluate how much money the business earns after deducting these expenses.</a:t>
            </a:r>
          </a:p>
          <a:p>
            <a:pPr lvl="0"/>
            <a:endParaRPr lang="en-GB"/>
          </a:p>
          <a:p>
            <a:pPr lvl="0"/>
            <a:endParaRPr lang="en-GB"/>
          </a:p>
        </p:txBody>
      </p:sp>
      <p:pic>
        <p:nvPicPr>
          <p:cNvPr id="2050" name="Picture 2" descr="Resultado de imagen de financial trends">
            <a:extLst>
              <a:ext uri="{FF2B5EF4-FFF2-40B4-BE49-F238E27FC236}">
                <a16:creationId xmlns:a16="http://schemas.microsoft.com/office/drawing/2014/main" id="{E0B1A386-E98A-4762-8C73-7DE41C19F64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67102" y="4529797"/>
            <a:ext cx="3391824" cy="168560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1DA149DF-6BDC-41A8-8064-BAE597621BB6}"/>
              </a:ext>
            </a:extLst>
          </p:cNvPr>
          <p:cNvSpPr txBox="1">
            <a:spLocks noGrp="1"/>
          </p:cNvSpPr>
          <p:nvPr>
            <p:ph type="title"/>
          </p:nvPr>
        </p:nvSpPr>
        <p:spPr/>
        <p:txBody>
          <a:bodyPr/>
          <a:lstStyle/>
          <a:p>
            <a:pPr lvl="0"/>
            <a:r>
              <a:rPr lang="en-GB"/>
              <a:t>Financial Analysis Trends </a:t>
            </a:r>
            <a:br>
              <a:rPr lang="en-GB"/>
            </a:br>
            <a:endParaRPr lang="en-GB"/>
          </a:p>
        </p:txBody>
      </p:sp>
      <p:sp>
        <p:nvSpPr>
          <p:cNvPr id="3" name="Marcador de contenido 2">
            <a:extLst>
              <a:ext uri="{FF2B5EF4-FFF2-40B4-BE49-F238E27FC236}">
                <a16:creationId xmlns:a16="http://schemas.microsoft.com/office/drawing/2014/main" id="{6BB6A927-1830-4FA3-890F-859E0DD16782}"/>
              </a:ext>
            </a:extLst>
          </p:cNvPr>
          <p:cNvSpPr txBox="1">
            <a:spLocks noGrp="1"/>
          </p:cNvSpPr>
          <p:nvPr>
            <p:ph idx="1"/>
          </p:nvPr>
        </p:nvSpPr>
        <p:spPr/>
        <p:txBody>
          <a:bodyPr/>
          <a:lstStyle/>
          <a:p>
            <a:pPr lvl="0"/>
            <a:r>
              <a:rPr lang="en-GB" b="1"/>
              <a:t>LIQUIDITY</a:t>
            </a:r>
            <a:endParaRPr lang="en-GB" i="1"/>
          </a:p>
          <a:p>
            <a:pPr lvl="0" algn="just"/>
            <a:r>
              <a:rPr lang="en-GB" i="1"/>
              <a:t>What are the reasons for liquidity? </a:t>
            </a:r>
            <a:r>
              <a:rPr lang="en-GB"/>
              <a:t>In this part, The liquidity rations will allow us to allow management to establish how efficiently these companies can pay their debts and the current index is expressed as a proportion and shows how many times a company can cover short-term credit commitments once showing this result we could say that long-term credits would be safer and that their commitment be punctual.</a:t>
            </a:r>
          </a:p>
          <a:p>
            <a:pPr lvl="0" algn="just"/>
            <a:r>
              <a:rPr lang="en-GB"/>
              <a:t> Our hotel has a high proportion of current rations in the last two years of analysis, so what we suggest is that our business has a high liquidity and therefore is generating high income and can easily cover your debts and expenses.</a:t>
            </a:r>
          </a:p>
          <a:p>
            <a:pPr lvl="0"/>
            <a:endParaRPr lang="en-GB"/>
          </a:p>
          <a:p>
            <a:pPr lvl="0"/>
            <a:endParaRPr lang="en-GB"/>
          </a:p>
        </p:txBody>
      </p:sp>
      <p:pic>
        <p:nvPicPr>
          <p:cNvPr id="3074" name="Picture 2" descr="Resultado de imagen de financial trends">
            <a:extLst>
              <a:ext uri="{FF2B5EF4-FFF2-40B4-BE49-F238E27FC236}">
                <a16:creationId xmlns:a16="http://schemas.microsoft.com/office/drawing/2014/main" id="{BC39060A-BBE6-4CD9-9789-142EE23000A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13280" y="4349532"/>
            <a:ext cx="3165157" cy="187642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pic>
        <p:nvPicPr>
          <p:cNvPr id="5" name="Imagen 4">
            <a:extLst>
              <a:ext uri="{FF2B5EF4-FFF2-40B4-BE49-F238E27FC236}">
                <a16:creationId xmlns:a16="http://schemas.microsoft.com/office/drawing/2014/main" id="{1DA33236-4980-426B-B787-B873550C9F3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4435256"/>
            <a:ext cx="2851052" cy="170497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862BC0EE-7B90-4FF5-92FC-EB37A31D2656}"/>
              </a:ext>
            </a:extLst>
          </p:cNvPr>
          <p:cNvSpPr txBox="1">
            <a:spLocks noGrp="1"/>
          </p:cNvSpPr>
          <p:nvPr>
            <p:ph type="title"/>
          </p:nvPr>
        </p:nvSpPr>
        <p:spPr/>
        <p:txBody>
          <a:bodyPr/>
          <a:lstStyle/>
          <a:p>
            <a:pPr lvl="0"/>
            <a:r>
              <a:rPr lang="en-GB"/>
              <a:t>Financial Analysis Trends </a:t>
            </a:r>
            <a:br>
              <a:rPr lang="en-GB"/>
            </a:br>
            <a:endParaRPr lang="en-GB"/>
          </a:p>
        </p:txBody>
      </p:sp>
      <p:sp>
        <p:nvSpPr>
          <p:cNvPr id="3" name="Marcador de contenido 2">
            <a:extLst>
              <a:ext uri="{FF2B5EF4-FFF2-40B4-BE49-F238E27FC236}">
                <a16:creationId xmlns:a16="http://schemas.microsoft.com/office/drawing/2014/main" id="{A7BD1ACE-B1C5-4D71-A567-310A5FA241B0}"/>
              </a:ext>
            </a:extLst>
          </p:cNvPr>
          <p:cNvSpPr txBox="1">
            <a:spLocks noGrp="1"/>
          </p:cNvSpPr>
          <p:nvPr>
            <p:ph idx="1"/>
          </p:nvPr>
        </p:nvSpPr>
        <p:spPr/>
        <p:txBody>
          <a:bodyPr/>
          <a:lstStyle/>
          <a:p>
            <a:pPr lvl="0"/>
            <a:r>
              <a:rPr lang="en-GB" b="1" i="1" dirty="0"/>
              <a:t>GEARING</a:t>
            </a:r>
          </a:p>
          <a:p>
            <a:pPr lvl="0"/>
            <a:r>
              <a:rPr lang="en-GB" i="1" dirty="0"/>
              <a:t>GEARING ANALYSIS</a:t>
            </a:r>
            <a:r>
              <a:rPr lang="en-GB" dirty="0"/>
              <a:t>:</a:t>
            </a:r>
          </a:p>
          <a:p>
            <a:pPr lvl="0" algn="just"/>
            <a:r>
              <a:rPr lang="en-GB" dirty="0"/>
              <a:t>Gearing refers to the amount of loans that some companies make compared to their capital levels. The loan of money allows the owners of the company to maintain control of the company without having to sell profitable assets to generate capital, that is to say, it helps them to have a calmer progress while they generate profits. Ffion Limited's debt index is slowly decreasing, suggesting that the company's financial risk is decreasing. In this way it benefits the owners and their capital level.</a:t>
            </a:r>
          </a:p>
          <a:p>
            <a:pPr lvl="0" algn="just"/>
            <a:r>
              <a:rPr lang="en-GB" dirty="0"/>
              <a:t>Here we have several benchmarks for each industry, as industries always vary, but when comparing the ration with other companies within the industry, they will suggest how effectively Ffion Limited and, in this way, balance its debt and capital.</a:t>
            </a:r>
          </a:p>
          <a:p>
            <a:pPr marL="0" lvl="0" indent="0">
              <a:buNone/>
            </a:pPr>
            <a:endParaRPr lang="en-GB" i="1"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24946D36-5580-4512-BECB-A7A2672E6BCB}"/>
              </a:ext>
            </a:extLst>
          </p:cNvPr>
          <p:cNvSpPr txBox="1">
            <a:spLocks noGrp="1"/>
          </p:cNvSpPr>
          <p:nvPr>
            <p:ph type="title"/>
          </p:nvPr>
        </p:nvSpPr>
        <p:spPr>
          <a:xfrm>
            <a:off x="1066803" y="987277"/>
            <a:ext cx="10058400" cy="1371600"/>
          </a:xfrm>
        </p:spPr>
        <p:txBody>
          <a:bodyPr anchorCtr="1">
            <a:noAutofit/>
          </a:bodyPr>
          <a:lstStyle/>
          <a:p>
            <a:pPr lvl="0" algn="ctr"/>
            <a:r>
              <a:rPr lang="en-GB" sz="4400"/>
              <a:t>DATA ANALYSIS TABLES </a:t>
            </a:r>
            <a:br>
              <a:rPr lang="en-GB" sz="4400"/>
            </a:br>
            <a:br>
              <a:rPr lang="en-GB" sz="4400"/>
            </a:br>
            <a:endParaRPr lang="en-GB" sz="4400"/>
          </a:p>
        </p:txBody>
      </p:sp>
      <p:graphicFrame>
        <p:nvGraphicFramePr>
          <p:cNvPr id="3" name="Marcador de contenido 3">
            <a:extLst>
              <a:ext uri="{FF2B5EF4-FFF2-40B4-BE49-F238E27FC236}">
                <a16:creationId xmlns:a16="http://schemas.microsoft.com/office/drawing/2014/main" id="{919CE32D-7011-4372-B902-2991F6C614BF}"/>
              </a:ext>
            </a:extLst>
          </p:cNvPr>
          <p:cNvGraphicFramePr>
            <a:graphicFrameLocks noGrp="1"/>
          </p:cNvGraphicFramePr>
          <p:nvPr>
            <p:ph idx="1"/>
            <p:extLst>
              <p:ext uri="{D42A27DB-BD31-4B8C-83A1-F6EECF244321}">
                <p14:modId xmlns:p14="http://schemas.microsoft.com/office/powerpoint/2010/main" val="3525872836"/>
              </p:ext>
            </p:extLst>
          </p:nvPr>
        </p:nvGraphicFramePr>
        <p:xfrm>
          <a:off x="3235191" y="1935060"/>
          <a:ext cx="5357057" cy="3647332"/>
        </p:xfrm>
        <a:graphic>
          <a:graphicData uri="http://schemas.openxmlformats.org/drawingml/2006/table">
            <a:tbl>
              <a:tblPr firstRow="1" firstCol="1" bandRow="1">
                <a:effectLst/>
                <a:tableStyleId>{46F890A9-2807-4EBB-B81D-B2AA78EC7F39}</a:tableStyleId>
              </a:tblPr>
              <a:tblGrid>
                <a:gridCol w="2897285">
                  <a:extLst>
                    <a:ext uri="{9D8B030D-6E8A-4147-A177-3AD203B41FA5}">
                      <a16:colId xmlns:a16="http://schemas.microsoft.com/office/drawing/2014/main" val="581815883"/>
                    </a:ext>
                  </a:extLst>
                </a:gridCol>
                <a:gridCol w="1229886">
                  <a:extLst>
                    <a:ext uri="{9D8B030D-6E8A-4147-A177-3AD203B41FA5}">
                      <a16:colId xmlns:a16="http://schemas.microsoft.com/office/drawing/2014/main" val="954424651"/>
                    </a:ext>
                  </a:extLst>
                </a:gridCol>
                <a:gridCol w="1229886">
                  <a:extLst>
                    <a:ext uri="{9D8B030D-6E8A-4147-A177-3AD203B41FA5}">
                      <a16:colId xmlns:a16="http://schemas.microsoft.com/office/drawing/2014/main" val="2664847694"/>
                    </a:ext>
                  </a:extLst>
                </a:gridCol>
              </a:tblGrid>
              <a:tr h="425241">
                <a:tc rowSpan="2">
                  <a:txBody>
                    <a:bodyPr/>
                    <a:lstStyle/>
                    <a:p>
                      <a:pPr lvl="0" algn="ctr" fontAlgn="auto">
                        <a:lnSpc>
                          <a:spcPct val="106000"/>
                        </a:lnSpc>
                        <a:spcAft>
                          <a:spcPts val="0"/>
                        </a:spcAft>
                      </a:pPr>
                      <a:r>
                        <a:rPr lang="en-GB" sz="1100"/>
                        <a:t>RATIO</a:t>
                      </a:r>
                      <a:endParaRPr lang="en-GB" sz="1100">
                        <a:latin typeface="Calibri" pitchFamily="34"/>
                        <a:ea typeface="Calibri" pitchFamily="34"/>
                        <a:cs typeface="Times New Roman" pitchFamily="18"/>
                      </a:endParaRPr>
                    </a:p>
                  </a:txBody>
                  <a:tcPr marL="68580" marR="68580" marT="0" marB="0" anchor="ctr"/>
                </a:tc>
                <a:tc gridSpan="2">
                  <a:txBody>
                    <a:bodyPr/>
                    <a:lstStyle/>
                    <a:p>
                      <a:pPr lvl="0" algn="ctr" fontAlgn="auto">
                        <a:lnSpc>
                          <a:spcPct val="106000"/>
                        </a:lnSpc>
                        <a:spcAft>
                          <a:spcPts val="0"/>
                        </a:spcAft>
                      </a:pPr>
                      <a:r>
                        <a:rPr lang="en-GB" sz="1100"/>
                        <a:t>Year</a:t>
                      </a:r>
                      <a:endParaRPr lang="en-GB" sz="1100">
                        <a:latin typeface="Calibri" pitchFamily="34"/>
                        <a:ea typeface="Calibri" pitchFamily="34"/>
                        <a:cs typeface="Times New Roman" pitchFamily="18"/>
                      </a:endParaRPr>
                    </a:p>
                  </a:txBody>
                  <a:tcPr marL="68580" marR="68580" marT="0" marB="0" anchor="ctr"/>
                </a:tc>
                <a:tc hMerge="1">
                  <a:txBody>
                    <a:bodyPr/>
                    <a:lstStyle/>
                    <a:p>
                      <a:endParaRPr lang="en-GB"/>
                    </a:p>
                  </a:txBody>
                  <a:tcPr/>
                </a:tc>
                <a:extLst>
                  <a:ext uri="{0D108BD9-81ED-4DB2-BD59-A6C34878D82A}">
                    <a16:rowId xmlns:a16="http://schemas.microsoft.com/office/drawing/2014/main" val="1308420096"/>
                  </a:ext>
                </a:extLst>
              </a:tr>
              <a:tr h="364104">
                <a:tc vMerge="1">
                  <a:txBody>
                    <a:bodyPr/>
                    <a:lstStyle/>
                    <a:p>
                      <a:endParaRPr lang="en-GB"/>
                    </a:p>
                  </a:txBody>
                  <a:tcPr/>
                </a:tc>
                <a:tc>
                  <a:txBody>
                    <a:bodyPr/>
                    <a:lstStyle/>
                    <a:p>
                      <a:pPr lvl="0" algn="ctr" fontAlgn="auto">
                        <a:lnSpc>
                          <a:spcPct val="106000"/>
                        </a:lnSpc>
                        <a:spcAft>
                          <a:spcPts val="0"/>
                        </a:spcAft>
                      </a:pPr>
                      <a:r>
                        <a:rPr lang="en-GB" sz="1100"/>
                        <a:t>2017</a:t>
                      </a:r>
                      <a:endParaRPr lang="en-GB" sz="1100">
                        <a:latin typeface="Calibri" pitchFamily="34"/>
                        <a:ea typeface="Calibri" pitchFamily="34"/>
                        <a:cs typeface="Times New Roman" pitchFamily="18"/>
                      </a:endParaRPr>
                    </a:p>
                  </a:txBody>
                  <a:tcPr marL="68580" marR="68580" marT="0" marB="0" anchor="b"/>
                </a:tc>
                <a:tc>
                  <a:txBody>
                    <a:bodyPr/>
                    <a:lstStyle/>
                    <a:p>
                      <a:pPr lvl="0" algn="r" fontAlgn="auto">
                        <a:lnSpc>
                          <a:spcPct val="106000"/>
                        </a:lnSpc>
                        <a:spcAft>
                          <a:spcPts val="0"/>
                        </a:spcAft>
                      </a:pPr>
                      <a:r>
                        <a:rPr lang="en-GB" sz="1100"/>
                        <a:t>2018</a:t>
                      </a:r>
                      <a:endParaRPr lang="en-GB" sz="1100">
                        <a:latin typeface="Calibri" pitchFamily="34"/>
                        <a:ea typeface="Calibri" pitchFamily="34"/>
                        <a:cs typeface="Times New Roman" pitchFamily="18"/>
                      </a:endParaRPr>
                    </a:p>
                  </a:txBody>
                  <a:tcPr marL="68580" marR="68580" marT="0" marB="0" anchor="b"/>
                </a:tc>
                <a:extLst>
                  <a:ext uri="{0D108BD9-81ED-4DB2-BD59-A6C34878D82A}">
                    <a16:rowId xmlns:a16="http://schemas.microsoft.com/office/drawing/2014/main" val="4710817"/>
                  </a:ext>
                </a:extLst>
              </a:tr>
              <a:tr h="259817">
                <a:tc>
                  <a:txBody>
                    <a:bodyPr/>
                    <a:lstStyle/>
                    <a:p>
                      <a:pPr lvl="0" algn="l" fontAlgn="auto">
                        <a:lnSpc>
                          <a:spcPct val="106000"/>
                        </a:lnSpc>
                        <a:spcAft>
                          <a:spcPts val="0"/>
                        </a:spcAft>
                      </a:pPr>
                      <a:r>
                        <a:rPr lang="en-GB" sz="1200"/>
                        <a:t>Gross Profit</a:t>
                      </a:r>
                      <a:endParaRPr lang="en-GB" sz="1600">
                        <a:latin typeface="Calibri" pitchFamily="34"/>
                        <a:ea typeface="Calibri" pitchFamily="34"/>
                        <a:cs typeface="Times New Roman" pitchFamily="18"/>
                      </a:endParaRPr>
                    </a:p>
                  </a:txBody>
                  <a:tcPr marL="68580" marR="68580" marT="0" marB="0" anchor="b"/>
                </a:tc>
                <a:tc>
                  <a:txBody>
                    <a:bodyPr/>
                    <a:lstStyle/>
                    <a:p>
                      <a:pPr lvl="0" algn="r" fontAlgn="auto">
                        <a:lnSpc>
                          <a:spcPct val="106000"/>
                        </a:lnSpc>
                        <a:spcAft>
                          <a:spcPts val="0"/>
                        </a:spcAft>
                      </a:pPr>
                      <a:r>
                        <a:rPr lang="en-GB" sz="1600"/>
                        <a:t>23.33</a:t>
                      </a:r>
                      <a:endParaRPr lang="en-GB" sz="2000">
                        <a:latin typeface="Calibri" pitchFamily="34"/>
                        <a:ea typeface="Calibri" pitchFamily="34"/>
                        <a:cs typeface="Times New Roman" pitchFamily="18"/>
                      </a:endParaRPr>
                    </a:p>
                  </a:txBody>
                  <a:tcPr marL="68580" marR="68580" marT="0" marB="0" anchor="b"/>
                </a:tc>
                <a:tc>
                  <a:txBody>
                    <a:bodyPr/>
                    <a:lstStyle/>
                    <a:p>
                      <a:pPr lvl="0" algn="r" fontAlgn="auto">
                        <a:lnSpc>
                          <a:spcPct val="106000"/>
                        </a:lnSpc>
                        <a:spcAft>
                          <a:spcPts val="0"/>
                        </a:spcAft>
                      </a:pPr>
                      <a:r>
                        <a:rPr lang="en-GB" sz="1600"/>
                        <a:t>19.47</a:t>
                      </a:r>
                      <a:endParaRPr lang="en-GB" sz="2000">
                        <a:latin typeface="Calibri" pitchFamily="34"/>
                        <a:ea typeface="Calibri" pitchFamily="34"/>
                        <a:cs typeface="Times New Roman" pitchFamily="18"/>
                      </a:endParaRPr>
                    </a:p>
                  </a:txBody>
                  <a:tcPr marL="68580" marR="68580" marT="0" marB="0" anchor="b"/>
                </a:tc>
                <a:extLst>
                  <a:ext uri="{0D108BD9-81ED-4DB2-BD59-A6C34878D82A}">
                    <a16:rowId xmlns:a16="http://schemas.microsoft.com/office/drawing/2014/main" val="858528508"/>
                  </a:ext>
                </a:extLst>
              </a:tr>
              <a:tr h="259817">
                <a:tc>
                  <a:txBody>
                    <a:bodyPr/>
                    <a:lstStyle/>
                    <a:p>
                      <a:pPr lvl="0" algn="l" fontAlgn="auto">
                        <a:lnSpc>
                          <a:spcPct val="106000"/>
                        </a:lnSpc>
                        <a:spcAft>
                          <a:spcPts val="0"/>
                        </a:spcAft>
                      </a:pPr>
                      <a:r>
                        <a:rPr lang="en-GB" sz="1200"/>
                        <a:t>Net Profit</a:t>
                      </a:r>
                      <a:endParaRPr lang="en-GB" sz="1600">
                        <a:latin typeface="Calibri" pitchFamily="34"/>
                        <a:ea typeface="Calibri" pitchFamily="34"/>
                        <a:cs typeface="Times New Roman" pitchFamily="18"/>
                      </a:endParaRPr>
                    </a:p>
                  </a:txBody>
                  <a:tcPr marL="68580" marR="68580" marT="0" marB="0" anchor="b"/>
                </a:tc>
                <a:tc>
                  <a:txBody>
                    <a:bodyPr/>
                    <a:lstStyle/>
                    <a:p>
                      <a:pPr lvl="0" algn="r" fontAlgn="auto">
                        <a:lnSpc>
                          <a:spcPct val="106000"/>
                        </a:lnSpc>
                        <a:spcAft>
                          <a:spcPts val="0"/>
                        </a:spcAft>
                      </a:pPr>
                      <a:r>
                        <a:rPr lang="en-GB" sz="1600"/>
                        <a:t>6.92</a:t>
                      </a:r>
                      <a:endParaRPr lang="en-GB" sz="2000">
                        <a:latin typeface="Calibri" pitchFamily="34"/>
                        <a:ea typeface="Calibri" pitchFamily="34"/>
                        <a:cs typeface="Times New Roman" pitchFamily="18"/>
                      </a:endParaRPr>
                    </a:p>
                  </a:txBody>
                  <a:tcPr marL="68580" marR="68580" marT="0" marB="0" anchor="b"/>
                </a:tc>
                <a:tc>
                  <a:txBody>
                    <a:bodyPr/>
                    <a:lstStyle/>
                    <a:p>
                      <a:pPr lvl="0" algn="r" fontAlgn="auto">
                        <a:lnSpc>
                          <a:spcPct val="106000"/>
                        </a:lnSpc>
                        <a:spcAft>
                          <a:spcPts val="0"/>
                        </a:spcAft>
                      </a:pPr>
                      <a:r>
                        <a:rPr lang="en-GB" sz="1600"/>
                        <a:t>3.23</a:t>
                      </a:r>
                      <a:endParaRPr lang="en-GB" sz="2000">
                        <a:latin typeface="Calibri" pitchFamily="34"/>
                        <a:ea typeface="Calibri" pitchFamily="34"/>
                        <a:cs typeface="Times New Roman" pitchFamily="18"/>
                      </a:endParaRPr>
                    </a:p>
                  </a:txBody>
                  <a:tcPr marL="68580" marR="68580" marT="0" marB="0" anchor="b"/>
                </a:tc>
                <a:extLst>
                  <a:ext uri="{0D108BD9-81ED-4DB2-BD59-A6C34878D82A}">
                    <a16:rowId xmlns:a16="http://schemas.microsoft.com/office/drawing/2014/main" val="3623134501"/>
                  </a:ext>
                </a:extLst>
              </a:tr>
              <a:tr h="259817">
                <a:tc>
                  <a:txBody>
                    <a:bodyPr/>
                    <a:lstStyle/>
                    <a:p>
                      <a:pPr lvl="0" algn="l" fontAlgn="auto">
                        <a:lnSpc>
                          <a:spcPct val="106000"/>
                        </a:lnSpc>
                        <a:spcAft>
                          <a:spcPts val="0"/>
                        </a:spcAft>
                      </a:pPr>
                      <a:r>
                        <a:rPr lang="en-GB" sz="1200"/>
                        <a:t>ROCE</a:t>
                      </a:r>
                      <a:endParaRPr lang="en-GB" sz="1600">
                        <a:latin typeface="Calibri" pitchFamily="34"/>
                        <a:ea typeface="Calibri" pitchFamily="34"/>
                        <a:cs typeface="Times New Roman" pitchFamily="18"/>
                      </a:endParaRPr>
                    </a:p>
                  </a:txBody>
                  <a:tcPr marL="68580" marR="68580" marT="0" marB="0" anchor="b"/>
                </a:tc>
                <a:tc>
                  <a:txBody>
                    <a:bodyPr/>
                    <a:lstStyle/>
                    <a:p>
                      <a:pPr lvl="0" algn="r" fontAlgn="auto">
                        <a:lnSpc>
                          <a:spcPct val="106000"/>
                        </a:lnSpc>
                        <a:spcAft>
                          <a:spcPts val="0"/>
                        </a:spcAft>
                      </a:pPr>
                      <a:r>
                        <a:rPr lang="en-GB" sz="1600"/>
                        <a:t>23.59</a:t>
                      </a:r>
                      <a:endParaRPr lang="en-GB" sz="2000">
                        <a:latin typeface="Calibri" pitchFamily="34"/>
                        <a:ea typeface="Calibri" pitchFamily="34"/>
                        <a:cs typeface="Times New Roman" pitchFamily="18"/>
                      </a:endParaRPr>
                    </a:p>
                  </a:txBody>
                  <a:tcPr marL="68580" marR="68580" marT="0" marB="0" anchor="b"/>
                </a:tc>
                <a:tc>
                  <a:txBody>
                    <a:bodyPr/>
                    <a:lstStyle/>
                    <a:p>
                      <a:pPr lvl="0" algn="r" fontAlgn="auto">
                        <a:lnSpc>
                          <a:spcPct val="106000"/>
                        </a:lnSpc>
                        <a:spcAft>
                          <a:spcPts val="0"/>
                        </a:spcAft>
                      </a:pPr>
                      <a:r>
                        <a:rPr lang="en-GB" sz="1600"/>
                        <a:t>10.48</a:t>
                      </a:r>
                      <a:endParaRPr lang="en-GB" sz="2000">
                        <a:latin typeface="Calibri" pitchFamily="34"/>
                        <a:ea typeface="Calibri" pitchFamily="34"/>
                        <a:cs typeface="Times New Roman" pitchFamily="18"/>
                      </a:endParaRPr>
                    </a:p>
                  </a:txBody>
                  <a:tcPr marL="68580" marR="68580" marT="0" marB="0" anchor="b"/>
                </a:tc>
                <a:extLst>
                  <a:ext uri="{0D108BD9-81ED-4DB2-BD59-A6C34878D82A}">
                    <a16:rowId xmlns:a16="http://schemas.microsoft.com/office/drawing/2014/main" val="1323679602"/>
                  </a:ext>
                </a:extLst>
              </a:tr>
              <a:tr h="259817">
                <a:tc>
                  <a:txBody>
                    <a:bodyPr/>
                    <a:lstStyle/>
                    <a:p>
                      <a:pPr lvl="0" algn="l" fontAlgn="auto">
                        <a:lnSpc>
                          <a:spcPct val="106000"/>
                        </a:lnSpc>
                        <a:spcAft>
                          <a:spcPts val="0"/>
                        </a:spcAft>
                      </a:pPr>
                      <a:r>
                        <a:rPr lang="en-GB" sz="1200"/>
                        <a:t>Total Asset Turnover</a:t>
                      </a:r>
                      <a:endParaRPr lang="en-GB" sz="1600">
                        <a:latin typeface="Calibri" pitchFamily="34"/>
                        <a:ea typeface="Calibri" pitchFamily="34"/>
                        <a:cs typeface="Times New Roman" pitchFamily="18"/>
                      </a:endParaRPr>
                    </a:p>
                  </a:txBody>
                  <a:tcPr marL="68580" marR="68580" marT="0" marB="0" anchor="b"/>
                </a:tc>
                <a:tc>
                  <a:txBody>
                    <a:bodyPr/>
                    <a:lstStyle/>
                    <a:p>
                      <a:pPr lvl="0" algn="r" fontAlgn="auto">
                        <a:lnSpc>
                          <a:spcPct val="106000"/>
                        </a:lnSpc>
                        <a:spcAft>
                          <a:spcPts val="0"/>
                        </a:spcAft>
                      </a:pPr>
                      <a:r>
                        <a:rPr lang="en-GB" sz="1600"/>
                        <a:t>3.35</a:t>
                      </a:r>
                      <a:endParaRPr lang="en-GB" sz="2000">
                        <a:latin typeface="Calibri" pitchFamily="34"/>
                        <a:ea typeface="Calibri" pitchFamily="34"/>
                        <a:cs typeface="Times New Roman" pitchFamily="18"/>
                      </a:endParaRPr>
                    </a:p>
                  </a:txBody>
                  <a:tcPr marL="68580" marR="68580" marT="0" marB="0" anchor="b"/>
                </a:tc>
                <a:tc>
                  <a:txBody>
                    <a:bodyPr/>
                    <a:lstStyle/>
                    <a:p>
                      <a:pPr lvl="0" algn="r" fontAlgn="auto">
                        <a:lnSpc>
                          <a:spcPct val="106000"/>
                        </a:lnSpc>
                        <a:spcAft>
                          <a:spcPts val="0"/>
                        </a:spcAft>
                      </a:pPr>
                      <a:r>
                        <a:rPr lang="en-GB" sz="1600"/>
                        <a:t>3.15</a:t>
                      </a:r>
                      <a:endParaRPr lang="en-GB" sz="2000">
                        <a:latin typeface="Calibri" pitchFamily="34"/>
                        <a:ea typeface="Calibri" pitchFamily="34"/>
                        <a:cs typeface="Times New Roman" pitchFamily="18"/>
                      </a:endParaRPr>
                    </a:p>
                  </a:txBody>
                  <a:tcPr marL="68580" marR="68580" marT="0" marB="0" anchor="b"/>
                </a:tc>
                <a:extLst>
                  <a:ext uri="{0D108BD9-81ED-4DB2-BD59-A6C34878D82A}">
                    <a16:rowId xmlns:a16="http://schemas.microsoft.com/office/drawing/2014/main" val="3982742023"/>
                  </a:ext>
                </a:extLst>
              </a:tr>
              <a:tr h="259817">
                <a:tc>
                  <a:txBody>
                    <a:bodyPr/>
                    <a:lstStyle/>
                    <a:p>
                      <a:pPr lvl="0" algn="l" fontAlgn="auto">
                        <a:lnSpc>
                          <a:spcPct val="106000"/>
                        </a:lnSpc>
                        <a:spcAft>
                          <a:spcPts val="0"/>
                        </a:spcAft>
                      </a:pPr>
                      <a:r>
                        <a:rPr lang="en-GB" sz="1200"/>
                        <a:t>Working Capital Turnover</a:t>
                      </a:r>
                      <a:endParaRPr lang="en-GB" sz="1600">
                        <a:latin typeface="Calibri" pitchFamily="34"/>
                        <a:ea typeface="Calibri" pitchFamily="34"/>
                        <a:cs typeface="Times New Roman" pitchFamily="18"/>
                      </a:endParaRPr>
                    </a:p>
                  </a:txBody>
                  <a:tcPr marL="68580" marR="68580" marT="0" marB="0" anchor="b"/>
                </a:tc>
                <a:tc>
                  <a:txBody>
                    <a:bodyPr/>
                    <a:lstStyle/>
                    <a:p>
                      <a:pPr lvl="0" algn="r" fontAlgn="auto">
                        <a:lnSpc>
                          <a:spcPct val="106000"/>
                        </a:lnSpc>
                        <a:spcAft>
                          <a:spcPts val="0"/>
                        </a:spcAft>
                      </a:pPr>
                      <a:r>
                        <a:rPr lang="en-GB" sz="1600"/>
                        <a:t>9.15</a:t>
                      </a:r>
                      <a:endParaRPr lang="en-GB" sz="2000">
                        <a:latin typeface="Calibri" pitchFamily="34"/>
                        <a:ea typeface="Calibri" pitchFamily="34"/>
                        <a:cs typeface="Times New Roman" pitchFamily="18"/>
                      </a:endParaRPr>
                    </a:p>
                  </a:txBody>
                  <a:tcPr marL="68580" marR="68580" marT="0" marB="0" anchor="b"/>
                </a:tc>
                <a:tc>
                  <a:txBody>
                    <a:bodyPr/>
                    <a:lstStyle/>
                    <a:p>
                      <a:pPr lvl="0" algn="r" fontAlgn="auto">
                        <a:lnSpc>
                          <a:spcPct val="106000"/>
                        </a:lnSpc>
                        <a:spcAft>
                          <a:spcPts val="0"/>
                        </a:spcAft>
                      </a:pPr>
                      <a:r>
                        <a:rPr lang="en-GB" sz="1600"/>
                        <a:t>7.52</a:t>
                      </a:r>
                      <a:endParaRPr lang="en-GB" sz="2000">
                        <a:latin typeface="Calibri" pitchFamily="34"/>
                        <a:ea typeface="Calibri" pitchFamily="34"/>
                        <a:cs typeface="Times New Roman" pitchFamily="18"/>
                      </a:endParaRPr>
                    </a:p>
                  </a:txBody>
                  <a:tcPr marL="68580" marR="68580" marT="0" marB="0" anchor="b"/>
                </a:tc>
                <a:extLst>
                  <a:ext uri="{0D108BD9-81ED-4DB2-BD59-A6C34878D82A}">
                    <a16:rowId xmlns:a16="http://schemas.microsoft.com/office/drawing/2014/main" val="213568786"/>
                  </a:ext>
                </a:extLst>
              </a:tr>
              <a:tr h="259817">
                <a:tc>
                  <a:txBody>
                    <a:bodyPr/>
                    <a:lstStyle/>
                    <a:p>
                      <a:pPr lvl="0" algn="l" fontAlgn="auto">
                        <a:lnSpc>
                          <a:spcPct val="106000"/>
                        </a:lnSpc>
                        <a:spcAft>
                          <a:spcPts val="0"/>
                        </a:spcAft>
                      </a:pPr>
                      <a:r>
                        <a:rPr lang="en-GB" sz="1200"/>
                        <a:t>Current Ratio</a:t>
                      </a:r>
                      <a:endParaRPr lang="en-GB" sz="1600">
                        <a:latin typeface="Calibri" pitchFamily="34"/>
                        <a:ea typeface="Calibri" pitchFamily="34"/>
                        <a:cs typeface="Times New Roman" pitchFamily="18"/>
                      </a:endParaRPr>
                    </a:p>
                  </a:txBody>
                  <a:tcPr marL="68580" marR="68580" marT="0" marB="0" anchor="b"/>
                </a:tc>
                <a:tc>
                  <a:txBody>
                    <a:bodyPr/>
                    <a:lstStyle/>
                    <a:p>
                      <a:pPr lvl="0" algn="r" fontAlgn="auto">
                        <a:lnSpc>
                          <a:spcPct val="106000"/>
                        </a:lnSpc>
                        <a:spcAft>
                          <a:spcPts val="0"/>
                        </a:spcAft>
                      </a:pPr>
                      <a:r>
                        <a:rPr lang="en-GB" sz="1600"/>
                        <a:t>2.15</a:t>
                      </a:r>
                      <a:endParaRPr lang="en-GB" sz="2000">
                        <a:latin typeface="Calibri" pitchFamily="34"/>
                        <a:ea typeface="Calibri" pitchFamily="34"/>
                        <a:cs typeface="Times New Roman" pitchFamily="18"/>
                      </a:endParaRPr>
                    </a:p>
                  </a:txBody>
                  <a:tcPr marL="68580" marR="68580" marT="0" marB="0" anchor="b"/>
                </a:tc>
                <a:tc>
                  <a:txBody>
                    <a:bodyPr/>
                    <a:lstStyle/>
                    <a:p>
                      <a:pPr lvl="0" algn="r" fontAlgn="auto">
                        <a:lnSpc>
                          <a:spcPct val="106000"/>
                        </a:lnSpc>
                        <a:spcAft>
                          <a:spcPts val="0"/>
                        </a:spcAft>
                      </a:pPr>
                      <a:r>
                        <a:rPr lang="en-GB" sz="1600" dirty="0"/>
                        <a:t>2.42</a:t>
                      </a:r>
                      <a:endParaRPr lang="en-GB" sz="2000" dirty="0">
                        <a:latin typeface="Calibri" pitchFamily="34"/>
                        <a:ea typeface="Calibri" pitchFamily="34"/>
                        <a:cs typeface="Times New Roman" pitchFamily="18"/>
                      </a:endParaRPr>
                    </a:p>
                  </a:txBody>
                  <a:tcPr marL="68580" marR="68580" marT="0" marB="0" anchor="b"/>
                </a:tc>
                <a:extLst>
                  <a:ext uri="{0D108BD9-81ED-4DB2-BD59-A6C34878D82A}">
                    <a16:rowId xmlns:a16="http://schemas.microsoft.com/office/drawing/2014/main" val="1046607453"/>
                  </a:ext>
                </a:extLst>
              </a:tr>
              <a:tr h="259817">
                <a:tc>
                  <a:txBody>
                    <a:bodyPr/>
                    <a:lstStyle/>
                    <a:p>
                      <a:pPr lvl="0" algn="l" fontAlgn="auto">
                        <a:lnSpc>
                          <a:spcPct val="106000"/>
                        </a:lnSpc>
                        <a:spcAft>
                          <a:spcPts val="0"/>
                        </a:spcAft>
                      </a:pPr>
                      <a:r>
                        <a:rPr lang="en-GB" sz="1200"/>
                        <a:t>Quick Ratio</a:t>
                      </a:r>
                      <a:endParaRPr lang="en-GB" sz="1600">
                        <a:latin typeface="Calibri" pitchFamily="34"/>
                        <a:ea typeface="Calibri" pitchFamily="34"/>
                        <a:cs typeface="Times New Roman" pitchFamily="18"/>
                      </a:endParaRPr>
                    </a:p>
                  </a:txBody>
                  <a:tcPr marL="68580" marR="68580" marT="0" marB="0" anchor="b"/>
                </a:tc>
                <a:tc>
                  <a:txBody>
                    <a:bodyPr/>
                    <a:lstStyle/>
                    <a:p>
                      <a:pPr lvl="0" algn="r" fontAlgn="auto">
                        <a:lnSpc>
                          <a:spcPct val="106000"/>
                        </a:lnSpc>
                        <a:spcAft>
                          <a:spcPts val="0"/>
                        </a:spcAft>
                      </a:pPr>
                      <a:r>
                        <a:rPr lang="en-GB" sz="1600"/>
                        <a:t>1.33</a:t>
                      </a:r>
                      <a:endParaRPr lang="en-GB" sz="2000">
                        <a:latin typeface="Calibri" pitchFamily="34"/>
                        <a:ea typeface="Calibri" pitchFamily="34"/>
                        <a:cs typeface="Times New Roman" pitchFamily="18"/>
                      </a:endParaRPr>
                    </a:p>
                  </a:txBody>
                  <a:tcPr marL="68580" marR="68580" marT="0" marB="0" anchor="b"/>
                </a:tc>
                <a:tc>
                  <a:txBody>
                    <a:bodyPr/>
                    <a:lstStyle/>
                    <a:p>
                      <a:pPr lvl="0" algn="r" fontAlgn="auto">
                        <a:lnSpc>
                          <a:spcPct val="106000"/>
                        </a:lnSpc>
                        <a:spcAft>
                          <a:spcPts val="0"/>
                        </a:spcAft>
                      </a:pPr>
                      <a:r>
                        <a:rPr lang="en-GB" sz="1600"/>
                        <a:t>1.58</a:t>
                      </a:r>
                      <a:endParaRPr lang="en-GB" sz="2000">
                        <a:latin typeface="Calibri" pitchFamily="34"/>
                        <a:ea typeface="Calibri" pitchFamily="34"/>
                        <a:cs typeface="Times New Roman" pitchFamily="18"/>
                      </a:endParaRPr>
                    </a:p>
                  </a:txBody>
                  <a:tcPr marL="68580" marR="68580" marT="0" marB="0" anchor="b"/>
                </a:tc>
                <a:extLst>
                  <a:ext uri="{0D108BD9-81ED-4DB2-BD59-A6C34878D82A}">
                    <a16:rowId xmlns:a16="http://schemas.microsoft.com/office/drawing/2014/main" val="2056844477"/>
                  </a:ext>
                </a:extLst>
              </a:tr>
              <a:tr h="259817">
                <a:tc>
                  <a:txBody>
                    <a:bodyPr/>
                    <a:lstStyle/>
                    <a:p>
                      <a:pPr lvl="0" algn="l" fontAlgn="auto">
                        <a:lnSpc>
                          <a:spcPct val="106000"/>
                        </a:lnSpc>
                        <a:spcAft>
                          <a:spcPts val="0"/>
                        </a:spcAft>
                      </a:pPr>
                      <a:r>
                        <a:rPr lang="en-GB" sz="1200"/>
                        <a:t>Debtor Days</a:t>
                      </a:r>
                      <a:endParaRPr lang="en-GB" sz="1600">
                        <a:latin typeface="Calibri" pitchFamily="34"/>
                        <a:ea typeface="Calibri" pitchFamily="34"/>
                        <a:cs typeface="Times New Roman" pitchFamily="18"/>
                      </a:endParaRPr>
                    </a:p>
                  </a:txBody>
                  <a:tcPr marL="68580" marR="68580" marT="0" marB="0" anchor="b"/>
                </a:tc>
                <a:tc>
                  <a:txBody>
                    <a:bodyPr/>
                    <a:lstStyle/>
                    <a:p>
                      <a:pPr lvl="0" algn="r" fontAlgn="auto">
                        <a:lnSpc>
                          <a:spcPct val="106000"/>
                        </a:lnSpc>
                        <a:spcAft>
                          <a:spcPts val="0"/>
                        </a:spcAft>
                      </a:pPr>
                      <a:r>
                        <a:rPr lang="en-GB" sz="1600"/>
                        <a:t>26.32</a:t>
                      </a:r>
                      <a:endParaRPr lang="en-GB" sz="2000">
                        <a:latin typeface="Calibri" pitchFamily="34"/>
                        <a:ea typeface="Calibri" pitchFamily="34"/>
                        <a:cs typeface="Times New Roman" pitchFamily="18"/>
                      </a:endParaRPr>
                    </a:p>
                  </a:txBody>
                  <a:tcPr marL="68580" marR="68580" marT="0" marB="0" anchor="b"/>
                </a:tc>
                <a:tc>
                  <a:txBody>
                    <a:bodyPr/>
                    <a:lstStyle/>
                    <a:p>
                      <a:pPr lvl="0" algn="r" fontAlgn="auto">
                        <a:lnSpc>
                          <a:spcPct val="106000"/>
                        </a:lnSpc>
                        <a:spcAft>
                          <a:spcPts val="0"/>
                        </a:spcAft>
                      </a:pPr>
                      <a:r>
                        <a:rPr lang="en-GB" sz="1600"/>
                        <a:t>33.43</a:t>
                      </a:r>
                      <a:endParaRPr lang="en-GB" sz="2000">
                        <a:latin typeface="Calibri" pitchFamily="34"/>
                        <a:ea typeface="Calibri" pitchFamily="34"/>
                        <a:cs typeface="Times New Roman" pitchFamily="18"/>
                      </a:endParaRPr>
                    </a:p>
                  </a:txBody>
                  <a:tcPr marL="68580" marR="68580" marT="0" marB="0" anchor="b"/>
                </a:tc>
                <a:extLst>
                  <a:ext uri="{0D108BD9-81ED-4DB2-BD59-A6C34878D82A}">
                    <a16:rowId xmlns:a16="http://schemas.microsoft.com/office/drawing/2014/main" val="2560644929"/>
                  </a:ext>
                </a:extLst>
              </a:tr>
              <a:tr h="259817">
                <a:tc>
                  <a:txBody>
                    <a:bodyPr/>
                    <a:lstStyle/>
                    <a:p>
                      <a:pPr lvl="0" algn="l" fontAlgn="auto">
                        <a:lnSpc>
                          <a:spcPct val="106000"/>
                        </a:lnSpc>
                        <a:spcAft>
                          <a:spcPts val="0"/>
                        </a:spcAft>
                      </a:pPr>
                      <a:r>
                        <a:rPr lang="en-GB" sz="1200"/>
                        <a:t>Creditor Days</a:t>
                      </a:r>
                      <a:endParaRPr lang="en-GB" sz="1600">
                        <a:latin typeface="Calibri" pitchFamily="34"/>
                        <a:ea typeface="Calibri" pitchFamily="34"/>
                        <a:cs typeface="Times New Roman" pitchFamily="18"/>
                      </a:endParaRPr>
                    </a:p>
                  </a:txBody>
                  <a:tcPr marL="68580" marR="68580" marT="0" marB="0" anchor="b"/>
                </a:tc>
                <a:tc>
                  <a:txBody>
                    <a:bodyPr/>
                    <a:lstStyle/>
                    <a:p>
                      <a:pPr lvl="0" algn="r" fontAlgn="auto">
                        <a:lnSpc>
                          <a:spcPct val="106000"/>
                        </a:lnSpc>
                        <a:spcAft>
                          <a:spcPts val="0"/>
                        </a:spcAft>
                      </a:pPr>
                      <a:r>
                        <a:rPr lang="en-GB" sz="1600"/>
                        <a:t>37.06</a:t>
                      </a:r>
                      <a:endParaRPr lang="en-GB" sz="2000">
                        <a:latin typeface="Calibri" pitchFamily="34"/>
                        <a:ea typeface="Calibri" pitchFamily="34"/>
                        <a:cs typeface="Times New Roman" pitchFamily="18"/>
                      </a:endParaRPr>
                    </a:p>
                  </a:txBody>
                  <a:tcPr marL="68580" marR="68580" marT="0" marB="0" anchor="b"/>
                </a:tc>
                <a:tc>
                  <a:txBody>
                    <a:bodyPr/>
                    <a:lstStyle/>
                    <a:p>
                      <a:pPr lvl="0" algn="r" fontAlgn="auto">
                        <a:lnSpc>
                          <a:spcPct val="106000"/>
                        </a:lnSpc>
                        <a:spcAft>
                          <a:spcPts val="0"/>
                        </a:spcAft>
                      </a:pPr>
                      <a:r>
                        <a:rPr lang="en-GB" sz="1600"/>
                        <a:t>32.71</a:t>
                      </a:r>
                      <a:endParaRPr lang="en-GB" sz="2000">
                        <a:latin typeface="Calibri" pitchFamily="34"/>
                        <a:ea typeface="Calibri" pitchFamily="34"/>
                        <a:cs typeface="Times New Roman" pitchFamily="18"/>
                      </a:endParaRPr>
                    </a:p>
                  </a:txBody>
                  <a:tcPr marL="68580" marR="68580" marT="0" marB="0" anchor="b"/>
                </a:tc>
                <a:extLst>
                  <a:ext uri="{0D108BD9-81ED-4DB2-BD59-A6C34878D82A}">
                    <a16:rowId xmlns:a16="http://schemas.microsoft.com/office/drawing/2014/main" val="1894980345"/>
                  </a:ext>
                </a:extLst>
              </a:tr>
              <a:tr h="259817">
                <a:tc>
                  <a:txBody>
                    <a:bodyPr/>
                    <a:lstStyle/>
                    <a:p>
                      <a:pPr lvl="0" algn="l" fontAlgn="auto">
                        <a:lnSpc>
                          <a:spcPct val="106000"/>
                        </a:lnSpc>
                        <a:spcAft>
                          <a:spcPts val="0"/>
                        </a:spcAft>
                      </a:pPr>
                      <a:r>
                        <a:rPr lang="en-GB" sz="1200"/>
                        <a:t>Debt Ratio</a:t>
                      </a:r>
                      <a:endParaRPr lang="en-GB" sz="1600">
                        <a:latin typeface="Calibri" pitchFamily="34"/>
                        <a:ea typeface="Calibri" pitchFamily="34"/>
                        <a:cs typeface="Times New Roman" pitchFamily="18"/>
                      </a:endParaRPr>
                    </a:p>
                  </a:txBody>
                  <a:tcPr marL="68580" marR="68580" marT="0" marB="0" anchor="b"/>
                </a:tc>
                <a:tc>
                  <a:txBody>
                    <a:bodyPr/>
                    <a:lstStyle/>
                    <a:p>
                      <a:pPr lvl="0" algn="r" fontAlgn="auto">
                        <a:lnSpc>
                          <a:spcPct val="106000"/>
                        </a:lnSpc>
                        <a:spcAft>
                          <a:spcPts val="0"/>
                        </a:spcAft>
                      </a:pPr>
                      <a:r>
                        <a:rPr lang="en-GB" sz="1600"/>
                        <a:t>0.28</a:t>
                      </a:r>
                      <a:endParaRPr lang="en-GB" sz="2000">
                        <a:latin typeface="Calibri" pitchFamily="34"/>
                        <a:ea typeface="Calibri" pitchFamily="34"/>
                        <a:cs typeface="Times New Roman" pitchFamily="18"/>
                      </a:endParaRPr>
                    </a:p>
                  </a:txBody>
                  <a:tcPr marL="68580" marR="68580" marT="0" marB="0" anchor="b"/>
                </a:tc>
                <a:tc>
                  <a:txBody>
                    <a:bodyPr/>
                    <a:lstStyle/>
                    <a:p>
                      <a:pPr lvl="0" algn="r" fontAlgn="auto">
                        <a:lnSpc>
                          <a:spcPct val="106000"/>
                        </a:lnSpc>
                        <a:spcAft>
                          <a:spcPts val="0"/>
                        </a:spcAft>
                      </a:pPr>
                      <a:r>
                        <a:rPr lang="en-GB" sz="1600"/>
                        <a:t>0.27</a:t>
                      </a:r>
                      <a:endParaRPr lang="en-GB" sz="2000">
                        <a:latin typeface="Calibri" pitchFamily="34"/>
                        <a:ea typeface="Calibri" pitchFamily="34"/>
                        <a:cs typeface="Times New Roman" pitchFamily="18"/>
                      </a:endParaRPr>
                    </a:p>
                  </a:txBody>
                  <a:tcPr marL="68580" marR="68580" marT="0" marB="0" anchor="b"/>
                </a:tc>
                <a:extLst>
                  <a:ext uri="{0D108BD9-81ED-4DB2-BD59-A6C34878D82A}">
                    <a16:rowId xmlns:a16="http://schemas.microsoft.com/office/drawing/2014/main" val="1067373077"/>
                  </a:ext>
                </a:extLst>
              </a:tr>
              <a:tr h="259817">
                <a:tc>
                  <a:txBody>
                    <a:bodyPr/>
                    <a:lstStyle/>
                    <a:p>
                      <a:pPr lvl="0" algn="l" fontAlgn="auto">
                        <a:lnSpc>
                          <a:spcPct val="106000"/>
                        </a:lnSpc>
                        <a:spcAft>
                          <a:spcPts val="0"/>
                        </a:spcAft>
                      </a:pPr>
                      <a:r>
                        <a:rPr lang="en-GB" sz="1200"/>
                        <a:t>Interest Cover</a:t>
                      </a:r>
                      <a:endParaRPr lang="en-GB" sz="1600">
                        <a:latin typeface="Calibri" pitchFamily="34"/>
                        <a:ea typeface="Calibri" pitchFamily="34"/>
                        <a:cs typeface="Times New Roman" pitchFamily="18"/>
                      </a:endParaRPr>
                    </a:p>
                  </a:txBody>
                  <a:tcPr marL="68580" marR="68580" marT="0" marB="0" anchor="b"/>
                </a:tc>
                <a:tc>
                  <a:txBody>
                    <a:bodyPr/>
                    <a:lstStyle/>
                    <a:p>
                      <a:pPr lvl="0" algn="r" fontAlgn="auto">
                        <a:lnSpc>
                          <a:spcPct val="106000"/>
                        </a:lnSpc>
                        <a:spcAft>
                          <a:spcPts val="0"/>
                        </a:spcAft>
                      </a:pPr>
                      <a:r>
                        <a:rPr lang="en-GB" sz="1600"/>
                        <a:t>63.30</a:t>
                      </a:r>
                      <a:endParaRPr lang="en-GB" sz="2000">
                        <a:latin typeface="Calibri" pitchFamily="34"/>
                        <a:ea typeface="Calibri" pitchFamily="34"/>
                        <a:cs typeface="Times New Roman" pitchFamily="18"/>
                      </a:endParaRPr>
                    </a:p>
                  </a:txBody>
                  <a:tcPr marL="68580" marR="68580" marT="0" marB="0" anchor="b"/>
                </a:tc>
                <a:tc>
                  <a:txBody>
                    <a:bodyPr/>
                    <a:lstStyle/>
                    <a:p>
                      <a:pPr lvl="0" algn="r" fontAlgn="auto">
                        <a:lnSpc>
                          <a:spcPct val="106000"/>
                        </a:lnSpc>
                        <a:spcAft>
                          <a:spcPts val="0"/>
                        </a:spcAft>
                      </a:pPr>
                      <a:r>
                        <a:rPr lang="en-GB" sz="1600" dirty="0"/>
                        <a:t>35.11</a:t>
                      </a:r>
                      <a:endParaRPr lang="en-GB" sz="2000" dirty="0">
                        <a:latin typeface="Calibri" pitchFamily="34"/>
                        <a:ea typeface="Calibri" pitchFamily="34"/>
                        <a:cs typeface="Times New Roman" pitchFamily="18"/>
                      </a:endParaRPr>
                    </a:p>
                  </a:txBody>
                  <a:tcPr marL="68580" marR="68580" marT="0" marB="0" anchor="b"/>
                </a:tc>
                <a:extLst>
                  <a:ext uri="{0D108BD9-81ED-4DB2-BD59-A6C34878D82A}">
                    <a16:rowId xmlns:a16="http://schemas.microsoft.com/office/drawing/2014/main" val="2092738421"/>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FACA254B-2272-4253-A77E-9C18CB18C77B}"/>
              </a:ext>
            </a:extLst>
          </p:cNvPr>
          <p:cNvSpPr txBox="1">
            <a:spLocks noGrp="1"/>
          </p:cNvSpPr>
          <p:nvPr>
            <p:ph type="title"/>
          </p:nvPr>
        </p:nvSpPr>
        <p:spPr/>
        <p:txBody>
          <a:bodyPr anchorCtr="1">
            <a:noAutofit/>
          </a:bodyPr>
          <a:lstStyle/>
          <a:p>
            <a:pPr lvl="0" algn="ctr"/>
            <a:r>
              <a:rPr lang="en-GB" sz="4000">
                <a:solidFill>
                  <a:srgbClr val="0D0D0D"/>
                </a:solidFill>
              </a:rPr>
              <a:t>DATA ANALYSIS TABLES </a:t>
            </a:r>
            <a:br>
              <a:rPr lang="en-GB" sz="4000">
                <a:solidFill>
                  <a:srgbClr val="0D0D0D"/>
                </a:solidFill>
              </a:rPr>
            </a:br>
            <a:br>
              <a:rPr lang="en-GB" sz="4000">
                <a:solidFill>
                  <a:srgbClr val="0D0D0D"/>
                </a:solidFill>
              </a:rPr>
            </a:br>
            <a:endParaRPr lang="en-GB" sz="4000">
              <a:solidFill>
                <a:srgbClr val="0D0D0D"/>
              </a:solidFill>
            </a:endParaRPr>
          </a:p>
        </p:txBody>
      </p:sp>
      <p:graphicFrame>
        <p:nvGraphicFramePr>
          <p:cNvPr id="3" name="Marcador de contenido 3">
            <a:extLst>
              <a:ext uri="{FF2B5EF4-FFF2-40B4-BE49-F238E27FC236}">
                <a16:creationId xmlns:a16="http://schemas.microsoft.com/office/drawing/2014/main" id="{14A9680B-6E7C-436E-8824-120E0434DFAE}"/>
              </a:ext>
            </a:extLst>
          </p:cNvPr>
          <p:cNvGraphicFramePr>
            <a:graphicFrameLocks noGrp="1"/>
          </p:cNvGraphicFramePr>
          <p:nvPr>
            <p:ph idx="1"/>
          </p:nvPr>
        </p:nvGraphicFramePr>
        <p:xfrm>
          <a:off x="1066803" y="1599852"/>
          <a:ext cx="10058400" cy="3966054"/>
        </p:xfrm>
        <a:graphic>
          <a:graphicData uri="http://schemas.openxmlformats.org/drawingml/2006/chart">
            <c:chart xmlns:c="http://schemas.openxmlformats.org/drawingml/2006/chart" xmlns:r="http://schemas.openxmlformats.org/officeDocument/2006/relationships" r:id="rId2"/>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1A29B555-6DFA-4BA7-8AF9-7B1AA9052986}"/>
              </a:ext>
            </a:extLst>
          </p:cNvPr>
          <p:cNvSpPr txBox="1">
            <a:spLocks noGrp="1"/>
          </p:cNvSpPr>
          <p:nvPr>
            <p:ph type="title"/>
          </p:nvPr>
        </p:nvSpPr>
        <p:spPr/>
        <p:txBody>
          <a:bodyPr/>
          <a:lstStyle/>
          <a:p>
            <a:pPr lvl="0"/>
            <a:r>
              <a:rPr lang="en-GB" dirty="0"/>
              <a:t>CONCLUSION </a:t>
            </a:r>
            <a:br>
              <a:rPr lang="en-GB" dirty="0"/>
            </a:br>
            <a:endParaRPr lang="en-GB" dirty="0"/>
          </a:p>
        </p:txBody>
      </p:sp>
      <p:sp>
        <p:nvSpPr>
          <p:cNvPr id="3" name="Marcador de contenido 2">
            <a:extLst>
              <a:ext uri="{FF2B5EF4-FFF2-40B4-BE49-F238E27FC236}">
                <a16:creationId xmlns:a16="http://schemas.microsoft.com/office/drawing/2014/main" id="{4F18EB3C-A160-4C49-B0E2-ED4AB3D85138}"/>
              </a:ext>
            </a:extLst>
          </p:cNvPr>
          <p:cNvSpPr txBox="1">
            <a:spLocks noGrp="1"/>
          </p:cNvSpPr>
          <p:nvPr>
            <p:ph idx="1"/>
          </p:nvPr>
        </p:nvSpPr>
        <p:spPr>
          <a:xfrm>
            <a:off x="1066803" y="1745315"/>
            <a:ext cx="10058400" cy="3849624"/>
          </a:xfrm>
        </p:spPr>
        <p:txBody>
          <a:bodyPr/>
          <a:lstStyle/>
          <a:p>
            <a:pPr lvl="0"/>
            <a:r>
              <a:rPr lang="en-GB"/>
              <a:t>The main objective of this report is to analyse the financial indexes as a main part of the company's performance. Within this hotel industry it has been established that there is a need to evaluate the key financial performance through the analysis of the relationship and the non-financial KPIs.</a:t>
            </a:r>
          </a:p>
          <a:p>
            <a:pPr lvl="0"/>
            <a:r>
              <a:rPr lang="en-GB"/>
              <a:t>In this part In Ratio allows a company to evaluate its finances and its operational performance. There are several different rations that could be analysed, this report focuses on eleven, it is common to refer to them with different names. The five to ten-year data is generally analysed as clear trends and fluctuations will be evident. However, an analysis of the 2-year data is required throughout this report, suggesting that trends may not be fully developed or simply be the result of a peripheral figure of profit and loss or balance sheets.</a:t>
            </a:r>
          </a:p>
          <a:p>
            <a:pPr lvl="0"/>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36E5DAD4-36C3-4297-B43A-2950ECAEA177}"/>
              </a:ext>
            </a:extLst>
          </p:cNvPr>
          <p:cNvSpPr>
            <a:spLocks noGrp="1"/>
          </p:cNvSpPr>
          <p:nvPr>
            <p:ph type="title"/>
          </p:nvPr>
        </p:nvSpPr>
        <p:spPr/>
        <p:txBody>
          <a:bodyPr/>
          <a:lstStyle/>
          <a:p>
            <a:r>
              <a:rPr lang="en-GB" dirty="0"/>
              <a:t>REFERENCES </a:t>
            </a:r>
          </a:p>
        </p:txBody>
      </p:sp>
      <p:sp>
        <p:nvSpPr>
          <p:cNvPr id="3" name="Marcador de contenido 2">
            <a:extLst>
              <a:ext uri="{FF2B5EF4-FFF2-40B4-BE49-F238E27FC236}">
                <a16:creationId xmlns:a16="http://schemas.microsoft.com/office/drawing/2014/main" id="{FF8365CD-8F32-4421-9C3D-C1C5FA34B7C9}"/>
              </a:ext>
            </a:extLst>
          </p:cNvPr>
          <p:cNvSpPr>
            <a:spLocks noGrp="1"/>
          </p:cNvSpPr>
          <p:nvPr>
            <p:ph idx="1"/>
          </p:nvPr>
        </p:nvSpPr>
        <p:spPr>
          <a:xfrm>
            <a:off x="1066803" y="1744394"/>
            <a:ext cx="10058400" cy="4208350"/>
          </a:xfrm>
        </p:spPr>
        <p:txBody>
          <a:bodyPr>
            <a:normAutofit fontScale="92500" lnSpcReduction="10000"/>
          </a:bodyPr>
          <a:lstStyle/>
          <a:p>
            <a:endParaRPr lang="en-GB" b="1" u="sng" dirty="0">
              <a:hlinkClick r:id="rId2"/>
            </a:endParaRPr>
          </a:p>
          <a:p>
            <a:r>
              <a:rPr lang="en-GB" dirty="0" err="1"/>
              <a:t>Durrah</a:t>
            </a:r>
            <a:r>
              <a:rPr lang="en-GB" dirty="0"/>
              <a:t>, O. (2012). [online] Econjournals.com. Available at: http://www.econjournals.com/index.php/ijefi/article/viewFile/2045/pdf [Accessed 13 Nov. 2019].</a:t>
            </a:r>
          </a:p>
          <a:p>
            <a:r>
              <a:rPr lang="en-GB" dirty="0"/>
              <a:t>Hofstede, G., 2001. Cultures </a:t>
            </a:r>
            <a:r>
              <a:rPr lang="en-GB" dirty="0" err="1"/>
              <a:t>Consiquences</a:t>
            </a:r>
            <a:r>
              <a:rPr lang="en-GB" dirty="0"/>
              <a:t>, Comparing Values, Behaviours, Institutions and Organisations. 2nd ed. Thousand Oaks, California: Sage publications.[Accessed 19 May 2019]</a:t>
            </a:r>
          </a:p>
          <a:p>
            <a:r>
              <a:rPr lang="en-GB" dirty="0"/>
              <a:t>Armstrong, M., 2015. </a:t>
            </a:r>
            <a:r>
              <a:rPr lang="en-GB" dirty="0" err="1"/>
              <a:t>Armstrongs</a:t>
            </a:r>
            <a:r>
              <a:rPr lang="en-GB" dirty="0"/>
              <a:t> Handbook of Performance Finances. 5th ed. London: Kogan Page.[Accessed 19 May] </a:t>
            </a:r>
          </a:p>
          <a:p>
            <a:r>
              <a:rPr lang="en-GB" dirty="0"/>
              <a:t>Jaap Paauwe, E. F., 2018. Strategy, </a:t>
            </a:r>
            <a:r>
              <a:rPr lang="en-GB" dirty="0" err="1"/>
              <a:t>Hrm</a:t>
            </a:r>
            <a:r>
              <a:rPr lang="en-GB" dirty="0"/>
              <a:t>, and Performance. Oxford University Press, 2018 ed. Oxford University Press: Oxford University Press, 2018.</a:t>
            </a:r>
          </a:p>
          <a:p>
            <a:r>
              <a:rPr lang="en-GB" dirty="0"/>
              <a:t>Tourism Industry Aotearoa, 2019. Travelers invited to act as guardians of New Zealand. [Online] Available at: https://tia.org.nz/news-and-updates/industry-news/travellers-invited-to-act-as-guardians-of-new-zealand/ [Accessed 18 May 2019]. </a:t>
            </a:r>
          </a:p>
          <a:p>
            <a:r>
              <a:rPr lang="en-GB" dirty="0">
                <a:solidFill>
                  <a:schemeClr val="tx1"/>
                </a:solidFill>
                <a:hlinkClick r:id="rId3">
                  <a:extLst>
                    <a:ext uri="{A12FA001-AC4F-418D-AE19-62706E023703}">
                      <ahyp:hlinkClr xmlns:ahyp="http://schemas.microsoft.com/office/drawing/2018/hyperlinkcolor" val="tx"/>
                    </a:ext>
                  </a:extLst>
                </a:hlinkClick>
              </a:rPr>
              <a:t>https://www.researchgate.net/publication/319041569_Importance_of_liquidity_analysis_in_the_process_of_financial_management_of_companies_operating_in_the_tourism_sector_in_slovakia_An_empirical_study</a:t>
            </a:r>
            <a:endParaRPr lang="en-GB" dirty="0">
              <a:solidFill>
                <a:schemeClr val="tx1"/>
              </a:solidFill>
            </a:endParaRPr>
          </a:p>
          <a:p>
            <a:r>
              <a:rPr lang="en-GB" dirty="0">
                <a:solidFill>
                  <a:schemeClr val="tx1"/>
                </a:solidFill>
                <a:hlinkClick r:id="rId4">
                  <a:extLst>
                    <a:ext uri="{A12FA001-AC4F-418D-AE19-62706E023703}">
                      <ahyp:hlinkClr xmlns:ahyp="http://schemas.microsoft.com/office/drawing/2018/hyperlinkcolor" val="tx"/>
                    </a:ext>
                  </a:extLst>
                </a:hlinkClick>
              </a:rPr>
              <a:t>http://citeseerx.ist.psu.edu/viewdoc/download?doi=10.1.1.618.172&amp;rep=rep1&amp;type=pdf</a:t>
            </a:r>
            <a:endParaRPr lang="en-GB" dirty="0">
              <a:solidFill>
                <a:schemeClr val="tx1"/>
              </a:solidFill>
            </a:endParaRPr>
          </a:p>
          <a:p>
            <a:endParaRPr lang="en-GB" dirty="0"/>
          </a:p>
        </p:txBody>
      </p:sp>
    </p:spTree>
    <p:extLst>
      <p:ext uri="{BB962C8B-B14F-4D97-AF65-F5344CB8AC3E}">
        <p14:creationId xmlns:p14="http://schemas.microsoft.com/office/powerpoint/2010/main" val="3229416659"/>
      </p:ext>
    </p:extLst>
  </p:cSld>
  <p:clrMapOvr>
    <a:masterClrMapping/>
  </p:clrMapOvr>
</p:sld>
</file>

<file path=ppt/theme/theme1.xml><?xml version="1.0" encoding="utf-8"?>
<a:theme xmlns:a="http://schemas.openxmlformats.org/drawingml/2006/main" name="SavonVTI">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147</TotalTime>
  <Words>1041</Words>
  <Application>Microsoft Office PowerPoint</Application>
  <PresentationFormat>Panorámica</PresentationFormat>
  <Paragraphs>75</Paragraphs>
  <Slides>9</Slides>
  <Notes>0</Notes>
  <HiddenSlides>0</HiddenSlides>
  <MMClips>0</MMClips>
  <ScaleCrop>false</ScaleCrop>
  <HeadingPairs>
    <vt:vector size="6" baseType="variant">
      <vt:variant>
        <vt:lpstr>Fuentes usadas</vt:lpstr>
      </vt:variant>
      <vt:variant>
        <vt:i4>6</vt:i4>
      </vt:variant>
      <vt:variant>
        <vt:lpstr>Tema</vt:lpstr>
      </vt:variant>
      <vt:variant>
        <vt:i4>1</vt:i4>
      </vt:variant>
      <vt:variant>
        <vt:lpstr>Títulos de diapositiva</vt:lpstr>
      </vt:variant>
      <vt:variant>
        <vt:i4>9</vt:i4>
      </vt:variant>
    </vt:vector>
  </HeadingPairs>
  <TitlesOfParts>
    <vt:vector size="16" baseType="lpstr">
      <vt:lpstr>Arial</vt:lpstr>
      <vt:lpstr>Arial Black</vt:lpstr>
      <vt:lpstr>Calibri</vt:lpstr>
      <vt:lpstr>Garamond</vt:lpstr>
      <vt:lpstr>Georgia Pro</vt:lpstr>
      <vt:lpstr>Georgia Pro Cond Black</vt:lpstr>
      <vt:lpstr>SavonVTI</vt:lpstr>
      <vt:lpstr>FINANCIAL MANAGEMENT FOR THE HOTEL INDUSTRY  </vt:lpstr>
      <vt:lpstr>INTRODUCTION  </vt:lpstr>
      <vt:lpstr>Financial Analysis Trends  </vt:lpstr>
      <vt:lpstr>Financial Analysis Trends  </vt:lpstr>
      <vt:lpstr>Financial Analysis Trends  </vt:lpstr>
      <vt:lpstr>DATA ANALYSIS TABLES   </vt:lpstr>
      <vt:lpstr>DATA ANALYSIS TABLES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FINANCIAL MANAGEMENT FOR THE HOTEL INDUSTRY</dc:title>
  <dc:creator>dalm1</dc:creator>
  <cp:lastModifiedBy>dalm1</cp:lastModifiedBy>
  <cp:revision>13</cp:revision>
  <dcterms:created xsi:type="dcterms:W3CDTF">2019-11-22T15:54:42Z</dcterms:created>
  <dcterms:modified xsi:type="dcterms:W3CDTF">2019-11-26T12:35:39Z</dcterms:modified>
</cp:coreProperties>
</file>