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006600"/>
    <a:srgbClr val="FF33CC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264E3-4119-4AA9-948F-F3FAD77C7F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0260B2-D332-4A9C-BD6B-FAA82325D3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BD1D47-8520-4091-A7B1-BF9A3C284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16197-669F-4234-8FED-4C963E5A00CB}" type="datetimeFigureOut">
              <a:rPr lang="cy-GB" smtClean="0"/>
              <a:t>13/01/2020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AE5FF5-018B-4611-A508-94CF43A9F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4C15E1-D55E-43D2-9A64-555C5D6EB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95A54-D629-4332-858D-0D30917673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69667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538DA-5F14-4EEA-8D19-FAF155039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6CC34-2FC1-485E-BB84-479BCA865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9F1CC1-1666-4CAF-9157-039BE18E05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16197-669F-4234-8FED-4C963E5A00CB}" type="datetimeFigureOut">
              <a:rPr lang="cy-GB" smtClean="0"/>
              <a:t>13/01/2020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4FFF04-BAEA-4252-A2A9-1365ABA0B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17179A-065B-4B00-9A08-4DA167E91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95A54-D629-4332-858D-0D30917673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85570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A8DF8-F147-4870-82E5-D898056EA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F314BA-2A97-4B3D-B211-44DE273B99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49FDBF-8660-4C1F-A769-1C0CF4BCB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16197-669F-4234-8FED-4C963E5A00CB}" type="datetimeFigureOut">
              <a:rPr lang="cy-GB" smtClean="0"/>
              <a:t>13/01/2020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3D0D76-CE6B-41C1-932D-3EA3A4C134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E62898-925B-42DE-B7DD-BE5BC910B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95A54-D629-4332-858D-0D30917673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07201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99089-BD30-4339-BAC6-14EB8A4C4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DD7311-4B8B-40F6-A8B5-1A9978A3EB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FC7FA9-BF03-477C-B5DD-A68892FE27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2AA6BF-15F7-475F-914C-F79B4DBA5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16197-669F-4234-8FED-4C963E5A00CB}" type="datetimeFigureOut">
              <a:rPr lang="cy-GB" smtClean="0"/>
              <a:t>13/01/2020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D5BF44-06A8-4A15-A240-6AF45D85F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C3469F-1939-4926-83D0-AC38491ACF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95A54-D629-4332-858D-0D30917673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01114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D7E60-D6F3-43B5-B0A4-ADA7DF7E8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FDBF96-0F33-4B6D-AAD4-61B3907D7F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4C62E9-99BD-400E-9DB5-31A4623824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F20396-7CBB-4D32-951C-DB5A52BB67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17AAE3-1902-4135-B7D9-6F48873E25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9CDAD9-40FA-458E-AC73-C5D82CAE05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16197-669F-4234-8FED-4C963E5A00CB}" type="datetimeFigureOut">
              <a:rPr lang="cy-GB" smtClean="0"/>
              <a:t>13/01/2020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593E06-64B0-49EA-BD46-E34AFE062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64BD09-754E-4436-BF9F-A466F09B0F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95A54-D629-4332-858D-0D30917673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97906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7F5EA-657E-4E30-8AED-91CF89F1D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274B66-3007-4292-9459-428C452CBF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16197-669F-4234-8FED-4C963E5A00CB}" type="datetimeFigureOut">
              <a:rPr lang="cy-GB" smtClean="0"/>
              <a:t>13/01/2020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6AAA47-84E5-4534-9EA3-670C2DCC0D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F349D2-C129-4C32-9ADD-3B52BBD41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95A54-D629-4332-858D-0D30917673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501279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82E150-D3CC-401F-A31D-7FF2731F6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16197-669F-4234-8FED-4C963E5A00CB}" type="datetimeFigureOut">
              <a:rPr lang="cy-GB" smtClean="0"/>
              <a:t>13/01/2020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E6FB35-AA6F-4501-869A-07F0D9D6F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8D8C0A-0D20-40B8-91AE-8F3A89B4A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95A54-D629-4332-858D-0D30917673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37663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D7E1E-DA02-45BC-AB06-31CFF476E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ECADB-414A-4A69-9050-DC435A3F5E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179D6B-CA88-4D3A-A810-F44895441E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0B201B-1E1B-4CC5-845B-722EE690B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16197-669F-4234-8FED-4C963E5A00CB}" type="datetimeFigureOut">
              <a:rPr lang="cy-GB" smtClean="0"/>
              <a:t>13/01/2020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7B23BA-0C39-411A-ABDB-6BC977417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0A331-EF12-4C59-B824-15CE2C1FC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95A54-D629-4332-858D-0D30917673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90312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F2780-AA14-4D08-8B31-BAA385C50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312250-5234-472C-9846-4934428FE0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9A33C6-026C-48AF-B437-34CB6A55A7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6CE06F-7FA8-4B7F-BD6E-72F2BBF258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16197-669F-4234-8FED-4C963E5A00CB}" type="datetimeFigureOut">
              <a:rPr lang="cy-GB" smtClean="0"/>
              <a:t>13/01/2020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275857-2699-45AE-814B-07B7719EB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CF0C83-EFCC-4F50-BBB0-7C6F8D9FB0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95A54-D629-4332-858D-0D30917673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85564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CD4FB-BAB0-43E6-96B3-12DA1D9865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0FCF75-09FE-49C5-A82A-2B80722A6B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9D1324-EA84-4314-982B-F24A57C4F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16197-669F-4234-8FED-4C963E5A00CB}" type="datetimeFigureOut">
              <a:rPr lang="cy-GB" smtClean="0"/>
              <a:t>13/01/2020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28B413-25BA-4B6D-9130-3EAD0BEEAB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FA4224-F8A0-41C5-8BBE-BA5536C1E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95A54-D629-4332-858D-0D30917673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709444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305CFA-1543-49C3-A402-DF8DFDAC6C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C4EF1C-F483-4A3C-861C-506B0E3728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A3B548-C2CD-45CB-B128-51A476C0F7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16197-669F-4234-8FED-4C963E5A00CB}" type="datetimeFigureOut">
              <a:rPr lang="cy-GB" smtClean="0"/>
              <a:t>13/01/2020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CE0635-D4AD-4591-AFE7-3235C10CC2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61F919-0AC5-4E90-AFED-BC5F4B493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95A54-D629-4332-858D-0D30917673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51940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AF49AB-30B3-4A2C-AF75-18EEBC0FF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35809B-A40E-4B41-99C9-70AD917E13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4A486E-3BB4-4EEB-AD9B-9C1AFFE889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D16197-669F-4234-8FED-4C963E5A00CB}" type="datetimeFigureOut">
              <a:rPr lang="cy-GB" smtClean="0"/>
              <a:t>13/01/2020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C3D62C-73D2-4F4F-9212-0F5C568B57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8CDED2-404D-495C-A5B0-41D20B5D9A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795A54-D629-4332-858D-0D30917673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40254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E909E2-E38D-4621-B5EF-FD52348D6E6C}"/>
              </a:ext>
            </a:extLst>
          </p:cNvPr>
          <p:cNvSpPr/>
          <p:nvPr/>
        </p:nvSpPr>
        <p:spPr>
          <a:xfrm>
            <a:off x="197077" y="263891"/>
            <a:ext cx="34224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66FF33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Dibynadwy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66FF33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AE9C362-BEE3-4021-B065-175B9DABF82C}"/>
              </a:ext>
            </a:extLst>
          </p:cNvPr>
          <p:cNvSpPr/>
          <p:nvPr/>
        </p:nvSpPr>
        <p:spPr>
          <a:xfrm>
            <a:off x="5723304" y="263891"/>
            <a:ext cx="40716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anniby</a:t>
            </a:r>
            <a:r>
              <a:rPr lang="en-US" sz="5400" b="1" cap="none" spc="0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nadwy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00B0F0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D51B3DD-F6F0-47B4-9003-D723EF0FAEA7}"/>
              </a:ext>
            </a:extLst>
          </p:cNvPr>
          <p:cNvSpPr/>
          <p:nvPr/>
        </p:nvSpPr>
        <p:spPr>
          <a:xfrm>
            <a:off x="1213689" y="1725915"/>
            <a:ext cx="15604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Dilys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962BA20-D4A0-4063-8461-17231B7D849D}"/>
              </a:ext>
            </a:extLst>
          </p:cNvPr>
          <p:cNvSpPr/>
          <p:nvPr/>
        </p:nvSpPr>
        <p:spPr>
          <a:xfrm>
            <a:off x="8729718" y="2740210"/>
            <a:ext cx="24452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>
                    <a:lumMod val="5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Annilys</a:t>
            </a:r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794CD6-1310-413A-862F-9B628DEC51AF}"/>
              </a:ext>
            </a:extLst>
          </p:cNvPr>
          <p:cNvSpPr/>
          <p:nvPr/>
        </p:nvSpPr>
        <p:spPr>
          <a:xfrm>
            <a:off x="394662" y="3696340"/>
            <a:ext cx="35037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Gwreiddiol</a:t>
            </a:r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4C18E60-4393-471B-AB0C-AD0EDFE544ED}"/>
              </a:ext>
            </a:extLst>
          </p:cNvPr>
          <p:cNvSpPr/>
          <p:nvPr/>
        </p:nvSpPr>
        <p:spPr>
          <a:xfrm>
            <a:off x="8729718" y="3915816"/>
            <a:ext cx="213055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0066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eilaidd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006600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FBAE4E-0359-44DB-8E3F-AB786ABE0C7F}"/>
              </a:ext>
            </a:extLst>
          </p:cNvPr>
          <p:cNvSpPr/>
          <p:nvPr/>
        </p:nvSpPr>
        <p:spPr>
          <a:xfrm>
            <a:off x="8261506" y="1564604"/>
            <a:ext cx="21128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Tuedd</a:t>
            </a:r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B4473C9-F996-40D8-8844-DFB67D6D64FD}"/>
              </a:ext>
            </a:extLst>
          </p:cNvPr>
          <p:cNvSpPr/>
          <p:nvPr/>
        </p:nvSpPr>
        <p:spPr>
          <a:xfrm>
            <a:off x="4154530" y="2740210"/>
            <a:ext cx="314005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Credadwy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7030A0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1199014-1A92-4273-BADC-CBE71B558351}"/>
              </a:ext>
            </a:extLst>
          </p:cNvPr>
          <p:cNvSpPr/>
          <p:nvPr/>
        </p:nvSpPr>
        <p:spPr>
          <a:xfrm>
            <a:off x="1834223" y="5425918"/>
            <a:ext cx="41283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33CC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angrhedadwy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33CC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0795B7F-88BF-45D4-9765-D08C92C9E3B8}"/>
              </a:ext>
            </a:extLst>
          </p:cNvPr>
          <p:cNvSpPr/>
          <p:nvPr/>
        </p:nvSpPr>
        <p:spPr>
          <a:xfrm>
            <a:off x="3719576" y="1167388"/>
            <a:ext cx="33188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Defnyddiol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00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F5D0080-146C-4761-BADE-873E5A508AD1}"/>
              </a:ext>
            </a:extLst>
          </p:cNvPr>
          <p:cNvSpPr/>
          <p:nvPr/>
        </p:nvSpPr>
        <p:spPr>
          <a:xfrm>
            <a:off x="7202763" y="5293396"/>
            <a:ext cx="44185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err="1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Anddefnyddiol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014383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3109</TotalTime>
  <Words>11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Gwennan Marsh</dc:creator>
  <cp:lastModifiedBy>Gwennan Marsh</cp:lastModifiedBy>
  <cp:revision>5</cp:revision>
  <dcterms:created xsi:type="dcterms:W3CDTF">2020-01-13T14:12:30Z</dcterms:created>
  <dcterms:modified xsi:type="dcterms:W3CDTF">2020-01-15T18:01:53Z</dcterms:modified>
</cp:coreProperties>
</file>