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36" autoAdjust="0"/>
    <p:restoredTop sz="94660"/>
  </p:normalViewPr>
  <p:slideViewPr>
    <p:cSldViewPr snapToGrid="0">
      <p:cViewPr>
        <p:scale>
          <a:sx n="70" d="100"/>
          <a:sy n="70" d="100"/>
        </p:scale>
        <p:origin x="1059" y="3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5395528" y="55279"/>
            <a:ext cx="6752930" cy="35646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5395527" y="22073"/>
            <a:ext cx="675292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i:</a:t>
            </a:r>
          </a:p>
          <a:p>
            <a:endParaRPr lang="en-GB" sz="1400" dirty="0"/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Fy enw i yw Llŷr Owen Griffiths. Cefais i eni ar y Unfed ar Ddeg ar Hugain o Fawrth 2000. Rydw i yn bedwar ar bymtheg mlwydd oed. Cefais fy magu mewn pentref gwledig o’r enw Drefach Felindre ac yn byw yno nes y dydd heddiw. </a:t>
            </a:r>
          </a:p>
          <a:p>
            <a:endParaRPr lang="cy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Rwy’n aelod brwdfrydig o Glwb Ffermwyr Ifanc Capel Iwan a manteisiaf ar bob cyfle. Rwyf wedi cynrychioli'r Clwb ar lefel sirol ac ar lefel Cymru mewn cystadlaethau megis yr Eisteddfod, Rali, Siarad Cyhoeddus Cymraeg a Saesneg a Chystadleuaeth Adloniant. Rwy’n aelod o’r grŵp Dawnswyr Talog hefyd sef grŵp Dawnswyr Gwerin a Chlocsio. Rwyf wedi perfformio llawer efo Dawnswyr Talog yn lleol a thramor. </a:t>
            </a:r>
          </a:p>
          <a:p>
            <a:endParaRPr lang="cy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Rwyf hefyd yn gweithio rhan amser fel Cynorthwyydd Caffi a Siop Dymhorol yn Amgueddfa Wlân Cymru yn Nrefach Felindre.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3" y="55277"/>
            <a:ext cx="3505504" cy="200021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11359" y="77823"/>
            <a:ext cx="36503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r>
              <a:rPr lang="en-GB" sz="1400" b="1" u="sng" dirty="0"/>
              <a:t>:</a:t>
            </a: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Yn ystod Profiad Addysgu Proffesiynol 1 cefais y cyfle i fynd i Ysgol Gynradd Aberteifi. Yn ystod y profiad treuliais gyfnod gyda’r Cyfnod Sylfaen a CA2. Cefais gyfle i weithio gyda grwpiau dosbarth ac arwain y dosbarth cyfan. Hefyd cynorthwyais gydag amrywiaeth o glybiau ar ôl ysgol.</a:t>
            </a:r>
          </a:p>
          <a:p>
            <a:endParaRPr lang="en-GB" sz="1400" b="1" u="sng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2" y="4787530"/>
            <a:ext cx="5249755" cy="201519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0" y="4787530"/>
            <a:ext cx="524975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proffesiwn:</a:t>
            </a:r>
          </a:p>
          <a:p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Ers  mynychu cyfnod o brofiad gwaith nôl ym mlwyddyn 10 yn Ysgol Gynradd T.Llew Jones ger Llangrannog, a chydweithio efo athrawon proffesiynol, rwyf wedi eisiau bod yn athro ysgol gynradd. Wrth gydweithio ag athrawon yn ystod y cyfnod hwn mae’r angerdd i fod yn athro wedi datblygu ac rwy’n awyddus iawn i addysgu yn y proffesiwn yn y dyfodol.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4276" y="3653116"/>
            <a:ext cx="3242995" cy="309413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5347802" y="3671603"/>
            <a:ext cx="302473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mod dal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fyfyriwr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dal yn trio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hoffwn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thechnegau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Gobeithiaf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fod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ysbrydoledig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gyfer y disgyblion. Rwyf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breuddwydion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gallant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ei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ddymuno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annog y disgyblion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beidio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5319" y="3719280"/>
            <a:ext cx="3453138" cy="302797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695319" y="3711673"/>
            <a:ext cx="3453137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r>
              <a:rPr lang="en-GB" sz="1400" b="1" u="sng" dirty="0"/>
              <a:t>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Rwyf yn medru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Dysgu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cwricwlwm. Mae gen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Dysgu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Phrofiad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Rwyf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perfformio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cyfryngau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theimlaf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medru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trosglwyddo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i’r disgyblion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Dysgu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2" y="2100640"/>
            <a:ext cx="5249755" cy="264174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0983" y="2111235"/>
            <a:ext cx="513426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u="sng" dirty="0" err="1"/>
              <a:t>Cefndir</a:t>
            </a:r>
            <a:r>
              <a:rPr lang="en-GB" sz="1300" b="1" u="sng" dirty="0"/>
              <a:t> </a:t>
            </a:r>
            <a:r>
              <a:rPr lang="en-GB" sz="1300" b="1" u="sng" dirty="0" err="1"/>
              <a:t>academaidd</a:t>
            </a:r>
            <a:r>
              <a:rPr lang="en-GB" sz="1300" b="1" u="sng" dirty="0"/>
              <a:t>: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Ysgol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Penboyr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Ysgol Gyfun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Dyffryn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Teifi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/Ysgol Bro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Teifi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(2011-2018):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TGAU: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A-C (13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TGAU)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Gyfrannol</a:t>
            </a: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 (UG): 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A: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Teithio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Thwristiaeth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C: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Astudio’r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Cyfryngau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 A:</a:t>
            </a:r>
            <a:endParaRPr lang="cy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A*: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Teithio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Thwristiaeth</a:t>
            </a:r>
            <a:endParaRPr lang="cy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A: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Busnes</a:t>
            </a:r>
            <a:endParaRPr lang="cy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B: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Astudio’r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Cyfryngau</a:t>
            </a:r>
            <a:endParaRPr lang="cy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B: Y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Fagloriaeth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Cymraeg.</a:t>
            </a:r>
            <a:endParaRPr lang="cy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Llun 2" descr="Llun yn cynnwys person, dan do, bwrdd, gwenu&#10;&#10;Wedi cynhyrchu’r disgrifiad yn awtomatig">
            <a:extLst>
              <a:ext uri="{FF2B5EF4-FFF2-40B4-BE49-F238E27FC236}">
                <a16:creationId xmlns:a16="http://schemas.microsoft.com/office/drawing/2014/main" id="{8D848190-2F59-423F-A594-A188A2D00A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75"/>
          <a:stretch/>
        </p:blipFill>
        <p:spPr>
          <a:xfrm>
            <a:off x="3638972" y="122420"/>
            <a:ext cx="1684936" cy="186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509</Words>
  <Application>Microsoft Office PowerPoint</Application>
  <PresentationFormat>Sgrin Lydan</PresentationFormat>
  <Paragraphs>27</Paragraphs>
  <Slides>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LLyr Griffiths</cp:lastModifiedBy>
  <cp:revision>31</cp:revision>
  <dcterms:created xsi:type="dcterms:W3CDTF">2019-09-05T20:58:34Z</dcterms:created>
  <dcterms:modified xsi:type="dcterms:W3CDTF">2019-10-22T18:28:49Z</dcterms:modified>
</cp:coreProperties>
</file>