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47"/>
  </p:notesMasterIdLst>
  <p:sldIdLst>
    <p:sldId id="256" r:id="rId2"/>
    <p:sldId id="257" r:id="rId3"/>
    <p:sldId id="258" r:id="rId4"/>
    <p:sldId id="259" r:id="rId5"/>
    <p:sldId id="260" r:id="rId6"/>
    <p:sldId id="261" r:id="rId7"/>
    <p:sldId id="262" r:id="rId8"/>
    <p:sldId id="263" r:id="rId9"/>
    <p:sldId id="321" r:id="rId10"/>
    <p:sldId id="264" r:id="rId11"/>
    <p:sldId id="265" r:id="rId12"/>
    <p:sldId id="266" r:id="rId13"/>
    <p:sldId id="296" r:id="rId14"/>
    <p:sldId id="267" r:id="rId15"/>
    <p:sldId id="268" r:id="rId16"/>
    <p:sldId id="271" r:id="rId17"/>
    <p:sldId id="269" r:id="rId18"/>
    <p:sldId id="272" r:id="rId19"/>
    <p:sldId id="270" r:id="rId20"/>
    <p:sldId id="275" r:id="rId21"/>
    <p:sldId id="274" r:id="rId22"/>
    <p:sldId id="276" r:id="rId23"/>
    <p:sldId id="277" r:id="rId24"/>
    <p:sldId id="273" r:id="rId25"/>
    <p:sldId id="278" r:id="rId26"/>
    <p:sldId id="279" r:id="rId27"/>
    <p:sldId id="280" r:id="rId28"/>
    <p:sldId id="281" r:id="rId29"/>
    <p:sldId id="282" r:id="rId30"/>
    <p:sldId id="283" r:id="rId31"/>
    <p:sldId id="284" r:id="rId32"/>
    <p:sldId id="285" r:id="rId33"/>
    <p:sldId id="286" r:id="rId34"/>
    <p:sldId id="287" r:id="rId35"/>
    <p:sldId id="297" r:id="rId36"/>
    <p:sldId id="298" r:id="rId37"/>
    <p:sldId id="299" r:id="rId38"/>
    <p:sldId id="300" r:id="rId39"/>
    <p:sldId id="320" r:id="rId40"/>
    <p:sldId id="322" r:id="rId41"/>
    <p:sldId id="291" r:id="rId42"/>
    <p:sldId id="323" r:id="rId43"/>
    <p:sldId id="294" r:id="rId44"/>
    <p:sldId id="293" r:id="rId45"/>
    <p:sldId id="295" r:id="rId4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F4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AF4F31-F1EE-8448-C2B6-CF2EC0D2CD6D}" v="517" dt="2022-09-12T08:19:35.325"/>
    <p1510:client id="{1F8B3C03-BF00-0032-75F9-003EA035D4BB}" v="11" dt="2022-09-29T20:01:48.378"/>
    <p1510:client id="{268BCA42-F2CD-BE4C-A6CC-E4A98ABC93B5}" v="543" dt="2022-09-02T10:19:16.101"/>
    <p1510:client id="{26CEBD34-922D-DAAC-6F9E-3AFE018845C9}" v="4" dt="2022-09-16T11:58:17.056"/>
    <p1510:client id="{319785BF-996A-A123-115C-9FCDC7E34189}" v="2" dt="2022-09-27T12:34:07.574"/>
    <p1510:client id="{3AB30266-9BD4-531A-7367-63C59471734D}" v="141" dt="2022-09-05T08:06:34.449"/>
    <p1510:client id="{3C663764-8732-E0A4-453E-1F2B831DD51C}" v="1" dt="2022-10-04T07:26:08.654"/>
    <p1510:client id="{4EA9E639-8D02-E20C-7F9B-846C7F2231B3}" v="66" dt="2022-09-05T14:42:16.747"/>
    <p1510:client id="{564E4094-5005-40F3-A8B0-D29B3030F7D7}" v="27" dt="2022-09-01T15:48:39.597"/>
    <p1510:client id="{9C341B17-532F-DE3F-1D81-85C205CE2DED}" v="100" dt="2022-09-10T21:31:08.321"/>
    <p1510:client id="{A7E5C972-B382-9016-F54F-0A5DFBC774DB}" v="191" dt="2022-09-05T13:33:37.145"/>
    <p1510:client id="{B0E2DFE1-4B3C-F5C5-A27A-C33EE9FD7C4F}" v="763" dt="2022-09-12T10:50:22.944"/>
    <p1510:client id="{B28B6A19-B00D-250B-0663-8F2DA59A39FC}" v="390" dt="2022-09-02T13:48:05.890"/>
    <p1510:client id="{BFEDC03E-DE42-A6C7-CEC5-02B0454715EE}" v="129" dt="2022-09-16T11:44:38.823"/>
    <p1510:client id="{E193FEDE-AD15-DBA4-49F7-F51FF89C4B74}" v="902" dt="2022-09-10T21:07:40.317"/>
    <p1510:client id="{E6F7A743-9218-44D0-BBAC-FCA8C20107A7}" v="225" dt="2022-09-10T20:20:07.4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175" autoAdjust="0"/>
  </p:normalViewPr>
  <p:slideViewPr>
    <p:cSldViewPr snapToGrid="0">
      <p:cViewPr varScale="1">
        <p:scale>
          <a:sx n="75" d="100"/>
          <a:sy n="75" d="100"/>
        </p:scale>
        <p:origin x="525"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B28B6A19-B00D-250B-0663-8F2DA59A39FC}"/>
    <pc:docChg chg="addSld modSld">
      <pc:chgData name="Zita Draper" userId="S::z.draper@uwtsd.ac.uk::b063123c-f51f-481b-b99c-f574606c9ace" providerId="AD" clId="Web-{B28B6A19-B00D-250B-0663-8F2DA59A39FC}" dt="2022-09-02T13:48:05.890" v="387" actId="1076"/>
      <pc:docMkLst>
        <pc:docMk/>
      </pc:docMkLst>
      <pc:sldChg chg="addSp delSp modSp mod setBg">
        <pc:chgData name="Zita Draper" userId="S::z.draper@uwtsd.ac.uk::b063123c-f51f-481b-b99c-f574606c9ace" providerId="AD" clId="Web-{B28B6A19-B00D-250B-0663-8F2DA59A39FC}" dt="2022-09-02T13:32:31.739" v="18"/>
        <pc:sldMkLst>
          <pc:docMk/>
          <pc:sldMk cId="1943147249" sldId="261"/>
        </pc:sldMkLst>
        <pc:spChg chg="mod">
          <ac:chgData name="Zita Draper" userId="S::z.draper@uwtsd.ac.uk::b063123c-f51f-481b-b99c-f574606c9ace" providerId="AD" clId="Web-{B28B6A19-B00D-250B-0663-8F2DA59A39FC}" dt="2022-09-02T13:30:57.091" v="1"/>
          <ac:spMkLst>
            <pc:docMk/>
            <pc:sldMk cId="1943147249" sldId="261"/>
            <ac:spMk id="2" creationId="{628366EF-974E-3718-26FF-A9F80EAB6AAA}"/>
          </ac:spMkLst>
        </pc:spChg>
        <pc:spChg chg="del">
          <ac:chgData name="Zita Draper" userId="S::z.draper@uwtsd.ac.uk::b063123c-f51f-481b-b99c-f574606c9ace" providerId="AD" clId="Web-{B28B6A19-B00D-250B-0663-8F2DA59A39FC}" dt="2022-09-02T13:30:52.872" v="0"/>
          <ac:spMkLst>
            <pc:docMk/>
            <pc:sldMk cId="1943147249" sldId="261"/>
            <ac:spMk id="3" creationId="{8AE87546-1BF9-F25C-85C8-D58C24E437CC}"/>
          </ac:spMkLst>
        </pc:spChg>
        <pc:spChg chg="add del mod">
          <ac:chgData name="Zita Draper" userId="S::z.draper@uwtsd.ac.uk::b063123c-f51f-481b-b99c-f574606c9ace" providerId="AD" clId="Web-{B28B6A19-B00D-250B-0663-8F2DA59A39FC}" dt="2022-09-02T13:31:55.205" v="7"/>
          <ac:spMkLst>
            <pc:docMk/>
            <pc:sldMk cId="1943147249" sldId="261"/>
            <ac:spMk id="7" creationId="{CEF14AFD-53FC-67CC-E8EE-DCB5C21ABE5E}"/>
          </ac:spMkLst>
        </pc:spChg>
        <pc:spChg chg="add">
          <ac:chgData name="Zita Draper" userId="S::z.draper@uwtsd.ac.uk::b063123c-f51f-481b-b99c-f574606c9ace" providerId="AD" clId="Web-{B28B6A19-B00D-250B-0663-8F2DA59A39FC}" dt="2022-09-02T13:30:57.091" v="1"/>
          <ac:spMkLst>
            <pc:docMk/>
            <pc:sldMk cId="1943147249" sldId="261"/>
            <ac:spMk id="10" creationId="{C5176844-69C3-4F79-BE38-EA5BDDF4FEA4}"/>
          </ac:spMkLst>
        </pc:spChg>
        <pc:spChg chg="add">
          <ac:chgData name="Zita Draper" userId="S::z.draper@uwtsd.ac.uk::b063123c-f51f-481b-b99c-f574606c9ace" providerId="AD" clId="Web-{B28B6A19-B00D-250B-0663-8F2DA59A39FC}" dt="2022-09-02T13:30:57.091" v="1"/>
          <ac:spMkLst>
            <pc:docMk/>
            <pc:sldMk cId="1943147249" sldId="261"/>
            <ac:spMk id="12" creationId="{41113FF5-9B84-4A89-BF52-EA3C7E01AA3B}"/>
          </ac:spMkLst>
        </pc:spChg>
        <pc:spChg chg="add">
          <ac:chgData name="Zita Draper" userId="S::z.draper@uwtsd.ac.uk::b063123c-f51f-481b-b99c-f574606c9ace" providerId="AD" clId="Web-{B28B6A19-B00D-250B-0663-8F2DA59A39FC}" dt="2022-09-02T13:30:57.091" v="1"/>
          <ac:spMkLst>
            <pc:docMk/>
            <pc:sldMk cId="1943147249" sldId="261"/>
            <ac:spMk id="14" creationId="{A101E513-AF74-4E9D-A31F-99664250722D}"/>
          </ac:spMkLst>
        </pc:spChg>
        <pc:graphicFrameChg chg="add del mod ord modGraphic">
          <ac:chgData name="Zita Draper" userId="S::z.draper@uwtsd.ac.uk::b063123c-f51f-481b-b99c-f574606c9ace" providerId="AD" clId="Web-{B28B6A19-B00D-250B-0663-8F2DA59A39FC}" dt="2022-09-02T13:31:14.515" v="6"/>
          <ac:graphicFrameMkLst>
            <pc:docMk/>
            <pc:sldMk cId="1943147249" sldId="261"/>
            <ac:graphicFrameMk id="5" creationId="{1B7A8591-A812-5215-037A-C28006CC1D78}"/>
          </ac:graphicFrameMkLst>
        </pc:graphicFrameChg>
        <pc:graphicFrameChg chg="add mod modGraphic">
          <ac:chgData name="Zita Draper" userId="S::z.draper@uwtsd.ac.uk::b063123c-f51f-481b-b99c-f574606c9ace" providerId="AD" clId="Web-{B28B6A19-B00D-250B-0663-8F2DA59A39FC}" dt="2022-09-02T13:32:31.739" v="18"/>
          <ac:graphicFrameMkLst>
            <pc:docMk/>
            <pc:sldMk cId="1943147249" sldId="261"/>
            <ac:graphicFrameMk id="9" creationId="{15C3A9A5-F70E-FFF3-7731-280951FD2EAA}"/>
          </ac:graphicFrameMkLst>
        </pc:graphicFrameChg>
      </pc:sldChg>
      <pc:sldChg chg="addSp delSp modSp mod setBg">
        <pc:chgData name="Zita Draper" userId="S::z.draper@uwtsd.ac.uk::b063123c-f51f-481b-b99c-f574606c9ace" providerId="AD" clId="Web-{B28B6A19-B00D-250B-0663-8F2DA59A39FC}" dt="2022-09-02T13:34:46.047" v="86" actId="1076"/>
        <pc:sldMkLst>
          <pc:docMk/>
          <pc:sldMk cId="358064655" sldId="262"/>
        </pc:sldMkLst>
        <pc:spChg chg="mod">
          <ac:chgData name="Zita Draper" userId="S::z.draper@uwtsd.ac.uk::b063123c-f51f-481b-b99c-f574606c9ace" providerId="AD" clId="Web-{B28B6A19-B00D-250B-0663-8F2DA59A39FC}" dt="2022-09-02T13:34:46.047" v="86" actId="1076"/>
          <ac:spMkLst>
            <pc:docMk/>
            <pc:sldMk cId="358064655" sldId="262"/>
            <ac:spMk id="2" creationId="{555E699B-1B2A-1013-3047-5F7D8AD258A5}"/>
          </ac:spMkLst>
        </pc:spChg>
        <pc:spChg chg="del mod">
          <ac:chgData name="Zita Draper" userId="S::z.draper@uwtsd.ac.uk::b063123c-f51f-481b-b99c-f574606c9ace" providerId="AD" clId="Web-{B28B6A19-B00D-250B-0663-8F2DA59A39FC}" dt="2022-09-02T13:34:37.405" v="84"/>
          <ac:spMkLst>
            <pc:docMk/>
            <pc:sldMk cId="358064655" sldId="262"/>
            <ac:spMk id="3" creationId="{C2BCA4CD-870C-319E-A53B-E4AFF6995406}"/>
          </ac:spMkLst>
        </pc:spChg>
        <pc:spChg chg="add del">
          <ac:chgData name="Zita Draper" userId="S::z.draper@uwtsd.ac.uk::b063123c-f51f-481b-b99c-f574606c9ace" providerId="AD" clId="Web-{B28B6A19-B00D-250B-0663-8F2DA59A39FC}" dt="2022-09-02T13:34:37.405" v="84"/>
          <ac:spMkLst>
            <pc:docMk/>
            <pc:sldMk cId="358064655" sldId="262"/>
            <ac:spMk id="8" creationId="{C5176844-69C3-4F79-BE38-EA5BDDF4FEA4}"/>
          </ac:spMkLst>
        </pc:spChg>
        <pc:spChg chg="add del">
          <ac:chgData name="Zita Draper" userId="S::z.draper@uwtsd.ac.uk::b063123c-f51f-481b-b99c-f574606c9ace" providerId="AD" clId="Web-{B28B6A19-B00D-250B-0663-8F2DA59A39FC}" dt="2022-09-02T13:34:37.405" v="84"/>
          <ac:spMkLst>
            <pc:docMk/>
            <pc:sldMk cId="358064655" sldId="262"/>
            <ac:spMk id="10" creationId="{1CF1AAE4-D0BC-430F-A613-7BBAAECA0C2D}"/>
          </ac:spMkLst>
        </pc:spChg>
        <pc:spChg chg="add del">
          <ac:chgData name="Zita Draper" userId="S::z.draper@uwtsd.ac.uk::b063123c-f51f-481b-b99c-f574606c9ace" providerId="AD" clId="Web-{B28B6A19-B00D-250B-0663-8F2DA59A39FC}" dt="2022-09-02T13:34:37.405" v="84"/>
          <ac:spMkLst>
            <pc:docMk/>
            <pc:sldMk cId="358064655" sldId="262"/>
            <ac:spMk id="12" creationId="{A101E513-AF74-4E9D-A31F-99664250722D}"/>
          </ac:spMkLst>
        </pc:spChg>
        <pc:spChg chg="add">
          <ac:chgData name="Zita Draper" userId="S::z.draper@uwtsd.ac.uk::b063123c-f51f-481b-b99c-f574606c9ace" providerId="AD" clId="Web-{B28B6A19-B00D-250B-0663-8F2DA59A39FC}" dt="2022-09-02T13:34:37.405" v="84"/>
          <ac:spMkLst>
            <pc:docMk/>
            <pc:sldMk cId="358064655" sldId="262"/>
            <ac:spMk id="18" creationId="{C5176844-69C3-4F79-BE38-EA5BDDF4FEA4}"/>
          </ac:spMkLst>
        </pc:spChg>
        <pc:spChg chg="add">
          <ac:chgData name="Zita Draper" userId="S::z.draper@uwtsd.ac.uk::b063123c-f51f-481b-b99c-f574606c9ace" providerId="AD" clId="Web-{B28B6A19-B00D-250B-0663-8F2DA59A39FC}" dt="2022-09-02T13:34:37.405" v="84"/>
          <ac:spMkLst>
            <pc:docMk/>
            <pc:sldMk cId="358064655" sldId="262"/>
            <ac:spMk id="20" creationId="{41113FF5-9B84-4A89-BF52-EA3C7E01AA3B}"/>
          </ac:spMkLst>
        </pc:spChg>
        <pc:spChg chg="add">
          <ac:chgData name="Zita Draper" userId="S::z.draper@uwtsd.ac.uk::b063123c-f51f-481b-b99c-f574606c9ace" providerId="AD" clId="Web-{B28B6A19-B00D-250B-0663-8F2DA59A39FC}" dt="2022-09-02T13:34:37.405" v="84"/>
          <ac:spMkLst>
            <pc:docMk/>
            <pc:sldMk cId="358064655" sldId="262"/>
            <ac:spMk id="22" creationId="{A101E513-AF74-4E9D-A31F-99664250722D}"/>
          </ac:spMkLst>
        </pc:spChg>
        <pc:graphicFrameChg chg="add">
          <ac:chgData name="Zita Draper" userId="S::z.draper@uwtsd.ac.uk::b063123c-f51f-481b-b99c-f574606c9ace" providerId="AD" clId="Web-{B28B6A19-B00D-250B-0663-8F2DA59A39FC}" dt="2022-09-02T13:34:37.405" v="84"/>
          <ac:graphicFrameMkLst>
            <pc:docMk/>
            <pc:sldMk cId="358064655" sldId="262"/>
            <ac:graphicFrameMk id="14" creationId="{3C966648-AD46-B4C1-E46B-C9EA67559ED9}"/>
          </ac:graphicFrameMkLst>
        </pc:graphicFrameChg>
      </pc:sldChg>
      <pc:sldChg chg="addSp modSp mod setBg">
        <pc:chgData name="Zita Draper" userId="S::z.draper@uwtsd.ac.uk::b063123c-f51f-481b-b99c-f574606c9ace" providerId="AD" clId="Web-{B28B6A19-B00D-250B-0663-8F2DA59A39FC}" dt="2022-09-02T13:35:07.939" v="93" actId="20577"/>
        <pc:sldMkLst>
          <pc:docMk/>
          <pc:sldMk cId="1184376368" sldId="263"/>
        </pc:sldMkLst>
        <pc:spChg chg="mod">
          <ac:chgData name="Zita Draper" userId="S::z.draper@uwtsd.ac.uk::b063123c-f51f-481b-b99c-f574606c9ace" providerId="AD" clId="Web-{B28B6A19-B00D-250B-0663-8F2DA59A39FC}" dt="2022-09-02T13:35:07.939" v="93" actId="20577"/>
          <ac:spMkLst>
            <pc:docMk/>
            <pc:sldMk cId="1184376368" sldId="263"/>
            <ac:spMk id="2" creationId="{70C835D8-FC10-B91B-3153-F1DF637B0FC8}"/>
          </ac:spMkLst>
        </pc:spChg>
        <pc:spChg chg="mod">
          <ac:chgData name="Zita Draper" userId="S::z.draper@uwtsd.ac.uk::b063123c-f51f-481b-b99c-f574606c9ace" providerId="AD" clId="Web-{B28B6A19-B00D-250B-0663-8F2DA59A39FC}" dt="2022-09-02T13:34:54.750" v="87"/>
          <ac:spMkLst>
            <pc:docMk/>
            <pc:sldMk cId="1184376368" sldId="263"/>
            <ac:spMk id="3" creationId="{4D36660D-9CB7-6894-2A3B-4E8C8588477E}"/>
          </ac:spMkLst>
        </pc:spChg>
        <pc:spChg chg="add">
          <ac:chgData name="Zita Draper" userId="S::z.draper@uwtsd.ac.uk::b063123c-f51f-481b-b99c-f574606c9ace" providerId="AD" clId="Web-{B28B6A19-B00D-250B-0663-8F2DA59A39FC}" dt="2022-09-02T13:34:54.750" v="87"/>
          <ac:spMkLst>
            <pc:docMk/>
            <pc:sldMk cId="1184376368" sldId="263"/>
            <ac:spMk id="8" creationId="{C5176844-69C3-4F79-BE38-EA5BDDF4FEA4}"/>
          </ac:spMkLst>
        </pc:spChg>
        <pc:spChg chg="add">
          <ac:chgData name="Zita Draper" userId="S::z.draper@uwtsd.ac.uk::b063123c-f51f-481b-b99c-f574606c9ace" providerId="AD" clId="Web-{B28B6A19-B00D-250B-0663-8F2DA59A39FC}" dt="2022-09-02T13:34:54.750" v="87"/>
          <ac:spMkLst>
            <pc:docMk/>
            <pc:sldMk cId="1184376368" sldId="263"/>
            <ac:spMk id="10" creationId="{1CF1AAE4-D0BC-430F-A613-7BBAAECA0C2D}"/>
          </ac:spMkLst>
        </pc:spChg>
        <pc:spChg chg="add">
          <ac:chgData name="Zita Draper" userId="S::z.draper@uwtsd.ac.uk::b063123c-f51f-481b-b99c-f574606c9ace" providerId="AD" clId="Web-{B28B6A19-B00D-250B-0663-8F2DA59A39FC}" dt="2022-09-02T13:34:54.750" v="87"/>
          <ac:spMkLst>
            <pc:docMk/>
            <pc:sldMk cId="1184376368" sldId="263"/>
            <ac:spMk id="12" creationId="{A101E513-AF74-4E9D-A31F-99664250722D}"/>
          </ac:spMkLst>
        </pc:spChg>
      </pc:sldChg>
      <pc:sldChg chg="addSp delSp modSp mod setBg">
        <pc:chgData name="Zita Draper" userId="S::z.draper@uwtsd.ac.uk::b063123c-f51f-481b-b99c-f574606c9ace" providerId="AD" clId="Web-{B28B6A19-B00D-250B-0663-8F2DA59A39FC}" dt="2022-09-02T13:35:29.863" v="103"/>
        <pc:sldMkLst>
          <pc:docMk/>
          <pc:sldMk cId="2945667985" sldId="264"/>
        </pc:sldMkLst>
        <pc:spChg chg="mod">
          <ac:chgData name="Zita Draper" userId="S::z.draper@uwtsd.ac.uk::b063123c-f51f-481b-b99c-f574606c9ace" providerId="AD" clId="Web-{B28B6A19-B00D-250B-0663-8F2DA59A39FC}" dt="2022-09-02T13:35:29.863" v="103"/>
          <ac:spMkLst>
            <pc:docMk/>
            <pc:sldMk cId="2945667985" sldId="264"/>
            <ac:spMk id="2" creationId="{BE397FF6-EC61-0A59-2857-D3995D835BCD}"/>
          </ac:spMkLst>
        </pc:spChg>
        <pc:spChg chg="del mod">
          <ac:chgData name="Zita Draper" userId="S::z.draper@uwtsd.ac.uk::b063123c-f51f-481b-b99c-f574606c9ace" providerId="AD" clId="Web-{B28B6A19-B00D-250B-0663-8F2DA59A39FC}" dt="2022-09-02T13:35:29.863" v="103"/>
          <ac:spMkLst>
            <pc:docMk/>
            <pc:sldMk cId="2945667985" sldId="264"/>
            <ac:spMk id="3" creationId="{87B210E4-E7F6-0526-4D6B-5004DEEE493B}"/>
          </ac:spMkLst>
        </pc:spChg>
        <pc:spChg chg="add del">
          <ac:chgData name="Zita Draper" userId="S::z.draper@uwtsd.ac.uk::b063123c-f51f-481b-b99c-f574606c9ace" providerId="AD" clId="Web-{B28B6A19-B00D-250B-0663-8F2DA59A39FC}" dt="2022-09-02T13:35:29.863" v="103"/>
          <ac:spMkLst>
            <pc:docMk/>
            <pc:sldMk cId="2945667985" sldId="264"/>
            <ac:spMk id="8" creationId="{C5176844-69C3-4F79-BE38-EA5BDDF4FEA4}"/>
          </ac:spMkLst>
        </pc:spChg>
        <pc:spChg chg="add del">
          <ac:chgData name="Zita Draper" userId="S::z.draper@uwtsd.ac.uk::b063123c-f51f-481b-b99c-f574606c9ace" providerId="AD" clId="Web-{B28B6A19-B00D-250B-0663-8F2DA59A39FC}" dt="2022-09-02T13:35:29.863" v="103"/>
          <ac:spMkLst>
            <pc:docMk/>
            <pc:sldMk cId="2945667985" sldId="264"/>
            <ac:spMk id="10" creationId="{1CF1AAE4-D0BC-430F-A613-7BBAAECA0C2D}"/>
          </ac:spMkLst>
        </pc:spChg>
        <pc:spChg chg="add del">
          <ac:chgData name="Zita Draper" userId="S::z.draper@uwtsd.ac.uk::b063123c-f51f-481b-b99c-f574606c9ace" providerId="AD" clId="Web-{B28B6A19-B00D-250B-0663-8F2DA59A39FC}" dt="2022-09-02T13:35:29.863" v="103"/>
          <ac:spMkLst>
            <pc:docMk/>
            <pc:sldMk cId="2945667985" sldId="264"/>
            <ac:spMk id="12" creationId="{A101E513-AF74-4E9D-A31F-99664250722D}"/>
          </ac:spMkLst>
        </pc:spChg>
        <pc:spChg chg="add">
          <ac:chgData name="Zita Draper" userId="S::z.draper@uwtsd.ac.uk::b063123c-f51f-481b-b99c-f574606c9ace" providerId="AD" clId="Web-{B28B6A19-B00D-250B-0663-8F2DA59A39FC}" dt="2022-09-02T13:35:29.863" v="103"/>
          <ac:spMkLst>
            <pc:docMk/>
            <pc:sldMk cId="2945667985" sldId="264"/>
            <ac:spMk id="18" creationId="{DD4C4B28-6B4B-4445-8535-F516D74E4AA9}"/>
          </ac:spMkLst>
        </pc:spChg>
        <pc:spChg chg="add">
          <ac:chgData name="Zita Draper" userId="S::z.draper@uwtsd.ac.uk::b063123c-f51f-481b-b99c-f574606c9ace" providerId="AD" clId="Web-{B28B6A19-B00D-250B-0663-8F2DA59A39FC}" dt="2022-09-02T13:35:29.863" v="103"/>
          <ac:spMkLst>
            <pc:docMk/>
            <pc:sldMk cId="2945667985" sldId="264"/>
            <ac:spMk id="22" creationId="{55B419A7-F817-4767-8CCB-FB0E189C4ACD}"/>
          </ac:spMkLst>
        </pc:spChg>
        <pc:spChg chg="add">
          <ac:chgData name="Zita Draper" userId="S::z.draper@uwtsd.ac.uk::b063123c-f51f-481b-b99c-f574606c9ace" providerId="AD" clId="Web-{B28B6A19-B00D-250B-0663-8F2DA59A39FC}" dt="2022-09-02T13:35:29.863" v="103"/>
          <ac:spMkLst>
            <pc:docMk/>
            <pc:sldMk cId="2945667985" sldId="264"/>
            <ac:spMk id="24" creationId="{2B76CDF1-6A1E-445E-91B6-686D6C9178FF}"/>
          </ac:spMkLst>
        </pc:spChg>
        <pc:spChg chg="add">
          <ac:chgData name="Zita Draper" userId="S::z.draper@uwtsd.ac.uk::b063123c-f51f-481b-b99c-f574606c9ace" providerId="AD" clId="Web-{B28B6A19-B00D-250B-0663-8F2DA59A39FC}" dt="2022-09-02T13:35:29.863" v="103"/>
          <ac:spMkLst>
            <pc:docMk/>
            <pc:sldMk cId="2945667985" sldId="264"/>
            <ac:spMk id="28" creationId="{7021D92D-08FF-45A6-9109-AC9462C7E8E3}"/>
          </ac:spMkLst>
        </pc:spChg>
        <pc:picChg chg="add">
          <ac:chgData name="Zita Draper" userId="S::z.draper@uwtsd.ac.uk::b063123c-f51f-481b-b99c-f574606c9ace" providerId="AD" clId="Web-{B28B6A19-B00D-250B-0663-8F2DA59A39FC}" dt="2022-09-02T13:35:29.863" v="103"/>
          <ac:picMkLst>
            <pc:docMk/>
            <pc:sldMk cId="2945667985" sldId="264"/>
            <ac:picMk id="14" creationId="{622A36B4-F555-651C-5271-C851E11BF60C}"/>
          </ac:picMkLst>
        </pc:picChg>
        <pc:cxnChg chg="add">
          <ac:chgData name="Zita Draper" userId="S::z.draper@uwtsd.ac.uk::b063123c-f51f-481b-b99c-f574606c9ace" providerId="AD" clId="Web-{B28B6A19-B00D-250B-0663-8F2DA59A39FC}" dt="2022-09-02T13:35:29.863" v="103"/>
          <ac:cxnSpMkLst>
            <pc:docMk/>
            <pc:sldMk cId="2945667985" sldId="264"/>
            <ac:cxnSpMk id="20" creationId="{0CB1C732-7193-4253-8746-850D090A6B4E}"/>
          </ac:cxnSpMkLst>
        </pc:cxnChg>
        <pc:cxnChg chg="add">
          <ac:chgData name="Zita Draper" userId="S::z.draper@uwtsd.ac.uk::b063123c-f51f-481b-b99c-f574606c9ace" providerId="AD" clId="Web-{B28B6A19-B00D-250B-0663-8F2DA59A39FC}" dt="2022-09-02T13:35:29.863" v="103"/>
          <ac:cxnSpMkLst>
            <pc:docMk/>
            <pc:sldMk cId="2945667985" sldId="264"/>
            <ac:cxnSpMk id="26" creationId="{17726E8A-324C-4684-96F2-AFDDFB2F1441}"/>
          </ac:cxnSpMkLst>
        </pc:cxnChg>
      </pc:sldChg>
      <pc:sldChg chg="addSp modSp mod setBg">
        <pc:chgData name="Zita Draper" userId="S::z.draper@uwtsd.ac.uk::b063123c-f51f-481b-b99c-f574606c9ace" providerId="AD" clId="Web-{B28B6A19-B00D-250B-0663-8F2DA59A39FC}" dt="2022-09-02T13:40:06.196" v="253" actId="20577"/>
        <pc:sldMkLst>
          <pc:docMk/>
          <pc:sldMk cId="531184225" sldId="265"/>
        </pc:sldMkLst>
        <pc:spChg chg="mod">
          <ac:chgData name="Zita Draper" userId="S::z.draper@uwtsd.ac.uk::b063123c-f51f-481b-b99c-f574606c9ace" providerId="AD" clId="Web-{B28B6A19-B00D-250B-0663-8F2DA59A39FC}" dt="2022-09-02T13:36:01.349" v="116" actId="20577"/>
          <ac:spMkLst>
            <pc:docMk/>
            <pc:sldMk cId="531184225" sldId="265"/>
            <ac:spMk id="2" creationId="{98E92962-5489-11E1-7DB4-D7EC3404A6A8}"/>
          </ac:spMkLst>
        </pc:spChg>
        <pc:spChg chg="mod">
          <ac:chgData name="Zita Draper" userId="S::z.draper@uwtsd.ac.uk::b063123c-f51f-481b-b99c-f574606c9ace" providerId="AD" clId="Web-{B28B6A19-B00D-250B-0663-8F2DA59A39FC}" dt="2022-09-02T13:40:06.196" v="253" actId="20577"/>
          <ac:spMkLst>
            <pc:docMk/>
            <pc:sldMk cId="531184225" sldId="265"/>
            <ac:spMk id="3" creationId="{4A82EDC3-8791-A382-ABCF-49D4DF850A4F}"/>
          </ac:spMkLst>
        </pc:spChg>
        <pc:spChg chg="add">
          <ac:chgData name="Zita Draper" userId="S::z.draper@uwtsd.ac.uk::b063123c-f51f-481b-b99c-f574606c9ace" providerId="AD" clId="Web-{B28B6A19-B00D-250B-0663-8F2DA59A39FC}" dt="2022-09-02T13:35:35.347" v="104"/>
          <ac:spMkLst>
            <pc:docMk/>
            <pc:sldMk cId="531184225" sldId="265"/>
            <ac:spMk id="8" creationId="{C5176844-69C3-4F79-BE38-EA5BDDF4FEA4}"/>
          </ac:spMkLst>
        </pc:spChg>
        <pc:spChg chg="add">
          <ac:chgData name="Zita Draper" userId="S::z.draper@uwtsd.ac.uk::b063123c-f51f-481b-b99c-f574606c9ace" providerId="AD" clId="Web-{B28B6A19-B00D-250B-0663-8F2DA59A39FC}" dt="2022-09-02T13:35:35.347" v="104"/>
          <ac:spMkLst>
            <pc:docMk/>
            <pc:sldMk cId="531184225" sldId="265"/>
            <ac:spMk id="10" creationId="{1CF1AAE4-D0BC-430F-A613-7BBAAECA0C2D}"/>
          </ac:spMkLst>
        </pc:spChg>
        <pc:spChg chg="add">
          <ac:chgData name="Zita Draper" userId="S::z.draper@uwtsd.ac.uk::b063123c-f51f-481b-b99c-f574606c9ace" providerId="AD" clId="Web-{B28B6A19-B00D-250B-0663-8F2DA59A39FC}" dt="2022-09-02T13:35:35.347" v="104"/>
          <ac:spMkLst>
            <pc:docMk/>
            <pc:sldMk cId="531184225" sldId="265"/>
            <ac:spMk id="12" creationId="{A101E513-AF74-4E9D-A31F-99664250722D}"/>
          </ac:spMkLst>
        </pc:spChg>
      </pc:sldChg>
      <pc:sldChg chg="modSp">
        <pc:chgData name="Zita Draper" userId="S::z.draper@uwtsd.ac.uk::b063123c-f51f-481b-b99c-f574606c9ace" providerId="AD" clId="Web-{B28B6A19-B00D-250B-0663-8F2DA59A39FC}" dt="2022-09-02T13:40:30.730" v="256" actId="20577"/>
        <pc:sldMkLst>
          <pc:docMk/>
          <pc:sldMk cId="3538931995" sldId="266"/>
        </pc:sldMkLst>
        <pc:spChg chg="mod">
          <ac:chgData name="Zita Draper" userId="S::z.draper@uwtsd.ac.uk::b063123c-f51f-481b-b99c-f574606c9ace" providerId="AD" clId="Web-{B28B6A19-B00D-250B-0663-8F2DA59A39FC}" dt="2022-09-02T13:40:30.730" v="256" actId="20577"/>
          <ac:spMkLst>
            <pc:docMk/>
            <pc:sldMk cId="3538931995" sldId="266"/>
            <ac:spMk id="2" creationId="{4468015F-039D-8C42-5D15-12620677F004}"/>
          </ac:spMkLst>
        </pc:spChg>
      </pc:sldChg>
      <pc:sldChg chg="addSp delSp modSp mod setBg">
        <pc:chgData name="Zita Draper" userId="S::z.draper@uwtsd.ac.uk::b063123c-f51f-481b-b99c-f574606c9ace" providerId="AD" clId="Web-{B28B6A19-B00D-250B-0663-8F2DA59A39FC}" dt="2022-09-02T13:46:27.835" v="368"/>
        <pc:sldMkLst>
          <pc:docMk/>
          <pc:sldMk cId="2308514567" sldId="267"/>
        </pc:sldMkLst>
        <pc:spChg chg="del mod">
          <ac:chgData name="Zita Draper" userId="S::z.draper@uwtsd.ac.uk::b063123c-f51f-481b-b99c-f574606c9ace" providerId="AD" clId="Web-{B28B6A19-B00D-250B-0663-8F2DA59A39FC}" dt="2022-09-02T13:43:08.586" v="311"/>
          <ac:spMkLst>
            <pc:docMk/>
            <pc:sldMk cId="2308514567" sldId="267"/>
            <ac:spMk id="2" creationId="{1F6F7F26-F084-228A-E3C5-E09DAB51A9E6}"/>
          </ac:spMkLst>
        </pc:spChg>
        <pc:spChg chg="del mod">
          <ac:chgData name="Zita Draper" userId="S::z.draper@uwtsd.ac.uk::b063123c-f51f-481b-b99c-f574606c9ace" providerId="AD" clId="Web-{B28B6A19-B00D-250B-0663-8F2DA59A39FC}" dt="2022-09-02T13:42:59.413" v="309"/>
          <ac:spMkLst>
            <pc:docMk/>
            <pc:sldMk cId="2308514567" sldId="267"/>
            <ac:spMk id="3" creationId="{779084BE-D5D0-A49F-2316-4C8432987F82}"/>
          </ac:spMkLst>
        </pc:spChg>
        <pc:spChg chg="add del">
          <ac:chgData name="Zita Draper" userId="S::z.draper@uwtsd.ac.uk::b063123c-f51f-481b-b99c-f574606c9ace" providerId="AD" clId="Web-{B28B6A19-B00D-250B-0663-8F2DA59A39FC}" dt="2022-09-02T13:45:41.332" v="364"/>
          <ac:spMkLst>
            <pc:docMk/>
            <pc:sldMk cId="2308514567" sldId="267"/>
            <ac:spMk id="9" creationId="{C5176844-69C3-4F79-BE38-EA5BDDF4FEA4}"/>
          </ac:spMkLst>
        </pc:spChg>
        <pc:spChg chg="add del">
          <ac:chgData name="Zita Draper" userId="S::z.draper@uwtsd.ac.uk::b063123c-f51f-481b-b99c-f574606c9ace" providerId="AD" clId="Web-{B28B6A19-B00D-250B-0663-8F2DA59A39FC}" dt="2022-09-02T13:45:41.332" v="364"/>
          <ac:spMkLst>
            <pc:docMk/>
            <pc:sldMk cId="2308514567" sldId="267"/>
            <ac:spMk id="13" creationId="{A101E513-AF74-4E9D-A31F-99664250722D}"/>
          </ac:spMkLst>
        </pc:spChg>
        <pc:spChg chg="add">
          <ac:chgData name="Zita Draper" userId="S::z.draper@uwtsd.ac.uk::b063123c-f51f-481b-b99c-f574606c9ace" providerId="AD" clId="Web-{B28B6A19-B00D-250B-0663-8F2DA59A39FC}" dt="2022-09-02T13:45:41.347" v="365"/>
          <ac:spMkLst>
            <pc:docMk/>
            <pc:sldMk cId="2308514567" sldId="267"/>
            <ac:spMk id="15" creationId="{38C2FC07-A260-43C5-ABA2-A9DD5D5A839D}"/>
          </ac:spMkLst>
        </pc:spChg>
        <pc:spChg chg="add del mod">
          <ac:chgData name="Zita Draper" userId="S::z.draper@uwtsd.ac.uk::b063123c-f51f-481b-b99c-f574606c9ace" providerId="AD" clId="Web-{B28B6A19-B00D-250B-0663-8F2DA59A39FC}" dt="2022-09-02T13:43:02.866" v="310"/>
          <ac:spMkLst>
            <pc:docMk/>
            <pc:sldMk cId="2308514567" sldId="267"/>
            <ac:spMk id="16" creationId="{1281B82F-3B0D-75AD-A72B-88D4950F77FC}"/>
          </ac:spMkLst>
        </pc:spChg>
        <pc:spChg chg="add">
          <ac:chgData name="Zita Draper" userId="S::z.draper@uwtsd.ac.uk::b063123c-f51f-481b-b99c-f574606c9ace" providerId="AD" clId="Web-{B28B6A19-B00D-250B-0663-8F2DA59A39FC}" dt="2022-09-02T13:45:41.347" v="365"/>
          <ac:spMkLst>
            <pc:docMk/>
            <pc:sldMk cId="2308514567" sldId="267"/>
            <ac:spMk id="17" creationId="{72411438-92A5-42B0-9C54-EA4FB32ACB5E}"/>
          </ac:spMkLst>
        </pc:spChg>
        <pc:spChg chg="add">
          <ac:chgData name="Zita Draper" userId="S::z.draper@uwtsd.ac.uk::b063123c-f51f-481b-b99c-f574606c9ace" providerId="AD" clId="Web-{B28B6A19-B00D-250B-0663-8F2DA59A39FC}" dt="2022-09-02T13:45:41.347" v="365"/>
          <ac:spMkLst>
            <pc:docMk/>
            <pc:sldMk cId="2308514567" sldId="267"/>
            <ac:spMk id="18" creationId="{5FCC6E86-7C37-4FD2-AF0B-C9BDDBC2B044}"/>
          </ac:spMkLst>
        </pc:spChg>
        <pc:spChg chg="add">
          <ac:chgData name="Zita Draper" userId="S::z.draper@uwtsd.ac.uk::b063123c-f51f-481b-b99c-f574606c9ace" providerId="AD" clId="Web-{B28B6A19-B00D-250B-0663-8F2DA59A39FC}" dt="2022-09-02T13:45:41.347" v="365"/>
          <ac:spMkLst>
            <pc:docMk/>
            <pc:sldMk cId="2308514567" sldId="267"/>
            <ac:spMk id="19" creationId="{454A98CF-5529-4F3E-A692-2CF1D51F36F9}"/>
          </ac:spMkLst>
        </pc:spChg>
        <pc:spChg chg="add del mod">
          <ac:chgData name="Zita Draper" userId="S::z.draper@uwtsd.ac.uk::b063123c-f51f-481b-b99c-f574606c9ace" providerId="AD" clId="Web-{B28B6A19-B00D-250B-0663-8F2DA59A39FC}" dt="2022-09-02T13:43:11.133" v="312"/>
          <ac:spMkLst>
            <pc:docMk/>
            <pc:sldMk cId="2308514567" sldId="267"/>
            <ac:spMk id="28" creationId="{2F868F4E-1A13-8B78-0577-117A22FFEED6}"/>
          </ac:spMkLst>
        </pc:spChg>
        <pc:spChg chg="add del">
          <ac:chgData name="Zita Draper" userId="S::z.draper@uwtsd.ac.uk::b063123c-f51f-481b-b99c-f574606c9ace" providerId="AD" clId="Web-{B28B6A19-B00D-250B-0663-8F2DA59A39FC}" dt="2022-09-02T13:46:27.835" v="368"/>
          <ac:spMkLst>
            <pc:docMk/>
            <pc:sldMk cId="2308514567" sldId="267"/>
            <ac:spMk id="593" creationId="{52FA9061-F31A-7540-58D2-CECE7D3760B4}"/>
          </ac:spMkLst>
        </pc:spChg>
        <pc:graphicFrameChg chg="add mod modGraphic">
          <ac:chgData name="Zita Draper" userId="S::z.draper@uwtsd.ac.uk::b063123c-f51f-481b-b99c-f574606c9ace" providerId="AD" clId="Web-{B28B6A19-B00D-250B-0663-8F2DA59A39FC}" dt="2022-09-02T13:45:51.504" v="366"/>
          <ac:graphicFrameMkLst>
            <pc:docMk/>
            <pc:sldMk cId="2308514567" sldId="267"/>
            <ac:graphicFrameMk id="4" creationId="{D45839BA-8FE6-0464-600E-FA85F20CC8DF}"/>
          </ac:graphicFrameMkLst>
        </pc:graphicFrameChg>
        <pc:cxnChg chg="add del">
          <ac:chgData name="Zita Draper" userId="S::z.draper@uwtsd.ac.uk::b063123c-f51f-481b-b99c-f574606c9ace" providerId="AD" clId="Web-{B28B6A19-B00D-250B-0663-8F2DA59A39FC}" dt="2022-09-02T13:45:41.332" v="364"/>
          <ac:cxnSpMkLst>
            <pc:docMk/>
            <pc:sldMk cId="2308514567" sldId="267"/>
            <ac:cxnSpMk id="11" creationId="{4D5E13B1-3A31-47C7-8474-7A3DE600680D}"/>
          </ac:cxnSpMkLst>
        </pc:cxnChg>
      </pc:sldChg>
      <pc:sldChg chg="modSp">
        <pc:chgData name="Zita Draper" userId="S::z.draper@uwtsd.ac.uk::b063123c-f51f-481b-b99c-f574606c9ace" providerId="AD" clId="Web-{B28B6A19-B00D-250B-0663-8F2DA59A39FC}" dt="2022-09-02T13:41:08.811" v="268" actId="20577"/>
        <pc:sldMkLst>
          <pc:docMk/>
          <pc:sldMk cId="3603110094" sldId="268"/>
        </pc:sldMkLst>
        <pc:spChg chg="mod">
          <ac:chgData name="Zita Draper" userId="S::z.draper@uwtsd.ac.uk::b063123c-f51f-481b-b99c-f574606c9ace" providerId="AD" clId="Web-{B28B6A19-B00D-250B-0663-8F2DA59A39FC}" dt="2022-09-02T13:41:08.811" v="268" actId="20577"/>
          <ac:spMkLst>
            <pc:docMk/>
            <pc:sldMk cId="3603110094" sldId="268"/>
            <ac:spMk id="2" creationId="{83F0DDDC-14E7-F0FF-4C52-27991B7656AF}"/>
          </ac:spMkLst>
        </pc:spChg>
      </pc:sldChg>
      <pc:sldChg chg="addSp delSp modSp new mod setBg addAnim">
        <pc:chgData name="Zita Draper" userId="S::z.draper@uwtsd.ac.uk::b063123c-f51f-481b-b99c-f574606c9ace" providerId="AD" clId="Web-{B28B6A19-B00D-250B-0663-8F2DA59A39FC}" dt="2022-09-02T13:48:05.890" v="387" actId="1076"/>
        <pc:sldMkLst>
          <pc:docMk/>
          <pc:sldMk cId="3569234746" sldId="296"/>
        </pc:sldMkLst>
        <pc:spChg chg="mod ord">
          <ac:chgData name="Zita Draper" userId="S::z.draper@uwtsd.ac.uk::b063123c-f51f-481b-b99c-f574606c9ace" providerId="AD" clId="Web-{B28B6A19-B00D-250B-0663-8F2DA59A39FC}" dt="2022-09-02T13:48:05.890" v="387" actId="1076"/>
          <ac:spMkLst>
            <pc:docMk/>
            <pc:sldMk cId="3569234746" sldId="296"/>
            <ac:spMk id="2" creationId="{0BF13AAF-35F7-8473-9A07-B5D3EF32A011}"/>
          </ac:spMkLst>
        </pc:spChg>
        <pc:spChg chg="del">
          <ac:chgData name="Zita Draper" userId="S::z.draper@uwtsd.ac.uk::b063123c-f51f-481b-b99c-f574606c9ace" providerId="AD" clId="Web-{B28B6A19-B00D-250B-0663-8F2DA59A39FC}" dt="2022-09-02T13:46:48.087" v="377"/>
          <ac:spMkLst>
            <pc:docMk/>
            <pc:sldMk cId="3569234746" sldId="296"/>
            <ac:spMk id="3" creationId="{91E9BBF0-80AE-85A9-CEB9-A112139D5BFA}"/>
          </ac:spMkLst>
        </pc:spChg>
        <pc:spChg chg="add">
          <ac:chgData name="Zita Draper" userId="S::z.draper@uwtsd.ac.uk::b063123c-f51f-481b-b99c-f574606c9ace" providerId="AD" clId="Web-{B28B6A19-B00D-250B-0663-8F2DA59A39FC}" dt="2022-09-02T13:47:59.155" v="385"/>
          <ac:spMkLst>
            <pc:docMk/>
            <pc:sldMk cId="3569234746" sldId="296"/>
            <ac:spMk id="9" creationId="{DD4C4B28-6B4B-4445-8535-F516D74E4AA9}"/>
          </ac:spMkLst>
        </pc:spChg>
        <pc:spChg chg="add">
          <ac:chgData name="Zita Draper" userId="S::z.draper@uwtsd.ac.uk::b063123c-f51f-481b-b99c-f574606c9ace" providerId="AD" clId="Web-{B28B6A19-B00D-250B-0663-8F2DA59A39FC}" dt="2022-09-02T13:47:59.155" v="385"/>
          <ac:spMkLst>
            <pc:docMk/>
            <pc:sldMk cId="3569234746" sldId="296"/>
            <ac:spMk id="13" creationId="{55B419A7-F817-4767-8CCB-FB0E189C4ACD}"/>
          </ac:spMkLst>
        </pc:spChg>
        <pc:spChg chg="add">
          <ac:chgData name="Zita Draper" userId="S::z.draper@uwtsd.ac.uk::b063123c-f51f-481b-b99c-f574606c9ace" providerId="AD" clId="Web-{B28B6A19-B00D-250B-0663-8F2DA59A39FC}" dt="2022-09-02T13:47:59.155" v="385"/>
          <ac:spMkLst>
            <pc:docMk/>
            <pc:sldMk cId="3569234746" sldId="296"/>
            <ac:spMk id="15" creationId="{E4398140-F067-40E9-892C-4DB04C70BC55}"/>
          </ac:spMkLst>
        </pc:spChg>
        <pc:spChg chg="add">
          <ac:chgData name="Zita Draper" userId="S::z.draper@uwtsd.ac.uk::b063123c-f51f-481b-b99c-f574606c9ace" providerId="AD" clId="Web-{B28B6A19-B00D-250B-0663-8F2DA59A39FC}" dt="2022-09-02T13:47:59.155" v="385"/>
          <ac:spMkLst>
            <pc:docMk/>
            <pc:sldMk cId="3569234746" sldId="296"/>
            <ac:spMk id="19" creationId="{7021D92D-08FF-45A6-9109-AC9462C7E8E3}"/>
          </ac:spMkLst>
        </pc:spChg>
        <pc:picChg chg="add mod">
          <ac:chgData name="Zita Draper" userId="S::z.draper@uwtsd.ac.uk::b063123c-f51f-481b-b99c-f574606c9ace" providerId="AD" clId="Web-{B28B6A19-B00D-250B-0663-8F2DA59A39FC}" dt="2022-09-02T13:47:59.155" v="385"/>
          <ac:picMkLst>
            <pc:docMk/>
            <pc:sldMk cId="3569234746" sldId="296"/>
            <ac:picMk id="4" creationId="{D4881BC5-B277-F387-D801-9E42A959B354}"/>
          </ac:picMkLst>
        </pc:picChg>
        <pc:cxnChg chg="add">
          <ac:chgData name="Zita Draper" userId="S::z.draper@uwtsd.ac.uk::b063123c-f51f-481b-b99c-f574606c9ace" providerId="AD" clId="Web-{B28B6A19-B00D-250B-0663-8F2DA59A39FC}" dt="2022-09-02T13:47:59.155" v="385"/>
          <ac:cxnSpMkLst>
            <pc:docMk/>
            <pc:sldMk cId="3569234746" sldId="296"/>
            <ac:cxnSpMk id="11" creationId="{0CB1C732-7193-4253-8746-850D090A6B4E}"/>
          </ac:cxnSpMkLst>
        </pc:cxnChg>
        <pc:cxnChg chg="add">
          <ac:chgData name="Zita Draper" userId="S::z.draper@uwtsd.ac.uk::b063123c-f51f-481b-b99c-f574606c9ace" providerId="AD" clId="Web-{B28B6A19-B00D-250B-0663-8F2DA59A39FC}" dt="2022-09-02T13:47:59.155" v="385"/>
          <ac:cxnSpMkLst>
            <pc:docMk/>
            <pc:sldMk cId="3569234746" sldId="296"/>
            <ac:cxnSpMk id="17" creationId="{17726E8A-324C-4684-96F2-AFDDFB2F1441}"/>
          </ac:cxnSpMkLst>
        </pc:cxnChg>
      </pc:sldChg>
    </pc:docChg>
  </pc:docChgLst>
  <pc:docChgLst>
    <pc:chgData name="Zita Draper" userId="S::z.draper@uwtsd.ac.uk::b063123c-f51f-481b-b99c-f574606c9ace" providerId="AD" clId="Web-{9C341B17-532F-DE3F-1D81-85C205CE2DED}"/>
    <pc:docChg chg="modSld">
      <pc:chgData name="Zita Draper" userId="S::z.draper@uwtsd.ac.uk::b063123c-f51f-481b-b99c-f574606c9ace" providerId="AD" clId="Web-{9C341B17-532F-DE3F-1D81-85C205CE2DED}" dt="2022-09-10T21:31:08.321" v="100" actId="20577"/>
      <pc:docMkLst>
        <pc:docMk/>
      </pc:docMkLst>
      <pc:sldChg chg="modSp">
        <pc:chgData name="Zita Draper" userId="S::z.draper@uwtsd.ac.uk::b063123c-f51f-481b-b99c-f574606c9ace" providerId="AD" clId="Web-{9C341B17-532F-DE3F-1D81-85C205CE2DED}" dt="2022-09-10T21:21:03.309" v="5" actId="20577"/>
        <pc:sldMkLst>
          <pc:docMk/>
          <pc:sldMk cId="3316367294" sldId="277"/>
        </pc:sldMkLst>
        <pc:spChg chg="mod">
          <ac:chgData name="Zita Draper" userId="S::z.draper@uwtsd.ac.uk::b063123c-f51f-481b-b99c-f574606c9ace" providerId="AD" clId="Web-{9C341B17-532F-DE3F-1D81-85C205CE2DED}" dt="2022-09-10T21:21:03.309" v="5" actId="20577"/>
          <ac:spMkLst>
            <pc:docMk/>
            <pc:sldMk cId="3316367294" sldId="277"/>
            <ac:spMk id="3" creationId="{108B0297-4DFA-51B3-A1BD-0D09D0169B79}"/>
          </ac:spMkLst>
        </pc:spChg>
      </pc:sldChg>
      <pc:sldChg chg="modSp">
        <pc:chgData name="Zita Draper" userId="S::z.draper@uwtsd.ac.uk::b063123c-f51f-481b-b99c-f574606c9ace" providerId="AD" clId="Web-{9C341B17-532F-DE3F-1D81-85C205CE2DED}" dt="2022-09-10T21:29:04.109" v="50" actId="1076"/>
        <pc:sldMkLst>
          <pc:docMk/>
          <pc:sldMk cId="1901067945" sldId="284"/>
        </pc:sldMkLst>
        <pc:spChg chg="mod">
          <ac:chgData name="Zita Draper" userId="S::z.draper@uwtsd.ac.uk::b063123c-f51f-481b-b99c-f574606c9ace" providerId="AD" clId="Web-{9C341B17-532F-DE3F-1D81-85C205CE2DED}" dt="2022-09-10T21:28:01.714" v="11" actId="20577"/>
          <ac:spMkLst>
            <pc:docMk/>
            <pc:sldMk cId="1901067945" sldId="284"/>
            <ac:spMk id="2" creationId="{1B051F3C-62FF-5BE9-7F7E-11646BC2DD39}"/>
          </ac:spMkLst>
        </pc:spChg>
        <pc:spChg chg="mod">
          <ac:chgData name="Zita Draper" userId="S::z.draper@uwtsd.ac.uk::b063123c-f51f-481b-b99c-f574606c9ace" providerId="AD" clId="Web-{9C341B17-532F-DE3F-1D81-85C205CE2DED}" dt="2022-09-10T21:29:04.109" v="50" actId="1076"/>
          <ac:spMkLst>
            <pc:docMk/>
            <pc:sldMk cId="1901067945" sldId="284"/>
            <ac:spMk id="3" creationId="{76A6D8E2-205B-6DF5-282B-C06B1E05609F}"/>
          </ac:spMkLst>
        </pc:spChg>
      </pc:sldChg>
      <pc:sldChg chg="modSp">
        <pc:chgData name="Zita Draper" userId="S::z.draper@uwtsd.ac.uk::b063123c-f51f-481b-b99c-f574606c9ace" providerId="AD" clId="Web-{9C341B17-532F-DE3F-1D81-85C205CE2DED}" dt="2022-09-10T21:31:08.321" v="100" actId="20577"/>
        <pc:sldMkLst>
          <pc:docMk/>
          <pc:sldMk cId="853397750" sldId="285"/>
        </pc:sldMkLst>
        <pc:spChg chg="mod">
          <ac:chgData name="Zita Draper" userId="S::z.draper@uwtsd.ac.uk::b063123c-f51f-481b-b99c-f574606c9ace" providerId="AD" clId="Web-{9C341B17-532F-DE3F-1D81-85C205CE2DED}" dt="2022-09-10T21:29:46.674" v="65" actId="14100"/>
          <ac:spMkLst>
            <pc:docMk/>
            <pc:sldMk cId="853397750" sldId="285"/>
            <ac:spMk id="2" creationId="{5848E5A0-877E-6931-7C4E-8DD2ABF8E08B}"/>
          </ac:spMkLst>
        </pc:spChg>
        <pc:spChg chg="mod">
          <ac:chgData name="Zita Draper" userId="S::z.draper@uwtsd.ac.uk::b063123c-f51f-481b-b99c-f574606c9ace" providerId="AD" clId="Web-{9C341B17-532F-DE3F-1D81-85C205CE2DED}" dt="2022-09-10T21:31:08.321" v="100" actId="20577"/>
          <ac:spMkLst>
            <pc:docMk/>
            <pc:sldMk cId="853397750" sldId="285"/>
            <ac:spMk id="3" creationId="{13310233-0A65-8567-AE04-FF89CED161C3}"/>
          </ac:spMkLst>
        </pc:spChg>
      </pc:sldChg>
    </pc:docChg>
  </pc:docChgLst>
  <pc:docChgLst>
    <pc:chgData name="Zita Draper" userId="S::z.draper@uwtsd.ac.uk::b063123c-f51f-481b-b99c-f574606c9ace" providerId="AD" clId="Web-{26CEBD34-922D-DAAC-6F9E-3AFE018845C9}"/>
    <pc:docChg chg="modSld">
      <pc:chgData name="Zita Draper" userId="S::z.draper@uwtsd.ac.uk::b063123c-f51f-481b-b99c-f574606c9ace" providerId="AD" clId="Web-{26CEBD34-922D-DAAC-6F9E-3AFE018845C9}" dt="2022-09-16T11:58:15.540" v="95"/>
      <pc:docMkLst>
        <pc:docMk/>
      </pc:docMkLst>
      <pc:sldChg chg="modNotes">
        <pc:chgData name="Zita Draper" userId="S::z.draper@uwtsd.ac.uk::b063123c-f51f-481b-b99c-f574606c9ace" providerId="AD" clId="Web-{26CEBD34-922D-DAAC-6F9E-3AFE018845C9}" dt="2022-09-16T11:55:05.613" v="65"/>
        <pc:sldMkLst>
          <pc:docMk/>
          <pc:sldMk cId="2308514567" sldId="267"/>
        </pc:sldMkLst>
      </pc:sldChg>
      <pc:sldChg chg="addSp modSp">
        <pc:chgData name="Zita Draper" userId="S::z.draper@uwtsd.ac.uk::b063123c-f51f-481b-b99c-f574606c9ace" providerId="AD" clId="Web-{26CEBD34-922D-DAAC-6F9E-3AFE018845C9}" dt="2022-09-16T11:56:17.912" v="67" actId="1076"/>
        <pc:sldMkLst>
          <pc:docMk/>
          <pc:sldMk cId="3603110094" sldId="268"/>
        </pc:sldMkLst>
        <pc:picChg chg="add mod">
          <ac:chgData name="Zita Draper" userId="S::z.draper@uwtsd.ac.uk::b063123c-f51f-481b-b99c-f574606c9ace" providerId="AD" clId="Web-{26CEBD34-922D-DAAC-6F9E-3AFE018845C9}" dt="2022-09-16T11:56:17.912" v="67" actId="1076"/>
          <ac:picMkLst>
            <pc:docMk/>
            <pc:sldMk cId="3603110094" sldId="268"/>
            <ac:picMk id="35" creationId="{7B0AA52D-E1B6-BE4E-2E4B-B0FBB6C29F12}"/>
          </ac:picMkLst>
        </pc:picChg>
      </pc:sldChg>
      <pc:sldChg chg="modSp">
        <pc:chgData name="Zita Draper" userId="S::z.draper@uwtsd.ac.uk::b063123c-f51f-481b-b99c-f574606c9ace" providerId="AD" clId="Web-{26CEBD34-922D-DAAC-6F9E-3AFE018845C9}" dt="2022-09-16T11:57:28.711" v="74" actId="20577"/>
        <pc:sldMkLst>
          <pc:docMk/>
          <pc:sldMk cId="1216331983" sldId="287"/>
        </pc:sldMkLst>
        <pc:graphicFrameChg chg="mod modGraphic">
          <ac:chgData name="Zita Draper" userId="S::z.draper@uwtsd.ac.uk::b063123c-f51f-481b-b99c-f574606c9ace" providerId="AD" clId="Web-{26CEBD34-922D-DAAC-6F9E-3AFE018845C9}" dt="2022-09-16T11:57:28.711" v="74" actId="20577"/>
          <ac:graphicFrameMkLst>
            <pc:docMk/>
            <pc:sldMk cId="1216331983" sldId="287"/>
            <ac:graphicFrameMk id="5" creationId="{18129D58-89C5-5E2A-07B0-9FEE228C268C}"/>
          </ac:graphicFrameMkLst>
        </pc:graphicFrameChg>
      </pc:sldChg>
      <pc:sldChg chg="modNotes">
        <pc:chgData name="Zita Draper" userId="S::z.draper@uwtsd.ac.uk::b063123c-f51f-481b-b99c-f574606c9ace" providerId="AD" clId="Web-{26CEBD34-922D-DAAC-6F9E-3AFE018845C9}" dt="2022-09-16T11:58:15.540" v="95"/>
        <pc:sldMkLst>
          <pc:docMk/>
          <pc:sldMk cId="1612407517" sldId="293"/>
        </pc:sldMkLst>
      </pc:sldChg>
    </pc:docChg>
  </pc:docChgLst>
  <pc:docChgLst>
    <pc:chgData name="Zita Draper" userId="S::z.draper@uwtsd.ac.uk::b063123c-f51f-481b-b99c-f574606c9ace" providerId="AD" clId="Web-{564E4094-5005-40F3-A8B0-D29B3030F7D7}"/>
    <pc:docChg chg="modSld addMainMaster delMainMaster">
      <pc:chgData name="Zita Draper" userId="S::z.draper@uwtsd.ac.uk::b063123c-f51f-481b-b99c-f574606c9ace" providerId="AD" clId="Web-{564E4094-5005-40F3-A8B0-D29B3030F7D7}" dt="2022-09-01T15:48:39.597" v="26" actId="20577"/>
      <pc:docMkLst>
        <pc:docMk/>
      </pc:docMkLst>
      <pc:sldChg chg="addSp delSp modSp mod setBg modClrScheme addAnim chgLayout">
        <pc:chgData name="Zita Draper" userId="S::z.draper@uwtsd.ac.uk::b063123c-f51f-481b-b99c-f574606c9ace" providerId="AD" clId="Web-{564E4094-5005-40F3-A8B0-D29B3030F7D7}" dt="2022-09-01T15:48:39.597" v="26" actId="20577"/>
        <pc:sldMkLst>
          <pc:docMk/>
          <pc:sldMk cId="109857222" sldId="256"/>
        </pc:sldMkLst>
        <pc:spChg chg="mod">
          <ac:chgData name="Zita Draper" userId="S::z.draper@uwtsd.ac.uk::b063123c-f51f-481b-b99c-f574606c9ace" providerId="AD" clId="Web-{564E4094-5005-40F3-A8B0-D29B3030F7D7}" dt="2022-09-01T15:48:33.674" v="24" actId="20577"/>
          <ac:spMkLst>
            <pc:docMk/>
            <pc:sldMk cId="109857222" sldId="256"/>
            <ac:spMk id="2" creationId="{00000000-0000-0000-0000-000000000000}"/>
          </ac:spMkLst>
        </pc:spChg>
        <pc:spChg chg="mod">
          <ac:chgData name="Zita Draper" userId="S::z.draper@uwtsd.ac.uk::b063123c-f51f-481b-b99c-f574606c9ace" providerId="AD" clId="Web-{564E4094-5005-40F3-A8B0-D29B3030F7D7}" dt="2022-09-01T15:48:39.597" v="26" actId="20577"/>
          <ac:spMkLst>
            <pc:docMk/>
            <pc:sldMk cId="109857222" sldId="256"/>
            <ac:spMk id="3" creationId="{00000000-0000-0000-0000-000000000000}"/>
          </ac:spMkLst>
        </pc:spChg>
        <pc:spChg chg="add del">
          <ac:chgData name="Zita Draper" userId="S::z.draper@uwtsd.ac.uk::b063123c-f51f-481b-b99c-f574606c9ace" providerId="AD" clId="Web-{564E4094-5005-40F3-A8B0-D29B3030F7D7}" dt="2022-09-01T15:48:15.955" v="18"/>
          <ac:spMkLst>
            <pc:docMk/>
            <pc:sldMk cId="109857222" sldId="256"/>
            <ac:spMk id="9" creationId="{B6D694DB-A3FC-4F14-A225-17BEBA4416DA}"/>
          </ac:spMkLst>
        </pc:spChg>
        <pc:spChg chg="add">
          <ac:chgData name="Zita Draper" userId="S::z.draper@uwtsd.ac.uk::b063123c-f51f-481b-b99c-f574606c9ace" providerId="AD" clId="Web-{564E4094-5005-40F3-A8B0-D29B3030F7D7}" dt="2022-09-01T15:48:15.955" v="18"/>
          <ac:spMkLst>
            <pc:docMk/>
            <pc:sldMk cId="109857222" sldId="256"/>
            <ac:spMk id="22" creationId="{55B419A7-F817-4767-8CCB-FB0E189C4ACD}"/>
          </ac:spMkLst>
        </pc:spChg>
        <pc:spChg chg="add">
          <ac:chgData name="Zita Draper" userId="S::z.draper@uwtsd.ac.uk::b063123c-f51f-481b-b99c-f574606c9ace" providerId="AD" clId="Web-{564E4094-5005-40F3-A8B0-D29B3030F7D7}" dt="2022-09-01T15:48:15.955" v="18"/>
          <ac:spMkLst>
            <pc:docMk/>
            <pc:sldMk cId="109857222" sldId="256"/>
            <ac:spMk id="24" creationId="{ADA271CD-3011-4A05-B4A3-80F1794684F2}"/>
          </ac:spMkLst>
        </pc:spChg>
        <pc:grpChg chg="add del">
          <ac:chgData name="Zita Draper" userId="S::z.draper@uwtsd.ac.uk::b063123c-f51f-481b-b99c-f574606c9ace" providerId="AD" clId="Web-{564E4094-5005-40F3-A8B0-D29B3030F7D7}" dt="2022-09-01T15:48:15.955" v="18"/>
          <ac:grpSpMkLst>
            <pc:docMk/>
            <pc:sldMk cId="109857222" sldId="256"/>
            <ac:grpSpMk id="11" creationId="{3A87D413-7BAA-462C-B2E4-D3E7F1B8498D}"/>
          </ac:grpSpMkLst>
        </pc:grpChg>
        <pc:picChg chg="add mod ord">
          <ac:chgData name="Zita Draper" userId="S::z.draper@uwtsd.ac.uk::b063123c-f51f-481b-b99c-f574606c9ace" providerId="AD" clId="Web-{564E4094-5005-40F3-A8B0-D29B3030F7D7}" dt="2022-09-01T15:48:15.955" v="18"/>
          <ac:picMkLst>
            <pc:docMk/>
            <pc:sldMk cId="109857222" sldId="256"/>
            <ac:picMk id="4" creationId="{A5DFD504-8671-91AB-C235-E2938FA43D6D}"/>
          </ac:picMkLst>
        </pc:picChg>
      </pc:sldChg>
      <pc:sldMasterChg chg="del delSldLayout">
        <pc:chgData name="Zita Draper" userId="S::z.draper@uwtsd.ac.uk::b063123c-f51f-481b-b99c-f574606c9ace" providerId="AD" clId="Web-{564E4094-5005-40F3-A8B0-D29B3030F7D7}" dt="2022-09-01T15:47:28.797" v="0"/>
        <pc:sldMasterMkLst>
          <pc:docMk/>
          <pc:sldMasterMk cId="2460954070" sldId="2147483660"/>
        </pc:sldMasterMkLst>
        <pc:sldLayoutChg chg="del">
          <pc:chgData name="Zita Draper" userId="S::z.draper@uwtsd.ac.uk::b063123c-f51f-481b-b99c-f574606c9ace" providerId="AD" clId="Web-{564E4094-5005-40F3-A8B0-D29B3030F7D7}" dt="2022-09-01T15:47:28.797" v="0"/>
          <pc:sldLayoutMkLst>
            <pc:docMk/>
            <pc:sldMasterMk cId="2460954070" sldId="2147483660"/>
            <pc:sldLayoutMk cId="2385387890" sldId="2147483661"/>
          </pc:sldLayoutMkLst>
        </pc:sldLayoutChg>
        <pc:sldLayoutChg chg="del">
          <pc:chgData name="Zita Draper" userId="S::z.draper@uwtsd.ac.uk::b063123c-f51f-481b-b99c-f574606c9ace" providerId="AD" clId="Web-{564E4094-5005-40F3-A8B0-D29B3030F7D7}" dt="2022-09-01T15:47:28.797" v="0"/>
          <pc:sldLayoutMkLst>
            <pc:docMk/>
            <pc:sldMasterMk cId="2460954070" sldId="2147483660"/>
            <pc:sldLayoutMk cId="949138452" sldId="2147483662"/>
          </pc:sldLayoutMkLst>
        </pc:sldLayoutChg>
        <pc:sldLayoutChg chg="del">
          <pc:chgData name="Zita Draper" userId="S::z.draper@uwtsd.ac.uk::b063123c-f51f-481b-b99c-f574606c9ace" providerId="AD" clId="Web-{564E4094-5005-40F3-A8B0-D29B3030F7D7}" dt="2022-09-01T15:47:28.797" v="0"/>
          <pc:sldLayoutMkLst>
            <pc:docMk/>
            <pc:sldMasterMk cId="2460954070" sldId="2147483660"/>
            <pc:sldLayoutMk cId="2591524520" sldId="2147483663"/>
          </pc:sldLayoutMkLst>
        </pc:sldLayoutChg>
        <pc:sldLayoutChg chg="del">
          <pc:chgData name="Zita Draper" userId="S::z.draper@uwtsd.ac.uk::b063123c-f51f-481b-b99c-f574606c9ace" providerId="AD" clId="Web-{564E4094-5005-40F3-A8B0-D29B3030F7D7}" dt="2022-09-01T15:47:28.797" v="0"/>
          <pc:sldLayoutMkLst>
            <pc:docMk/>
            <pc:sldMasterMk cId="2460954070" sldId="2147483660"/>
            <pc:sldLayoutMk cId="1203092039" sldId="2147483664"/>
          </pc:sldLayoutMkLst>
        </pc:sldLayoutChg>
        <pc:sldLayoutChg chg="del">
          <pc:chgData name="Zita Draper" userId="S::z.draper@uwtsd.ac.uk::b063123c-f51f-481b-b99c-f574606c9ace" providerId="AD" clId="Web-{564E4094-5005-40F3-A8B0-D29B3030F7D7}" dt="2022-09-01T15:47:28.797" v="0"/>
          <pc:sldLayoutMkLst>
            <pc:docMk/>
            <pc:sldMasterMk cId="2460954070" sldId="2147483660"/>
            <pc:sldLayoutMk cId="3733172339" sldId="2147483665"/>
          </pc:sldLayoutMkLst>
        </pc:sldLayoutChg>
        <pc:sldLayoutChg chg="del">
          <pc:chgData name="Zita Draper" userId="S::z.draper@uwtsd.ac.uk::b063123c-f51f-481b-b99c-f574606c9ace" providerId="AD" clId="Web-{564E4094-5005-40F3-A8B0-D29B3030F7D7}" dt="2022-09-01T15:47:28.797" v="0"/>
          <pc:sldLayoutMkLst>
            <pc:docMk/>
            <pc:sldMasterMk cId="2460954070" sldId="2147483660"/>
            <pc:sldLayoutMk cId="3210312558" sldId="2147483666"/>
          </pc:sldLayoutMkLst>
        </pc:sldLayoutChg>
        <pc:sldLayoutChg chg="del">
          <pc:chgData name="Zita Draper" userId="S::z.draper@uwtsd.ac.uk::b063123c-f51f-481b-b99c-f574606c9ace" providerId="AD" clId="Web-{564E4094-5005-40F3-A8B0-D29B3030F7D7}" dt="2022-09-01T15:47:28.797" v="0"/>
          <pc:sldLayoutMkLst>
            <pc:docMk/>
            <pc:sldMasterMk cId="2460954070" sldId="2147483660"/>
            <pc:sldLayoutMk cId="3146388984" sldId="2147483667"/>
          </pc:sldLayoutMkLst>
        </pc:sldLayoutChg>
        <pc:sldLayoutChg chg="del">
          <pc:chgData name="Zita Draper" userId="S::z.draper@uwtsd.ac.uk::b063123c-f51f-481b-b99c-f574606c9ace" providerId="AD" clId="Web-{564E4094-5005-40F3-A8B0-D29B3030F7D7}" dt="2022-09-01T15:47:28.797" v="0"/>
          <pc:sldLayoutMkLst>
            <pc:docMk/>
            <pc:sldMasterMk cId="2460954070" sldId="2147483660"/>
            <pc:sldLayoutMk cId="3171841454" sldId="2147483668"/>
          </pc:sldLayoutMkLst>
        </pc:sldLayoutChg>
        <pc:sldLayoutChg chg="del">
          <pc:chgData name="Zita Draper" userId="S::z.draper@uwtsd.ac.uk::b063123c-f51f-481b-b99c-f574606c9ace" providerId="AD" clId="Web-{564E4094-5005-40F3-A8B0-D29B3030F7D7}" dt="2022-09-01T15:47:28.797" v="0"/>
          <pc:sldLayoutMkLst>
            <pc:docMk/>
            <pc:sldMasterMk cId="2460954070" sldId="2147483660"/>
            <pc:sldLayoutMk cId="1718958274" sldId="2147483669"/>
          </pc:sldLayoutMkLst>
        </pc:sldLayoutChg>
        <pc:sldLayoutChg chg="del">
          <pc:chgData name="Zita Draper" userId="S::z.draper@uwtsd.ac.uk::b063123c-f51f-481b-b99c-f574606c9ace" providerId="AD" clId="Web-{564E4094-5005-40F3-A8B0-D29B3030F7D7}" dt="2022-09-01T15:47:28.797" v="0"/>
          <pc:sldLayoutMkLst>
            <pc:docMk/>
            <pc:sldMasterMk cId="2460954070" sldId="2147483660"/>
            <pc:sldLayoutMk cId="2202905451" sldId="2147483670"/>
          </pc:sldLayoutMkLst>
        </pc:sldLayoutChg>
        <pc:sldLayoutChg chg="del">
          <pc:chgData name="Zita Draper" userId="S::z.draper@uwtsd.ac.uk::b063123c-f51f-481b-b99c-f574606c9ace" providerId="AD" clId="Web-{564E4094-5005-40F3-A8B0-D29B3030F7D7}" dt="2022-09-01T15:47:28.797" v="0"/>
          <pc:sldLayoutMkLst>
            <pc:docMk/>
            <pc:sldMasterMk cId="2460954070" sldId="2147483660"/>
            <pc:sldLayoutMk cId="3479445657" sldId="2147483671"/>
          </pc:sldLayoutMkLst>
        </pc:sldLayoutChg>
      </pc:sldMasterChg>
      <pc:sldMasterChg chg="add del addSldLayout delSldLayout">
        <pc:chgData name="Zita Draper" userId="S::z.draper@uwtsd.ac.uk::b063123c-f51f-481b-b99c-f574606c9ace" providerId="AD" clId="Web-{564E4094-5005-40F3-A8B0-D29B3030F7D7}" dt="2022-09-01T15:48:15.955" v="18"/>
        <pc:sldMasterMkLst>
          <pc:docMk/>
          <pc:sldMasterMk cId="1287362536" sldId="2147483724"/>
        </pc:sldMasterMkLst>
        <pc:sldLayoutChg chg="add del">
          <pc:chgData name="Zita Draper" userId="S::z.draper@uwtsd.ac.uk::b063123c-f51f-481b-b99c-f574606c9ace" providerId="AD" clId="Web-{564E4094-5005-40F3-A8B0-D29B3030F7D7}" dt="2022-09-01T15:48:15.955" v="18"/>
          <pc:sldLayoutMkLst>
            <pc:docMk/>
            <pc:sldMasterMk cId="1287362536" sldId="2147483724"/>
            <pc:sldLayoutMk cId="495376932" sldId="2147483713"/>
          </pc:sldLayoutMkLst>
        </pc:sldLayoutChg>
        <pc:sldLayoutChg chg="add del">
          <pc:chgData name="Zita Draper" userId="S::z.draper@uwtsd.ac.uk::b063123c-f51f-481b-b99c-f574606c9ace" providerId="AD" clId="Web-{564E4094-5005-40F3-A8B0-D29B3030F7D7}" dt="2022-09-01T15:48:15.955" v="18"/>
          <pc:sldLayoutMkLst>
            <pc:docMk/>
            <pc:sldMasterMk cId="1287362536" sldId="2147483724"/>
            <pc:sldLayoutMk cId="2324127088" sldId="2147483714"/>
          </pc:sldLayoutMkLst>
        </pc:sldLayoutChg>
        <pc:sldLayoutChg chg="add del">
          <pc:chgData name="Zita Draper" userId="S::z.draper@uwtsd.ac.uk::b063123c-f51f-481b-b99c-f574606c9ace" providerId="AD" clId="Web-{564E4094-5005-40F3-A8B0-D29B3030F7D7}" dt="2022-09-01T15:48:15.955" v="18"/>
          <pc:sldLayoutMkLst>
            <pc:docMk/>
            <pc:sldMasterMk cId="1287362536" sldId="2147483724"/>
            <pc:sldLayoutMk cId="1632983514" sldId="2147483715"/>
          </pc:sldLayoutMkLst>
        </pc:sldLayoutChg>
        <pc:sldLayoutChg chg="add del">
          <pc:chgData name="Zita Draper" userId="S::z.draper@uwtsd.ac.uk::b063123c-f51f-481b-b99c-f574606c9ace" providerId="AD" clId="Web-{564E4094-5005-40F3-A8B0-D29B3030F7D7}" dt="2022-09-01T15:48:15.955" v="18"/>
          <pc:sldLayoutMkLst>
            <pc:docMk/>
            <pc:sldMasterMk cId="1287362536" sldId="2147483724"/>
            <pc:sldLayoutMk cId="2116821536" sldId="2147483716"/>
          </pc:sldLayoutMkLst>
        </pc:sldLayoutChg>
        <pc:sldLayoutChg chg="add del">
          <pc:chgData name="Zita Draper" userId="S::z.draper@uwtsd.ac.uk::b063123c-f51f-481b-b99c-f574606c9ace" providerId="AD" clId="Web-{564E4094-5005-40F3-A8B0-D29B3030F7D7}" dt="2022-09-01T15:48:15.955" v="18"/>
          <pc:sldLayoutMkLst>
            <pc:docMk/>
            <pc:sldMasterMk cId="1287362536" sldId="2147483724"/>
            <pc:sldLayoutMk cId="2172157072" sldId="2147483717"/>
          </pc:sldLayoutMkLst>
        </pc:sldLayoutChg>
        <pc:sldLayoutChg chg="add del">
          <pc:chgData name="Zita Draper" userId="S::z.draper@uwtsd.ac.uk::b063123c-f51f-481b-b99c-f574606c9ace" providerId="AD" clId="Web-{564E4094-5005-40F3-A8B0-D29B3030F7D7}" dt="2022-09-01T15:48:15.955" v="18"/>
          <pc:sldLayoutMkLst>
            <pc:docMk/>
            <pc:sldMasterMk cId="1287362536" sldId="2147483724"/>
            <pc:sldLayoutMk cId="1958915395" sldId="2147483718"/>
          </pc:sldLayoutMkLst>
        </pc:sldLayoutChg>
        <pc:sldLayoutChg chg="add del">
          <pc:chgData name="Zita Draper" userId="S::z.draper@uwtsd.ac.uk::b063123c-f51f-481b-b99c-f574606c9ace" providerId="AD" clId="Web-{564E4094-5005-40F3-A8B0-D29B3030F7D7}" dt="2022-09-01T15:48:15.955" v="18"/>
          <pc:sldLayoutMkLst>
            <pc:docMk/>
            <pc:sldMasterMk cId="1287362536" sldId="2147483724"/>
            <pc:sldLayoutMk cId="3171141519" sldId="2147483719"/>
          </pc:sldLayoutMkLst>
        </pc:sldLayoutChg>
        <pc:sldLayoutChg chg="add del">
          <pc:chgData name="Zita Draper" userId="S::z.draper@uwtsd.ac.uk::b063123c-f51f-481b-b99c-f574606c9ace" providerId="AD" clId="Web-{564E4094-5005-40F3-A8B0-D29B3030F7D7}" dt="2022-09-01T15:48:15.955" v="18"/>
          <pc:sldLayoutMkLst>
            <pc:docMk/>
            <pc:sldMasterMk cId="1287362536" sldId="2147483724"/>
            <pc:sldLayoutMk cId="3747523670" sldId="2147483720"/>
          </pc:sldLayoutMkLst>
        </pc:sldLayoutChg>
        <pc:sldLayoutChg chg="add del">
          <pc:chgData name="Zita Draper" userId="S::z.draper@uwtsd.ac.uk::b063123c-f51f-481b-b99c-f574606c9ace" providerId="AD" clId="Web-{564E4094-5005-40F3-A8B0-D29B3030F7D7}" dt="2022-09-01T15:48:15.955" v="18"/>
          <pc:sldLayoutMkLst>
            <pc:docMk/>
            <pc:sldMasterMk cId="1287362536" sldId="2147483724"/>
            <pc:sldLayoutMk cId="905889933" sldId="2147483721"/>
          </pc:sldLayoutMkLst>
        </pc:sldLayoutChg>
        <pc:sldLayoutChg chg="add del">
          <pc:chgData name="Zita Draper" userId="S::z.draper@uwtsd.ac.uk::b063123c-f51f-481b-b99c-f574606c9ace" providerId="AD" clId="Web-{564E4094-5005-40F3-A8B0-D29B3030F7D7}" dt="2022-09-01T15:48:15.955" v="18"/>
          <pc:sldLayoutMkLst>
            <pc:docMk/>
            <pc:sldMasterMk cId="1287362536" sldId="2147483724"/>
            <pc:sldLayoutMk cId="122796974" sldId="2147483722"/>
          </pc:sldLayoutMkLst>
        </pc:sldLayoutChg>
        <pc:sldLayoutChg chg="add del">
          <pc:chgData name="Zita Draper" userId="S::z.draper@uwtsd.ac.uk::b063123c-f51f-481b-b99c-f574606c9ace" providerId="AD" clId="Web-{564E4094-5005-40F3-A8B0-D29B3030F7D7}" dt="2022-09-01T15:48:15.955" v="18"/>
          <pc:sldLayoutMkLst>
            <pc:docMk/>
            <pc:sldMasterMk cId="1287362536" sldId="2147483724"/>
            <pc:sldLayoutMk cId="279220470" sldId="2147483723"/>
          </pc:sldLayoutMkLst>
        </pc:sldLayoutChg>
      </pc:sldMasterChg>
      <pc:sldMasterChg chg="add addSldLayout">
        <pc:chgData name="Zita Draper" userId="S::z.draper@uwtsd.ac.uk::b063123c-f51f-481b-b99c-f574606c9ace" providerId="AD" clId="Web-{564E4094-5005-40F3-A8B0-D29B3030F7D7}" dt="2022-09-01T15:48:15.955" v="18"/>
        <pc:sldMasterMkLst>
          <pc:docMk/>
          <pc:sldMasterMk cId="2359684420" sldId="2147483774"/>
        </pc:sldMasterMkLst>
        <pc:sldLayoutChg chg="add">
          <pc:chgData name="Zita Draper" userId="S::z.draper@uwtsd.ac.uk::b063123c-f51f-481b-b99c-f574606c9ace" providerId="AD" clId="Web-{564E4094-5005-40F3-A8B0-D29B3030F7D7}" dt="2022-09-01T15:48:15.955" v="18"/>
          <pc:sldLayoutMkLst>
            <pc:docMk/>
            <pc:sldMasterMk cId="2359684420" sldId="2147483774"/>
            <pc:sldLayoutMk cId="81856406" sldId="2147483763"/>
          </pc:sldLayoutMkLst>
        </pc:sldLayoutChg>
        <pc:sldLayoutChg chg="add">
          <pc:chgData name="Zita Draper" userId="S::z.draper@uwtsd.ac.uk::b063123c-f51f-481b-b99c-f574606c9ace" providerId="AD" clId="Web-{564E4094-5005-40F3-A8B0-D29B3030F7D7}" dt="2022-09-01T15:48:15.955" v="18"/>
          <pc:sldLayoutMkLst>
            <pc:docMk/>
            <pc:sldMasterMk cId="2359684420" sldId="2147483774"/>
            <pc:sldLayoutMk cId="2986302834" sldId="2147483764"/>
          </pc:sldLayoutMkLst>
        </pc:sldLayoutChg>
        <pc:sldLayoutChg chg="add">
          <pc:chgData name="Zita Draper" userId="S::z.draper@uwtsd.ac.uk::b063123c-f51f-481b-b99c-f574606c9ace" providerId="AD" clId="Web-{564E4094-5005-40F3-A8B0-D29B3030F7D7}" dt="2022-09-01T15:48:15.955" v="18"/>
          <pc:sldLayoutMkLst>
            <pc:docMk/>
            <pc:sldMasterMk cId="2359684420" sldId="2147483774"/>
            <pc:sldLayoutMk cId="2451490380" sldId="2147483765"/>
          </pc:sldLayoutMkLst>
        </pc:sldLayoutChg>
        <pc:sldLayoutChg chg="add">
          <pc:chgData name="Zita Draper" userId="S::z.draper@uwtsd.ac.uk::b063123c-f51f-481b-b99c-f574606c9ace" providerId="AD" clId="Web-{564E4094-5005-40F3-A8B0-D29B3030F7D7}" dt="2022-09-01T15:48:15.955" v="18"/>
          <pc:sldLayoutMkLst>
            <pc:docMk/>
            <pc:sldMasterMk cId="2359684420" sldId="2147483774"/>
            <pc:sldLayoutMk cId="2828123380" sldId="2147483766"/>
          </pc:sldLayoutMkLst>
        </pc:sldLayoutChg>
        <pc:sldLayoutChg chg="add">
          <pc:chgData name="Zita Draper" userId="S::z.draper@uwtsd.ac.uk::b063123c-f51f-481b-b99c-f574606c9ace" providerId="AD" clId="Web-{564E4094-5005-40F3-A8B0-D29B3030F7D7}" dt="2022-09-01T15:48:15.955" v="18"/>
          <pc:sldLayoutMkLst>
            <pc:docMk/>
            <pc:sldMasterMk cId="2359684420" sldId="2147483774"/>
            <pc:sldLayoutMk cId="2074357442" sldId="2147483767"/>
          </pc:sldLayoutMkLst>
        </pc:sldLayoutChg>
        <pc:sldLayoutChg chg="add">
          <pc:chgData name="Zita Draper" userId="S::z.draper@uwtsd.ac.uk::b063123c-f51f-481b-b99c-f574606c9ace" providerId="AD" clId="Web-{564E4094-5005-40F3-A8B0-D29B3030F7D7}" dt="2022-09-01T15:48:15.955" v="18"/>
          <pc:sldLayoutMkLst>
            <pc:docMk/>
            <pc:sldMasterMk cId="2359684420" sldId="2147483774"/>
            <pc:sldLayoutMk cId="1227111196" sldId="2147483768"/>
          </pc:sldLayoutMkLst>
        </pc:sldLayoutChg>
        <pc:sldLayoutChg chg="add">
          <pc:chgData name="Zita Draper" userId="S::z.draper@uwtsd.ac.uk::b063123c-f51f-481b-b99c-f574606c9ace" providerId="AD" clId="Web-{564E4094-5005-40F3-A8B0-D29B3030F7D7}" dt="2022-09-01T15:48:15.955" v="18"/>
          <pc:sldLayoutMkLst>
            <pc:docMk/>
            <pc:sldMasterMk cId="2359684420" sldId="2147483774"/>
            <pc:sldLayoutMk cId="1746083983" sldId="2147483769"/>
          </pc:sldLayoutMkLst>
        </pc:sldLayoutChg>
        <pc:sldLayoutChg chg="add">
          <pc:chgData name="Zita Draper" userId="S::z.draper@uwtsd.ac.uk::b063123c-f51f-481b-b99c-f574606c9ace" providerId="AD" clId="Web-{564E4094-5005-40F3-A8B0-D29B3030F7D7}" dt="2022-09-01T15:48:15.955" v="18"/>
          <pc:sldLayoutMkLst>
            <pc:docMk/>
            <pc:sldMasterMk cId="2359684420" sldId="2147483774"/>
            <pc:sldLayoutMk cId="1659541314" sldId="2147483770"/>
          </pc:sldLayoutMkLst>
        </pc:sldLayoutChg>
        <pc:sldLayoutChg chg="add">
          <pc:chgData name="Zita Draper" userId="S::z.draper@uwtsd.ac.uk::b063123c-f51f-481b-b99c-f574606c9ace" providerId="AD" clId="Web-{564E4094-5005-40F3-A8B0-D29B3030F7D7}" dt="2022-09-01T15:48:15.955" v="18"/>
          <pc:sldLayoutMkLst>
            <pc:docMk/>
            <pc:sldMasterMk cId="2359684420" sldId="2147483774"/>
            <pc:sldLayoutMk cId="1669282180" sldId="2147483771"/>
          </pc:sldLayoutMkLst>
        </pc:sldLayoutChg>
        <pc:sldLayoutChg chg="add">
          <pc:chgData name="Zita Draper" userId="S::z.draper@uwtsd.ac.uk::b063123c-f51f-481b-b99c-f574606c9ace" providerId="AD" clId="Web-{564E4094-5005-40F3-A8B0-D29B3030F7D7}" dt="2022-09-01T15:48:15.955" v="18"/>
          <pc:sldLayoutMkLst>
            <pc:docMk/>
            <pc:sldMasterMk cId="2359684420" sldId="2147483774"/>
            <pc:sldLayoutMk cId="296117344" sldId="2147483772"/>
          </pc:sldLayoutMkLst>
        </pc:sldLayoutChg>
        <pc:sldLayoutChg chg="add">
          <pc:chgData name="Zita Draper" userId="S::z.draper@uwtsd.ac.uk::b063123c-f51f-481b-b99c-f574606c9ace" providerId="AD" clId="Web-{564E4094-5005-40F3-A8B0-D29B3030F7D7}" dt="2022-09-01T15:48:15.955" v="18"/>
          <pc:sldLayoutMkLst>
            <pc:docMk/>
            <pc:sldMasterMk cId="2359684420" sldId="2147483774"/>
            <pc:sldLayoutMk cId="3205930504" sldId="2147483773"/>
          </pc:sldLayoutMkLst>
        </pc:sldLayoutChg>
      </pc:sldMasterChg>
    </pc:docChg>
  </pc:docChgLst>
  <pc:docChgLst>
    <pc:chgData name="Zita Draper" userId="S::z.draper@uwtsd.ac.uk::b063123c-f51f-481b-b99c-f574606c9ace" providerId="AD" clId="Web-{A7E5C972-B382-9016-F54F-0A5DFBC774DB}"/>
    <pc:docChg chg="modSld sldOrd">
      <pc:chgData name="Zita Draper" userId="S::z.draper@uwtsd.ac.uk::b063123c-f51f-481b-b99c-f574606c9ace" providerId="AD" clId="Web-{A7E5C972-B382-9016-F54F-0A5DFBC774DB}" dt="2022-09-05T13:33:35.348" v="193" actId="20577"/>
      <pc:docMkLst>
        <pc:docMk/>
      </pc:docMkLst>
      <pc:sldChg chg="addSp delSp modSp mod setBg">
        <pc:chgData name="Zita Draper" userId="S::z.draper@uwtsd.ac.uk::b063123c-f51f-481b-b99c-f574606c9ace" providerId="AD" clId="Web-{A7E5C972-B382-9016-F54F-0A5DFBC774DB}" dt="2022-09-05T13:07:35.253" v="59" actId="14100"/>
        <pc:sldMkLst>
          <pc:docMk/>
          <pc:sldMk cId="3618844232" sldId="270"/>
        </pc:sldMkLst>
        <pc:spChg chg="mod">
          <ac:chgData name="Zita Draper" userId="S::z.draper@uwtsd.ac.uk::b063123c-f51f-481b-b99c-f574606c9ace" providerId="AD" clId="Web-{A7E5C972-B382-9016-F54F-0A5DFBC774DB}" dt="2022-09-05T13:07:35.253" v="59" actId="14100"/>
          <ac:spMkLst>
            <pc:docMk/>
            <pc:sldMk cId="3618844232" sldId="270"/>
            <ac:spMk id="2" creationId="{CFCBE696-6488-5B35-BA0E-93B30BDE04D5}"/>
          </ac:spMkLst>
        </pc:spChg>
        <pc:spChg chg="mod">
          <ac:chgData name="Zita Draper" userId="S::z.draper@uwtsd.ac.uk::b063123c-f51f-481b-b99c-f574606c9ace" providerId="AD" clId="Web-{A7E5C972-B382-9016-F54F-0A5DFBC774DB}" dt="2022-09-05T13:07:28.206" v="58" actId="20577"/>
          <ac:spMkLst>
            <pc:docMk/>
            <pc:sldMk cId="3618844232" sldId="270"/>
            <ac:spMk id="3" creationId="{64A18D07-7F56-4940-A54E-31B23A76030F}"/>
          </ac:spMkLst>
        </pc:spChg>
        <pc:spChg chg="add del mod">
          <ac:chgData name="Zita Draper" userId="S::z.draper@uwtsd.ac.uk::b063123c-f51f-481b-b99c-f574606c9ace" providerId="AD" clId="Web-{A7E5C972-B382-9016-F54F-0A5DFBC774DB}" dt="2022-09-05T13:06:40.736" v="53"/>
          <ac:spMkLst>
            <pc:docMk/>
            <pc:sldMk cId="3618844232" sldId="270"/>
            <ac:spMk id="5" creationId="{CEF01D90-5CCE-04CB-41F7-E505B12FD495}"/>
          </ac:spMkLst>
        </pc:spChg>
        <pc:spChg chg="add">
          <ac:chgData name="Zita Draper" userId="S::z.draper@uwtsd.ac.uk::b063123c-f51f-481b-b99c-f574606c9ace" providerId="AD" clId="Web-{A7E5C972-B382-9016-F54F-0A5DFBC774DB}" dt="2022-09-05T13:07:19.862" v="57"/>
          <ac:spMkLst>
            <pc:docMk/>
            <pc:sldMk cId="3618844232" sldId="270"/>
            <ac:spMk id="9" creationId="{10C9A191-62EE-4A86-8FF9-6794BC3C58A7}"/>
          </ac:spMkLst>
        </pc:spChg>
        <pc:spChg chg="add">
          <ac:chgData name="Zita Draper" userId="S::z.draper@uwtsd.ac.uk::b063123c-f51f-481b-b99c-f574606c9ace" providerId="AD" clId="Web-{A7E5C972-B382-9016-F54F-0A5DFBC774DB}" dt="2022-09-05T13:07:19.862" v="57"/>
          <ac:spMkLst>
            <pc:docMk/>
            <pc:sldMk cId="3618844232" sldId="270"/>
            <ac:spMk id="11" creationId="{6222F81D-28CB-42CB-9961-602C33F65295}"/>
          </ac:spMkLst>
        </pc:spChg>
        <pc:spChg chg="add">
          <ac:chgData name="Zita Draper" userId="S::z.draper@uwtsd.ac.uk::b063123c-f51f-481b-b99c-f574606c9ace" providerId="AD" clId="Web-{A7E5C972-B382-9016-F54F-0A5DFBC774DB}" dt="2022-09-05T13:07:19.862" v="57"/>
          <ac:spMkLst>
            <pc:docMk/>
            <pc:sldMk cId="3618844232" sldId="270"/>
            <ac:spMk id="15" creationId="{4E75910E-4112-4447-8981-4CA7ACEF94BA}"/>
          </ac:spMkLst>
        </pc:spChg>
        <pc:picChg chg="add mod ord">
          <ac:chgData name="Zita Draper" userId="S::z.draper@uwtsd.ac.uk::b063123c-f51f-481b-b99c-f574606c9ace" providerId="AD" clId="Web-{A7E5C972-B382-9016-F54F-0A5DFBC774DB}" dt="2022-09-05T13:07:19.862" v="57"/>
          <ac:picMkLst>
            <pc:docMk/>
            <pc:sldMk cId="3618844232" sldId="270"/>
            <ac:picMk id="4" creationId="{9A81A01E-1B62-1B79-574F-FD0F84EF66AD}"/>
          </ac:picMkLst>
        </pc:picChg>
        <pc:cxnChg chg="add">
          <ac:chgData name="Zita Draper" userId="S::z.draper@uwtsd.ac.uk::b063123c-f51f-481b-b99c-f574606c9ace" providerId="AD" clId="Web-{A7E5C972-B382-9016-F54F-0A5DFBC774DB}" dt="2022-09-05T13:07:19.862" v="57"/>
          <ac:cxnSpMkLst>
            <pc:docMk/>
            <pc:sldMk cId="3618844232" sldId="270"/>
            <ac:cxnSpMk id="13" creationId="{081E1E49-F752-49CA-BFF6-1303B0A8AA03}"/>
          </ac:cxnSpMkLst>
        </pc:cxnChg>
      </pc:sldChg>
      <pc:sldChg chg="addSp modSp mod setBg">
        <pc:chgData name="Zita Draper" userId="S::z.draper@uwtsd.ac.uk::b063123c-f51f-481b-b99c-f574606c9ace" providerId="AD" clId="Web-{A7E5C972-B382-9016-F54F-0A5DFBC774DB}" dt="2022-09-05T13:12:40.063" v="112"/>
        <pc:sldMkLst>
          <pc:docMk/>
          <pc:sldMk cId="3409578171" sldId="271"/>
        </pc:sldMkLst>
        <pc:spChg chg="mod">
          <ac:chgData name="Zita Draper" userId="S::z.draper@uwtsd.ac.uk::b063123c-f51f-481b-b99c-f574606c9ace" providerId="AD" clId="Web-{A7E5C972-B382-9016-F54F-0A5DFBC774DB}" dt="2022-09-05T13:12:40.063" v="112"/>
          <ac:spMkLst>
            <pc:docMk/>
            <pc:sldMk cId="3409578171" sldId="271"/>
            <ac:spMk id="2" creationId="{BAE5AAF1-E7BC-8036-51A0-91C6D55C8F9D}"/>
          </ac:spMkLst>
        </pc:spChg>
        <pc:spChg chg="mod ord">
          <ac:chgData name="Zita Draper" userId="S::z.draper@uwtsd.ac.uk::b063123c-f51f-481b-b99c-f574606c9ace" providerId="AD" clId="Web-{A7E5C972-B382-9016-F54F-0A5DFBC774DB}" dt="2022-09-05T13:12:40.063" v="112"/>
          <ac:spMkLst>
            <pc:docMk/>
            <pc:sldMk cId="3409578171" sldId="271"/>
            <ac:spMk id="3" creationId="{B72F08EC-8EDF-41B7-C58B-600774F93BB2}"/>
          </ac:spMkLst>
        </pc:spChg>
        <pc:spChg chg="add">
          <ac:chgData name="Zita Draper" userId="S::z.draper@uwtsd.ac.uk::b063123c-f51f-481b-b99c-f574606c9ace" providerId="AD" clId="Web-{A7E5C972-B382-9016-F54F-0A5DFBC774DB}" dt="2022-09-05T13:12:40.063" v="112"/>
          <ac:spMkLst>
            <pc:docMk/>
            <pc:sldMk cId="3409578171" sldId="271"/>
            <ac:spMk id="11" creationId="{C5176844-69C3-4F79-BE38-EA5BDDF4FEA4}"/>
          </ac:spMkLst>
        </pc:spChg>
        <pc:spChg chg="add">
          <ac:chgData name="Zita Draper" userId="S::z.draper@uwtsd.ac.uk::b063123c-f51f-481b-b99c-f574606c9ace" providerId="AD" clId="Web-{A7E5C972-B382-9016-F54F-0A5DFBC774DB}" dt="2022-09-05T13:12:40.063" v="112"/>
          <ac:spMkLst>
            <pc:docMk/>
            <pc:sldMk cId="3409578171" sldId="271"/>
            <ac:spMk id="13" creationId="{DF45094A-C3E3-4323-AFD4-334E50F6EA5D}"/>
          </ac:spMkLst>
        </pc:spChg>
        <pc:spChg chg="add">
          <ac:chgData name="Zita Draper" userId="S::z.draper@uwtsd.ac.uk::b063123c-f51f-481b-b99c-f574606c9ace" providerId="AD" clId="Web-{A7E5C972-B382-9016-F54F-0A5DFBC774DB}" dt="2022-09-05T13:12:40.063" v="112"/>
          <ac:spMkLst>
            <pc:docMk/>
            <pc:sldMk cId="3409578171" sldId="271"/>
            <ac:spMk id="15" creationId="{276EA51F-0C02-48CC-B4C2-7B7596E7A7C6}"/>
          </ac:spMkLst>
        </pc:spChg>
        <pc:spChg chg="add">
          <ac:chgData name="Zita Draper" userId="S::z.draper@uwtsd.ac.uk::b063123c-f51f-481b-b99c-f574606c9ace" providerId="AD" clId="Web-{A7E5C972-B382-9016-F54F-0A5DFBC774DB}" dt="2022-09-05T13:12:40.063" v="112"/>
          <ac:spMkLst>
            <pc:docMk/>
            <pc:sldMk cId="3409578171" sldId="271"/>
            <ac:spMk id="17" creationId="{8B034DFB-B4F7-48AB-901A-90646EF3E2F5}"/>
          </ac:spMkLst>
        </pc:spChg>
        <pc:spChg chg="add">
          <ac:chgData name="Zita Draper" userId="S::z.draper@uwtsd.ac.uk::b063123c-f51f-481b-b99c-f574606c9ace" providerId="AD" clId="Web-{A7E5C972-B382-9016-F54F-0A5DFBC774DB}" dt="2022-09-05T13:12:40.063" v="112"/>
          <ac:spMkLst>
            <pc:docMk/>
            <pc:sldMk cId="3409578171" sldId="271"/>
            <ac:spMk id="21" creationId="{A101E513-AF74-4E9D-A31F-99664250722D}"/>
          </ac:spMkLst>
        </pc:spChg>
        <pc:picChg chg="add mod">
          <ac:chgData name="Zita Draper" userId="S::z.draper@uwtsd.ac.uk::b063123c-f51f-481b-b99c-f574606c9ace" providerId="AD" clId="Web-{A7E5C972-B382-9016-F54F-0A5DFBC774DB}" dt="2022-09-05T13:12:40.063" v="112"/>
          <ac:picMkLst>
            <pc:docMk/>
            <pc:sldMk cId="3409578171" sldId="271"/>
            <ac:picMk id="4" creationId="{707A8F4D-7695-EACD-6CC2-9CD2CD3F39F6}"/>
          </ac:picMkLst>
        </pc:picChg>
        <pc:picChg chg="add mod">
          <ac:chgData name="Zita Draper" userId="S::z.draper@uwtsd.ac.uk::b063123c-f51f-481b-b99c-f574606c9ace" providerId="AD" clId="Web-{A7E5C972-B382-9016-F54F-0A5DFBC774DB}" dt="2022-09-05T13:12:40.063" v="112"/>
          <ac:picMkLst>
            <pc:docMk/>
            <pc:sldMk cId="3409578171" sldId="271"/>
            <ac:picMk id="5" creationId="{5C200EE5-A5C3-4578-7C7D-140E68D302A3}"/>
          </ac:picMkLst>
        </pc:picChg>
        <pc:picChg chg="add mod ord">
          <ac:chgData name="Zita Draper" userId="S::z.draper@uwtsd.ac.uk::b063123c-f51f-481b-b99c-f574606c9ace" providerId="AD" clId="Web-{A7E5C972-B382-9016-F54F-0A5DFBC774DB}" dt="2022-09-05T13:12:40.063" v="112"/>
          <ac:picMkLst>
            <pc:docMk/>
            <pc:sldMk cId="3409578171" sldId="271"/>
            <ac:picMk id="6" creationId="{81325260-7515-ABFC-5502-BFB369AEA256}"/>
          </ac:picMkLst>
        </pc:picChg>
        <pc:cxnChg chg="add">
          <ac:chgData name="Zita Draper" userId="S::z.draper@uwtsd.ac.uk::b063123c-f51f-481b-b99c-f574606c9ace" providerId="AD" clId="Web-{A7E5C972-B382-9016-F54F-0A5DFBC774DB}" dt="2022-09-05T13:12:40.063" v="112"/>
          <ac:cxnSpMkLst>
            <pc:docMk/>
            <pc:sldMk cId="3409578171" sldId="271"/>
            <ac:cxnSpMk id="19" creationId="{F9A8AFB6-9625-4F4F-A78A-DAB4A2AEE3ED}"/>
          </ac:cxnSpMkLst>
        </pc:cxnChg>
      </pc:sldChg>
      <pc:sldChg chg="modSp">
        <pc:chgData name="Zita Draper" userId="S::z.draper@uwtsd.ac.uk::b063123c-f51f-481b-b99c-f574606c9ace" providerId="AD" clId="Web-{A7E5C972-B382-9016-F54F-0A5DFBC774DB}" dt="2022-09-05T13:26:06.720" v="158" actId="1076"/>
        <pc:sldMkLst>
          <pc:docMk/>
          <pc:sldMk cId="3975913121" sldId="272"/>
        </pc:sldMkLst>
        <pc:spChg chg="mod">
          <ac:chgData name="Zita Draper" userId="S::z.draper@uwtsd.ac.uk::b063123c-f51f-481b-b99c-f574606c9ace" providerId="AD" clId="Web-{A7E5C972-B382-9016-F54F-0A5DFBC774DB}" dt="2022-09-05T13:26:06.720" v="158" actId="1076"/>
          <ac:spMkLst>
            <pc:docMk/>
            <pc:sldMk cId="3975913121" sldId="272"/>
            <ac:spMk id="2" creationId="{B6282762-0E66-D604-CC5A-9E3F10E759F6}"/>
          </ac:spMkLst>
        </pc:spChg>
      </pc:sldChg>
      <pc:sldChg chg="modSp">
        <pc:chgData name="Zita Draper" userId="S::z.draper@uwtsd.ac.uk::b063123c-f51f-481b-b99c-f574606c9ace" providerId="AD" clId="Web-{A7E5C972-B382-9016-F54F-0A5DFBC774DB}" dt="2022-09-05T13:30:05.136" v="183" actId="1076"/>
        <pc:sldMkLst>
          <pc:docMk/>
          <pc:sldMk cId="1566054762" sldId="273"/>
        </pc:sldMkLst>
        <pc:spChg chg="mod">
          <ac:chgData name="Zita Draper" userId="S::z.draper@uwtsd.ac.uk::b063123c-f51f-481b-b99c-f574606c9ace" providerId="AD" clId="Web-{A7E5C972-B382-9016-F54F-0A5DFBC774DB}" dt="2022-09-05T13:30:05.136" v="183" actId="1076"/>
          <ac:spMkLst>
            <pc:docMk/>
            <pc:sldMk cId="1566054762" sldId="273"/>
            <ac:spMk id="2" creationId="{8960CE27-F553-572A-8B53-64CCD7F31FE9}"/>
          </ac:spMkLst>
        </pc:spChg>
      </pc:sldChg>
      <pc:sldChg chg="modSp">
        <pc:chgData name="Zita Draper" userId="S::z.draper@uwtsd.ac.uk::b063123c-f51f-481b-b99c-f574606c9ace" providerId="AD" clId="Web-{A7E5C972-B382-9016-F54F-0A5DFBC774DB}" dt="2022-09-05T13:30:13.215" v="185" actId="1076"/>
        <pc:sldMkLst>
          <pc:docMk/>
          <pc:sldMk cId="95408036" sldId="274"/>
        </pc:sldMkLst>
        <pc:spChg chg="mod">
          <ac:chgData name="Zita Draper" userId="S::z.draper@uwtsd.ac.uk::b063123c-f51f-481b-b99c-f574606c9ace" providerId="AD" clId="Web-{A7E5C972-B382-9016-F54F-0A5DFBC774DB}" dt="2022-09-05T13:30:13.215" v="185" actId="1076"/>
          <ac:spMkLst>
            <pc:docMk/>
            <pc:sldMk cId="95408036" sldId="274"/>
            <ac:spMk id="2" creationId="{5A3623D0-3D17-7E33-9446-FBDDE895CF6E}"/>
          </ac:spMkLst>
        </pc:spChg>
      </pc:sldChg>
      <pc:sldChg chg="modSp">
        <pc:chgData name="Zita Draper" userId="S::z.draper@uwtsd.ac.uk::b063123c-f51f-481b-b99c-f574606c9ace" providerId="AD" clId="Web-{A7E5C972-B382-9016-F54F-0A5DFBC774DB}" dt="2022-09-05T13:30:24.793" v="187" actId="1076"/>
        <pc:sldMkLst>
          <pc:docMk/>
          <pc:sldMk cId="2403996800" sldId="275"/>
        </pc:sldMkLst>
        <pc:spChg chg="mod">
          <ac:chgData name="Zita Draper" userId="S::z.draper@uwtsd.ac.uk::b063123c-f51f-481b-b99c-f574606c9ace" providerId="AD" clId="Web-{A7E5C972-B382-9016-F54F-0A5DFBC774DB}" dt="2022-09-05T13:30:24.793" v="187" actId="1076"/>
          <ac:spMkLst>
            <pc:docMk/>
            <pc:sldMk cId="2403996800" sldId="275"/>
            <ac:spMk id="2" creationId="{E24D148A-99E8-5DF2-CA0E-5BB3A4C11C18}"/>
          </ac:spMkLst>
        </pc:spChg>
      </pc:sldChg>
      <pc:sldChg chg="modSp">
        <pc:chgData name="Zita Draper" userId="S::z.draper@uwtsd.ac.uk::b063123c-f51f-481b-b99c-f574606c9ace" providerId="AD" clId="Web-{A7E5C972-B382-9016-F54F-0A5DFBC774DB}" dt="2022-09-05T13:30:33.809" v="189" actId="1076"/>
        <pc:sldMkLst>
          <pc:docMk/>
          <pc:sldMk cId="1271964192" sldId="276"/>
        </pc:sldMkLst>
        <pc:spChg chg="mod">
          <ac:chgData name="Zita Draper" userId="S::z.draper@uwtsd.ac.uk::b063123c-f51f-481b-b99c-f574606c9ace" providerId="AD" clId="Web-{A7E5C972-B382-9016-F54F-0A5DFBC774DB}" dt="2022-09-05T13:30:33.809" v="189" actId="1076"/>
          <ac:spMkLst>
            <pc:docMk/>
            <pc:sldMk cId="1271964192" sldId="276"/>
            <ac:spMk id="2" creationId="{76F7D52D-5250-48C8-F7FE-3487BF953D45}"/>
          </ac:spMkLst>
        </pc:spChg>
      </pc:sldChg>
      <pc:sldChg chg="modSp">
        <pc:chgData name="Zita Draper" userId="S::z.draper@uwtsd.ac.uk::b063123c-f51f-481b-b99c-f574606c9ace" providerId="AD" clId="Web-{A7E5C972-B382-9016-F54F-0A5DFBC774DB}" dt="2022-09-05T13:30:40.606" v="191" actId="1076"/>
        <pc:sldMkLst>
          <pc:docMk/>
          <pc:sldMk cId="3316367294" sldId="277"/>
        </pc:sldMkLst>
        <pc:spChg chg="mod">
          <ac:chgData name="Zita Draper" userId="S::z.draper@uwtsd.ac.uk::b063123c-f51f-481b-b99c-f574606c9ace" providerId="AD" clId="Web-{A7E5C972-B382-9016-F54F-0A5DFBC774DB}" dt="2022-09-05T13:30:40.606" v="191" actId="1076"/>
          <ac:spMkLst>
            <pc:docMk/>
            <pc:sldMk cId="3316367294" sldId="277"/>
            <ac:spMk id="2" creationId="{65E4B010-73D4-1067-A44F-9D8E338D44C5}"/>
          </ac:spMkLst>
        </pc:spChg>
      </pc:sldChg>
      <pc:sldChg chg="modSp">
        <pc:chgData name="Zita Draper" userId="S::z.draper@uwtsd.ac.uk::b063123c-f51f-481b-b99c-f574606c9ace" providerId="AD" clId="Web-{A7E5C972-B382-9016-F54F-0A5DFBC774DB}" dt="2022-09-05T13:29:46.104" v="181" actId="1076"/>
        <pc:sldMkLst>
          <pc:docMk/>
          <pc:sldMk cId="3334454484" sldId="278"/>
        </pc:sldMkLst>
        <pc:spChg chg="mod">
          <ac:chgData name="Zita Draper" userId="S::z.draper@uwtsd.ac.uk::b063123c-f51f-481b-b99c-f574606c9ace" providerId="AD" clId="Web-{A7E5C972-B382-9016-F54F-0A5DFBC774DB}" dt="2022-09-05T13:29:46.104" v="181" actId="1076"/>
          <ac:spMkLst>
            <pc:docMk/>
            <pc:sldMk cId="3334454484" sldId="278"/>
            <ac:spMk id="2" creationId="{1E0468C7-41FF-555B-4104-BD278FDC7859}"/>
          </ac:spMkLst>
        </pc:spChg>
      </pc:sldChg>
      <pc:sldChg chg="modSp">
        <pc:chgData name="Zita Draper" userId="S::z.draper@uwtsd.ac.uk::b063123c-f51f-481b-b99c-f574606c9ace" providerId="AD" clId="Web-{A7E5C972-B382-9016-F54F-0A5DFBC774DB}" dt="2022-09-05T13:29:39.182" v="179" actId="1076"/>
        <pc:sldMkLst>
          <pc:docMk/>
          <pc:sldMk cId="2328496246" sldId="279"/>
        </pc:sldMkLst>
        <pc:spChg chg="mod">
          <ac:chgData name="Zita Draper" userId="S::z.draper@uwtsd.ac.uk::b063123c-f51f-481b-b99c-f574606c9ace" providerId="AD" clId="Web-{A7E5C972-B382-9016-F54F-0A5DFBC774DB}" dt="2022-09-05T13:29:39.182" v="179" actId="1076"/>
          <ac:spMkLst>
            <pc:docMk/>
            <pc:sldMk cId="2328496246" sldId="279"/>
            <ac:spMk id="2" creationId="{F542F750-9AE2-5C24-DA66-AE6A29B03098}"/>
          </ac:spMkLst>
        </pc:spChg>
      </pc:sldChg>
      <pc:sldChg chg="modSp">
        <pc:chgData name="Zita Draper" userId="S::z.draper@uwtsd.ac.uk::b063123c-f51f-481b-b99c-f574606c9ace" providerId="AD" clId="Web-{A7E5C972-B382-9016-F54F-0A5DFBC774DB}" dt="2022-09-05T13:29:33.307" v="177" actId="1076"/>
        <pc:sldMkLst>
          <pc:docMk/>
          <pc:sldMk cId="2616248316" sldId="280"/>
        </pc:sldMkLst>
        <pc:spChg chg="mod">
          <ac:chgData name="Zita Draper" userId="S::z.draper@uwtsd.ac.uk::b063123c-f51f-481b-b99c-f574606c9ace" providerId="AD" clId="Web-{A7E5C972-B382-9016-F54F-0A5DFBC774DB}" dt="2022-09-05T13:29:33.307" v="177" actId="1076"/>
          <ac:spMkLst>
            <pc:docMk/>
            <pc:sldMk cId="2616248316" sldId="280"/>
            <ac:spMk id="2" creationId="{CF0D24AF-CF9B-319F-A7A4-25F885E7C290}"/>
          </ac:spMkLst>
        </pc:spChg>
      </pc:sldChg>
      <pc:sldChg chg="modSp">
        <pc:chgData name="Zita Draper" userId="S::z.draper@uwtsd.ac.uk::b063123c-f51f-481b-b99c-f574606c9ace" providerId="AD" clId="Web-{A7E5C972-B382-9016-F54F-0A5DFBC774DB}" dt="2022-09-05T13:29:25.494" v="175" actId="1076"/>
        <pc:sldMkLst>
          <pc:docMk/>
          <pc:sldMk cId="2677016687" sldId="281"/>
        </pc:sldMkLst>
        <pc:spChg chg="mod">
          <ac:chgData name="Zita Draper" userId="S::z.draper@uwtsd.ac.uk::b063123c-f51f-481b-b99c-f574606c9ace" providerId="AD" clId="Web-{A7E5C972-B382-9016-F54F-0A5DFBC774DB}" dt="2022-09-05T13:29:25.494" v="175" actId="1076"/>
          <ac:spMkLst>
            <pc:docMk/>
            <pc:sldMk cId="2677016687" sldId="281"/>
            <ac:spMk id="2" creationId="{06F68242-925E-1467-D428-2B646661EC70}"/>
          </ac:spMkLst>
        </pc:spChg>
      </pc:sldChg>
      <pc:sldChg chg="modSp">
        <pc:chgData name="Zita Draper" userId="S::z.draper@uwtsd.ac.uk::b063123c-f51f-481b-b99c-f574606c9ace" providerId="AD" clId="Web-{A7E5C972-B382-9016-F54F-0A5DFBC774DB}" dt="2022-09-05T13:29:18.634" v="173" actId="1076"/>
        <pc:sldMkLst>
          <pc:docMk/>
          <pc:sldMk cId="1444033338" sldId="282"/>
        </pc:sldMkLst>
        <pc:spChg chg="mod">
          <ac:chgData name="Zita Draper" userId="S::z.draper@uwtsd.ac.uk::b063123c-f51f-481b-b99c-f574606c9ace" providerId="AD" clId="Web-{A7E5C972-B382-9016-F54F-0A5DFBC774DB}" dt="2022-09-05T13:29:18.634" v="173" actId="1076"/>
          <ac:spMkLst>
            <pc:docMk/>
            <pc:sldMk cId="1444033338" sldId="282"/>
            <ac:spMk id="2" creationId="{7811A121-5776-D53F-7502-E99852956798}"/>
          </ac:spMkLst>
        </pc:spChg>
      </pc:sldChg>
      <pc:sldChg chg="modSp">
        <pc:chgData name="Zita Draper" userId="S::z.draper@uwtsd.ac.uk::b063123c-f51f-481b-b99c-f574606c9ace" providerId="AD" clId="Web-{A7E5C972-B382-9016-F54F-0A5DFBC774DB}" dt="2022-09-05T13:29:10.165" v="171" actId="1076"/>
        <pc:sldMkLst>
          <pc:docMk/>
          <pc:sldMk cId="2701888043" sldId="283"/>
        </pc:sldMkLst>
        <pc:spChg chg="mod">
          <ac:chgData name="Zita Draper" userId="S::z.draper@uwtsd.ac.uk::b063123c-f51f-481b-b99c-f574606c9ace" providerId="AD" clId="Web-{A7E5C972-B382-9016-F54F-0A5DFBC774DB}" dt="2022-09-05T13:29:10.165" v="171" actId="1076"/>
          <ac:spMkLst>
            <pc:docMk/>
            <pc:sldMk cId="2701888043" sldId="283"/>
            <ac:spMk id="2" creationId="{3A6A4E53-598C-CBEC-A2D5-A1B4F59446CE}"/>
          </ac:spMkLst>
        </pc:spChg>
      </pc:sldChg>
      <pc:sldChg chg="modSp">
        <pc:chgData name="Zita Draper" userId="S::z.draper@uwtsd.ac.uk::b063123c-f51f-481b-b99c-f574606c9ace" providerId="AD" clId="Web-{A7E5C972-B382-9016-F54F-0A5DFBC774DB}" dt="2022-09-05T13:28:29.773" v="169" actId="1076"/>
        <pc:sldMkLst>
          <pc:docMk/>
          <pc:sldMk cId="1901067945" sldId="284"/>
        </pc:sldMkLst>
        <pc:spChg chg="mod">
          <ac:chgData name="Zita Draper" userId="S::z.draper@uwtsd.ac.uk::b063123c-f51f-481b-b99c-f574606c9ace" providerId="AD" clId="Web-{A7E5C972-B382-9016-F54F-0A5DFBC774DB}" dt="2022-09-05T13:28:29.773" v="169" actId="1076"/>
          <ac:spMkLst>
            <pc:docMk/>
            <pc:sldMk cId="1901067945" sldId="284"/>
            <ac:spMk id="2" creationId="{1B051F3C-62FF-5BE9-7F7E-11646BC2DD39}"/>
          </ac:spMkLst>
        </pc:spChg>
      </pc:sldChg>
      <pc:sldChg chg="modSp">
        <pc:chgData name="Zita Draper" userId="S::z.draper@uwtsd.ac.uk::b063123c-f51f-481b-b99c-f574606c9ace" providerId="AD" clId="Web-{A7E5C972-B382-9016-F54F-0A5DFBC774DB}" dt="2022-09-05T13:28:23.757" v="167" actId="1076"/>
        <pc:sldMkLst>
          <pc:docMk/>
          <pc:sldMk cId="853397750" sldId="285"/>
        </pc:sldMkLst>
        <pc:spChg chg="mod">
          <ac:chgData name="Zita Draper" userId="S::z.draper@uwtsd.ac.uk::b063123c-f51f-481b-b99c-f574606c9ace" providerId="AD" clId="Web-{A7E5C972-B382-9016-F54F-0A5DFBC774DB}" dt="2022-09-05T13:28:23.757" v="167" actId="1076"/>
          <ac:spMkLst>
            <pc:docMk/>
            <pc:sldMk cId="853397750" sldId="285"/>
            <ac:spMk id="2" creationId="{5848E5A0-877E-6931-7C4E-8DD2ABF8E08B}"/>
          </ac:spMkLst>
        </pc:spChg>
      </pc:sldChg>
      <pc:sldChg chg="modSp">
        <pc:chgData name="Zita Draper" userId="S::z.draper@uwtsd.ac.uk::b063123c-f51f-481b-b99c-f574606c9ace" providerId="AD" clId="Web-{A7E5C972-B382-9016-F54F-0A5DFBC774DB}" dt="2022-09-05T13:28:13.710" v="165" actId="1076"/>
        <pc:sldMkLst>
          <pc:docMk/>
          <pc:sldMk cId="2860311996" sldId="286"/>
        </pc:sldMkLst>
        <pc:spChg chg="mod">
          <ac:chgData name="Zita Draper" userId="S::z.draper@uwtsd.ac.uk::b063123c-f51f-481b-b99c-f574606c9ace" providerId="AD" clId="Web-{A7E5C972-B382-9016-F54F-0A5DFBC774DB}" dt="2022-09-05T13:28:13.710" v="165" actId="1076"/>
          <ac:spMkLst>
            <pc:docMk/>
            <pc:sldMk cId="2860311996" sldId="286"/>
            <ac:spMk id="2" creationId="{9221AAAD-B6DD-DDF0-D71B-71C612DA14D0}"/>
          </ac:spMkLst>
        </pc:spChg>
      </pc:sldChg>
      <pc:sldChg chg="modSp">
        <pc:chgData name="Zita Draper" userId="S::z.draper@uwtsd.ac.uk::b063123c-f51f-481b-b99c-f574606c9ace" providerId="AD" clId="Web-{A7E5C972-B382-9016-F54F-0A5DFBC774DB}" dt="2022-09-05T13:28:05.647" v="163" actId="1076"/>
        <pc:sldMkLst>
          <pc:docMk/>
          <pc:sldMk cId="1216331983" sldId="287"/>
        </pc:sldMkLst>
        <pc:spChg chg="mod">
          <ac:chgData name="Zita Draper" userId="S::z.draper@uwtsd.ac.uk::b063123c-f51f-481b-b99c-f574606c9ace" providerId="AD" clId="Web-{A7E5C972-B382-9016-F54F-0A5DFBC774DB}" dt="2022-09-05T13:28:05.647" v="163" actId="1076"/>
          <ac:spMkLst>
            <pc:docMk/>
            <pc:sldMk cId="1216331983" sldId="287"/>
            <ac:spMk id="2" creationId="{33FB55CB-38BE-2AE4-2A32-4BDF7F878E66}"/>
          </ac:spMkLst>
        </pc:spChg>
      </pc:sldChg>
      <pc:sldChg chg="modSp">
        <pc:chgData name="Zita Draper" userId="S::z.draper@uwtsd.ac.uk::b063123c-f51f-481b-b99c-f574606c9ace" providerId="AD" clId="Web-{A7E5C972-B382-9016-F54F-0A5DFBC774DB}" dt="2022-09-05T13:27:58.475" v="161" actId="1076"/>
        <pc:sldMkLst>
          <pc:docMk/>
          <pc:sldMk cId="775487301" sldId="288"/>
        </pc:sldMkLst>
        <pc:spChg chg="mod">
          <ac:chgData name="Zita Draper" userId="S::z.draper@uwtsd.ac.uk::b063123c-f51f-481b-b99c-f574606c9ace" providerId="AD" clId="Web-{A7E5C972-B382-9016-F54F-0A5DFBC774DB}" dt="2022-09-05T13:27:58.475" v="161" actId="1076"/>
          <ac:spMkLst>
            <pc:docMk/>
            <pc:sldMk cId="775487301" sldId="288"/>
            <ac:spMk id="2" creationId="{83524FFB-603E-9CC4-C9FC-339FCAA691B5}"/>
          </ac:spMkLst>
        </pc:spChg>
      </pc:sldChg>
      <pc:sldChg chg="modSp">
        <pc:chgData name="Zita Draper" userId="S::z.draper@uwtsd.ac.uk::b063123c-f51f-481b-b99c-f574606c9ace" providerId="AD" clId="Web-{A7E5C972-B382-9016-F54F-0A5DFBC774DB}" dt="2022-09-05T13:33:35.348" v="193" actId="20577"/>
        <pc:sldMkLst>
          <pc:docMk/>
          <pc:sldMk cId="112140276" sldId="292"/>
        </pc:sldMkLst>
        <pc:spChg chg="mod">
          <ac:chgData name="Zita Draper" userId="S::z.draper@uwtsd.ac.uk::b063123c-f51f-481b-b99c-f574606c9ace" providerId="AD" clId="Web-{A7E5C972-B382-9016-F54F-0A5DFBC774DB}" dt="2022-09-05T13:33:35.348" v="193" actId="20577"/>
          <ac:spMkLst>
            <pc:docMk/>
            <pc:sldMk cId="112140276" sldId="292"/>
            <ac:spMk id="2" creationId="{CE76BF6D-2B43-2258-E735-737E7756842E}"/>
          </ac:spMkLst>
        </pc:spChg>
      </pc:sldChg>
      <pc:sldChg chg="addSp delSp modSp mod ord setBg">
        <pc:chgData name="Zita Draper" userId="S::z.draper@uwtsd.ac.uk::b063123c-f51f-481b-b99c-f574606c9ace" providerId="AD" clId="Web-{A7E5C972-B382-9016-F54F-0A5DFBC774DB}" dt="2022-09-05T13:25:06.765" v="153" actId="20577"/>
        <pc:sldMkLst>
          <pc:docMk/>
          <pc:sldMk cId="1612407517" sldId="293"/>
        </pc:sldMkLst>
        <pc:spChg chg="mod">
          <ac:chgData name="Zita Draper" userId="S::z.draper@uwtsd.ac.uk::b063123c-f51f-481b-b99c-f574606c9ace" providerId="AD" clId="Web-{A7E5C972-B382-9016-F54F-0A5DFBC774DB}" dt="2022-09-05T13:24:50.077" v="151"/>
          <ac:spMkLst>
            <pc:docMk/>
            <pc:sldMk cId="1612407517" sldId="293"/>
            <ac:spMk id="2" creationId="{34F6FEB6-2C06-F151-C644-6F2B85DB8E34}"/>
          </ac:spMkLst>
        </pc:spChg>
        <pc:spChg chg="del mod">
          <ac:chgData name="Zita Draper" userId="S::z.draper@uwtsd.ac.uk::b063123c-f51f-481b-b99c-f574606c9ace" providerId="AD" clId="Web-{A7E5C972-B382-9016-F54F-0A5DFBC774DB}" dt="2022-09-05T13:24:50.077" v="151"/>
          <ac:spMkLst>
            <pc:docMk/>
            <pc:sldMk cId="1612407517" sldId="293"/>
            <ac:spMk id="3" creationId="{79DC2949-21BC-6F2F-2A8D-BD1ED596FA1D}"/>
          </ac:spMkLst>
        </pc:spChg>
        <pc:spChg chg="add">
          <ac:chgData name="Zita Draper" userId="S::z.draper@uwtsd.ac.uk::b063123c-f51f-481b-b99c-f574606c9ace" providerId="AD" clId="Web-{A7E5C972-B382-9016-F54F-0A5DFBC774DB}" dt="2022-09-05T13:24:50.077" v="151"/>
          <ac:spMkLst>
            <pc:docMk/>
            <pc:sldMk cId="1612407517" sldId="293"/>
            <ac:spMk id="9" creationId="{C5176844-69C3-4F79-BE38-EA5BDDF4FEA4}"/>
          </ac:spMkLst>
        </pc:spChg>
        <pc:spChg chg="add">
          <ac:chgData name="Zita Draper" userId="S::z.draper@uwtsd.ac.uk::b063123c-f51f-481b-b99c-f574606c9ace" providerId="AD" clId="Web-{A7E5C972-B382-9016-F54F-0A5DFBC774DB}" dt="2022-09-05T13:24:50.077" v="151"/>
          <ac:spMkLst>
            <pc:docMk/>
            <pc:sldMk cId="1612407517" sldId="293"/>
            <ac:spMk id="11" creationId="{CEB9CCF0-FDC8-4563-ADE4-F400B6BD14AA}"/>
          </ac:spMkLst>
        </pc:spChg>
        <pc:spChg chg="add">
          <ac:chgData name="Zita Draper" userId="S::z.draper@uwtsd.ac.uk::b063123c-f51f-481b-b99c-f574606c9ace" providerId="AD" clId="Web-{A7E5C972-B382-9016-F54F-0A5DFBC774DB}" dt="2022-09-05T13:24:50.077" v="151"/>
          <ac:spMkLst>
            <pc:docMk/>
            <pc:sldMk cId="1612407517" sldId="293"/>
            <ac:spMk id="13" creationId="{A101E513-AF74-4E9D-A31F-99664250722D}"/>
          </ac:spMkLst>
        </pc:spChg>
        <pc:graphicFrameChg chg="add modGraphic">
          <ac:chgData name="Zita Draper" userId="S::z.draper@uwtsd.ac.uk::b063123c-f51f-481b-b99c-f574606c9ace" providerId="AD" clId="Web-{A7E5C972-B382-9016-F54F-0A5DFBC774DB}" dt="2022-09-05T13:25:06.765" v="153" actId="20577"/>
          <ac:graphicFrameMkLst>
            <pc:docMk/>
            <pc:sldMk cId="1612407517" sldId="293"/>
            <ac:graphicFrameMk id="5" creationId="{6157E25C-4FAF-13FA-15A1-AE39A535F782}"/>
          </ac:graphicFrameMkLst>
        </pc:graphicFrameChg>
      </pc:sldChg>
      <pc:sldChg chg="modSp">
        <pc:chgData name="Zita Draper" userId="S::z.draper@uwtsd.ac.uk::b063123c-f51f-481b-b99c-f574606c9ace" providerId="AD" clId="Web-{A7E5C972-B382-9016-F54F-0A5DFBC774DB}" dt="2022-09-05T13:25:41.172" v="155" actId="20577"/>
        <pc:sldMkLst>
          <pc:docMk/>
          <pc:sldMk cId="1506759804" sldId="294"/>
        </pc:sldMkLst>
        <pc:spChg chg="mod">
          <ac:chgData name="Zita Draper" userId="S::z.draper@uwtsd.ac.uk::b063123c-f51f-481b-b99c-f574606c9ace" providerId="AD" clId="Web-{A7E5C972-B382-9016-F54F-0A5DFBC774DB}" dt="2022-09-05T13:25:41.172" v="155" actId="20577"/>
          <ac:spMkLst>
            <pc:docMk/>
            <pc:sldMk cId="1506759804" sldId="294"/>
            <ac:spMk id="2" creationId="{E0150465-5B92-F353-869E-DA9CCA7B0263}"/>
          </ac:spMkLst>
        </pc:spChg>
      </pc:sldChg>
    </pc:docChg>
  </pc:docChgLst>
  <pc:docChgLst>
    <pc:chgData name="Zita Draper" userId="S::z.draper@uwtsd.ac.uk::b063123c-f51f-481b-b99c-f574606c9ace" providerId="AD" clId="Web-{E6F7A743-9218-44D0-BBAC-FCA8C20107A7}"/>
    <pc:docChg chg="modSld">
      <pc:chgData name="Zita Draper" userId="S::z.draper@uwtsd.ac.uk::b063123c-f51f-481b-b99c-f574606c9ace" providerId="AD" clId="Web-{E6F7A743-9218-44D0-BBAC-FCA8C20107A7}" dt="2022-09-10T20:20:06.790" v="221" actId="20577"/>
      <pc:docMkLst>
        <pc:docMk/>
      </pc:docMkLst>
      <pc:sldChg chg="modSp">
        <pc:chgData name="Zita Draper" userId="S::z.draper@uwtsd.ac.uk::b063123c-f51f-481b-b99c-f574606c9ace" providerId="AD" clId="Web-{E6F7A743-9218-44D0-BBAC-FCA8C20107A7}" dt="2022-09-10T20:20:06.790" v="221" actId="20577"/>
        <pc:sldMkLst>
          <pc:docMk/>
          <pc:sldMk cId="1566054762" sldId="273"/>
        </pc:sldMkLst>
        <pc:spChg chg="mod">
          <ac:chgData name="Zita Draper" userId="S::z.draper@uwtsd.ac.uk::b063123c-f51f-481b-b99c-f574606c9ace" providerId="AD" clId="Web-{E6F7A743-9218-44D0-BBAC-FCA8C20107A7}" dt="2022-09-10T20:14:24.086" v="10" actId="20577"/>
          <ac:spMkLst>
            <pc:docMk/>
            <pc:sldMk cId="1566054762" sldId="273"/>
            <ac:spMk id="2" creationId="{8960CE27-F553-572A-8B53-64CCD7F31FE9}"/>
          </ac:spMkLst>
        </pc:spChg>
        <pc:spChg chg="mod">
          <ac:chgData name="Zita Draper" userId="S::z.draper@uwtsd.ac.uk::b063123c-f51f-481b-b99c-f574606c9ace" providerId="AD" clId="Web-{E6F7A743-9218-44D0-BBAC-FCA8C20107A7}" dt="2022-09-10T20:20:06.790" v="221" actId="20577"/>
          <ac:spMkLst>
            <pc:docMk/>
            <pc:sldMk cId="1566054762" sldId="273"/>
            <ac:spMk id="3" creationId="{4B1D10DB-A7BF-40D7-B221-CB75C0E77292}"/>
          </ac:spMkLst>
        </pc:spChg>
      </pc:sldChg>
    </pc:docChg>
  </pc:docChgLst>
  <pc:docChgLst>
    <pc:chgData name="Zita Draper" userId="S::z.draper@uwtsd.ac.uk::b063123c-f51f-481b-b99c-f574606c9ace" providerId="AD" clId="Web-{BCDC94FA-6548-820C-B69E-B1DB1688B4CA}"/>
    <pc:docChg chg="modSld">
      <pc:chgData name="Zita Draper" userId="S::z.draper@uwtsd.ac.uk::b063123c-f51f-481b-b99c-f574606c9ace" providerId="AD" clId="Web-{BCDC94FA-6548-820C-B69E-B1DB1688B4CA}" dt="2022-09-13T14:47:04.747" v="5" actId="20577"/>
      <pc:docMkLst>
        <pc:docMk/>
      </pc:docMkLst>
      <pc:sldChg chg="modSp">
        <pc:chgData name="Zita Draper" userId="S::z.draper@uwtsd.ac.uk::b063123c-f51f-481b-b99c-f574606c9ace" providerId="AD" clId="Web-{BCDC94FA-6548-820C-B69E-B1DB1688B4CA}" dt="2022-09-13T14:47:04.747" v="5" actId="20577"/>
        <pc:sldMkLst>
          <pc:docMk/>
          <pc:sldMk cId="1612407517" sldId="293"/>
        </pc:sldMkLst>
        <pc:graphicFrameChg chg="modGraphic">
          <ac:chgData name="Zita Draper" userId="S::z.draper@uwtsd.ac.uk::b063123c-f51f-481b-b99c-f574606c9ace" providerId="AD" clId="Web-{BCDC94FA-6548-820C-B69E-B1DB1688B4CA}" dt="2022-09-13T14:47:04.747" v="5" actId="20577"/>
          <ac:graphicFrameMkLst>
            <pc:docMk/>
            <pc:sldMk cId="1612407517" sldId="293"/>
            <ac:graphicFrameMk id="5" creationId="{6157E25C-4FAF-13FA-15A1-AE39A535F782}"/>
          </ac:graphicFrameMkLst>
        </pc:graphicFrameChg>
      </pc:sldChg>
    </pc:docChg>
  </pc:docChgLst>
  <pc:docChgLst>
    <pc:chgData name="Zita Draper" userId="S::z.draper@uwtsd.ac.uk::b063123c-f51f-481b-b99c-f574606c9ace" providerId="AD" clId="Web-{BFEDC03E-DE42-A6C7-CEC5-02B0454715EE}"/>
    <pc:docChg chg="addSld modSld">
      <pc:chgData name="Zita Draper" userId="S::z.draper@uwtsd.ac.uk::b063123c-f51f-481b-b99c-f574606c9ace" providerId="AD" clId="Web-{BFEDC03E-DE42-A6C7-CEC5-02B0454715EE}" dt="2022-09-16T11:44:48.511" v="131"/>
      <pc:docMkLst>
        <pc:docMk/>
      </pc:docMkLst>
      <pc:sldChg chg="addSp delSp modSp">
        <pc:chgData name="Zita Draper" userId="S::z.draper@uwtsd.ac.uk::b063123c-f51f-481b-b99c-f574606c9ace" providerId="AD" clId="Web-{BFEDC03E-DE42-A6C7-CEC5-02B0454715EE}" dt="2022-09-16T11:39:11.891" v="52" actId="20577"/>
        <pc:sldMkLst>
          <pc:docMk/>
          <pc:sldMk cId="1184376368" sldId="263"/>
        </pc:sldMkLst>
        <pc:spChg chg="mod">
          <ac:chgData name="Zita Draper" userId="S::z.draper@uwtsd.ac.uk::b063123c-f51f-481b-b99c-f574606c9ace" providerId="AD" clId="Web-{BFEDC03E-DE42-A6C7-CEC5-02B0454715EE}" dt="2022-09-16T11:38:49.234" v="47"/>
          <ac:spMkLst>
            <pc:docMk/>
            <pc:sldMk cId="1184376368" sldId="263"/>
            <ac:spMk id="2" creationId="{70C835D8-FC10-B91B-3153-F1DF637B0FC8}"/>
          </ac:spMkLst>
        </pc:spChg>
        <pc:spChg chg="mod">
          <ac:chgData name="Zita Draper" userId="S::z.draper@uwtsd.ac.uk::b063123c-f51f-481b-b99c-f574606c9ace" providerId="AD" clId="Web-{BFEDC03E-DE42-A6C7-CEC5-02B0454715EE}" dt="2022-09-16T11:39:11.891" v="52" actId="20577"/>
          <ac:spMkLst>
            <pc:docMk/>
            <pc:sldMk cId="1184376368" sldId="263"/>
            <ac:spMk id="3" creationId="{4D36660D-9CB7-6894-2A3B-4E8C8588477E}"/>
          </ac:spMkLst>
        </pc:spChg>
        <pc:spChg chg="add del mod">
          <ac:chgData name="Zita Draper" userId="S::z.draper@uwtsd.ac.uk::b063123c-f51f-481b-b99c-f574606c9ace" providerId="AD" clId="Web-{BFEDC03E-DE42-A6C7-CEC5-02B0454715EE}" dt="2022-09-16T11:38:20.671" v="43"/>
          <ac:spMkLst>
            <pc:docMk/>
            <pc:sldMk cId="1184376368" sldId="263"/>
            <ac:spMk id="5" creationId="{A5F8477C-20DF-DA7B-CBDC-B6FFAF1B8E34}"/>
          </ac:spMkLst>
        </pc:spChg>
        <pc:spChg chg="del">
          <ac:chgData name="Zita Draper" userId="S::z.draper@uwtsd.ac.uk::b063123c-f51f-481b-b99c-f574606c9ace" providerId="AD" clId="Web-{BFEDC03E-DE42-A6C7-CEC5-02B0454715EE}" dt="2022-09-16T11:38:49.234" v="47"/>
          <ac:spMkLst>
            <pc:docMk/>
            <pc:sldMk cId="1184376368" sldId="263"/>
            <ac:spMk id="8" creationId="{C5176844-69C3-4F79-BE38-EA5BDDF4FEA4}"/>
          </ac:spMkLst>
        </pc:spChg>
        <pc:spChg chg="del">
          <ac:chgData name="Zita Draper" userId="S::z.draper@uwtsd.ac.uk::b063123c-f51f-481b-b99c-f574606c9ace" providerId="AD" clId="Web-{BFEDC03E-DE42-A6C7-CEC5-02B0454715EE}" dt="2022-09-16T11:38:49.234" v="47"/>
          <ac:spMkLst>
            <pc:docMk/>
            <pc:sldMk cId="1184376368" sldId="263"/>
            <ac:spMk id="10" creationId="{1CF1AAE4-D0BC-430F-A613-7BBAAECA0C2D}"/>
          </ac:spMkLst>
        </pc:spChg>
        <pc:spChg chg="del">
          <ac:chgData name="Zita Draper" userId="S::z.draper@uwtsd.ac.uk::b063123c-f51f-481b-b99c-f574606c9ace" providerId="AD" clId="Web-{BFEDC03E-DE42-A6C7-CEC5-02B0454715EE}" dt="2022-09-16T11:38:49.234" v="47"/>
          <ac:spMkLst>
            <pc:docMk/>
            <pc:sldMk cId="1184376368" sldId="263"/>
            <ac:spMk id="12" creationId="{A101E513-AF74-4E9D-A31F-99664250722D}"/>
          </ac:spMkLst>
        </pc:spChg>
        <pc:spChg chg="add">
          <ac:chgData name="Zita Draper" userId="S::z.draper@uwtsd.ac.uk::b063123c-f51f-481b-b99c-f574606c9ace" providerId="AD" clId="Web-{BFEDC03E-DE42-A6C7-CEC5-02B0454715EE}" dt="2022-09-16T11:38:49.234" v="47"/>
          <ac:spMkLst>
            <pc:docMk/>
            <pc:sldMk cId="1184376368" sldId="263"/>
            <ac:spMk id="17" creationId="{C5176844-69C3-4F79-BE38-EA5BDDF4FEA4}"/>
          </ac:spMkLst>
        </pc:spChg>
        <pc:spChg chg="add">
          <ac:chgData name="Zita Draper" userId="S::z.draper@uwtsd.ac.uk::b063123c-f51f-481b-b99c-f574606c9ace" providerId="AD" clId="Web-{BFEDC03E-DE42-A6C7-CEC5-02B0454715EE}" dt="2022-09-16T11:38:49.234" v="47"/>
          <ac:spMkLst>
            <pc:docMk/>
            <pc:sldMk cId="1184376368" sldId="263"/>
            <ac:spMk id="21" creationId="{A101E513-AF74-4E9D-A31F-99664250722D}"/>
          </ac:spMkLst>
        </pc:spChg>
        <pc:picChg chg="add mod">
          <ac:chgData name="Zita Draper" userId="S::z.draper@uwtsd.ac.uk::b063123c-f51f-481b-b99c-f574606c9ace" providerId="AD" clId="Web-{BFEDC03E-DE42-A6C7-CEC5-02B0454715EE}" dt="2022-09-16T11:38:49.234" v="47"/>
          <ac:picMkLst>
            <pc:docMk/>
            <pc:sldMk cId="1184376368" sldId="263"/>
            <ac:picMk id="4" creationId="{4C213515-4AD2-3565-C0A3-6E77FC11496B}"/>
          </ac:picMkLst>
        </pc:picChg>
        <pc:cxnChg chg="add">
          <ac:chgData name="Zita Draper" userId="S::z.draper@uwtsd.ac.uk::b063123c-f51f-481b-b99c-f574606c9ace" providerId="AD" clId="Web-{BFEDC03E-DE42-A6C7-CEC5-02B0454715EE}" dt="2022-09-16T11:38:49.234" v="47"/>
          <ac:cxnSpMkLst>
            <pc:docMk/>
            <pc:sldMk cId="1184376368" sldId="263"/>
            <ac:cxnSpMk id="19" creationId="{33862825-C012-4895-A17E-F3D1F62D89DD}"/>
          </ac:cxnSpMkLst>
        </pc:cxnChg>
      </pc:sldChg>
      <pc:sldChg chg="addSp modSp">
        <pc:chgData name="Zita Draper" userId="S::z.draper@uwtsd.ac.uk::b063123c-f51f-481b-b99c-f574606c9ace" providerId="AD" clId="Web-{BFEDC03E-DE42-A6C7-CEC5-02B0454715EE}" dt="2022-09-16T11:42:29.741" v="84" actId="1076"/>
        <pc:sldMkLst>
          <pc:docMk/>
          <pc:sldMk cId="531184225" sldId="265"/>
        </pc:sldMkLst>
        <pc:spChg chg="mod">
          <ac:chgData name="Zita Draper" userId="S::z.draper@uwtsd.ac.uk::b063123c-f51f-481b-b99c-f574606c9ace" providerId="AD" clId="Web-{BFEDC03E-DE42-A6C7-CEC5-02B0454715EE}" dt="2022-09-16T11:41:23.926" v="75" actId="20577"/>
          <ac:spMkLst>
            <pc:docMk/>
            <pc:sldMk cId="531184225" sldId="265"/>
            <ac:spMk id="3" creationId="{4A82EDC3-8791-A382-ABCF-49D4DF850A4F}"/>
          </ac:spMkLst>
        </pc:spChg>
        <pc:picChg chg="add mod">
          <ac:chgData name="Zita Draper" userId="S::z.draper@uwtsd.ac.uk::b063123c-f51f-481b-b99c-f574606c9ace" providerId="AD" clId="Web-{BFEDC03E-DE42-A6C7-CEC5-02B0454715EE}" dt="2022-09-16T11:42:04.959" v="81" actId="1076"/>
          <ac:picMkLst>
            <pc:docMk/>
            <pc:sldMk cId="531184225" sldId="265"/>
            <ac:picMk id="4" creationId="{0386B7E1-BCA5-3C38-CC6B-917CB230C4F8}"/>
          </ac:picMkLst>
        </pc:picChg>
        <pc:picChg chg="add mod">
          <ac:chgData name="Zita Draper" userId="S::z.draper@uwtsd.ac.uk::b063123c-f51f-481b-b99c-f574606c9ace" providerId="AD" clId="Web-{BFEDC03E-DE42-A6C7-CEC5-02B0454715EE}" dt="2022-09-16T11:42:29.741" v="84" actId="1076"/>
          <ac:picMkLst>
            <pc:docMk/>
            <pc:sldMk cId="531184225" sldId="265"/>
            <ac:picMk id="5" creationId="{BAEDC1D1-820C-C2E8-929D-3CCFA73794B3}"/>
          </ac:picMkLst>
        </pc:picChg>
      </pc:sldChg>
      <pc:sldChg chg="addSp delSp modSp new mod setBg setClrOvrMap">
        <pc:chgData name="Zita Draper" userId="S::z.draper@uwtsd.ac.uk::b063123c-f51f-481b-b99c-f574606c9ace" providerId="AD" clId="Web-{BFEDC03E-DE42-A6C7-CEC5-02B0454715EE}" dt="2022-09-16T11:44:48.511" v="131"/>
        <pc:sldMkLst>
          <pc:docMk/>
          <pc:sldMk cId="368113160" sldId="321"/>
        </pc:sldMkLst>
        <pc:spChg chg="mod">
          <ac:chgData name="Zita Draper" userId="S::z.draper@uwtsd.ac.uk::b063123c-f51f-481b-b99c-f574606c9ace" providerId="AD" clId="Web-{BFEDC03E-DE42-A6C7-CEC5-02B0454715EE}" dt="2022-09-16T11:44:48.511" v="131"/>
          <ac:spMkLst>
            <pc:docMk/>
            <pc:sldMk cId="368113160" sldId="321"/>
            <ac:spMk id="2" creationId="{10624ED2-96D3-B698-E1B2-E37C296A260C}"/>
          </ac:spMkLst>
        </pc:spChg>
        <pc:spChg chg="mod">
          <ac:chgData name="Zita Draper" userId="S::z.draper@uwtsd.ac.uk::b063123c-f51f-481b-b99c-f574606c9ace" providerId="AD" clId="Web-{BFEDC03E-DE42-A6C7-CEC5-02B0454715EE}" dt="2022-09-16T11:44:48.511" v="131"/>
          <ac:spMkLst>
            <pc:docMk/>
            <pc:sldMk cId="368113160" sldId="321"/>
            <ac:spMk id="3" creationId="{2C8892B1-35D9-C12E-CE11-38FB0EC7DCF9}"/>
          </ac:spMkLst>
        </pc:spChg>
        <pc:spChg chg="add del">
          <ac:chgData name="Zita Draper" userId="S::z.draper@uwtsd.ac.uk::b063123c-f51f-481b-b99c-f574606c9ace" providerId="AD" clId="Web-{BFEDC03E-DE42-A6C7-CEC5-02B0454715EE}" dt="2022-09-16T11:44:48.511" v="131"/>
          <ac:spMkLst>
            <pc:docMk/>
            <pc:sldMk cId="368113160" sldId="321"/>
            <ac:spMk id="8" creationId="{C5176844-69C3-4F79-BE38-EA5BDDF4FEA4}"/>
          </ac:spMkLst>
        </pc:spChg>
        <pc:spChg chg="add del">
          <ac:chgData name="Zita Draper" userId="S::z.draper@uwtsd.ac.uk::b063123c-f51f-481b-b99c-f574606c9ace" providerId="AD" clId="Web-{BFEDC03E-DE42-A6C7-CEC5-02B0454715EE}" dt="2022-09-16T11:44:48.511" v="131"/>
          <ac:spMkLst>
            <pc:docMk/>
            <pc:sldMk cId="368113160" sldId="321"/>
            <ac:spMk id="10" creationId="{1CF1AAE4-D0BC-430F-A613-7BBAAECA0C2D}"/>
          </ac:spMkLst>
        </pc:spChg>
        <pc:spChg chg="add del">
          <ac:chgData name="Zita Draper" userId="S::z.draper@uwtsd.ac.uk::b063123c-f51f-481b-b99c-f574606c9ace" providerId="AD" clId="Web-{BFEDC03E-DE42-A6C7-CEC5-02B0454715EE}" dt="2022-09-16T11:44:48.511" v="131"/>
          <ac:spMkLst>
            <pc:docMk/>
            <pc:sldMk cId="368113160" sldId="321"/>
            <ac:spMk id="12" creationId="{A101E513-AF74-4E9D-A31F-99664250722D}"/>
          </ac:spMkLst>
        </pc:spChg>
        <pc:spChg chg="add">
          <ac:chgData name="Zita Draper" userId="S::z.draper@uwtsd.ac.uk::b063123c-f51f-481b-b99c-f574606c9ace" providerId="AD" clId="Web-{BFEDC03E-DE42-A6C7-CEC5-02B0454715EE}" dt="2022-09-16T11:44:48.511" v="131"/>
          <ac:spMkLst>
            <pc:docMk/>
            <pc:sldMk cId="368113160" sldId="321"/>
            <ac:spMk id="17" creationId="{C5176844-69C3-4F79-BE38-EA5BDDF4FEA4}"/>
          </ac:spMkLst>
        </pc:spChg>
        <pc:spChg chg="add">
          <ac:chgData name="Zita Draper" userId="S::z.draper@uwtsd.ac.uk::b063123c-f51f-481b-b99c-f574606c9ace" providerId="AD" clId="Web-{BFEDC03E-DE42-A6C7-CEC5-02B0454715EE}" dt="2022-09-16T11:44:48.511" v="131"/>
          <ac:spMkLst>
            <pc:docMk/>
            <pc:sldMk cId="368113160" sldId="321"/>
            <ac:spMk id="21" creationId="{CAF8A158-E51E-4253-820B-3970F73976B6}"/>
          </ac:spMkLst>
        </pc:spChg>
        <pc:spChg chg="add">
          <ac:chgData name="Zita Draper" userId="S::z.draper@uwtsd.ac.uk::b063123c-f51f-481b-b99c-f574606c9ace" providerId="AD" clId="Web-{BFEDC03E-DE42-A6C7-CEC5-02B0454715EE}" dt="2022-09-16T11:44:48.511" v="131"/>
          <ac:spMkLst>
            <pc:docMk/>
            <pc:sldMk cId="368113160" sldId="321"/>
            <ac:spMk id="23" creationId="{A101E513-AF74-4E9D-A31F-99664250722D}"/>
          </ac:spMkLst>
        </pc:spChg>
        <pc:picChg chg="add mod">
          <ac:chgData name="Zita Draper" userId="S::z.draper@uwtsd.ac.uk::b063123c-f51f-481b-b99c-f574606c9ace" providerId="AD" clId="Web-{BFEDC03E-DE42-A6C7-CEC5-02B0454715EE}" dt="2022-09-16T11:44:48.511" v="131"/>
          <ac:picMkLst>
            <pc:docMk/>
            <pc:sldMk cId="368113160" sldId="321"/>
            <ac:picMk id="4" creationId="{E33EA2B4-E402-4665-4974-B7FFFAD759F9}"/>
          </ac:picMkLst>
        </pc:picChg>
        <pc:cxnChg chg="add">
          <ac:chgData name="Zita Draper" userId="S::z.draper@uwtsd.ac.uk::b063123c-f51f-481b-b99c-f574606c9ace" providerId="AD" clId="Web-{BFEDC03E-DE42-A6C7-CEC5-02B0454715EE}" dt="2022-09-16T11:44:48.511" v="131"/>
          <ac:cxnSpMkLst>
            <pc:docMk/>
            <pc:sldMk cId="368113160" sldId="321"/>
            <ac:cxnSpMk id="19" creationId="{33862825-C012-4895-A17E-F3D1F62D89DD}"/>
          </ac:cxnSpMkLst>
        </pc:cxnChg>
      </pc:sldChg>
    </pc:docChg>
  </pc:docChgLst>
  <pc:docChgLst>
    <pc:chgData name="Zita Draper" userId="S::z.draper@uwtsd.ac.uk::b063123c-f51f-481b-b99c-f574606c9ace" providerId="AD" clId="Web-{268BCA42-F2CD-BE4C-A6CC-E4A98ABC93B5}"/>
    <pc:docChg chg="addSld modSld">
      <pc:chgData name="Zita Draper" userId="S::z.draper@uwtsd.ac.uk::b063123c-f51f-481b-b99c-f574606c9ace" providerId="AD" clId="Web-{268BCA42-F2CD-BE4C-A6CC-E4A98ABC93B5}" dt="2022-09-02T10:19:16.101" v="470" actId="20577"/>
      <pc:docMkLst>
        <pc:docMk/>
      </pc:docMkLst>
      <pc:sldChg chg="addSp delSp modSp delAnim">
        <pc:chgData name="Zita Draper" userId="S::z.draper@uwtsd.ac.uk::b063123c-f51f-481b-b99c-f574606c9ace" providerId="AD" clId="Web-{268BCA42-F2CD-BE4C-A6CC-E4A98ABC93B5}" dt="2022-09-02T08:14:53.459" v="95"/>
        <pc:sldMkLst>
          <pc:docMk/>
          <pc:sldMk cId="109857222" sldId="256"/>
        </pc:sldMkLst>
        <pc:spChg chg="del mod">
          <ac:chgData name="Zita Draper" userId="S::z.draper@uwtsd.ac.uk::b063123c-f51f-481b-b99c-f574606c9ace" providerId="AD" clId="Web-{268BCA42-F2CD-BE4C-A6CC-E4A98ABC93B5}" dt="2022-09-02T08:14:43.256" v="93"/>
          <ac:spMkLst>
            <pc:docMk/>
            <pc:sldMk cId="109857222" sldId="256"/>
            <ac:spMk id="2" creationId="{00000000-0000-0000-0000-000000000000}"/>
          </ac:spMkLst>
        </pc:spChg>
        <pc:spChg chg="mod">
          <ac:chgData name="Zita Draper" userId="S::z.draper@uwtsd.ac.uk::b063123c-f51f-481b-b99c-f574606c9ace" providerId="AD" clId="Web-{268BCA42-F2CD-BE4C-A6CC-E4A98ABC93B5}" dt="2022-09-02T08:14:48.334" v="94"/>
          <ac:spMkLst>
            <pc:docMk/>
            <pc:sldMk cId="109857222" sldId="256"/>
            <ac:spMk id="3" creationId="{00000000-0000-0000-0000-000000000000}"/>
          </ac:spMkLst>
        </pc:spChg>
        <pc:spChg chg="add del mod">
          <ac:chgData name="Zita Draper" userId="S::z.draper@uwtsd.ac.uk::b063123c-f51f-481b-b99c-f574606c9ace" providerId="AD" clId="Web-{268BCA42-F2CD-BE4C-A6CC-E4A98ABC93B5}" dt="2022-09-02T08:14:53.459" v="95"/>
          <ac:spMkLst>
            <pc:docMk/>
            <pc:sldMk cId="109857222" sldId="256"/>
            <ac:spMk id="6" creationId="{D194A138-979A-AE76-BF70-034F8826B38A}"/>
          </ac:spMkLst>
        </pc:spChg>
        <pc:spChg chg="add del">
          <ac:chgData name="Zita Draper" userId="S::z.draper@uwtsd.ac.uk::b063123c-f51f-481b-b99c-f574606c9ace" providerId="AD" clId="Web-{268BCA42-F2CD-BE4C-A6CC-E4A98ABC93B5}" dt="2022-09-02T08:10:58.986" v="79"/>
          <ac:spMkLst>
            <pc:docMk/>
            <pc:sldMk cId="109857222" sldId="256"/>
            <ac:spMk id="22" creationId="{55B419A7-F817-4767-8CCB-FB0E189C4ACD}"/>
          </ac:spMkLst>
        </pc:spChg>
        <pc:spChg chg="add del">
          <ac:chgData name="Zita Draper" userId="S::z.draper@uwtsd.ac.uk::b063123c-f51f-481b-b99c-f574606c9ace" providerId="AD" clId="Web-{268BCA42-F2CD-BE4C-A6CC-E4A98ABC93B5}" dt="2022-09-02T08:10:58.986" v="79"/>
          <ac:spMkLst>
            <pc:docMk/>
            <pc:sldMk cId="109857222" sldId="256"/>
            <ac:spMk id="24" creationId="{ADA271CD-3011-4A05-B4A3-80F1794684F2}"/>
          </ac:spMkLst>
        </pc:spChg>
        <pc:spChg chg="add del">
          <ac:chgData name="Zita Draper" userId="S::z.draper@uwtsd.ac.uk::b063123c-f51f-481b-b99c-f574606c9ace" providerId="AD" clId="Web-{268BCA42-F2CD-BE4C-A6CC-E4A98ABC93B5}" dt="2022-09-02T08:10:47.845" v="76"/>
          <ac:spMkLst>
            <pc:docMk/>
            <pc:sldMk cId="109857222" sldId="256"/>
            <ac:spMk id="29" creationId="{55B419A7-F817-4767-8CCB-FB0E189C4ACD}"/>
          </ac:spMkLst>
        </pc:spChg>
        <pc:spChg chg="add del">
          <ac:chgData name="Zita Draper" userId="S::z.draper@uwtsd.ac.uk::b063123c-f51f-481b-b99c-f574606c9ace" providerId="AD" clId="Web-{268BCA42-F2CD-BE4C-A6CC-E4A98ABC93B5}" dt="2022-09-02T08:10:47.845" v="76"/>
          <ac:spMkLst>
            <pc:docMk/>
            <pc:sldMk cId="109857222" sldId="256"/>
            <ac:spMk id="31" creationId="{E4398140-F067-40E9-892C-4DB04C70BC55}"/>
          </ac:spMkLst>
        </pc:spChg>
        <pc:spChg chg="add del">
          <ac:chgData name="Zita Draper" userId="S::z.draper@uwtsd.ac.uk::b063123c-f51f-481b-b99c-f574606c9ace" providerId="AD" clId="Web-{268BCA42-F2CD-BE4C-A6CC-E4A98ABC93B5}" dt="2022-09-02T08:10:47.845" v="76"/>
          <ac:spMkLst>
            <pc:docMk/>
            <pc:sldMk cId="109857222" sldId="256"/>
            <ac:spMk id="35" creationId="{7021D92D-08FF-45A6-9109-AC9462C7E8E3}"/>
          </ac:spMkLst>
        </pc:spChg>
        <pc:spChg chg="add del">
          <ac:chgData name="Zita Draper" userId="S::z.draper@uwtsd.ac.uk::b063123c-f51f-481b-b99c-f574606c9ace" providerId="AD" clId="Web-{268BCA42-F2CD-BE4C-A6CC-E4A98ABC93B5}" dt="2022-09-02T08:10:58.970" v="78"/>
          <ac:spMkLst>
            <pc:docMk/>
            <pc:sldMk cId="109857222" sldId="256"/>
            <ac:spMk id="37" creationId="{55B419A7-F817-4767-8CCB-FB0E189C4ACD}"/>
          </ac:spMkLst>
        </pc:spChg>
        <pc:spChg chg="add del">
          <ac:chgData name="Zita Draper" userId="S::z.draper@uwtsd.ac.uk::b063123c-f51f-481b-b99c-f574606c9ace" providerId="AD" clId="Web-{268BCA42-F2CD-BE4C-A6CC-E4A98ABC93B5}" dt="2022-09-02T08:10:58.970" v="78"/>
          <ac:spMkLst>
            <pc:docMk/>
            <pc:sldMk cId="109857222" sldId="256"/>
            <ac:spMk id="38" creationId="{50828E5B-9EDE-4D1D-8C59-333EDC952C98}"/>
          </ac:spMkLst>
        </pc:spChg>
        <pc:spChg chg="add del">
          <ac:chgData name="Zita Draper" userId="S::z.draper@uwtsd.ac.uk::b063123c-f51f-481b-b99c-f574606c9ace" providerId="AD" clId="Web-{268BCA42-F2CD-BE4C-A6CC-E4A98ABC93B5}" dt="2022-09-02T08:10:58.970" v="78"/>
          <ac:spMkLst>
            <pc:docMk/>
            <pc:sldMk cId="109857222" sldId="256"/>
            <ac:spMk id="40" creationId="{7021D92D-08FF-45A6-9109-AC9462C7E8E3}"/>
          </ac:spMkLst>
        </pc:spChg>
        <pc:spChg chg="add del">
          <ac:chgData name="Zita Draper" userId="S::z.draper@uwtsd.ac.uk::b063123c-f51f-481b-b99c-f574606c9ace" providerId="AD" clId="Web-{268BCA42-F2CD-BE4C-A6CC-E4A98ABC93B5}" dt="2022-09-02T08:11:11.752" v="81"/>
          <ac:spMkLst>
            <pc:docMk/>
            <pc:sldMk cId="109857222" sldId="256"/>
            <ac:spMk id="42" creationId="{55B419A7-F817-4767-8CCB-FB0E189C4ACD}"/>
          </ac:spMkLst>
        </pc:spChg>
        <pc:spChg chg="add del">
          <ac:chgData name="Zita Draper" userId="S::z.draper@uwtsd.ac.uk::b063123c-f51f-481b-b99c-f574606c9ace" providerId="AD" clId="Web-{268BCA42-F2CD-BE4C-A6CC-E4A98ABC93B5}" dt="2022-09-02T08:11:11.752" v="81"/>
          <ac:spMkLst>
            <pc:docMk/>
            <pc:sldMk cId="109857222" sldId="256"/>
            <ac:spMk id="43" creationId="{9FBB9AF1-CE92-475C-A47B-5FC32922B3E9}"/>
          </ac:spMkLst>
        </pc:spChg>
        <pc:spChg chg="add del">
          <ac:chgData name="Zita Draper" userId="S::z.draper@uwtsd.ac.uk::b063123c-f51f-481b-b99c-f574606c9ace" providerId="AD" clId="Web-{268BCA42-F2CD-BE4C-A6CC-E4A98ABC93B5}" dt="2022-09-02T08:11:11.752" v="81"/>
          <ac:spMkLst>
            <pc:docMk/>
            <pc:sldMk cId="109857222" sldId="256"/>
            <ac:spMk id="45" creationId="{7021D92D-08FF-45A6-9109-AC9462C7E8E3}"/>
          </ac:spMkLst>
        </pc:spChg>
        <pc:spChg chg="add del">
          <ac:chgData name="Zita Draper" userId="S::z.draper@uwtsd.ac.uk::b063123c-f51f-481b-b99c-f574606c9ace" providerId="AD" clId="Web-{268BCA42-F2CD-BE4C-A6CC-E4A98ABC93B5}" dt="2022-09-02T08:14:23.818" v="91"/>
          <ac:spMkLst>
            <pc:docMk/>
            <pc:sldMk cId="109857222" sldId="256"/>
            <ac:spMk id="50" creationId="{55B419A7-F817-4767-8CCB-FB0E189C4ACD}"/>
          </ac:spMkLst>
        </pc:spChg>
        <pc:spChg chg="add del">
          <ac:chgData name="Zita Draper" userId="S::z.draper@uwtsd.ac.uk::b063123c-f51f-481b-b99c-f574606c9ace" providerId="AD" clId="Web-{268BCA42-F2CD-BE4C-A6CC-E4A98ABC93B5}" dt="2022-09-02T08:14:23.818" v="91"/>
          <ac:spMkLst>
            <pc:docMk/>
            <pc:sldMk cId="109857222" sldId="256"/>
            <ac:spMk id="52" creationId="{E4398140-F067-40E9-892C-4DB04C70BC55}"/>
          </ac:spMkLst>
        </pc:spChg>
        <pc:spChg chg="add del">
          <ac:chgData name="Zita Draper" userId="S::z.draper@uwtsd.ac.uk::b063123c-f51f-481b-b99c-f574606c9ace" providerId="AD" clId="Web-{268BCA42-F2CD-BE4C-A6CC-E4A98ABC93B5}" dt="2022-09-02T08:14:23.818" v="91"/>
          <ac:spMkLst>
            <pc:docMk/>
            <pc:sldMk cId="109857222" sldId="256"/>
            <ac:spMk id="56" creationId="{7021D92D-08FF-45A6-9109-AC9462C7E8E3}"/>
          </ac:spMkLst>
        </pc:spChg>
        <pc:spChg chg="add del">
          <ac:chgData name="Zita Draper" userId="S::z.draper@uwtsd.ac.uk::b063123c-f51f-481b-b99c-f574606c9ace" providerId="AD" clId="Web-{268BCA42-F2CD-BE4C-A6CC-E4A98ABC93B5}" dt="2022-09-02T08:14:23.802" v="90"/>
          <ac:spMkLst>
            <pc:docMk/>
            <pc:sldMk cId="109857222" sldId="256"/>
            <ac:spMk id="61" creationId="{55B419A7-F817-4767-8CCB-FB0E189C4ACD}"/>
          </ac:spMkLst>
        </pc:spChg>
        <pc:spChg chg="add del">
          <ac:chgData name="Zita Draper" userId="S::z.draper@uwtsd.ac.uk::b063123c-f51f-481b-b99c-f574606c9ace" providerId="AD" clId="Web-{268BCA42-F2CD-BE4C-A6CC-E4A98ABC93B5}" dt="2022-09-02T08:14:23.802" v="90"/>
          <ac:spMkLst>
            <pc:docMk/>
            <pc:sldMk cId="109857222" sldId="256"/>
            <ac:spMk id="63" creationId="{ADA271CD-3011-4A05-B4A3-80F1794684F2}"/>
          </ac:spMkLst>
        </pc:spChg>
        <pc:spChg chg="add del">
          <ac:chgData name="Zita Draper" userId="S::z.draper@uwtsd.ac.uk::b063123c-f51f-481b-b99c-f574606c9ace" providerId="AD" clId="Web-{268BCA42-F2CD-BE4C-A6CC-E4A98ABC93B5}" dt="2022-09-02T08:14:48.334" v="94"/>
          <ac:spMkLst>
            <pc:docMk/>
            <pc:sldMk cId="109857222" sldId="256"/>
            <ac:spMk id="65" creationId="{7021D92D-08FF-45A6-9109-AC9462C7E8E3}"/>
          </ac:spMkLst>
        </pc:spChg>
        <pc:spChg chg="add del">
          <ac:chgData name="Zita Draper" userId="S::z.draper@uwtsd.ac.uk::b063123c-f51f-481b-b99c-f574606c9ace" providerId="AD" clId="Web-{268BCA42-F2CD-BE4C-A6CC-E4A98ABC93B5}" dt="2022-09-02T08:14:48.334" v="94"/>
          <ac:spMkLst>
            <pc:docMk/>
            <pc:sldMk cId="109857222" sldId="256"/>
            <ac:spMk id="66" creationId="{55B419A7-F817-4767-8CCB-FB0E189C4ACD}"/>
          </ac:spMkLst>
        </pc:spChg>
        <pc:spChg chg="add">
          <ac:chgData name="Zita Draper" userId="S::z.draper@uwtsd.ac.uk::b063123c-f51f-481b-b99c-f574606c9ace" providerId="AD" clId="Web-{268BCA42-F2CD-BE4C-A6CC-E4A98ABC93B5}" dt="2022-09-02T08:14:48.334" v="94"/>
          <ac:spMkLst>
            <pc:docMk/>
            <pc:sldMk cId="109857222" sldId="256"/>
            <ac:spMk id="72" creationId="{55B419A7-F817-4767-8CCB-FB0E189C4ACD}"/>
          </ac:spMkLst>
        </pc:spChg>
        <pc:spChg chg="add">
          <ac:chgData name="Zita Draper" userId="S::z.draper@uwtsd.ac.uk::b063123c-f51f-481b-b99c-f574606c9ace" providerId="AD" clId="Web-{268BCA42-F2CD-BE4C-A6CC-E4A98ABC93B5}" dt="2022-09-02T08:14:48.334" v="94"/>
          <ac:spMkLst>
            <pc:docMk/>
            <pc:sldMk cId="109857222" sldId="256"/>
            <ac:spMk id="74" creationId="{2B76CDF1-6A1E-445E-91B6-686D6C9178FF}"/>
          </ac:spMkLst>
        </pc:spChg>
        <pc:spChg chg="add">
          <ac:chgData name="Zita Draper" userId="S::z.draper@uwtsd.ac.uk::b063123c-f51f-481b-b99c-f574606c9ace" providerId="AD" clId="Web-{268BCA42-F2CD-BE4C-A6CC-E4A98ABC93B5}" dt="2022-09-02T08:14:48.334" v="94"/>
          <ac:spMkLst>
            <pc:docMk/>
            <pc:sldMk cId="109857222" sldId="256"/>
            <ac:spMk id="78" creationId="{7021D92D-08FF-45A6-9109-AC9462C7E8E3}"/>
          </ac:spMkLst>
        </pc:spChg>
        <pc:picChg chg="del">
          <ac:chgData name="Zita Draper" userId="S::z.draper@uwtsd.ac.uk::b063123c-f51f-481b-b99c-f574606c9ace" providerId="AD" clId="Web-{268BCA42-F2CD-BE4C-A6CC-E4A98ABC93B5}" dt="2022-09-02T08:10:14.766" v="73"/>
          <ac:picMkLst>
            <pc:docMk/>
            <pc:sldMk cId="109857222" sldId="256"/>
            <ac:picMk id="4" creationId="{A5DFD504-8671-91AB-C235-E2938FA43D6D}"/>
          </ac:picMkLst>
        </pc:picChg>
        <pc:picChg chg="add mod ord">
          <ac:chgData name="Zita Draper" userId="S::z.draper@uwtsd.ac.uk::b063123c-f51f-481b-b99c-f574606c9ace" providerId="AD" clId="Web-{268BCA42-F2CD-BE4C-A6CC-E4A98ABC93B5}" dt="2022-09-02T08:14:48.334" v="94"/>
          <ac:picMkLst>
            <pc:docMk/>
            <pc:sldMk cId="109857222" sldId="256"/>
            <ac:picMk id="5" creationId="{CEA0118D-4BE2-726B-8289-CCA69C172279}"/>
          </ac:picMkLst>
        </pc:picChg>
        <pc:cxnChg chg="add del">
          <ac:chgData name="Zita Draper" userId="S::z.draper@uwtsd.ac.uk::b063123c-f51f-481b-b99c-f574606c9ace" providerId="AD" clId="Web-{268BCA42-F2CD-BE4C-A6CC-E4A98ABC93B5}" dt="2022-09-02T08:10:47.845" v="76"/>
          <ac:cxnSpMkLst>
            <pc:docMk/>
            <pc:sldMk cId="109857222" sldId="256"/>
            <ac:cxnSpMk id="33" creationId="{17726E8A-324C-4684-96F2-AFDDFB2F1441}"/>
          </ac:cxnSpMkLst>
        </pc:cxnChg>
        <pc:cxnChg chg="add del">
          <ac:chgData name="Zita Draper" userId="S::z.draper@uwtsd.ac.uk::b063123c-f51f-481b-b99c-f574606c9ace" providerId="AD" clId="Web-{268BCA42-F2CD-BE4C-A6CC-E4A98ABC93B5}" dt="2022-09-02T08:10:58.970" v="78"/>
          <ac:cxnSpMkLst>
            <pc:docMk/>
            <pc:sldMk cId="109857222" sldId="256"/>
            <ac:cxnSpMk id="39" creationId="{C56E7048-86CF-445D-8846-414F144FD8DD}"/>
          </ac:cxnSpMkLst>
        </pc:cxnChg>
        <pc:cxnChg chg="add del">
          <ac:chgData name="Zita Draper" userId="S::z.draper@uwtsd.ac.uk::b063123c-f51f-481b-b99c-f574606c9ace" providerId="AD" clId="Web-{268BCA42-F2CD-BE4C-A6CC-E4A98ABC93B5}" dt="2022-09-02T08:11:11.752" v="81"/>
          <ac:cxnSpMkLst>
            <pc:docMk/>
            <pc:sldMk cId="109857222" sldId="256"/>
            <ac:cxnSpMk id="44" creationId="{D81E42A3-743C-4C15-9DA8-93AA9AEBFB17}"/>
          </ac:cxnSpMkLst>
        </pc:cxnChg>
        <pc:cxnChg chg="add del">
          <ac:chgData name="Zita Draper" userId="S::z.draper@uwtsd.ac.uk::b063123c-f51f-481b-b99c-f574606c9ace" providerId="AD" clId="Web-{268BCA42-F2CD-BE4C-A6CC-E4A98ABC93B5}" dt="2022-09-02T08:14:23.818" v="91"/>
          <ac:cxnSpMkLst>
            <pc:docMk/>
            <pc:sldMk cId="109857222" sldId="256"/>
            <ac:cxnSpMk id="54" creationId="{17726E8A-324C-4684-96F2-AFDDFB2F1441}"/>
          </ac:cxnSpMkLst>
        </pc:cxnChg>
        <pc:cxnChg chg="add del">
          <ac:chgData name="Zita Draper" userId="S::z.draper@uwtsd.ac.uk::b063123c-f51f-481b-b99c-f574606c9ace" providerId="AD" clId="Web-{268BCA42-F2CD-BE4C-A6CC-E4A98ABC93B5}" dt="2022-09-02T08:14:48.334" v="94"/>
          <ac:cxnSpMkLst>
            <pc:docMk/>
            <pc:sldMk cId="109857222" sldId="256"/>
            <ac:cxnSpMk id="67" creationId="{D81E42A3-743C-4C15-9DA8-93AA9AEBFB17}"/>
          </ac:cxnSpMkLst>
        </pc:cxnChg>
        <pc:cxnChg chg="add">
          <ac:chgData name="Zita Draper" userId="S::z.draper@uwtsd.ac.uk::b063123c-f51f-481b-b99c-f574606c9ace" providerId="AD" clId="Web-{268BCA42-F2CD-BE4C-A6CC-E4A98ABC93B5}" dt="2022-09-02T08:14:48.334" v="94"/>
          <ac:cxnSpMkLst>
            <pc:docMk/>
            <pc:sldMk cId="109857222" sldId="256"/>
            <ac:cxnSpMk id="76" creationId="{17726E8A-324C-4684-96F2-AFDDFB2F1441}"/>
          </ac:cxnSpMkLst>
        </pc:cxnChg>
      </pc:sldChg>
      <pc:sldChg chg="addSp delSp modSp new mod setBg modClrScheme setClrOvrMap chgLayout">
        <pc:chgData name="Zita Draper" userId="S::z.draper@uwtsd.ac.uk::b063123c-f51f-481b-b99c-f574606c9ace" providerId="AD" clId="Web-{268BCA42-F2CD-BE4C-A6CC-E4A98ABC93B5}" dt="2022-09-02T09:08:53.845" v="250" actId="20577"/>
        <pc:sldMkLst>
          <pc:docMk/>
          <pc:sldMk cId="271277788" sldId="257"/>
        </pc:sldMkLst>
        <pc:spChg chg="add mod ord">
          <ac:chgData name="Zita Draper" userId="S::z.draper@uwtsd.ac.uk::b063123c-f51f-481b-b99c-f574606c9ace" providerId="AD" clId="Web-{268BCA42-F2CD-BE4C-A6CC-E4A98ABC93B5}" dt="2022-09-02T09:08:45.954" v="246" actId="1076"/>
          <ac:spMkLst>
            <pc:docMk/>
            <pc:sldMk cId="271277788" sldId="257"/>
            <ac:spMk id="2" creationId="{249F790A-09EE-4436-3C46-C7A35EE44A65}"/>
          </ac:spMkLst>
        </pc:spChg>
        <pc:spChg chg="del mod ord">
          <ac:chgData name="Zita Draper" userId="S::z.draper@uwtsd.ac.uk::b063123c-f51f-481b-b99c-f574606c9ace" providerId="AD" clId="Web-{268BCA42-F2CD-BE4C-A6CC-E4A98ABC93B5}" dt="2022-09-02T08:14:59.803" v="96"/>
          <ac:spMkLst>
            <pc:docMk/>
            <pc:sldMk cId="271277788" sldId="257"/>
            <ac:spMk id="2" creationId="{88DDC522-1444-C2D6-15CD-939B89D03DE7}"/>
          </ac:spMkLst>
        </pc:spChg>
        <pc:spChg chg="del mod ord">
          <ac:chgData name="Zita Draper" userId="S::z.draper@uwtsd.ac.uk::b063123c-f51f-481b-b99c-f574606c9ace" providerId="AD" clId="Web-{268BCA42-F2CD-BE4C-A6CC-E4A98ABC93B5}" dt="2022-09-02T08:15:02.772" v="97"/>
          <ac:spMkLst>
            <pc:docMk/>
            <pc:sldMk cId="271277788" sldId="257"/>
            <ac:spMk id="3" creationId="{AA19FB1A-401E-42CC-B7B1-0FFB4EE7DB26}"/>
          </ac:spMkLst>
        </pc:spChg>
        <pc:spChg chg="add del mod">
          <ac:chgData name="Zita Draper" userId="S::z.draper@uwtsd.ac.uk::b063123c-f51f-481b-b99c-f574606c9ace" providerId="AD" clId="Web-{268BCA42-F2CD-BE4C-A6CC-E4A98ABC93B5}" dt="2022-09-02T09:04:01.087" v="126"/>
          <ac:spMkLst>
            <pc:docMk/>
            <pc:sldMk cId="271277788" sldId="257"/>
            <ac:spMk id="4" creationId="{099BA0DA-30B2-911D-449C-C8F308FD698F}"/>
          </ac:spMkLst>
        </pc:spChg>
        <pc:spChg chg="add del mod">
          <ac:chgData name="Zita Draper" userId="S::z.draper@uwtsd.ac.uk::b063123c-f51f-481b-b99c-f574606c9ace" providerId="AD" clId="Web-{268BCA42-F2CD-BE4C-A6CC-E4A98ABC93B5}" dt="2022-09-02T08:10:11.266" v="71"/>
          <ac:spMkLst>
            <pc:docMk/>
            <pc:sldMk cId="271277788" sldId="257"/>
            <ac:spMk id="5" creationId="{89AA3FCF-519A-889D-1033-0774C239214D}"/>
          </ac:spMkLst>
        </pc:spChg>
        <pc:spChg chg="add mod ord">
          <ac:chgData name="Zita Draper" userId="S::z.draper@uwtsd.ac.uk::b063123c-f51f-481b-b99c-f574606c9ace" providerId="AD" clId="Web-{268BCA42-F2CD-BE4C-A6CC-E4A98ABC93B5}" dt="2022-09-02T09:08:53.845" v="250" actId="20577"/>
          <ac:spMkLst>
            <pc:docMk/>
            <pc:sldMk cId="271277788" sldId="257"/>
            <ac:spMk id="6" creationId="{24D12803-2D50-8BAD-FF19-F393646954D4}"/>
          </ac:spMkLst>
        </pc:spChg>
        <pc:spChg chg="add mod">
          <ac:chgData name="Zita Draper" userId="S::z.draper@uwtsd.ac.uk::b063123c-f51f-481b-b99c-f574606c9ace" providerId="AD" clId="Web-{268BCA42-F2CD-BE4C-A6CC-E4A98ABC93B5}" dt="2022-09-02T09:08:35.454" v="243"/>
          <ac:spMkLst>
            <pc:docMk/>
            <pc:sldMk cId="271277788" sldId="257"/>
            <ac:spMk id="8" creationId="{75100370-0003-C71E-67BA-854A8C3415E1}"/>
          </ac:spMkLst>
        </pc:spChg>
        <pc:spChg chg="add del mod">
          <ac:chgData name="Zita Draper" userId="S::z.draper@uwtsd.ac.uk::b063123c-f51f-481b-b99c-f574606c9ace" providerId="AD" clId="Web-{268BCA42-F2CD-BE4C-A6CC-E4A98ABC93B5}" dt="2022-09-02T08:15:08.881" v="99"/>
          <ac:spMkLst>
            <pc:docMk/>
            <pc:sldMk cId="271277788" sldId="257"/>
            <ac:spMk id="8" creationId="{932F6AAC-2A3A-6290-2821-5E89AA519F4A}"/>
          </ac:spMkLst>
        </pc:spChg>
        <pc:spChg chg="add del">
          <ac:chgData name="Zita Draper" userId="S::z.draper@uwtsd.ac.uk::b063123c-f51f-481b-b99c-f574606c9ace" providerId="AD" clId="Web-{268BCA42-F2CD-BE4C-A6CC-E4A98ABC93B5}" dt="2022-09-02T09:03:46.446" v="121"/>
          <ac:spMkLst>
            <pc:docMk/>
            <pc:sldMk cId="271277788" sldId="257"/>
            <ac:spMk id="9" creationId="{DD4C4B28-6B4B-4445-8535-F516D74E4AA9}"/>
          </ac:spMkLst>
        </pc:spChg>
        <pc:spChg chg="add del">
          <ac:chgData name="Zita Draper" userId="S::z.draper@uwtsd.ac.uk::b063123c-f51f-481b-b99c-f574606c9ace" providerId="AD" clId="Web-{268BCA42-F2CD-BE4C-A6CC-E4A98ABC93B5}" dt="2022-09-02T09:08:35.423" v="242"/>
          <ac:spMkLst>
            <pc:docMk/>
            <pc:sldMk cId="271277788" sldId="257"/>
            <ac:spMk id="10" creationId="{C5176844-69C3-4F79-BE38-EA5BDDF4FEA4}"/>
          </ac:spMkLst>
        </pc:spChg>
        <pc:spChg chg="add del">
          <ac:chgData name="Zita Draper" userId="S::z.draper@uwtsd.ac.uk::b063123c-f51f-481b-b99c-f574606c9ace" providerId="AD" clId="Web-{268BCA42-F2CD-BE4C-A6CC-E4A98ABC93B5}" dt="2022-09-02T09:03:46.446" v="121"/>
          <ac:spMkLst>
            <pc:docMk/>
            <pc:sldMk cId="271277788" sldId="257"/>
            <ac:spMk id="13" creationId="{55B419A7-F817-4767-8CCB-FB0E189C4ACD}"/>
          </ac:spMkLst>
        </pc:spChg>
        <pc:spChg chg="add del">
          <ac:chgData name="Zita Draper" userId="S::z.draper@uwtsd.ac.uk::b063123c-f51f-481b-b99c-f574606c9ace" providerId="AD" clId="Web-{268BCA42-F2CD-BE4C-A6CC-E4A98ABC93B5}" dt="2022-09-02T09:08:35.423" v="242"/>
          <ac:spMkLst>
            <pc:docMk/>
            <pc:sldMk cId="271277788" sldId="257"/>
            <ac:spMk id="14" creationId="{A101E513-AF74-4E9D-A31F-99664250722D}"/>
          </ac:spMkLst>
        </pc:spChg>
        <pc:spChg chg="add del">
          <ac:chgData name="Zita Draper" userId="S::z.draper@uwtsd.ac.uk::b063123c-f51f-481b-b99c-f574606c9ace" providerId="AD" clId="Web-{268BCA42-F2CD-BE4C-A6CC-E4A98ABC93B5}" dt="2022-09-02T09:03:46.446" v="121"/>
          <ac:spMkLst>
            <pc:docMk/>
            <pc:sldMk cId="271277788" sldId="257"/>
            <ac:spMk id="15" creationId="{ADA271CD-3011-4A05-B4A3-80F1794684F2}"/>
          </ac:spMkLst>
        </pc:spChg>
        <pc:spChg chg="add">
          <ac:chgData name="Zita Draper" userId="S::z.draper@uwtsd.ac.uk::b063123c-f51f-481b-b99c-f574606c9ace" providerId="AD" clId="Web-{268BCA42-F2CD-BE4C-A6CC-E4A98ABC93B5}" dt="2022-09-02T09:08:35.454" v="243"/>
          <ac:spMkLst>
            <pc:docMk/>
            <pc:sldMk cId="271277788" sldId="257"/>
            <ac:spMk id="16" creationId="{10C9A191-62EE-4A86-8FF9-6794BC3C58A7}"/>
          </ac:spMkLst>
        </pc:spChg>
        <pc:spChg chg="add del">
          <ac:chgData name="Zita Draper" userId="S::z.draper@uwtsd.ac.uk::b063123c-f51f-481b-b99c-f574606c9ace" providerId="AD" clId="Web-{268BCA42-F2CD-BE4C-A6CC-E4A98ABC93B5}" dt="2022-09-02T09:04:00.462" v="123"/>
          <ac:spMkLst>
            <pc:docMk/>
            <pc:sldMk cId="271277788" sldId="257"/>
            <ac:spMk id="17" creationId="{ADA271CD-3011-4A05-B4A3-80F1794684F2}"/>
          </ac:spMkLst>
        </pc:spChg>
        <pc:spChg chg="add del">
          <ac:chgData name="Zita Draper" userId="S::z.draper@uwtsd.ac.uk::b063123c-f51f-481b-b99c-f574606c9ace" providerId="AD" clId="Web-{268BCA42-F2CD-BE4C-A6CC-E4A98ABC93B5}" dt="2022-09-02T09:04:00.462" v="123"/>
          <ac:spMkLst>
            <pc:docMk/>
            <pc:sldMk cId="271277788" sldId="257"/>
            <ac:spMk id="18" creationId="{DD4C4B28-6B4B-4445-8535-F516D74E4AA9}"/>
          </ac:spMkLst>
        </pc:spChg>
        <pc:spChg chg="add del">
          <ac:chgData name="Zita Draper" userId="S::z.draper@uwtsd.ac.uk::b063123c-f51f-481b-b99c-f574606c9ace" providerId="AD" clId="Web-{268BCA42-F2CD-BE4C-A6CC-E4A98ABC93B5}" dt="2022-09-02T09:04:00.462" v="123"/>
          <ac:spMkLst>
            <pc:docMk/>
            <pc:sldMk cId="271277788" sldId="257"/>
            <ac:spMk id="20" creationId="{55B419A7-F817-4767-8CCB-FB0E189C4ACD}"/>
          </ac:spMkLst>
        </pc:spChg>
        <pc:spChg chg="add">
          <ac:chgData name="Zita Draper" userId="S::z.draper@uwtsd.ac.uk::b063123c-f51f-481b-b99c-f574606c9ace" providerId="AD" clId="Web-{268BCA42-F2CD-BE4C-A6CC-E4A98ABC93B5}" dt="2022-09-02T09:08:35.454" v="243"/>
          <ac:spMkLst>
            <pc:docMk/>
            <pc:sldMk cId="271277788" sldId="257"/>
            <ac:spMk id="22" creationId="{6222F81D-28CB-42CB-9961-602C33F65295}"/>
          </ac:spMkLst>
        </pc:spChg>
        <pc:spChg chg="add">
          <ac:chgData name="Zita Draper" userId="S::z.draper@uwtsd.ac.uk::b063123c-f51f-481b-b99c-f574606c9ace" providerId="AD" clId="Web-{268BCA42-F2CD-BE4C-A6CC-E4A98ABC93B5}" dt="2022-09-02T09:08:35.454" v="243"/>
          <ac:spMkLst>
            <pc:docMk/>
            <pc:sldMk cId="271277788" sldId="257"/>
            <ac:spMk id="24" creationId="{4E75910E-4112-4447-8981-4CA7ACEF94BA}"/>
          </ac:spMkLst>
        </pc:spChg>
        <pc:picChg chg="add del mod">
          <ac:chgData name="Zita Draper" userId="S::z.draper@uwtsd.ac.uk::b063123c-f51f-481b-b99c-f574606c9ace" providerId="AD" clId="Web-{268BCA42-F2CD-BE4C-A6CC-E4A98ABC93B5}" dt="2022-09-02T09:04:01.087" v="127"/>
          <ac:picMkLst>
            <pc:docMk/>
            <pc:sldMk cId="271277788" sldId="257"/>
            <ac:picMk id="3" creationId="{6D6D1FA0-8BAE-8E66-1B8A-312518CA4291}"/>
          </ac:picMkLst>
        </pc:picChg>
        <pc:picChg chg="add del mod">
          <ac:chgData name="Zita Draper" userId="S::z.draper@uwtsd.ac.uk::b063123c-f51f-481b-b99c-f574606c9ace" providerId="AD" clId="Web-{268BCA42-F2CD-BE4C-A6CC-E4A98ABC93B5}" dt="2022-09-02T08:10:11.266" v="72"/>
          <ac:picMkLst>
            <pc:docMk/>
            <pc:sldMk cId="271277788" sldId="257"/>
            <ac:picMk id="4" creationId="{B2C83075-B780-85A2-BE34-6FAD1889B6D8}"/>
          </ac:picMkLst>
        </pc:picChg>
        <pc:picChg chg="add mod ord">
          <ac:chgData name="Zita Draper" userId="S::z.draper@uwtsd.ac.uk::b063123c-f51f-481b-b99c-f574606c9ace" providerId="AD" clId="Web-{268BCA42-F2CD-BE4C-A6CC-E4A98ABC93B5}" dt="2022-09-02T09:08:35.454" v="243"/>
          <ac:picMkLst>
            <pc:docMk/>
            <pc:sldMk cId="271277788" sldId="257"/>
            <ac:picMk id="7" creationId="{637DE592-5AD4-253E-2DD3-AC98E71B0C05}"/>
          </ac:picMkLst>
        </pc:picChg>
        <pc:cxnChg chg="add del">
          <ac:chgData name="Zita Draper" userId="S::z.draper@uwtsd.ac.uk::b063123c-f51f-481b-b99c-f574606c9ace" providerId="AD" clId="Web-{268BCA42-F2CD-BE4C-A6CC-E4A98ABC93B5}" dt="2022-09-02T09:03:46.446" v="121"/>
          <ac:cxnSpMkLst>
            <pc:docMk/>
            <pc:sldMk cId="271277788" sldId="257"/>
            <ac:cxnSpMk id="11" creationId="{0CB1C732-7193-4253-8746-850D090A6B4E}"/>
          </ac:cxnSpMkLst>
        </pc:cxnChg>
        <pc:cxnChg chg="add del">
          <ac:chgData name="Zita Draper" userId="S::z.draper@uwtsd.ac.uk::b063123c-f51f-481b-b99c-f574606c9ace" providerId="AD" clId="Web-{268BCA42-F2CD-BE4C-A6CC-E4A98ABC93B5}" dt="2022-09-02T09:08:35.423" v="242"/>
          <ac:cxnSpMkLst>
            <pc:docMk/>
            <pc:sldMk cId="271277788" sldId="257"/>
            <ac:cxnSpMk id="12" creationId="{61A0812C-8DCE-4CA2-904B-A5A5C12CA4F3}"/>
          </ac:cxnSpMkLst>
        </pc:cxnChg>
        <pc:cxnChg chg="add del">
          <ac:chgData name="Zita Draper" userId="S::z.draper@uwtsd.ac.uk::b063123c-f51f-481b-b99c-f574606c9ace" providerId="AD" clId="Web-{268BCA42-F2CD-BE4C-A6CC-E4A98ABC93B5}" dt="2022-09-02T09:04:00.462" v="123"/>
          <ac:cxnSpMkLst>
            <pc:docMk/>
            <pc:sldMk cId="271277788" sldId="257"/>
            <ac:cxnSpMk id="19" creationId="{0CB1C732-7193-4253-8746-850D090A6B4E}"/>
          </ac:cxnSpMkLst>
        </pc:cxnChg>
        <pc:cxnChg chg="add del">
          <ac:chgData name="Zita Draper" userId="S::z.draper@uwtsd.ac.uk::b063123c-f51f-481b-b99c-f574606c9ace" providerId="AD" clId="Web-{268BCA42-F2CD-BE4C-A6CC-E4A98ABC93B5}" dt="2022-09-02T09:04:00.462" v="123"/>
          <ac:cxnSpMkLst>
            <pc:docMk/>
            <pc:sldMk cId="271277788" sldId="257"/>
            <ac:cxnSpMk id="21" creationId="{E3B95BE3-D5B2-4F38-9A01-17866C9FBA6E}"/>
          </ac:cxnSpMkLst>
        </pc:cxnChg>
        <pc:cxnChg chg="add">
          <ac:chgData name="Zita Draper" userId="S::z.draper@uwtsd.ac.uk::b063123c-f51f-481b-b99c-f574606c9ace" providerId="AD" clId="Web-{268BCA42-F2CD-BE4C-A6CC-E4A98ABC93B5}" dt="2022-09-02T09:08:35.454" v="243"/>
          <ac:cxnSpMkLst>
            <pc:docMk/>
            <pc:sldMk cId="271277788" sldId="257"/>
            <ac:cxnSpMk id="23" creationId="{081E1E49-F752-49CA-BFF6-1303B0A8AA03}"/>
          </ac:cxnSpMkLst>
        </pc:cxnChg>
      </pc:sldChg>
      <pc:sldChg chg="addSp delSp modSp new mod setBg setClrOvrMap">
        <pc:chgData name="Zita Draper" userId="S::z.draper@uwtsd.ac.uk::b063123c-f51f-481b-b99c-f574606c9ace" providerId="AD" clId="Web-{268BCA42-F2CD-BE4C-A6CC-E4A98ABC93B5}" dt="2022-09-02T09:34:08.839" v="360"/>
        <pc:sldMkLst>
          <pc:docMk/>
          <pc:sldMk cId="1545298001" sldId="258"/>
        </pc:sldMkLst>
        <pc:spChg chg="mod">
          <ac:chgData name="Zita Draper" userId="S::z.draper@uwtsd.ac.uk::b063123c-f51f-481b-b99c-f574606c9ace" providerId="AD" clId="Web-{268BCA42-F2CD-BE4C-A6CC-E4A98ABC93B5}" dt="2022-09-02T09:34:08.839" v="360"/>
          <ac:spMkLst>
            <pc:docMk/>
            <pc:sldMk cId="1545298001" sldId="258"/>
            <ac:spMk id="2" creationId="{B2C25ED4-14E4-AAD4-6CE1-7EB0CCF8549B}"/>
          </ac:spMkLst>
        </pc:spChg>
        <pc:spChg chg="del mod">
          <ac:chgData name="Zita Draper" userId="S::z.draper@uwtsd.ac.uk::b063123c-f51f-481b-b99c-f574606c9ace" providerId="AD" clId="Web-{268BCA42-F2CD-BE4C-A6CC-E4A98ABC93B5}" dt="2022-09-02T09:33:32.744" v="352"/>
          <ac:spMkLst>
            <pc:docMk/>
            <pc:sldMk cId="1545298001" sldId="258"/>
            <ac:spMk id="3" creationId="{A7F123D1-ED31-A1CC-D673-910AC899BFE9}"/>
          </ac:spMkLst>
        </pc:spChg>
        <pc:spChg chg="add del">
          <ac:chgData name="Zita Draper" userId="S::z.draper@uwtsd.ac.uk::b063123c-f51f-481b-b99c-f574606c9ace" providerId="AD" clId="Web-{268BCA42-F2CD-BE4C-A6CC-E4A98ABC93B5}" dt="2022-09-02T09:34:08.839" v="360"/>
          <ac:spMkLst>
            <pc:docMk/>
            <pc:sldMk cId="1545298001" sldId="258"/>
            <ac:spMk id="9" creationId="{C5176844-69C3-4F79-BE38-EA5BDDF4FEA4}"/>
          </ac:spMkLst>
        </pc:spChg>
        <pc:spChg chg="add del">
          <ac:chgData name="Zita Draper" userId="S::z.draper@uwtsd.ac.uk::b063123c-f51f-481b-b99c-f574606c9ace" providerId="AD" clId="Web-{268BCA42-F2CD-BE4C-A6CC-E4A98ABC93B5}" dt="2022-09-02T09:34:08.839" v="360"/>
          <ac:spMkLst>
            <pc:docMk/>
            <pc:sldMk cId="1545298001" sldId="258"/>
            <ac:spMk id="13" creationId="{A101E513-AF74-4E9D-A31F-99664250722D}"/>
          </ac:spMkLst>
        </pc:spChg>
        <pc:spChg chg="add">
          <ac:chgData name="Zita Draper" userId="S::z.draper@uwtsd.ac.uk::b063123c-f51f-481b-b99c-f574606c9ace" providerId="AD" clId="Web-{268BCA42-F2CD-BE4C-A6CC-E4A98ABC93B5}" dt="2022-09-02T09:34:08.839" v="360"/>
          <ac:spMkLst>
            <pc:docMk/>
            <pc:sldMk cId="1545298001" sldId="258"/>
            <ac:spMk id="18" creationId="{C5176844-69C3-4F79-BE38-EA5BDDF4FEA4}"/>
          </ac:spMkLst>
        </pc:spChg>
        <pc:spChg chg="add">
          <ac:chgData name="Zita Draper" userId="S::z.draper@uwtsd.ac.uk::b063123c-f51f-481b-b99c-f574606c9ace" providerId="AD" clId="Web-{268BCA42-F2CD-BE4C-A6CC-E4A98ABC93B5}" dt="2022-09-02T09:34:08.839" v="360"/>
          <ac:spMkLst>
            <pc:docMk/>
            <pc:sldMk cId="1545298001" sldId="258"/>
            <ac:spMk id="20" creationId="{CEB9CCF0-FDC8-4563-ADE4-F400B6BD14AA}"/>
          </ac:spMkLst>
        </pc:spChg>
        <pc:spChg chg="add">
          <ac:chgData name="Zita Draper" userId="S::z.draper@uwtsd.ac.uk::b063123c-f51f-481b-b99c-f574606c9ace" providerId="AD" clId="Web-{268BCA42-F2CD-BE4C-A6CC-E4A98ABC93B5}" dt="2022-09-02T09:34:08.839" v="360"/>
          <ac:spMkLst>
            <pc:docMk/>
            <pc:sldMk cId="1545298001" sldId="258"/>
            <ac:spMk id="22" creationId="{A101E513-AF74-4E9D-A31F-99664250722D}"/>
          </ac:spMkLst>
        </pc:spChg>
        <pc:graphicFrameChg chg="add mod modGraphic">
          <ac:chgData name="Zita Draper" userId="S::z.draper@uwtsd.ac.uk::b063123c-f51f-481b-b99c-f574606c9ace" providerId="AD" clId="Web-{268BCA42-F2CD-BE4C-A6CC-E4A98ABC93B5}" dt="2022-09-02T09:34:08.839" v="360"/>
          <ac:graphicFrameMkLst>
            <pc:docMk/>
            <pc:sldMk cId="1545298001" sldId="258"/>
            <ac:graphicFrameMk id="5" creationId="{D71679EB-5FE6-ED9A-3018-8A16DF1182DA}"/>
          </ac:graphicFrameMkLst>
        </pc:graphicFrameChg>
        <pc:cxnChg chg="add del">
          <ac:chgData name="Zita Draper" userId="S::z.draper@uwtsd.ac.uk::b063123c-f51f-481b-b99c-f574606c9ace" providerId="AD" clId="Web-{268BCA42-F2CD-BE4C-A6CC-E4A98ABC93B5}" dt="2022-09-02T09:34:08.839" v="360"/>
          <ac:cxnSpMkLst>
            <pc:docMk/>
            <pc:sldMk cId="1545298001" sldId="258"/>
            <ac:cxnSpMk id="11" creationId="{623022EF-4E43-4298-8E3D-DA5EF06176E9}"/>
          </ac:cxnSpMkLst>
        </pc:cxnChg>
      </pc:sldChg>
      <pc:sldChg chg="addSp modSp new mod setBg setClrOvrMap">
        <pc:chgData name="Zita Draper" userId="S::z.draper@uwtsd.ac.uk::b063123c-f51f-481b-b99c-f574606c9ace" providerId="AD" clId="Web-{268BCA42-F2CD-BE4C-A6CC-E4A98ABC93B5}" dt="2022-09-02T10:15:14.657" v="396" actId="20577"/>
        <pc:sldMkLst>
          <pc:docMk/>
          <pc:sldMk cId="2115239236" sldId="259"/>
        </pc:sldMkLst>
        <pc:spChg chg="mod">
          <ac:chgData name="Zita Draper" userId="S::z.draper@uwtsd.ac.uk::b063123c-f51f-481b-b99c-f574606c9ace" providerId="AD" clId="Web-{268BCA42-F2CD-BE4C-A6CC-E4A98ABC93B5}" dt="2022-09-02T10:15:14.657" v="396" actId="20577"/>
          <ac:spMkLst>
            <pc:docMk/>
            <pc:sldMk cId="2115239236" sldId="259"/>
            <ac:spMk id="2" creationId="{B53F7878-FC52-5A5E-94D1-081ADD41B18A}"/>
          </ac:spMkLst>
        </pc:spChg>
        <pc:spChg chg="mod">
          <ac:chgData name="Zita Draper" userId="S::z.draper@uwtsd.ac.uk::b063123c-f51f-481b-b99c-f574606c9ace" providerId="AD" clId="Web-{268BCA42-F2CD-BE4C-A6CC-E4A98ABC93B5}" dt="2022-09-02T10:15:01.563" v="391" actId="1076"/>
          <ac:spMkLst>
            <pc:docMk/>
            <pc:sldMk cId="2115239236" sldId="259"/>
            <ac:spMk id="3" creationId="{7B6EC67F-3C7E-7EEF-C804-2C5E6BD4B4D2}"/>
          </ac:spMkLst>
        </pc:spChg>
        <pc:spChg chg="add">
          <ac:chgData name="Zita Draper" userId="S::z.draper@uwtsd.ac.uk::b063123c-f51f-481b-b99c-f574606c9ace" providerId="AD" clId="Web-{268BCA42-F2CD-BE4C-A6CC-E4A98ABC93B5}" dt="2022-09-02T10:14:48.812" v="386"/>
          <ac:spMkLst>
            <pc:docMk/>
            <pc:sldMk cId="2115239236" sldId="259"/>
            <ac:spMk id="9" creationId="{C5176844-69C3-4F79-BE38-EA5BDDF4FEA4}"/>
          </ac:spMkLst>
        </pc:spChg>
        <pc:spChg chg="add">
          <ac:chgData name="Zita Draper" userId="S::z.draper@uwtsd.ac.uk::b063123c-f51f-481b-b99c-f574606c9ace" providerId="AD" clId="Web-{268BCA42-F2CD-BE4C-A6CC-E4A98ABC93B5}" dt="2022-09-02T10:14:48.812" v="386"/>
          <ac:spMkLst>
            <pc:docMk/>
            <pc:sldMk cId="2115239236" sldId="259"/>
            <ac:spMk id="13" creationId="{CAF8A158-E51E-4253-820B-3970F73976B6}"/>
          </ac:spMkLst>
        </pc:spChg>
        <pc:spChg chg="add">
          <ac:chgData name="Zita Draper" userId="S::z.draper@uwtsd.ac.uk::b063123c-f51f-481b-b99c-f574606c9ace" providerId="AD" clId="Web-{268BCA42-F2CD-BE4C-A6CC-E4A98ABC93B5}" dt="2022-09-02T10:14:48.812" v="386"/>
          <ac:spMkLst>
            <pc:docMk/>
            <pc:sldMk cId="2115239236" sldId="259"/>
            <ac:spMk id="15" creationId="{A101E513-AF74-4E9D-A31F-99664250722D}"/>
          </ac:spMkLst>
        </pc:spChg>
        <pc:picChg chg="add mod">
          <ac:chgData name="Zita Draper" userId="S::z.draper@uwtsd.ac.uk::b063123c-f51f-481b-b99c-f574606c9ace" providerId="AD" clId="Web-{268BCA42-F2CD-BE4C-A6CC-E4A98ABC93B5}" dt="2022-09-02T10:14:48.812" v="386"/>
          <ac:picMkLst>
            <pc:docMk/>
            <pc:sldMk cId="2115239236" sldId="259"/>
            <ac:picMk id="4" creationId="{3F9D55E4-9542-C717-B557-F6B0BFAFB59C}"/>
          </ac:picMkLst>
        </pc:picChg>
        <pc:cxnChg chg="add">
          <ac:chgData name="Zita Draper" userId="S::z.draper@uwtsd.ac.uk::b063123c-f51f-481b-b99c-f574606c9ace" providerId="AD" clId="Web-{268BCA42-F2CD-BE4C-A6CC-E4A98ABC93B5}" dt="2022-09-02T10:14:48.812" v="386"/>
          <ac:cxnSpMkLst>
            <pc:docMk/>
            <pc:sldMk cId="2115239236" sldId="259"/>
            <ac:cxnSpMk id="11" creationId="{33862825-C012-4895-A17E-F3D1F62D89DD}"/>
          </ac:cxnSpMkLst>
        </pc:cxnChg>
      </pc:sldChg>
      <pc:sldChg chg="addSp modSp new mod setBg setClrOvrMap">
        <pc:chgData name="Zita Draper" userId="S::z.draper@uwtsd.ac.uk::b063123c-f51f-481b-b99c-f574606c9ace" providerId="AD" clId="Web-{268BCA42-F2CD-BE4C-A6CC-E4A98ABC93B5}" dt="2022-09-02T10:18:51.663" v="460"/>
        <pc:sldMkLst>
          <pc:docMk/>
          <pc:sldMk cId="95510589" sldId="260"/>
        </pc:sldMkLst>
        <pc:spChg chg="mod">
          <ac:chgData name="Zita Draper" userId="S::z.draper@uwtsd.ac.uk::b063123c-f51f-481b-b99c-f574606c9ace" providerId="AD" clId="Web-{268BCA42-F2CD-BE4C-A6CC-E4A98ABC93B5}" dt="2022-09-02T10:18:51.663" v="460"/>
          <ac:spMkLst>
            <pc:docMk/>
            <pc:sldMk cId="95510589" sldId="260"/>
            <ac:spMk id="2" creationId="{584D8F1E-B963-5B09-9CAA-61D3661203A6}"/>
          </ac:spMkLst>
        </pc:spChg>
        <pc:spChg chg="mod">
          <ac:chgData name="Zita Draper" userId="S::z.draper@uwtsd.ac.uk::b063123c-f51f-481b-b99c-f574606c9ace" providerId="AD" clId="Web-{268BCA42-F2CD-BE4C-A6CC-E4A98ABC93B5}" dt="2022-09-02T10:18:51.663" v="460"/>
          <ac:spMkLst>
            <pc:docMk/>
            <pc:sldMk cId="95510589" sldId="260"/>
            <ac:spMk id="3" creationId="{3BECE31C-8DB2-66C7-A659-B23C779625A3}"/>
          </ac:spMkLst>
        </pc:spChg>
        <pc:spChg chg="add">
          <ac:chgData name="Zita Draper" userId="S::z.draper@uwtsd.ac.uk::b063123c-f51f-481b-b99c-f574606c9ace" providerId="AD" clId="Web-{268BCA42-F2CD-BE4C-A6CC-E4A98ABC93B5}" dt="2022-09-02T10:18:51.663" v="460"/>
          <ac:spMkLst>
            <pc:docMk/>
            <pc:sldMk cId="95510589" sldId="260"/>
            <ac:spMk id="10" creationId="{C5176844-69C3-4F79-BE38-EA5BDDF4FEA4}"/>
          </ac:spMkLst>
        </pc:spChg>
        <pc:spChg chg="add">
          <ac:chgData name="Zita Draper" userId="S::z.draper@uwtsd.ac.uk::b063123c-f51f-481b-b99c-f574606c9ace" providerId="AD" clId="Web-{268BCA42-F2CD-BE4C-A6CC-E4A98ABC93B5}" dt="2022-09-02T10:18:51.663" v="460"/>
          <ac:spMkLst>
            <pc:docMk/>
            <pc:sldMk cId="95510589" sldId="260"/>
            <ac:spMk id="14" creationId="{CAF8A158-E51E-4253-820B-3970F73976B6}"/>
          </ac:spMkLst>
        </pc:spChg>
        <pc:spChg chg="add">
          <ac:chgData name="Zita Draper" userId="S::z.draper@uwtsd.ac.uk::b063123c-f51f-481b-b99c-f574606c9ace" providerId="AD" clId="Web-{268BCA42-F2CD-BE4C-A6CC-E4A98ABC93B5}" dt="2022-09-02T10:18:51.663" v="460"/>
          <ac:spMkLst>
            <pc:docMk/>
            <pc:sldMk cId="95510589" sldId="260"/>
            <ac:spMk id="16" creationId="{A101E513-AF74-4E9D-A31F-99664250722D}"/>
          </ac:spMkLst>
        </pc:spChg>
        <pc:picChg chg="add">
          <ac:chgData name="Zita Draper" userId="S::z.draper@uwtsd.ac.uk::b063123c-f51f-481b-b99c-f574606c9ace" providerId="AD" clId="Web-{268BCA42-F2CD-BE4C-A6CC-E4A98ABC93B5}" dt="2022-09-02T10:18:51.663" v="460"/>
          <ac:picMkLst>
            <pc:docMk/>
            <pc:sldMk cId="95510589" sldId="260"/>
            <ac:picMk id="7" creationId="{1028E352-DB7F-0129-2F0B-B0151EB803E5}"/>
          </ac:picMkLst>
        </pc:picChg>
        <pc:cxnChg chg="add">
          <ac:chgData name="Zita Draper" userId="S::z.draper@uwtsd.ac.uk::b063123c-f51f-481b-b99c-f574606c9ace" providerId="AD" clId="Web-{268BCA42-F2CD-BE4C-A6CC-E4A98ABC93B5}" dt="2022-09-02T10:18:51.663" v="460"/>
          <ac:cxnSpMkLst>
            <pc:docMk/>
            <pc:sldMk cId="95510589" sldId="260"/>
            <ac:cxnSpMk id="12" creationId="{33862825-C012-4895-A17E-F3D1F62D89DD}"/>
          </ac:cxnSpMkLst>
        </pc:cxnChg>
      </pc:sldChg>
      <pc:sldChg chg="modSp new">
        <pc:chgData name="Zita Draper" userId="S::z.draper@uwtsd.ac.uk::b063123c-f51f-481b-b99c-f574606c9ace" providerId="AD" clId="Web-{268BCA42-F2CD-BE4C-A6CC-E4A98ABC93B5}" dt="2022-09-02T10:19:16.101" v="470" actId="20577"/>
        <pc:sldMkLst>
          <pc:docMk/>
          <pc:sldMk cId="1943147249" sldId="261"/>
        </pc:sldMkLst>
        <pc:spChg chg="mod">
          <ac:chgData name="Zita Draper" userId="S::z.draper@uwtsd.ac.uk::b063123c-f51f-481b-b99c-f574606c9ace" providerId="AD" clId="Web-{268BCA42-F2CD-BE4C-A6CC-E4A98ABC93B5}" dt="2022-09-02T10:19:16.101" v="470" actId="20577"/>
          <ac:spMkLst>
            <pc:docMk/>
            <pc:sldMk cId="1943147249" sldId="261"/>
            <ac:spMk id="2" creationId="{628366EF-974E-3718-26FF-A9F80EAB6AAA}"/>
          </ac:spMkLst>
        </pc:spChg>
      </pc:sldChg>
      <pc:sldChg chg="new">
        <pc:chgData name="Zita Draper" userId="S::z.draper@uwtsd.ac.uk::b063123c-f51f-481b-b99c-f574606c9ace" providerId="AD" clId="Web-{268BCA42-F2CD-BE4C-A6CC-E4A98ABC93B5}" dt="2022-09-02T07:46:33.398" v="5"/>
        <pc:sldMkLst>
          <pc:docMk/>
          <pc:sldMk cId="358064655" sldId="262"/>
        </pc:sldMkLst>
      </pc:sldChg>
      <pc:sldChg chg="new">
        <pc:chgData name="Zita Draper" userId="S::z.draper@uwtsd.ac.uk::b063123c-f51f-481b-b99c-f574606c9ace" providerId="AD" clId="Web-{268BCA42-F2CD-BE4C-A6CC-E4A98ABC93B5}" dt="2022-09-02T07:46:33.617" v="6"/>
        <pc:sldMkLst>
          <pc:docMk/>
          <pc:sldMk cId="1184376368" sldId="263"/>
        </pc:sldMkLst>
      </pc:sldChg>
      <pc:sldChg chg="new">
        <pc:chgData name="Zita Draper" userId="S::z.draper@uwtsd.ac.uk::b063123c-f51f-481b-b99c-f574606c9ace" providerId="AD" clId="Web-{268BCA42-F2CD-BE4C-A6CC-E4A98ABC93B5}" dt="2022-09-02T07:46:34.101" v="7"/>
        <pc:sldMkLst>
          <pc:docMk/>
          <pc:sldMk cId="2945667985" sldId="264"/>
        </pc:sldMkLst>
      </pc:sldChg>
      <pc:sldChg chg="new">
        <pc:chgData name="Zita Draper" userId="S::z.draper@uwtsd.ac.uk::b063123c-f51f-481b-b99c-f574606c9ace" providerId="AD" clId="Web-{268BCA42-F2CD-BE4C-A6CC-E4A98ABC93B5}" dt="2022-09-02T07:46:34.398" v="8"/>
        <pc:sldMkLst>
          <pc:docMk/>
          <pc:sldMk cId="531184225" sldId="265"/>
        </pc:sldMkLst>
      </pc:sldChg>
      <pc:sldChg chg="new">
        <pc:chgData name="Zita Draper" userId="S::z.draper@uwtsd.ac.uk::b063123c-f51f-481b-b99c-f574606c9ace" providerId="AD" clId="Web-{268BCA42-F2CD-BE4C-A6CC-E4A98ABC93B5}" dt="2022-09-02T07:46:34.742" v="9"/>
        <pc:sldMkLst>
          <pc:docMk/>
          <pc:sldMk cId="3538931995" sldId="266"/>
        </pc:sldMkLst>
      </pc:sldChg>
      <pc:sldChg chg="new">
        <pc:chgData name="Zita Draper" userId="S::z.draper@uwtsd.ac.uk::b063123c-f51f-481b-b99c-f574606c9ace" providerId="AD" clId="Web-{268BCA42-F2CD-BE4C-A6CC-E4A98ABC93B5}" dt="2022-09-02T07:46:35.101" v="10"/>
        <pc:sldMkLst>
          <pc:docMk/>
          <pc:sldMk cId="2308514567" sldId="267"/>
        </pc:sldMkLst>
      </pc:sldChg>
      <pc:sldChg chg="new">
        <pc:chgData name="Zita Draper" userId="S::z.draper@uwtsd.ac.uk::b063123c-f51f-481b-b99c-f574606c9ace" providerId="AD" clId="Web-{268BCA42-F2CD-BE4C-A6CC-E4A98ABC93B5}" dt="2022-09-02T07:46:35.523" v="11"/>
        <pc:sldMkLst>
          <pc:docMk/>
          <pc:sldMk cId="3603110094" sldId="268"/>
        </pc:sldMkLst>
      </pc:sldChg>
      <pc:sldChg chg="addSp delSp modSp new mod setBg addAnim delAnim">
        <pc:chgData name="Zita Draper" userId="S::z.draper@uwtsd.ac.uk::b063123c-f51f-481b-b99c-f574606c9ace" providerId="AD" clId="Web-{268BCA42-F2CD-BE4C-A6CC-E4A98ABC93B5}" dt="2022-09-02T09:15:34.371" v="291" actId="1076"/>
        <pc:sldMkLst>
          <pc:docMk/>
          <pc:sldMk cId="3248203137" sldId="269"/>
        </pc:sldMkLst>
        <pc:spChg chg="mod">
          <ac:chgData name="Zita Draper" userId="S::z.draper@uwtsd.ac.uk::b063123c-f51f-481b-b99c-f574606c9ace" providerId="AD" clId="Web-{268BCA42-F2CD-BE4C-A6CC-E4A98ABC93B5}" dt="2022-09-02T09:15:19.480" v="289" actId="20577"/>
          <ac:spMkLst>
            <pc:docMk/>
            <pc:sldMk cId="3248203137" sldId="269"/>
            <ac:spMk id="2" creationId="{51FC69D2-D96A-E29D-DB24-96A41D8888A5}"/>
          </ac:spMkLst>
        </pc:spChg>
        <pc:spChg chg="mod">
          <ac:chgData name="Zita Draper" userId="S::z.draper@uwtsd.ac.uk::b063123c-f51f-481b-b99c-f574606c9ace" providerId="AD" clId="Web-{268BCA42-F2CD-BE4C-A6CC-E4A98ABC93B5}" dt="2022-09-02T09:15:34.371" v="291" actId="1076"/>
          <ac:spMkLst>
            <pc:docMk/>
            <pc:sldMk cId="3248203137" sldId="269"/>
            <ac:spMk id="3" creationId="{69D4989C-3DB9-796F-3F3B-C1B761176A53}"/>
          </ac:spMkLst>
        </pc:spChg>
        <pc:spChg chg="add del mod">
          <ac:chgData name="Zita Draper" userId="S::z.draper@uwtsd.ac.uk::b063123c-f51f-481b-b99c-f574606c9ace" providerId="AD" clId="Web-{268BCA42-F2CD-BE4C-A6CC-E4A98ABC93B5}" dt="2022-09-02T09:11:49.131" v="279"/>
          <ac:spMkLst>
            <pc:docMk/>
            <pc:sldMk cId="3248203137" sldId="269"/>
            <ac:spMk id="5" creationId="{C80FF961-6B0E-317D-2F4E-9659B766AB02}"/>
          </ac:spMkLst>
        </pc:spChg>
        <pc:spChg chg="add del">
          <ac:chgData name="Zita Draper" userId="S::z.draper@uwtsd.ac.uk::b063123c-f51f-481b-b99c-f574606c9ace" providerId="AD" clId="Web-{268BCA42-F2CD-BE4C-A6CC-E4A98ABC93B5}" dt="2022-09-02T09:15:04.917" v="285"/>
          <ac:spMkLst>
            <pc:docMk/>
            <pc:sldMk cId="3248203137" sldId="269"/>
            <ac:spMk id="12" creationId="{DD4C4B28-6B4B-4445-8535-F516D74E4AA9}"/>
          </ac:spMkLst>
        </pc:spChg>
        <pc:spChg chg="add del">
          <ac:chgData name="Zita Draper" userId="S::z.draper@uwtsd.ac.uk::b063123c-f51f-481b-b99c-f574606c9ace" providerId="AD" clId="Web-{268BCA42-F2CD-BE4C-A6CC-E4A98ABC93B5}" dt="2022-09-02T09:15:04.917" v="285"/>
          <ac:spMkLst>
            <pc:docMk/>
            <pc:sldMk cId="3248203137" sldId="269"/>
            <ac:spMk id="16" creationId="{55B419A7-F817-4767-8CCB-FB0E189C4ACD}"/>
          </ac:spMkLst>
        </pc:spChg>
        <pc:spChg chg="add del">
          <ac:chgData name="Zita Draper" userId="S::z.draper@uwtsd.ac.uk::b063123c-f51f-481b-b99c-f574606c9ace" providerId="AD" clId="Web-{268BCA42-F2CD-BE4C-A6CC-E4A98ABC93B5}" dt="2022-09-02T09:15:04.917" v="285"/>
          <ac:spMkLst>
            <pc:docMk/>
            <pc:sldMk cId="3248203137" sldId="269"/>
            <ac:spMk id="18" creationId="{E00BAC37-2349-41A4-84EA-E79BF409D922}"/>
          </ac:spMkLst>
        </pc:spChg>
        <pc:spChg chg="add del">
          <ac:chgData name="Zita Draper" userId="S::z.draper@uwtsd.ac.uk::b063123c-f51f-481b-b99c-f574606c9ace" providerId="AD" clId="Web-{268BCA42-F2CD-BE4C-A6CC-E4A98ABC93B5}" dt="2022-09-02T09:15:04.917" v="285"/>
          <ac:spMkLst>
            <pc:docMk/>
            <pc:sldMk cId="3248203137" sldId="269"/>
            <ac:spMk id="22" creationId="{7021D92D-08FF-45A6-9109-AC9462C7E8E3}"/>
          </ac:spMkLst>
        </pc:spChg>
        <pc:spChg chg="add">
          <ac:chgData name="Zita Draper" userId="S::z.draper@uwtsd.ac.uk::b063123c-f51f-481b-b99c-f574606c9ace" providerId="AD" clId="Web-{268BCA42-F2CD-BE4C-A6CC-E4A98ABC93B5}" dt="2022-09-02T09:15:04.917" v="286"/>
          <ac:spMkLst>
            <pc:docMk/>
            <pc:sldMk cId="3248203137" sldId="269"/>
            <ac:spMk id="24" creationId="{DD4C4B28-6B4B-4445-8535-F516D74E4AA9}"/>
          </ac:spMkLst>
        </pc:spChg>
        <pc:spChg chg="add">
          <ac:chgData name="Zita Draper" userId="S::z.draper@uwtsd.ac.uk::b063123c-f51f-481b-b99c-f574606c9ace" providerId="AD" clId="Web-{268BCA42-F2CD-BE4C-A6CC-E4A98ABC93B5}" dt="2022-09-02T09:15:04.917" v="286"/>
          <ac:spMkLst>
            <pc:docMk/>
            <pc:sldMk cId="3248203137" sldId="269"/>
            <ac:spMk id="26" creationId="{55B419A7-F817-4767-8CCB-FB0E189C4ACD}"/>
          </ac:spMkLst>
        </pc:spChg>
        <pc:spChg chg="add">
          <ac:chgData name="Zita Draper" userId="S::z.draper@uwtsd.ac.uk::b063123c-f51f-481b-b99c-f574606c9ace" providerId="AD" clId="Web-{268BCA42-F2CD-BE4C-A6CC-E4A98ABC93B5}" dt="2022-09-02T09:15:04.917" v="286"/>
          <ac:spMkLst>
            <pc:docMk/>
            <pc:sldMk cId="3248203137" sldId="269"/>
            <ac:spMk id="27" creationId="{2B76CDF1-6A1E-445E-91B6-686D6C9178FF}"/>
          </ac:spMkLst>
        </pc:spChg>
        <pc:spChg chg="add">
          <ac:chgData name="Zita Draper" userId="S::z.draper@uwtsd.ac.uk::b063123c-f51f-481b-b99c-f574606c9ace" providerId="AD" clId="Web-{268BCA42-F2CD-BE4C-A6CC-E4A98ABC93B5}" dt="2022-09-02T09:15:04.917" v="286"/>
          <ac:spMkLst>
            <pc:docMk/>
            <pc:sldMk cId="3248203137" sldId="269"/>
            <ac:spMk id="29" creationId="{7021D92D-08FF-45A6-9109-AC9462C7E8E3}"/>
          </ac:spMkLst>
        </pc:spChg>
        <pc:picChg chg="add del mod">
          <ac:chgData name="Zita Draper" userId="S::z.draper@uwtsd.ac.uk::b063123c-f51f-481b-b99c-f574606c9ace" providerId="AD" clId="Web-{268BCA42-F2CD-BE4C-A6CC-E4A98ABC93B5}" dt="2022-09-02T09:11:49.131" v="280"/>
          <ac:picMkLst>
            <pc:docMk/>
            <pc:sldMk cId="3248203137" sldId="269"/>
            <ac:picMk id="4" creationId="{4D8F4AC7-27AC-ADBF-8F31-BCB1A3C602A9}"/>
          </ac:picMkLst>
        </pc:picChg>
        <pc:picChg chg="add mod ord">
          <ac:chgData name="Zita Draper" userId="S::z.draper@uwtsd.ac.uk::b063123c-f51f-481b-b99c-f574606c9ace" providerId="AD" clId="Web-{268BCA42-F2CD-BE4C-A6CC-E4A98ABC93B5}" dt="2022-09-02T09:15:04.917" v="286"/>
          <ac:picMkLst>
            <pc:docMk/>
            <pc:sldMk cId="3248203137" sldId="269"/>
            <ac:picMk id="7" creationId="{8C3F90D2-6CC2-C3BB-8CA9-E24F06AD7273}"/>
          </ac:picMkLst>
        </pc:picChg>
        <pc:cxnChg chg="add del">
          <ac:chgData name="Zita Draper" userId="S::z.draper@uwtsd.ac.uk::b063123c-f51f-481b-b99c-f574606c9ace" providerId="AD" clId="Web-{268BCA42-F2CD-BE4C-A6CC-E4A98ABC93B5}" dt="2022-09-02T09:15:04.917" v="285"/>
          <ac:cxnSpMkLst>
            <pc:docMk/>
            <pc:sldMk cId="3248203137" sldId="269"/>
            <ac:cxnSpMk id="14" creationId="{0CB1C732-7193-4253-8746-850D090A6B4E}"/>
          </ac:cxnSpMkLst>
        </pc:cxnChg>
        <pc:cxnChg chg="add del">
          <ac:chgData name="Zita Draper" userId="S::z.draper@uwtsd.ac.uk::b063123c-f51f-481b-b99c-f574606c9ace" providerId="AD" clId="Web-{268BCA42-F2CD-BE4C-A6CC-E4A98ABC93B5}" dt="2022-09-02T09:15:04.917" v="285"/>
          <ac:cxnSpMkLst>
            <pc:docMk/>
            <pc:sldMk cId="3248203137" sldId="269"/>
            <ac:cxnSpMk id="20" creationId="{0171B0E8-564E-4AB0-9F02-631F8186CD48}"/>
          </ac:cxnSpMkLst>
        </pc:cxnChg>
        <pc:cxnChg chg="add">
          <ac:chgData name="Zita Draper" userId="S::z.draper@uwtsd.ac.uk::b063123c-f51f-481b-b99c-f574606c9ace" providerId="AD" clId="Web-{268BCA42-F2CD-BE4C-A6CC-E4A98ABC93B5}" dt="2022-09-02T09:15:04.917" v="286"/>
          <ac:cxnSpMkLst>
            <pc:docMk/>
            <pc:sldMk cId="3248203137" sldId="269"/>
            <ac:cxnSpMk id="25" creationId="{0CB1C732-7193-4253-8746-850D090A6B4E}"/>
          </ac:cxnSpMkLst>
        </pc:cxnChg>
        <pc:cxnChg chg="add">
          <ac:chgData name="Zita Draper" userId="S::z.draper@uwtsd.ac.uk::b063123c-f51f-481b-b99c-f574606c9ace" providerId="AD" clId="Web-{268BCA42-F2CD-BE4C-A6CC-E4A98ABC93B5}" dt="2022-09-02T09:15:04.917" v="286"/>
          <ac:cxnSpMkLst>
            <pc:docMk/>
            <pc:sldMk cId="3248203137" sldId="269"/>
            <ac:cxnSpMk id="28" creationId="{17726E8A-324C-4684-96F2-AFDDFB2F1441}"/>
          </ac:cxnSpMkLst>
        </pc:cxnChg>
      </pc:sldChg>
      <pc:sldChg chg="new">
        <pc:chgData name="Zita Draper" userId="S::z.draper@uwtsd.ac.uk::b063123c-f51f-481b-b99c-f574606c9ace" providerId="AD" clId="Web-{268BCA42-F2CD-BE4C-A6CC-E4A98ABC93B5}" dt="2022-09-02T07:46:35.945" v="13"/>
        <pc:sldMkLst>
          <pc:docMk/>
          <pc:sldMk cId="3618844232" sldId="270"/>
        </pc:sldMkLst>
      </pc:sldChg>
      <pc:sldChg chg="new">
        <pc:chgData name="Zita Draper" userId="S::z.draper@uwtsd.ac.uk::b063123c-f51f-481b-b99c-f574606c9ace" providerId="AD" clId="Web-{268BCA42-F2CD-BE4C-A6CC-E4A98ABC93B5}" dt="2022-09-02T07:46:36.164" v="14"/>
        <pc:sldMkLst>
          <pc:docMk/>
          <pc:sldMk cId="3409578171" sldId="271"/>
        </pc:sldMkLst>
      </pc:sldChg>
      <pc:sldChg chg="new">
        <pc:chgData name="Zita Draper" userId="S::z.draper@uwtsd.ac.uk::b063123c-f51f-481b-b99c-f574606c9ace" providerId="AD" clId="Web-{268BCA42-F2CD-BE4C-A6CC-E4A98ABC93B5}" dt="2022-09-02T07:46:36.336" v="15"/>
        <pc:sldMkLst>
          <pc:docMk/>
          <pc:sldMk cId="3975913121" sldId="272"/>
        </pc:sldMkLst>
      </pc:sldChg>
      <pc:sldChg chg="new">
        <pc:chgData name="Zita Draper" userId="S::z.draper@uwtsd.ac.uk::b063123c-f51f-481b-b99c-f574606c9ace" providerId="AD" clId="Web-{268BCA42-F2CD-BE4C-A6CC-E4A98ABC93B5}" dt="2022-09-02T07:46:36.648" v="16"/>
        <pc:sldMkLst>
          <pc:docMk/>
          <pc:sldMk cId="1566054762" sldId="273"/>
        </pc:sldMkLst>
      </pc:sldChg>
      <pc:sldChg chg="new">
        <pc:chgData name="Zita Draper" userId="S::z.draper@uwtsd.ac.uk::b063123c-f51f-481b-b99c-f574606c9ace" providerId="AD" clId="Web-{268BCA42-F2CD-BE4C-A6CC-E4A98ABC93B5}" dt="2022-09-02T07:46:36.914" v="17"/>
        <pc:sldMkLst>
          <pc:docMk/>
          <pc:sldMk cId="95408036" sldId="274"/>
        </pc:sldMkLst>
      </pc:sldChg>
      <pc:sldChg chg="new">
        <pc:chgData name="Zita Draper" userId="S::z.draper@uwtsd.ac.uk::b063123c-f51f-481b-b99c-f574606c9ace" providerId="AD" clId="Web-{268BCA42-F2CD-BE4C-A6CC-E4A98ABC93B5}" dt="2022-09-02T07:46:37.133" v="18"/>
        <pc:sldMkLst>
          <pc:docMk/>
          <pc:sldMk cId="2403996800" sldId="275"/>
        </pc:sldMkLst>
      </pc:sldChg>
      <pc:sldChg chg="new">
        <pc:chgData name="Zita Draper" userId="S::z.draper@uwtsd.ac.uk::b063123c-f51f-481b-b99c-f574606c9ace" providerId="AD" clId="Web-{268BCA42-F2CD-BE4C-A6CC-E4A98ABC93B5}" dt="2022-09-02T07:46:37.414" v="19"/>
        <pc:sldMkLst>
          <pc:docMk/>
          <pc:sldMk cId="1271964192" sldId="276"/>
        </pc:sldMkLst>
      </pc:sldChg>
      <pc:sldChg chg="new">
        <pc:chgData name="Zita Draper" userId="S::z.draper@uwtsd.ac.uk::b063123c-f51f-481b-b99c-f574606c9ace" providerId="AD" clId="Web-{268BCA42-F2CD-BE4C-A6CC-E4A98ABC93B5}" dt="2022-09-02T07:46:37.633" v="20"/>
        <pc:sldMkLst>
          <pc:docMk/>
          <pc:sldMk cId="3316367294" sldId="277"/>
        </pc:sldMkLst>
      </pc:sldChg>
      <pc:sldChg chg="new">
        <pc:chgData name="Zita Draper" userId="S::z.draper@uwtsd.ac.uk::b063123c-f51f-481b-b99c-f574606c9ace" providerId="AD" clId="Web-{268BCA42-F2CD-BE4C-A6CC-E4A98ABC93B5}" dt="2022-09-02T07:46:37.976" v="21"/>
        <pc:sldMkLst>
          <pc:docMk/>
          <pc:sldMk cId="3334454484" sldId="278"/>
        </pc:sldMkLst>
      </pc:sldChg>
      <pc:sldChg chg="new">
        <pc:chgData name="Zita Draper" userId="S::z.draper@uwtsd.ac.uk::b063123c-f51f-481b-b99c-f574606c9ace" providerId="AD" clId="Web-{268BCA42-F2CD-BE4C-A6CC-E4A98ABC93B5}" dt="2022-09-02T07:46:38.226" v="22"/>
        <pc:sldMkLst>
          <pc:docMk/>
          <pc:sldMk cId="2328496246" sldId="279"/>
        </pc:sldMkLst>
      </pc:sldChg>
      <pc:sldChg chg="new">
        <pc:chgData name="Zita Draper" userId="S::z.draper@uwtsd.ac.uk::b063123c-f51f-481b-b99c-f574606c9ace" providerId="AD" clId="Web-{268BCA42-F2CD-BE4C-A6CC-E4A98ABC93B5}" dt="2022-09-02T07:46:38.461" v="23"/>
        <pc:sldMkLst>
          <pc:docMk/>
          <pc:sldMk cId="2616248316" sldId="280"/>
        </pc:sldMkLst>
      </pc:sldChg>
      <pc:sldChg chg="new">
        <pc:chgData name="Zita Draper" userId="S::z.draper@uwtsd.ac.uk::b063123c-f51f-481b-b99c-f574606c9ace" providerId="AD" clId="Web-{268BCA42-F2CD-BE4C-A6CC-E4A98ABC93B5}" dt="2022-09-02T07:46:38.648" v="24"/>
        <pc:sldMkLst>
          <pc:docMk/>
          <pc:sldMk cId="2677016687" sldId="281"/>
        </pc:sldMkLst>
      </pc:sldChg>
      <pc:sldChg chg="new">
        <pc:chgData name="Zita Draper" userId="S::z.draper@uwtsd.ac.uk::b063123c-f51f-481b-b99c-f574606c9ace" providerId="AD" clId="Web-{268BCA42-F2CD-BE4C-A6CC-E4A98ABC93B5}" dt="2022-09-02T07:46:38.945" v="25"/>
        <pc:sldMkLst>
          <pc:docMk/>
          <pc:sldMk cId="1444033338" sldId="282"/>
        </pc:sldMkLst>
      </pc:sldChg>
      <pc:sldChg chg="new">
        <pc:chgData name="Zita Draper" userId="S::z.draper@uwtsd.ac.uk::b063123c-f51f-481b-b99c-f574606c9ace" providerId="AD" clId="Web-{268BCA42-F2CD-BE4C-A6CC-E4A98ABC93B5}" dt="2022-09-02T07:46:39.180" v="26"/>
        <pc:sldMkLst>
          <pc:docMk/>
          <pc:sldMk cId="2701888043" sldId="283"/>
        </pc:sldMkLst>
      </pc:sldChg>
      <pc:sldChg chg="new">
        <pc:chgData name="Zita Draper" userId="S::z.draper@uwtsd.ac.uk::b063123c-f51f-481b-b99c-f574606c9ace" providerId="AD" clId="Web-{268BCA42-F2CD-BE4C-A6CC-E4A98ABC93B5}" dt="2022-09-02T07:46:39.383" v="27"/>
        <pc:sldMkLst>
          <pc:docMk/>
          <pc:sldMk cId="1901067945" sldId="284"/>
        </pc:sldMkLst>
      </pc:sldChg>
      <pc:sldChg chg="new">
        <pc:chgData name="Zita Draper" userId="S::z.draper@uwtsd.ac.uk::b063123c-f51f-481b-b99c-f574606c9ace" providerId="AD" clId="Web-{268BCA42-F2CD-BE4C-A6CC-E4A98ABC93B5}" dt="2022-09-02T07:46:39.617" v="28"/>
        <pc:sldMkLst>
          <pc:docMk/>
          <pc:sldMk cId="853397750" sldId="285"/>
        </pc:sldMkLst>
      </pc:sldChg>
      <pc:sldChg chg="new">
        <pc:chgData name="Zita Draper" userId="S::z.draper@uwtsd.ac.uk::b063123c-f51f-481b-b99c-f574606c9ace" providerId="AD" clId="Web-{268BCA42-F2CD-BE4C-A6CC-E4A98ABC93B5}" dt="2022-09-02T07:46:40.148" v="29"/>
        <pc:sldMkLst>
          <pc:docMk/>
          <pc:sldMk cId="2860311996" sldId="286"/>
        </pc:sldMkLst>
      </pc:sldChg>
      <pc:sldChg chg="new">
        <pc:chgData name="Zita Draper" userId="S::z.draper@uwtsd.ac.uk::b063123c-f51f-481b-b99c-f574606c9ace" providerId="AD" clId="Web-{268BCA42-F2CD-BE4C-A6CC-E4A98ABC93B5}" dt="2022-09-02T07:46:40.352" v="30"/>
        <pc:sldMkLst>
          <pc:docMk/>
          <pc:sldMk cId="1216331983" sldId="287"/>
        </pc:sldMkLst>
      </pc:sldChg>
      <pc:sldChg chg="new">
        <pc:chgData name="Zita Draper" userId="S::z.draper@uwtsd.ac.uk::b063123c-f51f-481b-b99c-f574606c9ace" providerId="AD" clId="Web-{268BCA42-F2CD-BE4C-A6CC-E4A98ABC93B5}" dt="2022-09-02T07:46:42.977" v="31"/>
        <pc:sldMkLst>
          <pc:docMk/>
          <pc:sldMk cId="775487301" sldId="288"/>
        </pc:sldMkLst>
      </pc:sldChg>
      <pc:sldChg chg="new">
        <pc:chgData name="Zita Draper" userId="S::z.draper@uwtsd.ac.uk::b063123c-f51f-481b-b99c-f574606c9ace" providerId="AD" clId="Web-{268BCA42-F2CD-BE4C-A6CC-E4A98ABC93B5}" dt="2022-09-02T07:46:43.633" v="32"/>
        <pc:sldMkLst>
          <pc:docMk/>
          <pc:sldMk cId="1098548005" sldId="289"/>
        </pc:sldMkLst>
      </pc:sldChg>
      <pc:sldChg chg="new">
        <pc:chgData name="Zita Draper" userId="S::z.draper@uwtsd.ac.uk::b063123c-f51f-481b-b99c-f574606c9ace" providerId="AD" clId="Web-{268BCA42-F2CD-BE4C-A6CC-E4A98ABC93B5}" dt="2022-09-02T07:46:47.492" v="33"/>
        <pc:sldMkLst>
          <pc:docMk/>
          <pc:sldMk cId="967874851" sldId="290"/>
        </pc:sldMkLst>
      </pc:sldChg>
      <pc:sldChg chg="new">
        <pc:chgData name="Zita Draper" userId="S::z.draper@uwtsd.ac.uk::b063123c-f51f-481b-b99c-f574606c9ace" providerId="AD" clId="Web-{268BCA42-F2CD-BE4C-A6CC-E4A98ABC93B5}" dt="2022-09-02T07:46:48.180" v="34"/>
        <pc:sldMkLst>
          <pc:docMk/>
          <pc:sldMk cId="1055261109" sldId="291"/>
        </pc:sldMkLst>
      </pc:sldChg>
      <pc:sldChg chg="new">
        <pc:chgData name="Zita Draper" userId="S::z.draper@uwtsd.ac.uk::b063123c-f51f-481b-b99c-f574606c9ace" providerId="AD" clId="Web-{268BCA42-F2CD-BE4C-A6CC-E4A98ABC93B5}" dt="2022-09-02T07:46:48.680" v="35"/>
        <pc:sldMkLst>
          <pc:docMk/>
          <pc:sldMk cId="112140276" sldId="292"/>
        </pc:sldMkLst>
      </pc:sldChg>
      <pc:sldChg chg="new">
        <pc:chgData name="Zita Draper" userId="S::z.draper@uwtsd.ac.uk::b063123c-f51f-481b-b99c-f574606c9ace" providerId="AD" clId="Web-{268BCA42-F2CD-BE4C-A6CC-E4A98ABC93B5}" dt="2022-09-02T07:46:49.102" v="36"/>
        <pc:sldMkLst>
          <pc:docMk/>
          <pc:sldMk cId="1612407517" sldId="293"/>
        </pc:sldMkLst>
      </pc:sldChg>
      <pc:sldChg chg="new">
        <pc:chgData name="Zita Draper" userId="S::z.draper@uwtsd.ac.uk::b063123c-f51f-481b-b99c-f574606c9ace" providerId="AD" clId="Web-{268BCA42-F2CD-BE4C-A6CC-E4A98ABC93B5}" dt="2022-09-02T07:46:49.946" v="37"/>
        <pc:sldMkLst>
          <pc:docMk/>
          <pc:sldMk cId="1506759804" sldId="294"/>
        </pc:sldMkLst>
      </pc:sldChg>
      <pc:sldChg chg="new">
        <pc:chgData name="Zita Draper" userId="S::z.draper@uwtsd.ac.uk::b063123c-f51f-481b-b99c-f574606c9ace" providerId="AD" clId="Web-{268BCA42-F2CD-BE4C-A6CC-E4A98ABC93B5}" dt="2022-09-02T07:46:50.336" v="38"/>
        <pc:sldMkLst>
          <pc:docMk/>
          <pc:sldMk cId="2861520526" sldId="295"/>
        </pc:sldMkLst>
      </pc:sldChg>
    </pc:docChg>
  </pc:docChgLst>
  <pc:docChgLst>
    <pc:chgData name="Zita Draper" userId="S::z.draper@uwtsd.ac.uk::b063123c-f51f-481b-b99c-f574606c9ace" providerId="AD" clId="Web-{B0E2DFE1-4B3C-F5C5-A27A-C33EE9FD7C4F}"/>
    <pc:docChg chg="addSld delSld modSld">
      <pc:chgData name="Zita Draper" userId="S::z.draper@uwtsd.ac.uk::b063123c-f51f-481b-b99c-f574606c9ace" providerId="AD" clId="Web-{B0E2DFE1-4B3C-F5C5-A27A-C33EE9FD7C4F}" dt="2022-09-12T10:50:20.741" v="768" actId="20577"/>
      <pc:docMkLst>
        <pc:docMk/>
      </pc:docMkLst>
      <pc:sldChg chg="modSp">
        <pc:chgData name="Zita Draper" userId="S::z.draper@uwtsd.ac.uk::b063123c-f51f-481b-b99c-f574606c9ace" providerId="AD" clId="Web-{B0E2DFE1-4B3C-F5C5-A27A-C33EE9FD7C4F}" dt="2022-09-12T10:50:20.741" v="768" actId="20577"/>
        <pc:sldMkLst>
          <pc:docMk/>
          <pc:sldMk cId="271277788" sldId="257"/>
        </pc:sldMkLst>
        <pc:spChg chg="mod">
          <ac:chgData name="Zita Draper" userId="S::z.draper@uwtsd.ac.uk::b063123c-f51f-481b-b99c-f574606c9ace" providerId="AD" clId="Web-{B0E2DFE1-4B3C-F5C5-A27A-C33EE9FD7C4F}" dt="2022-09-12T10:50:20.741" v="768" actId="20577"/>
          <ac:spMkLst>
            <pc:docMk/>
            <pc:sldMk cId="271277788" sldId="257"/>
            <ac:spMk id="6" creationId="{24D12803-2D50-8BAD-FF19-F393646954D4}"/>
          </ac:spMkLst>
        </pc:spChg>
      </pc:sldChg>
      <pc:sldChg chg="addSp delSp modSp new mod setBg">
        <pc:chgData name="Zita Draper" userId="S::z.draper@uwtsd.ac.uk::b063123c-f51f-481b-b99c-f574606c9ace" providerId="AD" clId="Web-{B0E2DFE1-4B3C-F5C5-A27A-C33EE9FD7C4F}" dt="2022-09-12T08:54:18.797" v="181"/>
        <pc:sldMkLst>
          <pc:docMk/>
          <pc:sldMk cId="1103194185" sldId="297"/>
        </pc:sldMkLst>
        <pc:spChg chg="mod">
          <ac:chgData name="Zita Draper" userId="S::z.draper@uwtsd.ac.uk::b063123c-f51f-481b-b99c-f574606c9ace" providerId="AD" clId="Web-{B0E2DFE1-4B3C-F5C5-A27A-C33EE9FD7C4F}" dt="2022-09-12T08:54:18.797" v="181"/>
          <ac:spMkLst>
            <pc:docMk/>
            <pc:sldMk cId="1103194185" sldId="297"/>
            <ac:spMk id="2" creationId="{5D6A7AAE-FD4B-8154-DDF9-CCFCE12D063B}"/>
          </ac:spMkLst>
        </pc:spChg>
        <pc:spChg chg="del mod">
          <ac:chgData name="Zita Draper" userId="S::z.draper@uwtsd.ac.uk::b063123c-f51f-481b-b99c-f574606c9ace" providerId="AD" clId="Web-{B0E2DFE1-4B3C-F5C5-A27A-C33EE9FD7C4F}" dt="2022-09-12T08:54:18.797" v="181"/>
          <ac:spMkLst>
            <pc:docMk/>
            <pc:sldMk cId="1103194185" sldId="297"/>
            <ac:spMk id="3" creationId="{722F38EE-F74D-7BC2-1B14-AE76B3AEC072}"/>
          </ac:spMkLst>
        </pc:spChg>
        <pc:spChg chg="add">
          <ac:chgData name="Zita Draper" userId="S::z.draper@uwtsd.ac.uk::b063123c-f51f-481b-b99c-f574606c9ace" providerId="AD" clId="Web-{B0E2DFE1-4B3C-F5C5-A27A-C33EE9FD7C4F}" dt="2022-09-12T08:54:18.797" v="181"/>
          <ac:spMkLst>
            <pc:docMk/>
            <pc:sldMk cId="1103194185" sldId="297"/>
            <ac:spMk id="9" creationId="{C5176844-69C3-4F79-BE38-EA5BDDF4FEA4}"/>
          </ac:spMkLst>
        </pc:spChg>
        <pc:spChg chg="add">
          <ac:chgData name="Zita Draper" userId="S::z.draper@uwtsd.ac.uk::b063123c-f51f-481b-b99c-f574606c9ace" providerId="AD" clId="Web-{B0E2DFE1-4B3C-F5C5-A27A-C33EE9FD7C4F}" dt="2022-09-12T08:54:18.797" v="181"/>
          <ac:spMkLst>
            <pc:docMk/>
            <pc:sldMk cId="1103194185" sldId="297"/>
            <ac:spMk id="11" creationId="{CEB9CCF0-FDC8-4563-ADE4-F400B6BD14AA}"/>
          </ac:spMkLst>
        </pc:spChg>
        <pc:spChg chg="add">
          <ac:chgData name="Zita Draper" userId="S::z.draper@uwtsd.ac.uk::b063123c-f51f-481b-b99c-f574606c9ace" providerId="AD" clId="Web-{B0E2DFE1-4B3C-F5C5-A27A-C33EE9FD7C4F}" dt="2022-09-12T08:54:18.797" v="181"/>
          <ac:spMkLst>
            <pc:docMk/>
            <pc:sldMk cId="1103194185" sldId="297"/>
            <ac:spMk id="13" creationId="{A101E513-AF74-4E9D-A31F-99664250722D}"/>
          </ac:spMkLst>
        </pc:spChg>
        <pc:graphicFrameChg chg="add">
          <ac:chgData name="Zita Draper" userId="S::z.draper@uwtsd.ac.uk::b063123c-f51f-481b-b99c-f574606c9ace" providerId="AD" clId="Web-{B0E2DFE1-4B3C-F5C5-A27A-C33EE9FD7C4F}" dt="2022-09-12T08:54:18.797" v="181"/>
          <ac:graphicFrameMkLst>
            <pc:docMk/>
            <pc:sldMk cId="1103194185" sldId="297"/>
            <ac:graphicFrameMk id="5" creationId="{E07D3B13-39F3-E6C9-345C-02D3C4EF25D0}"/>
          </ac:graphicFrameMkLst>
        </pc:graphicFrameChg>
      </pc:sldChg>
      <pc:sldChg chg="addSp delSp modSp new mod setBg">
        <pc:chgData name="Zita Draper" userId="S::z.draper@uwtsd.ac.uk::b063123c-f51f-481b-b99c-f574606c9ace" providerId="AD" clId="Web-{B0E2DFE1-4B3C-F5C5-A27A-C33EE9FD7C4F}" dt="2022-09-12T09:02:35.123" v="352" actId="1076"/>
        <pc:sldMkLst>
          <pc:docMk/>
          <pc:sldMk cId="1006500530" sldId="298"/>
        </pc:sldMkLst>
        <pc:spChg chg="mod">
          <ac:chgData name="Zita Draper" userId="S::z.draper@uwtsd.ac.uk::b063123c-f51f-481b-b99c-f574606c9ace" providerId="AD" clId="Web-{B0E2DFE1-4B3C-F5C5-A27A-C33EE9FD7C4F}" dt="2022-09-12T09:02:35.123" v="352" actId="1076"/>
          <ac:spMkLst>
            <pc:docMk/>
            <pc:sldMk cId="1006500530" sldId="298"/>
            <ac:spMk id="2" creationId="{C65B346E-674A-4BBA-A1CF-6AD4175BCC4E}"/>
          </ac:spMkLst>
        </pc:spChg>
        <pc:spChg chg="del mod">
          <ac:chgData name="Zita Draper" userId="S::z.draper@uwtsd.ac.uk::b063123c-f51f-481b-b99c-f574606c9ace" providerId="AD" clId="Web-{B0E2DFE1-4B3C-F5C5-A27A-C33EE9FD7C4F}" dt="2022-09-12T09:02:18.576" v="350"/>
          <ac:spMkLst>
            <pc:docMk/>
            <pc:sldMk cId="1006500530" sldId="298"/>
            <ac:spMk id="3" creationId="{B4043416-3607-AAFA-E0A1-7E23D9B9121B}"/>
          </ac:spMkLst>
        </pc:spChg>
        <pc:spChg chg="add">
          <ac:chgData name="Zita Draper" userId="S::z.draper@uwtsd.ac.uk::b063123c-f51f-481b-b99c-f574606c9ace" providerId="AD" clId="Web-{B0E2DFE1-4B3C-F5C5-A27A-C33EE9FD7C4F}" dt="2022-09-12T09:02:18.576" v="350"/>
          <ac:spMkLst>
            <pc:docMk/>
            <pc:sldMk cId="1006500530" sldId="298"/>
            <ac:spMk id="9" creationId="{C5176844-69C3-4F79-BE38-EA5BDDF4FEA4}"/>
          </ac:spMkLst>
        </pc:spChg>
        <pc:spChg chg="add">
          <ac:chgData name="Zita Draper" userId="S::z.draper@uwtsd.ac.uk::b063123c-f51f-481b-b99c-f574606c9ace" providerId="AD" clId="Web-{B0E2DFE1-4B3C-F5C5-A27A-C33EE9FD7C4F}" dt="2022-09-12T09:02:18.576" v="350"/>
          <ac:spMkLst>
            <pc:docMk/>
            <pc:sldMk cId="1006500530" sldId="298"/>
            <ac:spMk id="11" creationId="{41113FF5-9B84-4A89-BF52-EA3C7E01AA3B}"/>
          </ac:spMkLst>
        </pc:spChg>
        <pc:spChg chg="add">
          <ac:chgData name="Zita Draper" userId="S::z.draper@uwtsd.ac.uk::b063123c-f51f-481b-b99c-f574606c9ace" providerId="AD" clId="Web-{B0E2DFE1-4B3C-F5C5-A27A-C33EE9FD7C4F}" dt="2022-09-12T09:02:18.576" v="350"/>
          <ac:spMkLst>
            <pc:docMk/>
            <pc:sldMk cId="1006500530" sldId="298"/>
            <ac:spMk id="13" creationId="{A101E513-AF74-4E9D-A31F-99664250722D}"/>
          </ac:spMkLst>
        </pc:spChg>
        <pc:graphicFrameChg chg="add">
          <ac:chgData name="Zita Draper" userId="S::z.draper@uwtsd.ac.uk::b063123c-f51f-481b-b99c-f574606c9ace" providerId="AD" clId="Web-{B0E2DFE1-4B3C-F5C5-A27A-C33EE9FD7C4F}" dt="2022-09-12T09:02:18.576" v="350"/>
          <ac:graphicFrameMkLst>
            <pc:docMk/>
            <pc:sldMk cId="1006500530" sldId="298"/>
            <ac:graphicFrameMk id="5" creationId="{AD96ABD6-DC4C-AEAD-0150-F28C0DDB816A}"/>
          </ac:graphicFrameMkLst>
        </pc:graphicFrameChg>
      </pc:sldChg>
      <pc:sldChg chg="addSp delSp modSp new mod setBg setClrOvrMap">
        <pc:chgData name="Zita Draper" userId="S::z.draper@uwtsd.ac.uk::b063123c-f51f-481b-b99c-f574606c9ace" providerId="AD" clId="Web-{B0E2DFE1-4B3C-F5C5-A27A-C33EE9FD7C4F}" dt="2022-09-12T09:19:58.715" v="470" actId="20577"/>
        <pc:sldMkLst>
          <pc:docMk/>
          <pc:sldMk cId="1678046707" sldId="299"/>
        </pc:sldMkLst>
        <pc:spChg chg="mod">
          <ac:chgData name="Zita Draper" userId="S::z.draper@uwtsd.ac.uk::b063123c-f51f-481b-b99c-f574606c9ace" providerId="AD" clId="Web-{B0E2DFE1-4B3C-F5C5-A27A-C33EE9FD7C4F}" dt="2022-09-12T09:19:45.074" v="468"/>
          <ac:spMkLst>
            <pc:docMk/>
            <pc:sldMk cId="1678046707" sldId="299"/>
            <ac:spMk id="2" creationId="{4E67BD4E-523A-B99F-ED4E-4C3E81D41666}"/>
          </ac:spMkLst>
        </pc:spChg>
        <pc:spChg chg="mod ord">
          <ac:chgData name="Zita Draper" userId="S::z.draper@uwtsd.ac.uk::b063123c-f51f-481b-b99c-f574606c9ace" providerId="AD" clId="Web-{B0E2DFE1-4B3C-F5C5-A27A-C33EE9FD7C4F}" dt="2022-09-12T09:19:58.715" v="470" actId="20577"/>
          <ac:spMkLst>
            <pc:docMk/>
            <pc:sldMk cId="1678046707" sldId="299"/>
            <ac:spMk id="3" creationId="{904395DC-02D7-4810-E86F-EB7A4DB91047}"/>
          </ac:spMkLst>
        </pc:spChg>
        <pc:spChg chg="add del mod">
          <ac:chgData name="Zita Draper" userId="S::z.draper@uwtsd.ac.uk::b063123c-f51f-481b-b99c-f574606c9ace" providerId="AD" clId="Web-{B0E2DFE1-4B3C-F5C5-A27A-C33EE9FD7C4F}" dt="2022-09-12T09:19:48.355" v="469"/>
          <ac:spMkLst>
            <pc:docMk/>
            <pc:sldMk cId="1678046707" sldId="299"/>
            <ac:spMk id="5" creationId="{4A29DB86-1863-4C55-E569-C6476ED6BCFA}"/>
          </ac:spMkLst>
        </pc:spChg>
        <pc:spChg chg="add">
          <ac:chgData name="Zita Draper" userId="S::z.draper@uwtsd.ac.uk::b063123c-f51f-481b-b99c-f574606c9ace" providerId="AD" clId="Web-{B0E2DFE1-4B3C-F5C5-A27A-C33EE9FD7C4F}" dt="2022-09-12T09:19:45.074" v="468"/>
          <ac:spMkLst>
            <pc:docMk/>
            <pc:sldMk cId="1678046707" sldId="299"/>
            <ac:spMk id="10" creationId="{C5176844-69C3-4F79-BE38-EA5BDDF4FEA4}"/>
          </ac:spMkLst>
        </pc:spChg>
        <pc:spChg chg="add">
          <ac:chgData name="Zita Draper" userId="S::z.draper@uwtsd.ac.uk::b063123c-f51f-481b-b99c-f574606c9ace" providerId="AD" clId="Web-{B0E2DFE1-4B3C-F5C5-A27A-C33EE9FD7C4F}" dt="2022-09-12T09:19:45.074" v="468"/>
          <ac:spMkLst>
            <pc:docMk/>
            <pc:sldMk cId="1678046707" sldId="299"/>
            <ac:spMk id="14" creationId="{A101E513-AF74-4E9D-A31F-99664250722D}"/>
          </ac:spMkLst>
        </pc:spChg>
        <pc:picChg chg="add mod">
          <ac:chgData name="Zita Draper" userId="S::z.draper@uwtsd.ac.uk::b063123c-f51f-481b-b99c-f574606c9ace" providerId="AD" clId="Web-{B0E2DFE1-4B3C-F5C5-A27A-C33EE9FD7C4F}" dt="2022-09-12T09:19:45.074" v="468"/>
          <ac:picMkLst>
            <pc:docMk/>
            <pc:sldMk cId="1678046707" sldId="299"/>
            <ac:picMk id="4" creationId="{29A00277-54B5-0032-BA50-45246A05FA3F}"/>
          </ac:picMkLst>
        </pc:picChg>
        <pc:cxnChg chg="add">
          <ac:chgData name="Zita Draper" userId="S::z.draper@uwtsd.ac.uk::b063123c-f51f-481b-b99c-f574606c9ace" providerId="AD" clId="Web-{B0E2DFE1-4B3C-F5C5-A27A-C33EE9FD7C4F}" dt="2022-09-12T09:19:45.074" v="468"/>
          <ac:cxnSpMkLst>
            <pc:docMk/>
            <pc:sldMk cId="1678046707" sldId="299"/>
            <ac:cxnSpMk id="12" creationId="{61A0812C-8DCE-4CA2-904B-A5A5C12CA4F3}"/>
          </ac:cxnSpMkLst>
        </pc:cxnChg>
      </pc:sldChg>
      <pc:sldChg chg="addSp delSp modSp new mod setBg">
        <pc:chgData name="Zita Draper" userId="S::z.draper@uwtsd.ac.uk::b063123c-f51f-481b-b99c-f574606c9ace" providerId="AD" clId="Web-{B0E2DFE1-4B3C-F5C5-A27A-C33EE9FD7C4F}" dt="2022-09-12T09:27:39.509" v="638" actId="1076"/>
        <pc:sldMkLst>
          <pc:docMk/>
          <pc:sldMk cId="115918634" sldId="300"/>
        </pc:sldMkLst>
        <pc:spChg chg="mod">
          <ac:chgData name="Zita Draper" userId="S::z.draper@uwtsd.ac.uk::b063123c-f51f-481b-b99c-f574606c9ace" providerId="AD" clId="Web-{B0E2DFE1-4B3C-F5C5-A27A-C33EE9FD7C4F}" dt="2022-09-12T09:27:39.509" v="638" actId="1076"/>
          <ac:spMkLst>
            <pc:docMk/>
            <pc:sldMk cId="115918634" sldId="300"/>
            <ac:spMk id="2" creationId="{A8D24CF2-A083-D9A5-BE18-A4DF82EC3BBA}"/>
          </ac:spMkLst>
        </pc:spChg>
        <pc:spChg chg="del mod">
          <ac:chgData name="Zita Draper" userId="S::z.draper@uwtsd.ac.uk::b063123c-f51f-481b-b99c-f574606c9ace" providerId="AD" clId="Web-{B0E2DFE1-4B3C-F5C5-A27A-C33EE9FD7C4F}" dt="2022-09-12T09:25:51.865" v="631"/>
          <ac:spMkLst>
            <pc:docMk/>
            <pc:sldMk cId="115918634" sldId="300"/>
            <ac:spMk id="3" creationId="{EDC50C28-4545-7FE5-9A6D-4CF460906E9F}"/>
          </ac:spMkLst>
        </pc:spChg>
        <pc:spChg chg="add del">
          <ac:chgData name="Zita Draper" userId="S::z.draper@uwtsd.ac.uk::b063123c-f51f-481b-b99c-f574606c9ace" providerId="AD" clId="Web-{B0E2DFE1-4B3C-F5C5-A27A-C33EE9FD7C4F}" dt="2022-09-12T09:27:33.290" v="636"/>
          <ac:spMkLst>
            <pc:docMk/>
            <pc:sldMk cId="115918634" sldId="300"/>
            <ac:spMk id="9" creationId="{C5176844-69C3-4F79-BE38-EA5BDDF4FEA4}"/>
          </ac:spMkLst>
        </pc:spChg>
        <pc:spChg chg="add del">
          <ac:chgData name="Zita Draper" userId="S::z.draper@uwtsd.ac.uk::b063123c-f51f-481b-b99c-f574606c9ace" providerId="AD" clId="Web-{B0E2DFE1-4B3C-F5C5-A27A-C33EE9FD7C4F}" dt="2022-09-12T09:27:33.290" v="636"/>
          <ac:spMkLst>
            <pc:docMk/>
            <pc:sldMk cId="115918634" sldId="300"/>
            <ac:spMk id="11" creationId="{41113FF5-9B84-4A89-BF52-EA3C7E01AA3B}"/>
          </ac:spMkLst>
        </pc:spChg>
        <pc:spChg chg="add del">
          <ac:chgData name="Zita Draper" userId="S::z.draper@uwtsd.ac.uk::b063123c-f51f-481b-b99c-f574606c9ace" providerId="AD" clId="Web-{B0E2DFE1-4B3C-F5C5-A27A-C33EE9FD7C4F}" dt="2022-09-12T09:27:33.290" v="636"/>
          <ac:spMkLst>
            <pc:docMk/>
            <pc:sldMk cId="115918634" sldId="300"/>
            <ac:spMk id="13" creationId="{A101E513-AF74-4E9D-A31F-99664250722D}"/>
          </ac:spMkLst>
        </pc:spChg>
        <pc:spChg chg="add mod">
          <ac:chgData name="Zita Draper" userId="S::z.draper@uwtsd.ac.uk::b063123c-f51f-481b-b99c-f574606c9ace" providerId="AD" clId="Web-{B0E2DFE1-4B3C-F5C5-A27A-C33EE9FD7C4F}" dt="2022-09-12T09:27:33.290" v="636"/>
          <ac:spMkLst>
            <pc:docMk/>
            <pc:sldMk cId="115918634" sldId="300"/>
            <ac:spMk id="17" creationId="{C3B0B787-B3B1-34B4-77A7-8845F7AF04ED}"/>
          </ac:spMkLst>
        </pc:spChg>
        <pc:spChg chg="add">
          <ac:chgData name="Zita Draper" userId="S::z.draper@uwtsd.ac.uk::b063123c-f51f-481b-b99c-f574606c9ace" providerId="AD" clId="Web-{B0E2DFE1-4B3C-F5C5-A27A-C33EE9FD7C4F}" dt="2022-09-12T09:27:33.290" v="636"/>
          <ac:spMkLst>
            <pc:docMk/>
            <pc:sldMk cId="115918634" sldId="300"/>
            <ac:spMk id="22" creationId="{C5176844-69C3-4F79-BE38-EA5BDDF4FEA4}"/>
          </ac:spMkLst>
        </pc:spChg>
        <pc:spChg chg="add">
          <ac:chgData name="Zita Draper" userId="S::z.draper@uwtsd.ac.uk::b063123c-f51f-481b-b99c-f574606c9ace" providerId="AD" clId="Web-{B0E2DFE1-4B3C-F5C5-A27A-C33EE9FD7C4F}" dt="2022-09-12T09:27:33.290" v="636"/>
          <ac:spMkLst>
            <pc:docMk/>
            <pc:sldMk cId="115918634" sldId="300"/>
            <ac:spMk id="24" creationId="{41113FF5-9B84-4A89-BF52-EA3C7E01AA3B}"/>
          </ac:spMkLst>
        </pc:spChg>
        <pc:spChg chg="add">
          <ac:chgData name="Zita Draper" userId="S::z.draper@uwtsd.ac.uk::b063123c-f51f-481b-b99c-f574606c9ace" providerId="AD" clId="Web-{B0E2DFE1-4B3C-F5C5-A27A-C33EE9FD7C4F}" dt="2022-09-12T09:27:33.290" v="636"/>
          <ac:spMkLst>
            <pc:docMk/>
            <pc:sldMk cId="115918634" sldId="300"/>
            <ac:spMk id="26" creationId="{A101E513-AF74-4E9D-A31F-99664250722D}"/>
          </ac:spMkLst>
        </pc:spChg>
        <pc:graphicFrameChg chg="add mod ord modGraphic">
          <ac:chgData name="Zita Draper" userId="S::z.draper@uwtsd.ac.uk::b063123c-f51f-481b-b99c-f574606c9ace" providerId="AD" clId="Web-{B0E2DFE1-4B3C-F5C5-A27A-C33EE9FD7C4F}" dt="2022-09-12T09:27:33.290" v="636"/>
          <ac:graphicFrameMkLst>
            <pc:docMk/>
            <pc:sldMk cId="115918634" sldId="300"/>
            <ac:graphicFrameMk id="5" creationId="{3BBAE361-D719-0670-326E-507D6C1CC507}"/>
          </ac:graphicFrameMkLst>
        </pc:graphicFrameChg>
        <pc:picChg chg="add mod">
          <ac:chgData name="Zita Draper" userId="S::z.draper@uwtsd.ac.uk::b063123c-f51f-481b-b99c-f574606c9ace" providerId="AD" clId="Web-{B0E2DFE1-4B3C-F5C5-A27A-C33EE9FD7C4F}" dt="2022-09-12T09:27:33.290" v="636"/>
          <ac:picMkLst>
            <pc:docMk/>
            <pc:sldMk cId="115918634" sldId="300"/>
            <ac:picMk id="16" creationId="{4C5D02E6-DED7-3CF2-55AB-6DCE86E2FC88}"/>
          </ac:picMkLst>
        </pc:picChg>
      </pc:sldChg>
      <pc:sldChg chg="modSp new del">
        <pc:chgData name="Zita Draper" userId="S::z.draper@uwtsd.ac.uk::b063123c-f51f-481b-b99c-f574606c9ace" providerId="AD" clId="Web-{B0E2DFE1-4B3C-F5C5-A27A-C33EE9FD7C4F}" dt="2022-09-12T10:43:09.411" v="639"/>
        <pc:sldMkLst>
          <pc:docMk/>
          <pc:sldMk cId="2309627727" sldId="301"/>
        </pc:sldMkLst>
        <pc:spChg chg="mod">
          <ac:chgData name="Zita Draper" userId="S::z.draper@uwtsd.ac.uk::b063123c-f51f-481b-b99c-f574606c9ace" providerId="AD" clId="Web-{B0E2DFE1-4B3C-F5C5-A27A-C33EE9FD7C4F}" dt="2022-09-12T09:04:25.001" v="406" actId="1076"/>
          <ac:spMkLst>
            <pc:docMk/>
            <pc:sldMk cId="2309627727" sldId="301"/>
            <ac:spMk id="2" creationId="{E1DD1083-D9C0-E78F-6C45-05B0F3C5DB05}"/>
          </ac:spMkLst>
        </pc:spChg>
      </pc:sldChg>
      <pc:sldChg chg="new del">
        <pc:chgData name="Zita Draper" userId="S::z.draper@uwtsd.ac.uk::b063123c-f51f-481b-b99c-f574606c9ace" providerId="AD" clId="Web-{B0E2DFE1-4B3C-F5C5-A27A-C33EE9FD7C4F}" dt="2022-09-12T10:43:11.395" v="640"/>
        <pc:sldMkLst>
          <pc:docMk/>
          <pc:sldMk cId="4025774617" sldId="302"/>
        </pc:sldMkLst>
      </pc:sldChg>
      <pc:sldChg chg="new del">
        <pc:chgData name="Zita Draper" userId="S::z.draper@uwtsd.ac.uk::b063123c-f51f-481b-b99c-f574606c9ace" providerId="AD" clId="Web-{B0E2DFE1-4B3C-F5C5-A27A-C33EE9FD7C4F}" dt="2022-09-12T10:43:14.911" v="641"/>
        <pc:sldMkLst>
          <pc:docMk/>
          <pc:sldMk cId="3628251671" sldId="303"/>
        </pc:sldMkLst>
      </pc:sldChg>
      <pc:sldChg chg="new del">
        <pc:chgData name="Zita Draper" userId="S::z.draper@uwtsd.ac.uk::b063123c-f51f-481b-b99c-f574606c9ace" providerId="AD" clId="Web-{B0E2DFE1-4B3C-F5C5-A27A-C33EE9FD7C4F}" dt="2022-09-12T10:43:15.005" v="642"/>
        <pc:sldMkLst>
          <pc:docMk/>
          <pc:sldMk cId="3473462640" sldId="304"/>
        </pc:sldMkLst>
      </pc:sldChg>
      <pc:sldChg chg="new del">
        <pc:chgData name="Zita Draper" userId="S::z.draper@uwtsd.ac.uk::b063123c-f51f-481b-b99c-f574606c9ace" providerId="AD" clId="Web-{B0E2DFE1-4B3C-F5C5-A27A-C33EE9FD7C4F}" dt="2022-09-12T10:43:15.989" v="643"/>
        <pc:sldMkLst>
          <pc:docMk/>
          <pc:sldMk cId="2665268171" sldId="305"/>
        </pc:sldMkLst>
      </pc:sldChg>
      <pc:sldChg chg="new del">
        <pc:chgData name="Zita Draper" userId="S::z.draper@uwtsd.ac.uk::b063123c-f51f-481b-b99c-f574606c9ace" providerId="AD" clId="Web-{B0E2DFE1-4B3C-F5C5-A27A-C33EE9FD7C4F}" dt="2022-09-12T10:43:17.348" v="644"/>
        <pc:sldMkLst>
          <pc:docMk/>
          <pc:sldMk cId="3212201923" sldId="306"/>
        </pc:sldMkLst>
      </pc:sldChg>
      <pc:sldChg chg="new del">
        <pc:chgData name="Zita Draper" userId="S::z.draper@uwtsd.ac.uk::b063123c-f51f-481b-b99c-f574606c9ace" providerId="AD" clId="Web-{B0E2DFE1-4B3C-F5C5-A27A-C33EE9FD7C4F}" dt="2022-09-12T10:43:18.770" v="645"/>
        <pc:sldMkLst>
          <pc:docMk/>
          <pc:sldMk cId="1226575108" sldId="307"/>
        </pc:sldMkLst>
      </pc:sldChg>
      <pc:sldChg chg="new del">
        <pc:chgData name="Zita Draper" userId="S::z.draper@uwtsd.ac.uk::b063123c-f51f-481b-b99c-f574606c9ace" providerId="AD" clId="Web-{B0E2DFE1-4B3C-F5C5-A27A-C33EE9FD7C4F}" dt="2022-09-12T10:43:19.942" v="646"/>
        <pc:sldMkLst>
          <pc:docMk/>
          <pc:sldMk cId="3700659112" sldId="308"/>
        </pc:sldMkLst>
      </pc:sldChg>
      <pc:sldChg chg="new del">
        <pc:chgData name="Zita Draper" userId="S::z.draper@uwtsd.ac.uk::b063123c-f51f-481b-b99c-f574606c9ace" providerId="AD" clId="Web-{B0E2DFE1-4B3C-F5C5-A27A-C33EE9FD7C4F}" dt="2022-09-12T10:43:21.083" v="647"/>
        <pc:sldMkLst>
          <pc:docMk/>
          <pc:sldMk cId="1770203778" sldId="309"/>
        </pc:sldMkLst>
      </pc:sldChg>
      <pc:sldChg chg="new del">
        <pc:chgData name="Zita Draper" userId="S::z.draper@uwtsd.ac.uk::b063123c-f51f-481b-b99c-f574606c9ace" providerId="AD" clId="Web-{B0E2DFE1-4B3C-F5C5-A27A-C33EE9FD7C4F}" dt="2022-09-12T10:43:22.395" v="648"/>
        <pc:sldMkLst>
          <pc:docMk/>
          <pc:sldMk cId="28238323" sldId="310"/>
        </pc:sldMkLst>
      </pc:sldChg>
      <pc:sldChg chg="new del">
        <pc:chgData name="Zita Draper" userId="S::z.draper@uwtsd.ac.uk::b063123c-f51f-481b-b99c-f574606c9ace" providerId="AD" clId="Web-{B0E2DFE1-4B3C-F5C5-A27A-C33EE9FD7C4F}" dt="2022-09-12T10:43:24.021" v="649"/>
        <pc:sldMkLst>
          <pc:docMk/>
          <pc:sldMk cId="312370181" sldId="311"/>
        </pc:sldMkLst>
      </pc:sldChg>
      <pc:sldChg chg="new del">
        <pc:chgData name="Zita Draper" userId="S::z.draper@uwtsd.ac.uk::b063123c-f51f-481b-b99c-f574606c9ace" providerId="AD" clId="Web-{B0E2DFE1-4B3C-F5C5-A27A-C33EE9FD7C4F}" dt="2022-09-12T10:43:25.630" v="650"/>
        <pc:sldMkLst>
          <pc:docMk/>
          <pc:sldMk cId="683342877" sldId="312"/>
        </pc:sldMkLst>
      </pc:sldChg>
      <pc:sldChg chg="new del">
        <pc:chgData name="Zita Draper" userId="S::z.draper@uwtsd.ac.uk::b063123c-f51f-481b-b99c-f574606c9ace" providerId="AD" clId="Web-{B0E2DFE1-4B3C-F5C5-A27A-C33EE9FD7C4F}" dt="2022-09-12T10:43:27.489" v="651"/>
        <pc:sldMkLst>
          <pc:docMk/>
          <pc:sldMk cId="3273439205" sldId="313"/>
        </pc:sldMkLst>
      </pc:sldChg>
      <pc:sldChg chg="new del">
        <pc:chgData name="Zita Draper" userId="S::z.draper@uwtsd.ac.uk::b063123c-f51f-481b-b99c-f574606c9ace" providerId="AD" clId="Web-{B0E2DFE1-4B3C-F5C5-A27A-C33EE9FD7C4F}" dt="2022-09-12T10:43:28.505" v="652"/>
        <pc:sldMkLst>
          <pc:docMk/>
          <pc:sldMk cId="2649672105" sldId="314"/>
        </pc:sldMkLst>
      </pc:sldChg>
      <pc:sldChg chg="new del">
        <pc:chgData name="Zita Draper" userId="S::z.draper@uwtsd.ac.uk::b063123c-f51f-481b-b99c-f574606c9ace" providerId="AD" clId="Web-{B0E2DFE1-4B3C-F5C5-A27A-C33EE9FD7C4F}" dt="2022-09-12T10:43:29.661" v="653"/>
        <pc:sldMkLst>
          <pc:docMk/>
          <pc:sldMk cId="3707758884" sldId="315"/>
        </pc:sldMkLst>
      </pc:sldChg>
      <pc:sldChg chg="new del">
        <pc:chgData name="Zita Draper" userId="S::z.draper@uwtsd.ac.uk::b063123c-f51f-481b-b99c-f574606c9ace" providerId="AD" clId="Web-{B0E2DFE1-4B3C-F5C5-A27A-C33EE9FD7C4F}" dt="2022-09-12T10:43:31.130" v="654"/>
        <pc:sldMkLst>
          <pc:docMk/>
          <pc:sldMk cId="2740671393" sldId="316"/>
        </pc:sldMkLst>
      </pc:sldChg>
      <pc:sldChg chg="new del">
        <pc:chgData name="Zita Draper" userId="S::z.draper@uwtsd.ac.uk::b063123c-f51f-481b-b99c-f574606c9ace" providerId="AD" clId="Web-{B0E2DFE1-4B3C-F5C5-A27A-C33EE9FD7C4F}" dt="2022-09-12T10:43:32.349" v="655"/>
        <pc:sldMkLst>
          <pc:docMk/>
          <pc:sldMk cId="804266111" sldId="317"/>
        </pc:sldMkLst>
      </pc:sldChg>
      <pc:sldChg chg="new del">
        <pc:chgData name="Zita Draper" userId="S::z.draper@uwtsd.ac.uk::b063123c-f51f-481b-b99c-f574606c9ace" providerId="AD" clId="Web-{B0E2DFE1-4B3C-F5C5-A27A-C33EE9FD7C4F}" dt="2022-09-12T10:43:33.521" v="656"/>
        <pc:sldMkLst>
          <pc:docMk/>
          <pc:sldMk cId="2814657446" sldId="318"/>
        </pc:sldMkLst>
      </pc:sldChg>
      <pc:sldChg chg="new del">
        <pc:chgData name="Zita Draper" userId="S::z.draper@uwtsd.ac.uk::b063123c-f51f-481b-b99c-f574606c9ace" providerId="AD" clId="Web-{B0E2DFE1-4B3C-F5C5-A27A-C33EE9FD7C4F}" dt="2022-09-12T10:43:34.662" v="657"/>
        <pc:sldMkLst>
          <pc:docMk/>
          <pc:sldMk cId="1307232885" sldId="319"/>
        </pc:sldMkLst>
      </pc:sldChg>
      <pc:sldChg chg="addSp delSp modSp new mod setBg">
        <pc:chgData name="Zita Draper" userId="S::z.draper@uwtsd.ac.uk::b063123c-f51f-481b-b99c-f574606c9ace" providerId="AD" clId="Web-{B0E2DFE1-4B3C-F5C5-A27A-C33EE9FD7C4F}" dt="2022-09-12T10:49:18.848" v="745"/>
        <pc:sldMkLst>
          <pc:docMk/>
          <pc:sldMk cId="1433263465" sldId="320"/>
        </pc:sldMkLst>
        <pc:spChg chg="mod">
          <ac:chgData name="Zita Draper" userId="S::z.draper@uwtsd.ac.uk::b063123c-f51f-481b-b99c-f574606c9ace" providerId="AD" clId="Web-{B0E2DFE1-4B3C-F5C5-A27A-C33EE9FD7C4F}" dt="2022-09-12T10:49:18.848" v="745"/>
          <ac:spMkLst>
            <pc:docMk/>
            <pc:sldMk cId="1433263465" sldId="320"/>
            <ac:spMk id="2" creationId="{8DA5BBF8-7B3D-A58A-D1E9-EE42E84E820F}"/>
          </ac:spMkLst>
        </pc:spChg>
        <pc:spChg chg="del mod">
          <ac:chgData name="Zita Draper" userId="S::z.draper@uwtsd.ac.uk::b063123c-f51f-481b-b99c-f574606c9ace" providerId="AD" clId="Web-{B0E2DFE1-4B3C-F5C5-A27A-C33EE9FD7C4F}" dt="2022-09-12T10:49:18.848" v="745"/>
          <ac:spMkLst>
            <pc:docMk/>
            <pc:sldMk cId="1433263465" sldId="320"/>
            <ac:spMk id="3" creationId="{A901590E-6ADA-A98B-3702-C275F819AF86}"/>
          </ac:spMkLst>
        </pc:spChg>
        <pc:spChg chg="add">
          <ac:chgData name="Zita Draper" userId="S::z.draper@uwtsd.ac.uk::b063123c-f51f-481b-b99c-f574606c9ace" providerId="AD" clId="Web-{B0E2DFE1-4B3C-F5C5-A27A-C33EE9FD7C4F}" dt="2022-09-12T10:49:18.848" v="745"/>
          <ac:spMkLst>
            <pc:docMk/>
            <pc:sldMk cId="1433263465" sldId="320"/>
            <ac:spMk id="9" creationId="{C5176844-69C3-4F79-BE38-EA5BDDF4FEA4}"/>
          </ac:spMkLst>
        </pc:spChg>
        <pc:spChg chg="add">
          <ac:chgData name="Zita Draper" userId="S::z.draper@uwtsd.ac.uk::b063123c-f51f-481b-b99c-f574606c9ace" providerId="AD" clId="Web-{B0E2DFE1-4B3C-F5C5-A27A-C33EE9FD7C4F}" dt="2022-09-12T10:49:18.848" v="745"/>
          <ac:spMkLst>
            <pc:docMk/>
            <pc:sldMk cId="1433263465" sldId="320"/>
            <ac:spMk id="11" creationId="{41113FF5-9B84-4A89-BF52-EA3C7E01AA3B}"/>
          </ac:spMkLst>
        </pc:spChg>
        <pc:spChg chg="add">
          <ac:chgData name="Zita Draper" userId="S::z.draper@uwtsd.ac.uk::b063123c-f51f-481b-b99c-f574606c9ace" providerId="AD" clId="Web-{B0E2DFE1-4B3C-F5C5-A27A-C33EE9FD7C4F}" dt="2022-09-12T10:49:18.848" v="745"/>
          <ac:spMkLst>
            <pc:docMk/>
            <pc:sldMk cId="1433263465" sldId="320"/>
            <ac:spMk id="13" creationId="{A101E513-AF74-4E9D-A31F-99664250722D}"/>
          </ac:spMkLst>
        </pc:spChg>
        <pc:graphicFrameChg chg="add">
          <ac:chgData name="Zita Draper" userId="S::z.draper@uwtsd.ac.uk::b063123c-f51f-481b-b99c-f574606c9ace" providerId="AD" clId="Web-{B0E2DFE1-4B3C-F5C5-A27A-C33EE9FD7C4F}" dt="2022-09-12T10:49:18.848" v="745"/>
          <ac:graphicFrameMkLst>
            <pc:docMk/>
            <pc:sldMk cId="1433263465" sldId="320"/>
            <ac:graphicFrameMk id="5" creationId="{C75B71CA-3845-EE8D-A95D-A6272F7FA8C7}"/>
          </ac:graphicFrameMkLst>
        </pc:graphicFrameChg>
      </pc:sldChg>
      <pc:sldChg chg="new del">
        <pc:chgData name="Zita Draper" userId="S::z.draper@uwtsd.ac.uk::b063123c-f51f-481b-b99c-f574606c9ace" providerId="AD" clId="Web-{B0E2DFE1-4B3C-F5C5-A27A-C33EE9FD7C4F}" dt="2022-09-12T10:47:10.249" v="681"/>
        <pc:sldMkLst>
          <pc:docMk/>
          <pc:sldMk cId="3006904357" sldId="321"/>
        </pc:sldMkLst>
      </pc:sldChg>
      <pc:sldChg chg="new del">
        <pc:chgData name="Zita Draper" userId="S::z.draper@uwtsd.ac.uk::b063123c-f51f-481b-b99c-f574606c9ace" providerId="AD" clId="Web-{B0E2DFE1-4B3C-F5C5-A27A-C33EE9FD7C4F}" dt="2022-09-12T10:44:07.069" v="666"/>
        <pc:sldMkLst>
          <pc:docMk/>
          <pc:sldMk cId="2339678944" sldId="322"/>
        </pc:sldMkLst>
      </pc:sldChg>
      <pc:sldChg chg="new del">
        <pc:chgData name="Zita Draper" userId="S::z.draper@uwtsd.ac.uk::b063123c-f51f-481b-b99c-f574606c9ace" providerId="AD" clId="Web-{B0E2DFE1-4B3C-F5C5-A27A-C33EE9FD7C4F}" dt="2022-09-12T10:43:50.990" v="661"/>
        <pc:sldMkLst>
          <pc:docMk/>
          <pc:sldMk cId="1599864460" sldId="323"/>
        </pc:sldMkLst>
      </pc:sldChg>
      <pc:sldChg chg="new del">
        <pc:chgData name="Zita Draper" userId="S::z.draper@uwtsd.ac.uk::b063123c-f51f-481b-b99c-f574606c9ace" providerId="AD" clId="Web-{B0E2DFE1-4B3C-F5C5-A27A-C33EE9FD7C4F}" dt="2022-09-12T10:43:54.116" v="662"/>
        <pc:sldMkLst>
          <pc:docMk/>
          <pc:sldMk cId="3011953625" sldId="324"/>
        </pc:sldMkLst>
      </pc:sldChg>
      <pc:sldChg chg="new del">
        <pc:chgData name="Zita Draper" userId="S::z.draper@uwtsd.ac.uk::b063123c-f51f-481b-b99c-f574606c9ace" providerId="AD" clId="Web-{B0E2DFE1-4B3C-F5C5-A27A-C33EE9FD7C4F}" dt="2022-09-12T10:43:57.928" v="663"/>
        <pc:sldMkLst>
          <pc:docMk/>
          <pc:sldMk cId="2303788298" sldId="325"/>
        </pc:sldMkLst>
      </pc:sldChg>
      <pc:sldChg chg="new del">
        <pc:chgData name="Zita Draper" userId="S::z.draper@uwtsd.ac.uk::b063123c-f51f-481b-b99c-f574606c9ace" providerId="AD" clId="Web-{B0E2DFE1-4B3C-F5C5-A27A-C33EE9FD7C4F}" dt="2022-09-12T10:44:04.850" v="665"/>
        <pc:sldMkLst>
          <pc:docMk/>
          <pc:sldMk cId="1906632528" sldId="326"/>
        </pc:sldMkLst>
      </pc:sldChg>
      <pc:sldChg chg="new del">
        <pc:chgData name="Zita Draper" userId="S::z.draper@uwtsd.ac.uk::b063123c-f51f-481b-b99c-f574606c9ace" providerId="AD" clId="Web-{B0E2DFE1-4B3C-F5C5-A27A-C33EE9FD7C4F}" dt="2022-09-12T10:44:02.413" v="664"/>
        <pc:sldMkLst>
          <pc:docMk/>
          <pc:sldMk cId="2808766858" sldId="327"/>
        </pc:sldMkLst>
      </pc:sldChg>
      <pc:sldChg chg="new del">
        <pc:chgData name="Zita Draper" userId="S::z.draper@uwtsd.ac.uk::b063123c-f51f-481b-b99c-f574606c9ace" providerId="AD" clId="Web-{B0E2DFE1-4B3C-F5C5-A27A-C33EE9FD7C4F}" dt="2022-09-12T10:43:45.178" v="660"/>
        <pc:sldMkLst>
          <pc:docMk/>
          <pc:sldMk cId="1192827631" sldId="328"/>
        </pc:sldMkLst>
      </pc:sldChg>
      <pc:sldChg chg="new del">
        <pc:chgData name="Zita Draper" userId="S::z.draper@uwtsd.ac.uk::b063123c-f51f-481b-b99c-f574606c9ace" providerId="AD" clId="Web-{B0E2DFE1-4B3C-F5C5-A27A-C33EE9FD7C4F}" dt="2022-09-12T10:43:41.990" v="659"/>
        <pc:sldMkLst>
          <pc:docMk/>
          <pc:sldMk cId="1990129079" sldId="329"/>
        </pc:sldMkLst>
      </pc:sldChg>
      <pc:sldChg chg="new del">
        <pc:chgData name="Zita Draper" userId="S::z.draper@uwtsd.ac.uk::b063123c-f51f-481b-b99c-f574606c9ace" providerId="AD" clId="Web-{B0E2DFE1-4B3C-F5C5-A27A-C33EE9FD7C4F}" dt="2022-09-12T10:43:38.584" v="658"/>
        <pc:sldMkLst>
          <pc:docMk/>
          <pc:sldMk cId="2491024300" sldId="330"/>
        </pc:sldMkLst>
      </pc:sldChg>
    </pc:docChg>
  </pc:docChgLst>
  <pc:docChgLst>
    <pc:chgData name="Zita Draper" userId="S::z.draper@uwtsd.ac.uk::b063123c-f51f-481b-b99c-f574606c9ace" providerId="AD" clId="Web-{E193FEDE-AD15-DBA4-49F7-F51FF89C4B74}"/>
    <pc:docChg chg="modSld">
      <pc:chgData name="Zita Draper" userId="S::z.draper@uwtsd.ac.uk::b063123c-f51f-481b-b99c-f574606c9ace" providerId="AD" clId="Web-{E193FEDE-AD15-DBA4-49F7-F51FF89C4B74}" dt="2022-09-10T21:07:40.317" v="890"/>
      <pc:docMkLst>
        <pc:docMk/>
      </pc:docMkLst>
      <pc:sldChg chg="modSp">
        <pc:chgData name="Zita Draper" userId="S::z.draper@uwtsd.ac.uk::b063123c-f51f-481b-b99c-f574606c9ace" providerId="AD" clId="Web-{E193FEDE-AD15-DBA4-49F7-F51FF89C4B74}" dt="2022-09-10T20:31:57.257" v="136" actId="1076"/>
        <pc:sldMkLst>
          <pc:docMk/>
          <pc:sldMk cId="95408036" sldId="274"/>
        </pc:sldMkLst>
        <pc:spChg chg="mod">
          <ac:chgData name="Zita Draper" userId="S::z.draper@uwtsd.ac.uk::b063123c-f51f-481b-b99c-f574606c9ace" providerId="AD" clId="Web-{E193FEDE-AD15-DBA4-49F7-F51FF89C4B74}" dt="2022-09-10T20:28:28.946" v="23" actId="20577"/>
          <ac:spMkLst>
            <pc:docMk/>
            <pc:sldMk cId="95408036" sldId="274"/>
            <ac:spMk id="2" creationId="{5A3623D0-3D17-7E33-9446-FBDDE895CF6E}"/>
          </ac:spMkLst>
        </pc:spChg>
        <pc:spChg chg="mod">
          <ac:chgData name="Zita Draper" userId="S::z.draper@uwtsd.ac.uk::b063123c-f51f-481b-b99c-f574606c9ace" providerId="AD" clId="Web-{E193FEDE-AD15-DBA4-49F7-F51FF89C4B74}" dt="2022-09-10T20:31:57.257" v="136" actId="1076"/>
          <ac:spMkLst>
            <pc:docMk/>
            <pc:sldMk cId="95408036" sldId="274"/>
            <ac:spMk id="3" creationId="{9FEA4B74-C92B-B9EB-7D44-73322745D94F}"/>
          </ac:spMkLst>
        </pc:spChg>
      </pc:sldChg>
      <pc:sldChg chg="modSp">
        <pc:chgData name="Zita Draper" userId="S::z.draper@uwtsd.ac.uk::b063123c-f51f-481b-b99c-f574606c9ace" providerId="AD" clId="Web-{E193FEDE-AD15-DBA4-49F7-F51FF89C4B74}" dt="2022-09-10T20:35:33.912" v="223" actId="14100"/>
        <pc:sldMkLst>
          <pc:docMk/>
          <pc:sldMk cId="2403996800" sldId="275"/>
        </pc:sldMkLst>
        <pc:spChg chg="mod">
          <ac:chgData name="Zita Draper" userId="S::z.draper@uwtsd.ac.uk::b063123c-f51f-481b-b99c-f574606c9ace" providerId="AD" clId="Web-{E193FEDE-AD15-DBA4-49F7-F51FF89C4B74}" dt="2022-09-10T20:33:35.435" v="145" actId="20577"/>
          <ac:spMkLst>
            <pc:docMk/>
            <pc:sldMk cId="2403996800" sldId="275"/>
            <ac:spMk id="2" creationId="{E24D148A-99E8-5DF2-CA0E-5BB3A4C11C18}"/>
          </ac:spMkLst>
        </pc:spChg>
        <pc:spChg chg="mod">
          <ac:chgData name="Zita Draper" userId="S::z.draper@uwtsd.ac.uk::b063123c-f51f-481b-b99c-f574606c9ace" providerId="AD" clId="Web-{E193FEDE-AD15-DBA4-49F7-F51FF89C4B74}" dt="2022-09-10T20:35:33.912" v="223" actId="14100"/>
          <ac:spMkLst>
            <pc:docMk/>
            <pc:sldMk cId="2403996800" sldId="275"/>
            <ac:spMk id="3" creationId="{50248F10-17A9-860C-71F3-DA8D700DAEAD}"/>
          </ac:spMkLst>
        </pc:spChg>
      </pc:sldChg>
      <pc:sldChg chg="modSp">
        <pc:chgData name="Zita Draper" userId="S::z.draper@uwtsd.ac.uk::b063123c-f51f-481b-b99c-f574606c9ace" providerId="AD" clId="Web-{E193FEDE-AD15-DBA4-49F7-F51FF89C4B74}" dt="2022-09-10T20:44:39.816" v="393" actId="20577"/>
        <pc:sldMkLst>
          <pc:docMk/>
          <pc:sldMk cId="1271964192" sldId="276"/>
        </pc:sldMkLst>
        <pc:spChg chg="mod">
          <ac:chgData name="Zita Draper" userId="S::z.draper@uwtsd.ac.uk::b063123c-f51f-481b-b99c-f574606c9ace" providerId="AD" clId="Web-{E193FEDE-AD15-DBA4-49F7-F51FF89C4B74}" dt="2022-09-10T20:44:39.816" v="393" actId="20577"/>
          <ac:spMkLst>
            <pc:docMk/>
            <pc:sldMk cId="1271964192" sldId="276"/>
            <ac:spMk id="2" creationId="{76F7D52D-5250-48C8-F7FE-3487BF953D45}"/>
          </ac:spMkLst>
        </pc:spChg>
        <pc:spChg chg="mod">
          <ac:chgData name="Zita Draper" userId="S::z.draper@uwtsd.ac.uk::b063123c-f51f-481b-b99c-f574606c9ace" providerId="AD" clId="Web-{E193FEDE-AD15-DBA4-49F7-F51FF89C4B74}" dt="2022-09-10T20:40:15.686" v="333" actId="20577"/>
          <ac:spMkLst>
            <pc:docMk/>
            <pc:sldMk cId="1271964192" sldId="276"/>
            <ac:spMk id="3" creationId="{069F8AF3-44E5-ACE8-A60A-41784E57AD33}"/>
          </ac:spMkLst>
        </pc:spChg>
      </pc:sldChg>
      <pc:sldChg chg="modSp">
        <pc:chgData name="Zita Draper" userId="S::z.draper@uwtsd.ac.uk::b063123c-f51f-481b-b99c-f574606c9ace" providerId="AD" clId="Web-{E193FEDE-AD15-DBA4-49F7-F51FF89C4B74}" dt="2022-09-10T20:44:25.643" v="390" actId="20577"/>
        <pc:sldMkLst>
          <pc:docMk/>
          <pc:sldMk cId="3316367294" sldId="277"/>
        </pc:sldMkLst>
        <pc:spChg chg="mod">
          <ac:chgData name="Zita Draper" userId="S::z.draper@uwtsd.ac.uk::b063123c-f51f-481b-b99c-f574606c9ace" providerId="AD" clId="Web-{E193FEDE-AD15-DBA4-49F7-F51FF89C4B74}" dt="2022-09-10T20:44:25.643" v="390" actId="20577"/>
          <ac:spMkLst>
            <pc:docMk/>
            <pc:sldMk cId="3316367294" sldId="277"/>
            <ac:spMk id="2" creationId="{65E4B010-73D4-1067-A44F-9D8E338D44C5}"/>
          </ac:spMkLst>
        </pc:spChg>
        <pc:spChg chg="mod">
          <ac:chgData name="Zita Draper" userId="S::z.draper@uwtsd.ac.uk::b063123c-f51f-481b-b99c-f574606c9ace" providerId="AD" clId="Web-{E193FEDE-AD15-DBA4-49F7-F51FF89C4B74}" dt="2022-09-10T20:44:13.142" v="387" actId="20577"/>
          <ac:spMkLst>
            <pc:docMk/>
            <pc:sldMk cId="3316367294" sldId="277"/>
            <ac:spMk id="3" creationId="{108B0297-4DFA-51B3-A1BD-0D09D0169B79}"/>
          </ac:spMkLst>
        </pc:spChg>
      </pc:sldChg>
      <pc:sldChg chg="modSp">
        <pc:chgData name="Zita Draper" userId="S::z.draper@uwtsd.ac.uk::b063123c-f51f-481b-b99c-f574606c9ace" providerId="AD" clId="Web-{E193FEDE-AD15-DBA4-49F7-F51FF89C4B74}" dt="2022-09-10T20:47:59.860" v="472" actId="20577"/>
        <pc:sldMkLst>
          <pc:docMk/>
          <pc:sldMk cId="3334454484" sldId="278"/>
        </pc:sldMkLst>
        <pc:spChg chg="mod">
          <ac:chgData name="Zita Draper" userId="S::z.draper@uwtsd.ac.uk::b063123c-f51f-481b-b99c-f574606c9ace" providerId="AD" clId="Web-{E193FEDE-AD15-DBA4-49F7-F51FF89C4B74}" dt="2022-09-10T20:44:58.208" v="397" actId="20577"/>
          <ac:spMkLst>
            <pc:docMk/>
            <pc:sldMk cId="3334454484" sldId="278"/>
            <ac:spMk id="2" creationId="{1E0468C7-41FF-555B-4104-BD278FDC7859}"/>
          </ac:spMkLst>
        </pc:spChg>
        <pc:spChg chg="mod">
          <ac:chgData name="Zita Draper" userId="S::z.draper@uwtsd.ac.uk::b063123c-f51f-481b-b99c-f574606c9ace" providerId="AD" clId="Web-{E193FEDE-AD15-DBA4-49F7-F51FF89C4B74}" dt="2022-09-10T20:47:59.860" v="472" actId="20577"/>
          <ac:spMkLst>
            <pc:docMk/>
            <pc:sldMk cId="3334454484" sldId="278"/>
            <ac:spMk id="3" creationId="{325F8D51-2B42-6C54-B641-57E4ED860CD9}"/>
          </ac:spMkLst>
        </pc:spChg>
      </pc:sldChg>
      <pc:sldChg chg="modSp">
        <pc:chgData name="Zita Draper" userId="S::z.draper@uwtsd.ac.uk::b063123c-f51f-481b-b99c-f574606c9ace" providerId="AD" clId="Web-{E193FEDE-AD15-DBA4-49F7-F51FF89C4B74}" dt="2022-09-10T20:49:54.649" v="532" actId="20577"/>
        <pc:sldMkLst>
          <pc:docMk/>
          <pc:sldMk cId="2328496246" sldId="279"/>
        </pc:sldMkLst>
        <pc:spChg chg="mod">
          <ac:chgData name="Zita Draper" userId="S::z.draper@uwtsd.ac.uk::b063123c-f51f-481b-b99c-f574606c9ace" providerId="AD" clId="Web-{E193FEDE-AD15-DBA4-49F7-F51FF89C4B74}" dt="2022-09-10T20:48:11.939" v="478" actId="20577"/>
          <ac:spMkLst>
            <pc:docMk/>
            <pc:sldMk cId="2328496246" sldId="279"/>
            <ac:spMk id="2" creationId="{F542F750-9AE2-5C24-DA66-AE6A29B03098}"/>
          </ac:spMkLst>
        </pc:spChg>
        <pc:spChg chg="mod">
          <ac:chgData name="Zita Draper" userId="S::z.draper@uwtsd.ac.uk::b063123c-f51f-481b-b99c-f574606c9ace" providerId="AD" clId="Web-{E193FEDE-AD15-DBA4-49F7-F51FF89C4B74}" dt="2022-09-10T20:49:54.649" v="532" actId="20577"/>
          <ac:spMkLst>
            <pc:docMk/>
            <pc:sldMk cId="2328496246" sldId="279"/>
            <ac:spMk id="3" creationId="{7BC2B2BD-89EB-16FE-72E4-E26E45894AF0}"/>
          </ac:spMkLst>
        </pc:spChg>
      </pc:sldChg>
      <pc:sldChg chg="modSp">
        <pc:chgData name="Zita Draper" userId="S::z.draper@uwtsd.ac.uk::b063123c-f51f-481b-b99c-f574606c9ace" providerId="AD" clId="Web-{E193FEDE-AD15-DBA4-49F7-F51FF89C4B74}" dt="2022-09-10T20:53:54.149" v="629" actId="1076"/>
        <pc:sldMkLst>
          <pc:docMk/>
          <pc:sldMk cId="2616248316" sldId="280"/>
        </pc:sldMkLst>
        <pc:spChg chg="mod">
          <ac:chgData name="Zita Draper" userId="S::z.draper@uwtsd.ac.uk::b063123c-f51f-481b-b99c-f574606c9ace" providerId="AD" clId="Web-{E193FEDE-AD15-DBA4-49F7-F51FF89C4B74}" dt="2022-09-10T20:52:05.626" v="541" actId="20577"/>
          <ac:spMkLst>
            <pc:docMk/>
            <pc:sldMk cId="2616248316" sldId="280"/>
            <ac:spMk id="2" creationId="{CF0D24AF-CF9B-319F-A7A4-25F885E7C290}"/>
          </ac:spMkLst>
        </pc:spChg>
        <pc:spChg chg="mod">
          <ac:chgData name="Zita Draper" userId="S::z.draper@uwtsd.ac.uk::b063123c-f51f-481b-b99c-f574606c9ace" providerId="AD" clId="Web-{E193FEDE-AD15-DBA4-49F7-F51FF89C4B74}" dt="2022-09-10T20:53:54.149" v="629" actId="1076"/>
          <ac:spMkLst>
            <pc:docMk/>
            <pc:sldMk cId="2616248316" sldId="280"/>
            <ac:spMk id="3" creationId="{1F3AA6A0-FE8C-A998-A966-885A70B1EDF6}"/>
          </ac:spMkLst>
        </pc:spChg>
      </pc:sldChg>
      <pc:sldChg chg="delSp modSp">
        <pc:chgData name="Zita Draper" userId="S::z.draper@uwtsd.ac.uk::b063123c-f51f-481b-b99c-f574606c9ace" providerId="AD" clId="Web-{E193FEDE-AD15-DBA4-49F7-F51FF89C4B74}" dt="2022-09-10T20:57:00.880" v="789" actId="20577"/>
        <pc:sldMkLst>
          <pc:docMk/>
          <pc:sldMk cId="2677016687" sldId="281"/>
        </pc:sldMkLst>
        <pc:spChg chg="del">
          <ac:chgData name="Zita Draper" userId="S::z.draper@uwtsd.ac.uk::b063123c-f51f-481b-b99c-f574606c9ace" providerId="AD" clId="Web-{E193FEDE-AD15-DBA4-49F7-F51FF89C4B74}" dt="2022-09-10T20:54:01.025" v="630"/>
          <ac:spMkLst>
            <pc:docMk/>
            <pc:sldMk cId="2677016687" sldId="281"/>
            <ac:spMk id="2" creationId="{06F68242-925E-1467-D428-2B646661EC70}"/>
          </ac:spMkLst>
        </pc:spChg>
        <pc:spChg chg="mod">
          <ac:chgData name="Zita Draper" userId="S::z.draper@uwtsd.ac.uk::b063123c-f51f-481b-b99c-f574606c9ace" providerId="AD" clId="Web-{E193FEDE-AD15-DBA4-49F7-F51FF89C4B74}" dt="2022-09-10T20:57:00.880" v="789" actId="20577"/>
          <ac:spMkLst>
            <pc:docMk/>
            <pc:sldMk cId="2677016687" sldId="281"/>
            <ac:spMk id="3" creationId="{A7117366-BA69-0E91-F7CF-D584D968AE74}"/>
          </ac:spMkLst>
        </pc:spChg>
      </pc:sldChg>
      <pc:sldChg chg="modSp">
        <pc:chgData name="Zita Draper" userId="S::z.draper@uwtsd.ac.uk::b063123c-f51f-481b-b99c-f574606c9ace" providerId="AD" clId="Web-{E193FEDE-AD15-DBA4-49F7-F51FF89C4B74}" dt="2022-09-10T21:03:11.893" v="869" actId="20577"/>
        <pc:sldMkLst>
          <pc:docMk/>
          <pc:sldMk cId="1444033338" sldId="282"/>
        </pc:sldMkLst>
        <pc:spChg chg="mod">
          <ac:chgData name="Zita Draper" userId="S::z.draper@uwtsd.ac.uk::b063123c-f51f-481b-b99c-f574606c9ace" providerId="AD" clId="Web-{E193FEDE-AD15-DBA4-49F7-F51FF89C4B74}" dt="2022-09-10T20:57:40.430" v="796" actId="20577"/>
          <ac:spMkLst>
            <pc:docMk/>
            <pc:sldMk cId="1444033338" sldId="282"/>
            <ac:spMk id="2" creationId="{7811A121-5776-D53F-7502-E99852956798}"/>
          </ac:spMkLst>
        </pc:spChg>
        <pc:spChg chg="mod">
          <ac:chgData name="Zita Draper" userId="S::z.draper@uwtsd.ac.uk::b063123c-f51f-481b-b99c-f574606c9ace" providerId="AD" clId="Web-{E193FEDE-AD15-DBA4-49F7-F51FF89C4B74}" dt="2022-09-10T21:03:11.893" v="869" actId="20577"/>
          <ac:spMkLst>
            <pc:docMk/>
            <pc:sldMk cId="1444033338" sldId="282"/>
            <ac:spMk id="3" creationId="{B5758252-A3E0-9C57-D05A-B05E90CD78E2}"/>
          </ac:spMkLst>
        </pc:spChg>
      </pc:sldChg>
      <pc:sldChg chg="addSp delSp modSp mod setBg">
        <pc:chgData name="Zita Draper" userId="S::z.draper@uwtsd.ac.uk::b063123c-f51f-481b-b99c-f574606c9ace" providerId="AD" clId="Web-{E193FEDE-AD15-DBA4-49F7-F51FF89C4B74}" dt="2022-09-10T21:07:40.317" v="890"/>
        <pc:sldMkLst>
          <pc:docMk/>
          <pc:sldMk cId="2701888043" sldId="283"/>
        </pc:sldMkLst>
        <pc:spChg chg="del">
          <ac:chgData name="Zita Draper" userId="S::z.draper@uwtsd.ac.uk::b063123c-f51f-481b-b99c-f574606c9ace" providerId="AD" clId="Web-{E193FEDE-AD15-DBA4-49F7-F51FF89C4B74}" dt="2022-09-10T21:03:27.519" v="870"/>
          <ac:spMkLst>
            <pc:docMk/>
            <pc:sldMk cId="2701888043" sldId="283"/>
            <ac:spMk id="2" creationId="{3A6A4E53-598C-CBEC-A2D5-A1B4F59446CE}"/>
          </ac:spMkLst>
        </pc:spChg>
        <pc:spChg chg="del mod">
          <ac:chgData name="Zita Draper" userId="S::z.draper@uwtsd.ac.uk::b063123c-f51f-481b-b99c-f574606c9ace" providerId="AD" clId="Web-{E193FEDE-AD15-DBA4-49F7-F51FF89C4B74}" dt="2022-09-10T21:03:32.770" v="872"/>
          <ac:spMkLst>
            <pc:docMk/>
            <pc:sldMk cId="2701888043" sldId="283"/>
            <ac:spMk id="3" creationId="{49A8D15B-2C4F-501E-4903-3901819014BE}"/>
          </ac:spMkLst>
        </pc:spChg>
        <pc:spChg chg="add del mod">
          <ac:chgData name="Zita Draper" userId="S::z.draper@uwtsd.ac.uk::b063123c-f51f-481b-b99c-f574606c9ace" providerId="AD" clId="Web-{E193FEDE-AD15-DBA4-49F7-F51FF89C4B74}" dt="2022-09-10T21:07:00.861" v="883"/>
          <ac:spMkLst>
            <pc:docMk/>
            <pc:sldMk cId="2701888043" sldId="283"/>
            <ac:spMk id="6" creationId="{1101BDCB-754F-D8A6-C73C-7369515ECBD5}"/>
          </ac:spMkLst>
        </pc:spChg>
        <pc:picChg chg="add del mod">
          <ac:chgData name="Zita Draper" userId="S::z.draper@uwtsd.ac.uk::b063123c-f51f-481b-b99c-f574606c9ace" providerId="AD" clId="Web-{E193FEDE-AD15-DBA4-49F7-F51FF89C4B74}" dt="2022-09-10T21:06:20.765" v="876"/>
          <ac:picMkLst>
            <pc:docMk/>
            <pc:sldMk cId="2701888043" sldId="283"/>
            <ac:picMk id="4" creationId="{CA90F43C-FDA1-F81F-3ACB-77EF745E6225}"/>
          </ac:picMkLst>
        </pc:picChg>
        <pc:picChg chg="add mod">
          <ac:chgData name="Zita Draper" userId="S::z.draper@uwtsd.ac.uk::b063123c-f51f-481b-b99c-f574606c9ace" providerId="AD" clId="Web-{E193FEDE-AD15-DBA4-49F7-F51FF89C4B74}" dt="2022-09-10T21:07:25.566" v="889" actId="1076"/>
          <ac:picMkLst>
            <pc:docMk/>
            <pc:sldMk cId="2701888043" sldId="283"/>
            <ac:picMk id="5" creationId="{ED69A637-187E-E308-4046-919E80018EA7}"/>
          </ac:picMkLst>
        </pc:picChg>
      </pc:sldChg>
    </pc:docChg>
  </pc:docChgLst>
  <pc:docChgLst>
    <pc:chgData name="Zita Draper" userId="S::z.draper@uwtsd.ac.uk::b063123c-f51f-481b-b99c-f574606c9ace" providerId="AD" clId="Web-{3AB30266-9BD4-531A-7367-63C59471734D}"/>
    <pc:docChg chg="modSld">
      <pc:chgData name="Zita Draper" userId="S::z.draper@uwtsd.ac.uk::b063123c-f51f-481b-b99c-f574606c9ace" providerId="AD" clId="Web-{3AB30266-9BD4-531A-7367-63C59471734D}" dt="2022-09-05T08:06:34.449" v="141"/>
      <pc:docMkLst>
        <pc:docMk/>
      </pc:docMkLst>
      <pc:sldChg chg="addSp delSp modSp mod setBg">
        <pc:chgData name="Zita Draper" userId="S::z.draper@uwtsd.ac.uk::b063123c-f51f-481b-b99c-f574606c9ace" providerId="AD" clId="Web-{3AB30266-9BD4-531A-7367-63C59471734D}" dt="2022-09-05T08:06:34.449" v="141"/>
        <pc:sldMkLst>
          <pc:docMk/>
          <pc:sldMk cId="3538931995" sldId="266"/>
        </pc:sldMkLst>
        <pc:spChg chg="mod">
          <ac:chgData name="Zita Draper" userId="S::z.draper@uwtsd.ac.uk::b063123c-f51f-481b-b99c-f574606c9ace" providerId="AD" clId="Web-{3AB30266-9BD4-531A-7367-63C59471734D}" dt="2022-09-05T08:06:30.043" v="140"/>
          <ac:spMkLst>
            <pc:docMk/>
            <pc:sldMk cId="3538931995" sldId="266"/>
            <ac:spMk id="2" creationId="{4468015F-039D-8C42-5D15-12620677F004}"/>
          </ac:spMkLst>
        </pc:spChg>
        <pc:spChg chg="mod ord">
          <ac:chgData name="Zita Draper" userId="S::z.draper@uwtsd.ac.uk::b063123c-f51f-481b-b99c-f574606c9ace" providerId="AD" clId="Web-{3AB30266-9BD4-531A-7367-63C59471734D}" dt="2022-09-05T08:06:30.043" v="140"/>
          <ac:spMkLst>
            <pc:docMk/>
            <pc:sldMk cId="3538931995" sldId="266"/>
            <ac:spMk id="3" creationId="{443D3149-AD7B-A16F-A1B0-B824EC3A5E4C}"/>
          </ac:spMkLst>
        </pc:spChg>
        <pc:spChg chg="add del mod">
          <ac:chgData name="Zita Draper" userId="S::z.draper@uwtsd.ac.uk::b063123c-f51f-481b-b99c-f574606c9ace" providerId="AD" clId="Web-{3AB30266-9BD4-531A-7367-63C59471734D}" dt="2022-09-05T08:06:34.449" v="141"/>
          <ac:spMkLst>
            <pc:docMk/>
            <pc:sldMk cId="3538931995" sldId="266"/>
            <ac:spMk id="5" creationId="{649D182C-D7D6-843A-5CEE-0D55C9EE11FF}"/>
          </ac:spMkLst>
        </pc:spChg>
        <pc:spChg chg="add">
          <ac:chgData name="Zita Draper" userId="S::z.draper@uwtsd.ac.uk::b063123c-f51f-481b-b99c-f574606c9ace" providerId="AD" clId="Web-{3AB30266-9BD4-531A-7367-63C59471734D}" dt="2022-09-05T08:06:30.043" v="140"/>
          <ac:spMkLst>
            <pc:docMk/>
            <pc:sldMk cId="3538931995" sldId="266"/>
            <ac:spMk id="10" creationId="{C5176844-69C3-4F79-BE38-EA5BDDF4FEA4}"/>
          </ac:spMkLst>
        </pc:spChg>
        <pc:spChg chg="add">
          <ac:chgData name="Zita Draper" userId="S::z.draper@uwtsd.ac.uk::b063123c-f51f-481b-b99c-f574606c9ace" providerId="AD" clId="Web-{3AB30266-9BD4-531A-7367-63C59471734D}" dt="2022-09-05T08:06:30.043" v="140"/>
          <ac:spMkLst>
            <pc:docMk/>
            <pc:sldMk cId="3538931995" sldId="266"/>
            <ac:spMk id="14" creationId="{A101E513-AF74-4E9D-A31F-99664250722D}"/>
          </ac:spMkLst>
        </pc:spChg>
        <pc:picChg chg="add mod">
          <ac:chgData name="Zita Draper" userId="S::z.draper@uwtsd.ac.uk::b063123c-f51f-481b-b99c-f574606c9ace" providerId="AD" clId="Web-{3AB30266-9BD4-531A-7367-63C59471734D}" dt="2022-09-05T08:06:30.043" v="140"/>
          <ac:picMkLst>
            <pc:docMk/>
            <pc:sldMk cId="3538931995" sldId="266"/>
            <ac:picMk id="4" creationId="{1D30B7B0-8113-1FAA-DBF9-1602B4C01F68}"/>
          </ac:picMkLst>
        </pc:picChg>
        <pc:cxnChg chg="add">
          <ac:chgData name="Zita Draper" userId="S::z.draper@uwtsd.ac.uk::b063123c-f51f-481b-b99c-f574606c9ace" providerId="AD" clId="Web-{3AB30266-9BD4-531A-7367-63C59471734D}" dt="2022-09-05T08:06:30.043" v="140"/>
          <ac:cxnSpMkLst>
            <pc:docMk/>
            <pc:sldMk cId="3538931995" sldId="266"/>
            <ac:cxnSpMk id="12" creationId="{C1FC086D-39EC-448D-97E7-FF232355AE19}"/>
          </ac:cxnSpMkLst>
        </pc:cxnChg>
      </pc:sldChg>
      <pc:sldChg chg="addSp delSp modSp mod setBg">
        <pc:chgData name="Zita Draper" userId="S::z.draper@uwtsd.ac.uk::b063123c-f51f-481b-b99c-f574606c9ace" providerId="AD" clId="Web-{3AB30266-9BD4-531A-7367-63C59471734D}" dt="2022-09-05T07:40:35.989" v="30" actId="14100"/>
        <pc:sldMkLst>
          <pc:docMk/>
          <pc:sldMk cId="3603110094" sldId="268"/>
        </pc:sldMkLst>
        <pc:spChg chg="mod">
          <ac:chgData name="Zita Draper" userId="S::z.draper@uwtsd.ac.uk::b063123c-f51f-481b-b99c-f574606c9ace" providerId="AD" clId="Web-{3AB30266-9BD4-531A-7367-63C59471734D}" dt="2022-09-05T07:40:35.989" v="30" actId="14100"/>
          <ac:spMkLst>
            <pc:docMk/>
            <pc:sldMk cId="3603110094" sldId="268"/>
            <ac:spMk id="2" creationId="{83F0DDDC-14E7-F0FF-4C52-27991B7656AF}"/>
          </ac:spMkLst>
        </pc:spChg>
        <pc:spChg chg="del mod">
          <ac:chgData name="Zita Draper" userId="S::z.draper@uwtsd.ac.uk::b063123c-f51f-481b-b99c-f574606c9ace" providerId="AD" clId="Web-{3AB30266-9BD4-531A-7367-63C59471734D}" dt="2022-09-05T07:40:31.145" v="29"/>
          <ac:spMkLst>
            <pc:docMk/>
            <pc:sldMk cId="3603110094" sldId="268"/>
            <ac:spMk id="3" creationId="{6494C11C-6D8F-A2A3-7B7B-AEE6A6AFA466}"/>
          </ac:spMkLst>
        </pc:spChg>
        <pc:spChg chg="add">
          <ac:chgData name="Zita Draper" userId="S::z.draper@uwtsd.ac.uk::b063123c-f51f-481b-b99c-f574606c9ace" providerId="AD" clId="Web-{3AB30266-9BD4-531A-7367-63C59471734D}" dt="2022-09-05T07:40:31.145" v="29"/>
          <ac:spMkLst>
            <pc:docMk/>
            <pc:sldMk cId="3603110094" sldId="268"/>
            <ac:spMk id="9" creationId="{C5176844-69C3-4F79-BE38-EA5BDDF4FEA4}"/>
          </ac:spMkLst>
        </pc:spChg>
        <pc:spChg chg="add">
          <ac:chgData name="Zita Draper" userId="S::z.draper@uwtsd.ac.uk::b063123c-f51f-481b-b99c-f574606c9ace" providerId="AD" clId="Web-{3AB30266-9BD4-531A-7367-63C59471734D}" dt="2022-09-05T07:40:31.145" v="29"/>
          <ac:spMkLst>
            <pc:docMk/>
            <pc:sldMk cId="3603110094" sldId="268"/>
            <ac:spMk id="13" creationId="{7BB25A96-E96A-4D45-AA98-5275E81FAC84}"/>
          </ac:spMkLst>
        </pc:spChg>
        <pc:spChg chg="add">
          <ac:chgData name="Zita Draper" userId="S::z.draper@uwtsd.ac.uk::b063123c-f51f-481b-b99c-f574606c9ace" providerId="AD" clId="Web-{3AB30266-9BD4-531A-7367-63C59471734D}" dt="2022-09-05T07:40:31.145" v="29"/>
          <ac:spMkLst>
            <pc:docMk/>
            <pc:sldMk cId="3603110094" sldId="268"/>
            <ac:spMk id="15" creationId="{A101E513-AF74-4E9D-A31F-99664250722D}"/>
          </ac:spMkLst>
        </pc:spChg>
        <pc:graphicFrameChg chg="add">
          <ac:chgData name="Zita Draper" userId="S::z.draper@uwtsd.ac.uk::b063123c-f51f-481b-b99c-f574606c9ace" providerId="AD" clId="Web-{3AB30266-9BD4-531A-7367-63C59471734D}" dt="2022-09-05T07:40:31.145" v="29"/>
          <ac:graphicFrameMkLst>
            <pc:docMk/>
            <pc:sldMk cId="3603110094" sldId="268"/>
            <ac:graphicFrameMk id="5" creationId="{8E4F2879-E522-C6ED-8D4C-7BEAE1CCAD84}"/>
          </ac:graphicFrameMkLst>
        </pc:graphicFrameChg>
        <pc:cxnChg chg="add">
          <ac:chgData name="Zita Draper" userId="S::z.draper@uwtsd.ac.uk::b063123c-f51f-481b-b99c-f574606c9ace" providerId="AD" clId="Web-{3AB30266-9BD4-531A-7367-63C59471734D}" dt="2022-09-05T07:40:31.145" v="29"/>
          <ac:cxnSpMkLst>
            <pc:docMk/>
            <pc:sldMk cId="3603110094" sldId="268"/>
            <ac:cxnSpMk id="11" creationId="{33862825-C012-4895-A17E-F3D1F62D89DD}"/>
          </ac:cxnSpMkLst>
        </pc:cxnChg>
      </pc:sldChg>
      <pc:sldChg chg="addSp delSp modSp mod setBg">
        <pc:chgData name="Zita Draper" userId="S::z.draper@uwtsd.ac.uk::b063123c-f51f-481b-b99c-f574606c9ace" providerId="AD" clId="Web-{3AB30266-9BD4-531A-7367-63C59471734D}" dt="2022-09-05T07:56:54.846" v="68"/>
        <pc:sldMkLst>
          <pc:docMk/>
          <pc:sldMk cId="3618844232" sldId="270"/>
        </pc:sldMkLst>
        <pc:spChg chg="mod">
          <ac:chgData name="Zita Draper" userId="S::z.draper@uwtsd.ac.uk::b063123c-f51f-481b-b99c-f574606c9ace" providerId="AD" clId="Web-{3AB30266-9BD4-531A-7367-63C59471734D}" dt="2022-09-05T07:56:54.846" v="68"/>
          <ac:spMkLst>
            <pc:docMk/>
            <pc:sldMk cId="3618844232" sldId="270"/>
            <ac:spMk id="2" creationId="{CFCBE696-6488-5B35-BA0E-93B30BDE04D5}"/>
          </ac:spMkLst>
        </pc:spChg>
        <pc:spChg chg="mod">
          <ac:chgData name="Zita Draper" userId="S::z.draper@uwtsd.ac.uk::b063123c-f51f-481b-b99c-f574606c9ace" providerId="AD" clId="Web-{3AB30266-9BD4-531A-7367-63C59471734D}" dt="2022-09-05T07:56:54.846" v="68"/>
          <ac:spMkLst>
            <pc:docMk/>
            <pc:sldMk cId="3618844232" sldId="270"/>
            <ac:spMk id="3" creationId="{64A18D07-7F56-4940-A54E-31B23A76030F}"/>
          </ac:spMkLst>
        </pc:spChg>
        <pc:spChg chg="add del">
          <ac:chgData name="Zita Draper" userId="S::z.draper@uwtsd.ac.uk::b063123c-f51f-481b-b99c-f574606c9ace" providerId="AD" clId="Web-{3AB30266-9BD4-531A-7367-63C59471734D}" dt="2022-09-05T07:56:54.846" v="68"/>
          <ac:spMkLst>
            <pc:docMk/>
            <pc:sldMk cId="3618844232" sldId="270"/>
            <ac:spMk id="8" creationId="{C5176844-69C3-4F79-BE38-EA5BDDF4FEA4}"/>
          </ac:spMkLst>
        </pc:spChg>
        <pc:spChg chg="add del">
          <ac:chgData name="Zita Draper" userId="S::z.draper@uwtsd.ac.uk::b063123c-f51f-481b-b99c-f574606c9ace" providerId="AD" clId="Web-{3AB30266-9BD4-531A-7367-63C59471734D}" dt="2022-09-05T07:56:54.846" v="68"/>
          <ac:spMkLst>
            <pc:docMk/>
            <pc:sldMk cId="3618844232" sldId="270"/>
            <ac:spMk id="12" creationId="{A101E513-AF74-4E9D-A31F-99664250722D}"/>
          </ac:spMkLst>
        </pc:spChg>
        <pc:cxnChg chg="add del">
          <ac:chgData name="Zita Draper" userId="S::z.draper@uwtsd.ac.uk::b063123c-f51f-481b-b99c-f574606c9ace" providerId="AD" clId="Web-{3AB30266-9BD4-531A-7367-63C59471734D}" dt="2022-09-05T07:56:54.846" v="68"/>
          <ac:cxnSpMkLst>
            <pc:docMk/>
            <pc:sldMk cId="3618844232" sldId="270"/>
            <ac:cxnSpMk id="10" creationId="{AEF97C72-3F89-4F0A-9629-01818B389CF0}"/>
          </ac:cxnSpMkLst>
        </pc:cxnChg>
      </pc:sldChg>
      <pc:sldChg chg="modSp">
        <pc:chgData name="Zita Draper" userId="S::z.draper@uwtsd.ac.uk::b063123c-f51f-481b-b99c-f574606c9ace" providerId="AD" clId="Web-{3AB30266-9BD4-531A-7367-63C59471734D}" dt="2022-09-05T07:57:27.019" v="75" actId="14100"/>
        <pc:sldMkLst>
          <pc:docMk/>
          <pc:sldMk cId="3409578171" sldId="271"/>
        </pc:sldMkLst>
        <pc:spChg chg="mod">
          <ac:chgData name="Zita Draper" userId="S::z.draper@uwtsd.ac.uk::b063123c-f51f-481b-b99c-f574606c9ace" providerId="AD" clId="Web-{3AB30266-9BD4-531A-7367-63C59471734D}" dt="2022-09-05T07:57:19.847" v="73" actId="14100"/>
          <ac:spMkLst>
            <pc:docMk/>
            <pc:sldMk cId="3409578171" sldId="271"/>
            <ac:spMk id="2" creationId="{BAE5AAF1-E7BC-8036-51A0-91C6D55C8F9D}"/>
          </ac:spMkLst>
        </pc:spChg>
        <pc:spChg chg="mod">
          <ac:chgData name="Zita Draper" userId="S::z.draper@uwtsd.ac.uk::b063123c-f51f-481b-b99c-f574606c9ace" providerId="AD" clId="Web-{3AB30266-9BD4-531A-7367-63C59471734D}" dt="2022-09-05T07:57:27.019" v="75" actId="14100"/>
          <ac:spMkLst>
            <pc:docMk/>
            <pc:sldMk cId="3409578171" sldId="271"/>
            <ac:spMk id="3" creationId="{B72F08EC-8EDF-41B7-C58B-600774F93BB2}"/>
          </ac:spMkLst>
        </pc:spChg>
      </pc:sldChg>
      <pc:sldChg chg="modSp">
        <pc:chgData name="Zita Draper" userId="S::z.draper@uwtsd.ac.uk::b063123c-f51f-481b-b99c-f574606c9ace" providerId="AD" clId="Web-{3AB30266-9BD4-531A-7367-63C59471734D}" dt="2022-09-05T07:51:11.503" v="66" actId="1076"/>
        <pc:sldMkLst>
          <pc:docMk/>
          <pc:sldMk cId="1098548005" sldId="289"/>
        </pc:sldMkLst>
        <pc:spChg chg="mod">
          <ac:chgData name="Zita Draper" userId="S::z.draper@uwtsd.ac.uk::b063123c-f51f-481b-b99c-f574606c9ace" providerId="AD" clId="Web-{3AB30266-9BD4-531A-7367-63C59471734D}" dt="2022-09-05T07:51:11.503" v="66" actId="1076"/>
          <ac:spMkLst>
            <pc:docMk/>
            <pc:sldMk cId="1098548005" sldId="289"/>
            <ac:spMk id="2" creationId="{C64C2B69-7D9E-3B83-EC26-9660BAA812ED}"/>
          </ac:spMkLst>
        </pc:spChg>
      </pc:sldChg>
      <pc:sldChg chg="modSp">
        <pc:chgData name="Zita Draper" userId="S::z.draper@uwtsd.ac.uk::b063123c-f51f-481b-b99c-f574606c9ace" providerId="AD" clId="Web-{3AB30266-9BD4-531A-7367-63C59471734D}" dt="2022-09-05T07:51:03.112" v="63" actId="1076"/>
        <pc:sldMkLst>
          <pc:docMk/>
          <pc:sldMk cId="967874851" sldId="290"/>
        </pc:sldMkLst>
        <pc:spChg chg="mod">
          <ac:chgData name="Zita Draper" userId="S::z.draper@uwtsd.ac.uk::b063123c-f51f-481b-b99c-f574606c9ace" providerId="AD" clId="Web-{3AB30266-9BD4-531A-7367-63C59471734D}" dt="2022-09-05T07:51:03.112" v="63" actId="1076"/>
          <ac:spMkLst>
            <pc:docMk/>
            <pc:sldMk cId="967874851" sldId="290"/>
            <ac:spMk id="2" creationId="{1D36D131-E613-0C2C-7DD7-6A5A419750EC}"/>
          </ac:spMkLst>
        </pc:spChg>
      </pc:sldChg>
      <pc:sldChg chg="modSp">
        <pc:chgData name="Zita Draper" userId="S::z.draper@uwtsd.ac.uk::b063123c-f51f-481b-b99c-f574606c9ace" providerId="AD" clId="Web-{3AB30266-9BD4-531A-7367-63C59471734D}" dt="2022-09-05T07:50:49.955" v="60" actId="1076"/>
        <pc:sldMkLst>
          <pc:docMk/>
          <pc:sldMk cId="1055261109" sldId="291"/>
        </pc:sldMkLst>
        <pc:spChg chg="mod">
          <ac:chgData name="Zita Draper" userId="S::z.draper@uwtsd.ac.uk::b063123c-f51f-481b-b99c-f574606c9ace" providerId="AD" clId="Web-{3AB30266-9BD4-531A-7367-63C59471734D}" dt="2022-09-05T07:50:49.955" v="60" actId="1076"/>
          <ac:spMkLst>
            <pc:docMk/>
            <pc:sldMk cId="1055261109" sldId="291"/>
            <ac:spMk id="2" creationId="{6C222A17-B4C3-AF8C-E8D4-B595256C1100}"/>
          </ac:spMkLst>
        </pc:spChg>
      </pc:sldChg>
      <pc:sldChg chg="modSp">
        <pc:chgData name="Zita Draper" userId="S::z.draper@uwtsd.ac.uk::b063123c-f51f-481b-b99c-f574606c9ace" providerId="AD" clId="Web-{3AB30266-9BD4-531A-7367-63C59471734D}" dt="2022-09-05T07:50:38.829" v="57" actId="1076"/>
        <pc:sldMkLst>
          <pc:docMk/>
          <pc:sldMk cId="112140276" sldId="292"/>
        </pc:sldMkLst>
        <pc:spChg chg="mod">
          <ac:chgData name="Zita Draper" userId="S::z.draper@uwtsd.ac.uk::b063123c-f51f-481b-b99c-f574606c9ace" providerId="AD" clId="Web-{3AB30266-9BD4-531A-7367-63C59471734D}" dt="2022-09-05T07:50:38.829" v="57" actId="1076"/>
          <ac:spMkLst>
            <pc:docMk/>
            <pc:sldMk cId="112140276" sldId="292"/>
            <ac:spMk id="2" creationId="{CE76BF6D-2B43-2258-E735-737E7756842E}"/>
          </ac:spMkLst>
        </pc:spChg>
      </pc:sldChg>
      <pc:sldChg chg="modSp">
        <pc:chgData name="Zita Draper" userId="S::z.draper@uwtsd.ac.uk::b063123c-f51f-481b-b99c-f574606c9ace" providerId="AD" clId="Web-{3AB30266-9BD4-531A-7367-63C59471734D}" dt="2022-09-05T07:50:31.829" v="55" actId="1076"/>
        <pc:sldMkLst>
          <pc:docMk/>
          <pc:sldMk cId="1612407517" sldId="293"/>
        </pc:sldMkLst>
        <pc:spChg chg="mod">
          <ac:chgData name="Zita Draper" userId="S::z.draper@uwtsd.ac.uk::b063123c-f51f-481b-b99c-f574606c9ace" providerId="AD" clId="Web-{3AB30266-9BD4-531A-7367-63C59471734D}" dt="2022-09-05T07:50:31.829" v="55" actId="1076"/>
          <ac:spMkLst>
            <pc:docMk/>
            <pc:sldMk cId="1612407517" sldId="293"/>
            <ac:spMk id="2" creationId="{34F6FEB6-2C06-F151-C644-6F2B85DB8E34}"/>
          </ac:spMkLst>
        </pc:spChg>
      </pc:sldChg>
      <pc:sldChg chg="modSp">
        <pc:chgData name="Zita Draper" userId="S::z.draper@uwtsd.ac.uk::b063123c-f51f-481b-b99c-f574606c9ace" providerId="AD" clId="Web-{3AB30266-9BD4-531A-7367-63C59471734D}" dt="2022-09-05T07:50:20.579" v="52" actId="1076"/>
        <pc:sldMkLst>
          <pc:docMk/>
          <pc:sldMk cId="1506759804" sldId="294"/>
        </pc:sldMkLst>
        <pc:spChg chg="mod">
          <ac:chgData name="Zita Draper" userId="S::z.draper@uwtsd.ac.uk::b063123c-f51f-481b-b99c-f574606c9ace" providerId="AD" clId="Web-{3AB30266-9BD4-531A-7367-63C59471734D}" dt="2022-09-05T07:50:20.579" v="52" actId="1076"/>
          <ac:spMkLst>
            <pc:docMk/>
            <pc:sldMk cId="1506759804" sldId="294"/>
            <ac:spMk id="2" creationId="{E0150465-5B92-F353-869E-DA9CCA7B0263}"/>
          </ac:spMkLst>
        </pc:spChg>
      </pc:sldChg>
      <pc:sldChg chg="addSp delSp modSp mod modClrScheme chgLayout">
        <pc:chgData name="Zita Draper" userId="S::z.draper@uwtsd.ac.uk::b063123c-f51f-481b-b99c-f574606c9ace" providerId="AD" clId="Web-{3AB30266-9BD4-531A-7367-63C59471734D}" dt="2022-09-05T08:03:32.473" v="88" actId="14100"/>
        <pc:sldMkLst>
          <pc:docMk/>
          <pc:sldMk cId="2861520526" sldId="295"/>
        </pc:sldMkLst>
        <pc:spChg chg="del">
          <ac:chgData name="Zita Draper" userId="S::z.draper@uwtsd.ac.uk::b063123c-f51f-481b-b99c-f574606c9ace" providerId="AD" clId="Web-{3AB30266-9BD4-531A-7367-63C59471734D}" dt="2022-09-05T07:49:44.702" v="48"/>
          <ac:spMkLst>
            <pc:docMk/>
            <pc:sldMk cId="2861520526" sldId="295"/>
            <ac:spMk id="2" creationId="{DD8890C2-E242-83AE-AFE7-BC109BCE7D16}"/>
          </ac:spMkLst>
        </pc:spChg>
        <pc:spChg chg="del">
          <ac:chgData name="Zita Draper" userId="S::z.draper@uwtsd.ac.uk::b063123c-f51f-481b-b99c-f574606c9ace" providerId="AD" clId="Web-{3AB30266-9BD4-531A-7367-63C59471734D}" dt="2022-09-05T07:49:44.702" v="48"/>
          <ac:spMkLst>
            <pc:docMk/>
            <pc:sldMk cId="2861520526" sldId="295"/>
            <ac:spMk id="3" creationId="{CA7A3D55-7D1B-9E2B-F51D-8A1234381E0C}"/>
          </ac:spMkLst>
        </pc:spChg>
        <pc:spChg chg="add">
          <ac:chgData name="Zita Draper" userId="S::z.draper@uwtsd.ac.uk::b063123c-f51f-481b-b99c-f574606c9ace" providerId="AD" clId="Web-{3AB30266-9BD4-531A-7367-63C59471734D}" dt="2022-09-05T07:49:55.234" v="49"/>
          <ac:spMkLst>
            <pc:docMk/>
            <pc:sldMk cId="2861520526" sldId="295"/>
            <ac:spMk id="4" creationId="{FDF9B9A8-6C30-75BE-E323-A2F0968D66E2}"/>
          </ac:spMkLst>
        </pc:spChg>
        <pc:spChg chg="add del mod">
          <ac:chgData name="Zita Draper" userId="S::z.draper@uwtsd.ac.uk::b063123c-f51f-481b-b99c-f574606c9ace" providerId="AD" clId="Web-{3AB30266-9BD4-531A-7367-63C59471734D}" dt="2022-09-05T08:03:09.253" v="82"/>
          <ac:spMkLst>
            <pc:docMk/>
            <pc:sldMk cId="2861520526" sldId="295"/>
            <ac:spMk id="6" creationId="{93C1C201-9522-20A9-7E25-94404B892E61}"/>
          </ac:spMkLst>
        </pc:spChg>
        <pc:picChg chg="add mod">
          <ac:chgData name="Zita Draper" userId="S::z.draper@uwtsd.ac.uk::b063123c-f51f-481b-b99c-f574606c9ace" providerId="AD" clId="Web-{3AB30266-9BD4-531A-7367-63C59471734D}" dt="2022-09-05T08:03:32.473" v="88" actId="14100"/>
          <ac:picMkLst>
            <pc:docMk/>
            <pc:sldMk cId="2861520526" sldId="295"/>
            <ac:picMk id="5" creationId="{364D236A-3B2D-E1F1-F24D-BBD784B38991}"/>
          </ac:picMkLst>
        </pc:picChg>
      </pc:sldChg>
    </pc:docChg>
  </pc:docChgLst>
  <pc:docChgLst>
    <pc:chgData name="Zita Draper" userId="S::z.draper@uwtsd.ac.uk::b063123c-f51f-481b-b99c-f574606c9ace" providerId="AD" clId="Web-{319785BF-996A-A123-115C-9FCDC7E34189}"/>
    <pc:docChg chg="sldOrd">
      <pc:chgData name="Zita Draper" userId="S::z.draper@uwtsd.ac.uk::b063123c-f51f-481b-b99c-f574606c9ace" providerId="AD" clId="Web-{319785BF-996A-A123-115C-9FCDC7E34189}" dt="2022-09-27T12:34:07.574" v="1"/>
      <pc:docMkLst>
        <pc:docMk/>
      </pc:docMkLst>
      <pc:sldChg chg="ord">
        <pc:chgData name="Zita Draper" userId="S::z.draper@uwtsd.ac.uk::b063123c-f51f-481b-b99c-f574606c9ace" providerId="AD" clId="Web-{319785BF-996A-A123-115C-9FCDC7E34189}" dt="2022-09-27T12:34:07.574" v="1"/>
        <pc:sldMkLst>
          <pc:docMk/>
          <pc:sldMk cId="2861520526" sldId="295"/>
        </pc:sldMkLst>
      </pc:sldChg>
    </pc:docChg>
  </pc:docChgLst>
  <pc:docChgLst>
    <pc:chgData name="Zita Draper" userId="S::z.draper@uwtsd.ac.uk::b063123c-f51f-481b-b99c-f574606c9ace" providerId="AD" clId="Web-{4EA9E639-8D02-E20C-7F9B-846C7F2231B3}"/>
    <pc:docChg chg="modSld">
      <pc:chgData name="Zita Draper" userId="S::z.draper@uwtsd.ac.uk::b063123c-f51f-481b-b99c-f574606c9ace" providerId="AD" clId="Web-{4EA9E639-8D02-E20C-7F9B-846C7F2231B3}" dt="2022-09-05T14:42:17.231" v="66"/>
      <pc:docMkLst>
        <pc:docMk/>
      </pc:docMkLst>
      <pc:sldChg chg="addSp modSp mod setBg">
        <pc:chgData name="Zita Draper" userId="S::z.draper@uwtsd.ac.uk::b063123c-f51f-481b-b99c-f574606c9ace" providerId="AD" clId="Web-{4EA9E639-8D02-E20C-7F9B-846C7F2231B3}" dt="2022-09-05T14:42:17.231" v="66"/>
        <pc:sldMkLst>
          <pc:docMk/>
          <pc:sldMk cId="3975913121" sldId="272"/>
        </pc:sldMkLst>
        <pc:spChg chg="mod">
          <ac:chgData name="Zita Draper" userId="S::z.draper@uwtsd.ac.uk::b063123c-f51f-481b-b99c-f574606c9ace" providerId="AD" clId="Web-{4EA9E639-8D02-E20C-7F9B-846C7F2231B3}" dt="2022-09-05T14:42:17.231" v="66"/>
          <ac:spMkLst>
            <pc:docMk/>
            <pc:sldMk cId="3975913121" sldId="272"/>
            <ac:spMk id="2" creationId="{B6282762-0E66-D604-CC5A-9E3F10E759F6}"/>
          </ac:spMkLst>
        </pc:spChg>
        <pc:spChg chg="mod ord">
          <ac:chgData name="Zita Draper" userId="S::z.draper@uwtsd.ac.uk::b063123c-f51f-481b-b99c-f574606c9ace" providerId="AD" clId="Web-{4EA9E639-8D02-E20C-7F9B-846C7F2231B3}" dt="2022-09-05T14:42:17.231" v="66"/>
          <ac:spMkLst>
            <pc:docMk/>
            <pc:sldMk cId="3975913121" sldId="272"/>
            <ac:spMk id="3" creationId="{159AB3AB-F6C6-CC8E-47F0-ECBFB2635526}"/>
          </ac:spMkLst>
        </pc:spChg>
        <pc:spChg chg="add">
          <ac:chgData name="Zita Draper" userId="S::z.draper@uwtsd.ac.uk::b063123c-f51f-481b-b99c-f574606c9ace" providerId="AD" clId="Web-{4EA9E639-8D02-E20C-7F9B-846C7F2231B3}" dt="2022-09-05T14:42:17.231" v="66"/>
          <ac:spMkLst>
            <pc:docMk/>
            <pc:sldMk cId="3975913121" sldId="272"/>
            <ac:spMk id="11" creationId="{C5176844-69C3-4F79-BE38-EA5BDDF4FEA4}"/>
          </ac:spMkLst>
        </pc:spChg>
        <pc:spChg chg="add">
          <ac:chgData name="Zita Draper" userId="S::z.draper@uwtsd.ac.uk::b063123c-f51f-481b-b99c-f574606c9ace" providerId="AD" clId="Web-{4EA9E639-8D02-E20C-7F9B-846C7F2231B3}" dt="2022-09-05T14:42:17.231" v="66"/>
          <ac:spMkLst>
            <pc:docMk/>
            <pc:sldMk cId="3975913121" sldId="272"/>
            <ac:spMk id="13" creationId="{CD0270FA-08BD-4C5D-AEC6-6CCB2BFDDEDC}"/>
          </ac:spMkLst>
        </pc:spChg>
        <pc:spChg chg="add">
          <ac:chgData name="Zita Draper" userId="S::z.draper@uwtsd.ac.uk::b063123c-f51f-481b-b99c-f574606c9ace" providerId="AD" clId="Web-{4EA9E639-8D02-E20C-7F9B-846C7F2231B3}" dt="2022-09-05T14:42:17.231" v="66"/>
          <ac:spMkLst>
            <pc:docMk/>
            <pc:sldMk cId="3975913121" sldId="272"/>
            <ac:spMk id="15" creationId="{864C7CB7-3EBE-4BE8-8C8D-56217AB6E3BB}"/>
          </ac:spMkLst>
        </pc:spChg>
        <pc:spChg chg="add">
          <ac:chgData name="Zita Draper" userId="S::z.draper@uwtsd.ac.uk::b063123c-f51f-481b-b99c-f574606c9ace" providerId="AD" clId="Web-{4EA9E639-8D02-E20C-7F9B-846C7F2231B3}" dt="2022-09-05T14:42:17.231" v="66"/>
          <ac:spMkLst>
            <pc:docMk/>
            <pc:sldMk cId="3975913121" sldId="272"/>
            <ac:spMk id="17" creationId="{BFC60976-E47E-49BE-9B3B-535F2763936C}"/>
          </ac:spMkLst>
        </pc:spChg>
        <pc:spChg chg="add">
          <ac:chgData name="Zita Draper" userId="S::z.draper@uwtsd.ac.uk::b063123c-f51f-481b-b99c-f574606c9ace" providerId="AD" clId="Web-{4EA9E639-8D02-E20C-7F9B-846C7F2231B3}" dt="2022-09-05T14:42:17.231" v="66"/>
          <ac:spMkLst>
            <pc:docMk/>
            <pc:sldMk cId="3975913121" sldId="272"/>
            <ac:spMk id="19" creationId="{A101E513-AF74-4E9D-A31F-99664250722D}"/>
          </ac:spMkLst>
        </pc:spChg>
        <pc:picChg chg="add mod ord">
          <ac:chgData name="Zita Draper" userId="S::z.draper@uwtsd.ac.uk::b063123c-f51f-481b-b99c-f574606c9ace" providerId="AD" clId="Web-{4EA9E639-8D02-E20C-7F9B-846C7F2231B3}" dt="2022-09-05T14:42:17.231" v="66"/>
          <ac:picMkLst>
            <pc:docMk/>
            <pc:sldMk cId="3975913121" sldId="272"/>
            <ac:picMk id="4" creationId="{9B5DF7D7-2569-97E0-79EB-097EB70EE3D1}"/>
          </ac:picMkLst>
        </pc:picChg>
        <pc:picChg chg="add mod ord">
          <ac:chgData name="Zita Draper" userId="S::z.draper@uwtsd.ac.uk::b063123c-f51f-481b-b99c-f574606c9ace" providerId="AD" clId="Web-{4EA9E639-8D02-E20C-7F9B-846C7F2231B3}" dt="2022-09-05T14:42:17.231" v="66"/>
          <ac:picMkLst>
            <pc:docMk/>
            <pc:sldMk cId="3975913121" sldId="272"/>
            <ac:picMk id="5" creationId="{F08ADFE3-D085-500D-E5A3-E0526C43D122}"/>
          </ac:picMkLst>
        </pc:picChg>
        <pc:picChg chg="add mod">
          <ac:chgData name="Zita Draper" userId="S::z.draper@uwtsd.ac.uk::b063123c-f51f-481b-b99c-f574606c9ace" providerId="AD" clId="Web-{4EA9E639-8D02-E20C-7F9B-846C7F2231B3}" dt="2022-09-05T14:42:17.231" v="66"/>
          <ac:picMkLst>
            <pc:docMk/>
            <pc:sldMk cId="3975913121" sldId="272"/>
            <ac:picMk id="6" creationId="{790A1A72-4D23-95E9-FD29-194ABE801320}"/>
          </ac:picMkLst>
        </pc:picChg>
      </pc:sldChg>
    </pc:docChg>
  </pc:docChgLst>
  <pc:docChgLst>
    <pc:chgData name="Zita Draper" userId="S::z.draper@uwtsd.ac.uk::b063123c-f51f-481b-b99c-f574606c9ace" providerId="AD" clId="Web-{16AF4F31-F1EE-8448-C2B6-CF2EC0D2CD6D}"/>
    <pc:docChg chg="delSld modSld sldOrd">
      <pc:chgData name="Zita Draper" userId="S::z.draper@uwtsd.ac.uk::b063123c-f51f-481b-b99c-f574606c9ace" providerId="AD" clId="Web-{16AF4F31-F1EE-8448-C2B6-CF2EC0D2CD6D}" dt="2022-09-12T08:19:35.325" v="504"/>
      <pc:docMkLst>
        <pc:docMk/>
      </pc:docMkLst>
      <pc:sldChg chg="delSp">
        <pc:chgData name="Zita Draper" userId="S::z.draper@uwtsd.ac.uk::b063123c-f51f-481b-b99c-f574606c9ace" providerId="AD" clId="Web-{16AF4F31-F1EE-8448-C2B6-CF2EC0D2CD6D}" dt="2022-09-12T08:19:35.325" v="504"/>
        <pc:sldMkLst>
          <pc:docMk/>
          <pc:sldMk cId="271277788" sldId="257"/>
        </pc:sldMkLst>
        <pc:spChg chg="del">
          <ac:chgData name="Zita Draper" userId="S::z.draper@uwtsd.ac.uk::b063123c-f51f-481b-b99c-f574606c9ace" providerId="AD" clId="Web-{16AF4F31-F1EE-8448-C2B6-CF2EC0D2CD6D}" dt="2022-09-12T08:19:35.325" v="504"/>
          <ac:spMkLst>
            <pc:docMk/>
            <pc:sldMk cId="271277788" sldId="257"/>
            <ac:spMk id="8" creationId="{75100370-0003-C71E-67BA-854A8C3415E1}"/>
          </ac:spMkLst>
        </pc:spChg>
      </pc:sldChg>
      <pc:sldChg chg="modSp">
        <pc:chgData name="Zita Draper" userId="S::z.draper@uwtsd.ac.uk::b063123c-f51f-481b-b99c-f574606c9ace" providerId="AD" clId="Web-{16AF4F31-F1EE-8448-C2B6-CF2EC0D2CD6D}" dt="2022-09-12T07:37:38.987" v="3" actId="20577"/>
        <pc:sldMkLst>
          <pc:docMk/>
          <pc:sldMk cId="95510589" sldId="260"/>
        </pc:sldMkLst>
        <pc:spChg chg="mod">
          <ac:chgData name="Zita Draper" userId="S::z.draper@uwtsd.ac.uk::b063123c-f51f-481b-b99c-f574606c9ace" providerId="AD" clId="Web-{16AF4F31-F1EE-8448-C2B6-CF2EC0D2CD6D}" dt="2022-09-12T07:37:38.987" v="3" actId="20577"/>
          <ac:spMkLst>
            <pc:docMk/>
            <pc:sldMk cId="95510589" sldId="260"/>
            <ac:spMk id="3" creationId="{3BECE31C-8DB2-66C7-A659-B23C779625A3}"/>
          </ac:spMkLst>
        </pc:spChg>
      </pc:sldChg>
      <pc:sldChg chg="modSp">
        <pc:chgData name="Zita Draper" userId="S::z.draper@uwtsd.ac.uk::b063123c-f51f-481b-b99c-f574606c9ace" providerId="AD" clId="Web-{16AF4F31-F1EE-8448-C2B6-CF2EC0D2CD6D}" dt="2022-09-12T07:38:07.504" v="8"/>
        <pc:sldMkLst>
          <pc:docMk/>
          <pc:sldMk cId="1943147249" sldId="261"/>
        </pc:sldMkLst>
        <pc:graphicFrameChg chg="mod modGraphic">
          <ac:chgData name="Zita Draper" userId="S::z.draper@uwtsd.ac.uk::b063123c-f51f-481b-b99c-f574606c9ace" providerId="AD" clId="Web-{16AF4F31-F1EE-8448-C2B6-CF2EC0D2CD6D}" dt="2022-09-12T07:38:07.504" v="8"/>
          <ac:graphicFrameMkLst>
            <pc:docMk/>
            <pc:sldMk cId="1943147249" sldId="261"/>
            <ac:graphicFrameMk id="9" creationId="{15C3A9A5-F70E-FFF3-7731-280951FD2EAA}"/>
          </ac:graphicFrameMkLst>
        </pc:graphicFrameChg>
      </pc:sldChg>
      <pc:sldChg chg="modSp">
        <pc:chgData name="Zita Draper" userId="S::z.draper@uwtsd.ac.uk::b063123c-f51f-481b-b99c-f574606c9ace" providerId="AD" clId="Web-{16AF4F31-F1EE-8448-C2B6-CF2EC0D2CD6D}" dt="2022-09-12T07:38:44.163" v="15" actId="14100"/>
        <pc:sldMkLst>
          <pc:docMk/>
          <pc:sldMk cId="1184376368" sldId="263"/>
        </pc:sldMkLst>
        <pc:spChg chg="mod">
          <ac:chgData name="Zita Draper" userId="S::z.draper@uwtsd.ac.uk::b063123c-f51f-481b-b99c-f574606c9ace" providerId="AD" clId="Web-{16AF4F31-F1EE-8448-C2B6-CF2EC0D2CD6D}" dt="2022-09-12T07:38:21.146" v="10" actId="20577"/>
          <ac:spMkLst>
            <pc:docMk/>
            <pc:sldMk cId="1184376368" sldId="263"/>
            <ac:spMk id="2" creationId="{70C835D8-FC10-B91B-3153-F1DF637B0FC8}"/>
          </ac:spMkLst>
        </pc:spChg>
        <pc:spChg chg="mod">
          <ac:chgData name="Zita Draper" userId="S::z.draper@uwtsd.ac.uk::b063123c-f51f-481b-b99c-f574606c9ace" providerId="AD" clId="Web-{16AF4F31-F1EE-8448-C2B6-CF2EC0D2CD6D}" dt="2022-09-12T07:38:44.163" v="15" actId="14100"/>
          <ac:spMkLst>
            <pc:docMk/>
            <pc:sldMk cId="1184376368" sldId="263"/>
            <ac:spMk id="3" creationId="{4D36660D-9CB7-6894-2A3B-4E8C8588477E}"/>
          </ac:spMkLst>
        </pc:spChg>
      </pc:sldChg>
      <pc:sldChg chg="addSp delSp modSp mod setBg">
        <pc:chgData name="Zita Draper" userId="S::z.draper@uwtsd.ac.uk::b063123c-f51f-481b-b99c-f574606c9ace" providerId="AD" clId="Web-{16AF4F31-F1EE-8448-C2B6-CF2EC0D2CD6D}" dt="2022-09-12T07:55:39.299" v="88"/>
        <pc:sldMkLst>
          <pc:docMk/>
          <pc:sldMk cId="3603110094" sldId="268"/>
        </pc:sldMkLst>
        <pc:spChg chg="mod">
          <ac:chgData name="Zita Draper" userId="S::z.draper@uwtsd.ac.uk::b063123c-f51f-481b-b99c-f574606c9ace" providerId="AD" clId="Web-{16AF4F31-F1EE-8448-C2B6-CF2EC0D2CD6D}" dt="2022-09-12T07:55:39.299" v="88"/>
          <ac:spMkLst>
            <pc:docMk/>
            <pc:sldMk cId="3603110094" sldId="268"/>
            <ac:spMk id="2" creationId="{83F0DDDC-14E7-F0FF-4C52-27991B7656AF}"/>
          </ac:spMkLst>
        </pc:spChg>
        <pc:spChg chg="del">
          <ac:chgData name="Zita Draper" userId="S::z.draper@uwtsd.ac.uk::b063123c-f51f-481b-b99c-f574606c9ace" providerId="AD" clId="Web-{16AF4F31-F1EE-8448-C2B6-CF2EC0D2CD6D}" dt="2022-09-12T07:55:39.299" v="88"/>
          <ac:spMkLst>
            <pc:docMk/>
            <pc:sldMk cId="3603110094" sldId="268"/>
            <ac:spMk id="9" creationId="{C5176844-69C3-4F79-BE38-EA5BDDF4FEA4}"/>
          </ac:spMkLst>
        </pc:spChg>
        <pc:spChg chg="del">
          <ac:chgData name="Zita Draper" userId="S::z.draper@uwtsd.ac.uk::b063123c-f51f-481b-b99c-f574606c9ace" providerId="AD" clId="Web-{16AF4F31-F1EE-8448-C2B6-CF2EC0D2CD6D}" dt="2022-09-12T07:55:39.299" v="88"/>
          <ac:spMkLst>
            <pc:docMk/>
            <pc:sldMk cId="3603110094" sldId="268"/>
            <ac:spMk id="13" creationId="{7BB25A96-E96A-4D45-AA98-5275E81FAC84}"/>
          </ac:spMkLst>
        </pc:spChg>
        <pc:spChg chg="del">
          <ac:chgData name="Zita Draper" userId="S::z.draper@uwtsd.ac.uk::b063123c-f51f-481b-b99c-f574606c9ace" providerId="AD" clId="Web-{16AF4F31-F1EE-8448-C2B6-CF2EC0D2CD6D}" dt="2022-09-12T07:55:39.299" v="88"/>
          <ac:spMkLst>
            <pc:docMk/>
            <pc:sldMk cId="3603110094" sldId="268"/>
            <ac:spMk id="15" creationId="{A101E513-AF74-4E9D-A31F-99664250722D}"/>
          </ac:spMkLst>
        </pc:spChg>
        <pc:spChg chg="add">
          <ac:chgData name="Zita Draper" userId="S::z.draper@uwtsd.ac.uk::b063123c-f51f-481b-b99c-f574606c9ace" providerId="AD" clId="Web-{16AF4F31-F1EE-8448-C2B6-CF2EC0D2CD6D}" dt="2022-09-12T07:55:39.299" v="88"/>
          <ac:spMkLst>
            <pc:docMk/>
            <pc:sldMk cId="3603110094" sldId="268"/>
            <ac:spMk id="20" creationId="{C5176844-69C3-4F79-BE38-EA5BDDF4FEA4}"/>
          </ac:spMkLst>
        </pc:spChg>
        <pc:spChg chg="add">
          <ac:chgData name="Zita Draper" userId="S::z.draper@uwtsd.ac.uk::b063123c-f51f-481b-b99c-f574606c9ace" providerId="AD" clId="Web-{16AF4F31-F1EE-8448-C2B6-CF2EC0D2CD6D}" dt="2022-09-12T07:55:39.299" v="88"/>
          <ac:spMkLst>
            <pc:docMk/>
            <pc:sldMk cId="3603110094" sldId="268"/>
            <ac:spMk id="24" creationId="{B96B26CA-9949-4D9C-A2F3-DB3CA283AD0C}"/>
          </ac:spMkLst>
        </pc:spChg>
        <pc:spChg chg="add">
          <ac:chgData name="Zita Draper" userId="S::z.draper@uwtsd.ac.uk::b063123c-f51f-481b-b99c-f574606c9ace" providerId="AD" clId="Web-{16AF4F31-F1EE-8448-C2B6-CF2EC0D2CD6D}" dt="2022-09-12T07:55:39.299" v="88"/>
          <ac:spMkLst>
            <pc:docMk/>
            <pc:sldMk cId="3603110094" sldId="268"/>
            <ac:spMk id="26" creationId="{A101E513-AF74-4E9D-A31F-99664250722D}"/>
          </ac:spMkLst>
        </pc:spChg>
        <pc:graphicFrameChg chg="mod modGraphic">
          <ac:chgData name="Zita Draper" userId="S::z.draper@uwtsd.ac.uk::b063123c-f51f-481b-b99c-f574606c9ace" providerId="AD" clId="Web-{16AF4F31-F1EE-8448-C2B6-CF2EC0D2CD6D}" dt="2022-09-12T07:55:39.299" v="88"/>
          <ac:graphicFrameMkLst>
            <pc:docMk/>
            <pc:sldMk cId="3603110094" sldId="268"/>
            <ac:graphicFrameMk id="5" creationId="{8E4F2879-E522-C6ED-8D4C-7BEAE1CCAD84}"/>
          </ac:graphicFrameMkLst>
        </pc:graphicFrameChg>
        <pc:cxnChg chg="del">
          <ac:chgData name="Zita Draper" userId="S::z.draper@uwtsd.ac.uk::b063123c-f51f-481b-b99c-f574606c9ace" providerId="AD" clId="Web-{16AF4F31-F1EE-8448-C2B6-CF2EC0D2CD6D}" dt="2022-09-12T07:55:39.299" v="88"/>
          <ac:cxnSpMkLst>
            <pc:docMk/>
            <pc:sldMk cId="3603110094" sldId="268"/>
            <ac:cxnSpMk id="11" creationId="{33862825-C012-4895-A17E-F3D1F62D89DD}"/>
          </ac:cxnSpMkLst>
        </pc:cxnChg>
        <pc:cxnChg chg="add">
          <ac:chgData name="Zita Draper" userId="S::z.draper@uwtsd.ac.uk::b063123c-f51f-481b-b99c-f574606c9ace" providerId="AD" clId="Web-{16AF4F31-F1EE-8448-C2B6-CF2EC0D2CD6D}" dt="2022-09-12T07:55:39.299" v="88"/>
          <ac:cxnSpMkLst>
            <pc:docMk/>
            <pc:sldMk cId="3603110094" sldId="268"/>
            <ac:cxnSpMk id="22" creationId="{33862825-C012-4895-A17E-F3D1F62D89DD}"/>
          </ac:cxnSpMkLst>
        </pc:cxnChg>
      </pc:sldChg>
      <pc:sldChg chg="addSp delSp modSp mod setBg setClrOvrMap">
        <pc:chgData name="Zita Draper" userId="S::z.draper@uwtsd.ac.uk::b063123c-f51f-481b-b99c-f574606c9ace" providerId="AD" clId="Web-{16AF4F31-F1EE-8448-C2B6-CF2EC0D2CD6D}" dt="2022-09-12T07:55:52.362" v="89"/>
        <pc:sldMkLst>
          <pc:docMk/>
          <pc:sldMk cId="3618844232" sldId="270"/>
        </pc:sldMkLst>
        <pc:spChg chg="mod">
          <ac:chgData name="Zita Draper" userId="S::z.draper@uwtsd.ac.uk::b063123c-f51f-481b-b99c-f574606c9ace" providerId="AD" clId="Web-{16AF4F31-F1EE-8448-C2B6-CF2EC0D2CD6D}" dt="2022-09-12T07:55:52.362" v="89"/>
          <ac:spMkLst>
            <pc:docMk/>
            <pc:sldMk cId="3618844232" sldId="270"/>
            <ac:spMk id="2" creationId="{CFCBE696-6488-5B35-BA0E-93B30BDE04D5}"/>
          </ac:spMkLst>
        </pc:spChg>
        <pc:spChg chg="mod">
          <ac:chgData name="Zita Draper" userId="S::z.draper@uwtsd.ac.uk::b063123c-f51f-481b-b99c-f574606c9ace" providerId="AD" clId="Web-{16AF4F31-F1EE-8448-C2B6-CF2EC0D2CD6D}" dt="2022-09-12T07:55:52.362" v="89"/>
          <ac:spMkLst>
            <pc:docMk/>
            <pc:sldMk cId="3618844232" sldId="270"/>
            <ac:spMk id="3" creationId="{64A18D07-7F56-4940-A54E-31B23A76030F}"/>
          </ac:spMkLst>
        </pc:spChg>
        <pc:spChg chg="del">
          <ac:chgData name="Zita Draper" userId="S::z.draper@uwtsd.ac.uk::b063123c-f51f-481b-b99c-f574606c9ace" providerId="AD" clId="Web-{16AF4F31-F1EE-8448-C2B6-CF2EC0D2CD6D}" dt="2022-09-12T07:55:52.362" v="89"/>
          <ac:spMkLst>
            <pc:docMk/>
            <pc:sldMk cId="3618844232" sldId="270"/>
            <ac:spMk id="9" creationId="{10C9A191-62EE-4A86-8FF9-6794BC3C58A7}"/>
          </ac:spMkLst>
        </pc:spChg>
        <pc:spChg chg="del">
          <ac:chgData name="Zita Draper" userId="S::z.draper@uwtsd.ac.uk::b063123c-f51f-481b-b99c-f574606c9ace" providerId="AD" clId="Web-{16AF4F31-F1EE-8448-C2B6-CF2EC0D2CD6D}" dt="2022-09-12T07:55:52.362" v="89"/>
          <ac:spMkLst>
            <pc:docMk/>
            <pc:sldMk cId="3618844232" sldId="270"/>
            <ac:spMk id="11" creationId="{6222F81D-28CB-42CB-9961-602C33F65295}"/>
          </ac:spMkLst>
        </pc:spChg>
        <pc:spChg chg="del">
          <ac:chgData name="Zita Draper" userId="S::z.draper@uwtsd.ac.uk::b063123c-f51f-481b-b99c-f574606c9ace" providerId="AD" clId="Web-{16AF4F31-F1EE-8448-C2B6-CF2EC0D2CD6D}" dt="2022-09-12T07:55:52.362" v="89"/>
          <ac:spMkLst>
            <pc:docMk/>
            <pc:sldMk cId="3618844232" sldId="270"/>
            <ac:spMk id="15" creationId="{4E75910E-4112-4447-8981-4CA7ACEF94BA}"/>
          </ac:spMkLst>
        </pc:spChg>
        <pc:spChg chg="add">
          <ac:chgData name="Zita Draper" userId="S::z.draper@uwtsd.ac.uk::b063123c-f51f-481b-b99c-f574606c9ace" providerId="AD" clId="Web-{16AF4F31-F1EE-8448-C2B6-CF2EC0D2CD6D}" dt="2022-09-12T07:55:52.362" v="89"/>
          <ac:spMkLst>
            <pc:docMk/>
            <pc:sldMk cId="3618844232" sldId="270"/>
            <ac:spMk id="20" creationId="{C5176844-69C3-4F79-BE38-EA5BDDF4FEA4}"/>
          </ac:spMkLst>
        </pc:spChg>
        <pc:spChg chg="add">
          <ac:chgData name="Zita Draper" userId="S::z.draper@uwtsd.ac.uk::b063123c-f51f-481b-b99c-f574606c9ace" providerId="AD" clId="Web-{16AF4F31-F1EE-8448-C2B6-CF2EC0D2CD6D}" dt="2022-09-12T07:55:52.362" v="89"/>
          <ac:spMkLst>
            <pc:docMk/>
            <pc:sldMk cId="3618844232" sldId="270"/>
            <ac:spMk id="24" creationId="{A101E513-AF74-4E9D-A31F-99664250722D}"/>
          </ac:spMkLst>
        </pc:spChg>
        <pc:picChg chg="mod ord">
          <ac:chgData name="Zita Draper" userId="S::z.draper@uwtsd.ac.uk::b063123c-f51f-481b-b99c-f574606c9ace" providerId="AD" clId="Web-{16AF4F31-F1EE-8448-C2B6-CF2EC0D2CD6D}" dt="2022-09-12T07:55:52.362" v="89"/>
          <ac:picMkLst>
            <pc:docMk/>
            <pc:sldMk cId="3618844232" sldId="270"/>
            <ac:picMk id="4" creationId="{9A81A01E-1B62-1B79-574F-FD0F84EF66AD}"/>
          </ac:picMkLst>
        </pc:picChg>
        <pc:cxnChg chg="del">
          <ac:chgData name="Zita Draper" userId="S::z.draper@uwtsd.ac.uk::b063123c-f51f-481b-b99c-f574606c9ace" providerId="AD" clId="Web-{16AF4F31-F1EE-8448-C2B6-CF2EC0D2CD6D}" dt="2022-09-12T07:55:52.362" v="89"/>
          <ac:cxnSpMkLst>
            <pc:docMk/>
            <pc:sldMk cId="3618844232" sldId="270"/>
            <ac:cxnSpMk id="13" creationId="{081E1E49-F752-49CA-BFF6-1303B0A8AA03}"/>
          </ac:cxnSpMkLst>
        </pc:cxnChg>
        <pc:cxnChg chg="add">
          <ac:chgData name="Zita Draper" userId="S::z.draper@uwtsd.ac.uk::b063123c-f51f-481b-b99c-f574606c9ace" providerId="AD" clId="Web-{16AF4F31-F1EE-8448-C2B6-CF2EC0D2CD6D}" dt="2022-09-12T07:55:52.362" v="89"/>
          <ac:cxnSpMkLst>
            <pc:docMk/>
            <pc:sldMk cId="3618844232" sldId="270"/>
            <ac:cxnSpMk id="22" creationId="{61A0812C-8DCE-4CA2-904B-A5A5C12CA4F3}"/>
          </ac:cxnSpMkLst>
        </pc:cxnChg>
      </pc:sldChg>
      <pc:sldChg chg="addSp delSp modSp mod setBg">
        <pc:chgData name="Zita Draper" userId="S::z.draper@uwtsd.ac.uk::b063123c-f51f-481b-b99c-f574606c9ace" providerId="AD" clId="Web-{16AF4F31-F1EE-8448-C2B6-CF2EC0D2CD6D}" dt="2022-09-12T07:56:32.803" v="97"/>
        <pc:sldMkLst>
          <pc:docMk/>
          <pc:sldMk cId="1566054762" sldId="273"/>
        </pc:sldMkLst>
        <pc:spChg chg="mod">
          <ac:chgData name="Zita Draper" userId="S::z.draper@uwtsd.ac.uk::b063123c-f51f-481b-b99c-f574606c9ace" providerId="AD" clId="Web-{16AF4F31-F1EE-8448-C2B6-CF2EC0D2CD6D}" dt="2022-09-12T07:56:23.130" v="96"/>
          <ac:spMkLst>
            <pc:docMk/>
            <pc:sldMk cId="1566054762" sldId="273"/>
            <ac:spMk id="2" creationId="{8960CE27-F553-572A-8B53-64CCD7F31FE9}"/>
          </ac:spMkLst>
        </pc:spChg>
        <pc:spChg chg="add del">
          <ac:chgData name="Zita Draper" userId="S::z.draper@uwtsd.ac.uk::b063123c-f51f-481b-b99c-f574606c9ace" providerId="AD" clId="Web-{16AF4F31-F1EE-8448-C2B6-CF2EC0D2CD6D}" dt="2022-09-12T07:56:23.130" v="96"/>
          <ac:spMkLst>
            <pc:docMk/>
            <pc:sldMk cId="1566054762" sldId="273"/>
            <ac:spMk id="3" creationId="{4B1D10DB-A7BF-40D7-B221-CB75C0E77292}"/>
          </ac:spMkLst>
        </pc:spChg>
        <pc:spChg chg="add del">
          <ac:chgData name="Zita Draper" userId="S::z.draper@uwtsd.ac.uk::b063123c-f51f-481b-b99c-f574606c9ace" providerId="AD" clId="Web-{16AF4F31-F1EE-8448-C2B6-CF2EC0D2CD6D}" dt="2022-09-12T07:56:08.739" v="91"/>
          <ac:spMkLst>
            <pc:docMk/>
            <pc:sldMk cId="1566054762" sldId="273"/>
            <ac:spMk id="9" creationId="{C5176844-69C3-4F79-BE38-EA5BDDF4FEA4}"/>
          </ac:spMkLst>
        </pc:spChg>
        <pc:spChg chg="add del">
          <ac:chgData name="Zita Draper" userId="S::z.draper@uwtsd.ac.uk::b063123c-f51f-481b-b99c-f574606c9ace" providerId="AD" clId="Web-{16AF4F31-F1EE-8448-C2B6-CF2EC0D2CD6D}" dt="2022-09-12T07:56:08.739" v="91"/>
          <ac:spMkLst>
            <pc:docMk/>
            <pc:sldMk cId="1566054762" sldId="273"/>
            <ac:spMk id="13" creationId="{B96B26CA-9949-4D9C-A2F3-DB3CA283AD0C}"/>
          </ac:spMkLst>
        </pc:spChg>
        <pc:spChg chg="add del">
          <ac:chgData name="Zita Draper" userId="S::z.draper@uwtsd.ac.uk::b063123c-f51f-481b-b99c-f574606c9ace" providerId="AD" clId="Web-{16AF4F31-F1EE-8448-C2B6-CF2EC0D2CD6D}" dt="2022-09-12T07:56:08.739" v="91"/>
          <ac:spMkLst>
            <pc:docMk/>
            <pc:sldMk cId="1566054762" sldId="273"/>
            <ac:spMk id="15" creationId="{A101E513-AF74-4E9D-A31F-99664250722D}"/>
          </ac:spMkLst>
        </pc:spChg>
        <pc:spChg chg="add del">
          <ac:chgData name="Zita Draper" userId="S::z.draper@uwtsd.ac.uk::b063123c-f51f-481b-b99c-f574606c9ace" providerId="AD" clId="Web-{16AF4F31-F1EE-8448-C2B6-CF2EC0D2CD6D}" dt="2022-09-12T07:56:18.833" v="93"/>
          <ac:spMkLst>
            <pc:docMk/>
            <pc:sldMk cId="1566054762" sldId="273"/>
            <ac:spMk id="17" creationId="{C5176844-69C3-4F79-BE38-EA5BDDF4FEA4}"/>
          </ac:spMkLst>
        </pc:spChg>
        <pc:spChg chg="add del">
          <ac:chgData name="Zita Draper" userId="S::z.draper@uwtsd.ac.uk::b063123c-f51f-481b-b99c-f574606c9ace" providerId="AD" clId="Web-{16AF4F31-F1EE-8448-C2B6-CF2EC0D2CD6D}" dt="2022-09-12T07:56:18.833" v="93"/>
          <ac:spMkLst>
            <pc:docMk/>
            <pc:sldMk cId="1566054762" sldId="273"/>
            <ac:spMk id="19" creationId="{B96B26CA-9949-4D9C-A2F3-DB3CA283AD0C}"/>
          </ac:spMkLst>
        </pc:spChg>
        <pc:spChg chg="add del">
          <ac:chgData name="Zita Draper" userId="S::z.draper@uwtsd.ac.uk::b063123c-f51f-481b-b99c-f574606c9ace" providerId="AD" clId="Web-{16AF4F31-F1EE-8448-C2B6-CF2EC0D2CD6D}" dt="2022-09-12T07:56:18.833" v="93"/>
          <ac:spMkLst>
            <pc:docMk/>
            <pc:sldMk cId="1566054762" sldId="273"/>
            <ac:spMk id="20" creationId="{A101E513-AF74-4E9D-A31F-99664250722D}"/>
          </ac:spMkLst>
        </pc:spChg>
        <pc:spChg chg="add">
          <ac:chgData name="Zita Draper" userId="S::z.draper@uwtsd.ac.uk::b063123c-f51f-481b-b99c-f574606c9ace" providerId="AD" clId="Web-{16AF4F31-F1EE-8448-C2B6-CF2EC0D2CD6D}" dt="2022-09-12T07:56:23.130" v="96"/>
          <ac:spMkLst>
            <pc:docMk/>
            <pc:sldMk cId="1566054762" sldId="273"/>
            <ac:spMk id="25" creationId="{C5176844-69C3-4F79-BE38-EA5BDDF4FEA4}"/>
          </ac:spMkLst>
        </pc:spChg>
        <pc:spChg chg="add">
          <ac:chgData name="Zita Draper" userId="S::z.draper@uwtsd.ac.uk::b063123c-f51f-481b-b99c-f574606c9ace" providerId="AD" clId="Web-{16AF4F31-F1EE-8448-C2B6-CF2EC0D2CD6D}" dt="2022-09-12T07:56:23.130" v="96"/>
          <ac:spMkLst>
            <pc:docMk/>
            <pc:sldMk cId="1566054762" sldId="273"/>
            <ac:spMk id="27" creationId="{B96B26CA-9949-4D9C-A2F3-DB3CA283AD0C}"/>
          </ac:spMkLst>
        </pc:spChg>
        <pc:spChg chg="add">
          <ac:chgData name="Zita Draper" userId="S::z.draper@uwtsd.ac.uk::b063123c-f51f-481b-b99c-f574606c9ace" providerId="AD" clId="Web-{16AF4F31-F1EE-8448-C2B6-CF2EC0D2CD6D}" dt="2022-09-12T07:56:23.130" v="96"/>
          <ac:spMkLst>
            <pc:docMk/>
            <pc:sldMk cId="1566054762" sldId="273"/>
            <ac:spMk id="28" creationId="{A101E513-AF74-4E9D-A31F-99664250722D}"/>
          </ac:spMkLst>
        </pc:spChg>
        <pc:graphicFrameChg chg="add del">
          <ac:chgData name="Zita Draper" userId="S::z.draper@uwtsd.ac.uk::b063123c-f51f-481b-b99c-f574606c9ace" providerId="AD" clId="Web-{16AF4F31-F1EE-8448-C2B6-CF2EC0D2CD6D}" dt="2022-09-12T07:56:08.739" v="91"/>
          <ac:graphicFrameMkLst>
            <pc:docMk/>
            <pc:sldMk cId="1566054762" sldId="273"/>
            <ac:graphicFrameMk id="5" creationId="{73E60C7F-6E91-7B05-E802-31439EEFBEA5}"/>
          </ac:graphicFrameMkLst>
        </pc:graphicFrameChg>
        <pc:graphicFrameChg chg="add del">
          <ac:chgData name="Zita Draper" userId="S::z.draper@uwtsd.ac.uk::b063123c-f51f-481b-b99c-f574606c9ace" providerId="AD" clId="Web-{16AF4F31-F1EE-8448-C2B6-CF2EC0D2CD6D}" dt="2022-09-12T07:56:18.833" v="93"/>
          <ac:graphicFrameMkLst>
            <pc:docMk/>
            <pc:sldMk cId="1566054762" sldId="273"/>
            <ac:graphicFrameMk id="21" creationId="{62811348-33C2-D40A-D0D1-BFCE9B4CE77A}"/>
          </ac:graphicFrameMkLst>
        </pc:graphicFrameChg>
        <pc:graphicFrameChg chg="add del">
          <ac:chgData name="Zita Draper" userId="S::z.draper@uwtsd.ac.uk::b063123c-f51f-481b-b99c-f574606c9ace" providerId="AD" clId="Web-{16AF4F31-F1EE-8448-C2B6-CF2EC0D2CD6D}" dt="2022-09-12T07:56:23.115" v="95"/>
          <ac:graphicFrameMkLst>
            <pc:docMk/>
            <pc:sldMk cId="1566054762" sldId="273"/>
            <ac:graphicFrameMk id="23" creationId="{8AEDA01F-C17A-D6B8-06E9-82429315099D}"/>
          </ac:graphicFrameMkLst>
        </pc:graphicFrameChg>
        <pc:graphicFrameChg chg="add modGraphic">
          <ac:chgData name="Zita Draper" userId="S::z.draper@uwtsd.ac.uk::b063123c-f51f-481b-b99c-f574606c9ace" providerId="AD" clId="Web-{16AF4F31-F1EE-8448-C2B6-CF2EC0D2CD6D}" dt="2022-09-12T07:56:32.803" v="97"/>
          <ac:graphicFrameMkLst>
            <pc:docMk/>
            <pc:sldMk cId="1566054762" sldId="273"/>
            <ac:graphicFrameMk id="29" creationId="{73E60C7F-6E91-7B05-E802-31439EEFBEA5}"/>
          </ac:graphicFrameMkLst>
        </pc:graphicFrameChg>
        <pc:cxnChg chg="add del">
          <ac:chgData name="Zita Draper" userId="S::z.draper@uwtsd.ac.uk::b063123c-f51f-481b-b99c-f574606c9ace" providerId="AD" clId="Web-{16AF4F31-F1EE-8448-C2B6-CF2EC0D2CD6D}" dt="2022-09-12T07:56:08.739" v="91"/>
          <ac:cxnSpMkLst>
            <pc:docMk/>
            <pc:sldMk cId="1566054762" sldId="273"/>
            <ac:cxnSpMk id="11" creationId="{33862825-C012-4895-A17E-F3D1F62D89DD}"/>
          </ac:cxnSpMkLst>
        </pc:cxnChg>
        <pc:cxnChg chg="add del">
          <ac:chgData name="Zita Draper" userId="S::z.draper@uwtsd.ac.uk::b063123c-f51f-481b-b99c-f574606c9ace" providerId="AD" clId="Web-{16AF4F31-F1EE-8448-C2B6-CF2EC0D2CD6D}" dt="2022-09-12T07:56:18.833" v="93"/>
          <ac:cxnSpMkLst>
            <pc:docMk/>
            <pc:sldMk cId="1566054762" sldId="273"/>
            <ac:cxnSpMk id="18" creationId="{33862825-C012-4895-A17E-F3D1F62D89DD}"/>
          </ac:cxnSpMkLst>
        </pc:cxnChg>
        <pc:cxnChg chg="add">
          <ac:chgData name="Zita Draper" userId="S::z.draper@uwtsd.ac.uk::b063123c-f51f-481b-b99c-f574606c9ace" providerId="AD" clId="Web-{16AF4F31-F1EE-8448-C2B6-CF2EC0D2CD6D}" dt="2022-09-12T07:56:23.130" v="96"/>
          <ac:cxnSpMkLst>
            <pc:docMk/>
            <pc:sldMk cId="1566054762" sldId="273"/>
            <ac:cxnSpMk id="26" creationId="{33862825-C012-4895-A17E-F3D1F62D89DD}"/>
          </ac:cxnSpMkLst>
        </pc:cxnChg>
      </pc:sldChg>
      <pc:sldChg chg="addSp delSp modSp mod setBg">
        <pc:chgData name="Zita Draper" userId="S::z.draper@uwtsd.ac.uk::b063123c-f51f-481b-b99c-f574606c9ace" providerId="AD" clId="Web-{16AF4F31-F1EE-8448-C2B6-CF2EC0D2CD6D}" dt="2022-09-12T07:56:41.288" v="98"/>
        <pc:sldMkLst>
          <pc:docMk/>
          <pc:sldMk cId="95408036" sldId="274"/>
        </pc:sldMkLst>
        <pc:spChg chg="mod">
          <ac:chgData name="Zita Draper" userId="S::z.draper@uwtsd.ac.uk::b063123c-f51f-481b-b99c-f574606c9ace" providerId="AD" clId="Web-{16AF4F31-F1EE-8448-C2B6-CF2EC0D2CD6D}" dt="2022-09-12T07:56:41.288" v="98"/>
          <ac:spMkLst>
            <pc:docMk/>
            <pc:sldMk cId="95408036" sldId="274"/>
            <ac:spMk id="2" creationId="{5A3623D0-3D17-7E33-9446-FBDDE895CF6E}"/>
          </ac:spMkLst>
        </pc:spChg>
        <pc:spChg chg="del">
          <ac:chgData name="Zita Draper" userId="S::z.draper@uwtsd.ac.uk::b063123c-f51f-481b-b99c-f574606c9ace" providerId="AD" clId="Web-{16AF4F31-F1EE-8448-C2B6-CF2EC0D2CD6D}" dt="2022-09-12T07:56:41.288" v="98"/>
          <ac:spMkLst>
            <pc:docMk/>
            <pc:sldMk cId="95408036" sldId="274"/>
            <ac:spMk id="3" creationId="{9FEA4B74-C92B-B9EB-7D44-73322745D94F}"/>
          </ac:spMkLst>
        </pc:spChg>
        <pc:spChg chg="add">
          <ac:chgData name="Zita Draper" userId="S::z.draper@uwtsd.ac.uk::b063123c-f51f-481b-b99c-f574606c9ace" providerId="AD" clId="Web-{16AF4F31-F1EE-8448-C2B6-CF2EC0D2CD6D}" dt="2022-09-12T07:56:41.288" v="98"/>
          <ac:spMkLst>
            <pc:docMk/>
            <pc:sldMk cId="95408036" sldId="274"/>
            <ac:spMk id="9" creationId="{C5176844-69C3-4F79-BE38-EA5BDDF4FEA4}"/>
          </ac:spMkLst>
        </pc:spChg>
        <pc:spChg chg="add">
          <ac:chgData name="Zita Draper" userId="S::z.draper@uwtsd.ac.uk::b063123c-f51f-481b-b99c-f574606c9ace" providerId="AD" clId="Web-{16AF4F31-F1EE-8448-C2B6-CF2EC0D2CD6D}" dt="2022-09-12T07:56:41.288" v="98"/>
          <ac:spMkLst>
            <pc:docMk/>
            <pc:sldMk cId="95408036" sldId="274"/>
            <ac:spMk id="11" creationId="{41113FF5-9B84-4A89-BF52-EA3C7E01AA3B}"/>
          </ac:spMkLst>
        </pc:spChg>
        <pc:spChg chg="add">
          <ac:chgData name="Zita Draper" userId="S::z.draper@uwtsd.ac.uk::b063123c-f51f-481b-b99c-f574606c9ace" providerId="AD" clId="Web-{16AF4F31-F1EE-8448-C2B6-CF2EC0D2CD6D}" dt="2022-09-12T07:56:41.288" v="98"/>
          <ac:spMkLst>
            <pc:docMk/>
            <pc:sldMk cId="95408036" sldId="274"/>
            <ac:spMk id="13" creationId="{A101E513-AF74-4E9D-A31F-99664250722D}"/>
          </ac:spMkLst>
        </pc:spChg>
        <pc:graphicFrameChg chg="add">
          <ac:chgData name="Zita Draper" userId="S::z.draper@uwtsd.ac.uk::b063123c-f51f-481b-b99c-f574606c9ace" providerId="AD" clId="Web-{16AF4F31-F1EE-8448-C2B6-CF2EC0D2CD6D}" dt="2022-09-12T07:56:41.288" v="98"/>
          <ac:graphicFrameMkLst>
            <pc:docMk/>
            <pc:sldMk cId="95408036" sldId="274"/>
            <ac:graphicFrameMk id="5" creationId="{C6143D73-65F9-05FF-E074-D64BF6D19353}"/>
          </ac:graphicFrameMkLst>
        </pc:graphicFrameChg>
      </pc:sldChg>
      <pc:sldChg chg="addSp delSp modSp mod setBg">
        <pc:chgData name="Zita Draper" userId="S::z.draper@uwtsd.ac.uk::b063123c-f51f-481b-b99c-f574606c9ace" providerId="AD" clId="Web-{16AF4F31-F1EE-8448-C2B6-CF2EC0D2CD6D}" dt="2022-09-12T07:57:00.461" v="99"/>
        <pc:sldMkLst>
          <pc:docMk/>
          <pc:sldMk cId="2403996800" sldId="275"/>
        </pc:sldMkLst>
        <pc:spChg chg="mod">
          <ac:chgData name="Zita Draper" userId="S::z.draper@uwtsd.ac.uk::b063123c-f51f-481b-b99c-f574606c9ace" providerId="AD" clId="Web-{16AF4F31-F1EE-8448-C2B6-CF2EC0D2CD6D}" dt="2022-09-12T07:57:00.461" v="99"/>
          <ac:spMkLst>
            <pc:docMk/>
            <pc:sldMk cId="2403996800" sldId="275"/>
            <ac:spMk id="2" creationId="{E24D148A-99E8-5DF2-CA0E-5BB3A4C11C18}"/>
          </ac:spMkLst>
        </pc:spChg>
        <pc:spChg chg="del">
          <ac:chgData name="Zita Draper" userId="S::z.draper@uwtsd.ac.uk::b063123c-f51f-481b-b99c-f574606c9ace" providerId="AD" clId="Web-{16AF4F31-F1EE-8448-C2B6-CF2EC0D2CD6D}" dt="2022-09-12T07:57:00.461" v="99"/>
          <ac:spMkLst>
            <pc:docMk/>
            <pc:sldMk cId="2403996800" sldId="275"/>
            <ac:spMk id="3" creationId="{50248F10-17A9-860C-71F3-DA8D700DAEAD}"/>
          </ac:spMkLst>
        </pc:spChg>
        <pc:spChg chg="add">
          <ac:chgData name="Zita Draper" userId="S::z.draper@uwtsd.ac.uk::b063123c-f51f-481b-b99c-f574606c9ace" providerId="AD" clId="Web-{16AF4F31-F1EE-8448-C2B6-CF2EC0D2CD6D}" dt="2022-09-12T07:57:00.461" v="99"/>
          <ac:spMkLst>
            <pc:docMk/>
            <pc:sldMk cId="2403996800" sldId="275"/>
            <ac:spMk id="9" creationId="{C5176844-69C3-4F79-BE38-EA5BDDF4FEA4}"/>
          </ac:spMkLst>
        </pc:spChg>
        <pc:spChg chg="add">
          <ac:chgData name="Zita Draper" userId="S::z.draper@uwtsd.ac.uk::b063123c-f51f-481b-b99c-f574606c9ace" providerId="AD" clId="Web-{16AF4F31-F1EE-8448-C2B6-CF2EC0D2CD6D}" dt="2022-09-12T07:57:00.461" v="99"/>
          <ac:spMkLst>
            <pc:docMk/>
            <pc:sldMk cId="2403996800" sldId="275"/>
            <ac:spMk id="11" creationId="{41113FF5-9B84-4A89-BF52-EA3C7E01AA3B}"/>
          </ac:spMkLst>
        </pc:spChg>
        <pc:spChg chg="add">
          <ac:chgData name="Zita Draper" userId="S::z.draper@uwtsd.ac.uk::b063123c-f51f-481b-b99c-f574606c9ace" providerId="AD" clId="Web-{16AF4F31-F1EE-8448-C2B6-CF2EC0D2CD6D}" dt="2022-09-12T07:57:00.461" v="99"/>
          <ac:spMkLst>
            <pc:docMk/>
            <pc:sldMk cId="2403996800" sldId="275"/>
            <ac:spMk id="13" creationId="{A101E513-AF74-4E9D-A31F-99664250722D}"/>
          </ac:spMkLst>
        </pc:spChg>
        <pc:graphicFrameChg chg="add">
          <ac:chgData name="Zita Draper" userId="S::z.draper@uwtsd.ac.uk::b063123c-f51f-481b-b99c-f574606c9ace" providerId="AD" clId="Web-{16AF4F31-F1EE-8448-C2B6-CF2EC0D2CD6D}" dt="2022-09-12T07:57:00.461" v="99"/>
          <ac:graphicFrameMkLst>
            <pc:docMk/>
            <pc:sldMk cId="2403996800" sldId="275"/>
            <ac:graphicFrameMk id="5" creationId="{36E5668B-E543-98B7-2DCF-8FF323C64ED7}"/>
          </ac:graphicFrameMkLst>
        </pc:graphicFrameChg>
      </pc:sldChg>
      <pc:sldChg chg="addSp delSp modSp mod setBg">
        <pc:chgData name="Zita Draper" userId="S::z.draper@uwtsd.ac.uk::b063123c-f51f-481b-b99c-f574606c9ace" providerId="AD" clId="Web-{16AF4F31-F1EE-8448-C2B6-CF2EC0D2CD6D}" dt="2022-09-12T07:57:09.727" v="100"/>
        <pc:sldMkLst>
          <pc:docMk/>
          <pc:sldMk cId="1271964192" sldId="276"/>
        </pc:sldMkLst>
        <pc:spChg chg="mod">
          <ac:chgData name="Zita Draper" userId="S::z.draper@uwtsd.ac.uk::b063123c-f51f-481b-b99c-f574606c9ace" providerId="AD" clId="Web-{16AF4F31-F1EE-8448-C2B6-CF2EC0D2CD6D}" dt="2022-09-12T07:57:09.727" v="100"/>
          <ac:spMkLst>
            <pc:docMk/>
            <pc:sldMk cId="1271964192" sldId="276"/>
            <ac:spMk id="2" creationId="{76F7D52D-5250-48C8-F7FE-3487BF953D45}"/>
          </ac:spMkLst>
        </pc:spChg>
        <pc:spChg chg="del">
          <ac:chgData name="Zita Draper" userId="S::z.draper@uwtsd.ac.uk::b063123c-f51f-481b-b99c-f574606c9ace" providerId="AD" clId="Web-{16AF4F31-F1EE-8448-C2B6-CF2EC0D2CD6D}" dt="2022-09-12T07:57:09.727" v="100"/>
          <ac:spMkLst>
            <pc:docMk/>
            <pc:sldMk cId="1271964192" sldId="276"/>
            <ac:spMk id="3" creationId="{069F8AF3-44E5-ACE8-A60A-41784E57AD33}"/>
          </ac:spMkLst>
        </pc:spChg>
        <pc:spChg chg="add">
          <ac:chgData name="Zita Draper" userId="S::z.draper@uwtsd.ac.uk::b063123c-f51f-481b-b99c-f574606c9ace" providerId="AD" clId="Web-{16AF4F31-F1EE-8448-C2B6-CF2EC0D2CD6D}" dt="2022-09-12T07:57:09.727" v="100"/>
          <ac:spMkLst>
            <pc:docMk/>
            <pc:sldMk cId="1271964192" sldId="276"/>
            <ac:spMk id="9" creationId="{C5176844-69C3-4F79-BE38-EA5BDDF4FEA4}"/>
          </ac:spMkLst>
        </pc:spChg>
        <pc:spChg chg="add">
          <ac:chgData name="Zita Draper" userId="S::z.draper@uwtsd.ac.uk::b063123c-f51f-481b-b99c-f574606c9ace" providerId="AD" clId="Web-{16AF4F31-F1EE-8448-C2B6-CF2EC0D2CD6D}" dt="2022-09-12T07:57:09.727" v="100"/>
          <ac:spMkLst>
            <pc:docMk/>
            <pc:sldMk cId="1271964192" sldId="276"/>
            <ac:spMk id="11" creationId="{41113FF5-9B84-4A89-BF52-EA3C7E01AA3B}"/>
          </ac:spMkLst>
        </pc:spChg>
        <pc:spChg chg="add">
          <ac:chgData name="Zita Draper" userId="S::z.draper@uwtsd.ac.uk::b063123c-f51f-481b-b99c-f574606c9ace" providerId="AD" clId="Web-{16AF4F31-F1EE-8448-C2B6-CF2EC0D2CD6D}" dt="2022-09-12T07:57:09.727" v="100"/>
          <ac:spMkLst>
            <pc:docMk/>
            <pc:sldMk cId="1271964192" sldId="276"/>
            <ac:spMk id="13" creationId="{A101E513-AF74-4E9D-A31F-99664250722D}"/>
          </ac:spMkLst>
        </pc:spChg>
        <pc:graphicFrameChg chg="add">
          <ac:chgData name="Zita Draper" userId="S::z.draper@uwtsd.ac.uk::b063123c-f51f-481b-b99c-f574606c9ace" providerId="AD" clId="Web-{16AF4F31-F1EE-8448-C2B6-CF2EC0D2CD6D}" dt="2022-09-12T07:57:09.727" v="100"/>
          <ac:graphicFrameMkLst>
            <pc:docMk/>
            <pc:sldMk cId="1271964192" sldId="276"/>
            <ac:graphicFrameMk id="5" creationId="{6013B610-A6B4-1FFE-43AC-088A29FFF5FB}"/>
          </ac:graphicFrameMkLst>
        </pc:graphicFrameChg>
      </pc:sldChg>
      <pc:sldChg chg="addSp delSp modSp mod setBg setClrOvrMap">
        <pc:chgData name="Zita Draper" userId="S::z.draper@uwtsd.ac.uk::b063123c-f51f-481b-b99c-f574606c9ace" providerId="AD" clId="Web-{16AF4F31-F1EE-8448-C2B6-CF2EC0D2CD6D}" dt="2022-09-12T07:57:33.448" v="105"/>
        <pc:sldMkLst>
          <pc:docMk/>
          <pc:sldMk cId="3316367294" sldId="277"/>
        </pc:sldMkLst>
        <pc:spChg chg="mod">
          <ac:chgData name="Zita Draper" userId="S::z.draper@uwtsd.ac.uk::b063123c-f51f-481b-b99c-f574606c9ace" providerId="AD" clId="Web-{16AF4F31-F1EE-8448-C2B6-CF2EC0D2CD6D}" dt="2022-09-12T07:57:33.448" v="105"/>
          <ac:spMkLst>
            <pc:docMk/>
            <pc:sldMk cId="3316367294" sldId="277"/>
            <ac:spMk id="2" creationId="{65E4B010-73D4-1067-A44F-9D8E338D44C5}"/>
          </ac:spMkLst>
        </pc:spChg>
        <pc:spChg chg="add del">
          <ac:chgData name="Zita Draper" userId="S::z.draper@uwtsd.ac.uk::b063123c-f51f-481b-b99c-f574606c9ace" providerId="AD" clId="Web-{16AF4F31-F1EE-8448-C2B6-CF2EC0D2CD6D}" dt="2022-09-12T07:57:33.448" v="105"/>
          <ac:spMkLst>
            <pc:docMk/>
            <pc:sldMk cId="3316367294" sldId="277"/>
            <ac:spMk id="3" creationId="{108B0297-4DFA-51B3-A1BD-0D09D0169B79}"/>
          </ac:spMkLst>
        </pc:spChg>
        <pc:spChg chg="add del">
          <ac:chgData name="Zita Draper" userId="S::z.draper@uwtsd.ac.uk::b063123c-f51f-481b-b99c-f574606c9ace" providerId="AD" clId="Web-{16AF4F31-F1EE-8448-C2B6-CF2EC0D2CD6D}" dt="2022-09-12T07:57:26.244" v="102"/>
          <ac:spMkLst>
            <pc:docMk/>
            <pc:sldMk cId="3316367294" sldId="277"/>
            <ac:spMk id="9" creationId="{C5176844-69C3-4F79-BE38-EA5BDDF4FEA4}"/>
          </ac:spMkLst>
        </pc:spChg>
        <pc:spChg chg="add del">
          <ac:chgData name="Zita Draper" userId="S::z.draper@uwtsd.ac.uk::b063123c-f51f-481b-b99c-f574606c9ace" providerId="AD" clId="Web-{16AF4F31-F1EE-8448-C2B6-CF2EC0D2CD6D}" dt="2022-09-12T07:57:26.244" v="102"/>
          <ac:spMkLst>
            <pc:docMk/>
            <pc:sldMk cId="3316367294" sldId="277"/>
            <ac:spMk id="11" creationId="{41113FF5-9B84-4A89-BF52-EA3C7E01AA3B}"/>
          </ac:spMkLst>
        </pc:spChg>
        <pc:spChg chg="add del">
          <ac:chgData name="Zita Draper" userId="S::z.draper@uwtsd.ac.uk::b063123c-f51f-481b-b99c-f574606c9ace" providerId="AD" clId="Web-{16AF4F31-F1EE-8448-C2B6-CF2EC0D2CD6D}" dt="2022-09-12T07:57:26.244" v="102"/>
          <ac:spMkLst>
            <pc:docMk/>
            <pc:sldMk cId="3316367294" sldId="277"/>
            <ac:spMk id="13" creationId="{A101E513-AF74-4E9D-A31F-99664250722D}"/>
          </ac:spMkLst>
        </pc:spChg>
        <pc:spChg chg="add del">
          <ac:chgData name="Zita Draper" userId="S::z.draper@uwtsd.ac.uk::b063123c-f51f-481b-b99c-f574606c9ace" providerId="AD" clId="Web-{16AF4F31-F1EE-8448-C2B6-CF2EC0D2CD6D}" dt="2022-09-12T07:57:33.417" v="104"/>
          <ac:spMkLst>
            <pc:docMk/>
            <pc:sldMk cId="3316367294" sldId="277"/>
            <ac:spMk id="15" creationId="{C5176844-69C3-4F79-BE38-EA5BDDF4FEA4}"/>
          </ac:spMkLst>
        </pc:spChg>
        <pc:spChg chg="add del">
          <ac:chgData name="Zita Draper" userId="S::z.draper@uwtsd.ac.uk::b063123c-f51f-481b-b99c-f574606c9ace" providerId="AD" clId="Web-{16AF4F31-F1EE-8448-C2B6-CF2EC0D2CD6D}" dt="2022-09-12T07:57:33.417" v="104"/>
          <ac:spMkLst>
            <pc:docMk/>
            <pc:sldMk cId="3316367294" sldId="277"/>
            <ac:spMk id="17" creationId="{A101E513-AF74-4E9D-A31F-99664250722D}"/>
          </ac:spMkLst>
        </pc:spChg>
        <pc:spChg chg="add">
          <ac:chgData name="Zita Draper" userId="S::z.draper@uwtsd.ac.uk::b063123c-f51f-481b-b99c-f574606c9ace" providerId="AD" clId="Web-{16AF4F31-F1EE-8448-C2B6-CF2EC0D2CD6D}" dt="2022-09-12T07:57:33.448" v="105"/>
          <ac:spMkLst>
            <pc:docMk/>
            <pc:sldMk cId="3316367294" sldId="277"/>
            <ac:spMk id="20" creationId="{C5176844-69C3-4F79-BE38-EA5BDDF4FEA4}"/>
          </ac:spMkLst>
        </pc:spChg>
        <pc:spChg chg="add">
          <ac:chgData name="Zita Draper" userId="S::z.draper@uwtsd.ac.uk::b063123c-f51f-481b-b99c-f574606c9ace" providerId="AD" clId="Web-{16AF4F31-F1EE-8448-C2B6-CF2EC0D2CD6D}" dt="2022-09-12T07:57:33.448" v="105"/>
          <ac:spMkLst>
            <pc:docMk/>
            <pc:sldMk cId="3316367294" sldId="277"/>
            <ac:spMk id="22" creationId="{108B0297-4DFA-51B3-A1BD-0D09D0169B79}"/>
          </ac:spMkLst>
        </pc:spChg>
        <pc:spChg chg="add">
          <ac:chgData name="Zita Draper" userId="S::z.draper@uwtsd.ac.uk::b063123c-f51f-481b-b99c-f574606c9ace" providerId="AD" clId="Web-{16AF4F31-F1EE-8448-C2B6-CF2EC0D2CD6D}" dt="2022-09-12T07:57:33.448" v="105"/>
          <ac:spMkLst>
            <pc:docMk/>
            <pc:sldMk cId="3316367294" sldId="277"/>
            <ac:spMk id="24" creationId="{A101E513-AF74-4E9D-A31F-99664250722D}"/>
          </ac:spMkLst>
        </pc:spChg>
        <pc:graphicFrameChg chg="add del">
          <ac:chgData name="Zita Draper" userId="S::z.draper@uwtsd.ac.uk::b063123c-f51f-481b-b99c-f574606c9ace" providerId="AD" clId="Web-{16AF4F31-F1EE-8448-C2B6-CF2EC0D2CD6D}" dt="2022-09-12T07:57:26.244" v="102"/>
          <ac:graphicFrameMkLst>
            <pc:docMk/>
            <pc:sldMk cId="3316367294" sldId="277"/>
            <ac:graphicFrameMk id="5" creationId="{6064FE5F-F57D-D18E-51AE-7ABDFF9339E6}"/>
          </ac:graphicFrameMkLst>
        </pc:graphicFrameChg>
        <pc:graphicFrameChg chg="add del">
          <ac:chgData name="Zita Draper" userId="S::z.draper@uwtsd.ac.uk::b063123c-f51f-481b-b99c-f574606c9ace" providerId="AD" clId="Web-{16AF4F31-F1EE-8448-C2B6-CF2EC0D2CD6D}" dt="2022-09-12T07:57:33.417" v="104"/>
          <ac:graphicFrameMkLst>
            <pc:docMk/>
            <pc:sldMk cId="3316367294" sldId="277"/>
            <ac:graphicFrameMk id="18" creationId="{2D0402AE-05DE-46F5-A1D3-1C95DA484031}"/>
          </ac:graphicFrameMkLst>
        </pc:graphicFrameChg>
        <pc:picChg chg="add">
          <ac:chgData name="Zita Draper" userId="S::z.draper@uwtsd.ac.uk::b063123c-f51f-481b-b99c-f574606c9ace" providerId="AD" clId="Web-{16AF4F31-F1EE-8448-C2B6-CF2EC0D2CD6D}" dt="2022-09-12T07:57:33.448" v="105"/>
          <ac:picMkLst>
            <pc:docMk/>
            <pc:sldMk cId="3316367294" sldId="277"/>
            <ac:picMk id="23" creationId="{9198367F-5586-A37F-5593-C01BC7880157}"/>
          </ac:picMkLst>
        </pc:picChg>
        <pc:cxnChg chg="add del">
          <ac:chgData name="Zita Draper" userId="S::z.draper@uwtsd.ac.uk::b063123c-f51f-481b-b99c-f574606c9ace" providerId="AD" clId="Web-{16AF4F31-F1EE-8448-C2B6-CF2EC0D2CD6D}" dt="2022-09-12T07:57:33.417" v="104"/>
          <ac:cxnSpMkLst>
            <pc:docMk/>
            <pc:sldMk cId="3316367294" sldId="277"/>
            <ac:cxnSpMk id="16" creationId="{623022EF-4E43-4298-8E3D-DA5EF06176E9}"/>
          </ac:cxnSpMkLst>
        </pc:cxnChg>
        <pc:cxnChg chg="add">
          <ac:chgData name="Zita Draper" userId="S::z.draper@uwtsd.ac.uk::b063123c-f51f-481b-b99c-f574606c9ace" providerId="AD" clId="Web-{16AF4F31-F1EE-8448-C2B6-CF2EC0D2CD6D}" dt="2022-09-12T07:57:33.448" v="105"/>
          <ac:cxnSpMkLst>
            <pc:docMk/>
            <pc:sldMk cId="3316367294" sldId="277"/>
            <ac:cxnSpMk id="21" creationId="{33862825-C012-4895-A17E-F3D1F62D89DD}"/>
          </ac:cxnSpMkLst>
        </pc:cxnChg>
      </pc:sldChg>
      <pc:sldChg chg="addSp delSp modSp mod setBg">
        <pc:chgData name="Zita Draper" userId="S::z.draper@uwtsd.ac.uk::b063123c-f51f-481b-b99c-f574606c9ace" providerId="AD" clId="Web-{16AF4F31-F1EE-8448-C2B6-CF2EC0D2CD6D}" dt="2022-09-12T08:12:50.342" v="331" actId="20577"/>
        <pc:sldMkLst>
          <pc:docMk/>
          <pc:sldMk cId="3334454484" sldId="278"/>
        </pc:sldMkLst>
        <pc:spChg chg="mod">
          <ac:chgData name="Zita Draper" userId="S::z.draper@uwtsd.ac.uk::b063123c-f51f-481b-b99c-f574606c9ace" providerId="AD" clId="Web-{16AF4F31-F1EE-8448-C2B6-CF2EC0D2CD6D}" dt="2022-09-12T08:12:50.342" v="331" actId="20577"/>
          <ac:spMkLst>
            <pc:docMk/>
            <pc:sldMk cId="3334454484" sldId="278"/>
            <ac:spMk id="2" creationId="{1E0468C7-41FF-555B-4104-BD278FDC7859}"/>
          </ac:spMkLst>
        </pc:spChg>
        <pc:spChg chg="del">
          <ac:chgData name="Zita Draper" userId="S::z.draper@uwtsd.ac.uk::b063123c-f51f-481b-b99c-f574606c9ace" providerId="AD" clId="Web-{16AF4F31-F1EE-8448-C2B6-CF2EC0D2CD6D}" dt="2022-09-12T07:57:38.901" v="106"/>
          <ac:spMkLst>
            <pc:docMk/>
            <pc:sldMk cId="3334454484" sldId="278"/>
            <ac:spMk id="3" creationId="{325F8D51-2B42-6C54-B641-57E4ED860CD9}"/>
          </ac:spMkLst>
        </pc:spChg>
        <pc:spChg chg="add">
          <ac:chgData name="Zita Draper" userId="S::z.draper@uwtsd.ac.uk::b063123c-f51f-481b-b99c-f574606c9ace" providerId="AD" clId="Web-{16AF4F31-F1EE-8448-C2B6-CF2EC0D2CD6D}" dt="2022-09-12T07:57:38.901" v="106"/>
          <ac:spMkLst>
            <pc:docMk/>
            <pc:sldMk cId="3334454484" sldId="278"/>
            <ac:spMk id="9" creationId="{C5176844-69C3-4F79-BE38-EA5BDDF4FEA4}"/>
          </ac:spMkLst>
        </pc:spChg>
        <pc:spChg chg="add">
          <ac:chgData name="Zita Draper" userId="S::z.draper@uwtsd.ac.uk::b063123c-f51f-481b-b99c-f574606c9ace" providerId="AD" clId="Web-{16AF4F31-F1EE-8448-C2B6-CF2EC0D2CD6D}" dt="2022-09-12T07:57:38.901" v="106"/>
          <ac:spMkLst>
            <pc:docMk/>
            <pc:sldMk cId="3334454484" sldId="278"/>
            <ac:spMk id="13" creationId="{7BB25A96-E96A-4D45-AA98-5275E81FAC84}"/>
          </ac:spMkLst>
        </pc:spChg>
        <pc:spChg chg="add">
          <ac:chgData name="Zita Draper" userId="S::z.draper@uwtsd.ac.uk::b063123c-f51f-481b-b99c-f574606c9ace" providerId="AD" clId="Web-{16AF4F31-F1EE-8448-C2B6-CF2EC0D2CD6D}" dt="2022-09-12T07:57:38.901" v="106"/>
          <ac:spMkLst>
            <pc:docMk/>
            <pc:sldMk cId="3334454484" sldId="278"/>
            <ac:spMk id="15" creationId="{A101E513-AF74-4E9D-A31F-99664250722D}"/>
          </ac:spMkLst>
        </pc:spChg>
        <pc:graphicFrameChg chg="add">
          <ac:chgData name="Zita Draper" userId="S::z.draper@uwtsd.ac.uk::b063123c-f51f-481b-b99c-f574606c9ace" providerId="AD" clId="Web-{16AF4F31-F1EE-8448-C2B6-CF2EC0D2CD6D}" dt="2022-09-12T07:57:38.901" v="106"/>
          <ac:graphicFrameMkLst>
            <pc:docMk/>
            <pc:sldMk cId="3334454484" sldId="278"/>
            <ac:graphicFrameMk id="5" creationId="{5E01CC6E-A865-E756-642B-6EF425B379C6}"/>
          </ac:graphicFrameMkLst>
        </pc:graphicFrameChg>
        <pc:cxnChg chg="add">
          <ac:chgData name="Zita Draper" userId="S::z.draper@uwtsd.ac.uk::b063123c-f51f-481b-b99c-f574606c9ace" providerId="AD" clId="Web-{16AF4F31-F1EE-8448-C2B6-CF2EC0D2CD6D}" dt="2022-09-12T07:57:38.901" v="106"/>
          <ac:cxnSpMkLst>
            <pc:docMk/>
            <pc:sldMk cId="3334454484" sldId="278"/>
            <ac:cxnSpMk id="11" creationId="{33862825-C012-4895-A17E-F3D1F62D89DD}"/>
          </ac:cxnSpMkLst>
        </pc:cxnChg>
      </pc:sldChg>
      <pc:sldChg chg="addSp modSp mod setBg setClrOvrMap">
        <pc:chgData name="Zita Draper" userId="S::z.draper@uwtsd.ac.uk::b063123c-f51f-481b-b99c-f574606c9ace" providerId="AD" clId="Web-{16AF4F31-F1EE-8448-C2B6-CF2EC0D2CD6D}" dt="2022-09-12T08:01:28.246" v="113" actId="1076"/>
        <pc:sldMkLst>
          <pc:docMk/>
          <pc:sldMk cId="2328496246" sldId="279"/>
        </pc:sldMkLst>
        <pc:spChg chg="mod">
          <ac:chgData name="Zita Draper" userId="S::z.draper@uwtsd.ac.uk::b063123c-f51f-481b-b99c-f574606c9ace" providerId="AD" clId="Web-{16AF4F31-F1EE-8448-C2B6-CF2EC0D2CD6D}" dt="2022-09-12T08:01:28.246" v="113" actId="1076"/>
          <ac:spMkLst>
            <pc:docMk/>
            <pc:sldMk cId="2328496246" sldId="279"/>
            <ac:spMk id="2" creationId="{F542F750-9AE2-5C24-DA66-AE6A29B03098}"/>
          </ac:spMkLst>
        </pc:spChg>
        <pc:spChg chg="mod">
          <ac:chgData name="Zita Draper" userId="S::z.draper@uwtsd.ac.uk::b063123c-f51f-481b-b99c-f574606c9ace" providerId="AD" clId="Web-{16AF4F31-F1EE-8448-C2B6-CF2EC0D2CD6D}" dt="2022-09-12T08:01:18.589" v="111"/>
          <ac:spMkLst>
            <pc:docMk/>
            <pc:sldMk cId="2328496246" sldId="279"/>
            <ac:spMk id="3" creationId="{7BC2B2BD-89EB-16FE-72E4-E26E45894AF0}"/>
          </ac:spMkLst>
        </pc:spChg>
        <pc:spChg chg="add">
          <ac:chgData name="Zita Draper" userId="S::z.draper@uwtsd.ac.uk::b063123c-f51f-481b-b99c-f574606c9ace" providerId="AD" clId="Web-{16AF4F31-F1EE-8448-C2B6-CF2EC0D2CD6D}" dt="2022-09-12T08:01:18.589" v="111"/>
          <ac:spMkLst>
            <pc:docMk/>
            <pc:sldMk cId="2328496246" sldId="279"/>
            <ac:spMk id="9" creationId="{10C9A191-62EE-4A86-8FF9-6794BC3C58A7}"/>
          </ac:spMkLst>
        </pc:spChg>
        <pc:spChg chg="add">
          <ac:chgData name="Zita Draper" userId="S::z.draper@uwtsd.ac.uk::b063123c-f51f-481b-b99c-f574606c9ace" providerId="AD" clId="Web-{16AF4F31-F1EE-8448-C2B6-CF2EC0D2CD6D}" dt="2022-09-12T08:01:18.589" v="111"/>
          <ac:spMkLst>
            <pc:docMk/>
            <pc:sldMk cId="2328496246" sldId="279"/>
            <ac:spMk id="11" creationId="{6222F81D-28CB-42CB-9961-602C33F65295}"/>
          </ac:spMkLst>
        </pc:spChg>
        <pc:spChg chg="add">
          <ac:chgData name="Zita Draper" userId="S::z.draper@uwtsd.ac.uk::b063123c-f51f-481b-b99c-f574606c9ace" providerId="AD" clId="Web-{16AF4F31-F1EE-8448-C2B6-CF2EC0D2CD6D}" dt="2022-09-12T08:01:18.589" v="111"/>
          <ac:spMkLst>
            <pc:docMk/>
            <pc:sldMk cId="2328496246" sldId="279"/>
            <ac:spMk id="15" creationId="{4E75910E-4112-4447-8981-4CA7ACEF94BA}"/>
          </ac:spMkLst>
        </pc:spChg>
        <pc:picChg chg="add">
          <ac:chgData name="Zita Draper" userId="S::z.draper@uwtsd.ac.uk::b063123c-f51f-481b-b99c-f574606c9ace" providerId="AD" clId="Web-{16AF4F31-F1EE-8448-C2B6-CF2EC0D2CD6D}" dt="2022-09-12T08:01:18.589" v="111"/>
          <ac:picMkLst>
            <pc:docMk/>
            <pc:sldMk cId="2328496246" sldId="279"/>
            <ac:picMk id="5" creationId="{FC79AAFD-4E31-F128-1983-B1F234B23B51}"/>
          </ac:picMkLst>
        </pc:picChg>
        <pc:cxnChg chg="add">
          <ac:chgData name="Zita Draper" userId="S::z.draper@uwtsd.ac.uk::b063123c-f51f-481b-b99c-f574606c9ace" providerId="AD" clId="Web-{16AF4F31-F1EE-8448-C2B6-CF2EC0D2CD6D}" dt="2022-09-12T08:01:18.589" v="111"/>
          <ac:cxnSpMkLst>
            <pc:docMk/>
            <pc:sldMk cId="2328496246" sldId="279"/>
            <ac:cxnSpMk id="13" creationId="{081E1E49-F752-49CA-BFF6-1303B0A8AA03}"/>
          </ac:cxnSpMkLst>
        </pc:cxnChg>
      </pc:sldChg>
      <pc:sldChg chg="addSp delSp modSp mod setBg setClrOvrMap">
        <pc:chgData name="Zita Draper" userId="S::z.draper@uwtsd.ac.uk::b063123c-f51f-481b-b99c-f574606c9ace" providerId="AD" clId="Web-{16AF4F31-F1EE-8448-C2B6-CF2EC0D2CD6D}" dt="2022-09-12T08:01:52.733" v="116" actId="1076"/>
        <pc:sldMkLst>
          <pc:docMk/>
          <pc:sldMk cId="2616248316" sldId="280"/>
        </pc:sldMkLst>
        <pc:spChg chg="mod">
          <ac:chgData name="Zita Draper" userId="S::z.draper@uwtsd.ac.uk::b063123c-f51f-481b-b99c-f574606c9ace" providerId="AD" clId="Web-{16AF4F31-F1EE-8448-C2B6-CF2EC0D2CD6D}" dt="2022-09-12T08:01:52.733" v="116" actId="1076"/>
          <ac:spMkLst>
            <pc:docMk/>
            <pc:sldMk cId="2616248316" sldId="280"/>
            <ac:spMk id="2" creationId="{CF0D24AF-CF9B-319F-A7A4-25F885E7C290}"/>
          </ac:spMkLst>
        </pc:spChg>
        <pc:spChg chg="del">
          <ac:chgData name="Zita Draper" userId="S::z.draper@uwtsd.ac.uk::b063123c-f51f-481b-b99c-f574606c9ace" providerId="AD" clId="Web-{16AF4F31-F1EE-8448-C2B6-CF2EC0D2CD6D}" dt="2022-09-12T08:01:45.497" v="114"/>
          <ac:spMkLst>
            <pc:docMk/>
            <pc:sldMk cId="2616248316" sldId="280"/>
            <ac:spMk id="3" creationId="{1F3AA6A0-FE8C-A998-A966-885A70B1EDF6}"/>
          </ac:spMkLst>
        </pc:spChg>
        <pc:spChg chg="add">
          <ac:chgData name="Zita Draper" userId="S::z.draper@uwtsd.ac.uk::b063123c-f51f-481b-b99c-f574606c9ace" providerId="AD" clId="Web-{16AF4F31-F1EE-8448-C2B6-CF2EC0D2CD6D}" dt="2022-09-12T08:01:45.497" v="114"/>
          <ac:spMkLst>
            <pc:docMk/>
            <pc:sldMk cId="2616248316" sldId="280"/>
            <ac:spMk id="9" creationId="{C5176844-69C3-4F79-BE38-EA5BDDF4FEA4}"/>
          </ac:spMkLst>
        </pc:spChg>
        <pc:spChg chg="add">
          <ac:chgData name="Zita Draper" userId="S::z.draper@uwtsd.ac.uk::b063123c-f51f-481b-b99c-f574606c9ace" providerId="AD" clId="Web-{16AF4F31-F1EE-8448-C2B6-CF2EC0D2CD6D}" dt="2022-09-12T08:01:45.497" v="114"/>
          <ac:spMkLst>
            <pc:docMk/>
            <pc:sldMk cId="2616248316" sldId="280"/>
            <ac:spMk id="13" creationId="{A101E513-AF74-4E9D-A31F-99664250722D}"/>
          </ac:spMkLst>
        </pc:spChg>
        <pc:graphicFrameChg chg="add">
          <ac:chgData name="Zita Draper" userId="S::z.draper@uwtsd.ac.uk::b063123c-f51f-481b-b99c-f574606c9ace" providerId="AD" clId="Web-{16AF4F31-F1EE-8448-C2B6-CF2EC0D2CD6D}" dt="2022-09-12T08:01:45.497" v="114"/>
          <ac:graphicFrameMkLst>
            <pc:docMk/>
            <pc:sldMk cId="2616248316" sldId="280"/>
            <ac:graphicFrameMk id="5" creationId="{40FC1BCB-0C9A-4F4B-F80F-8255AED339E7}"/>
          </ac:graphicFrameMkLst>
        </pc:graphicFrameChg>
        <pc:cxnChg chg="add">
          <ac:chgData name="Zita Draper" userId="S::z.draper@uwtsd.ac.uk::b063123c-f51f-481b-b99c-f574606c9ace" providerId="AD" clId="Web-{16AF4F31-F1EE-8448-C2B6-CF2EC0D2CD6D}" dt="2022-09-12T08:01:45.497" v="114"/>
          <ac:cxnSpMkLst>
            <pc:docMk/>
            <pc:sldMk cId="2616248316" sldId="280"/>
            <ac:cxnSpMk id="11" creationId="{623022EF-4E43-4298-8E3D-DA5EF06176E9}"/>
          </ac:cxnSpMkLst>
        </pc:cxnChg>
      </pc:sldChg>
      <pc:sldChg chg="addSp delSp modSp mod setBg setClrOvrMap">
        <pc:chgData name="Zita Draper" userId="S::z.draper@uwtsd.ac.uk::b063123c-f51f-481b-b99c-f574606c9ace" providerId="AD" clId="Web-{16AF4F31-F1EE-8448-C2B6-CF2EC0D2CD6D}" dt="2022-09-12T08:03:55.632" v="152" actId="1076"/>
        <pc:sldMkLst>
          <pc:docMk/>
          <pc:sldMk cId="2677016687" sldId="281"/>
        </pc:sldMkLst>
        <pc:spChg chg="mod ord">
          <ac:chgData name="Zita Draper" userId="S::z.draper@uwtsd.ac.uk::b063123c-f51f-481b-b99c-f574606c9ace" providerId="AD" clId="Web-{16AF4F31-F1EE-8448-C2B6-CF2EC0D2CD6D}" dt="2022-09-12T08:03:13.316" v="127" actId="20577"/>
          <ac:spMkLst>
            <pc:docMk/>
            <pc:sldMk cId="2677016687" sldId="281"/>
            <ac:spMk id="3" creationId="{A7117366-BA69-0E91-F7CF-D584D968AE74}"/>
          </ac:spMkLst>
        </pc:spChg>
        <pc:spChg chg="add del mod">
          <ac:chgData name="Zita Draper" userId="S::z.draper@uwtsd.ac.uk::b063123c-f51f-481b-b99c-f574606c9ace" providerId="AD" clId="Web-{16AF4F31-F1EE-8448-C2B6-CF2EC0D2CD6D}" dt="2022-09-12T08:02:54.815" v="121"/>
          <ac:spMkLst>
            <pc:docMk/>
            <pc:sldMk cId="2677016687" sldId="281"/>
            <ac:spMk id="4" creationId="{142A9F5D-9D10-8CE8-49B3-DD3F661EE1EC}"/>
          </ac:spMkLst>
        </pc:spChg>
        <pc:spChg chg="add mod">
          <ac:chgData name="Zita Draper" userId="S::z.draper@uwtsd.ac.uk::b063123c-f51f-481b-b99c-f574606c9ace" providerId="AD" clId="Web-{16AF4F31-F1EE-8448-C2B6-CF2EC0D2CD6D}" dt="2022-09-12T08:03:55.632" v="152" actId="1076"/>
          <ac:spMkLst>
            <pc:docMk/>
            <pc:sldMk cId="2677016687" sldId="281"/>
            <ac:spMk id="6" creationId="{9DBAE010-13A9-EC58-4248-BD2CECC27DC4}"/>
          </ac:spMkLst>
        </pc:spChg>
        <pc:spChg chg="add">
          <ac:chgData name="Zita Draper" userId="S::z.draper@uwtsd.ac.uk::b063123c-f51f-481b-b99c-f574606c9ace" providerId="AD" clId="Web-{16AF4F31-F1EE-8448-C2B6-CF2EC0D2CD6D}" dt="2022-09-12T08:03:02.769" v="123"/>
          <ac:spMkLst>
            <pc:docMk/>
            <pc:sldMk cId="2677016687" sldId="281"/>
            <ac:spMk id="8" creationId="{10C9A191-62EE-4A86-8FF9-6794BC3C58A7}"/>
          </ac:spMkLst>
        </pc:spChg>
        <pc:spChg chg="add">
          <ac:chgData name="Zita Draper" userId="S::z.draper@uwtsd.ac.uk::b063123c-f51f-481b-b99c-f574606c9ace" providerId="AD" clId="Web-{16AF4F31-F1EE-8448-C2B6-CF2EC0D2CD6D}" dt="2022-09-12T08:03:02.769" v="123"/>
          <ac:spMkLst>
            <pc:docMk/>
            <pc:sldMk cId="2677016687" sldId="281"/>
            <ac:spMk id="10" creationId="{6222F81D-28CB-42CB-9961-602C33F65295}"/>
          </ac:spMkLst>
        </pc:spChg>
        <pc:spChg chg="add">
          <ac:chgData name="Zita Draper" userId="S::z.draper@uwtsd.ac.uk::b063123c-f51f-481b-b99c-f574606c9ace" providerId="AD" clId="Web-{16AF4F31-F1EE-8448-C2B6-CF2EC0D2CD6D}" dt="2022-09-12T08:03:02.769" v="123"/>
          <ac:spMkLst>
            <pc:docMk/>
            <pc:sldMk cId="2677016687" sldId="281"/>
            <ac:spMk id="14" creationId="{4E75910E-4112-4447-8981-4CA7ACEF94BA}"/>
          </ac:spMkLst>
        </pc:spChg>
        <pc:picChg chg="add mod">
          <ac:chgData name="Zita Draper" userId="S::z.draper@uwtsd.ac.uk::b063123c-f51f-481b-b99c-f574606c9ace" providerId="AD" clId="Web-{16AF4F31-F1EE-8448-C2B6-CF2EC0D2CD6D}" dt="2022-09-12T08:03:02.769" v="123"/>
          <ac:picMkLst>
            <pc:docMk/>
            <pc:sldMk cId="2677016687" sldId="281"/>
            <ac:picMk id="2" creationId="{B7E67D43-947D-ABDC-714C-93212379ABDB}"/>
          </ac:picMkLst>
        </pc:picChg>
        <pc:cxnChg chg="add">
          <ac:chgData name="Zita Draper" userId="S::z.draper@uwtsd.ac.uk::b063123c-f51f-481b-b99c-f574606c9ace" providerId="AD" clId="Web-{16AF4F31-F1EE-8448-C2B6-CF2EC0D2CD6D}" dt="2022-09-12T08:03:02.769" v="123"/>
          <ac:cxnSpMkLst>
            <pc:docMk/>
            <pc:sldMk cId="2677016687" sldId="281"/>
            <ac:cxnSpMk id="12" creationId="{081E1E49-F752-49CA-BFF6-1303B0A8AA03}"/>
          </ac:cxnSpMkLst>
        </pc:cxnChg>
      </pc:sldChg>
      <pc:sldChg chg="addSp delSp modSp mod setBg setClrOvrMap">
        <pc:chgData name="Zita Draper" userId="S::z.draper@uwtsd.ac.uk::b063123c-f51f-481b-b99c-f574606c9ace" providerId="AD" clId="Web-{16AF4F31-F1EE-8448-C2B6-CF2EC0D2CD6D}" dt="2022-09-12T07:55:17.157" v="87"/>
        <pc:sldMkLst>
          <pc:docMk/>
          <pc:sldMk cId="1444033338" sldId="282"/>
        </pc:sldMkLst>
        <pc:spChg chg="mod">
          <ac:chgData name="Zita Draper" userId="S::z.draper@uwtsd.ac.uk::b063123c-f51f-481b-b99c-f574606c9ace" providerId="AD" clId="Web-{16AF4F31-F1EE-8448-C2B6-CF2EC0D2CD6D}" dt="2022-09-12T07:55:08.797" v="85"/>
          <ac:spMkLst>
            <pc:docMk/>
            <pc:sldMk cId="1444033338" sldId="282"/>
            <ac:spMk id="2" creationId="{7811A121-5776-D53F-7502-E99852956798}"/>
          </ac:spMkLst>
        </pc:spChg>
        <pc:spChg chg="mod ord">
          <ac:chgData name="Zita Draper" userId="S::z.draper@uwtsd.ac.uk::b063123c-f51f-481b-b99c-f574606c9ace" providerId="AD" clId="Web-{16AF4F31-F1EE-8448-C2B6-CF2EC0D2CD6D}" dt="2022-09-12T07:55:08.797" v="85"/>
          <ac:spMkLst>
            <pc:docMk/>
            <pc:sldMk cId="1444033338" sldId="282"/>
            <ac:spMk id="3" creationId="{B5758252-A3E0-9C57-D05A-B05E90CD78E2}"/>
          </ac:spMkLst>
        </pc:spChg>
        <pc:spChg chg="add del mod">
          <ac:chgData name="Zita Draper" userId="S::z.draper@uwtsd.ac.uk::b063123c-f51f-481b-b99c-f574606c9ace" providerId="AD" clId="Web-{16AF4F31-F1EE-8448-C2B6-CF2EC0D2CD6D}" dt="2022-09-12T07:55:17.157" v="87"/>
          <ac:spMkLst>
            <pc:docMk/>
            <pc:sldMk cId="1444033338" sldId="282"/>
            <ac:spMk id="5" creationId="{BC583668-D8CF-624F-9FA3-ADF4F51ED154}"/>
          </ac:spMkLst>
        </pc:spChg>
        <pc:spChg chg="add">
          <ac:chgData name="Zita Draper" userId="S::z.draper@uwtsd.ac.uk::b063123c-f51f-481b-b99c-f574606c9ace" providerId="AD" clId="Web-{16AF4F31-F1EE-8448-C2B6-CF2EC0D2CD6D}" dt="2022-09-12T07:55:08.797" v="85"/>
          <ac:spMkLst>
            <pc:docMk/>
            <pc:sldMk cId="1444033338" sldId="282"/>
            <ac:spMk id="10" creationId="{C5176844-69C3-4F79-BE38-EA5BDDF4FEA4}"/>
          </ac:spMkLst>
        </pc:spChg>
        <pc:spChg chg="add">
          <ac:chgData name="Zita Draper" userId="S::z.draper@uwtsd.ac.uk::b063123c-f51f-481b-b99c-f574606c9ace" providerId="AD" clId="Web-{16AF4F31-F1EE-8448-C2B6-CF2EC0D2CD6D}" dt="2022-09-12T07:55:08.797" v="85"/>
          <ac:spMkLst>
            <pc:docMk/>
            <pc:sldMk cId="1444033338" sldId="282"/>
            <ac:spMk id="14" creationId="{A101E513-AF74-4E9D-A31F-99664250722D}"/>
          </ac:spMkLst>
        </pc:spChg>
        <pc:picChg chg="add mod">
          <ac:chgData name="Zita Draper" userId="S::z.draper@uwtsd.ac.uk::b063123c-f51f-481b-b99c-f574606c9ace" providerId="AD" clId="Web-{16AF4F31-F1EE-8448-C2B6-CF2EC0D2CD6D}" dt="2022-09-12T07:55:08.797" v="85"/>
          <ac:picMkLst>
            <pc:docMk/>
            <pc:sldMk cId="1444033338" sldId="282"/>
            <ac:picMk id="4" creationId="{B504ABA0-E377-7D41-C066-32C9EBE90D97}"/>
          </ac:picMkLst>
        </pc:picChg>
        <pc:cxnChg chg="add">
          <ac:chgData name="Zita Draper" userId="S::z.draper@uwtsd.ac.uk::b063123c-f51f-481b-b99c-f574606c9ace" providerId="AD" clId="Web-{16AF4F31-F1EE-8448-C2B6-CF2EC0D2CD6D}" dt="2022-09-12T07:55:08.797" v="85"/>
          <ac:cxnSpMkLst>
            <pc:docMk/>
            <pc:sldMk cId="1444033338" sldId="282"/>
            <ac:cxnSpMk id="12" creationId="{61A0812C-8DCE-4CA2-904B-A5A5C12CA4F3}"/>
          </ac:cxnSpMkLst>
        </pc:cxnChg>
      </pc:sldChg>
      <pc:sldChg chg="addSp delSp modSp mod setBg">
        <pc:chgData name="Zita Draper" userId="S::z.draper@uwtsd.ac.uk::b063123c-f51f-481b-b99c-f574606c9ace" providerId="AD" clId="Web-{16AF4F31-F1EE-8448-C2B6-CF2EC0D2CD6D}" dt="2022-09-12T07:53:02.616" v="80"/>
        <pc:sldMkLst>
          <pc:docMk/>
          <pc:sldMk cId="1901067945" sldId="284"/>
        </pc:sldMkLst>
        <pc:spChg chg="mod">
          <ac:chgData name="Zita Draper" userId="S::z.draper@uwtsd.ac.uk::b063123c-f51f-481b-b99c-f574606c9ace" providerId="AD" clId="Web-{16AF4F31-F1EE-8448-C2B6-CF2EC0D2CD6D}" dt="2022-09-12T07:53:02.616" v="80"/>
          <ac:spMkLst>
            <pc:docMk/>
            <pc:sldMk cId="1901067945" sldId="284"/>
            <ac:spMk id="2" creationId="{1B051F3C-62FF-5BE9-7F7E-11646BC2DD39}"/>
          </ac:spMkLst>
        </pc:spChg>
        <pc:spChg chg="del">
          <ac:chgData name="Zita Draper" userId="S::z.draper@uwtsd.ac.uk::b063123c-f51f-481b-b99c-f574606c9ace" providerId="AD" clId="Web-{16AF4F31-F1EE-8448-C2B6-CF2EC0D2CD6D}" dt="2022-09-12T07:53:02.616" v="80"/>
          <ac:spMkLst>
            <pc:docMk/>
            <pc:sldMk cId="1901067945" sldId="284"/>
            <ac:spMk id="3" creationId="{76A6D8E2-205B-6DF5-282B-C06B1E05609F}"/>
          </ac:spMkLst>
        </pc:spChg>
        <pc:spChg chg="add">
          <ac:chgData name="Zita Draper" userId="S::z.draper@uwtsd.ac.uk::b063123c-f51f-481b-b99c-f574606c9ace" providerId="AD" clId="Web-{16AF4F31-F1EE-8448-C2B6-CF2EC0D2CD6D}" dt="2022-09-12T07:53:02.616" v="80"/>
          <ac:spMkLst>
            <pc:docMk/>
            <pc:sldMk cId="1901067945" sldId="284"/>
            <ac:spMk id="9" creationId="{C5176844-69C3-4F79-BE38-EA5BDDF4FEA4}"/>
          </ac:spMkLst>
        </pc:spChg>
        <pc:spChg chg="add">
          <ac:chgData name="Zita Draper" userId="S::z.draper@uwtsd.ac.uk::b063123c-f51f-481b-b99c-f574606c9ace" providerId="AD" clId="Web-{16AF4F31-F1EE-8448-C2B6-CF2EC0D2CD6D}" dt="2022-09-12T07:53:02.616" v="80"/>
          <ac:spMkLst>
            <pc:docMk/>
            <pc:sldMk cId="1901067945" sldId="284"/>
            <ac:spMk id="11" creationId="{CEB9CCF0-FDC8-4563-ADE4-F400B6BD14AA}"/>
          </ac:spMkLst>
        </pc:spChg>
        <pc:spChg chg="add">
          <ac:chgData name="Zita Draper" userId="S::z.draper@uwtsd.ac.uk::b063123c-f51f-481b-b99c-f574606c9ace" providerId="AD" clId="Web-{16AF4F31-F1EE-8448-C2B6-CF2EC0D2CD6D}" dt="2022-09-12T07:53:02.616" v="80"/>
          <ac:spMkLst>
            <pc:docMk/>
            <pc:sldMk cId="1901067945" sldId="284"/>
            <ac:spMk id="13" creationId="{A101E513-AF74-4E9D-A31F-99664250722D}"/>
          </ac:spMkLst>
        </pc:spChg>
        <pc:graphicFrameChg chg="add">
          <ac:chgData name="Zita Draper" userId="S::z.draper@uwtsd.ac.uk::b063123c-f51f-481b-b99c-f574606c9ace" providerId="AD" clId="Web-{16AF4F31-F1EE-8448-C2B6-CF2EC0D2CD6D}" dt="2022-09-12T07:53:02.616" v="80"/>
          <ac:graphicFrameMkLst>
            <pc:docMk/>
            <pc:sldMk cId="1901067945" sldId="284"/>
            <ac:graphicFrameMk id="5" creationId="{C0F47E32-3F17-D745-F610-02B65DD0950E}"/>
          </ac:graphicFrameMkLst>
        </pc:graphicFrameChg>
      </pc:sldChg>
      <pc:sldChg chg="addSp delSp modSp mod setBg setClrOvrMap">
        <pc:chgData name="Zita Draper" userId="S::z.draper@uwtsd.ac.uk::b063123c-f51f-481b-b99c-f574606c9ace" providerId="AD" clId="Web-{16AF4F31-F1EE-8448-C2B6-CF2EC0D2CD6D}" dt="2022-09-12T07:52:20.097" v="79"/>
        <pc:sldMkLst>
          <pc:docMk/>
          <pc:sldMk cId="853397750" sldId="285"/>
        </pc:sldMkLst>
        <pc:spChg chg="mod">
          <ac:chgData name="Zita Draper" userId="S::z.draper@uwtsd.ac.uk::b063123c-f51f-481b-b99c-f574606c9ace" providerId="AD" clId="Web-{16AF4F31-F1EE-8448-C2B6-CF2EC0D2CD6D}" dt="2022-09-12T07:52:10.346" v="77"/>
          <ac:spMkLst>
            <pc:docMk/>
            <pc:sldMk cId="853397750" sldId="285"/>
            <ac:spMk id="2" creationId="{5848E5A0-877E-6931-7C4E-8DD2ABF8E08B}"/>
          </ac:spMkLst>
        </pc:spChg>
        <pc:spChg chg="mod ord">
          <ac:chgData name="Zita Draper" userId="S::z.draper@uwtsd.ac.uk::b063123c-f51f-481b-b99c-f574606c9ace" providerId="AD" clId="Web-{16AF4F31-F1EE-8448-C2B6-CF2EC0D2CD6D}" dt="2022-09-12T07:52:10.346" v="77"/>
          <ac:spMkLst>
            <pc:docMk/>
            <pc:sldMk cId="853397750" sldId="285"/>
            <ac:spMk id="3" creationId="{13310233-0A65-8567-AE04-FF89CED161C3}"/>
          </ac:spMkLst>
        </pc:spChg>
        <pc:spChg chg="add del mod">
          <ac:chgData name="Zita Draper" userId="S::z.draper@uwtsd.ac.uk::b063123c-f51f-481b-b99c-f574606c9ace" providerId="AD" clId="Web-{16AF4F31-F1EE-8448-C2B6-CF2EC0D2CD6D}" dt="2022-09-12T07:52:20.097" v="79"/>
          <ac:spMkLst>
            <pc:docMk/>
            <pc:sldMk cId="853397750" sldId="285"/>
            <ac:spMk id="5" creationId="{4D0E3D45-DF7B-F2ED-64BC-19E14F2475BD}"/>
          </ac:spMkLst>
        </pc:spChg>
        <pc:spChg chg="add">
          <ac:chgData name="Zita Draper" userId="S::z.draper@uwtsd.ac.uk::b063123c-f51f-481b-b99c-f574606c9ace" providerId="AD" clId="Web-{16AF4F31-F1EE-8448-C2B6-CF2EC0D2CD6D}" dt="2022-09-12T07:52:10.346" v="77"/>
          <ac:spMkLst>
            <pc:docMk/>
            <pc:sldMk cId="853397750" sldId="285"/>
            <ac:spMk id="10" creationId="{C5176844-69C3-4F79-BE38-EA5BDDF4FEA4}"/>
          </ac:spMkLst>
        </pc:spChg>
        <pc:spChg chg="add">
          <ac:chgData name="Zita Draper" userId="S::z.draper@uwtsd.ac.uk::b063123c-f51f-481b-b99c-f574606c9ace" providerId="AD" clId="Web-{16AF4F31-F1EE-8448-C2B6-CF2EC0D2CD6D}" dt="2022-09-12T07:52:10.346" v="77"/>
          <ac:spMkLst>
            <pc:docMk/>
            <pc:sldMk cId="853397750" sldId="285"/>
            <ac:spMk id="14" creationId="{A101E513-AF74-4E9D-A31F-99664250722D}"/>
          </ac:spMkLst>
        </pc:spChg>
        <pc:picChg chg="add mod">
          <ac:chgData name="Zita Draper" userId="S::z.draper@uwtsd.ac.uk::b063123c-f51f-481b-b99c-f574606c9ace" providerId="AD" clId="Web-{16AF4F31-F1EE-8448-C2B6-CF2EC0D2CD6D}" dt="2022-09-12T07:52:10.346" v="77"/>
          <ac:picMkLst>
            <pc:docMk/>
            <pc:sldMk cId="853397750" sldId="285"/>
            <ac:picMk id="4" creationId="{F4AEC8F7-3F40-2D90-8C17-DBAC9A35F858}"/>
          </ac:picMkLst>
        </pc:picChg>
        <pc:cxnChg chg="add">
          <ac:chgData name="Zita Draper" userId="S::z.draper@uwtsd.ac.uk::b063123c-f51f-481b-b99c-f574606c9ace" providerId="AD" clId="Web-{16AF4F31-F1EE-8448-C2B6-CF2EC0D2CD6D}" dt="2022-09-12T07:52:10.346" v="77"/>
          <ac:cxnSpMkLst>
            <pc:docMk/>
            <pc:sldMk cId="853397750" sldId="285"/>
            <ac:cxnSpMk id="12" creationId="{61A0812C-8DCE-4CA2-904B-A5A5C12CA4F3}"/>
          </ac:cxnSpMkLst>
        </pc:cxnChg>
      </pc:sldChg>
      <pc:sldChg chg="addSp delSp modSp mod setBg">
        <pc:chgData name="Zita Draper" userId="S::z.draper@uwtsd.ac.uk::b063123c-f51f-481b-b99c-f574606c9ace" providerId="AD" clId="Web-{16AF4F31-F1EE-8448-C2B6-CF2EC0D2CD6D}" dt="2022-09-12T08:07:25.616" v="228"/>
        <pc:sldMkLst>
          <pc:docMk/>
          <pc:sldMk cId="2860311996" sldId="286"/>
        </pc:sldMkLst>
        <pc:spChg chg="mod">
          <ac:chgData name="Zita Draper" userId="S::z.draper@uwtsd.ac.uk::b063123c-f51f-481b-b99c-f574606c9ace" providerId="AD" clId="Web-{16AF4F31-F1EE-8448-C2B6-CF2EC0D2CD6D}" dt="2022-09-12T08:07:25.616" v="228"/>
          <ac:spMkLst>
            <pc:docMk/>
            <pc:sldMk cId="2860311996" sldId="286"/>
            <ac:spMk id="2" creationId="{9221AAAD-B6DD-DDF0-D71B-71C612DA14D0}"/>
          </ac:spMkLst>
        </pc:spChg>
        <pc:spChg chg="del mod">
          <ac:chgData name="Zita Draper" userId="S::z.draper@uwtsd.ac.uk::b063123c-f51f-481b-b99c-f574606c9ace" providerId="AD" clId="Web-{16AF4F31-F1EE-8448-C2B6-CF2EC0D2CD6D}" dt="2022-09-12T08:07:25.616" v="228"/>
          <ac:spMkLst>
            <pc:docMk/>
            <pc:sldMk cId="2860311996" sldId="286"/>
            <ac:spMk id="3" creationId="{2D32D0AB-CBB4-59E9-81A2-0B75CDE90EAC}"/>
          </ac:spMkLst>
        </pc:spChg>
        <pc:spChg chg="add">
          <ac:chgData name="Zita Draper" userId="S::z.draper@uwtsd.ac.uk::b063123c-f51f-481b-b99c-f574606c9ace" providerId="AD" clId="Web-{16AF4F31-F1EE-8448-C2B6-CF2EC0D2CD6D}" dt="2022-09-12T08:07:25.616" v="228"/>
          <ac:spMkLst>
            <pc:docMk/>
            <pc:sldMk cId="2860311996" sldId="286"/>
            <ac:spMk id="9" creationId="{C5176844-69C3-4F79-BE38-EA5BDDF4FEA4}"/>
          </ac:spMkLst>
        </pc:spChg>
        <pc:spChg chg="add">
          <ac:chgData name="Zita Draper" userId="S::z.draper@uwtsd.ac.uk::b063123c-f51f-481b-b99c-f574606c9ace" providerId="AD" clId="Web-{16AF4F31-F1EE-8448-C2B6-CF2EC0D2CD6D}" dt="2022-09-12T08:07:25.616" v="228"/>
          <ac:spMkLst>
            <pc:docMk/>
            <pc:sldMk cId="2860311996" sldId="286"/>
            <ac:spMk id="11" creationId="{CEB9CCF0-FDC8-4563-ADE4-F400B6BD14AA}"/>
          </ac:spMkLst>
        </pc:spChg>
        <pc:spChg chg="add">
          <ac:chgData name="Zita Draper" userId="S::z.draper@uwtsd.ac.uk::b063123c-f51f-481b-b99c-f574606c9ace" providerId="AD" clId="Web-{16AF4F31-F1EE-8448-C2B6-CF2EC0D2CD6D}" dt="2022-09-12T08:07:25.616" v="228"/>
          <ac:spMkLst>
            <pc:docMk/>
            <pc:sldMk cId="2860311996" sldId="286"/>
            <ac:spMk id="13" creationId="{A101E513-AF74-4E9D-A31F-99664250722D}"/>
          </ac:spMkLst>
        </pc:spChg>
        <pc:graphicFrameChg chg="add">
          <ac:chgData name="Zita Draper" userId="S::z.draper@uwtsd.ac.uk::b063123c-f51f-481b-b99c-f574606c9ace" providerId="AD" clId="Web-{16AF4F31-F1EE-8448-C2B6-CF2EC0D2CD6D}" dt="2022-09-12T08:07:25.616" v="228"/>
          <ac:graphicFrameMkLst>
            <pc:docMk/>
            <pc:sldMk cId="2860311996" sldId="286"/>
            <ac:graphicFrameMk id="5" creationId="{78F536AE-DA4D-EC24-2871-74DFA6B40978}"/>
          </ac:graphicFrameMkLst>
        </pc:graphicFrameChg>
      </pc:sldChg>
      <pc:sldChg chg="addSp delSp modSp mod setBg">
        <pc:chgData name="Zita Draper" userId="S::z.draper@uwtsd.ac.uk::b063123c-f51f-481b-b99c-f574606c9ace" providerId="AD" clId="Web-{16AF4F31-F1EE-8448-C2B6-CF2EC0D2CD6D}" dt="2022-09-12T08:12:34.591" v="330"/>
        <pc:sldMkLst>
          <pc:docMk/>
          <pc:sldMk cId="1216331983" sldId="287"/>
        </pc:sldMkLst>
        <pc:spChg chg="mod">
          <ac:chgData name="Zita Draper" userId="S::z.draper@uwtsd.ac.uk::b063123c-f51f-481b-b99c-f574606c9ace" providerId="AD" clId="Web-{16AF4F31-F1EE-8448-C2B6-CF2EC0D2CD6D}" dt="2022-09-12T08:12:34.591" v="330"/>
          <ac:spMkLst>
            <pc:docMk/>
            <pc:sldMk cId="1216331983" sldId="287"/>
            <ac:spMk id="2" creationId="{33FB55CB-38BE-2AE4-2A32-4BDF7F878E66}"/>
          </ac:spMkLst>
        </pc:spChg>
        <pc:spChg chg="del mod">
          <ac:chgData name="Zita Draper" userId="S::z.draper@uwtsd.ac.uk::b063123c-f51f-481b-b99c-f574606c9ace" providerId="AD" clId="Web-{16AF4F31-F1EE-8448-C2B6-CF2EC0D2CD6D}" dt="2022-09-12T08:12:34.591" v="330"/>
          <ac:spMkLst>
            <pc:docMk/>
            <pc:sldMk cId="1216331983" sldId="287"/>
            <ac:spMk id="3" creationId="{84EC1D22-1582-AE96-A0B0-DD8998F7F376}"/>
          </ac:spMkLst>
        </pc:spChg>
        <pc:spChg chg="add">
          <ac:chgData name="Zita Draper" userId="S::z.draper@uwtsd.ac.uk::b063123c-f51f-481b-b99c-f574606c9ace" providerId="AD" clId="Web-{16AF4F31-F1EE-8448-C2B6-CF2EC0D2CD6D}" dt="2022-09-12T08:12:34.591" v="330"/>
          <ac:spMkLst>
            <pc:docMk/>
            <pc:sldMk cId="1216331983" sldId="287"/>
            <ac:spMk id="9" creationId="{C5176844-69C3-4F79-BE38-EA5BDDF4FEA4}"/>
          </ac:spMkLst>
        </pc:spChg>
        <pc:spChg chg="add">
          <ac:chgData name="Zita Draper" userId="S::z.draper@uwtsd.ac.uk::b063123c-f51f-481b-b99c-f574606c9ace" providerId="AD" clId="Web-{16AF4F31-F1EE-8448-C2B6-CF2EC0D2CD6D}" dt="2022-09-12T08:12:34.591" v="330"/>
          <ac:spMkLst>
            <pc:docMk/>
            <pc:sldMk cId="1216331983" sldId="287"/>
            <ac:spMk id="13" creationId="{B96B26CA-9949-4D9C-A2F3-DB3CA283AD0C}"/>
          </ac:spMkLst>
        </pc:spChg>
        <pc:spChg chg="add">
          <ac:chgData name="Zita Draper" userId="S::z.draper@uwtsd.ac.uk::b063123c-f51f-481b-b99c-f574606c9ace" providerId="AD" clId="Web-{16AF4F31-F1EE-8448-C2B6-CF2EC0D2CD6D}" dt="2022-09-12T08:12:34.591" v="330"/>
          <ac:spMkLst>
            <pc:docMk/>
            <pc:sldMk cId="1216331983" sldId="287"/>
            <ac:spMk id="15" creationId="{A101E513-AF74-4E9D-A31F-99664250722D}"/>
          </ac:spMkLst>
        </pc:spChg>
        <pc:graphicFrameChg chg="add">
          <ac:chgData name="Zita Draper" userId="S::z.draper@uwtsd.ac.uk::b063123c-f51f-481b-b99c-f574606c9ace" providerId="AD" clId="Web-{16AF4F31-F1EE-8448-C2B6-CF2EC0D2CD6D}" dt="2022-09-12T08:12:34.591" v="330"/>
          <ac:graphicFrameMkLst>
            <pc:docMk/>
            <pc:sldMk cId="1216331983" sldId="287"/>
            <ac:graphicFrameMk id="5" creationId="{18129D58-89C5-5E2A-07B0-9FEE228C268C}"/>
          </ac:graphicFrameMkLst>
        </pc:graphicFrameChg>
        <pc:cxnChg chg="add">
          <ac:chgData name="Zita Draper" userId="S::z.draper@uwtsd.ac.uk::b063123c-f51f-481b-b99c-f574606c9ace" providerId="AD" clId="Web-{16AF4F31-F1EE-8448-C2B6-CF2EC0D2CD6D}" dt="2022-09-12T08:12:34.591" v="330"/>
          <ac:cxnSpMkLst>
            <pc:docMk/>
            <pc:sldMk cId="1216331983" sldId="287"/>
            <ac:cxnSpMk id="11" creationId="{33862825-C012-4895-A17E-F3D1F62D89DD}"/>
          </ac:cxnSpMkLst>
        </pc:cxnChg>
      </pc:sldChg>
      <pc:sldChg chg="del">
        <pc:chgData name="Zita Draper" userId="S::z.draper@uwtsd.ac.uk::b063123c-f51f-481b-b99c-f574606c9ace" providerId="AD" clId="Web-{16AF4F31-F1EE-8448-C2B6-CF2EC0D2CD6D}" dt="2022-09-12T08:13:09.859" v="332"/>
        <pc:sldMkLst>
          <pc:docMk/>
          <pc:sldMk cId="775487301" sldId="288"/>
        </pc:sldMkLst>
      </pc:sldChg>
      <pc:sldChg chg="del">
        <pc:chgData name="Zita Draper" userId="S::z.draper@uwtsd.ac.uk::b063123c-f51f-481b-b99c-f574606c9ace" providerId="AD" clId="Web-{16AF4F31-F1EE-8448-C2B6-CF2EC0D2CD6D}" dt="2022-09-12T08:13:11.812" v="333"/>
        <pc:sldMkLst>
          <pc:docMk/>
          <pc:sldMk cId="1098548005" sldId="289"/>
        </pc:sldMkLst>
      </pc:sldChg>
      <pc:sldChg chg="del">
        <pc:chgData name="Zita Draper" userId="S::z.draper@uwtsd.ac.uk::b063123c-f51f-481b-b99c-f574606c9ace" providerId="AD" clId="Web-{16AF4F31-F1EE-8448-C2B6-CF2EC0D2CD6D}" dt="2022-09-12T08:19:27.637" v="503"/>
        <pc:sldMkLst>
          <pc:docMk/>
          <pc:sldMk cId="967874851" sldId="290"/>
        </pc:sldMkLst>
      </pc:sldChg>
      <pc:sldChg chg="addSp delSp modSp mod ord setBg">
        <pc:chgData name="Zita Draper" userId="S::z.draper@uwtsd.ac.uk::b063123c-f51f-481b-b99c-f574606c9ace" providerId="AD" clId="Web-{16AF4F31-F1EE-8448-C2B6-CF2EC0D2CD6D}" dt="2022-09-12T08:18:43.852" v="498" actId="20577"/>
        <pc:sldMkLst>
          <pc:docMk/>
          <pc:sldMk cId="1055261109" sldId="291"/>
        </pc:sldMkLst>
        <pc:spChg chg="mod">
          <ac:chgData name="Zita Draper" userId="S::z.draper@uwtsd.ac.uk::b063123c-f51f-481b-b99c-f574606c9ace" providerId="AD" clId="Web-{16AF4F31-F1EE-8448-C2B6-CF2EC0D2CD6D}" dt="2022-09-12T08:18:43.852" v="498" actId="20577"/>
          <ac:spMkLst>
            <pc:docMk/>
            <pc:sldMk cId="1055261109" sldId="291"/>
            <ac:spMk id="2" creationId="{6C222A17-B4C3-AF8C-E8D4-B595256C1100}"/>
          </ac:spMkLst>
        </pc:spChg>
        <pc:spChg chg="del mod">
          <ac:chgData name="Zita Draper" userId="S::z.draper@uwtsd.ac.uk::b063123c-f51f-481b-b99c-f574606c9ace" providerId="AD" clId="Web-{16AF4F31-F1EE-8448-C2B6-CF2EC0D2CD6D}" dt="2022-09-12T08:16:25.170" v="401"/>
          <ac:spMkLst>
            <pc:docMk/>
            <pc:sldMk cId="1055261109" sldId="291"/>
            <ac:spMk id="3" creationId="{DA9CB871-EBF9-B925-2BFB-537D2B469811}"/>
          </ac:spMkLst>
        </pc:spChg>
        <pc:spChg chg="add">
          <ac:chgData name="Zita Draper" userId="S::z.draper@uwtsd.ac.uk::b063123c-f51f-481b-b99c-f574606c9ace" providerId="AD" clId="Web-{16AF4F31-F1EE-8448-C2B6-CF2EC0D2CD6D}" dt="2022-09-12T08:16:25.170" v="401"/>
          <ac:spMkLst>
            <pc:docMk/>
            <pc:sldMk cId="1055261109" sldId="291"/>
            <ac:spMk id="9" creationId="{C5176844-69C3-4F79-BE38-EA5BDDF4FEA4}"/>
          </ac:spMkLst>
        </pc:spChg>
        <pc:spChg chg="add">
          <ac:chgData name="Zita Draper" userId="S::z.draper@uwtsd.ac.uk::b063123c-f51f-481b-b99c-f574606c9ace" providerId="AD" clId="Web-{16AF4F31-F1EE-8448-C2B6-CF2EC0D2CD6D}" dt="2022-09-12T08:16:25.170" v="401"/>
          <ac:spMkLst>
            <pc:docMk/>
            <pc:sldMk cId="1055261109" sldId="291"/>
            <ac:spMk id="13" creationId="{B96B26CA-9949-4D9C-A2F3-DB3CA283AD0C}"/>
          </ac:spMkLst>
        </pc:spChg>
        <pc:spChg chg="add">
          <ac:chgData name="Zita Draper" userId="S::z.draper@uwtsd.ac.uk::b063123c-f51f-481b-b99c-f574606c9ace" providerId="AD" clId="Web-{16AF4F31-F1EE-8448-C2B6-CF2EC0D2CD6D}" dt="2022-09-12T08:16:25.170" v="401"/>
          <ac:spMkLst>
            <pc:docMk/>
            <pc:sldMk cId="1055261109" sldId="291"/>
            <ac:spMk id="15" creationId="{A101E513-AF74-4E9D-A31F-99664250722D}"/>
          </ac:spMkLst>
        </pc:spChg>
        <pc:graphicFrameChg chg="add modGraphic">
          <ac:chgData name="Zita Draper" userId="S::z.draper@uwtsd.ac.uk::b063123c-f51f-481b-b99c-f574606c9ace" providerId="AD" clId="Web-{16AF4F31-F1EE-8448-C2B6-CF2EC0D2CD6D}" dt="2022-09-12T08:16:33.858" v="402"/>
          <ac:graphicFrameMkLst>
            <pc:docMk/>
            <pc:sldMk cId="1055261109" sldId="291"/>
            <ac:graphicFrameMk id="5" creationId="{85864B00-0D1F-004B-FD36-6D7FEADD109D}"/>
          </ac:graphicFrameMkLst>
        </pc:graphicFrameChg>
        <pc:cxnChg chg="add">
          <ac:chgData name="Zita Draper" userId="S::z.draper@uwtsd.ac.uk::b063123c-f51f-481b-b99c-f574606c9ace" providerId="AD" clId="Web-{16AF4F31-F1EE-8448-C2B6-CF2EC0D2CD6D}" dt="2022-09-12T08:16:25.170" v="401"/>
          <ac:cxnSpMkLst>
            <pc:docMk/>
            <pc:sldMk cId="1055261109" sldId="291"/>
            <ac:cxnSpMk id="11" creationId="{33862825-C012-4895-A17E-F3D1F62D89DD}"/>
          </ac:cxnSpMkLst>
        </pc:cxnChg>
      </pc:sldChg>
      <pc:sldChg chg="del">
        <pc:chgData name="Zita Draper" userId="S::z.draper@uwtsd.ac.uk::b063123c-f51f-481b-b99c-f574606c9ace" providerId="AD" clId="Web-{16AF4F31-F1EE-8448-C2B6-CF2EC0D2CD6D}" dt="2022-09-12T08:19:21.745" v="502"/>
        <pc:sldMkLst>
          <pc:docMk/>
          <pc:sldMk cId="112140276" sldId="292"/>
        </pc:sldMkLst>
      </pc:sldChg>
      <pc:sldChg chg="addSp delSp modSp mod setBg delDesignElem chgLayout">
        <pc:chgData name="Zita Draper" userId="S::z.draper@uwtsd.ac.uk::b063123c-f51f-481b-b99c-f574606c9ace" providerId="AD" clId="Web-{16AF4F31-F1EE-8448-C2B6-CF2EC0D2CD6D}" dt="2022-09-12T08:19:06.776" v="501"/>
        <pc:sldMkLst>
          <pc:docMk/>
          <pc:sldMk cId="1506759804" sldId="294"/>
        </pc:sldMkLst>
        <pc:spChg chg="mod ord">
          <ac:chgData name="Zita Draper" userId="S::z.draper@uwtsd.ac.uk::b063123c-f51f-481b-b99c-f574606c9ace" providerId="AD" clId="Web-{16AF4F31-F1EE-8448-C2B6-CF2EC0D2CD6D}" dt="2022-09-12T08:19:06.776" v="501"/>
          <ac:spMkLst>
            <pc:docMk/>
            <pc:sldMk cId="1506759804" sldId="294"/>
            <ac:spMk id="2" creationId="{E0150465-5B92-F353-869E-DA9CCA7B0263}"/>
          </ac:spMkLst>
        </pc:spChg>
        <pc:spChg chg="del mod">
          <ac:chgData name="Zita Draper" userId="S::z.draper@uwtsd.ac.uk::b063123c-f51f-481b-b99c-f574606c9ace" providerId="AD" clId="Web-{16AF4F31-F1EE-8448-C2B6-CF2EC0D2CD6D}" dt="2022-09-12T08:18:17.788" v="492"/>
          <ac:spMkLst>
            <pc:docMk/>
            <pc:sldMk cId="1506759804" sldId="294"/>
            <ac:spMk id="3" creationId="{D4E6B080-F952-2ED9-4D67-7CD143326279}"/>
          </ac:spMkLst>
        </pc:spChg>
        <pc:spChg chg="add del">
          <ac:chgData name="Zita Draper" userId="S::z.draper@uwtsd.ac.uk::b063123c-f51f-481b-b99c-f574606c9ace" providerId="AD" clId="Web-{16AF4F31-F1EE-8448-C2B6-CF2EC0D2CD6D}" dt="2022-09-12T08:19:06.776" v="501"/>
          <ac:spMkLst>
            <pc:docMk/>
            <pc:sldMk cId="1506759804" sldId="294"/>
            <ac:spMk id="9" creationId="{C5176844-69C3-4F79-BE38-EA5BDDF4FEA4}"/>
          </ac:spMkLst>
        </pc:spChg>
        <pc:spChg chg="add del">
          <ac:chgData name="Zita Draper" userId="S::z.draper@uwtsd.ac.uk::b063123c-f51f-481b-b99c-f574606c9ace" providerId="AD" clId="Web-{16AF4F31-F1EE-8448-C2B6-CF2EC0D2CD6D}" dt="2022-09-12T08:19:06.776" v="501"/>
          <ac:spMkLst>
            <pc:docMk/>
            <pc:sldMk cId="1506759804" sldId="294"/>
            <ac:spMk id="11" creationId="{A101E513-AF74-4E9D-A31F-99664250722D}"/>
          </ac:spMkLst>
        </pc:spChg>
        <pc:spChg chg="add del mod ord">
          <ac:chgData name="Zita Draper" userId="S::z.draper@uwtsd.ac.uk::b063123c-f51f-481b-b99c-f574606c9ace" providerId="AD" clId="Web-{16AF4F31-F1EE-8448-C2B6-CF2EC0D2CD6D}" dt="2022-09-12T08:18:56.416" v="500"/>
          <ac:spMkLst>
            <pc:docMk/>
            <pc:sldMk cId="1506759804" sldId="294"/>
            <ac:spMk id="14" creationId="{6AA5022B-72A1-60C6-5C16-7FCE2048F8AD}"/>
          </ac:spMkLst>
        </pc:spChg>
        <pc:spChg chg="add">
          <ac:chgData name="Zita Draper" userId="S::z.draper@uwtsd.ac.uk::b063123c-f51f-481b-b99c-f574606c9ace" providerId="AD" clId="Web-{16AF4F31-F1EE-8448-C2B6-CF2EC0D2CD6D}" dt="2022-09-12T08:19:06.776" v="501"/>
          <ac:spMkLst>
            <pc:docMk/>
            <pc:sldMk cId="1506759804" sldId="294"/>
            <ac:spMk id="16" creationId="{C5176844-69C3-4F79-BE38-EA5BDDF4FEA4}"/>
          </ac:spMkLst>
        </pc:spChg>
        <pc:spChg chg="add">
          <ac:chgData name="Zita Draper" userId="S::z.draper@uwtsd.ac.uk::b063123c-f51f-481b-b99c-f574606c9ace" providerId="AD" clId="Web-{16AF4F31-F1EE-8448-C2B6-CF2EC0D2CD6D}" dt="2022-09-12T08:19:06.776" v="501"/>
          <ac:spMkLst>
            <pc:docMk/>
            <pc:sldMk cId="1506759804" sldId="294"/>
            <ac:spMk id="18" creationId="{CEB9CCF0-FDC8-4563-ADE4-F400B6BD14AA}"/>
          </ac:spMkLst>
        </pc:spChg>
        <pc:spChg chg="add">
          <ac:chgData name="Zita Draper" userId="S::z.draper@uwtsd.ac.uk::b063123c-f51f-481b-b99c-f574606c9ace" providerId="AD" clId="Web-{16AF4F31-F1EE-8448-C2B6-CF2EC0D2CD6D}" dt="2022-09-12T08:19:06.776" v="501"/>
          <ac:spMkLst>
            <pc:docMk/>
            <pc:sldMk cId="1506759804" sldId="294"/>
            <ac:spMk id="20" creationId="{A101E513-AF74-4E9D-A31F-99664250722D}"/>
          </ac:spMkLst>
        </pc:spChg>
        <pc:graphicFrameChg chg="add mod ord modGraphic">
          <ac:chgData name="Zita Draper" userId="S::z.draper@uwtsd.ac.uk::b063123c-f51f-481b-b99c-f574606c9ace" providerId="AD" clId="Web-{16AF4F31-F1EE-8448-C2B6-CF2EC0D2CD6D}" dt="2022-09-12T08:19:06.776" v="501"/>
          <ac:graphicFrameMkLst>
            <pc:docMk/>
            <pc:sldMk cId="1506759804" sldId="294"/>
            <ac:graphicFrameMk id="5" creationId="{04F18658-7141-31A8-72B2-7BF611FE2D12}"/>
          </ac:graphicFrameMkLst>
        </pc:graphicFrameChg>
      </pc:sldChg>
    </pc:docChg>
  </pc:docChgLst>
  <pc:docChgLst>
    <pc:chgData name="Zita Draper" userId="S::z.draper@uwtsd.ac.uk::b063123c-f51f-481b-b99c-f574606c9ace" providerId="AD" clId="Web-{1F8B3C03-BF00-0032-75F9-003EA035D4BB}"/>
    <pc:docChg chg="modSld sldOrd">
      <pc:chgData name="Zita Draper" userId="S::z.draper@uwtsd.ac.uk::b063123c-f51f-481b-b99c-f574606c9ace" providerId="AD" clId="Web-{1F8B3C03-BF00-0032-75F9-003EA035D4BB}" dt="2022-09-29T20:01:46.315" v="680"/>
      <pc:docMkLst>
        <pc:docMk/>
      </pc:docMkLst>
      <pc:sldChg chg="addSp delSp modSp">
        <pc:chgData name="Zita Draper" userId="S::z.draper@uwtsd.ac.uk::b063123c-f51f-481b-b99c-f574606c9ace" providerId="AD" clId="Web-{1F8B3C03-BF00-0032-75F9-003EA035D4BB}" dt="2022-09-29T19:48:17.744" v="11" actId="20577"/>
        <pc:sldMkLst>
          <pc:docMk/>
          <pc:sldMk cId="2308514567" sldId="267"/>
        </pc:sldMkLst>
        <pc:graphicFrameChg chg="add del modGraphic">
          <ac:chgData name="Zita Draper" userId="S::z.draper@uwtsd.ac.uk::b063123c-f51f-481b-b99c-f574606c9ace" providerId="AD" clId="Web-{1F8B3C03-BF00-0032-75F9-003EA035D4BB}" dt="2022-09-29T19:48:17.744" v="11" actId="20577"/>
          <ac:graphicFrameMkLst>
            <pc:docMk/>
            <pc:sldMk cId="2308514567" sldId="267"/>
            <ac:graphicFrameMk id="4" creationId="{D45839BA-8FE6-0464-600E-FA85F20CC8DF}"/>
          </ac:graphicFrameMkLst>
        </pc:graphicFrameChg>
      </pc:sldChg>
      <pc:sldChg chg="modNotes">
        <pc:chgData name="Zita Draper" userId="S::z.draper@uwtsd.ac.uk::b063123c-f51f-481b-b99c-f574606c9ace" providerId="AD" clId="Web-{1F8B3C03-BF00-0032-75F9-003EA035D4BB}" dt="2022-09-29T19:53:01.489" v="212"/>
        <pc:sldMkLst>
          <pc:docMk/>
          <pc:sldMk cId="3618844232" sldId="270"/>
        </pc:sldMkLst>
      </pc:sldChg>
      <pc:sldChg chg="ord">
        <pc:chgData name="Zita Draper" userId="S::z.draper@uwtsd.ac.uk::b063123c-f51f-481b-b99c-f574606c9ace" providerId="AD" clId="Web-{1F8B3C03-BF00-0032-75F9-003EA035D4BB}" dt="2022-09-29T19:54:47.429" v="216"/>
        <pc:sldMkLst>
          <pc:docMk/>
          <pc:sldMk cId="3409578171" sldId="271"/>
        </pc:sldMkLst>
      </pc:sldChg>
      <pc:sldChg chg="ord">
        <pc:chgData name="Zita Draper" userId="S::z.draper@uwtsd.ac.uk::b063123c-f51f-481b-b99c-f574606c9ace" providerId="AD" clId="Web-{1F8B3C03-BF00-0032-75F9-003EA035D4BB}" dt="2022-09-29T19:54:56.086" v="217"/>
        <pc:sldMkLst>
          <pc:docMk/>
          <pc:sldMk cId="3975913121" sldId="272"/>
        </pc:sldMkLst>
      </pc:sldChg>
      <pc:sldChg chg="ord">
        <pc:chgData name="Zita Draper" userId="S::z.draper@uwtsd.ac.uk::b063123c-f51f-481b-b99c-f574606c9ace" providerId="AD" clId="Web-{1F8B3C03-BF00-0032-75F9-003EA035D4BB}" dt="2022-09-29T19:54:30.851" v="215"/>
        <pc:sldMkLst>
          <pc:docMk/>
          <pc:sldMk cId="95408036" sldId="274"/>
        </pc:sldMkLst>
      </pc:sldChg>
      <pc:sldChg chg="ord">
        <pc:chgData name="Zita Draper" userId="S::z.draper@uwtsd.ac.uk::b063123c-f51f-481b-b99c-f574606c9ace" providerId="AD" clId="Web-{1F8B3C03-BF00-0032-75F9-003EA035D4BB}" dt="2022-09-29T19:53:51.412" v="213"/>
        <pc:sldMkLst>
          <pc:docMk/>
          <pc:sldMk cId="2403996800" sldId="275"/>
        </pc:sldMkLst>
      </pc:sldChg>
      <pc:sldChg chg="ord">
        <pc:chgData name="Zita Draper" userId="S::z.draper@uwtsd.ac.uk::b063123c-f51f-481b-b99c-f574606c9ace" providerId="AD" clId="Web-{1F8B3C03-BF00-0032-75F9-003EA035D4BB}" dt="2022-09-29T19:55:10.508" v="218"/>
        <pc:sldMkLst>
          <pc:docMk/>
          <pc:sldMk cId="1271964192" sldId="276"/>
        </pc:sldMkLst>
      </pc:sldChg>
      <pc:sldChg chg="ord">
        <pc:chgData name="Zita Draper" userId="S::z.draper@uwtsd.ac.uk::b063123c-f51f-481b-b99c-f574606c9ace" providerId="AD" clId="Web-{1F8B3C03-BF00-0032-75F9-003EA035D4BB}" dt="2022-09-29T19:55:22.540" v="219"/>
        <pc:sldMkLst>
          <pc:docMk/>
          <pc:sldMk cId="3316367294" sldId="277"/>
        </pc:sldMkLst>
      </pc:sldChg>
      <pc:sldChg chg="modSp">
        <pc:chgData name="Zita Draper" userId="S::z.draper@uwtsd.ac.uk::b063123c-f51f-481b-b99c-f574606c9ace" providerId="AD" clId="Web-{1F8B3C03-BF00-0032-75F9-003EA035D4BB}" dt="2022-09-29T19:58:31.717" v="411" actId="20577"/>
        <pc:sldMkLst>
          <pc:docMk/>
          <pc:sldMk cId="2616248316" sldId="280"/>
        </pc:sldMkLst>
        <pc:graphicFrameChg chg="modGraphic">
          <ac:chgData name="Zita Draper" userId="S::z.draper@uwtsd.ac.uk::b063123c-f51f-481b-b99c-f574606c9ace" providerId="AD" clId="Web-{1F8B3C03-BF00-0032-75F9-003EA035D4BB}" dt="2022-09-29T19:58:31.717" v="411" actId="20577"/>
          <ac:graphicFrameMkLst>
            <pc:docMk/>
            <pc:sldMk cId="2616248316" sldId="280"/>
            <ac:graphicFrameMk id="5" creationId="{40FC1BCB-0C9A-4F4B-F80F-8255AED339E7}"/>
          </ac:graphicFrameMkLst>
        </pc:graphicFrameChg>
      </pc:sldChg>
      <pc:sldChg chg="modNotes">
        <pc:chgData name="Zita Draper" userId="S::z.draper@uwtsd.ac.uk::b063123c-f51f-481b-b99c-f574606c9ace" providerId="AD" clId="Web-{1F8B3C03-BF00-0032-75F9-003EA035D4BB}" dt="2022-09-29T20:01:46.315" v="680"/>
        <pc:sldMkLst>
          <pc:docMk/>
          <pc:sldMk cId="2677016687" sldId="281"/>
        </pc:sldMkLst>
      </pc:sldChg>
      <pc:sldChg chg="modNotes">
        <pc:chgData name="Zita Draper" userId="S::z.draper@uwtsd.ac.uk::b063123c-f51f-481b-b99c-f574606c9ace" providerId="AD" clId="Web-{1F8B3C03-BF00-0032-75F9-003EA035D4BB}" dt="2022-09-29T19:57:48.059" v="385"/>
        <pc:sldMkLst>
          <pc:docMk/>
          <pc:sldMk cId="2860311996" sldId="286"/>
        </pc:sldMkLst>
      </pc:sldChg>
    </pc:docChg>
  </pc:docChgLst>
  <pc:docChgLst>
    <pc:chgData name="Zita Draper" userId="S::z.draper@uwtsd.ac.uk::b063123c-f51f-481b-b99c-f574606c9ace" providerId="AD" clId="Web-{389A79CF-CB63-1761-5764-B281A7DDF2FA}"/>
    <pc:docChg chg="modSld">
      <pc:chgData name="Zita Draper" userId="S::z.draper@uwtsd.ac.uk::b063123c-f51f-481b-b99c-f574606c9ace" providerId="AD" clId="Web-{389A79CF-CB63-1761-5764-B281A7DDF2FA}" dt="2022-09-12T13:28:40.519" v="16" actId="20577"/>
      <pc:docMkLst>
        <pc:docMk/>
      </pc:docMkLst>
      <pc:sldChg chg="modSp">
        <pc:chgData name="Zita Draper" userId="S::z.draper@uwtsd.ac.uk::b063123c-f51f-481b-b99c-f574606c9ace" providerId="AD" clId="Web-{389A79CF-CB63-1761-5764-B281A7DDF2FA}" dt="2022-09-12T13:28:40.519" v="16" actId="20577"/>
        <pc:sldMkLst>
          <pc:docMk/>
          <pc:sldMk cId="2308514567" sldId="267"/>
        </pc:sldMkLst>
        <pc:graphicFrameChg chg="modGraphic">
          <ac:chgData name="Zita Draper" userId="S::z.draper@uwtsd.ac.uk::b063123c-f51f-481b-b99c-f574606c9ace" providerId="AD" clId="Web-{389A79CF-CB63-1761-5764-B281A7DDF2FA}" dt="2022-09-12T13:28:40.519" v="16" actId="20577"/>
          <ac:graphicFrameMkLst>
            <pc:docMk/>
            <pc:sldMk cId="2308514567" sldId="267"/>
            <ac:graphicFrameMk id="4" creationId="{D45839BA-8FE6-0464-600E-FA85F20CC8DF}"/>
          </ac:graphicFrameMkLst>
        </pc:graphicFrameChg>
      </pc:sldChg>
    </pc:docChg>
  </pc:docChgLst>
  <pc:docChgLst>
    <pc:chgData name="Zita Draper" userId="S::z.draper@uwtsd.ac.uk::b063123c-f51f-481b-b99c-f574606c9ace" providerId="AD" clId="Web-{3C663764-8732-E0A4-453E-1F2B831DD51C}"/>
    <pc:docChg chg="modSld">
      <pc:chgData name="Zita Draper" userId="S::z.draper@uwtsd.ac.uk::b063123c-f51f-481b-b99c-f574606c9ace" providerId="AD" clId="Web-{3C663764-8732-E0A4-453E-1F2B831DD51C}" dt="2022-10-04T08:00:21.326" v="9" actId="20577"/>
      <pc:docMkLst>
        <pc:docMk/>
      </pc:docMkLst>
      <pc:sldChg chg="modSp">
        <pc:chgData name="Zita Draper" userId="S::z.draper@uwtsd.ac.uk::b063123c-f51f-481b-b99c-f574606c9ace" providerId="AD" clId="Web-{3C663764-8732-E0A4-453E-1F2B831DD51C}" dt="2022-10-04T08:00:21.326" v="9" actId="20577"/>
        <pc:sldMkLst>
          <pc:docMk/>
          <pc:sldMk cId="2308514567" sldId="267"/>
        </pc:sldMkLst>
        <pc:graphicFrameChg chg="modGraphic">
          <ac:chgData name="Zita Draper" userId="S::z.draper@uwtsd.ac.uk::b063123c-f51f-481b-b99c-f574606c9ace" providerId="AD" clId="Web-{3C663764-8732-E0A4-453E-1F2B831DD51C}" dt="2022-10-04T08:00:21.326" v="9" actId="20577"/>
          <ac:graphicFrameMkLst>
            <pc:docMk/>
            <pc:sldMk cId="2308514567" sldId="267"/>
            <ac:graphicFrameMk id="4" creationId="{D45839BA-8FE6-0464-600E-FA85F20CC8DF}"/>
          </ac:graphicFrameMkLst>
        </pc:graphicFrameChg>
      </pc:sldChg>
      <pc:sldChg chg="modNotes">
        <pc:chgData name="Zita Draper" userId="S::z.draper@uwtsd.ac.uk::b063123c-f51f-481b-b99c-f574606c9ace" providerId="AD" clId="Web-{3C663764-8732-E0A4-453E-1F2B831DD51C}" dt="2022-10-04T07:33:09.900" v="6"/>
        <pc:sldMkLst>
          <pc:docMk/>
          <pc:sldMk cId="3316367294" sldId="277"/>
        </pc:sldMkLst>
      </pc:sldChg>
      <pc:sldChg chg="modNotes">
        <pc:chgData name="Zita Draper" userId="S::z.draper@uwtsd.ac.uk::b063123c-f51f-481b-b99c-f574606c9ace" providerId="AD" clId="Web-{3C663764-8732-E0A4-453E-1F2B831DD51C}" dt="2022-10-04T07:26:07.232" v="2"/>
        <pc:sldMkLst>
          <pc:docMk/>
          <pc:sldMk cId="2677016687" sldId="28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ata20.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20.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094964-DD13-418B-A9E7-1A6A24442FE8}"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1B35C77D-048F-4459-8D03-4377A79A507D}">
      <dgm:prSet/>
      <dgm:spPr/>
      <dgm:t>
        <a:bodyPr/>
        <a:lstStyle/>
        <a:p>
          <a:pPr>
            <a:lnSpc>
              <a:spcPct val="100000"/>
            </a:lnSpc>
          </a:pPr>
          <a:r>
            <a:rPr lang="en-GB"/>
            <a:t>Who are you?</a:t>
          </a:r>
          <a:endParaRPr lang="en-US"/>
        </a:p>
      </dgm:t>
    </dgm:pt>
    <dgm:pt modelId="{E23B1FAB-5692-4910-AD8C-2FBD57FDF5EE}" type="parTrans" cxnId="{458865E8-D530-4B20-B937-5ADBEB966C95}">
      <dgm:prSet/>
      <dgm:spPr/>
      <dgm:t>
        <a:bodyPr/>
        <a:lstStyle/>
        <a:p>
          <a:endParaRPr lang="en-US"/>
        </a:p>
      </dgm:t>
    </dgm:pt>
    <dgm:pt modelId="{504001DF-E24F-4B6A-89A7-81FA4C483D24}" type="sibTrans" cxnId="{458865E8-D530-4B20-B937-5ADBEB966C95}">
      <dgm:prSet/>
      <dgm:spPr/>
      <dgm:t>
        <a:bodyPr/>
        <a:lstStyle/>
        <a:p>
          <a:endParaRPr lang="en-US"/>
        </a:p>
      </dgm:t>
    </dgm:pt>
    <dgm:pt modelId="{141AB149-1878-4E26-88AC-ED8C667364CE}">
      <dgm:prSet/>
      <dgm:spPr/>
      <dgm:t>
        <a:bodyPr/>
        <a:lstStyle/>
        <a:p>
          <a:pPr>
            <a:lnSpc>
              <a:spcPct val="100000"/>
            </a:lnSpc>
          </a:pPr>
          <a:r>
            <a:rPr lang="en-GB"/>
            <a:t>What qualifications do you have?</a:t>
          </a:r>
          <a:endParaRPr lang="en-US"/>
        </a:p>
      </dgm:t>
    </dgm:pt>
    <dgm:pt modelId="{DB372742-A709-442C-9F79-B6A98D45DC94}" type="parTrans" cxnId="{2834A552-1B28-4C27-B763-8EC5D782EFF5}">
      <dgm:prSet/>
      <dgm:spPr/>
      <dgm:t>
        <a:bodyPr/>
        <a:lstStyle/>
        <a:p>
          <a:endParaRPr lang="en-US"/>
        </a:p>
      </dgm:t>
    </dgm:pt>
    <dgm:pt modelId="{0DF91C0C-696A-4F61-8030-5C51229E8C9E}" type="sibTrans" cxnId="{2834A552-1B28-4C27-B763-8EC5D782EFF5}">
      <dgm:prSet/>
      <dgm:spPr/>
      <dgm:t>
        <a:bodyPr/>
        <a:lstStyle/>
        <a:p>
          <a:endParaRPr lang="en-US"/>
        </a:p>
      </dgm:t>
    </dgm:pt>
    <dgm:pt modelId="{D732930A-B39D-41F2-879A-C8372445837C}">
      <dgm:prSet/>
      <dgm:spPr/>
      <dgm:t>
        <a:bodyPr/>
        <a:lstStyle/>
        <a:p>
          <a:pPr>
            <a:lnSpc>
              <a:spcPct val="100000"/>
            </a:lnSpc>
          </a:pPr>
          <a:r>
            <a:rPr lang="en-GB"/>
            <a:t>What are you career plans?</a:t>
          </a:r>
          <a:endParaRPr lang="en-US"/>
        </a:p>
      </dgm:t>
    </dgm:pt>
    <dgm:pt modelId="{81BD5F25-0963-406E-8BA2-3EA0DBB20E22}" type="parTrans" cxnId="{29DF0AED-E937-4DEE-B2D7-34559867DC66}">
      <dgm:prSet/>
      <dgm:spPr/>
      <dgm:t>
        <a:bodyPr/>
        <a:lstStyle/>
        <a:p>
          <a:endParaRPr lang="en-US"/>
        </a:p>
      </dgm:t>
    </dgm:pt>
    <dgm:pt modelId="{AD173733-DB01-4A54-A059-CAB3172E26DE}" type="sibTrans" cxnId="{29DF0AED-E937-4DEE-B2D7-34559867DC66}">
      <dgm:prSet/>
      <dgm:spPr/>
      <dgm:t>
        <a:bodyPr/>
        <a:lstStyle/>
        <a:p>
          <a:endParaRPr lang="en-US"/>
        </a:p>
      </dgm:t>
    </dgm:pt>
    <dgm:pt modelId="{DD90B63F-4542-4FA7-A48D-CC9AAEAF49EA}">
      <dgm:prSet/>
      <dgm:spPr/>
      <dgm:t>
        <a:bodyPr/>
        <a:lstStyle/>
        <a:p>
          <a:pPr>
            <a:lnSpc>
              <a:spcPct val="100000"/>
            </a:lnSpc>
          </a:pPr>
          <a:r>
            <a:rPr lang="en-GB"/>
            <a:t>Everyone will have the chance to answer within this lesson. </a:t>
          </a:r>
          <a:endParaRPr lang="en-US"/>
        </a:p>
      </dgm:t>
    </dgm:pt>
    <dgm:pt modelId="{1D38C310-E8D7-4180-85A2-DC9F27D32A2B}" type="parTrans" cxnId="{EA7D35E6-AD30-418E-BAC7-0961D24AEE41}">
      <dgm:prSet/>
      <dgm:spPr/>
      <dgm:t>
        <a:bodyPr/>
        <a:lstStyle/>
        <a:p>
          <a:endParaRPr lang="en-US"/>
        </a:p>
      </dgm:t>
    </dgm:pt>
    <dgm:pt modelId="{DCAAF3C9-B4E9-40E1-BC93-A6AE008FA72F}" type="sibTrans" cxnId="{EA7D35E6-AD30-418E-BAC7-0961D24AEE41}">
      <dgm:prSet/>
      <dgm:spPr/>
      <dgm:t>
        <a:bodyPr/>
        <a:lstStyle/>
        <a:p>
          <a:endParaRPr lang="en-US"/>
        </a:p>
      </dgm:t>
    </dgm:pt>
    <dgm:pt modelId="{6C99C348-5D3A-4D86-AB23-5134D6A02B05}" type="pres">
      <dgm:prSet presAssocID="{66094964-DD13-418B-A9E7-1A6A24442FE8}" presName="root" presStyleCnt="0">
        <dgm:presLayoutVars>
          <dgm:dir/>
          <dgm:resizeHandles val="exact"/>
        </dgm:presLayoutVars>
      </dgm:prSet>
      <dgm:spPr/>
    </dgm:pt>
    <dgm:pt modelId="{AB79ED2B-D5FC-4C80-88F7-3A4BD7CE9934}" type="pres">
      <dgm:prSet presAssocID="{1B35C77D-048F-4459-8D03-4377A79A507D}" presName="compNode" presStyleCnt="0"/>
      <dgm:spPr/>
    </dgm:pt>
    <dgm:pt modelId="{7B2CE0B6-8960-4774-9FF2-66BC24AE7A14}" type="pres">
      <dgm:prSet presAssocID="{1B35C77D-048F-4459-8D03-4377A79A507D}" presName="bgRect" presStyleLbl="bgShp" presStyleIdx="0" presStyleCnt="4"/>
      <dgm:spPr/>
    </dgm:pt>
    <dgm:pt modelId="{A01D6D4B-9776-4312-A2CE-3BE7129D6829}" type="pres">
      <dgm:prSet presAssocID="{1B35C77D-048F-4459-8D03-4377A79A507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64477C6D-80A0-4ACF-8839-44E1CD424F5D}" type="pres">
      <dgm:prSet presAssocID="{1B35C77D-048F-4459-8D03-4377A79A507D}" presName="spaceRect" presStyleCnt="0"/>
      <dgm:spPr/>
    </dgm:pt>
    <dgm:pt modelId="{3BC57766-3ECC-4205-84B4-BDA968248CBF}" type="pres">
      <dgm:prSet presAssocID="{1B35C77D-048F-4459-8D03-4377A79A507D}" presName="parTx" presStyleLbl="revTx" presStyleIdx="0" presStyleCnt="4">
        <dgm:presLayoutVars>
          <dgm:chMax val="0"/>
          <dgm:chPref val="0"/>
        </dgm:presLayoutVars>
      </dgm:prSet>
      <dgm:spPr/>
    </dgm:pt>
    <dgm:pt modelId="{9AAC7FD7-D8A5-4A64-A4EE-1449A4161F7F}" type="pres">
      <dgm:prSet presAssocID="{504001DF-E24F-4B6A-89A7-81FA4C483D24}" presName="sibTrans" presStyleCnt="0"/>
      <dgm:spPr/>
    </dgm:pt>
    <dgm:pt modelId="{0275BEEB-02ED-4F6D-A4C0-BAE4C7E62FD3}" type="pres">
      <dgm:prSet presAssocID="{141AB149-1878-4E26-88AC-ED8C667364CE}" presName="compNode" presStyleCnt="0"/>
      <dgm:spPr/>
    </dgm:pt>
    <dgm:pt modelId="{BAD248C8-EA8E-40F7-BE3A-1854EA666C81}" type="pres">
      <dgm:prSet presAssocID="{141AB149-1878-4E26-88AC-ED8C667364CE}" presName="bgRect" presStyleLbl="bgShp" presStyleIdx="1" presStyleCnt="4"/>
      <dgm:spPr/>
    </dgm:pt>
    <dgm:pt modelId="{CA3BAD77-0C16-4303-B739-C21A7F9A30CC}" type="pres">
      <dgm:prSet presAssocID="{141AB149-1878-4E26-88AC-ED8C667364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219E0E2E-D388-4478-90DC-47D03A74A985}" type="pres">
      <dgm:prSet presAssocID="{141AB149-1878-4E26-88AC-ED8C667364CE}" presName="spaceRect" presStyleCnt="0"/>
      <dgm:spPr/>
    </dgm:pt>
    <dgm:pt modelId="{27EAACC1-6D99-4665-BF90-14D52C10A2E1}" type="pres">
      <dgm:prSet presAssocID="{141AB149-1878-4E26-88AC-ED8C667364CE}" presName="parTx" presStyleLbl="revTx" presStyleIdx="1" presStyleCnt="4">
        <dgm:presLayoutVars>
          <dgm:chMax val="0"/>
          <dgm:chPref val="0"/>
        </dgm:presLayoutVars>
      </dgm:prSet>
      <dgm:spPr/>
    </dgm:pt>
    <dgm:pt modelId="{6E0DEEA6-7D1A-4343-8D87-99269DB5AA80}" type="pres">
      <dgm:prSet presAssocID="{0DF91C0C-696A-4F61-8030-5C51229E8C9E}" presName="sibTrans" presStyleCnt="0"/>
      <dgm:spPr/>
    </dgm:pt>
    <dgm:pt modelId="{544CA184-D6BC-48B9-B905-C2793B54B983}" type="pres">
      <dgm:prSet presAssocID="{D732930A-B39D-41F2-879A-C8372445837C}" presName="compNode" presStyleCnt="0"/>
      <dgm:spPr/>
    </dgm:pt>
    <dgm:pt modelId="{B266BC07-7350-4C30-9A9E-DB0B16274DC4}" type="pres">
      <dgm:prSet presAssocID="{D732930A-B39D-41F2-879A-C8372445837C}" presName="bgRect" presStyleLbl="bgShp" presStyleIdx="2" presStyleCnt="4"/>
      <dgm:spPr/>
    </dgm:pt>
    <dgm:pt modelId="{62934CF6-69D0-4B21-8612-F9AA5D2F2CD8}" type="pres">
      <dgm:prSet presAssocID="{D732930A-B39D-41F2-879A-C8372445837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iefcase"/>
        </a:ext>
      </dgm:extLst>
    </dgm:pt>
    <dgm:pt modelId="{90B78016-2D8B-4355-81FA-8DD953149FA8}" type="pres">
      <dgm:prSet presAssocID="{D732930A-B39D-41F2-879A-C8372445837C}" presName="spaceRect" presStyleCnt="0"/>
      <dgm:spPr/>
    </dgm:pt>
    <dgm:pt modelId="{9F96BB8D-4432-439B-AC35-9AA15993D6C1}" type="pres">
      <dgm:prSet presAssocID="{D732930A-B39D-41F2-879A-C8372445837C}" presName="parTx" presStyleLbl="revTx" presStyleIdx="2" presStyleCnt="4">
        <dgm:presLayoutVars>
          <dgm:chMax val="0"/>
          <dgm:chPref val="0"/>
        </dgm:presLayoutVars>
      </dgm:prSet>
      <dgm:spPr/>
    </dgm:pt>
    <dgm:pt modelId="{AA5CC57D-34AB-44BB-B748-3D6127EB870A}" type="pres">
      <dgm:prSet presAssocID="{AD173733-DB01-4A54-A059-CAB3172E26DE}" presName="sibTrans" presStyleCnt="0"/>
      <dgm:spPr/>
    </dgm:pt>
    <dgm:pt modelId="{8D4D43D7-DC00-44C3-AC81-ACAEED416C10}" type="pres">
      <dgm:prSet presAssocID="{DD90B63F-4542-4FA7-A48D-CC9AAEAF49EA}" presName="compNode" presStyleCnt="0"/>
      <dgm:spPr/>
    </dgm:pt>
    <dgm:pt modelId="{037436E0-F7C1-4AD9-BFB1-8A9D2EFEEA5B}" type="pres">
      <dgm:prSet presAssocID="{DD90B63F-4542-4FA7-A48D-CC9AAEAF49EA}" presName="bgRect" presStyleLbl="bgShp" presStyleIdx="3" presStyleCnt="4"/>
      <dgm:spPr/>
    </dgm:pt>
    <dgm:pt modelId="{8644355B-3414-4974-A8ED-7777DC95E5D2}" type="pres">
      <dgm:prSet presAssocID="{DD90B63F-4542-4FA7-A48D-CC9AAEAF49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9AEEA707-FC2F-4E60-BF2E-3097AD3A9653}" type="pres">
      <dgm:prSet presAssocID="{DD90B63F-4542-4FA7-A48D-CC9AAEAF49EA}" presName="spaceRect" presStyleCnt="0"/>
      <dgm:spPr/>
    </dgm:pt>
    <dgm:pt modelId="{1CA2258F-372A-476D-80D9-D1A7E2931FB5}" type="pres">
      <dgm:prSet presAssocID="{DD90B63F-4542-4FA7-A48D-CC9AAEAF49EA}" presName="parTx" presStyleLbl="revTx" presStyleIdx="3" presStyleCnt="4">
        <dgm:presLayoutVars>
          <dgm:chMax val="0"/>
          <dgm:chPref val="0"/>
        </dgm:presLayoutVars>
      </dgm:prSet>
      <dgm:spPr/>
    </dgm:pt>
  </dgm:ptLst>
  <dgm:cxnLst>
    <dgm:cxn modelId="{DA181B1A-4965-4002-AE03-C720286083AF}" type="presOf" srcId="{D732930A-B39D-41F2-879A-C8372445837C}" destId="{9F96BB8D-4432-439B-AC35-9AA15993D6C1}" srcOrd="0" destOrd="0" presId="urn:microsoft.com/office/officeart/2018/2/layout/IconVerticalSolidList"/>
    <dgm:cxn modelId="{50A99F5C-3C8A-4D3C-91C7-15C7E27630AA}" type="presOf" srcId="{DD90B63F-4542-4FA7-A48D-CC9AAEAF49EA}" destId="{1CA2258F-372A-476D-80D9-D1A7E2931FB5}" srcOrd="0" destOrd="0" presId="urn:microsoft.com/office/officeart/2018/2/layout/IconVerticalSolidList"/>
    <dgm:cxn modelId="{2834A552-1B28-4C27-B763-8EC5D782EFF5}" srcId="{66094964-DD13-418B-A9E7-1A6A24442FE8}" destId="{141AB149-1878-4E26-88AC-ED8C667364CE}" srcOrd="1" destOrd="0" parTransId="{DB372742-A709-442C-9F79-B6A98D45DC94}" sibTransId="{0DF91C0C-696A-4F61-8030-5C51229E8C9E}"/>
    <dgm:cxn modelId="{3918F493-0B38-4C87-A786-9EBA2F6D311C}" type="presOf" srcId="{1B35C77D-048F-4459-8D03-4377A79A507D}" destId="{3BC57766-3ECC-4205-84B4-BDA968248CBF}" srcOrd="0" destOrd="0" presId="urn:microsoft.com/office/officeart/2018/2/layout/IconVerticalSolidList"/>
    <dgm:cxn modelId="{E3E75995-629F-4B72-A26A-FC2A39E71BD4}" type="presOf" srcId="{66094964-DD13-418B-A9E7-1A6A24442FE8}" destId="{6C99C348-5D3A-4D86-AB23-5134D6A02B05}" srcOrd="0" destOrd="0" presId="urn:microsoft.com/office/officeart/2018/2/layout/IconVerticalSolidList"/>
    <dgm:cxn modelId="{5FBA82D5-EC51-489D-B49A-008C477EB9B3}" type="presOf" srcId="{141AB149-1878-4E26-88AC-ED8C667364CE}" destId="{27EAACC1-6D99-4665-BF90-14D52C10A2E1}" srcOrd="0" destOrd="0" presId="urn:microsoft.com/office/officeart/2018/2/layout/IconVerticalSolidList"/>
    <dgm:cxn modelId="{EA7D35E6-AD30-418E-BAC7-0961D24AEE41}" srcId="{66094964-DD13-418B-A9E7-1A6A24442FE8}" destId="{DD90B63F-4542-4FA7-A48D-CC9AAEAF49EA}" srcOrd="3" destOrd="0" parTransId="{1D38C310-E8D7-4180-85A2-DC9F27D32A2B}" sibTransId="{DCAAF3C9-B4E9-40E1-BC93-A6AE008FA72F}"/>
    <dgm:cxn modelId="{458865E8-D530-4B20-B937-5ADBEB966C95}" srcId="{66094964-DD13-418B-A9E7-1A6A24442FE8}" destId="{1B35C77D-048F-4459-8D03-4377A79A507D}" srcOrd="0" destOrd="0" parTransId="{E23B1FAB-5692-4910-AD8C-2FBD57FDF5EE}" sibTransId="{504001DF-E24F-4B6A-89A7-81FA4C483D24}"/>
    <dgm:cxn modelId="{29DF0AED-E937-4DEE-B2D7-34559867DC66}" srcId="{66094964-DD13-418B-A9E7-1A6A24442FE8}" destId="{D732930A-B39D-41F2-879A-C8372445837C}" srcOrd="2" destOrd="0" parTransId="{81BD5F25-0963-406E-8BA2-3EA0DBB20E22}" sibTransId="{AD173733-DB01-4A54-A059-CAB3172E26DE}"/>
    <dgm:cxn modelId="{1CF48DD9-E381-45E4-9093-860B854DE988}" type="presParOf" srcId="{6C99C348-5D3A-4D86-AB23-5134D6A02B05}" destId="{AB79ED2B-D5FC-4C80-88F7-3A4BD7CE9934}" srcOrd="0" destOrd="0" presId="urn:microsoft.com/office/officeart/2018/2/layout/IconVerticalSolidList"/>
    <dgm:cxn modelId="{81A989B2-FB20-4B06-A373-DB5C5F83E17B}" type="presParOf" srcId="{AB79ED2B-D5FC-4C80-88F7-3A4BD7CE9934}" destId="{7B2CE0B6-8960-4774-9FF2-66BC24AE7A14}" srcOrd="0" destOrd="0" presId="urn:microsoft.com/office/officeart/2018/2/layout/IconVerticalSolidList"/>
    <dgm:cxn modelId="{A73A9DAB-7E7B-4B3A-8A6A-87E5B9A30006}" type="presParOf" srcId="{AB79ED2B-D5FC-4C80-88F7-3A4BD7CE9934}" destId="{A01D6D4B-9776-4312-A2CE-3BE7129D6829}" srcOrd="1" destOrd="0" presId="urn:microsoft.com/office/officeart/2018/2/layout/IconVerticalSolidList"/>
    <dgm:cxn modelId="{BEF13942-9923-404F-A3E0-8DE3B8BCEE30}" type="presParOf" srcId="{AB79ED2B-D5FC-4C80-88F7-3A4BD7CE9934}" destId="{64477C6D-80A0-4ACF-8839-44E1CD424F5D}" srcOrd="2" destOrd="0" presId="urn:microsoft.com/office/officeart/2018/2/layout/IconVerticalSolidList"/>
    <dgm:cxn modelId="{036C3A71-F045-40F5-9E7C-FE908A8B4738}" type="presParOf" srcId="{AB79ED2B-D5FC-4C80-88F7-3A4BD7CE9934}" destId="{3BC57766-3ECC-4205-84B4-BDA968248CBF}" srcOrd="3" destOrd="0" presId="urn:microsoft.com/office/officeart/2018/2/layout/IconVerticalSolidList"/>
    <dgm:cxn modelId="{BAA9660C-E09C-4FE0-8960-5E4CF956671B}" type="presParOf" srcId="{6C99C348-5D3A-4D86-AB23-5134D6A02B05}" destId="{9AAC7FD7-D8A5-4A64-A4EE-1449A4161F7F}" srcOrd="1" destOrd="0" presId="urn:microsoft.com/office/officeart/2018/2/layout/IconVerticalSolidList"/>
    <dgm:cxn modelId="{9B705DDD-9DB3-4D97-98C8-7261A8880AC6}" type="presParOf" srcId="{6C99C348-5D3A-4D86-AB23-5134D6A02B05}" destId="{0275BEEB-02ED-4F6D-A4C0-BAE4C7E62FD3}" srcOrd="2" destOrd="0" presId="urn:microsoft.com/office/officeart/2018/2/layout/IconVerticalSolidList"/>
    <dgm:cxn modelId="{50A003B8-4269-4A7E-98DC-FF9E68587AA3}" type="presParOf" srcId="{0275BEEB-02ED-4F6D-A4C0-BAE4C7E62FD3}" destId="{BAD248C8-EA8E-40F7-BE3A-1854EA666C81}" srcOrd="0" destOrd="0" presId="urn:microsoft.com/office/officeart/2018/2/layout/IconVerticalSolidList"/>
    <dgm:cxn modelId="{9642729E-E2EF-45C3-B227-7B26F149BE14}" type="presParOf" srcId="{0275BEEB-02ED-4F6D-A4C0-BAE4C7E62FD3}" destId="{CA3BAD77-0C16-4303-B739-C21A7F9A30CC}" srcOrd="1" destOrd="0" presId="urn:microsoft.com/office/officeart/2018/2/layout/IconVerticalSolidList"/>
    <dgm:cxn modelId="{8584F01D-5DFA-45F7-9E91-2E663F3E028F}" type="presParOf" srcId="{0275BEEB-02ED-4F6D-A4C0-BAE4C7E62FD3}" destId="{219E0E2E-D388-4478-90DC-47D03A74A985}" srcOrd="2" destOrd="0" presId="urn:microsoft.com/office/officeart/2018/2/layout/IconVerticalSolidList"/>
    <dgm:cxn modelId="{692D5821-3782-48C6-9EE2-E45B02FC2D4A}" type="presParOf" srcId="{0275BEEB-02ED-4F6D-A4C0-BAE4C7E62FD3}" destId="{27EAACC1-6D99-4665-BF90-14D52C10A2E1}" srcOrd="3" destOrd="0" presId="urn:microsoft.com/office/officeart/2018/2/layout/IconVerticalSolidList"/>
    <dgm:cxn modelId="{D0F95DFB-D7F1-492C-9EF2-73E783F0C825}" type="presParOf" srcId="{6C99C348-5D3A-4D86-AB23-5134D6A02B05}" destId="{6E0DEEA6-7D1A-4343-8D87-99269DB5AA80}" srcOrd="3" destOrd="0" presId="urn:microsoft.com/office/officeart/2018/2/layout/IconVerticalSolidList"/>
    <dgm:cxn modelId="{501F0843-7193-41C1-9C58-9F390CFBBAF1}" type="presParOf" srcId="{6C99C348-5D3A-4D86-AB23-5134D6A02B05}" destId="{544CA184-D6BC-48B9-B905-C2793B54B983}" srcOrd="4" destOrd="0" presId="urn:microsoft.com/office/officeart/2018/2/layout/IconVerticalSolidList"/>
    <dgm:cxn modelId="{0167BCAF-A726-449C-8B3A-3E36DECD096D}" type="presParOf" srcId="{544CA184-D6BC-48B9-B905-C2793B54B983}" destId="{B266BC07-7350-4C30-9A9E-DB0B16274DC4}" srcOrd="0" destOrd="0" presId="urn:microsoft.com/office/officeart/2018/2/layout/IconVerticalSolidList"/>
    <dgm:cxn modelId="{6D049F8F-819C-4010-9DCB-9D878960EF7C}" type="presParOf" srcId="{544CA184-D6BC-48B9-B905-C2793B54B983}" destId="{62934CF6-69D0-4B21-8612-F9AA5D2F2CD8}" srcOrd="1" destOrd="0" presId="urn:microsoft.com/office/officeart/2018/2/layout/IconVerticalSolidList"/>
    <dgm:cxn modelId="{7585CB0A-CAC7-4389-BD05-F682DDE0A2C8}" type="presParOf" srcId="{544CA184-D6BC-48B9-B905-C2793B54B983}" destId="{90B78016-2D8B-4355-81FA-8DD953149FA8}" srcOrd="2" destOrd="0" presId="urn:microsoft.com/office/officeart/2018/2/layout/IconVerticalSolidList"/>
    <dgm:cxn modelId="{83524EAE-3160-4257-B622-DC70FFEFB595}" type="presParOf" srcId="{544CA184-D6BC-48B9-B905-C2793B54B983}" destId="{9F96BB8D-4432-439B-AC35-9AA15993D6C1}" srcOrd="3" destOrd="0" presId="urn:microsoft.com/office/officeart/2018/2/layout/IconVerticalSolidList"/>
    <dgm:cxn modelId="{6FF311D9-23FA-4C57-A893-837709A5152B}" type="presParOf" srcId="{6C99C348-5D3A-4D86-AB23-5134D6A02B05}" destId="{AA5CC57D-34AB-44BB-B748-3D6127EB870A}" srcOrd="5" destOrd="0" presId="urn:microsoft.com/office/officeart/2018/2/layout/IconVerticalSolidList"/>
    <dgm:cxn modelId="{A4603311-4105-4CD6-9BC8-2BB29045806F}" type="presParOf" srcId="{6C99C348-5D3A-4D86-AB23-5134D6A02B05}" destId="{8D4D43D7-DC00-44C3-AC81-ACAEED416C10}" srcOrd="6" destOrd="0" presId="urn:microsoft.com/office/officeart/2018/2/layout/IconVerticalSolidList"/>
    <dgm:cxn modelId="{8BE879D0-3B88-4A21-A3BE-C9BCB22FEB8D}" type="presParOf" srcId="{8D4D43D7-DC00-44C3-AC81-ACAEED416C10}" destId="{037436E0-F7C1-4AD9-BFB1-8A9D2EFEEA5B}" srcOrd="0" destOrd="0" presId="urn:microsoft.com/office/officeart/2018/2/layout/IconVerticalSolidList"/>
    <dgm:cxn modelId="{52AD867E-4614-437F-AF9A-26667B287128}" type="presParOf" srcId="{8D4D43D7-DC00-44C3-AC81-ACAEED416C10}" destId="{8644355B-3414-4974-A8ED-7777DC95E5D2}" srcOrd="1" destOrd="0" presId="urn:microsoft.com/office/officeart/2018/2/layout/IconVerticalSolidList"/>
    <dgm:cxn modelId="{1AC5325A-E12D-407E-9345-E61FBF2F1E63}" type="presParOf" srcId="{8D4D43D7-DC00-44C3-AC81-ACAEED416C10}" destId="{9AEEA707-FC2F-4E60-BF2E-3097AD3A9653}" srcOrd="2" destOrd="0" presId="urn:microsoft.com/office/officeart/2018/2/layout/IconVerticalSolidList"/>
    <dgm:cxn modelId="{2094A578-385A-44FE-9AF6-38F163E59163}" type="presParOf" srcId="{8D4D43D7-DC00-44C3-AC81-ACAEED416C10}" destId="{1CA2258F-372A-476D-80D9-D1A7E2931F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89CF71-3275-4224-84D4-1CCA921BB382}"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DC04477D-4C5E-4591-8C7B-65B8D16FA8E0}">
      <dgm:prSet/>
      <dgm:spPr/>
      <dgm:t>
        <a:bodyPr/>
        <a:lstStyle/>
        <a:p>
          <a:r>
            <a:rPr lang="en-GB" dirty="0"/>
            <a:t>Assignment 1- Essay question</a:t>
          </a:r>
          <a:endParaRPr lang="en-US" dirty="0"/>
        </a:p>
      </dgm:t>
    </dgm:pt>
    <dgm:pt modelId="{DDD13D4F-DD83-4CF3-A41E-CC12EA93BC24}" type="parTrans" cxnId="{33096F53-C2ED-4235-B209-04D2709BCF66}">
      <dgm:prSet/>
      <dgm:spPr/>
      <dgm:t>
        <a:bodyPr/>
        <a:lstStyle/>
        <a:p>
          <a:endParaRPr lang="en-US"/>
        </a:p>
      </dgm:t>
    </dgm:pt>
    <dgm:pt modelId="{E69620FA-795C-4A9F-B127-B194CF37E513}" type="sibTrans" cxnId="{33096F53-C2ED-4235-B209-04D2709BCF66}">
      <dgm:prSet/>
      <dgm:spPr/>
      <dgm:t>
        <a:bodyPr/>
        <a:lstStyle/>
        <a:p>
          <a:endParaRPr lang="en-US"/>
        </a:p>
      </dgm:t>
    </dgm:pt>
    <dgm:pt modelId="{1770CCDA-845D-4F38-86AD-BAD719C62A82}">
      <dgm:prSet/>
      <dgm:spPr/>
      <dgm:t>
        <a:bodyPr/>
        <a:lstStyle/>
        <a:p>
          <a:r>
            <a:rPr lang="en-GB" dirty="0"/>
            <a:t>Assignment two - Report</a:t>
          </a:r>
          <a:endParaRPr lang="en-US" dirty="0"/>
        </a:p>
      </dgm:t>
    </dgm:pt>
    <dgm:pt modelId="{428408BA-4F43-465E-99F3-BD83E045B121}" type="parTrans" cxnId="{67FAEBA2-0E8F-4EFB-89B8-18E1784DB09E}">
      <dgm:prSet/>
      <dgm:spPr/>
      <dgm:t>
        <a:bodyPr/>
        <a:lstStyle/>
        <a:p>
          <a:endParaRPr lang="en-US"/>
        </a:p>
      </dgm:t>
    </dgm:pt>
    <dgm:pt modelId="{74130A6B-9D37-4846-9CC7-1C95E163DA85}" type="sibTrans" cxnId="{67FAEBA2-0E8F-4EFB-89B8-18E1784DB09E}">
      <dgm:prSet/>
      <dgm:spPr/>
      <dgm:t>
        <a:bodyPr/>
        <a:lstStyle/>
        <a:p>
          <a:endParaRPr lang="en-US"/>
        </a:p>
      </dgm:t>
    </dgm:pt>
    <dgm:pt modelId="{36328DA5-91AB-405D-9D01-65DE5159AC22}" type="pres">
      <dgm:prSet presAssocID="{7489CF71-3275-4224-84D4-1CCA921BB382}" presName="root" presStyleCnt="0">
        <dgm:presLayoutVars>
          <dgm:dir/>
          <dgm:resizeHandles val="exact"/>
        </dgm:presLayoutVars>
      </dgm:prSet>
      <dgm:spPr/>
    </dgm:pt>
    <dgm:pt modelId="{2CF00710-3896-40AF-B5A4-4887FCE85393}" type="pres">
      <dgm:prSet presAssocID="{DC04477D-4C5E-4591-8C7B-65B8D16FA8E0}" presName="compNode" presStyleCnt="0"/>
      <dgm:spPr/>
    </dgm:pt>
    <dgm:pt modelId="{1B095EAC-5EFB-4FC7-ADC1-F78EF2786BF6}" type="pres">
      <dgm:prSet presAssocID="{DC04477D-4C5E-4591-8C7B-65B8D16FA8E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1C3D319E-53E2-44E2-89C4-DE65389BEB17}" type="pres">
      <dgm:prSet presAssocID="{DC04477D-4C5E-4591-8C7B-65B8D16FA8E0}" presName="spaceRect" presStyleCnt="0"/>
      <dgm:spPr/>
    </dgm:pt>
    <dgm:pt modelId="{0018CC4A-3B8E-48B0-B5EB-E276E1CBE63A}" type="pres">
      <dgm:prSet presAssocID="{DC04477D-4C5E-4591-8C7B-65B8D16FA8E0}" presName="textRect" presStyleLbl="revTx" presStyleIdx="0" presStyleCnt="2">
        <dgm:presLayoutVars>
          <dgm:chMax val="1"/>
          <dgm:chPref val="1"/>
        </dgm:presLayoutVars>
      </dgm:prSet>
      <dgm:spPr/>
    </dgm:pt>
    <dgm:pt modelId="{BB7F850E-8467-436C-A3E3-FC98FF489019}" type="pres">
      <dgm:prSet presAssocID="{E69620FA-795C-4A9F-B127-B194CF37E513}" presName="sibTrans" presStyleCnt="0"/>
      <dgm:spPr/>
    </dgm:pt>
    <dgm:pt modelId="{E0D34545-DF62-4E18-A630-97A01BC3DEE6}" type="pres">
      <dgm:prSet presAssocID="{1770CCDA-845D-4F38-86AD-BAD719C62A82}" presName="compNode" presStyleCnt="0"/>
      <dgm:spPr/>
    </dgm:pt>
    <dgm:pt modelId="{500E4019-BF82-4C4D-8792-F32AF4685052}" type="pres">
      <dgm:prSet presAssocID="{1770CCDA-845D-4F38-86AD-BAD719C62A8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gloo"/>
        </a:ext>
      </dgm:extLst>
    </dgm:pt>
    <dgm:pt modelId="{D61AB0F5-2199-4268-A6E5-5FF93685D8A5}" type="pres">
      <dgm:prSet presAssocID="{1770CCDA-845D-4F38-86AD-BAD719C62A82}" presName="spaceRect" presStyleCnt="0"/>
      <dgm:spPr/>
    </dgm:pt>
    <dgm:pt modelId="{1E4B2399-A26A-4750-B04D-F7CF1FFAAF5A}" type="pres">
      <dgm:prSet presAssocID="{1770CCDA-845D-4F38-86AD-BAD719C62A82}" presName="textRect" presStyleLbl="revTx" presStyleIdx="1" presStyleCnt="2">
        <dgm:presLayoutVars>
          <dgm:chMax val="1"/>
          <dgm:chPref val="1"/>
        </dgm:presLayoutVars>
      </dgm:prSet>
      <dgm:spPr/>
    </dgm:pt>
  </dgm:ptLst>
  <dgm:cxnLst>
    <dgm:cxn modelId="{77C72025-5F3F-4BFF-9A5E-8BC8576A7DDD}" type="presOf" srcId="{DC04477D-4C5E-4591-8C7B-65B8D16FA8E0}" destId="{0018CC4A-3B8E-48B0-B5EB-E276E1CBE63A}" srcOrd="0" destOrd="0" presId="urn:microsoft.com/office/officeart/2018/2/layout/IconLabelList"/>
    <dgm:cxn modelId="{E9246B43-EEDC-4910-A54B-02FB15C49D41}" type="presOf" srcId="{1770CCDA-845D-4F38-86AD-BAD719C62A82}" destId="{1E4B2399-A26A-4750-B04D-F7CF1FFAAF5A}" srcOrd="0" destOrd="0" presId="urn:microsoft.com/office/officeart/2018/2/layout/IconLabelList"/>
    <dgm:cxn modelId="{33096F53-C2ED-4235-B209-04D2709BCF66}" srcId="{7489CF71-3275-4224-84D4-1CCA921BB382}" destId="{DC04477D-4C5E-4591-8C7B-65B8D16FA8E0}" srcOrd="0" destOrd="0" parTransId="{DDD13D4F-DD83-4CF3-A41E-CC12EA93BC24}" sibTransId="{E69620FA-795C-4A9F-B127-B194CF37E513}"/>
    <dgm:cxn modelId="{67FAEBA2-0E8F-4EFB-89B8-18E1784DB09E}" srcId="{7489CF71-3275-4224-84D4-1CCA921BB382}" destId="{1770CCDA-845D-4F38-86AD-BAD719C62A82}" srcOrd="1" destOrd="0" parTransId="{428408BA-4F43-465E-99F3-BD83E045B121}" sibTransId="{74130A6B-9D37-4846-9CC7-1C95E163DA85}"/>
    <dgm:cxn modelId="{F930FCA3-C22B-4754-A815-1FB1398E51B9}" type="presOf" srcId="{7489CF71-3275-4224-84D4-1CCA921BB382}" destId="{36328DA5-91AB-405D-9D01-65DE5159AC22}" srcOrd="0" destOrd="0" presId="urn:microsoft.com/office/officeart/2018/2/layout/IconLabelList"/>
    <dgm:cxn modelId="{2FC32897-4437-4634-8EBE-07AF2CD2C71D}" type="presParOf" srcId="{36328DA5-91AB-405D-9D01-65DE5159AC22}" destId="{2CF00710-3896-40AF-B5A4-4887FCE85393}" srcOrd="0" destOrd="0" presId="urn:microsoft.com/office/officeart/2018/2/layout/IconLabelList"/>
    <dgm:cxn modelId="{D03AD649-1123-4FD0-804A-149662CA73D4}" type="presParOf" srcId="{2CF00710-3896-40AF-B5A4-4887FCE85393}" destId="{1B095EAC-5EFB-4FC7-ADC1-F78EF2786BF6}" srcOrd="0" destOrd="0" presId="urn:microsoft.com/office/officeart/2018/2/layout/IconLabelList"/>
    <dgm:cxn modelId="{3529A2A5-1EE0-4CF7-A480-DB628468134F}" type="presParOf" srcId="{2CF00710-3896-40AF-B5A4-4887FCE85393}" destId="{1C3D319E-53E2-44E2-89C4-DE65389BEB17}" srcOrd="1" destOrd="0" presId="urn:microsoft.com/office/officeart/2018/2/layout/IconLabelList"/>
    <dgm:cxn modelId="{798CB45C-C5DB-4AF4-B520-6DCA7E5D563A}" type="presParOf" srcId="{2CF00710-3896-40AF-B5A4-4887FCE85393}" destId="{0018CC4A-3B8E-48B0-B5EB-E276E1CBE63A}" srcOrd="2" destOrd="0" presId="urn:microsoft.com/office/officeart/2018/2/layout/IconLabelList"/>
    <dgm:cxn modelId="{0611E899-176E-459E-A19C-B1712A3B0DAE}" type="presParOf" srcId="{36328DA5-91AB-405D-9D01-65DE5159AC22}" destId="{BB7F850E-8467-436C-A3E3-FC98FF489019}" srcOrd="1" destOrd="0" presId="urn:microsoft.com/office/officeart/2018/2/layout/IconLabelList"/>
    <dgm:cxn modelId="{FB6F5762-6D30-4B4A-B22F-E4D320DF7965}" type="presParOf" srcId="{36328DA5-91AB-405D-9D01-65DE5159AC22}" destId="{E0D34545-DF62-4E18-A630-97A01BC3DEE6}" srcOrd="2" destOrd="0" presId="urn:microsoft.com/office/officeart/2018/2/layout/IconLabelList"/>
    <dgm:cxn modelId="{8FD6BCE4-139D-490D-8747-6F566F5F8D3A}" type="presParOf" srcId="{E0D34545-DF62-4E18-A630-97A01BC3DEE6}" destId="{500E4019-BF82-4C4D-8792-F32AF4685052}" srcOrd="0" destOrd="0" presId="urn:microsoft.com/office/officeart/2018/2/layout/IconLabelList"/>
    <dgm:cxn modelId="{B54DBFFD-8F0D-4D3F-901F-176279A8DD6B}" type="presParOf" srcId="{E0D34545-DF62-4E18-A630-97A01BC3DEE6}" destId="{D61AB0F5-2199-4268-A6E5-5FF93685D8A5}" srcOrd="1" destOrd="0" presId="urn:microsoft.com/office/officeart/2018/2/layout/IconLabelList"/>
    <dgm:cxn modelId="{4A867156-E409-4611-841A-75E46484FB6F}" type="presParOf" srcId="{E0D34545-DF62-4E18-A630-97A01BC3DEE6}" destId="{1E4B2399-A26A-4750-B04D-F7CF1FFAAF5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5AC567-A520-4704-AF8A-136A0B88305F}" type="doc">
      <dgm:prSet loTypeId="urn:microsoft.com/office/officeart/2005/8/layout/bProcess3" loCatId="process" qsTypeId="urn:microsoft.com/office/officeart/2005/8/quickstyle/simple1" qsCatId="simple" csTypeId="urn:microsoft.com/office/officeart/2005/8/colors/colorful1" csCatId="colorful" phldr="1"/>
      <dgm:spPr/>
      <dgm:t>
        <a:bodyPr/>
        <a:lstStyle/>
        <a:p>
          <a:endParaRPr lang="en-GB"/>
        </a:p>
      </dgm:t>
    </dgm:pt>
    <dgm:pt modelId="{5243E40E-4D7E-4838-80FA-45589DE45AC4}">
      <dgm:prSet phldrT="[Text]" phldr="0"/>
      <dgm:spPr/>
      <dgm:t>
        <a:bodyPr/>
        <a:lstStyle/>
        <a:p>
          <a:pPr rtl="0"/>
          <a:r>
            <a:rPr lang="en-GB" dirty="0">
              <a:latin typeface="Sitka Banner"/>
            </a:rPr>
            <a:t>30 Minute lecture </a:t>
          </a:r>
          <a:endParaRPr lang="en-GB" dirty="0"/>
        </a:p>
      </dgm:t>
    </dgm:pt>
    <dgm:pt modelId="{422A032F-0814-496D-8F4B-EF80D4967A06}" type="parTrans" cxnId="{CEB3DEEF-924A-48C5-BB8D-3208D3E79BBD}">
      <dgm:prSet/>
      <dgm:spPr/>
      <dgm:t>
        <a:bodyPr/>
        <a:lstStyle/>
        <a:p>
          <a:endParaRPr lang="en-GB"/>
        </a:p>
      </dgm:t>
    </dgm:pt>
    <dgm:pt modelId="{03ECC0EB-D169-44A0-84F6-D12503A226B9}" type="sibTrans" cxnId="{CEB3DEEF-924A-48C5-BB8D-3208D3E79BBD}">
      <dgm:prSet/>
      <dgm:spPr/>
      <dgm:t>
        <a:bodyPr/>
        <a:lstStyle/>
        <a:p>
          <a:endParaRPr lang="en-GB"/>
        </a:p>
      </dgm:t>
    </dgm:pt>
    <dgm:pt modelId="{500E029A-C46F-4BAD-B505-2659C9659A43}">
      <dgm:prSet phldrT="[Text]" phldr="0"/>
      <dgm:spPr/>
      <dgm:t>
        <a:bodyPr/>
        <a:lstStyle/>
        <a:p>
          <a:pPr rtl="0"/>
          <a:r>
            <a:rPr lang="en-GB" dirty="0">
              <a:latin typeface="Sitka Banner"/>
            </a:rPr>
            <a:t>30 Minute workshop</a:t>
          </a:r>
          <a:endParaRPr lang="en-GB" dirty="0"/>
        </a:p>
      </dgm:t>
    </dgm:pt>
    <dgm:pt modelId="{299BA809-2CE9-439E-9895-9DB4430AF263}" type="parTrans" cxnId="{822BD658-8ABE-4847-B909-0F94E334A665}">
      <dgm:prSet/>
      <dgm:spPr/>
      <dgm:t>
        <a:bodyPr/>
        <a:lstStyle/>
        <a:p>
          <a:endParaRPr lang="en-GB"/>
        </a:p>
      </dgm:t>
    </dgm:pt>
    <dgm:pt modelId="{DE6FA779-9FD6-43AC-BCCB-E2EA9B6C3B13}" type="sibTrans" cxnId="{822BD658-8ABE-4847-B909-0F94E334A665}">
      <dgm:prSet/>
      <dgm:spPr/>
      <dgm:t>
        <a:bodyPr/>
        <a:lstStyle/>
        <a:p>
          <a:endParaRPr lang="en-GB"/>
        </a:p>
      </dgm:t>
    </dgm:pt>
    <dgm:pt modelId="{6A02E93E-09DC-4755-97E9-C64006D9C758}">
      <dgm:prSet phldrT="[Text]" phldr="0"/>
      <dgm:spPr/>
      <dgm:t>
        <a:bodyPr/>
        <a:lstStyle/>
        <a:p>
          <a:pPr rtl="0"/>
          <a:r>
            <a:rPr lang="en-GB" dirty="0">
              <a:latin typeface="Sitka Banner"/>
            </a:rPr>
            <a:t> 30 Minute lecture</a:t>
          </a:r>
          <a:endParaRPr lang="en-GB" dirty="0"/>
        </a:p>
      </dgm:t>
    </dgm:pt>
    <dgm:pt modelId="{BE23DD29-4A86-4FAF-9EC8-1C03AA70B925}" type="parTrans" cxnId="{B61BF11F-E6B9-4D62-83DA-E7E58CD5751E}">
      <dgm:prSet/>
      <dgm:spPr/>
      <dgm:t>
        <a:bodyPr/>
        <a:lstStyle/>
        <a:p>
          <a:endParaRPr lang="en-GB"/>
        </a:p>
      </dgm:t>
    </dgm:pt>
    <dgm:pt modelId="{9CAF8F32-D9B3-4D16-9AC2-5E9EDB6EEE81}" type="sibTrans" cxnId="{B61BF11F-E6B9-4D62-83DA-E7E58CD5751E}">
      <dgm:prSet/>
      <dgm:spPr/>
      <dgm:t>
        <a:bodyPr/>
        <a:lstStyle/>
        <a:p>
          <a:endParaRPr lang="en-GB"/>
        </a:p>
      </dgm:t>
    </dgm:pt>
    <dgm:pt modelId="{C4343893-5359-49F4-8A90-86FFF6FB7C24}">
      <dgm:prSet phldrT="[Text]" phldr="0"/>
      <dgm:spPr/>
      <dgm:t>
        <a:bodyPr/>
        <a:lstStyle/>
        <a:p>
          <a:pPr rtl="0"/>
          <a:r>
            <a:rPr lang="en-GB" dirty="0">
              <a:latin typeface="Sitka Banner"/>
            </a:rPr>
            <a:t>30 Minute Workshop </a:t>
          </a:r>
          <a:endParaRPr lang="en-GB" dirty="0"/>
        </a:p>
      </dgm:t>
    </dgm:pt>
    <dgm:pt modelId="{0CE7EF15-183C-4FE6-A9B7-E1AC09AF4867}" type="parTrans" cxnId="{870710F2-AFDB-4508-98FA-A99620CFB958}">
      <dgm:prSet/>
      <dgm:spPr/>
      <dgm:t>
        <a:bodyPr/>
        <a:lstStyle/>
        <a:p>
          <a:endParaRPr lang="en-GB"/>
        </a:p>
      </dgm:t>
    </dgm:pt>
    <dgm:pt modelId="{46CBC21D-7DE5-4E36-8E8C-40A434C16DA1}" type="sibTrans" cxnId="{870710F2-AFDB-4508-98FA-A99620CFB958}">
      <dgm:prSet/>
      <dgm:spPr/>
      <dgm:t>
        <a:bodyPr/>
        <a:lstStyle/>
        <a:p>
          <a:endParaRPr lang="en-GB"/>
        </a:p>
      </dgm:t>
    </dgm:pt>
    <dgm:pt modelId="{1D9632FB-8685-46AE-8935-6C821E9BD3B0}">
      <dgm:prSet phldrT="[Text]" phldr="0"/>
      <dgm:spPr/>
      <dgm:t>
        <a:bodyPr/>
        <a:lstStyle/>
        <a:p>
          <a:pPr rtl="0"/>
          <a:r>
            <a:rPr lang="en-GB" dirty="0">
              <a:latin typeface="Sitka Banner"/>
            </a:rPr>
            <a:t> Workshop activities</a:t>
          </a:r>
          <a:endParaRPr lang="en-GB" dirty="0"/>
        </a:p>
      </dgm:t>
    </dgm:pt>
    <dgm:pt modelId="{26D3E1EA-CE62-454B-8DF9-B5D748FFAAFF}" type="parTrans" cxnId="{5F6E3088-9F7E-4944-BAA5-E1FAE477A7FA}">
      <dgm:prSet/>
      <dgm:spPr/>
      <dgm:t>
        <a:bodyPr/>
        <a:lstStyle/>
        <a:p>
          <a:endParaRPr lang="en-GB"/>
        </a:p>
      </dgm:t>
    </dgm:pt>
    <dgm:pt modelId="{E89A2C64-42C9-4ED0-8BCA-971087A0ED35}" type="sibTrans" cxnId="{5F6E3088-9F7E-4944-BAA5-E1FAE477A7FA}">
      <dgm:prSet/>
      <dgm:spPr/>
      <dgm:t>
        <a:bodyPr/>
        <a:lstStyle/>
        <a:p>
          <a:endParaRPr lang="en-GB"/>
        </a:p>
      </dgm:t>
    </dgm:pt>
    <dgm:pt modelId="{5496780E-059B-4CAE-BF92-1BCBE860BFBA}" type="pres">
      <dgm:prSet presAssocID="{035AC567-A520-4704-AF8A-136A0B88305F}" presName="Name0" presStyleCnt="0">
        <dgm:presLayoutVars>
          <dgm:dir/>
          <dgm:resizeHandles val="exact"/>
        </dgm:presLayoutVars>
      </dgm:prSet>
      <dgm:spPr/>
    </dgm:pt>
    <dgm:pt modelId="{46DA0DB3-0CC8-4798-B03F-3EE5578BFADB}" type="pres">
      <dgm:prSet presAssocID="{5243E40E-4D7E-4838-80FA-45589DE45AC4}" presName="node" presStyleLbl="node1" presStyleIdx="0" presStyleCnt="5">
        <dgm:presLayoutVars>
          <dgm:bulletEnabled val="1"/>
        </dgm:presLayoutVars>
      </dgm:prSet>
      <dgm:spPr/>
    </dgm:pt>
    <dgm:pt modelId="{277363CF-F4C7-47A0-8946-F18B0122A025}" type="pres">
      <dgm:prSet presAssocID="{03ECC0EB-D169-44A0-84F6-D12503A226B9}" presName="sibTrans" presStyleLbl="sibTrans1D1" presStyleIdx="0" presStyleCnt="4"/>
      <dgm:spPr/>
    </dgm:pt>
    <dgm:pt modelId="{A0FE2FF5-5291-49C7-AA06-C5F399026EC6}" type="pres">
      <dgm:prSet presAssocID="{03ECC0EB-D169-44A0-84F6-D12503A226B9}" presName="connectorText" presStyleLbl="sibTrans1D1" presStyleIdx="0" presStyleCnt="4"/>
      <dgm:spPr/>
    </dgm:pt>
    <dgm:pt modelId="{3A2CF869-E93E-4229-A381-B0A0DC751B14}" type="pres">
      <dgm:prSet presAssocID="{500E029A-C46F-4BAD-B505-2659C9659A43}" presName="node" presStyleLbl="node1" presStyleIdx="1" presStyleCnt="5">
        <dgm:presLayoutVars>
          <dgm:bulletEnabled val="1"/>
        </dgm:presLayoutVars>
      </dgm:prSet>
      <dgm:spPr/>
    </dgm:pt>
    <dgm:pt modelId="{20204A51-668D-4C32-A256-CA9AD5D82B3E}" type="pres">
      <dgm:prSet presAssocID="{DE6FA779-9FD6-43AC-BCCB-E2EA9B6C3B13}" presName="sibTrans" presStyleLbl="sibTrans1D1" presStyleIdx="1" presStyleCnt="4"/>
      <dgm:spPr/>
    </dgm:pt>
    <dgm:pt modelId="{AF80FE69-6989-435E-AD3A-984FC882B0BA}" type="pres">
      <dgm:prSet presAssocID="{DE6FA779-9FD6-43AC-BCCB-E2EA9B6C3B13}" presName="connectorText" presStyleLbl="sibTrans1D1" presStyleIdx="1" presStyleCnt="4"/>
      <dgm:spPr/>
    </dgm:pt>
    <dgm:pt modelId="{B9A3CF41-2762-41AB-B4BB-2EC3A1D64AB3}" type="pres">
      <dgm:prSet presAssocID="{6A02E93E-09DC-4755-97E9-C64006D9C758}" presName="node" presStyleLbl="node1" presStyleIdx="2" presStyleCnt="5">
        <dgm:presLayoutVars>
          <dgm:bulletEnabled val="1"/>
        </dgm:presLayoutVars>
      </dgm:prSet>
      <dgm:spPr/>
    </dgm:pt>
    <dgm:pt modelId="{5F28D7FC-B5DC-4040-A111-E5295422E59A}" type="pres">
      <dgm:prSet presAssocID="{9CAF8F32-D9B3-4D16-9AC2-5E9EDB6EEE81}" presName="sibTrans" presStyleLbl="sibTrans1D1" presStyleIdx="2" presStyleCnt="4"/>
      <dgm:spPr/>
    </dgm:pt>
    <dgm:pt modelId="{2937E02C-F899-4A2D-B8C0-0B39E57632A4}" type="pres">
      <dgm:prSet presAssocID="{9CAF8F32-D9B3-4D16-9AC2-5E9EDB6EEE81}" presName="connectorText" presStyleLbl="sibTrans1D1" presStyleIdx="2" presStyleCnt="4"/>
      <dgm:spPr/>
    </dgm:pt>
    <dgm:pt modelId="{4B40F4F7-3F98-45CA-AFFF-50C0408552EA}" type="pres">
      <dgm:prSet presAssocID="{C4343893-5359-49F4-8A90-86FFF6FB7C24}" presName="node" presStyleLbl="node1" presStyleIdx="3" presStyleCnt="5">
        <dgm:presLayoutVars>
          <dgm:bulletEnabled val="1"/>
        </dgm:presLayoutVars>
      </dgm:prSet>
      <dgm:spPr/>
    </dgm:pt>
    <dgm:pt modelId="{259596E9-613C-49DB-A7F1-4DAF52381D54}" type="pres">
      <dgm:prSet presAssocID="{46CBC21D-7DE5-4E36-8E8C-40A434C16DA1}" presName="sibTrans" presStyleLbl="sibTrans1D1" presStyleIdx="3" presStyleCnt="4"/>
      <dgm:spPr/>
    </dgm:pt>
    <dgm:pt modelId="{1F6E40A7-49CD-462C-B787-7B9B478DF44B}" type="pres">
      <dgm:prSet presAssocID="{46CBC21D-7DE5-4E36-8E8C-40A434C16DA1}" presName="connectorText" presStyleLbl="sibTrans1D1" presStyleIdx="3" presStyleCnt="4"/>
      <dgm:spPr/>
    </dgm:pt>
    <dgm:pt modelId="{3E3EBF99-2BE1-4EB9-8913-8DAC502A23E6}" type="pres">
      <dgm:prSet presAssocID="{1D9632FB-8685-46AE-8935-6C821E9BD3B0}" presName="node" presStyleLbl="node1" presStyleIdx="4" presStyleCnt="5">
        <dgm:presLayoutVars>
          <dgm:bulletEnabled val="1"/>
        </dgm:presLayoutVars>
      </dgm:prSet>
      <dgm:spPr/>
    </dgm:pt>
  </dgm:ptLst>
  <dgm:cxnLst>
    <dgm:cxn modelId="{5D617A06-FB8E-473A-A76C-DB9D77382F29}" type="presOf" srcId="{C4343893-5359-49F4-8A90-86FFF6FB7C24}" destId="{4B40F4F7-3F98-45CA-AFFF-50C0408552EA}" srcOrd="0" destOrd="0" presId="urn:microsoft.com/office/officeart/2005/8/layout/bProcess3"/>
    <dgm:cxn modelId="{4218AC13-7566-41F6-A21A-572CF6AC4674}" type="presOf" srcId="{6A02E93E-09DC-4755-97E9-C64006D9C758}" destId="{B9A3CF41-2762-41AB-B4BB-2EC3A1D64AB3}" srcOrd="0" destOrd="0" presId="urn:microsoft.com/office/officeart/2005/8/layout/bProcess3"/>
    <dgm:cxn modelId="{B61BF11F-E6B9-4D62-83DA-E7E58CD5751E}" srcId="{035AC567-A520-4704-AF8A-136A0B88305F}" destId="{6A02E93E-09DC-4755-97E9-C64006D9C758}" srcOrd="2" destOrd="0" parTransId="{BE23DD29-4A86-4FAF-9EC8-1C03AA70B925}" sibTransId="{9CAF8F32-D9B3-4D16-9AC2-5E9EDB6EEE81}"/>
    <dgm:cxn modelId="{8315BC26-E672-454C-9D6E-97DEB26F7678}" type="presOf" srcId="{46CBC21D-7DE5-4E36-8E8C-40A434C16DA1}" destId="{1F6E40A7-49CD-462C-B787-7B9B478DF44B}" srcOrd="1" destOrd="0" presId="urn:microsoft.com/office/officeart/2005/8/layout/bProcess3"/>
    <dgm:cxn modelId="{255A562D-D47F-4213-9F31-F169DBF04D66}" type="presOf" srcId="{9CAF8F32-D9B3-4D16-9AC2-5E9EDB6EEE81}" destId="{5F28D7FC-B5DC-4040-A111-E5295422E59A}" srcOrd="0" destOrd="0" presId="urn:microsoft.com/office/officeart/2005/8/layout/bProcess3"/>
    <dgm:cxn modelId="{CF418F38-051A-4D71-AFC1-EA72AFFF2794}" type="presOf" srcId="{46CBC21D-7DE5-4E36-8E8C-40A434C16DA1}" destId="{259596E9-613C-49DB-A7F1-4DAF52381D54}" srcOrd="0" destOrd="0" presId="urn:microsoft.com/office/officeart/2005/8/layout/bProcess3"/>
    <dgm:cxn modelId="{BABA2D41-F107-4EF9-A121-3C7223BF5620}" type="presOf" srcId="{500E029A-C46F-4BAD-B505-2659C9659A43}" destId="{3A2CF869-E93E-4229-A381-B0A0DC751B14}" srcOrd="0" destOrd="0" presId="urn:microsoft.com/office/officeart/2005/8/layout/bProcess3"/>
    <dgm:cxn modelId="{CD92B347-EC3F-4E0F-8480-710A9457C919}" type="presOf" srcId="{DE6FA779-9FD6-43AC-BCCB-E2EA9B6C3B13}" destId="{AF80FE69-6989-435E-AD3A-984FC882B0BA}" srcOrd="1" destOrd="0" presId="urn:microsoft.com/office/officeart/2005/8/layout/bProcess3"/>
    <dgm:cxn modelId="{E06AAD6D-AF13-41DA-AB03-D87F9F00E6A9}" type="presOf" srcId="{03ECC0EB-D169-44A0-84F6-D12503A226B9}" destId="{A0FE2FF5-5291-49C7-AA06-C5F399026EC6}" srcOrd="1" destOrd="0" presId="urn:microsoft.com/office/officeart/2005/8/layout/bProcess3"/>
    <dgm:cxn modelId="{822BD658-8ABE-4847-B909-0F94E334A665}" srcId="{035AC567-A520-4704-AF8A-136A0B88305F}" destId="{500E029A-C46F-4BAD-B505-2659C9659A43}" srcOrd="1" destOrd="0" parTransId="{299BA809-2CE9-439E-9895-9DB4430AF263}" sibTransId="{DE6FA779-9FD6-43AC-BCCB-E2EA9B6C3B13}"/>
    <dgm:cxn modelId="{EF05F778-F953-4043-9497-430B8C7236F1}" type="presOf" srcId="{DE6FA779-9FD6-43AC-BCCB-E2EA9B6C3B13}" destId="{20204A51-668D-4C32-A256-CA9AD5D82B3E}" srcOrd="0" destOrd="0" presId="urn:microsoft.com/office/officeart/2005/8/layout/bProcess3"/>
    <dgm:cxn modelId="{8B1A6D7B-0700-4D72-8416-F70F07375594}" type="presOf" srcId="{9CAF8F32-D9B3-4D16-9AC2-5E9EDB6EEE81}" destId="{2937E02C-F899-4A2D-B8C0-0B39E57632A4}" srcOrd="1" destOrd="0" presId="urn:microsoft.com/office/officeart/2005/8/layout/bProcess3"/>
    <dgm:cxn modelId="{5F6E3088-9F7E-4944-BAA5-E1FAE477A7FA}" srcId="{035AC567-A520-4704-AF8A-136A0B88305F}" destId="{1D9632FB-8685-46AE-8935-6C821E9BD3B0}" srcOrd="4" destOrd="0" parTransId="{26D3E1EA-CE62-454B-8DF9-B5D748FFAAFF}" sibTransId="{E89A2C64-42C9-4ED0-8BCA-971087A0ED35}"/>
    <dgm:cxn modelId="{BDC3AD88-57E0-4BA0-9B43-A26CAD6396D0}" type="presOf" srcId="{5243E40E-4D7E-4838-80FA-45589DE45AC4}" destId="{46DA0DB3-0CC8-4798-B03F-3EE5578BFADB}" srcOrd="0" destOrd="0" presId="urn:microsoft.com/office/officeart/2005/8/layout/bProcess3"/>
    <dgm:cxn modelId="{8B874BA6-BB2F-4D79-BE05-294A61DC187A}" type="presOf" srcId="{1D9632FB-8685-46AE-8935-6C821E9BD3B0}" destId="{3E3EBF99-2BE1-4EB9-8913-8DAC502A23E6}" srcOrd="0" destOrd="0" presId="urn:microsoft.com/office/officeart/2005/8/layout/bProcess3"/>
    <dgm:cxn modelId="{E2FDCBA6-0B30-4126-A7E2-06C20752EA42}" type="presOf" srcId="{035AC567-A520-4704-AF8A-136A0B88305F}" destId="{5496780E-059B-4CAE-BF92-1BCBE860BFBA}" srcOrd="0" destOrd="0" presId="urn:microsoft.com/office/officeart/2005/8/layout/bProcess3"/>
    <dgm:cxn modelId="{3782F4DC-4F95-4D67-A350-8A10FDDBD5CF}" type="presOf" srcId="{03ECC0EB-D169-44A0-84F6-D12503A226B9}" destId="{277363CF-F4C7-47A0-8946-F18B0122A025}" srcOrd="0" destOrd="0" presId="urn:microsoft.com/office/officeart/2005/8/layout/bProcess3"/>
    <dgm:cxn modelId="{CEB3DEEF-924A-48C5-BB8D-3208D3E79BBD}" srcId="{035AC567-A520-4704-AF8A-136A0B88305F}" destId="{5243E40E-4D7E-4838-80FA-45589DE45AC4}" srcOrd="0" destOrd="0" parTransId="{422A032F-0814-496D-8F4B-EF80D4967A06}" sibTransId="{03ECC0EB-D169-44A0-84F6-D12503A226B9}"/>
    <dgm:cxn modelId="{870710F2-AFDB-4508-98FA-A99620CFB958}" srcId="{035AC567-A520-4704-AF8A-136A0B88305F}" destId="{C4343893-5359-49F4-8A90-86FFF6FB7C24}" srcOrd="3" destOrd="0" parTransId="{0CE7EF15-183C-4FE6-A9B7-E1AC09AF4867}" sibTransId="{46CBC21D-7DE5-4E36-8E8C-40A434C16DA1}"/>
    <dgm:cxn modelId="{1FC8CBAE-16E0-4BD3-BC0B-2E62B60D73ED}" type="presParOf" srcId="{5496780E-059B-4CAE-BF92-1BCBE860BFBA}" destId="{46DA0DB3-0CC8-4798-B03F-3EE5578BFADB}" srcOrd="0" destOrd="0" presId="urn:microsoft.com/office/officeart/2005/8/layout/bProcess3"/>
    <dgm:cxn modelId="{ED581970-400B-4DC7-89C8-7427442D9464}" type="presParOf" srcId="{5496780E-059B-4CAE-BF92-1BCBE860BFBA}" destId="{277363CF-F4C7-47A0-8946-F18B0122A025}" srcOrd="1" destOrd="0" presId="urn:microsoft.com/office/officeart/2005/8/layout/bProcess3"/>
    <dgm:cxn modelId="{9573508B-FC7B-4ECA-9615-C15E693EBFB6}" type="presParOf" srcId="{277363CF-F4C7-47A0-8946-F18B0122A025}" destId="{A0FE2FF5-5291-49C7-AA06-C5F399026EC6}" srcOrd="0" destOrd="0" presId="urn:microsoft.com/office/officeart/2005/8/layout/bProcess3"/>
    <dgm:cxn modelId="{61C0070C-8434-4E2A-94AB-5FED6442C198}" type="presParOf" srcId="{5496780E-059B-4CAE-BF92-1BCBE860BFBA}" destId="{3A2CF869-E93E-4229-A381-B0A0DC751B14}" srcOrd="2" destOrd="0" presId="urn:microsoft.com/office/officeart/2005/8/layout/bProcess3"/>
    <dgm:cxn modelId="{BD6119D0-A6FB-4DED-8882-0074E6DA9BBF}" type="presParOf" srcId="{5496780E-059B-4CAE-BF92-1BCBE860BFBA}" destId="{20204A51-668D-4C32-A256-CA9AD5D82B3E}" srcOrd="3" destOrd="0" presId="urn:microsoft.com/office/officeart/2005/8/layout/bProcess3"/>
    <dgm:cxn modelId="{3144BD01-CA7A-4077-A696-915CCC838216}" type="presParOf" srcId="{20204A51-668D-4C32-A256-CA9AD5D82B3E}" destId="{AF80FE69-6989-435E-AD3A-984FC882B0BA}" srcOrd="0" destOrd="0" presId="urn:microsoft.com/office/officeart/2005/8/layout/bProcess3"/>
    <dgm:cxn modelId="{2F927087-40E7-49F7-996F-3AB01FC5940B}" type="presParOf" srcId="{5496780E-059B-4CAE-BF92-1BCBE860BFBA}" destId="{B9A3CF41-2762-41AB-B4BB-2EC3A1D64AB3}" srcOrd="4" destOrd="0" presId="urn:microsoft.com/office/officeart/2005/8/layout/bProcess3"/>
    <dgm:cxn modelId="{E8A73B94-D1B1-44A2-AE98-714906DEB34F}" type="presParOf" srcId="{5496780E-059B-4CAE-BF92-1BCBE860BFBA}" destId="{5F28D7FC-B5DC-4040-A111-E5295422E59A}" srcOrd="5" destOrd="0" presId="urn:microsoft.com/office/officeart/2005/8/layout/bProcess3"/>
    <dgm:cxn modelId="{05DA4C7C-5EE0-4997-B675-7360DCCD4DEA}" type="presParOf" srcId="{5F28D7FC-B5DC-4040-A111-E5295422E59A}" destId="{2937E02C-F899-4A2D-B8C0-0B39E57632A4}" srcOrd="0" destOrd="0" presId="urn:microsoft.com/office/officeart/2005/8/layout/bProcess3"/>
    <dgm:cxn modelId="{838C1185-6D71-4D7D-84DD-CDC56CBB8D50}" type="presParOf" srcId="{5496780E-059B-4CAE-BF92-1BCBE860BFBA}" destId="{4B40F4F7-3F98-45CA-AFFF-50C0408552EA}" srcOrd="6" destOrd="0" presId="urn:microsoft.com/office/officeart/2005/8/layout/bProcess3"/>
    <dgm:cxn modelId="{0349D4CE-7AC8-44A8-9588-B6609867F598}" type="presParOf" srcId="{5496780E-059B-4CAE-BF92-1BCBE860BFBA}" destId="{259596E9-613C-49DB-A7F1-4DAF52381D54}" srcOrd="7" destOrd="0" presId="urn:microsoft.com/office/officeart/2005/8/layout/bProcess3"/>
    <dgm:cxn modelId="{C98C00DA-72AF-45A7-952C-20A5F942A34D}" type="presParOf" srcId="{259596E9-613C-49DB-A7F1-4DAF52381D54}" destId="{1F6E40A7-49CD-462C-B787-7B9B478DF44B}" srcOrd="0" destOrd="0" presId="urn:microsoft.com/office/officeart/2005/8/layout/bProcess3"/>
    <dgm:cxn modelId="{121DCB5D-4924-4E80-9E8E-B2F9A49123DD}" type="presParOf" srcId="{5496780E-059B-4CAE-BF92-1BCBE860BFBA}" destId="{3E3EBF99-2BE1-4EB9-8913-8DAC502A23E6}"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01AC71-F475-4211-8213-E525FD023FD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11216DD4-3EC7-48D3-BE06-834E4C92B9EA}">
      <dgm:prSet/>
      <dgm:spPr/>
      <dgm:t>
        <a:bodyPr/>
        <a:lstStyle/>
        <a:p>
          <a:r>
            <a:rPr lang="en-GB"/>
            <a:t>General introduction to tort law. </a:t>
          </a:r>
          <a:endParaRPr lang="en-US"/>
        </a:p>
      </dgm:t>
    </dgm:pt>
    <dgm:pt modelId="{FE95832C-2FD1-4C46-8CD0-CEF75A867D4B}" type="parTrans" cxnId="{DFB5D6C8-9447-4CE5-8F2F-3B6A716194FA}">
      <dgm:prSet/>
      <dgm:spPr/>
      <dgm:t>
        <a:bodyPr/>
        <a:lstStyle/>
        <a:p>
          <a:endParaRPr lang="en-US"/>
        </a:p>
      </dgm:t>
    </dgm:pt>
    <dgm:pt modelId="{CF168E21-E6C4-447A-9BBF-98E31D068DEB}" type="sibTrans" cxnId="{DFB5D6C8-9447-4CE5-8F2F-3B6A716194FA}">
      <dgm:prSet/>
      <dgm:spPr/>
      <dgm:t>
        <a:bodyPr/>
        <a:lstStyle/>
        <a:p>
          <a:endParaRPr lang="en-US"/>
        </a:p>
      </dgm:t>
    </dgm:pt>
    <dgm:pt modelId="{3138D6DF-E903-47AD-A3AF-FC131CDC284B}">
      <dgm:prSet/>
      <dgm:spPr/>
      <dgm:t>
        <a:bodyPr/>
        <a:lstStyle/>
        <a:p>
          <a:r>
            <a:rPr lang="en-GB"/>
            <a:t>Duty of care. </a:t>
          </a:r>
          <a:endParaRPr lang="en-US"/>
        </a:p>
      </dgm:t>
    </dgm:pt>
    <dgm:pt modelId="{09BB89C2-1618-4E59-8756-BEB6862939BB}" type="parTrans" cxnId="{B2FEEB72-756B-4F38-AB7E-7E2BBD96DBA4}">
      <dgm:prSet/>
      <dgm:spPr/>
      <dgm:t>
        <a:bodyPr/>
        <a:lstStyle/>
        <a:p>
          <a:endParaRPr lang="en-US"/>
        </a:p>
      </dgm:t>
    </dgm:pt>
    <dgm:pt modelId="{DE8DDF51-DC8D-4CEA-B936-3CA66A00EED0}" type="sibTrans" cxnId="{B2FEEB72-756B-4F38-AB7E-7E2BBD96DBA4}">
      <dgm:prSet/>
      <dgm:spPr/>
      <dgm:t>
        <a:bodyPr/>
        <a:lstStyle/>
        <a:p>
          <a:endParaRPr lang="en-US"/>
        </a:p>
      </dgm:t>
    </dgm:pt>
    <dgm:pt modelId="{C6A99966-DF56-43FA-875A-295481AB31B3}">
      <dgm:prSet/>
      <dgm:spPr/>
      <dgm:t>
        <a:bodyPr/>
        <a:lstStyle/>
        <a:p>
          <a:r>
            <a:rPr lang="en-GB"/>
            <a:t>Activities </a:t>
          </a:r>
          <a:endParaRPr lang="en-US"/>
        </a:p>
      </dgm:t>
    </dgm:pt>
    <dgm:pt modelId="{E447E717-6C1B-4870-B42D-576D8514AB98}" type="parTrans" cxnId="{B97B298F-48A4-4F28-97BD-9CA38888D0E5}">
      <dgm:prSet/>
      <dgm:spPr/>
      <dgm:t>
        <a:bodyPr/>
        <a:lstStyle/>
        <a:p>
          <a:endParaRPr lang="en-US"/>
        </a:p>
      </dgm:t>
    </dgm:pt>
    <dgm:pt modelId="{9F0FEBC9-9345-4BC8-B1AA-4B0878EA547C}" type="sibTrans" cxnId="{B97B298F-48A4-4F28-97BD-9CA38888D0E5}">
      <dgm:prSet/>
      <dgm:spPr/>
      <dgm:t>
        <a:bodyPr/>
        <a:lstStyle/>
        <a:p>
          <a:endParaRPr lang="en-US"/>
        </a:p>
      </dgm:t>
    </dgm:pt>
    <dgm:pt modelId="{2DEAF231-63DE-4DAF-BA43-A50CAE6A8EEF}">
      <dgm:prSet/>
      <dgm:spPr/>
      <dgm:t>
        <a:bodyPr/>
        <a:lstStyle/>
        <a:p>
          <a:r>
            <a:rPr lang="en-GB"/>
            <a:t>Kahoot. </a:t>
          </a:r>
          <a:endParaRPr lang="en-US"/>
        </a:p>
      </dgm:t>
    </dgm:pt>
    <dgm:pt modelId="{29E58E28-EBB7-4EF7-8775-CEFD79D2B419}" type="parTrans" cxnId="{FF5B2FD5-FEE2-4B28-AF68-FA32A9D34C2B}">
      <dgm:prSet/>
      <dgm:spPr/>
      <dgm:t>
        <a:bodyPr/>
        <a:lstStyle/>
        <a:p>
          <a:endParaRPr lang="en-US"/>
        </a:p>
      </dgm:t>
    </dgm:pt>
    <dgm:pt modelId="{C43D2741-531C-4BC2-8FFF-9DBBC2C1AE4D}" type="sibTrans" cxnId="{FF5B2FD5-FEE2-4B28-AF68-FA32A9D34C2B}">
      <dgm:prSet/>
      <dgm:spPr/>
      <dgm:t>
        <a:bodyPr/>
        <a:lstStyle/>
        <a:p>
          <a:endParaRPr lang="en-US"/>
        </a:p>
      </dgm:t>
    </dgm:pt>
    <dgm:pt modelId="{EEDDF3E1-0359-4781-AA19-8AF8C9583988}" type="pres">
      <dgm:prSet presAssocID="{0001AC71-F475-4211-8213-E525FD023FDF}" presName="linear" presStyleCnt="0">
        <dgm:presLayoutVars>
          <dgm:dir/>
          <dgm:animLvl val="lvl"/>
          <dgm:resizeHandles val="exact"/>
        </dgm:presLayoutVars>
      </dgm:prSet>
      <dgm:spPr/>
    </dgm:pt>
    <dgm:pt modelId="{589C15EF-EED9-4BDE-8729-18DC8E341647}" type="pres">
      <dgm:prSet presAssocID="{11216DD4-3EC7-48D3-BE06-834E4C92B9EA}" presName="parentLin" presStyleCnt="0"/>
      <dgm:spPr/>
    </dgm:pt>
    <dgm:pt modelId="{373258DA-100F-4D8D-821C-64EAD1F92DA8}" type="pres">
      <dgm:prSet presAssocID="{11216DD4-3EC7-48D3-BE06-834E4C92B9EA}" presName="parentLeftMargin" presStyleLbl="node1" presStyleIdx="0" presStyleCnt="4"/>
      <dgm:spPr/>
    </dgm:pt>
    <dgm:pt modelId="{B4F61088-6764-4A38-AF78-8E89A6177BBC}" type="pres">
      <dgm:prSet presAssocID="{11216DD4-3EC7-48D3-BE06-834E4C92B9EA}" presName="parentText" presStyleLbl="node1" presStyleIdx="0" presStyleCnt="4">
        <dgm:presLayoutVars>
          <dgm:chMax val="0"/>
          <dgm:bulletEnabled val="1"/>
        </dgm:presLayoutVars>
      </dgm:prSet>
      <dgm:spPr/>
    </dgm:pt>
    <dgm:pt modelId="{D8D86B70-5894-455F-B882-5267AD93EAE1}" type="pres">
      <dgm:prSet presAssocID="{11216DD4-3EC7-48D3-BE06-834E4C92B9EA}" presName="negativeSpace" presStyleCnt="0"/>
      <dgm:spPr/>
    </dgm:pt>
    <dgm:pt modelId="{0F43EE11-9A99-410F-B99B-2A9EAFD703DF}" type="pres">
      <dgm:prSet presAssocID="{11216DD4-3EC7-48D3-BE06-834E4C92B9EA}" presName="childText" presStyleLbl="conFgAcc1" presStyleIdx="0" presStyleCnt="4">
        <dgm:presLayoutVars>
          <dgm:bulletEnabled val="1"/>
        </dgm:presLayoutVars>
      </dgm:prSet>
      <dgm:spPr/>
    </dgm:pt>
    <dgm:pt modelId="{9628396E-96A3-45FE-9DE4-9C840CD8D874}" type="pres">
      <dgm:prSet presAssocID="{CF168E21-E6C4-447A-9BBF-98E31D068DEB}" presName="spaceBetweenRectangles" presStyleCnt="0"/>
      <dgm:spPr/>
    </dgm:pt>
    <dgm:pt modelId="{E5DE20DE-AE68-4764-8C81-ADBBE26E9D42}" type="pres">
      <dgm:prSet presAssocID="{3138D6DF-E903-47AD-A3AF-FC131CDC284B}" presName="parentLin" presStyleCnt="0"/>
      <dgm:spPr/>
    </dgm:pt>
    <dgm:pt modelId="{06793A4E-CA4B-4228-B769-C6535443D5B9}" type="pres">
      <dgm:prSet presAssocID="{3138D6DF-E903-47AD-A3AF-FC131CDC284B}" presName="parentLeftMargin" presStyleLbl="node1" presStyleIdx="0" presStyleCnt="4"/>
      <dgm:spPr/>
    </dgm:pt>
    <dgm:pt modelId="{8283A025-6B96-4C8B-A562-795A9D91E5F5}" type="pres">
      <dgm:prSet presAssocID="{3138D6DF-E903-47AD-A3AF-FC131CDC284B}" presName="parentText" presStyleLbl="node1" presStyleIdx="1" presStyleCnt="4">
        <dgm:presLayoutVars>
          <dgm:chMax val="0"/>
          <dgm:bulletEnabled val="1"/>
        </dgm:presLayoutVars>
      </dgm:prSet>
      <dgm:spPr/>
    </dgm:pt>
    <dgm:pt modelId="{A7A201E8-6E75-4EA1-B4F5-C21E18972F27}" type="pres">
      <dgm:prSet presAssocID="{3138D6DF-E903-47AD-A3AF-FC131CDC284B}" presName="negativeSpace" presStyleCnt="0"/>
      <dgm:spPr/>
    </dgm:pt>
    <dgm:pt modelId="{1F1971C6-93AD-46C4-B23F-361F682CA6E0}" type="pres">
      <dgm:prSet presAssocID="{3138D6DF-E903-47AD-A3AF-FC131CDC284B}" presName="childText" presStyleLbl="conFgAcc1" presStyleIdx="1" presStyleCnt="4">
        <dgm:presLayoutVars>
          <dgm:bulletEnabled val="1"/>
        </dgm:presLayoutVars>
      </dgm:prSet>
      <dgm:spPr/>
    </dgm:pt>
    <dgm:pt modelId="{B9656DE5-9FF1-46BF-A7EE-E35E56D375F6}" type="pres">
      <dgm:prSet presAssocID="{DE8DDF51-DC8D-4CEA-B936-3CA66A00EED0}" presName="spaceBetweenRectangles" presStyleCnt="0"/>
      <dgm:spPr/>
    </dgm:pt>
    <dgm:pt modelId="{C9A9F76A-F8AB-471E-9AC2-7C8AD670062A}" type="pres">
      <dgm:prSet presAssocID="{C6A99966-DF56-43FA-875A-295481AB31B3}" presName="parentLin" presStyleCnt="0"/>
      <dgm:spPr/>
    </dgm:pt>
    <dgm:pt modelId="{BD3043B7-273F-46FF-967A-F60362CBF113}" type="pres">
      <dgm:prSet presAssocID="{C6A99966-DF56-43FA-875A-295481AB31B3}" presName="parentLeftMargin" presStyleLbl="node1" presStyleIdx="1" presStyleCnt="4"/>
      <dgm:spPr/>
    </dgm:pt>
    <dgm:pt modelId="{CFF281D9-CDAA-4B07-A483-EC3DE06BEF89}" type="pres">
      <dgm:prSet presAssocID="{C6A99966-DF56-43FA-875A-295481AB31B3}" presName="parentText" presStyleLbl="node1" presStyleIdx="2" presStyleCnt="4">
        <dgm:presLayoutVars>
          <dgm:chMax val="0"/>
          <dgm:bulletEnabled val="1"/>
        </dgm:presLayoutVars>
      </dgm:prSet>
      <dgm:spPr/>
    </dgm:pt>
    <dgm:pt modelId="{668BB0BD-8CA2-4A52-996B-4EFDFA02ACDA}" type="pres">
      <dgm:prSet presAssocID="{C6A99966-DF56-43FA-875A-295481AB31B3}" presName="negativeSpace" presStyleCnt="0"/>
      <dgm:spPr/>
    </dgm:pt>
    <dgm:pt modelId="{85C25072-88F3-472C-B3F3-E7A653FD0F9B}" type="pres">
      <dgm:prSet presAssocID="{C6A99966-DF56-43FA-875A-295481AB31B3}" presName="childText" presStyleLbl="conFgAcc1" presStyleIdx="2" presStyleCnt="4">
        <dgm:presLayoutVars>
          <dgm:bulletEnabled val="1"/>
        </dgm:presLayoutVars>
      </dgm:prSet>
      <dgm:spPr/>
    </dgm:pt>
    <dgm:pt modelId="{A76F6959-FCD7-4B57-BC3D-3AC4B0E27B4E}" type="pres">
      <dgm:prSet presAssocID="{9F0FEBC9-9345-4BC8-B1AA-4B0878EA547C}" presName="spaceBetweenRectangles" presStyleCnt="0"/>
      <dgm:spPr/>
    </dgm:pt>
    <dgm:pt modelId="{B4387F99-347D-4587-9B34-5603F1982B89}" type="pres">
      <dgm:prSet presAssocID="{2DEAF231-63DE-4DAF-BA43-A50CAE6A8EEF}" presName="parentLin" presStyleCnt="0"/>
      <dgm:spPr/>
    </dgm:pt>
    <dgm:pt modelId="{A9F37148-F869-4F64-9C9B-E2C617238574}" type="pres">
      <dgm:prSet presAssocID="{2DEAF231-63DE-4DAF-BA43-A50CAE6A8EEF}" presName="parentLeftMargin" presStyleLbl="node1" presStyleIdx="2" presStyleCnt="4"/>
      <dgm:spPr/>
    </dgm:pt>
    <dgm:pt modelId="{2995AF9F-4A21-4407-A527-C0D1D7C10908}" type="pres">
      <dgm:prSet presAssocID="{2DEAF231-63DE-4DAF-BA43-A50CAE6A8EEF}" presName="parentText" presStyleLbl="node1" presStyleIdx="3" presStyleCnt="4">
        <dgm:presLayoutVars>
          <dgm:chMax val="0"/>
          <dgm:bulletEnabled val="1"/>
        </dgm:presLayoutVars>
      </dgm:prSet>
      <dgm:spPr/>
    </dgm:pt>
    <dgm:pt modelId="{ED78B2EA-51DE-4D47-8720-B2F5A884CD60}" type="pres">
      <dgm:prSet presAssocID="{2DEAF231-63DE-4DAF-BA43-A50CAE6A8EEF}" presName="negativeSpace" presStyleCnt="0"/>
      <dgm:spPr/>
    </dgm:pt>
    <dgm:pt modelId="{7FE3ACB6-F039-4484-8957-FA8CB45DFDA9}" type="pres">
      <dgm:prSet presAssocID="{2DEAF231-63DE-4DAF-BA43-A50CAE6A8EEF}" presName="childText" presStyleLbl="conFgAcc1" presStyleIdx="3" presStyleCnt="4">
        <dgm:presLayoutVars>
          <dgm:bulletEnabled val="1"/>
        </dgm:presLayoutVars>
      </dgm:prSet>
      <dgm:spPr/>
    </dgm:pt>
  </dgm:ptLst>
  <dgm:cxnLst>
    <dgm:cxn modelId="{C13D835C-9EAD-4CB0-9DFB-712B0C76E818}" type="presOf" srcId="{C6A99966-DF56-43FA-875A-295481AB31B3}" destId="{BD3043B7-273F-46FF-967A-F60362CBF113}" srcOrd="0" destOrd="0" presId="urn:microsoft.com/office/officeart/2005/8/layout/list1"/>
    <dgm:cxn modelId="{F87E3B48-4197-41C8-B9B1-94DFC31A6DB6}" type="presOf" srcId="{2DEAF231-63DE-4DAF-BA43-A50CAE6A8EEF}" destId="{2995AF9F-4A21-4407-A527-C0D1D7C10908}" srcOrd="1" destOrd="0" presId="urn:microsoft.com/office/officeart/2005/8/layout/list1"/>
    <dgm:cxn modelId="{F73F8172-50AC-4A8E-88DF-7F6D5334D727}" type="presOf" srcId="{C6A99966-DF56-43FA-875A-295481AB31B3}" destId="{CFF281D9-CDAA-4B07-A483-EC3DE06BEF89}" srcOrd="1" destOrd="0" presId="urn:microsoft.com/office/officeart/2005/8/layout/list1"/>
    <dgm:cxn modelId="{B2FEEB72-756B-4F38-AB7E-7E2BBD96DBA4}" srcId="{0001AC71-F475-4211-8213-E525FD023FDF}" destId="{3138D6DF-E903-47AD-A3AF-FC131CDC284B}" srcOrd="1" destOrd="0" parTransId="{09BB89C2-1618-4E59-8756-BEB6862939BB}" sibTransId="{DE8DDF51-DC8D-4CEA-B936-3CA66A00EED0}"/>
    <dgm:cxn modelId="{F6436154-C692-403D-97EB-FD4DB4474A4A}" type="presOf" srcId="{2DEAF231-63DE-4DAF-BA43-A50CAE6A8EEF}" destId="{A9F37148-F869-4F64-9C9B-E2C617238574}" srcOrd="0" destOrd="0" presId="urn:microsoft.com/office/officeart/2005/8/layout/list1"/>
    <dgm:cxn modelId="{83BBA17A-7BD4-4548-ABE2-9270AB42071A}" type="presOf" srcId="{3138D6DF-E903-47AD-A3AF-FC131CDC284B}" destId="{06793A4E-CA4B-4228-B769-C6535443D5B9}" srcOrd="0" destOrd="0" presId="urn:microsoft.com/office/officeart/2005/8/layout/list1"/>
    <dgm:cxn modelId="{46B8FF8B-2EB0-4584-ABDB-3C9241CA7554}" type="presOf" srcId="{11216DD4-3EC7-48D3-BE06-834E4C92B9EA}" destId="{B4F61088-6764-4A38-AF78-8E89A6177BBC}" srcOrd="1" destOrd="0" presId="urn:microsoft.com/office/officeart/2005/8/layout/list1"/>
    <dgm:cxn modelId="{B97B298F-48A4-4F28-97BD-9CA38888D0E5}" srcId="{0001AC71-F475-4211-8213-E525FD023FDF}" destId="{C6A99966-DF56-43FA-875A-295481AB31B3}" srcOrd="2" destOrd="0" parTransId="{E447E717-6C1B-4870-B42D-576D8514AB98}" sibTransId="{9F0FEBC9-9345-4BC8-B1AA-4B0878EA547C}"/>
    <dgm:cxn modelId="{B918E5C1-D852-4481-802B-08CC80BFB7A5}" type="presOf" srcId="{0001AC71-F475-4211-8213-E525FD023FDF}" destId="{EEDDF3E1-0359-4781-AA19-8AF8C9583988}" srcOrd="0" destOrd="0" presId="urn:microsoft.com/office/officeart/2005/8/layout/list1"/>
    <dgm:cxn modelId="{DFB5D6C8-9447-4CE5-8F2F-3B6A716194FA}" srcId="{0001AC71-F475-4211-8213-E525FD023FDF}" destId="{11216DD4-3EC7-48D3-BE06-834E4C92B9EA}" srcOrd="0" destOrd="0" parTransId="{FE95832C-2FD1-4C46-8CD0-CEF75A867D4B}" sibTransId="{CF168E21-E6C4-447A-9BBF-98E31D068DEB}"/>
    <dgm:cxn modelId="{1382DDCD-E910-469E-B9AF-BE34712E18D5}" type="presOf" srcId="{11216DD4-3EC7-48D3-BE06-834E4C92B9EA}" destId="{373258DA-100F-4D8D-821C-64EAD1F92DA8}" srcOrd="0" destOrd="0" presId="urn:microsoft.com/office/officeart/2005/8/layout/list1"/>
    <dgm:cxn modelId="{FF5B2FD5-FEE2-4B28-AF68-FA32A9D34C2B}" srcId="{0001AC71-F475-4211-8213-E525FD023FDF}" destId="{2DEAF231-63DE-4DAF-BA43-A50CAE6A8EEF}" srcOrd="3" destOrd="0" parTransId="{29E58E28-EBB7-4EF7-8775-CEFD79D2B419}" sibTransId="{C43D2741-531C-4BC2-8FFF-9DBBC2C1AE4D}"/>
    <dgm:cxn modelId="{A42EE2DE-E81D-4BAF-B1CE-EDDF152F72AE}" type="presOf" srcId="{3138D6DF-E903-47AD-A3AF-FC131CDC284B}" destId="{8283A025-6B96-4C8B-A562-795A9D91E5F5}" srcOrd="1" destOrd="0" presId="urn:microsoft.com/office/officeart/2005/8/layout/list1"/>
    <dgm:cxn modelId="{D6626CB3-01E0-44A8-802B-590F2C53359E}" type="presParOf" srcId="{EEDDF3E1-0359-4781-AA19-8AF8C9583988}" destId="{589C15EF-EED9-4BDE-8729-18DC8E341647}" srcOrd="0" destOrd="0" presId="urn:microsoft.com/office/officeart/2005/8/layout/list1"/>
    <dgm:cxn modelId="{6D1BCC35-2F19-4FF4-B568-DC0078998E4C}" type="presParOf" srcId="{589C15EF-EED9-4BDE-8729-18DC8E341647}" destId="{373258DA-100F-4D8D-821C-64EAD1F92DA8}" srcOrd="0" destOrd="0" presId="urn:microsoft.com/office/officeart/2005/8/layout/list1"/>
    <dgm:cxn modelId="{04E1EDB0-C407-4C29-B162-0609EE2B4D46}" type="presParOf" srcId="{589C15EF-EED9-4BDE-8729-18DC8E341647}" destId="{B4F61088-6764-4A38-AF78-8E89A6177BBC}" srcOrd="1" destOrd="0" presId="urn:microsoft.com/office/officeart/2005/8/layout/list1"/>
    <dgm:cxn modelId="{9CE71AAA-1C82-4EB9-BB65-0C4AC157D05D}" type="presParOf" srcId="{EEDDF3E1-0359-4781-AA19-8AF8C9583988}" destId="{D8D86B70-5894-455F-B882-5267AD93EAE1}" srcOrd="1" destOrd="0" presId="urn:microsoft.com/office/officeart/2005/8/layout/list1"/>
    <dgm:cxn modelId="{9866F0FB-AA46-4CE8-88D8-198EC62EEB04}" type="presParOf" srcId="{EEDDF3E1-0359-4781-AA19-8AF8C9583988}" destId="{0F43EE11-9A99-410F-B99B-2A9EAFD703DF}" srcOrd="2" destOrd="0" presId="urn:microsoft.com/office/officeart/2005/8/layout/list1"/>
    <dgm:cxn modelId="{E19E089F-D78D-4B92-8B4D-D99E425A169C}" type="presParOf" srcId="{EEDDF3E1-0359-4781-AA19-8AF8C9583988}" destId="{9628396E-96A3-45FE-9DE4-9C840CD8D874}" srcOrd="3" destOrd="0" presId="urn:microsoft.com/office/officeart/2005/8/layout/list1"/>
    <dgm:cxn modelId="{50E3C79E-B6F0-4CBE-91E0-0A2B2A77E06C}" type="presParOf" srcId="{EEDDF3E1-0359-4781-AA19-8AF8C9583988}" destId="{E5DE20DE-AE68-4764-8C81-ADBBE26E9D42}" srcOrd="4" destOrd="0" presId="urn:microsoft.com/office/officeart/2005/8/layout/list1"/>
    <dgm:cxn modelId="{407121F1-8FE2-43F4-9193-0FD920D35994}" type="presParOf" srcId="{E5DE20DE-AE68-4764-8C81-ADBBE26E9D42}" destId="{06793A4E-CA4B-4228-B769-C6535443D5B9}" srcOrd="0" destOrd="0" presId="urn:microsoft.com/office/officeart/2005/8/layout/list1"/>
    <dgm:cxn modelId="{FA8F1EB9-9B89-4FC9-A41D-07F6E0CBEB8C}" type="presParOf" srcId="{E5DE20DE-AE68-4764-8C81-ADBBE26E9D42}" destId="{8283A025-6B96-4C8B-A562-795A9D91E5F5}" srcOrd="1" destOrd="0" presId="urn:microsoft.com/office/officeart/2005/8/layout/list1"/>
    <dgm:cxn modelId="{52EE1DEC-7396-4361-A410-F4953950DBA0}" type="presParOf" srcId="{EEDDF3E1-0359-4781-AA19-8AF8C9583988}" destId="{A7A201E8-6E75-4EA1-B4F5-C21E18972F27}" srcOrd="5" destOrd="0" presId="urn:microsoft.com/office/officeart/2005/8/layout/list1"/>
    <dgm:cxn modelId="{88FFAF52-FFAB-4139-A7D6-640BA2900283}" type="presParOf" srcId="{EEDDF3E1-0359-4781-AA19-8AF8C9583988}" destId="{1F1971C6-93AD-46C4-B23F-361F682CA6E0}" srcOrd="6" destOrd="0" presId="urn:microsoft.com/office/officeart/2005/8/layout/list1"/>
    <dgm:cxn modelId="{D07ABDCA-4A13-4DE1-9928-C5D261201AC7}" type="presParOf" srcId="{EEDDF3E1-0359-4781-AA19-8AF8C9583988}" destId="{B9656DE5-9FF1-46BF-A7EE-E35E56D375F6}" srcOrd="7" destOrd="0" presId="urn:microsoft.com/office/officeart/2005/8/layout/list1"/>
    <dgm:cxn modelId="{55633C40-95B4-43F5-A1A7-5EE90ED2A564}" type="presParOf" srcId="{EEDDF3E1-0359-4781-AA19-8AF8C9583988}" destId="{C9A9F76A-F8AB-471E-9AC2-7C8AD670062A}" srcOrd="8" destOrd="0" presId="urn:microsoft.com/office/officeart/2005/8/layout/list1"/>
    <dgm:cxn modelId="{132E05B5-D08F-40F6-97A0-DC332BDA6B20}" type="presParOf" srcId="{C9A9F76A-F8AB-471E-9AC2-7C8AD670062A}" destId="{BD3043B7-273F-46FF-967A-F60362CBF113}" srcOrd="0" destOrd="0" presId="urn:microsoft.com/office/officeart/2005/8/layout/list1"/>
    <dgm:cxn modelId="{351CD083-8717-47D3-81D8-3DDC4EA7B88D}" type="presParOf" srcId="{C9A9F76A-F8AB-471E-9AC2-7C8AD670062A}" destId="{CFF281D9-CDAA-4B07-A483-EC3DE06BEF89}" srcOrd="1" destOrd="0" presId="urn:microsoft.com/office/officeart/2005/8/layout/list1"/>
    <dgm:cxn modelId="{33D76A77-4BCA-4F9B-9609-3982D4772B48}" type="presParOf" srcId="{EEDDF3E1-0359-4781-AA19-8AF8C9583988}" destId="{668BB0BD-8CA2-4A52-996B-4EFDFA02ACDA}" srcOrd="9" destOrd="0" presId="urn:microsoft.com/office/officeart/2005/8/layout/list1"/>
    <dgm:cxn modelId="{ACDB9AAA-669B-4CD8-BA2B-018215031970}" type="presParOf" srcId="{EEDDF3E1-0359-4781-AA19-8AF8C9583988}" destId="{85C25072-88F3-472C-B3F3-E7A653FD0F9B}" srcOrd="10" destOrd="0" presId="urn:microsoft.com/office/officeart/2005/8/layout/list1"/>
    <dgm:cxn modelId="{46DB3B6F-A2BC-4825-AAC7-F37A849BE6D1}" type="presParOf" srcId="{EEDDF3E1-0359-4781-AA19-8AF8C9583988}" destId="{A76F6959-FCD7-4B57-BC3D-3AC4B0E27B4E}" srcOrd="11" destOrd="0" presId="urn:microsoft.com/office/officeart/2005/8/layout/list1"/>
    <dgm:cxn modelId="{2107A0B2-997F-4D69-A9ED-7F2C01F75F3A}" type="presParOf" srcId="{EEDDF3E1-0359-4781-AA19-8AF8C9583988}" destId="{B4387F99-347D-4587-9B34-5603F1982B89}" srcOrd="12" destOrd="0" presId="urn:microsoft.com/office/officeart/2005/8/layout/list1"/>
    <dgm:cxn modelId="{C089CA98-944A-4408-9D58-85ADB46FB426}" type="presParOf" srcId="{B4387F99-347D-4587-9B34-5603F1982B89}" destId="{A9F37148-F869-4F64-9C9B-E2C617238574}" srcOrd="0" destOrd="0" presId="urn:microsoft.com/office/officeart/2005/8/layout/list1"/>
    <dgm:cxn modelId="{79A0F803-B37D-469A-BCC0-622B34D61049}" type="presParOf" srcId="{B4387F99-347D-4587-9B34-5603F1982B89}" destId="{2995AF9F-4A21-4407-A527-C0D1D7C10908}" srcOrd="1" destOrd="0" presId="urn:microsoft.com/office/officeart/2005/8/layout/list1"/>
    <dgm:cxn modelId="{F4759DD3-B67F-4C18-ABC1-56CB2B460580}" type="presParOf" srcId="{EEDDF3E1-0359-4781-AA19-8AF8C9583988}" destId="{ED78B2EA-51DE-4D47-8720-B2F5A884CD60}" srcOrd="13" destOrd="0" presId="urn:microsoft.com/office/officeart/2005/8/layout/list1"/>
    <dgm:cxn modelId="{66932D15-02E2-49F5-873E-9430CD8A32B5}" type="presParOf" srcId="{EEDDF3E1-0359-4781-AA19-8AF8C9583988}" destId="{7FE3ACB6-F039-4484-8957-FA8CB45DFDA9}"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09D749-D10F-43BA-B7EF-78321F463F9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868CB89-162B-4197-9A9D-326EE9F1B84F}">
      <dgm:prSet/>
      <dgm:spPr/>
      <dgm:t>
        <a:bodyPr/>
        <a:lstStyle/>
        <a:p>
          <a:r>
            <a:rPr lang="en-GB"/>
            <a:t>Tort law categories are split into numerous including:</a:t>
          </a:r>
          <a:endParaRPr lang="en-US"/>
        </a:p>
      </dgm:t>
    </dgm:pt>
    <dgm:pt modelId="{BA117937-AF1A-48F9-8FD6-1A5A38CACE52}" type="parTrans" cxnId="{ACD66804-AE8A-4909-8527-0FDD567D2D19}">
      <dgm:prSet/>
      <dgm:spPr/>
      <dgm:t>
        <a:bodyPr/>
        <a:lstStyle/>
        <a:p>
          <a:endParaRPr lang="en-US"/>
        </a:p>
      </dgm:t>
    </dgm:pt>
    <dgm:pt modelId="{BB234948-5FF3-480B-B8C5-0FFF666B94DD}" type="sibTrans" cxnId="{ACD66804-AE8A-4909-8527-0FDD567D2D19}">
      <dgm:prSet/>
      <dgm:spPr/>
      <dgm:t>
        <a:bodyPr/>
        <a:lstStyle/>
        <a:p>
          <a:endParaRPr lang="en-US"/>
        </a:p>
      </dgm:t>
    </dgm:pt>
    <dgm:pt modelId="{D1DF67E9-A100-4DDE-9FF3-442EC9844678}">
      <dgm:prSet/>
      <dgm:spPr/>
      <dgm:t>
        <a:bodyPr/>
        <a:lstStyle/>
        <a:p>
          <a:r>
            <a:rPr lang="en-GB"/>
            <a:t>1. Negligence. </a:t>
          </a:r>
          <a:endParaRPr lang="en-US"/>
        </a:p>
      </dgm:t>
    </dgm:pt>
    <dgm:pt modelId="{796AD92D-803B-4199-A083-7FE31E5D8134}" type="parTrans" cxnId="{07E477EA-1FAB-4A94-9038-B0A45BFEADDC}">
      <dgm:prSet/>
      <dgm:spPr/>
      <dgm:t>
        <a:bodyPr/>
        <a:lstStyle/>
        <a:p>
          <a:endParaRPr lang="en-US"/>
        </a:p>
      </dgm:t>
    </dgm:pt>
    <dgm:pt modelId="{3A48992E-1712-4944-9FD5-487DC5FB9D66}" type="sibTrans" cxnId="{07E477EA-1FAB-4A94-9038-B0A45BFEADDC}">
      <dgm:prSet/>
      <dgm:spPr/>
      <dgm:t>
        <a:bodyPr/>
        <a:lstStyle/>
        <a:p>
          <a:endParaRPr lang="en-US"/>
        </a:p>
      </dgm:t>
    </dgm:pt>
    <dgm:pt modelId="{066FA696-041F-4FCE-9309-607BF9A28FDA}">
      <dgm:prSet/>
      <dgm:spPr/>
      <dgm:t>
        <a:bodyPr/>
        <a:lstStyle/>
        <a:p>
          <a:r>
            <a:rPr lang="en-GB"/>
            <a:t>2. Trespass. </a:t>
          </a:r>
          <a:endParaRPr lang="en-US"/>
        </a:p>
      </dgm:t>
    </dgm:pt>
    <dgm:pt modelId="{E30AE132-2B2C-44D6-8A3D-933B89480015}" type="parTrans" cxnId="{BAD75379-5704-46ED-A934-EED057A7D0CE}">
      <dgm:prSet/>
      <dgm:spPr/>
      <dgm:t>
        <a:bodyPr/>
        <a:lstStyle/>
        <a:p>
          <a:endParaRPr lang="en-US"/>
        </a:p>
      </dgm:t>
    </dgm:pt>
    <dgm:pt modelId="{9563A2BE-FE68-411E-A86D-996178CB621E}" type="sibTrans" cxnId="{BAD75379-5704-46ED-A934-EED057A7D0CE}">
      <dgm:prSet/>
      <dgm:spPr/>
      <dgm:t>
        <a:bodyPr/>
        <a:lstStyle/>
        <a:p>
          <a:endParaRPr lang="en-US"/>
        </a:p>
      </dgm:t>
    </dgm:pt>
    <dgm:pt modelId="{64469471-6F1F-451F-B1D9-CE1F82E341BE}">
      <dgm:prSet/>
      <dgm:spPr/>
      <dgm:t>
        <a:bodyPr/>
        <a:lstStyle/>
        <a:p>
          <a:r>
            <a:rPr lang="en-GB"/>
            <a:t>3. Defamation. </a:t>
          </a:r>
          <a:endParaRPr lang="en-US"/>
        </a:p>
      </dgm:t>
    </dgm:pt>
    <dgm:pt modelId="{69F50030-2F89-4E55-ADF9-C2E00D717A0E}" type="parTrans" cxnId="{2CBC3C1D-A61D-4424-9998-C583693623C7}">
      <dgm:prSet/>
      <dgm:spPr/>
      <dgm:t>
        <a:bodyPr/>
        <a:lstStyle/>
        <a:p>
          <a:endParaRPr lang="en-US"/>
        </a:p>
      </dgm:t>
    </dgm:pt>
    <dgm:pt modelId="{82F7D761-3F98-487E-8113-9337EAFB2CDC}" type="sibTrans" cxnId="{2CBC3C1D-A61D-4424-9998-C583693623C7}">
      <dgm:prSet/>
      <dgm:spPr/>
      <dgm:t>
        <a:bodyPr/>
        <a:lstStyle/>
        <a:p>
          <a:endParaRPr lang="en-US"/>
        </a:p>
      </dgm:t>
    </dgm:pt>
    <dgm:pt modelId="{63022340-D8AC-4892-8FEF-8795AF12B173}">
      <dgm:prSet/>
      <dgm:spPr/>
      <dgm:t>
        <a:bodyPr/>
        <a:lstStyle/>
        <a:p>
          <a:r>
            <a:rPr lang="en-GB"/>
            <a:t>4. Nuisance.</a:t>
          </a:r>
          <a:endParaRPr lang="en-US"/>
        </a:p>
      </dgm:t>
    </dgm:pt>
    <dgm:pt modelId="{DF5C5697-6CF9-4FD6-AB50-C641936AB8F4}" type="parTrans" cxnId="{5A5C08FF-D8D2-4A9C-ACFC-2B493355D505}">
      <dgm:prSet/>
      <dgm:spPr/>
      <dgm:t>
        <a:bodyPr/>
        <a:lstStyle/>
        <a:p>
          <a:endParaRPr lang="en-US"/>
        </a:p>
      </dgm:t>
    </dgm:pt>
    <dgm:pt modelId="{BCDCD465-0DF7-4550-805C-7E23EA1B54A5}" type="sibTrans" cxnId="{5A5C08FF-D8D2-4A9C-ACFC-2B493355D505}">
      <dgm:prSet/>
      <dgm:spPr/>
      <dgm:t>
        <a:bodyPr/>
        <a:lstStyle/>
        <a:p>
          <a:endParaRPr lang="en-US"/>
        </a:p>
      </dgm:t>
    </dgm:pt>
    <dgm:pt modelId="{D57691E4-1BFD-4E71-B669-E5107D433068}">
      <dgm:prSet/>
      <dgm:spPr/>
      <dgm:t>
        <a:bodyPr/>
        <a:lstStyle/>
        <a:p>
          <a:r>
            <a:rPr lang="en-GB"/>
            <a:t>And much more which we will discuss throughout this module.</a:t>
          </a:r>
          <a:endParaRPr lang="en-US"/>
        </a:p>
      </dgm:t>
    </dgm:pt>
    <dgm:pt modelId="{9B1DB139-6C3A-4513-9878-4023329D8561}" type="parTrans" cxnId="{22B5C12C-0AC9-4642-9893-E9DEC3351965}">
      <dgm:prSet/>
      <dgm:spPr/>
      <dgm:t>
        <a:bodyPr/>
        <a:lstStyle/>
        <a:p>
          <a:endParaRPr lang="en-US"/>
        </a:p>
      </dgm:t>
    </dgm:pt>
    <dgm:pt modelId="{B4BBB5E5-4DE3-434C-B736-C63F10206FB2}" type="sibTrans" cxnId="{22B5C12C-0AC9-4642-9893-E9DEC3351965}">
      <dgm:prSet/>
      <dgm:spPr/>
      <dgm:t>
        <a:bodyPr/>
        <a:lstStyle/>
        <a:p>
          <a:endParaRPr lang="en-US"/>
        </a:p>
      </dgm:t>
    </dgm:pt>
    <dgm:pt modelId="{0911E663-507A-4F3D-B97A-B78A94B4E1A3}" type="pres">
      <dgm:prSet presAssocID="{3F09D749-D10F-43BA-B7EF-78321F463F96}" presName="diagram" presStyleCnt="0">
        <dgm:presLayoutVars>
          <dgm:dir/>
          <dgm:resizeHandles val="exact"/>
        </dgm:presLayoutVars>
      </dgm:prSet>
      <dgm:spPr/>
    </dgm:pt>
    <dgm:pt modelId="{6D0AA457-557A-4627-B088-626BB6C279CD}" type="pres">
      <dgm:prSet presAssocID="{8868CB89-162B-4197-9A9D-326EE9F1B84F}" presName="node" presStyleLbl="node1" presStyleIdx="0" presStyleCnt="6">
        <dgm:presLayoutVars>
          <dgm:bulletEnabled val="1"/>
        </dgm:presLayoutVars>
      </dgm:prSet>
      <dgm:spPr/>
    </dgm:pt>
    <dgm:pt modelId="{EA2B5687-EE78-4C24-A5D4-AC0753D505EB}" type="pres">
      <dgm:prSet presAssocID="{BB234948-5FF3-480B-B8C5-0FFF666B94DD}" presName="sibTrans" presStyleCnt="0"/>
      <dgm:spPr/>
    </dgm:pt>
    <dgm:pt modelId="{6F4C3D91-FB65-4F82-99C6-05B4F250430B}" type="pres">
      <dgm:prSet presAssocID="{D1DF67E9-A100-4DDE-9FF3-442EC9844678}" presName="node" presStyleLbl="node1" presStyleIdx="1" presStyleCnt="6">
        <dgm:presLayoutVars>
          <dgm:bulletEnabled val="1"/>
        </dgm:presLayoutVars>
      </dgm:prSet>
      <dgm:spPr/>
    </dgm:pt>
    <dgm:pt modelId="{9853B232-54A2-49AA-8676-E474F2810B79}" type="pres">
      <dgm:prSet presAssocID="{3A48992E-1712-4944-9FD5-487DC5FB9D66}" presName="sibTrans" presStyleCnt="0"/>
      <dgm:spPr/>
    </dgm:pt>
    <dgm:pt modelId="{71760962-C713-43FC-851A-6129AF112EAF}" type="pres">
      <dgm:prSet presAssocID="{066FA696-041F-4FCE-9309-607BF9A28FDA}" presName="node" presStyleLbl="node1" presStyleIdx="2" presStyleCnt="6">
        <dgm:presLayoutVars>
          <dgm:bulletEnabled val="1"/>
        </dgm:presLayoutVars>
      </dgm:prSet>
      <dgm:spPr/>
    </dgm:pt>
    <dgm:pt modelId="{B1D89F62-EDA9-4825-85EE-8122D51BF70E}" type="pres">
      <dgm:prSet presAssocID="{9563A2BE-FE68-411E-A86D-996178CB621E}" presName="sibTrans" presStyleCnt="0"/>
      <dgm:spPr/>
    </dgm:pt>
    <dgm:pt modelId="{942D8EB2-45EF-42A5-AB23-CF095B0B9A7A}" type="pres">
      <dgm:prSet presAssocID="{64469471-6F1F-451F-B1D9-CE1F82E341BE}" presName="node" presStyleLbl="node1" presStyleIdx="3" presStyleCnt="6">
        <dgm:presLayoutVars>
          <dgm:bulletEnabled val="1"/>
        </dgm:presLayoutVars>
      </dgm:prSet>
      <dgm:spPr/>
    </dgm:pt>
    <dgm:pt modelId="{5024DE18-6641-46E3-B442-AA616CF6B11D}" type="pres">
      <dgm:prSet presAssocID="{82F7D761-3F98-487E-8113-9337EAFB2CDC}" presName="sibTrans" presStyleCnt="0"/>
      <dgm:spPr/>
    </dgm:pt>
    <dgm:pt modelId="{F2F03F4C-1F8B-4F79-975D-E68E1A316BB2}" type="pres">
      <dgm:prSet presAssocID="{63022340-D8AC-4892-8FEF-8795AF12B173}" presName="node" presStyleLbl="node1" presStyleIdx="4" presStyleCnt="6">
        <dgm:presLayoutVars>
          <dgm:bulletEnabled val="1"/>
        </dgm:presLayoutVars>
      </dgm:prSet>
      <dgm:spPr/>
    </dgm:pt>
    <dgm:pt modelId="{FA2E2541-3BDC-4F86-A063-1537CE876FCD}" type="pres">
      <dgm:prSet presAssocID="{BCDCD465-0DF7-4550-805C-7E23EA1B54A5}" presName="sibTrans" presStyleCnt="0"/>
      <dgm:spPr/>
    </dgm:pt>
    <dgm:pt modelId="{3BD784FA-B607-4A69-9FD1-4745A0D6408A}" type="pres">
      <dgm:prSet presAssocID="{D57691E4-1BFD-4E71-B669-E5107D433068}" presName="node" presStyleLbl="node1" presStyleIdx="5" presStyleCnt="6">
        <dgm:presLayoutVars>
          <dgm:bulletEnabled val="1"/>
        </dgm:presLayoutVars>
      </dgm:prSet>
      <dgm:spPr/>
    </dgm:pt>
  </dgm:ptLst>
  <dgm:cxnLst>
    <dgm:cxn modelId="{ACD66804-AE8A-4909-8527-0FDD567D2D19}" srcId="{3F09D749-D10F-43BA-B7EF-78321F463F96}" destId="{8868CB89-162B-4197-9A9D-326EE9F1B84F}" srcOrd="0" destOrd="0" parTransId="{BA117937-AF1A-48F9-8FD6-1A5A38CACE52}" sibTransId="{BB234948-5FF3-480B-B8C5-0FFF666B94DD}"/>
    <dgm:cxn modelId="{CD50E20E-B11D-4961-BCCF-6463435C0FDF}" type="presOf" srcId="{066FA696-041F-4FCE-9309-607BF9A28FDA}" destId="{71760962-C713-43FC-851A-6129AF112EAF}" srcOrd="0" destOrd="0" presId="urn:microsoft.com/office/officeart/2005/8/layout/default"/>
    <dgm:cxn modelId="{2CBC3C1D-A61D-4424-9998-C583693623C7}" srcId="{3F09D749-D10F-43BA-B7EF-78321F463F96}" destId="{64469471-6F1F-451F-B1D9-CE1F82E341BE}" srcOrd="3" destOrd="0" parTransId="{69F50030-2F89-4E55-ADF9-C2E00D717A0E}" sibTransId="{82F7D761-3F98-487E-8113-9337EAFB2CDC}"/>
    <dgm:cxn modelId="{63955B27-A3D3-421E-9A28-3DED18FD6278}" type="presOf" srcId="{8868CB89-162B-4197-9A9D-326EE9F1B84F}" destId="{6D0AA457-557A-4627-B088-626BB6C279CD}" srcOrd="0" destOrd="0" presId="urn:microsoft.com/office/officeart/2005/8/layout/default"/>
    <dgm:cxn modelId="{22B5C12C-0AC9-4642-9893-E9DEC3351965}" srcId="{3F09D749-D10F-43BA-B7EF-78321F463F96}" destId="{D57691E4-1BFD-4E71-B669-E5107D433068}" srcOrd="5" destOrd="0" parTransId="{9B1DB139-6C3A-4513-9878-4023329D8561}" sibTransId="{B4BBB5E5-4DE3-434C-B736-C63F10206FB2}"/>
    <dgm:cxn modelId="{9B53943F-EA2F-4107-9F19-B5BB0C76D6C6}" type="presOf" srcId="{63022340-D8AC-4892-8FEF-8795AF12B173}" destId="{F2F03F4C-1F8B-4F79-975D-E68E1A316BB2}" srcOrd="0" destOrd="0" presId="urn:microsoft.com/office/officeart/2005/8/layout/default"/>
    <dgm:cxn modelId="{29BEC43F-42AE-4CC1-9919-0B769464C5E3}" type="presOf" srcId="{D57691E4-1BFD-4E71-B669-E5107D433068}" destId="{3BD784FA-B607-4A69-9FD1-4745A0D6408A}" srcOrd="0" destOrd="0" presId="urn:microsoft.com/office/officeart/2005/8/layout/default"/>
    <dgm:cxn modelId="{462F2B6B-629B-4E43-B4CD-E2A890AA2EB9}" type="presOf" srcId="{64469471-6F1F-451F-B1D9-CE1F82E341BE}" destId="{942D8EB2-45EF-42A5-AB23-CF095B0B9A7A}" srcOrd="0" destOrd="0" presId="urn:microsoft.com/office/officeart/2005/8/layout/default"/>
    <dgm:cxn modelId="{BAD75379-5704-46ED-A934-EED057A7D0CE}" srcId="{3F09D749-D10F-43BA-B7EF-78321F463F96}" destId="{066FA696-041F-4FCE-9309-607BF9A28FDA}" srcOrd="2" destOrd="0" parTransId="{E30AE132-2B2C-44D6-8A3D-933B89480015}" sibTransId="{9563A2BE-FE68-411E-A86D-996178CB621E}"/>
    <dgm:cxn modelId="{3CE511D0-C4E6-4752-BB9C-A6CDB40535AC}" type="presOf" srcId="{D1DF67E9-A100-4DDE-9FF3-442EC9844678}" destId="{6F4C3D91-FB65-4F82-99C6-05B4F250430B}" srcOrd="0" destOrd="0" presId="urn:microsoft.com/office/officeart/2005/8/layout/default"/>
    <dgm:cxn modelId="{DB7604E9-D7EB-4E5E-AAD2-63FB603070E6}" type="presOf" srcId="{3F09D749-D10F-43BA-B7EF-78321F463F96}" destId="{0911E663-507A-4F3D-B97A-B78A94B4E1A3}" srcOrd="0" destOrd="0" presId="urn:microsoft.com/office/officeart/2005/8/layout/default"/>
    <dgm:cxn modelId="{07E477EA-1FAB-4A94-9038-B0A45BFEADDC}" srcId="{3F09D749-D10F-43BA-B7EF-78321F463F96}" destId="{D1DF67E9-A100-4DDE-9FF3-442EC9844678}" srcOrd="1" destOrd="0" parTransId="{796AD92D-803B-4199-A083-7FE31E5D8134}" sibTransId="{3A48992E-1712-4944-9FD5-487DC5FB9D66}"/>
    <dgm:cxn modelId="{5A5C08FF-D8D2-4A9C-ACFC-2B493355D505}" srcId="{3F09D749-D10F-43BA-B7EF-78321F463F96}" destId="{63022340-D8AC-4892-8FEF-8795AF12B173}" srcOrd="4" destOrd="0" parTransId="{DF5C5697-6CF9-4FD6-AB50-C641936AB8F4}" sibTransId="{BCDCD465-0DF7-4550-805C-7E23EA1B54A5}"/>
    <dgm:cxn modelId="{06AE7743-4C20-44A9-9A1E-87ACE8515369}" type="presParOf" srcId="{0911E663-507A-4F3D-B97A-B78A94B4E1A3}" destId="{6D0AA457-557A-4627-B088-626BB6C279CD}" srcOrd="0" destOrd="0" presId="urn:microsoft.com/office/officeart/2005/8/layout/default"/>
    <dgm:cxn modelId="{55E8E6CF-92F0-443B-8805-032988DE3878}" type="presParOf" srcId="{0911E663-507A-4F3D-B97A-B78A94B4E1A3}" destId="{EA2B5687-EE78-4C24-A5D4-AC0753D505EB}" srcOrd="1" destOrd="0" presId="urn:microsoft.com/office/officeart/2005/8/layout/default"/>
    <dgm:cxn modelId="{057257FB-B74D-4FC2-A8CC-A12ECCDD7F40}" type="presParOf" srcId="{0911E663-507A-4F3D-B97A-B78A94B4E1A3}" destId="{6F4C3D91-FB65-4F82-99C6-05B4F250430B}" srcOrd="2" destOrd="0" presId="urn:microsoft.com/office/officeart/2005/8/layout/default"/>
    <dgm:cxn modelId="{2CB1AFAB-E580-4D19-A9C8-B2DFFDACB2A1}" type="presParOf" srcId="{0911E663-507A-4F3D-B97A-B78A94B4E1A3}" destId="{9853B232-54A2-49AA-8676-E474F2810B79}" srcOrd="3" destOrd="0" presId="urn:microsoft.com/office/officeart/2005/8/layout/default"/>
    <dgm:cxn modelId="{54D5F481-5AB8-4D30-8D6E-8C2BF9FDC0ED}" type="presParOf" srcId="{0911E663-507A-4F3D-B97A-B78A94B4E1A3}" destId="{71760962-C713-43FC-851A-6129AF112EAF}" srcOrd="4" destOrd="0" presId="urn:microsoft.com/office/officeart/2005/8/layout/default"/>
    <dgm:cxn modelId="{5FB8551D-F849-4663-9A09-B92C83B01FCB}" type="presParOf" srcId="{0911E663-507A-4F3D-B97A-B78A94B4E1A3}" destId="{B1D89F62-EDA9-4825-85EE-8122D51BF70E}" srcOrd="5" destOrd="0" presId="urn:microsoft.com/office/officeart/2005/8/layout/default"/>
    <dgm:cxn modelId="{CA1FDB7D-6456-4149-B061-0EAD1BA78BFF}" type="presParOf" srcId="{0911E663-507A-4F3D-B97A-B78A94B4E1A3}" destId="{942D8EB2-45EF-42A5-AB23-CF095B0B9A7A}" srcOrd="6" destOrd="0" presId="urn:microsoft.com/office/officeart/2005/8/layout/default"/>
    <dgm:cxn modelId="{250711DD-9262-40D8-8FA7-9EBBF9CAE608}" type="presParOf" srcId="{0911E663-507A-4F3D-B97A-B78A94B4E1A3}" destId="{5024DE18-6641-46E3-B442-AA616CF6B11D}" srcOrd="7" destOrd="0" presId="urn:microsoft.com/office/officeart/2005/8/layout/default"/>
    <dgm:cxn modelId="{77F81258-924D-4714-A8DA-15F3A2CFEA32}" type="presParOf" srcId="{0911E663-507A-4F3D-B97A-B78A94B4E1A3}" destId="{F2F03F4C-1F8B-4F79-975D-E68E1A316BB2}" srcOrd="8" destOrd="0" presId="urn:microsoft.com/office/officeart/2005/8/layout/default"/>
    <dgm:cxn modelId="{4DB36DBC-E619-42B9-A8F2-DC7AC7EAB965}" type="presParOf" srcId="{0911E663-507A-4F3D-B97A-B78A94B4E1A3}" destId="{FA2E2541-3BDC-4F86-A063-1537CE876FCD}" srcOrd="9" destOrd="0" presId="urn:microsoft.com/office/officeart/2005/8/layout/default"/>
    <dgm:cxn modelId="{DB039B56-6059-4CD2-A309-292372C8AAF3}" type="presParOf" srcId="{0911E663-507A-4F3D-B97A-B78A94B4E1A3}" destId="{3BD784FA-B607-4A69-9FD1-4745A0D6408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6F42EE-7425-4795-8132-549B5693EC3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271B000-6EB0-474B-BF3E-8BF6D31FD03B}">
      <dgm:prSet/>
      <dgm:spPr/>
      <dgm:t>
        <a:bodyPr/>
        <a:lstStyle/>
        <a:p>
          <a:r>
            <a:rPr lang="en-GB"/>
            <a:t>Concerns someone being injured or wronged. </a:t>
          </a:r>
          <a:endParaRPr lang="en-US"/>
        </a:p>
      </dgm:t>
    </dgm:pt>
    <dgm:pt modelId="{9B0966B9-4C5A-4CD6-811A-90CB068B7FE6}" type="parTrans" cxnId="{E5DBF792-5D74-4112-A308-3576DD99C2A0}">
      <dgm:prSet/>
      <dgm:spPr/>
      <dgm:t>
        <a:bodyPr/>
        <a:lstStyle/>
        <a:p>
          <a:endParaRPr lang="en-US"/>
        </a:p>
      </dgm:t>
    </dgm:pt>
    <dgm:pt modelId="{A2681EB0-3947-4B69-A297-417687C86574}" type="sibTrans" cxnId="{E5DBF792-5D74-4112-A308-3576DD99C2A0}">
      <dgm:prSet/>
      <dgm:spPr/>
      <dgm:t>
        <a:bodyPr/>
        <a:lstStyle/>
        <a:p>
          <a:endParaRPr lang="en-US"/>
        </a:p>
      </dgm:t>
    </dgm:pt>
    <dgm:pt modelId="{CC97A50F-328B-447B-8EC7-43A6E2EBA9C6}">
      <dgm:prSet/>
      <dgm:spPr/>
      <dgm:t>
        <a:bodyPr/>
        <a:lstStyle/>
        <a:p>
          <a:r>
            <a:rPr lang="en-GB"/>
            <a:t>For example, an individual being hit by a car. </a:t>
          </a:r>
          <a:endParaRPr lang="en-US"/>
        </a:p>
      </dgm:t>
    </dgm:pt>
    <dgm:pt modelId="{70E4B02A-6B90-4A95-9AD1-4C154E3E0D59}" type="parTrans" cxnId="{01034E28-208B-4B24-A28E-EF12771405A8}">
      <dgm:prSet/>
      <dgm:spPr/>
      <dgm:t>
        <a:bodyPr/>
        <a:lstStyle/>
        <a:p>
          <a:endParaRPr lang="en-US"/>
        </a:p>
      </dgm:t>
    </dgm:pt>
    <dgm:pt modelId="{0455AC87-7829-4401-A55B-1151BB65B586}" type="sibTrans" cxnId="{01034E28-208B-4B24-A28E-EF12771405A8}">
      <dgm:prSet/>
      <dgm:spPr/>
      <dgm:t>
        <a:bodyPr/>
        <a:lstStyle/>
        <a:p>
          <a:endParaRPr lang="en-US"/>
        </a:p>
      </dgm:t>
    </dgm:pt>
    <dgm:pt modelId="{0E2ECCA3-2BD7-4C28-B9A8-36C33BBA780D}">
      <dgm:prSet/>
      <dgm:spPr/>
      <dgm:t>
        <a:bodyPr/>
        <a:lstStyle/>
        <a:p>
          <a:r>
            <a:rPr lang="en-GB"/>
            <a:t>Psychological harm. </a:t>
          </a:r>
          <a:endParaRPr lang="en-US"/>
        </a:p>
      </dgm:t>
    </dgm:pt>
    <dgm:pt modelId="{AFC20224-ABCB-4009-9C54-7147B6668C2C}" type="parTrans" cxnId="{42A73572-00A5-46CE-9DF3-F4279C0DB733}">
      <dgm:prSet/>
      <dgm:spPr/>
      <dgm:t>
        <a:bodyPr/>
        <a:lstStyle/>
        <a:p>
          <a:endParaRPr lang="en-US"/>
        </a:p>
      </dgm:t>
    </dgm:pt>
    <dgm:pt modelId="{21694E39-7BAA-45C9-99F5-410972448DF0}" type="sibTrans" cxnId="{42A73572-00A5-46CE-9DF3-F4279C0DB733}">
      <dgm:prSet/>
      <dgm:spPr/>
      <dgm:t>
        <a:bodyPr/>
        <a:lstStyle/>
        <a:p>
          <a:endParaRPr lang="en-US"/>
        </a:p>
      </dgm:t>
    </dgm:pt>
    <dgm:pt modelId="{7BDDF3B7-BAC6-4983-A5B5-78A03C73B7C2}">
      <dgm:prSet/>
      <dgm:spPr/>
      <dgm:t>
        <a:bodyPr/>
        <a:lstStyle/>
        <a:p>
          <a:r>
            <a:rPr lang="en-GB"/>
            <a:t>Damages.</a:t>
          </a:r>
          <a:endParaRPr lang="en-US"/>
        </a:p>
      </dgm:t>
    </dgm:pt>
    <dgm:pt modelId="{FF22FEC0-BD64-42E0-8300-BB98B3A4AD71}" type="parTrans" cxnId="{829B0B42-1B50-4512-86C8-08B7FA227A8A}">
      <dgm:prSet/>
      <dgm:spPr/>
      <dgm:t>
        <a:bodyPr/>
        <a:lstStyle/>
        <a:p>
          <a:endParaRPr lang="en-US"/>
        </a:p>
      </dgm:t>
    </dgm:pt>
    <dgm:pt modelId="{BC3D9C21-5437-4EB0-A3FC-507E20A586C6}" type="sibTrans" cxnId="{829B0B42-1B50-4512-86C8-08B7FA227A8A}">
      <dgm:prSet/>
      <dgm:spPr/>
      <dgm:t>
        <a:bodyPr/>
        <a:lstStyle/>
        <a:p>
          <a:endParaRPr lang="en-US"/>
        </a:p>
      </dgm:t>
    </dgm:pt>
    <dgm:pt modelId="{F830D01B-1392-4D2A-9482-B9EE6ED86880}">
      <dgm:prSet/>
      <dgm:spPr/>
      <dgm:t>
        <a:bodyPr/>
        <a:lstStyle/>
        <a:p>
          <a:r>
            <a:rPr lang="en-GB"/>
            <a:t>Injury.</a:t>
          </a:r>
          <a:endParaRPr lang="en-US"/>
        </a:p>
      </dgm:t>
    </dgm:pt>
    <dgm:pt modelId="{4AE46334-D947-4B7B-A927-C3764545B0CD}" type="parTrans" cxnId="{96D52083-3880-44B6-8125-47F0674D1A07}">
      <dgm:prSet/>
      <dgm:spPr/>
      <dgm:t>
        <a:bodyPr/>
        <a:lstStyle/>
        <a:p>
          <a:endParaRPr lang="en-US"/>
        </a:p>
      </dgm:t>
    </dgm:pt>
    <dgm:pt modelId="{79524CE8-4AED-45E1-A8C1-23FC85C56114}" type="sibTrans" cxnId="{96D52083-3880-44B6-8125-47F0674D1A07}">
      <dgm:prSet/>
      <dgm:spPr/>
      <dgm:t>
        <a:bodyPr/>
        <a:lstStyle/>
        <a:p>
          <a:endParaRPr lang="en-US"/>
        </a:p>
      </dgm:t>
    </dgm:pt>
    <dgm:pt modelId="{1ABFC811-9A04-491D-8FD9-4CEE2DC0C5EA}">
      <dgm:prSet/>
      <dgm:spPr/>
      <dgm:t>
        <a:bodyPr/>
        <a:lstStyle/>
        <a:p>
          <a:r>
            <a:rPr lang="en-GB"/>
            <a:t>Wronged = an interference with the individuals' rights. </a:t>
          </a:r>
          <a:endParaRPr lang="en-US"/>
        </a:p>
      </dgm:t>
    </dgm:pt>
    <dgm:pt modelId="{6EE7EB2E-731B-4E98-BED2-F390C481B500}" type="parTrans" cxnId="{0C293951-B3E0-46D2-9167-14A6BDEC216B}">
      <dgm:prSet/>
      <dgm:spPr/>
      <dgm:t>
        <a:bodyPr/>
        <a:lstStyle/>
        <a:p>
          <a:endParaRPr lang="en-US"/>
        </a:p>
      </dgm:t>
    </dgm:pt>
    <dgm:pt modelId="{52501912-4DE3-4A4B-8FD4-10447D0BFA07}" type="sibTrans" cxnId="{0C293951-B3E0-46D2-9167-14A6BDEC216B}">
      <dgm:prSet/>
      <dgm:spPr/>
      <dgm:t>
        <a:bodyPr/>
        <a:lstStyle/>
        <a:p>
          <a:endParaRPr lang="en-US"/>
        </a:p>
      </dgm:t>
    </dgm:pt>
    <dgm:pt modelId="{28DEB1E2-ED4A-486A-8CD9-EC705977BDA4}">
      <dgm:prSet/>
      <dgm:spPr/>
      <dgm:t>
        <a:bodyPr/>
        <a:lstStyle/>
        <a:p>
          <a:r>
            <a:rPr lang="en-GB"/>
            <a:t>For example, trespassing on an individual's land.</a:t>
          </a:r>
          <a:endParaRPr lang="en-US"/>
        </a:p>
      </dgm:t>
    </dgm:pt>
    <dgm:pt modelId="{37E9727A-2E7B-4EFC-B899-07759EEDB7C1}" type="parTrans" cxnId="{00C9DC78-75EA-405F-85FA-F8E83C4098A1}">
      <dgm:prSet/>
      <dgm:spPr/>
      <dgm:t>
        <a:bodyPr/>
        <a:lstStyle/>
        <a:p>
          <a:endParaRPr lang="en-US"/>
        </a:p>
      </dgm:t>
    </dgm:pt>
    <dgm:pt modelId="{1A54CE7F-BB76-4B33-939B-D92342F668C9}" type="sibTrans" cxnId="{00C9DC78-75EA-405F-85FA-F8E83C4098A1}">
      <dgm:prSet/>
      <dgm:spPr/>
      <dgm:t>
        <a:bodyPr/>
        <a:lstStyle/>
        <a:p>
          <a:endParaRPr lang="en-US"/>
        </a:p>
      </dgm:t>
    </dgm:pt>
    <dgm:pt modelId="{8FBA863A-5122-4C62-AA28-E9334A757E43}" type="pres">
      <dgm:prSet presAssocID="{2D6F42EE-7425-4795-8132-549B5693EC3A}" presName="diagram" presStyleCnt="0">
        <dgm:presLayoutVars>
          <dgm:dir/>
          <dgm:resizeHandles val="exact"/>
        </dgm:presLayoutVars>
      </dgm:prSet>
      <dgm:spPr/>
    </dgm:pt>
    <dgm:pt modelId="{8F84A569-B1ED-419C-9BDD-1C91CC235DEC}" type="pres">
      <dgm:prSet presAssocID="{F271B000-6EB0-474B-BF3E-8BF6D31FD03B}" presName="node" presStyleLbl="node1" presStyleIdx="0" presStyleCnt="7">
        <dgm:presLayoutVars>
          <dgm:bulletEnabled val="1"/>
        </dgm:presLayoutVars>
      </dgm:prSet>
      <dgm:spPr/>
    </dgm:pt>
    <dgm:pt modelId="{C2E2B0E8-F10C-49F5-AFFF-98DE5BA619FE}" type="pres">
      <dgm:prSet presAssocID="{A2681EB0-3947-4B69-A297-417687C86574}" presName="sibTrans" presStyleCnt="0"/>
      <dgm:spPr/>
    </dgm:pt>
    <dgm:pt modelId="{B71D456B-7D30-424F-BCCF-F738595405C2}" type="pres">
      <dgm:prSet presAssocID="{CC97A50F-328B-447B-8EC7-43A6E2EBA9C6}" presName="node" presStyleLbl="node1" presStyleIdx="1" presStyleCnt="7">
        <dgm:presLayoutVars>
          <dgm:bulletEnabled val="1"/>
        </dgm:presLayoutVars>
      </dgm:prSet>
      <dgm:spPr/>
    </dgm:pt>
    <dgm:pt modelId="{551F71FC-EABA-4475-8E16-E6B98FAB263F}" type="pres">
      <dgm:prSet presAssocID="{0455AC87-7829-4401-A55B-1151BB65B586}" presName="sibTrans" presStyleCnt="0"/>
      <dgm:spPr/>
    </dgm:pt>
    <dgm:pt modelId="{799E0AB2-0B56-494F-B4FA-B94FBF380852}" type="pres">
      <dgm:prSet presAssocID="{0E2ECCA3-2BD7-4C28-B9A8-36C33BBA780D}" presName="node" presStyleLbl="node1" presStyleIdx="2" presStyleCnt="7">
        <dgm:presLayoutVars>
          <dgm:bulletEnabled val="1"/>
        </dgm:presLayoutVars>
      </dgm:prSet>
      <dgm:spPr/>
    </dgm:pt>
    <dgm:pt modelId="{8E1AC9B7-CD29-4128-97DB-31C6BA094F99}" type="pres">
      <dgm:prSet presAssocID="{21694E39-7BAA-45C9-99F5-410972448DF0}" presName="sibTrans" presStyleCnt="0"/>
      <dgm:spPr/>
    </dgm:pt>
    <dgm:pt modelId="{8C2C7D2F-F88F-4A1D-86C4-D643FF127B76}" type="pres">
      <dgm:prSet presAssocID="{7BDDF3B7-BAC6-4983-A5B5-78A03C73B7C2}" presName="node" presStyleLbl="node1" presStyleIdx="3" presStyleCnt="7">
        <dgm:presLayoutVars>
          <dgm:bulletEnabled val="1"/>
        </dgm:presLayoutVars>
      </dgm:prSet>
      <dgm:spPr/>
    </dgm:pt>
    <dgm:pt modelId="{FA936568-219D-40A1-87AE-B26B982077E4}" type="pres">
      <dgm:prSet presAssocID="{BC3D9C21-5437-4EB0-A3FC-507E20A586C6}" presName="sibTrans" presStyleCnt="0"/>
      <dgm:spPr/>
    </dgm:pt>
    <dgm:pt modelId="{129D4E17-5FBA-42FD-B0D3-C0D3F76355C4}" type="pres">
      <dgm:prSet presAssocID="{F830D01B-1392-4D2A-9482-B9EE6ED86880}" presName="node" presStyleLbl="node1" presStyleIdx="4" presStyleCnt="7">
        <dgm:presLayoutVars>
          <dgm:bulletEnabled val="1"/>
        </dgm:presLayoutVars>
      </dgm:prSet>
      <dgm:spPr/>
    </dgm:pt>
    <dgm:pt modelId="{C32EBA81-6555-4E49-A3D9-4546CED08D98}" type="pres">
      <dgm:prSet presAssocID="{79524CE8-4AED-45E1-A8C1-23FC85C56114}" presName="sibTrans" presStyleCnt="0"/>
      <dgm:spPr/>
    </dgm:pt>
    <dgm:pt modelId="{5295F021-173A-4B80-8295-CB05559EF6EF}" type="pres">
      <dgm:prSet presAssocID="{1ABFC811-9A04-491D-8FD9-4CEE2DC0C5EA}" presName="node" presStyleLbl="node1" presStyleIdx="5" presStyleCnt="7">
        <dgm:presLayoutVars>
          <dgm:bulletEnabled val="1"/>
        </dgm:presLayoutVars>
      </dgm:prSet>
      <dgm:spPr/>
    </dgm:pt>
    <dgm:pt modelId="{B07CE059-D8AD-40AF-B214-F4746E1A9323}" type="pres">
      <dgm:prSet presAssocID="{52501912-4DE3-4A4B-8FD4-10447D0BFA07}" presName="sibTrans" presStyleCnt="0"/>
      <dgm:spPr/>
    </dgm:pt>
    <dgm:pt modelId="{224637E9-D1E8-4F3A-B5DD-19B6636D647F}" type="pres">
      <dgm:prSet presAssocID="{28DEB1E2-ED4A-486A-8CD9-EC705977BDA4}" presName="node" presStyleLbl="node1" presStyleIdx="6" presStyleCnt="7">
        <dgm:presLayoutVars>
          <dgm:bulletEnabled val="1"/>
        </dgm:presLayoutVars>
      </dgm:prSet>
      <dgm:spPr/>
    </dgm:pt>
  </dgm:ptLst>
  <dgm:cxnLst>
    <dgm:cxn modelId="{4D9C7017-7663-4BF0-BEFB-1A9E8D57A9D1}" type="presOf" srcId="{1ABFC811-9A04-491D-8FD9-4CEE2DC0C5EA}" destId="{5295F021-173A-4B80-8295-CB05559EF6EF}" srcOrd="0" destOrd="0" presId="urn:microsoft.com/office/officeart/2005/8/layout/default"/>
    <dgm:cxn modelId="{01034E28-208B-4B24-A28E-EF12771405A8}" srcId="{2D6F42EE-7425-4795-8132-549B5693EC3A}" destId="{CC97A50F-328B-447B-8EC7-43A6E2EBA9C6}" srcOrd="1" destOrd="0" parTransId="{70E4B02A-6B90-4A95-9AD1-4C154E3E0D59}" sibTransId="{0455AC87-7829-4401-A55B-1151BB65B586}"/>
    <dgm:cxn modelId="{829B0B42-1B50-4512-86C8-08B7FA227A8A}" srcId="{2D6F42EE-7425-4795-8132-549B5693EC3A}" destId="{7BDDF3B7-BAC6-4983-A5B5-78A03C73B7C2}" srcOrd="3" destOrd="0" parTransId="{FF22FEC0-BD64-42E0-8300-BB98B3A4AD71}" sibTransId="{BC3D9C21-5437-4EB0-A3FC-507E20A586C6}"/>
    <dgm:cxn modelId="{0C293951-B3E0-46D2-9167-14A6BDEC216B}" srcId="{2D6F42EE-7425-4795-8132-549B5693EC3A}" destId="{1ABFC811-9A04-491D-8FD9-4CEE2DC0C5EA}" srcOrd="5" destOrd="0" parTransId="{6EE7EB2E-731B-4E98-BED2-F390C481B500}" sibTransId="{52501912-4DE3-4A4B-8FD4-10447D0BFA07}"/>
    <dgm:cxn modelId="{42A73572-00A5-46CE-9DF3-F4279C0DB733}" srcId="{2D6F42EE-7425-4795-8132-549B5693EC3A}" destId="{0E2ECCA3-2BD7-4C28-B9A8-36C33BBA780D}" srcOrd="2" destOrd="0" parTransId="{AFC20224-ABCB-4009-9C54-7147B6668C2C}" sibTransId="{21694E39-7BAA-45C9-99F5-410972448DF0}"/>
    <dgm:cxn modelId="{00C9DC78-75EA-405F-85FA-F8E83C4098A1}" srcId="{2D6F42EE-7425-4795-8132-549B5693EC3A}" destId="{28DEB1E2-ED4A-486A-8CD9-EC705977BDA4}" srcOrd="6" destOrd="0" parTransId="{37E9727A-2E7B-4EFC-B899-07759EEDB7C1}" sibTransId="{1A54CE7F-BB76-4B33-939B-D92342F668C9}"/>
    <dgm:cxn modelId="{96D52083-3880-44B6-8125-47F0674D1A07}" srcId="{2D6F42EE-7425-4795-8132-549B5693EC3A}" destId="{F830D01B-1392-4D2A-9482-B9EE6ED86880}" srcOrd="4" destOrd="0" parTransId="{4AE46334-D947-4B7B-A927-C3764545B0CD}" sibTransId="{79524CE8-4AED-45E1-A8C1-23FC85C56114}"/>
    <dgm:cxn modelId="{E5DBF792-5D74-4112-A308-3576DD99C2A0}" srcId="{2D6F42EE-7425-4795-8132-549B5693EC3A}" destId="{F271B000-6EB0-474B-BF3E-8BF6D31FD03B}" srcOrd="0" destOrd="0" parTransId="{9B0966B9-4C5A-4CD6-811A-90CB068B7FE6}" sibTransId="{A2681EB0-3947-4B69-A297-417687C86574}"/>
    <dgm:cxn modelId="{52406097-8FA1-4C4F-9E41-6DE2780225C5}" type="presOf" srcId="{2D6F42EE-7425-4795-8132-549B5693EC3A}" destId="{8FBA863A-5122-4C62-AA28-E9334A757E43}" srcOrd="0" destOrd="0" presId="urn:microsoft.com/office/officeart/2005/8/layout/default"/>
    <dgm:cxn modelId="{B85737A4-E77B-4667-A062-CD4388934C6B}" type="presOf" srcId="{F271B000-6EB0-474B-BF3E-8BF6D31FD03B}" destId="{8F84A569-B1ED-419C-9BDD-1C91CC235DEC}" srcOrd="0" destOrd="0" presId="urn:microsoft.com/office/officeart/2005/8/layout/default"/>
    <dgm:cxn modelId="{27EE71BA-BE12-4C6F-989A-5C8CA525AC87}" type="presOf" srcId="{F830D01B-1392-4D2A-9482-B9EE6ED86880}" destId="{129D4E17-5FBA-42FD-B0D3-C0D3F76355C4}" srcOrd="0" destOrd="0" presId="urn:microsoft.com/office/officeart/2005/8/layout/default"/>
    <dgm:cxn modelId="{7F7C64BC-9628-4740-8C15-EB0780D5E01E}" type="presOf" srcId="{0E2ECCA3-2BD7-4C28-B9A8-36C33BBA780D}" destId="{799E0AB2-0B56-494F-B4FA-B94FBF380852}" srcOrd="0" destOrd="0" presId="urn:microsoft.com/office/officeart/2005/8/layout/default"/>
    <dgm:cxn modelId="{C3A7AEBF-2E34-42F8-BAFE-99CB75FF025C}" type="presOf" srcId="{CC97A50F-328B-447B-8EC7-43A6E2EBA9C6}" destId="{B71D456B-7D30-424F-BCCF-F738595405C2}" srcOrd="0" destOrd="0" presId="urn:microsoft.com/office/officeart/2005/8/layout/default"/>
    <dgm:cxn modelId="{46F7E5C1-27A8-4B03-B1E3-6B2D93310A71}" type="presOf" srcId="{7BDDF3B7-BAC6-4983-A5B5-78A03C73B7C2}" destId="{8C2C7D2F-F88F-4A1D-86C4-D643FF127B76}" srcOrd="0" destOrd="0" presId="urn:microsoft.com/office/officeart/2005/8/layout/default"/>
    <dgm:cxn modelId="{D8AB8AE4-8BD2-44BD-BDEA-CBF23C20BD74}" type="presOf" srcId="{28DEB1E2-ED4A-486A-8CD9-EC705977BDA4}" destId="{224637E9-D1E8-4F3A-B5DD-19B6636D647F}" srcOrd="0" destOrd="0" presId="urn:microsoft.com/office/officeart/2005/8/layout/default"/>
    <dgm:cxn modelId="{EF04B02A-D15A-42E5-99AC-68E8279737DA}" type="presParOf" srcId="{8FBA863A-5122-4C62-AA28-E9334A757E43}" destId="{8F84A569-B1ED-419C-9BDD-1C91CC235DEC}" srcOrd="0" destOrd="0" presId="urn:microsoft.com/office/officeart/2005/8/layout/default"/>
    <dgm:cxn modelId="{66239A01-1807-4A45-9677-0AEF1E078DAF}" type="presParOf" srcId="{8FBA863A-5122-4C62-AA28-E9334A757E43}" destId="{C2E2B0E8-F10C-49F5-AFFF-98DE5BA619FE}" srcOrd="1" destOrd="0" presId="urn:microsoft.com/office/officeart/2005/8/layout/default"/>
    <dgm:cxn modelId="{B1250C8D-769E-4FB2-86A6-A300F989BDD7}" type="presParOf" srcId="{8FBA863A-5122-4C62-AA28-E9334A757E43}" destId="{B71D456B-7D30-424F-BCCF-F738595405C2}" srcOrd="2" destOrd="0" presId="urn:microsoft.com/office/officeart/2005/8/layout/default"/>
    <dgm:cxn modelId="{C482D957-0D4C-4DA5-9CDF-EC8692840A2B}" type="presParOf" srcId="{8FBA863A-5122-4C62-AA28-E9334A757E43}" destId="{551F71FC-EABA-4475-8E16-E6B98FAB263F}" srcOrd="3" destOrd="0" presId="urn:microsoft.com/office/officeart/2005/8/layout/default"/>
    <dgm:cxn modelId="{C0DBFCE1-0A5A-4FD3-A4CD-D6471DD154FF}" type="presParOf" srcId="{8FBA863A-5122-4C62-AA28-E9334A757E43}" destId="{799E0AB2-0B56-494F-B4FA-B94FBF380852}" srcOrd="4" destOrd="0" presId="urn:microsoft.com/office/officeart/2005/8/layout/default"/>
    <dgm:cxn modelId="{9612E8E9-4079-4345-AC8C-DBDB4E4D83BE}" type="presParOf" srcId="{8FBA863A-5122-4C62-AA28-E9334A757E43}" destId="{8E1AC9B7-CD29-4128-97DB-31C6BA094F99}" srcOrd="5" destOrd="0" presId="urn:microsoft.com/office/officeart/2005/8/layout/default"/>
    <dgm:cxn modelId="{6D2B3BE6-6352-462F-9CED-EB882299CC6E}" type="presParOf" srcId="{8FBA863A-5122-4C62-AA28-E9334A757E43}" destId="{8C2C7D2F-F88F-4A1D-86C4-D643FF127B76}" srcOrd="6" destOrd="0" presId="urn:microsoft.com/office/officeart/2005/8/layout/default"/>
    <dgm:cxn modelId="{73050FE6-2878-4ABE-804C-3BA85AADFB98}" type="presParOf" srcId="{8FBA863A-5122-4C62-AA28-E9334A757E43}" destId="{FA936568-219D-40A1-87AE-B26B982077E4}" srcOrd="7" destOrd="0" presId="urn:microsoft.com/office/officeart/2005/8/layout/default"/>
    <dgm:cxn modelId="{FC1FF316-B400-4BCF-998F-9DFD384D5E2D}" type="presParOf" srcId="{8FBA863A-5122-4C62-AA28-E9334A757E43}" destId="{129D4E17-5FBA-42FD-B0D3-C0D3F76355C4}" srcOrd="8" destOrd="0" presId="urn:microsoft.com/office/officeart/2005/8/layout/default"/>
    <dgm:cxn modelId="{2064E99F-A8F4-47D8-8BB1-7C49A7AD2ADD}" type="presParOf" srcId="{8FBA863A-5122-4C62-AA28-E9334A757E43}" destId="{C32EBA81-6555-4E49-A3D9-4546CED08D98}" srcOrd="9" destOrd="0" presId="urn:microsoft.com/office/officeart/2005/8/layout/default"/>
    <dgm:cxn modelId="{F432CE73-C868-490A-9DC3-FFDF1903ECAB}" type="presParOf" srcId="{8FBA863A-5122-4C62-AA28-E9334A757E43}" destId="{5295F021-173A-4B80-8295-CB05559EF6EF}" srcOrd="10" destOrd="0" presId="urn:microsoft.com/office/officeart/2005/8/layout/default"/>
    <dgm:cxn modelId="{B9E2F582-813E-460E-B1EB-9CEE44E74B41}" type="presParOf" srcId="{8FBA863A-5122-4C62-AA28-E9334A757E43}" destId="{B07CE059-D8AD-40AF-B214-F4746E1A9323}" srcOrd="11" destOrd="0" presId="urn:microsoft.com/office/officeart/2005/8/layout/default"/>
    <dgm:cxn modelId="{FE6954AA-EA1E-4DDD-9950-96DE6D0FCE43}" type="presParOf" srcId="{8FBA863A-5122-4C62-AA28-E9334A757E43}" destId="{224637E9-D1E8-4F3A-B5DD-19B6636D647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FD5B6A9-7626-4747-B5DC-BE3FD31570A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E52F3F8-8BBD-44BA-AEEA-751B8D508FD7}">
      <dgm:prSet/>
      <dgm:spPr/>
      <dgm:t>
        <a:bodyPr/>
        <a:lstStyle/>
        <a:p>
          <a:r>
            <a:rPr lang="en-GB"/>
            <a:t>Just because you bring a claim does not mean it is going to be successful. </a:t>
          </a:r>
          <a:endParaRPr lang="en-US"/>
        </a:p>
      </dgm:t>
    </dgm:pt>
    <dgm:pt modelId="{3338AD70-DB68-4E5E-BBCF-50FA8A509A9D}" type="parTrans" cxnId="{0C1F3B16-1883-44C8-B0BB-5266020F3F72}">
      <dgm:prSet/>
      <dgm:spPr/>
      <dgm:t>
        <a:bodyPr/>
        <a:lstStyle/>
        <a:p>
          <a:endParaRPr lang="en-US"/>
        </a:p>
      </dgm:t>
    </dgm:pt>
    <dgm:pt modelId="{F6298838-A8DF-48C3-BD8E-6A24B73C3772}" type="sibTrans" cxnId="{0C1F3B16-1883-44C8-B0BB-5266020F3F72}">
      <dgm:prSet/>
      <dgm:spPr/>
      <dgm:t>
        <a:bodyPr/>
        <a:lstStyle/>
        <a:p>
          <a:endParaRPr lang="en-US"/>
        </a:p>
      </dgm:t>
    </dgm:pt>
    <dgm:pt modelId="{3947CBD5-BDD0-4309-969D-C537FF8FC3FD}">
      <dgm:prSet/>
      <dgm:spPr/>
      <dgm:t>
        <a:bodyPr/>
        <a:lstStyle/>
        <a:p>
          <a:r>
            <a:rPr lang="en-GB"/>
            <a:t>When considering whether a tort has been committed the courts will consider; </a:t>
          </a:r>
          <a:endParaRPr lang="en-US"/>
        </a:p>
      </dgm:t>
    </dgm:pt>
    <dgm:pt modelId="{610F596D-3DC5-4701-806D-F839EC11219C}" type="parTrans" cxnId="{F0948C81-A4D5-439C-81F8-0D37AA5598A8}">
      <dgm:prSet/>
      <dgm:spPr/>
      <dgm:t>
        <a:bodyPr/>
        <a:lstStyle/>
        <a:p>
          <a:endParaRPr lang="en-US"/>
        </a:p>
      </dgm:t>
    </dgm:pt>
    <dgm:pt modelId="{3BDCC1D6-7D1D-4791-B85A-3D7F7336CC9D}" type="sibTrans" cxnId="{F0948C81-A4D5-439C-81F8-0D37AA5598A8}">
      <dgm:prSet/>
      <dgm:spPr/>
      <dgm:t>
        <a:bodyPr/>
        <a:lstStyle/>
        <a:p>
          <a:endParaRPr lang="en-US"/>
        </a:p>
      </dgm:t>
    </dgm:pt>
    <dgm:pt modelId="{812BF05C-FBA8-4CD3-BD22-CABB909491A4}">
      <dgm:prSet/>
      <dgm:spPr/>
      <dgm:t>
        <a:bodyPr/>
        <a:lstStyle/>
        <a:p>
          <a:r>
            <a:rPr lang="en-GB"/>
            <a:t>The past</a:t>
          </a:r>
          <a:endParaRPr lang="en-US"/>
        </a:p>
      </dgm:t>
    </dgm:pt>
    <dgm:pt modelId="{809BF332-D916-40E8-8677-DB806EB11DEA}" type="parTrans" cxnId="{19DC67F2-1E25-4EAA-AE56-512DCF24670B}">
      <dgm:prSet/>
      <dgm:spPr/>
      <dgm:t>
        <a:bodyPr/>
        <a:lstStyle/>
        <a:p>
          <a:endParaRPr lang="en-US"/>
        </a:p>
      </dgm:t>
    </dgm:pt>
    <dgm:pt modelId="{2A544E0D-4CFA-4F96-ADD4-3B42B02E54AC}" type="sibTrans" cxnId="{19DC67F2-1E25-4EAA-AE56-512DCF24670B}">
      <dgm:prSet/>
      <dgm:spPr/>
      <dgm:t>
        <a:bodyPr/>
        <a:lstStyle/>
        <a:p>
          <a:endParaRPr lang="en-US"/>
        </a:p>
      </dgm:t>
    </dgm:pt>
    <dgm:pt modelId="{BA6DCC40-0583-4D75-B130-43BF7A5AF82F}">
      <dgm:prSet/>
      <dgm:spPr/>
      <dgm:t>
        <a:bodyPr/>
        <a:lstStyle/>
        <a:p>
          <a:r>
            <a:rPr lang="en-GB"/>
            <a:t>The present </a:t>
          </a:r>
          <a:endParaRPr lang="en-US"/>
        </a:p>
      </dgm:t>
    </dgm:pt>
    <dgm:pt modelId="{07E1AA70-F715-48AD-A65C-D8AB73BC501F}" type="parTrans" cxnId="{ACCC38F3-1CD6-4015-9FC8-20F02C5F3D2E}">
      <dgm:prSet/>
      <dgm:spPr/>
      <dgm:t>
        <a:bodyPr/>
        <a:lstStyle/>
        <a:p>
          <a:endParaRPr lang="en-US"/>
        </a:p>
      </dgm:t>
    </dgm:pt>
    <dgm:pt modelId="{149E9F16-31BB-45E4-A4AF-CB9B2EA28278}" type="sibTrans" cxnId="{ACCC38F3-1CD6-4015-9FC8-20F02C5F3D2E}">
      <dgm:prSet/>
      <dgm:spPr/>
      <dgm:t>
        <a:bodyPr/>
        <a:lstStyle/>
        <a:p>
          <a:endParaRPr lang="en-US"/>
        </a:p>
      </dgm:t>
    </dgm:pt>
    <dgm:pt modelId="{7155FDF1-B954-43D3-86AD-6FE1CD1E9FB9}">
      <dgm:prSet/>
      <dgm:spPr/>
      <dgm:t>
        <a:bodyPr/>
        <a:lstStyle/>
        <a:p>
          <a:r>
            <a:rPr lang="en-GB"/>
            <a:t>The future</a:t>
          </a:r>
          <a:endParaRPr lang="en-US"/>
        </a:p>
      </dgm:t>
    </dgm:pt>
    <dgm:pt modelId="{99B4BE28-B59C-42A5-B653-9ED00B6EAC1C}" type="parTrans" cxnId="{3AF80DCB-1DCC-4A46-8B98-703990459AE0}">
      <dgm:prSet/>
      <dgm:spPr/>
      <dgm:t>
        <a:bodyPr/>
        <a:lstStyle/>
        <a:p>
          <a:endParaRPr lang="en-US"/>
        </a:p>
      </dgm:t>
    </dgm:pt>
    <dgm:pt modelId="{0C9B1D8D-1D39-4C67-8D91-682CE260BAEA}" type="sibTrans" cxnId="{3AF80DCB-1DCC-4A46-8B98-703990459AE0}">
      <dgm:prSet/>
      <dgm:spPr/>
      <dgm:t>
        <a:bodyPr/>
        <a:lstStyle/>
        <a:p>
          <a:endParaRPr lang="en-US"/>
        </a:p>
      </dgm:t>
    </dgm:pt>
    <dgm:pt modelId="{F362699F-EEDF-4457-9850-887DAC0E4A5A}">
      <dgm:prSet/>
      <dgm:spPr/>
      <dgm:t>
        <a:bodyPr/>
        <a:lstStyle/>
        <a:p>
          <a:r>
            <a:rPr lang="en-GB"/>
            <a:t>Demonstrates by the case of Woodroffe-Hedley v Cuthbertson (20 June 1997) QBD.</a:t>
          </a:r>
          <a:endParaRPr lang="en-US"/>
        </a:p>
      </dgm:t>
    </dgm:pt>
    <dgm:pt modelId="{FEB5C0FC-F536-4257-99D7-5B0F3933B0E4}" type="parTrans" cxnId="{AB60BFBF-EA94-400B-A2F0-EDDF5DE77AC0}">
      <dgm:prSet/>
      <dgm:spPr/>
      <dgm:t>
        <a:bodyPr/>
        <a:lstStyle/>
        <a:p>
          <a:endParaRPr lang="en-US"/>
        </a:p>
      </dgm:t>
    </dgm:pt>
    <dgm:pt modelId="{6DB9E197-CA0E-436F-9BF3-07CE56129EB9}" type="sibTrans" cxnId="{AB60BFBF-EA94-400B-A2F0-EDDF5DE77AC0}">
      <dgm:prSet/>
      <dgm:spPr/>
      <dgm:t>
        <a:bodyPr/>
        <a:lstStyle/>
        <a:p>
          <a:endParaRPr lang="en-US"/>
        </a:p>
      </dgm:t>
    </dgm:pt>
    <dgm:pt modelId="{CB4C3136-3ABA-43D8-BA3F-726EDD2C2066}" type="pres">
      <dgm:prSet presAssocID="{5FD5B6A9-7626-4747-B5DC-BE3FD31570A5}" presName="diagram" presStyleCnt="0">
        <dgm:presLayoutVars>
          <dgm:dir/>
          <dgm:resizeHandles val="exact"/>
        </dgm:presLayoutVars>
      </dgm:prSet>
      <dgm:spPr/>
    </dgm:pt>
    <dgm:pt modelId="{EE03116F-3B04-498D-A6E4-3B529F7250E0}" type="pres">
      <dgm:prSet presAssocID="{8E52F3F8-8BBD-44BA-AEEA-751B8D508FD7}" presName="node" presStyleLbl="node1" presStyleIdx="0" presStyleCnt="6">
        <dgm:presLayoutVars>
          <dgm:bulletEnabled val="1"/>
        </dgm:presLayoutVars>
      </dgm:prSet>
      <dgm:spPr/>
    </dgm:pt>
    <dgm:pt modelId="{6B0756AD-9613-41D1-BCEB-B5DA32CB8705}" type="pres">
      <dgm:prSet presAssocID="{F6298838-A8DF-48C3-BD8E-6A24B73C3772}" presName="sibTrans" presStyleCnt="0"/>
      <dgm:spPr/>
    </dgm:pt>
    <dgm:pt modelId="{9E83FE3A-4790-40A5-BF6D-4E52117B2C06}" type="pres">
      <dgm:prSet presAssocID="{3947CBD5-BDD0-4309-969D-C537FF8FC3FD}" presName="node" presStyleLbl="node1" presStyleIdx="1" presStyleCnt="6">
        <dgm:presLayoutVars>
          <dgm:bulletEnabled val="1"/>
        </dgm:presLayoutVars>
      </dgm:prSet>
      <dgm:spPr/>
    </dgm:pt>
    <dgm:pt modelId="{C2855805-D9C8-4383-B5BC-58C1408C49B1}" type="pres">
      <dgm:prSet presAssocID="{3BDCC1D6-7D1D-4791-B85A-3D7F7336CC9D}" presName="sibTrans" presStyleCnt="0"/>
      <dgm:spPr/>
    </dgm:pt>
    <dgm:pt modelId="{30FF9BA4-5EB8-4C00-B100-577AC29605BD}" type="pres">
      <dgm:prSet presAssocID="{812BF05C-FBA8-4CD3-BD22-CABB909491A4}" presName="node" presStyleLbl="node1" presStyleIdx="2" presStyleCnt="6">
        <dgm:presLayoutVars>
          <dgm:bulletEnabled val="1"/>
        </dgm:presLayoutVars>
      </dgm:prSet>
      <dgm:spPr/>
    </dgm:pt>
    <dgm:pt modelId="{BB1E1F7D-CBBE-4811-B72B-04B59CAAFFAB}" type="pres">
      <dgm:prSet presAssocID="{2A544E0D-4CFA-4F96-ADD4-3B42B02E54AC}" presName="sibTrans" presStyleCnt="0"/>
      <dgm:spPr/>
    </dgm:pt>
    <dgm:pt modelId="{D59E9F35-BFBA-44E0-9058-9214F8A9908A}" type="pres">
      <dgm:prSet presAssocID="{BA6DCC40-0583-4D75-B130-43BF7A5AF82F}" presName="node" presStyleLbl="node1" presStyleIdx="3" presStyleCnt="6">
        <dgm:presLayoutVars>
          <dgm:bulletEnabled val="1"/>
        </dgm:presLayoutVars>
      </dgm:prSet>
      <dgm:spPr/>
    </dgm:pt>
    <dgm:pt modelId="{445A8D82-49C4-46F3-841D-4B69444DADED}" type="pres">
      <dgm:prSet presAssocID="{149E9F16-31BB-45E4-A4AF-CB9B2EA28278}" presName="sibTrans" presStyleCnt="0"/>
      <dgm:spPr/>
    </dgm:pt>
    <dgm:pt modelId="{FEE66F2E-05E2-44E9-948C-5021E2D63C28}" type="pres">
      <dgm:prSet presAssocID="{7155FDF1-B954-43D3-86AD-6FE1CD1E9FB9}" presName="node" presStyleLbl="node1" presStyleIdx="4" presStyleCnt="6">
        <dgm:presLayoutVars>
          <dgm:bulletEnabled val="1"/>
        </dgm:presLayoutVars>
      </dgm:prSet>
      <dgm:spPr/>
    </dgm:pt>
    <dgm:pt modelId="{A25A885E-F972-4BE9-B83B-4E409E919458}" type="pres">
      <dgm:prSet presAssocID="{0C9B1D8D-1D39-4C67-8D91-682CE260BAEA}" presName="sibTrans" presStyleCnt="0"/>
      <dgm:spPr/>
    </dgm:pt>
    <dgm:pt modelId="{D5491B65-195A-4C74-9390-2728DEB9A7F9}" type="pres">
      <dgm:prSet presAssocID="{F362699F-EEDF-4457-9850-887DAC0E4A5A}" presName="node" presStyleLbl="node1" presStyleIdx="5" presStyleCnt="6">
        <dgm:presLayoutVars>
          <dgm:bulletEnabled val="1"/>
        </dgm:presLayoutVars>
      </dgm:prSet>
      <dgm:spPr/>
    </dgm:pt>
  </dgm:ptLst>
  <dgm:cxnLst>
    <dgm:cxn modelId="{0C1F3B16-1883-44C8-B0BB-5266020F3F72}" srcId="{5FD5B6A9-7626-4747-B5DC-BE3FD31570A5}" destId="{8E52F3F8-8BBD-44BA-AEEA-751B8D508FD7}" srcOrd="0" destOrd="0" parTransId="{3338AD70-DB68-4E5E-BBCF-50FA8A509A9D}" sibTransId="{F6298838-A8DF-48C3-BD8E-6A24B73C3772}"/>
    <dgm:cxn modelId="{89D61426-5908-4ABC-AF19-57B9E2AFE85F}" type="presOf" srcId="{3947CBD5-BDD0-4309-969D-C537FF8FC3FD}" destId="{9E83FE3A-4790-40A5-BF6D-4E52117B2C06}" srcOrd="0" destOrd="0" presId="urn:microsoft.com/office/officeart/2005/8/layout/default"/>
    <dgm:cxn modelId="{4929FD64-DA22-42AB-AFE1-2FE32766829B}" type="presOf" srcId="{7155FDF1-B954-43D3-86AD-6FE1CD1E9FB9}" destId="{FEE66F2E-05E2-44E9-948C-5021E2D63C28}" srcOrd="0" destOrd="0" presId="urn:microsoft.com/office/officeart/2005/8/layout/default"/>
    <dgm:cxn modelId="{F0948C81-A4D5-439C-81F8-0D37AA5598A8}" srcId="{5FD5B6A9-7626-4747-B5DC-BE3FD31570A5}" destId="{3947CBD5-BDD0-4309-969D-C537FF8FC3FD}" srcOrd="1" destOrd="0" parTransId="{610F596D-3DC5-4701-806D-F839EC11219C}" sibTransId="{3BDCC1D6-7D1D-4791-B85A-3D7F7336CC9D}"/>
    <dgm:cxn modelId="{59FCD185-2724-44FC-91D6-B69F6CE2C666}" type="presOf" srcId="{5FD5B6A9-7626-4747-B5DC-BE3FD31570A5}" destId="{CB4C3136-3ABA-43D8-BA3F-726EDD2C2066}" srcOrd="0" destOrd="0" presId="urn:microsoft.com/office/officeart/2005/8/layout/default"/>
    <dgm:cxn modelId="{DEDA0892-83D3-4AC4-8B76-AC24E27DC865}" type="presOf" srcId="{BA6DCC40-0583-4D75-B130-43BF7A5AF82F}" destId="{D59E9F35-BFBA-44E0-9058-9214F8A9908A}" srcOrd="0" destOrd="0" presId="urn:microsoft.com/office/officeart/2005/8/layout/default"/>
    <dgm:cxn modelId="{A458859C-30A0-41A5-B2DE-8C5BC22FB6E2}" type="presOf" srcId="{812BF05C-FBA8-4CD3-BD22-CABB909491A4}" destId="{30FF9BA4-5EB8-4C00-B100-577AC29605BD}" srcOrd="0" destOrd="0" presId="urn:microsoft.com/office/officeart/2005/8/layout/default"/>
    <dgm:cxn modelId="{B19622BF-6517-455A-8834-2EE25884F8F9}" type="presOf" srcId="{F362699F-EEDF-4457-9850-887DAC0E4A5A}" destId="{D5491B65-195A-4C74-9390-2728DEB9A7F9}" srcOrd="0" destOrd="0" presId="urn:microsoft.com/office/officeart/2005/8/layout/default"/>
    <dgm:cxn modelId="{AB60BFBF-EA94-400B-A2F0-EDDF5DE77AC0}" srcId="{5FD5B6A9-7626-4747-B5DC-BE3FD31570A5}" destId="{F362699F-EEDF-4457-9850-887DAC0E4A5A}" srcOrd="5" destOrd="0" parTransId="{FEB5C0FC-F536-4257-99D7-5B0F3933B0E4}" sibTransId="{6DB9E197-CA0E-436F-9BF3-07CE56129EB9}"/>
    <dgm:cxn modelId="{3AF80DCB-1DCC-4A46-8B98-703990459AE0}" srcId="{5FD5B6A9-7626-4747-B5DC-BE3FD31570A5}" destId="{7155FDF1-B954-43D3-86AD-6FE1CD1E9FB9}" srcOrd="4" destOrd="0" parTransId="{99B4BE28-B59C-42A5-B653-9ED00B6EAC1C}" sibTransId="{0C9B1D8D-1D39-4C67-8D91-682CE260BAEA}"/>
    <dgm:cxn modelId="{085A1CDF-6741-4EB5-9EE5-0B332A7F4372}" type="presOf" srcId="{8E52F3F8-8BBD-44BA-AEEA-751B8D508FD7}" destId="{EE03116F-3B04-498D-A6E4-3B529F7250E0}" srcOrd="0" destOrd="0" presId="urn:microsoft.com/office/officeart/2005/8/layout/default"/>
    <dgm:cxn modelId="{19DC67F2-1E25-4EAA-AE56-512DCF24670B}" srcId="{5FD5B6A9-7626-4747-B5DC-BE3FD31570A5}" destId="{812BF05C-FBA8-4CD3-BD22-CABB909491A4}" srcOrd="2" destOrd="0" parTransId="{809BF332-D916-40E8-8677-DB806EB11DEA}" sibTransId="{2A544E0D-4CFA-4F96-ADD4-3B42B02E54AC}"/>
    <dgm:cxn modelId="{ACCC38F3-1CD6-4015-9FC8-20F02C5F3D2E}" srcId="{5FD5B6A9-7626-4747-B5DC-BE3FD31570A5}" destId="{BA6DCC40-0583-4D75-B130-43BF7A5AF82F}" srcOrd="3" destOrd="0" parTransId="{07E1AA70-F715-48AD-A65C-D8AB73BC501F}" sibTransId="{149E9F16-31BB-45E4-A4AF-CB9B2EA28278}"/>
    <dgm:cxn modelId="{69D7C758-CCA8-4A9D-B7F6-82E96F96195D}" type="presParOf" srcId="{CB4C3136-3ABA-43D8-BA3F-726EDD2C2066}" destId="{EE03116F-3B04-498D-A6E4-3B529F7250E0}" srcOrd="0" destOrd="0" presId="urn:microsoft.com/office/officeart/2005/8/layout/default"/>
    <dgm:cxn modelId="{19B13069-E96E-4487-BEE3-DE88A95D1355}" type="presParOf" srcId="{CB4C3136-3ABA-43D8-BA3F-726EDD2C2066}" destId="{6B0756AD-9613-41D1-BCEB-B5DA32CB8705}" srcOrd="1" destOrd="0" presId="urn:microsoft.com/office/officeart/2005/8/layout/default"/>
    <dgm:cxn modelId="{028777F0-65AF-4571-88E9-2095FFE8B8B2}" type="presParOf" srcId="{CB4C3136-3ABA-43D8-BA3F-726EDD2C2066}" destId="{9E83FE3A-4790-40A5-BF6D-4E52117B2C06}" srcOrd="2" destOrd="0" presId="urn:microsoft.com/office/officeart/2005/8/layout/default"/>
    <dgm:cxn modelId="{E28A1824-0063-4E91-9E54-7307115EA2A8}" type="presParOf" srcId="{CB4C3136-3ABA-43D8-BA3F-726EDD2C2066}" destId="{C2855805-D9C8-4383-B5BC-58C1408C49B1}" srcOrd="3" destOrd="0" presId="urn:microsoft.com/office/officeart/2005/8/layout/default"/>
    <dgm:cxn modelId="{13E49CA9-7377-4BE9-9CEE-E2718A9A85F1}" type="presParOf" srcId="{CB4C3136-3ABA-43D8-BA3F-726EDD2C2066}" destId="{30FF9BA4-5EB8-4C00-B100-577AC29605BD}" srcOrd="4" destOrd="0" presId="urn:microsoft.com/office/officeart/2005/8/layout/default"/>
    <dgm:cxn modelId="{F4D01E31-E688-4619-ABA5-CA87F00BB7A9}" type="presParOf" srcId="{CB4C3136-3ABA-43D8-BA3F-726EDD2C2066}" destId="{BB1E1F7D-CBBE-4811-B72B-04B59CAAFFAB}" srcOrd="5" destOrd="0" presId="urn:microsoft.com/office/officeart/2005/8/layout/default"/>
    <dgm:cxn modelId="{F976C751-5676-473B-B797-FA28B4249841}" type="presParOf" srcId="{CB4C3136-3ABA-43D8-BA3F-726EDD2C2066}" destId="{D59E9F35-BFBA-44E0-9058-9214F8A9908A}" srcOrd="6" destOrd="0" presId="urn:microsoft.com/office/officeart/2005/8/layout/default"/>
    <dgm:cxn modelId="{614FED53-DAD9-4EEE-BBB8-3801F8CED846}" type="presParOf" srcId="{CB4C3136-3ABA-43D8-BA3F-726EDD2C2066}" destId="{445A8D82-49C4-46F3-841D-4B69444DADED}" srcOrd="7" destOrd="0" presId="urn:microsoft.com/office/officeart/2005/8/layout/default"/>
    <dgm:cxn modelId="{E4411D73-0DEF-4009-8CB1-3600C1EAFF61}" type="presParOf" srcId="{CB4C3136-3ABA-43D8-BA3F-726EDD2C2066}" destId="{FEE66F2E-05E2-44E9-948C-5021E2D63C28}" srcOrd="8" destOrd="0" presId="urn:microsoft.com/office/officeart/2005/8/layout/default"/>
    <dgm:cxn modelId="{3D03CA7D-DD87-414B-8A85-196D7C4315A4}" type="presParOf" srcId="{CB4C3136-3ABA-43D8-BA3F-726EDD2C2066}" destId="{A25A885E-F972-4BE9-B83B-4E409E919458}" srcOrd="9" destOrd="0" presId="urn:microsoft.com/office/officeart/2005/8/layout/default"/>
    <dgm:cxn modelId="{A3A11BE7-71E8-437E-94DE-42C2C1E46976}" type="presParOf" srcId="{CB4C3136-3ABA-43D8-BA3F-726EDD2C2066}" destId="{D5491B65-195A-4C74-9390-2728DEB9A7F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0083D3-5E3B-4C57-AA69-B442F0D45D2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46FF53E-780E-4F2E-9C40-C0328D16086A}">
      <dgm:prSet/>
      <dgm:spPr/>
      <dgm:t>
        <a:bodyPr/>
        <a:lstStyle/>
        <a:p>
          <a:r>
            <a:rPr lang="en-GB"/>
            <a:t>Let's look at some examples; </a:t>
          </a:r>
          <a:endParaRPr lang="en-US"/>
        </a:p>
      </dgm:t>
    </dgm:pt>
    <dgm:pt modelId="{FB26ED7E-0F3C-4981-9C12-82FB8B1A5194}" type="parTrans" cxnId="{CD86A255-7113-4C41-A208-279399518797}">
      <dgm:prSet/>
      <dgm:spPr/>
      <dgm:t>
        <a:bodyPr/>
        <a:lstStyle/>
        <a:p>
          <a:endParaRPr lang="en-US"/>
        </a:p>
      </dgm:t>
    </dgm:pt>
    <dgm:pt modelId="{ABB73F03-13B2-4259-9FBC-8FB43315A365}" type="sibTrans" cxnId="{CD86A255-7113-4C41-A208-279399518797}">
      <dgm:prSet/>
      <dgm:spPr/>
      <dgm:t>
        <a:bodyPr/>
        <a:lstStyle/>
        <a:p>
          <a:endParaRPr lang="en-US"/>
        </a:p>
      </dgm:t>
    </dgm:pt>
    <dgm:pt modelId="{22015EDA-1D7C-4907-A49D-BB5F77E5B319}">
      <dgm:prSet/>
      <dgm:spPr/>
      <dgm:t>
        <a:bodyPr/>
        <a:lstStyle/>
        <a:p>
          <a:r>
            <a:rPr lang="en-GB"/>
            <a:t>1. '' A pedestrian is knocked down and killed by a speeding motorist''.</a:t>
          </a:r>
          <a:endParaRPr lang="en-US"/>
        </a:p>
      </dgm:t>
    </dgm:pt>
    <dgm:pt modelId="{484C5EFE-4A3C-4BA0-9595-FB668B202C2E}" type="parTrans" cxnId="{412BD553-ABED-4D0A-A7BE-B75ADE4C344C}">
      <dgm:prSet/>
      <dgm:spPr/>
      <dgm:t>
        <a:bodyPr/>
        <a:lstStyle/>
        <a:p>
          <a:endParaRPr lang="en-US"/>
        </a:p>
      </dgm:t>
    </dgm:pt>
    <dgm:pt modelId="{290A03E2-DCDD-45C0-BF33-A1A053953EE2}" type="sibTrans" cxnId="{412BD553-ABED-4D0A-A7BE-B75ADE4C344C}">
      <dgm:prSet/>
      <dgm:spPr/>
      <dgm:t>
        <a:bodyPr/>
        <a:lstStyle/>
        <a:p>
          <a:endParaRPr lang="en-US"/>
        </a:p>
      </dgm:t>
    </dgm:pt>
    <dgm:pt modelId="{D46933AF-2855-46BC-80BF-785715095BB1}">
      <dgm:prSet/>
      <dgm:spPr/>
      <dgm:t>
        <a:bodyPr/>
        <a:lstStyle/>
        <a:p>
          <a:r>
            <a:rPr lang="en-GB"/>
            <a:t>2. ''A school fails to diagnose a student's dyslexia, believing the student's poor performance is simply down to laziness. The student fails their GCSE's''. </a:t>
          </a:r>
          <a:endParaRPr lang="en-US"/>
        </a:p>
      </dgm:t>
    </dgm:pt>
    <dgm:pt modelId="{700EE410-063B-4505-B6B4-7EDB4A92427D}" type="parTrans" cxnId="{1EB10FC0-28DE-4361-A3DB-0B7EBD942BFD}">
      <dgm:prSet/>
      <dgm:spPr/>
      <dgm:t>
        <a:bodyPr/>
        <a:lstStyle/>
        <a:p>
          <a:endParaRPr lang="en-US"/>
        </a:p>
      </dgm:t>
    </dgm:pt>
    <dgm:pt modelId="{0E5CA10D-062A-47AC-8597-29C2430F008B}" type="sibTrans" cxnId="{1EB10FC0-28DE-4361-A3DB-0B7EBD942BFD}">
      <dgm:prSet/>
      <dgm:spPr/>
      <dgm:t>
        <a:bodyPr/>
        <a:lstStyle/>
        <a:p>
          <a:endParaRPr lang="en-US"/>
        </a:p>
      </dgm:t>
    </dgm:pt>
    <dgm:pt modelId="{D0F53863-AE51-4989-8037-16F9063EFDCA}">
      <dgm:prSet/>
      <dgm:spPr/>
      <dgm:t>
        <a:bodyPr/>
        <a:lstStyle/>
        <a:p>
          <a:r>
            <a:rPr lang="en-GB"/>
            <a:t>3. The lead singer of a smith's tribute band is branded a ' meat-eating wannabe who can't hold a note' on their former management's website''. </a:t>
          </a:r>
          <a:endParaRPr lang="en-US"/>
        </a:p>
      </dgm:t>
    </dgm:pt>
    <dgm:pt modelId="{BDF5BC3E-425A-49CB-A414-59F370BAF1E9}" type="parTrans" cxnId="{AFD07591-855B-4989-8AE4-F2AF7ED25ECA}">
      <dgm:prSet/>
      <dgm:spPr/>
      <dgm:t>
        <a:bodyPr/>
        <a:lstStyle/>
        <a:p>
          <a:endParaRPr lang="en-US"/>
        </a:p>
      </dgm:t>
    </dgm:pt>
    <dgm:pt modelId="{EB270C45-D24C-435C-B63F-D485E4BD547D}" type="sibTrans" cxnId="{AFD07591-855B-4989-8AE4-F2AF7ED25ECA}">
      <dgm:prSet/>
      <dgm:spPr/>
      <dgm:t>
        <a:bodyPr/>
        <a:lstStyle/>
        <a:p>
          <a:endParaRPr lang="en-US"/>
        </a:p>
      </dgm:t>
    </dgm:pt>
    <dgm:pt modelId="{ECF68206-5E40-4177-96A1-D80198DE84CE}">
      <dgm:prSet/>
      <dgm:spPr/>
      <dgm:t>
        <a:bodyPr/>
        <a:lstStyle/>
        <a:p>
          <a:r>
            <a:rPr lang="en-GB"/>
            <a:t>K Horsey &amp; E Rackley, (2017) Tort law. </a:t>
          </a:r>
          <a:endParaRPr lang="en-US"/>
        </a:p>
      </dgm:t>
    </dgm:pt>
    <dgm:pt modelId="{FB5CB0BE-200D-4571-B277-9A277370AE39}" type="parTrans" cxnId="{9FE0783B-773B-4EB0-8342-79601F827D0F}">
      <dgm:prSet/>
      <dgm:spPr/>
      <dgm:t>
        <a:bodyPr/>
        <a:lstStyle/>
        <a:p>
          <a:endParaRPr lang="en-US"/>
        </a:p>
      </dgm:t>
    </dgm:pt>
    <dgm:pt modelId="{3E5E6AC7-6A8D-4C6B-83EE-37D57ACD266E}" type="sibTrans" cxnId="{9FE0783B-773B-4EB0-8342-79601F827D0F}">
      <dgm:prSet/>
      <dgm:spPr/>
      <dgm:t>
        <a:bodyPr/>
        <a:lstStyle/>
        <a:p>
          <a:endParaRPr lang="en-US"/>
        </a:p>
      </dgm:t>
    </dgm:pt>
    <dgm:pt modelId="{C9C1FFFA-9EB5-445F-B0EA-0714ECB82E99}" type="pres">
      <dgm:prSet presAssocID="{920083D3-5E3B-4C57-AA69-B442F0D45D2D}" presName="linear" presStyleCnt="0">
        <dgm:presLayoutVars>
          <dgm:animLvl val="lvl"/>
          <dgm:resizeHandles val="exact"/>
        </dgm:presLayoutVars>
      </dgm:prSet>
      <dgm:spPr/>
    </dgm:pt>
    <dgm:pt modelId="{BEC26405-D2A0-4632-8F91-A3D99D6C79BA}" type="pres">
      <dgm:prSet presAssocID="{246FF53E-780E-4F2E-9C40-C0328D16086A}" presName="parentText" presStyleLbl="node1" presStyleIdx="0" presStyleCnt="5">
        <dgm:presLayoutVars>
          <dgm:chMax val="0"/>
          <dgm:bulletEnabled val="1"/>
        </dgm:presLayoutVars>
      </dgm:prSet>
      <dgm:spPr/>
    </dgm:pt>
    <dgm:pt modelId="{7860AF4A-D190-4CB2-9A1D-12E57982407A}" type="pres">
      <dgm:prSet presAssocID="{ABB73F03-13B2-4259-9FBC-8FB43315A365}" presName="spacer" presStyleCnt="0"/>
      <dgm:spPr/>
    </dgm:pt>
    <dgm:pt modelId="{B3C50A29-377C-4384-8A6F-1D198E0E3FBC}" type="pres">
      <dgm:prSet presAssocID="{22015EDA-1D7C-4907-A49D-BB5F77E5B319}" presName="parentText" presStyleLbl="node1" presStyleIdx="1" presStyleCnt="5">
        <dgm:presLayoutVars>
          <dgm:chMax val="0"/>
          <dgm:bulletEnabled val="1"/>
        </dgm:presLayoutVars>
      </dgm:prSet>
      <dgm:spPr/>
    </dgm:pt>
    <dgm:pt modelId="{703BB4BF-E339-494B-90CD-D9ADC1EAFC45}" type="pres">
      <dgm:prSet presAssocID="{290A03E2-DCDD-45C0-BF33-A1A053953EE2}" presName="spacer" presStyleCnt="0"/>
      <dgm:spPr/>
    </dgm:pt>
    <dgm:pt modelId="{27DF224F-979A-4EE3-9396-77AFC80A5BD1}" type="pres">
      <dgm:prSet presAssocID="{D46933AF-2855-46BC-80BF-785715095BB1}" presName="parentText" presStyleLbl="node1" presStyleIdx="2" presStyleCnt="5">
        <dgm:presLayoutVars>
          <dgm:chMax val="0"/>
          <dgm:bulletEnabled val="1"/>
        </dgm:presLayoutVars>
      </dgm:prSet>
      <dgm:spPr/>
    </dgm:pt>
    <dgm:pt modelId="{FA9911E0-BFD8-4036-9D09-0208B206FE02}" type="pres">
      <dgm:prSet presAssocID="{0E5CA10D-062A-47AC-8597-29C2430F008B}" presName="spacer" presStyleCnt="0"/>
      <dgm:spPr/>
    </dgm:pt>
    <dgm:pt modelId="{9B689032-A97D-4486-887A-C25A1E7C34ED}" type="pres">
      <dgm:prSet presAssocID="{D0F53863-AE51-4989-8037-16F9063EFDCA}" presName="parentText" presStyleLbl="node1" presStyleIdx="3" presStyleCnt="5">
        <dgm:presLayoutVars>
          <dgm:chMax val="0"/>
          <dgm:bulletEnabled val="1"/>
        </dgm:presLayoutVars>
      </dgm:prSet>
      <dgm:spPr/>
    </dgm:pt>
    <dgm:pt modelId="{275907CC-2BB1-443B-B421-E31BB729DA30}" type="pres">
      <dgm:prSet presAssocID="{EB270C45-D24C-435C-B63F-D485E4BD547D}" presName="spacer" presStyleCnt="0"/>
      <dgm:spPr/>
    </dgm:pt>
    <dgm:pt modelId="{456C039A-40F0-42A9-9570-FF96F38DB37D}" type="pres">
      <dgm:prSet presAssocID="{ECF68206-5E40-4177-96A1-D80198DE84CE}" presName="parentText" presStyleLbl="node1" presStyleIdx="4" presStyleCnt="5">
        <dgm:presLayoutVars>
          <dgm:chMax val="0"/>
          <dgm:bulletEnabled val="1"/>
        </dgm:presLayoutVars>
      </dgm:prSet>
      <dgm:spPr/>
    </dgm:pt>
  </dgm:ptLst>
  <dgm:cxnLst>
    <dgm:cxn modelId="{F736672A-440C-486B-8F8D-AA751E6B2492}" type="presOf" srcId="{246FF53E-780E-4F2E-9C40-C0328D16086A}" destId="{BEC26405-D2A0-4632-8F91-A3D99D6C79BA}" srcOrd="0" destOrd="0" presId="urn:microsoft.com/office/officeart/2005/8/layout/vList2"/>
    <dgm:cxn modelId="{9FE0783B-773B-4EB0-8342-79601F827D0F}" srcId="{920083D3-5E3B-4C57-AA69-B442F0D45D2D}" destId="{ECF68206-5E40-4177-96A1-D80198DE84CE}" srcOrd="4" destOrd="0" parTransId="{FB5CB0BE-200D-4571-B277-9A277370AE39}" sibTransId="{3E5E6AC7-6A8D-4C6B-83EE-37D57ACD266E}"/>
    <dgm:cxn modelId="{4B0AF06B-16B3-4E8B-863C-BA1133C31287}" type="presOf" srcId="{920083D3-5E3B-4C57-AA69-B442F0D45D2D}" destId="{C9C1FFFA-9EB5-445F-B0EA-0714ECB82E99}" srcOrd="0" destOrd="0" presId="urn:microsoft.com/office/officeart/2005/8/layout/vList2"/>
    <dgm:cxn modelId="{412BD553-ABED-4D0A-A7BE-B75ADE4C344C}" srcId="{920083D3-5E3B-4C57-AA69-B442F0D45D2D}" destId="{22015EDA-1D7C-4907-A49D-BB5F77E5B319}" srcOrd="1" destOrd="0" parTransId="{484C5EFE-4A3C-4BA0-9595-FB668B202C2E}" sibTransId="{290A03E2-DCDD-45C0-BF33-A1A053953EE2}"/>
    <dgm:cxn modelId="{CD86A255-7113-4C41-A208-279399518797}" srcId="{920083D3-5E3B-4C57-AA69-B442F0D45D2D}" destId="{246FF53E-780E-4F2E-9C40-C0328D16086A}" srcOrd="0" destOrd="0" parTransId="{FB26ED7E-0F3C-4981-9C12-82FB8B1A5194}" sibTransId="{ABB73F03-13B2-4259-9FBC-8FB43315A365}"/>
    <dgm:cxn modelId="{AFD07591-855B-4989-8AE4-F2AF7ED25ECA}" srcId="{920083D3-5E3B-4C57-AA69-B442F0D45D2D}" destId="{D0F53863-AE51-4989-8037-16F9063EFDCA}" srcOrd="3" destOrd="0" parTransId="{BDF5BC3E-425A-49CB-A414-59F370BAF1E9}" sibTransId="{EB270C45-D24C-435C-B63F-D485E4BD547D}"/>
    <dgm:cxn modelId="{6C099192-DC57-446C-A7D6-EF8404B56488}" type="presOf" srcId="{ECF68206-5E40-4177-96A1-D80198DE84CE}" destId="{456C039A-40F0-42A9-9570-FF96F38DB37D}" srcOrd="0" destOrd="0" presId="urn:microsoft.com/office/officeart/2005/8/layout/vList2"/>
    <dgm:cxn modelId="{1EB10FC0-28DE-4361-A3DB-0B7EBD942BFD}" srcId="{920083D3-5E3B-4C57-AA69-B442F0D45D2D}" destId="{D46933AF-2855-46BC-80BF-785715095BB1}" srcOrd="2" destOrd="0" parTransId="{700EE410-063B-4505-B6B4-7EDB4A92427D}" sibTransId="{0E5CA10D-062A-47AC-8597-29C2430F008B}"/>
    <dgm:cxn modelId="{32A4F5C9-E90F-45F4-8ADA-3E3BBE1E9DDD}" type="presOf" srcId="{D0F53863-AE51-4989-8037-16F9063EFDCA}" destId="{9B689032-A97D-4486-887A-C25A1E7C34ED}" srcOrd="0" destOrd="0" presId="urn:microsoft.com/office/officeart/2005/8/layout/vList2"/>
    <dgm:cxn modelId="{137EB2D3-2630-40BD-9D98-72DF6C86E5C3}" type="presOf" srcId="{22015EDA-1D7C-4907-A49D-BB5F77E5B319}" destId="{B3C50A29-377C-4384-8A6F-1D198E0E3FBC}" srcOrd="0" destOrd="0" presId="urn:microsoft.com/office/officeart/2005/8/layout/vList2"/>
    <dgm:cxn modelId="{9627E7DC-56BB-412C-B6CE-99798F828CBB}" type="presOf" srcId="{D46933AF-2855-46BC-80BF-785715095BB1}" destId="{27DF224F-979A-4EE3-9396-77AFC80A5BD1}" srcOrd="0" destOrd="0" presId="urn:microsoft.com/office/officeart/2005/8/layout/vList2"/>
    <dgm:cxn modelId="{56C9469F-8328-42A0-BCD1-857A73C4113C}" type="presParOf" srcId="{C9C1FFFA-9EB5-445F-B0EA-0714ECB82E99}" destId="{BEC26405-D2A0-4632-8F91-A3D99D6C79BA}" srcOrd="0" destOrd="0" presId="urn:microsoft.com/office/officeart/2005/8/layout/vList2"/>
    <dgm:cxn modelId="{90DD9B4D-FA20-4A9E-8BDD-747A6A18DFAE}" type="presParOf" srcId="{C9C1FFFA-9EB5-445F-B0EA-0714ECB82E99}" destId="{7860AF4A-D190-4CB2-9A1D-12E57982407A}" srcOrd="1" destOrd="0" presId="urn:microsoft.com/office/officeart/2005/8/layout/vList2"/>
    <dgm:cxn modelId="{45631994-5511-4737-BE85-2806F635097A}" type="presParOf" srcId="{C9C1FFFA-9EB5-445F-B0EA-0714ECB82E99}" destId="{B3C50A29-377C-4384-8A6F-1D198E0E3FBC}" srcOrd="2" destOrd="0" presId="urn:microsoft.com/office/officeart/2005/8/layout/vList2"/>
    <dgm:cxn modelId="{A2DA9CA0-F561-430A-89B2-55CEF3331869}" type="presParOf" srcId="{C9C1FFFA-9EB5-445F-B0EA-0714ECB82E99}" destId="{703BB4BF-E339-494B-90CD-D9ADC1EAFC45}" srcOrd="3" destOrd="0" presId="urn:microsoft.com/office/officeart/2005/8/layout/vList2"/>
    <dgm:cxn modelId="{60B78FDF-9906-4BD9-85C6-4432495249AD}" type="presParOf" srcId="{C9C1FFFA-9EB5-445F-B0EA-0714ECB82E99}" destId="{27DF224F-979A-4EE3-9396-77AFC80A5BD1}" srcOrd="4" destOrd="0" presId="urn:microsoft.com/office/officeart/2005/8/layout/vList2"/>
    <dgm:cxn modelId="{601E8096-96D3-47A8-A376-CB4C4E80FF55}" type="presParOf" srcId="{C9C1FFFA-9EB5-445F-B0EA-0714ECB82E99}" destId="{FA9911E0-BFD8-4036-9D09-0208B206FE02}" srcOrd="5" destOrd="0" presId="urn:microsoft.com/office/officeart/2005/8/layout/vList2"/>
    <dgm:cxn modelId="{3237E149-59D1-4054-AB97-88B356D79D56}" type="presParOf" srcId="{C9C1FFFA-9EB5-445F-B0EA-0714ECB82E99}" destId="{9B689032-A97D-4486-887A-C25A1E7C34ED}" srcOrd="6" destOrd="0" presId="urn:microsoft.com/office/officeart/2005/8/layout/vList2"/>
    <dgm:cxn modelId="{6CE94E1A-B20A-4AB1-8A2A-7E0ABD5E6988}" type="presParOf" srcId="{C9C1FFFA-9EB5-445F-B0EA-0714ECB82E99}" destId="{275907CC-2BB1-443B-B421-E31BB729DA30}" srcOrd="7" destOrd="0" presId="urn:microsoft.com/office/officeart/2005/8/layout/vList2"/>
    <dgm:cxn modelId="{6CCA03C0-C865-4C8D-AD6B-5129CA4E566D}" type="presParOf" srcId="{C9C1FFFA-9EB5-445F-B0EA-0714ECB82E99}" destId="{456C039A-40F0-42A9-9570-FF96F38DB37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0A1C7E9-0448-48BD-AEFA-367B61C5DB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69A8D41-EFF3-4F74-A80B-D09A02673592}">
      <dgm:prSet/>
      <dgm:spPr/>
      <dgm:t>
        <a:bodyPr/>
        <a:lstStyle/>
        <a:p>
          <a:r>
            <a:rPr lang="en-GB"/>
            <a:t>Mary loses her arm due to an accident at work?</a:t>
          </a:r>
          <a:endParaRPr lang="en-US"/>
        </a:p>
      </dgm:t>
    </dgm:pt>
    <dgm:pt modelId="{27883A09-40CD-4FE1-A1F2-5D9D2021E3CF}" type="parTrans" cxnId="{205DCBEB-42EA-4F9F-B82D-445D75616AE7}">
      <dgm:prSet/>
      <dgm:spPr/>
      <dgm:t>
        <a:bodyPr/>
        <a:lstStyle/>
        <a:p>
          <a:endParaRPr lang="en-US"/>
        </a:p>
      </dgm:t>
    </dgm:pt>
    <dgm:pt modelId="{1DCF12D0-41DB-4F72-8C4F-988DD35ECCBF}" type="sibTrans" cxnId="{205DCBEB-42EA-4F9F-B82D-445D75616AE7}">
      <dgm:prSet/>
      <dgm:spPr/>
      <dgm:t>
        <a:bodyPr/>
        <a:lstStyle/>
        <a:p>
          <a:endParaRPr lang="en-US"/>
        </a:p>
      </dgm:t>
    </dgm:pt>
    <dgm:pt modelId="{362BF068-1A8C-4CDE-BFB4-0E2F9B0CC8E3}">
      <dgm:prSet/>
      <dgm:spPr/>
      <dgm:t>
        <a:bodyPr/>
        <a:lstStyle/>
        <a:p>
          <a:r>
            <a:rPr lang="en-GB"/>
            <a:t>Tim crashes his car into a tree after consuming heroin. </a:t>
          </a:r>
          <a:endParaRPr lang="en-US"/>
        </a:p>
      </dgm:t>
    </dgm:pt>
    <dgm:pt modelId="{C0AA0067-41EF-4CB9-B6B7-687D8E40C19C}" type="parTrans" cxnId="{DCC2AF70-57D3-49D8-B4F0-CCED2C3CD169}">
      <dgm:prSet/>
      <dgm:spPr/>
      <dgm:t>
        <a:bodyPr/>
        <a:lstStyle/>
        <a:p>
          <a:endParaRPr lang="en-US"/>
        </a:p>
      </dgm:t>
    </dgm:pt>
    <dgm:pt modelId="{99155531-B436-4B60-B3F0-915EB6604191}" type="sibTrans" cxnId="{DCC2AF70-57D3-49D8-B4F0-CCED2C3CD169}">
      <dgm:prSet/>
      <dgm:spPr/>
      <dgm:t>
        <a:bodyPr/>
        <a:lstStyle/>
        <a:p>
          <a:endParaRPr lang="en-US"/>
        </a:p>
      </dgm:t>
    </dgm:pt>
    <dgm:pt modelId="{7AAFA39F-E681-48C9-A9B5-DFD2780AA072}">
      <dgm:prSet/>
      <dgm:spPr/>
      <dgm:t>
        <a:bodyPr/>
        <a:lstStyle/>
        <a:p>
          <a:r>
            <a:rPr lang="en-GB"/>
            <a:t>As the result of a missed medical issue, Zak has a heart attack. </a:t>
          </a:r>
          <a:endParaRPr lang="en-US"/>
        </a:p>
      </dgm:t>
    </dgm:pt>
    <dgm:pt modelId="{BA010DB5-1E56-4C4C-9E98-698085E4351F}" type="parTrans" cxnId="{9A3DF33D-BB86-4566-816A-21EF32CDE804}">
      <dgm:prSet/>
      <dgm:spPr/>
      <dgm:t>
        <a:bodyPr/>
        <a:lstStyle/>
        <a:p>
          <a:endParaRPr lang="en-US"/>
        </a:p>
      </dgm:t>
    </dgm:pt>
    <dgm:pt modelId="{AC26FD45-BD22-4FED-9D27-B24E3352E5EC}" type="sibTrans" cxnId="{9A3DF33D-BB86-4566-816A-21EF32CDE804}">
      <dgm:prSet/>
      <dgm:spPr/>
      <dgm:t>
        <a:bodyPr/>
        <a:lstStyle/>
        <a:p>
          <a:endParaRPr lang="en-US"/>
        </a:p>
      </dgm:t>
    </dgm:pt>
    <dgm:pt modelId="{A40EEC21-44F1-4BBF-8B79-8A7DE61E5D27}">
      <dgm:prSet/>
      <dgm:spPr/>
      <dgm:t>
        <a:bodyPr/>
        <a:lstStyle/>
        <a:p>
          <a:r>
            <a:rPr lang="en-GB"/>
            <a:t>Which one of these individual should be given compensation?</a:t>
          </a:r>
          <a:endParaRPr lang="en-US"/>
        </a:p>
      </dgm:t>
    </dgm:pt>
    <dgm:pt modelId="{DB3E8822-7EA9-43E6-9776-9364754E6959}" type="parTrans" cxnId="{3F71BDA1-C401-4527-8BF5-963B882F3E26}">
      <dgm:prSet/>
      <dgm:spPr/>
      <dgm:t>
        <a:bodyPr/>
        <a:lstStyle/>
        <a:p>
          <a:endParaRPr lang="en-US"/>
        </a:p>
      </dgm:t>
    </dgm:pt>
    <dgm:pt modelId="{9365B30A-E882-4B77-A8DF-4AF15F19FE13}" type="sibTrans" cxnId="{3F71BDA1-C401-4527-8BF5-963B882F3E26}">
      <dgm:prSet/>
      <dgm:spPr/>
      <dgm:t>
        <a:bodyPr/>
        <a:lstStyle/>
        <a:p>
          <a:endParaRPr lang="en-US"/>
        </a:p>
      </dgm:t>
    </dgm:pt>
    <dgm:pt modelId="{D83B2B9A-7205-4493-A5B7-C19DD510549A}" type="pres">
      <dgm:prSet presAssocID="{60A1C7E9-0448-48BD-AEFA-367B61C5DBCC}" presName="linear" presStyleCnt="0">
        <dgm:presLayoutVars>
          <dgm:animLvl val="lvl"/>
          <dgm:resizeHandles val="exact"/>
        </dgm:presLayoutVars>
      </dgm:prSet>
      <dgm:spPr/>
    </dgm:pt>
    <dgm:pt modelId="{669FBC2F-CE80-49FE-A0A4-B3CDC42E0B63}" type="pres">
      <dgm:prSet presAssocID="{969A8D41-EFF3-4F74-A80B-D09A02673592}" presName="parentText" presStyleLbl="node1" presStyleIdx="0" presStyleCnt="4">
        <dgm:presLayoutVars>
          <dgm:chMax val="0"/>
          <dgm:bulletEnabled val="1"/>
        </dgm:presLayoutVars>
      </dgm:prSet>
      <dgm:spPr/>
    </dgm:pt>
    <dgm:pt modelId="{D42E57D2-A310-4BE1-8353-D6560400DFF2}" type="pres">
      <dgm:prSet presAssocID="{1DCF12D0-41DB-4F72-8C4F-988DD35ECCBF}" presName="spacer" presStyleCnt="0"/>
      <dgm:spPr/>
    </dgm:pt>
    <dgm:pt modelId="{E0C0AD3A-3583-4AE9-85E4-0A1859DD5EF2}" type="pres">
      <dgm:prSet presAssocID="{362BF068-1A8C-4CDE-BFB4-0E2F9B0CC8E3}" presName="parentText" presStyleLbl="node1" presStyleIdx="1" presStyleCnt="4">
        <dgm:presLayoutVars>
          <dgm:chMax val="0"/>
          <dgm:bulletEnabled val="1"/>
        </dgm:presLayoutVars>
      </dgm:prSet>
      <dgm:spPr/>
    </dgm:pt>
    <dgm:pt modelId="{13881980-EC96-43FE-A689-5B88BB2B4E0F}" type="pres">
      <dgm:prSet presAssocID="{99155531-B436-4B60-B3F0-915EB6604191}" presName="spacer" presStyleCnt="0"/>
      <dgm:spPr/>
    </dgm:pt>
    <dgm:pt modelId="{95F9580E-3E3D-4753-B7DB-D18FB640F843}" type="pres">
      <dgm:prSet presAssocID="{7AAFA39F-E681-48C9-A9B5-DFD2780AA072}" presName="parentText" presStyleLbl="node1" presStyleIdx="2" presStyleCnt="4">
        <dgm:presLayoutVars>
          <dgm:chMax val="0"/>
          <dgm:bulletEnabled val="1"/>
        </dgm:presLayoutVars>
      </dgm:prSet>
      <dgm:spPr/>
    </dgm:pt>
    <dgm:pt modelId="{407CAC9D-B3E3-48DE-9B35-1F0CD30A6F71}" type="pres">
      <dgm:prSet presAssocID="{AC26FD45-BD22-4FED-9D27-B24E3352E5EC}" presName="spacer" presStyleCnt="0"/>
      <dgm:spPr/>
    </dgm:pt>
    <dgm:pt modelId="{D766DF3A-6C88-4783-8C5F-A1476D882C75}" type="pres">
      <dgm:prSet presAssocID="{A40EEC21-44F1-4BBF-8B79-8A7DE61E5D27}" presName="parentText" presStyleLbl="node1" presStyleIdx="3" presStyleCnt="4">
        <dgm:presLayoutVars>
          <dgm:chMax val="0"/>
          <dgm:bulletEnabled val="1"/>
        </dgm:presLayoutVars>
      </dgm:prSet>
      <dgm:spPr/>
    </dgm:pt>
  </dgm:ptLst>
  <dgm:cxnLst>
    <dgm:cxn modelId="{9A3DF33D-BB86-4566-816A-21EF32CDE804}" srcId="{60A1C7E9-0448-48BD-AEFA-367B61C5DBCC}" destId="{7AAFA39F-E681-48C9-A9B5-DFD2780AA072}" srcOrd="2" destOrd="0" parTransId="{BA010DB5-1E56-4C4C-9E98-698085E4351F}" sibTransId="{AC26FD45-BD22-4FED-9D27-B24E3352E5EC}"/>
    <dgm:cxn modelId="{995CA44F-AB31-4DE0-AC0D-0DB299D9CF86}" type="presOf" srcId="{60A1C7E9-0448-48BD-AEFA-367B61C5DBCC}" destId="{D83B2B9A-7205-4493-A5B7-C19DD510549A}" srcOrd="0" destOrd="0" presId="urn:microsoft.com/office/officeart/2005/8/layout/vList2"/>
    <dgm:cxn modelId="{DCC2AF70-57D3-49D8-B4F0-CCED2C3CD169}" srcId="{60A1C7E9-0448-48BD-AEFA-367B61C5DBCC}" destId="{362BF068-1A8C-4CDE-BFB4-0E2F9B0CC8E3}" srcOrd="1" destOrd="0" parTransId="{C0AA0067-41EF-4CB9-B6B7-687D8E40C19C}" sibTransId="{99155531-B436-4B60-B3F0-915EB6604191}"/>
    <dgm:cxn modelId="{0F688E54-7808-4D75-9C9C-FEF1D4BD936D}" type="presOf" srcId="{969A8D41-EFF3-4F74-A80B-D09A02673592}" destId="{669FBC2F-CE80-49FE-A0A4-B3CDC42E0B63}" srcOrd="0" destOrd="0" presId="urn:microsoft.com/office/officeart/2005/8/layout/vList2"/>
    <dgm:cxn modelId="{256DB58D-9BBC-476E-8E3A-EF240557DAFB}" type="presOf" srcId="{A40EEC21-44F1-4BBF-8B79-8A7DE61E5D27}" destId="{D766DF3A-6C88-4783-8C5F-A1476D882C75}" srcOrd="0" destOrd="0" presId="urn:microsoft.com/office/officeart/2005/8/layout/vList2"/>
    <dgm:cxn modelId="{3F71BDA1-C401-4527-8BF5-963B882F3E26}" srcId="{60A1C7E9-0448-48BD-AEFA-367B61C5DBCC}" destId="{A40EEC21-44F1-4BBF-8B79-8A7DE61E5D27}" srcOrd="3" destOrd="0" parTransId="{DB3E8822-7EA9-43E6-9776-9364754E6959}" sibTransId="{9365B30A-E882-4B77-A8DF-4AF15F19FE13}"/>
    <dgm:cxn modelId="{61DADFAD-C6C6-48D3-B07F-8961DA1A2051}" type="presOf" srcId="{7AAFA39F-E681-48C9-A9B5-DFD2780AA072}" destId="{95F9580E-3E3D-4753-B7DB-D18FB640F843}" srcOrd="0" destOrd="0" presId="urn:microsoft.com/office/officeart/2005/8/layout/vList2"/>
    <dgm:cxn modelId="{205DCBEB-42EA-4F9F-B82D-445D75616AE7}" srcId="{60A1C7E9-0448-48BD-AEFA-367B61C5DBCC}" destId="{969A8D41-EFF3-4F74-A80B-D09A02673592}" srcOrd="0" destOrd="0" parTransId="{27883A09-40CD-4FE1-A1F2-5D9D2021E3CF}" sibTransId="{1DCF12D0-41DB-4F72-8C4F-988DD35ECCBF}"/>
    <dgm:cxn modelId="{6A68B8FD-EA3E-4FDA-9E78-F409BEF819E6}" type="presOf" srcId="{362BF068-1A8C-4CDE-BFB4-0E2F9B0CC8E3}" destId="{E0C0AD3A-3583-4AE9-85E4-0A1859DD5EF2}" srcOrd="0" destOrd="0" presId="urn:microsoft.com/office/officeart/2005/8/layout/vList2"/>
    <dgm:cxn modelId="{DA5E6EF8-4537-437C-8213-CB4AA717EF35}" type="presParOf" srcId="{D83B2B9A-7205-4493-A5B7-C19DD510549A}" destId="{669FBC2F-CE80-49FE-A0A4-B3CDC42E0B63}" srcOrd="0" destOrd="0" presId="urn:microsoft.com/office/officeart/2005/8/layout/vList2"/>
    <dgm:cxn modelId="{C44C4CCC-D3F0-4C20-AEA1-17CF343651B3}" type="presParOf" srcId="{D83B2B9A-7205-4493-A5B7-C19DD510549A}" destId="{D42E57D2-A310-4BE1-8353-D6560400DFF2}" srcOrd="1" destOrd="0" presId="urn:microsoft.com/office/officeart/2005/8/layout/vList2"/>
    <dgm:cxn modelId="{7E986C8D-CE73-4849-BCD5-20F09F8C85E5}" type="presParOf" srcId="{D83B2B9A-7205-4493-A5B7-C19DD510549A}" destId="{E0C0AD3A-3583-4AE9-85E4-0A1859DD5EF2}" srcOrd="2" destOrd="0" presId="urn:microsoft.com/office/officeart/2005/8/layout/vList2"/>
    <dgm:cxn modelId="{064FA79A-2722-4618-9CD3-36104D178544}" type="presParOf" srcId="{D83B2B9A-7205-4493-A5B7-C19DD510549A}" destId="{13881980-EC96-43FE-A689-5B88BB2B4E0F}" srcOrd="3" destOrd="0" presId="urn:microsoft.com/office/officeart/2005/8/layout/vList2"/>
    <dgm:cxn modelId="{4534AE1C-25AB-429B-8D4F-D56ABAA1A7BA}" type="presParOf" srcId="{D83B2B9A-7205-4493-A5B7-C19DD510549A}" destId="{95F9580E-3E3D-4753-B7DB-D18FB640F843}" srcOrd="4" destOrd="0" presId="urn:microsoft.com/office/officeart/2005/8/layout/vList2"/>
    <dgm:cxn modelId="{D6EB6DA1-3FAE-44E1-8391-585A0D926AEC}" type="presParOf" srcId="{D83B2B9A-7205-4493-A5B7-C19DD510549A}" destId="{407CAC9D-B3E3-48DE-9B35-1F0CD30A6F71}" srcOrd="5" destOrd="0" presId="urn:microsoft.com/office/officeart/2005/8/layout/vList2"/>
    <dgm:cxn modelId="{E6ABB954-755F-4D6F-AE57-3654B80A62C1}" type="presParOf" srcId="{D83B2B9A-7205-4493-A5B7-C19DD510549A}" destId="{D766DF3A-6C88-4783-8C5F-A1476D882C7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0EB948F-B219-4C80-96E4-1FCC43542ADF}"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5DD0D51F-7F2B-46FD-BFA0-CD8C9773CA58}">
      <dgm:prSet/>
      <dgm:spPr/>
      <dgm:t>
        <a:bodyPr/>
        <a:lstStyle/>
        <a:p>
          <a:pPr rtl="0"/>
          <a:r>
            <a:rPr lang="en-GB" dirty="0"/>
            <a:t>Tort law</a:t>
          </a:r>
          <a:r>
            <a:rPr lang="en-GB" dirty="0">
              <a:latin typeface="Sitka Banner"/>
            </a:rPr>
            <a:t> case outcomes;</a:t>
          </a:r>
          <a:endParaRPr lang="en-GB" dirty="0"/>
        </a:p>
      </dgm:t>
    </dgm:pt>
    <dgm:pt modelId="{61340BF4-3653-47CB-B089-156D68881CFF}" type="parTrans" cxnId="{72644771-5E56-4B30-8E0E-A49A8B80F3A7}">
      <dgm:prSet/>
      <dgm:spPr/>
      <dgm:t>
        <a:bodyPr/>
        <a:lstStyle/>
        <a:p>
          <a:endParaRPr lang="en-US"/>
        </a:p>
      </dgm:t>
    </dgm:pt>
    <dgm:pt modelId="{3D6B56FD-87EA-4257-914A-527243398482}" type="sibTrans" cxnId="{72644771-5E56-4B30-8E0E-A49A8B80F3A7}">
      <dgm:prSet/>
      <dgm:spPr/>
      <dgm:t>
        <a:bodyPr/>
        <a:lstStyle/>
        <a:p>
          <a:endParaRPr lang="en-US"/>
        </a:p>
      </dgm:t>
    </dgm:pt>
    <dgm:pt modelId="{F2BED8D6-16BC-4AD9-B23C-FBA9B06EA5C6}">
      <dgm:prSet/>
      <dgm:spPr/>
      <dgm:t>
        <a:bodyPr/>
        <a:lstStyle/>
        <a:p>
          <a:r>
            <a:rPr lang="en-GB" dirty="0"/>
            <a:t>Deterrence- this is where the law tries to deter another individual from carrying out the same acts. </a:t>
          </a:r>
          <a:endParaRPr lang="en-US" dirty="0"/>
        </a:p>
      </dgm:t>
    </dgm:pt>
    <dgm:pt modelId="{A034A3FF-C7FD-42A2-808C-D0C6CE02F393}" type="parTrans" cxnId="{EC57F16D-F844-4784-B842-B54205285155}">
      <dgm:prSet/>
      <dgm:spPr/>
      <dgm:t>
        <a:bodyPr/>
        <a:lstStyle/>
        <a:p>
          <a:endParaRPr lang="en-US"/>
        </a:p>
      </dgm:t>
    </dgm:pt>
    <dgm:pt modelId="{A7567A4F-2493-4332-B409-3B7B5759425E}" type="sibTrans" cxnId="{EC57F16D-F844-4784-B842-B54205285155}">
      <dgm:prSet/>
      <dgm:spPr/>
      <dgm:t>
        <a:bodyPr/>
        <a:lstStyle/>
        <a:p>
          <a:endParaRPr lang="en-US"/>
        </a:p>
      </dgm:t>
    </dgm:pt>
    <dgm:pt modelId="{BA5F6F9D-B25C-402A-A5A2-19710F44A12E}">
      <dgm:prSet/>
      <dgm:spPr/>
      <dgm:t>
        <a:bodyPr/>
        <a:lstStyle/>
        <a:p>
          <a:r>
            <a:rPr lang="en-GB" dirty="0"/>
            <a:t>It can also be seen as making an example of the individual who has committed to tort. </a:t>
          </a:r>
          <a:endParaRPr lang="en-US" dirty="0"/>
        </a:p>
      </dgm:t>
    </dgm:pt>
    <dgm:pt modelId="{521D0007-4F71-4FB6-821B-A418B655808A}" type="parTrans" cxnId="{604AEBB0-3E15-4DF6-9314-E6892F598A39}">
      <dgm:prSet/>
      <dgm:spPr/>
      <dgm:t>
        <a:bodyPr/>
        <a:lstStyle/>
        <a:p>
          <a:endParaRPr lang="en-US"/>
        </a:p>
      </dgm:t>
    </dgm:pt>
    <dgm:pt modelId="{B2C9BF66-0542-4D2C-9DFA-844BA36EDFCD}" type="sibTrans" cxnId="{604AEBB0-3E15-4DF6-9314-E6892F598A39}">
      <dgm:prSet/>
      <dgm:spPr/>
      <dgm:t>
        <a:bodyPr/>
        <a:lstStyle/>
        <a:p>
          <a:endParaRPr lang="en-US"/>
        </a:p>
      </dgm:t>
    </dgm:pt>
    <dgm:pt modelId="{2DBBD712-1DB9-48D7-BD40-DBCE09BF2917}" type="pres">
      <dgm:prSet presAssocID="{B0EB948F-B219-4C80-96E4-1FCC43542ADF}" presName="vert0" presStyleCnt="0">
        <dgm:presLayoutVars>
          <dgm:dir/>
          <dgm:animOne val="branch"/>
          <dgm:animLvl val="lvl"/>
        </dgm:presLayoutVars>
      </dgm:prSet>
      <dgm:spPr/>
    </dgm:pt>
    <dgm:pt modelId="{79698D94-DCD6-4581-9FB2-22B81D5CCA6F}" type="pres">
      <dgm:prSet presAssocID="{5DD0D51F-7F2B-46FD-BFA0-CD8C9773CA58}" presName="thickLine" presStyleLbl="alignNode1" presStyleIdx="0" presStyleCnt="3"/>
      <dgm:spPr/>
    </dgm:pt>
    <dgm:pt modelId="{79E84E20-B320-4CC9-91DC-7336DC705CDE}" type="pres">
      <dgm:prSet presAssocID="{5DD0D51F-7F2B-46FD-BFA0-CD8C9773CA58}" presName="horz1" presStyleCnt="0"/>
      <dgm:spPr/>
    </dgm:pt>
    <dgm:pt modelId="{807792DA-F36C-48D6-B56A-8DC0C0172C15}" type="pres">
      <dgm:prSet presAssocID="{5DD0D51F-7F2B-46FD-BFA0-CD8C9773CA58}" presName="tx1" presStyleLbl="revTx" presStyleIdx="0" presStyleCnt="3"/>
      <dgm:spPr/>
    </dgm:pt>
    <dgm:pt modelId="{61EEFAB5-AF9C-465B-A071-7BF083D68BD5}" type="pres">
      <dgm:prSet presAssocID="{5DD0D51F-7F2B-46FD-BFA0-CD8C9773CA58}" presName="vert1" presStyleCnt="0"/>
      <dgm:spPr/>
    </dgm:pt>
    <dgm:pt modelId="{691DB85D-297D-4EDD-925F-E18C75EED4C5}" type="pres">
      <dgm:prSet presAssocID="{F2BED8D6-16BC-4AD9-B23C-FBA9B06EA5C6}" presName="thickLine" presStyleLbl="alignNode1" presStyleIdx="1" presStyleCnt="3"/>
      <dgm:spPr/>
    </dgm:pt>
    <dgm:pt modelId="{8FD75D7A-1A2A-433C-8758-B7873B35E56E}" type="pres">
      <dgm:prSet presAssocID="{F2BED8D6-16BC-4AD9-B23C-FBA9B06EA5C6}" presName="horz1" presStyleCnt="0"/>
      <dgm:spPr/>
    </dgm:pt>
    <dgm:pt modelId="{C7226A8E-63CA-454A-981F-714CB69D15DD}" type="pres">
      <dgm:prSet presAssocID="{F2BED8D6-16BC-4AD9-B23C-FBA9B06EA5C6}" presName="tx1" presStyleLbl="revTx" presStyleIdx="1" presStyleCnt="3"/>
      <dgm:spPr/>
    </dgm:pt>
    <dgm:pt modelId="{AC82C2F0-6EC2-48BF-AD39-82AF89EDCD88}" type="pres">
      <dgm:prSet presAssocID="{F2BED8D6-16BC-4AD9-B23C-FBA9B06EA5C6}" presName="vert1" presStyleCnt="0"/>
      <dgm:spPr/>
    </dgm:pt>
    <dgm:pt modelId="{4DE9E8B8-785D-483F-A423-62051BA0865A}" type="pres">
      <dgm:prSet presAssocID="{BA5F6F9D-B25C-402A-A5A2-19710F44A12E}" presName="thickLine" presStyleLbl="alignNode1" presStyleIdx="2" presStyleCnt="3"/>
      <dgm:spPr/>
    </dgm:pt>
    <dgm:pt modelId="{1D5814B5-CAD2-480B-8474-EAFFC20D8A29}" type="pres">
      <dgm:prSet presAssocID="{BA5F6F9D-B25C-402A-A5A2-19710F44A12E}" presName="horz1" presStyleCnt="0"/>
      <dgm:spPr/>
    </dgm:pt>
    <dgm:pt modelId="{6C70911C-BED1-427A-9705-3C06D8F19D30}" type="pres">
      <dgm:prSet presAssocID="{BA5F6F9D-B25C-402A-A5A2-19710F44A12E}" presName="tx1" presStyleLbl="revTx" presStyleIdx="2" presStyleCnt="3"/>
      <dgm:spPr/>
    </dgm:pt>
    <dgm:pt modelId="{A6D4309B-EE44-4559-A52D-2427EC6E316C}" type="pres">
      <dgm:prSet presAssocID="{BA5F6F9D-B25C-402A-A5A2-19710F44A12E}" presName="vert1" presStyleCnt="0"/>
      <dgm:spPr/>
    </dgm:pt>
  </dgm:ptLst>
  <dgm:cxnLst>
    <dgm:cxn modelId="{8D1AE921-7B58-4C11-ACDF-F07AAED979A6}" type="presOf" srcId="{B0EB948F-B219-4C80-96E4-1FCC43542ADF}" destId="{2DBBD712-1DB9-48D7-BD40-DBCE09BF2917}" srcOrd="0" destOrd="0" presId="urn:microsoft.com/office/officeart/2008/layout/LinedList"/>
    <dgm:cxn modelId="{1132F621-81E1-4C84-8A5B-526A5E2B0B81}" type="presOf" srcId="{F2BED8D6-16BC-4AD9-B23C-FBA9B06EA5C6}" destId="{C7226A8E-63CA-454A-981F-714CB69D15DD}" srcOrd="0" destOrd="0" presId="urn:microsoft.com/office/officeart/2008/layout/LinedList"/>
    <dgm:cxn modelId="{EC57F16D-F844-4784-B842-B54205285155}" srcId="{B0EB948F-B219-4C80-96E4-1FCC43542ADF}" destId="{F2BED8D6-16BC-4AD9-B23C-FBA9B06EA5C6}" srcOrd="1" destOrd="0" parTransId="{A034A3FF-C7FD-42A2-808C-D0C6CE02F393}" sibTransId="{A7567A4F-2493-4332-B409-3B7B5759425E}"/>
    <dgm:cxn modelId="{72644771-5E56-4B30-8E0E-A49A8B80F3A7}" srcId="{B0EB948F-B219-4C80-96E4-1FCC43542ADF}" destId="{5DD0D51F-7F2B-46FD-BFA0-CD8C9773CA58}" srcOrd="0" destOrd="0" parTransId="{61340BF4-3653-47CB-B089-156D68881CFF}" sibTransId="{3D6B56FD-87EA-4257-914A-527243398482}"/>
    <dgm:cxn modelId="{604AEBB0-3E15-4DF6-9314-E6892F598A39}" srcId="{B0EB948F-B219-4C80-96E4-1FCC43542ADF}" destId="{BA5F6F9D-B25C-402A-A5A2-19710F44A12E}" srcOrd="2" destOrd="0" parTransId="{521D0007-4F71-4FB6-821B-A418B655808A}" sibTransId="{B2C9BF66-0542-4D2C-9DFA-844BA36EDFCD}"/>
    <dgm:cxn modelId="{2468F6C8-AA54-4B05-8E9C-F6EF29061B0A}" type="presOf" srcId="{5DD0D51F-7F2B-46FD-BFA0-CD8C9773CA58}" destId="{807792DA-F36C-48D6-B56A-8DC0C0172C15}" srcOrd="0" destOrd="0" presId="urn:microsoft.com/office/officeart/2008/layout/LinedList"/>
    <dgm:cxn modelId="{EB3383D5-0A72-4C86-923C-2C87934215B6}" type="presOf" srcId="{BA5F6F9D-B25C-402A-A5A2-19710F44A12E}" destId="{6C70911C-BED1-427A-9705-3C06D8F19D30}" srcOrd="0" destOrd="0" presId="urn:microsoft.com/office/officeart/2008/layout/LinedList"/>
    <dgm:cxn modelId="{90D43A1D-A73C-4CBB-91F9-D0233647E5B6}" type="presParOf" srcId="{2DBBD712-1DB9-48D7-BD40-DBCE09BF2917}" destId="{79698D94-DCD6-4581-9FB2-22B81D5CCA6F}" srcOrd="0" destOrd="0" presId="urn:microsoft.com/office/officeart/2008/layout/LinedList"/>
    <dgm:cxn modelId="{CED0DA13-332F-4309-B8DB-5FB048F2A0BD}" type="presParOf" srcId="{2DBBD712-1DB9-48D7-BD40-DBCE09BF2917}" destId="{79E84E20-B320-4CC9-91DC-7336DC705CDE}" srcOrd="1" destOrd="0" presId="urn:microsoft.com/office/officeart/2008/layout/LinedList"/>
    <dgm:cxn modelId="{6E64AF10-D27E-4C40-A4F1-196A1B42591F}" type="presParOf" srcId="{79E84E20-B320-4CC9-91DC-7336DC705CDE}" destId="{807792DA-F36C-48D6-B56A-8DC0C0172C15}" srcOrd="0" destOrd="0" presId="urn:microsoft.com/office/officeart/2008/layout/LinedList"/>
    <dgm:cxn modelId="{07794D43-3F21-475D-B8A6-B914C3137531}" type="presParOf" srcId="{79E84E20-B320-4CC9-91DC-7336DC705CDE}" destId="{61EEFAB5-AF9C-465B-A071-7BF083D68BD5}" srcOrd="1" destOrd="0" presId="urn:microsoft.com/office/officeart/2008/layout/LinedList"/>
    <dgm:cxn modelId="{78E07DFE-CB04-43BD-BFA8-2848E5FB5BDF}" type="presParOf" srcId="{2DBBD712-1DB9-48D7-BD40-DBCE09BF2917}" destId="{691DB85D-297D-4EDD-925F-E18C75EED4C5}" srcOrd="2" destOrd="0" presId="urn:microsoft.com/office/officeart/2008/layout/LinedList"/>
    <dgm:cxn modelId="{1131C9B2-B403-4554-875F-CDF239E9AD31}" type="presParOf" srcId="{2DBBD712-1DB9-48D7-BD40-DBCE09BF2917}" destId="{8FD75D7A-1A2A-433C-8758-B7873B35E56E}" srcOrd="3" destOrd="0" presId="urn:microsoft.com/office/officeart/2008/layout/LinedList"/>
    <dgm:cxn modelId="{B5B94E43-138D-4B51-99B8-165EA1D84E1B}" type="presParOf" srcId="{8FD75D7A-1A2A-433C-8758-B7873B35E56E}" destId="{C7226A8E-63CA-454A-981F-714CB69D15DD}" srcOrd="0" destOrd="0" presId="urn:microsoft.com/office/officeart/2008/layout/LinedList"/>
    <dgm:cxn modelId="{A443E02E-6E1C-4DD5-A1BC-FDB9C6CDE4C6}" type="presParOf" srcId="{8FD75D7A-1A2A-433C-8758-B7873B35E56E}" destId="{AC82C2F0-6EC2-48BF-AD39-82AF89EDCD88}" srcOrd="1" destOrd="0" presId="urn:microsoft.com/office/officeart/2008/layout/LinedList"/>
    <dgm:cxn modelId="{47364E4B-F401-4E1A-A81C-6D88BB3CBD1A}" type="presParOf" srcId="{2DBBD712-1DB9-48D7-BD40-DBCE09BF2917}" destId="{4DE9E8B8-785D-483F-A423-62051BA0865A}" srcOrd="4" destOrd="0" presId="urn:microsoft.com/office/officeart/2008/layout/LinedList"/>
    <dgm:cxn modelId="{D22B45A7-36B4-4A98-A2E6-1C54F9EBD6B4}" type="presParOf" srcId="{2DBBD712-1DB9-48D7-BD40-DBCE09BF2917}" destId="{1D5814B5-CAD2-480B-8474-EAFFC20D8A29}" srcOrd="5" destOrd="0" presId="urn:microsoft.com/office/officeart/2008/layout/LinedList"/>
    <dgm:cxn modelId="{3A32207D-0C8F-4204-99D5-9D692D6B9FE2}" type="presParOf" srcId="{1D5814B5-CAD2-480B-8474-EAFFC20D8A29}" destId="{6C70911C-BED1-427A-9705-3C06D8F19D30}" srcOrd="0" destOrd="0" presId="urn:microsoft.com/office/officeart/2008/layout/LinedList"/>
    <dgm:cxn modelId="{0DA000E0-3478-468C-A507-91D47FF24563}" type="presParOf" srcId="{1D5814B5-CAD2-480B-8474-EAFFC20D8A29}" destId="{A6D4309B-EE44-4559-A52D-2427EC6E31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9699C82-D64C-4B55-9CC2-63C2F0ACD8D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FCB652A-2550-4E30-A11C-B690675E5867}">
      <dgm:prSet/>
      <dgm:spPr/>
      <dgm:t>
        <a:bodyPr/>
        <a:lstStyle/>
        <a:p>
          <a:r>
            <a:rPr lang="en-GB"/>
            <a:t>Research tort law cases:</a:t>
          </a:r>
          <a:endParaRPr lang="en-US"/>
        </a:p>
      </dgm:t>
    </dgm:pt>
    <dgm:pt modelId="{759E9DDF-144E-4164-A39D-BED7FEBDEE86}" type="parTrans" cxnId="{094039AD-5B77-4018-B3C2-6C1373FF8B27}">
      <dgm:prSet/>
      <dgm:spPr/>
      <dgm:t>
        <a:bodyPr/>
        <a:lstStyle/>
        <a:p>
          <a:endParaRPr lang="en-US"/>
        </a:p>
      </dgm:t>
    </dgm:pt>
    <dgm:pt modelId="{5E095B79-0975-45CE-8068-A048B79DA6E1}" type="sibTrans" cxnId="{094039AD-5B77-4018-B3C2-6C1373FF8B27}">
      <dgm:prSet/>
      <dgm:spPr/>
      <dgm:t>
        <a:bodyPr/>
        <a:lstStyle/>
        <a:p>
          <a:endParaRPr lang="en-US"/>
        </a:p>
      </dgm:t>
    </dgm:pt>
    <dgm:pt modelId="{CDB89E92-7F36-433F-88E5-C6A9916F3110}">
      <dgm:prSet/>
      <dgm:spPr/>
      <dgm:t>
        <a:bodyPr/>
        <a:lstStyle/>
        <a:p>
          <a:r>
            <a:rPr lang="en-GB"/>
            <a:t>Find one that you find interesting:</a:t>
          </a:r>
          <a:endParaRPr lang="en-US"/>
        </a:p>
      </dgm:t>
    </dgm:pt>
    <dgm:pt modelId="{727A0CB9-239C-4AB2-8A21-D0B84AACB36C}" type="parTrans" cxnId="{034F0000-DEAF-4BED-A3C8-05F43F120369}">
      <dgm:prSet/>
      <dgm:spPr/>
      <dgm:t>
        <a:bodyPr/>
        <a:lstStyle/>
        <a:p>
          <a:endParaRPr lang="en-US"/>
        </a:p>
      </dgm:t>
    </dgm:pt>
    <dgm:pt modelId="{91343A6A-D76F-4653-A1D5-40F6C57EC2D4}" type="sibTrans" cxnId="{034F0000-DEAF-4BED-A3C8-05F43F120369}">
      <dgm:prSet/>
      <dgm:spPr/>
      <dgm:t>
        <a:bodyPr/>
        <a:lstStyle/>
        <a:p>
          <a:endParaRPr lang="en-US"/>
        </a:p>
      </dgm:t>
    </dgm:pt>
    <dgm:pt modelId="{82EC6C41-4C6B-415D-8BD4-B13C85D1A2A8}">
      <dgm:prSet/>
      <dgm:spPr/>
      <dgm:t>
        <a:bodyPr/>
        <a:lstStyle/>
        <a:p>
          <a:r>
            <a:rPr lang="en-GB"/>
            <a:t>Feedback to the class. </a:t>
          </a:r>
          <a:endParaRPr lang="en-US"/>
        </a:p>
      </dgm:t>
    </dgm:pt>
    <dgm:pt modelId="{D303F501-A44A-479A-9D49-211783960669}" type="parTrans" cxnId="{FC89CD8D-410C-49F8-9979-1A79F1B3440D}">
      <dgm:prSet/>
      <dgm:spPr/>
      <dgm:t>
        <a:bodyPr/>
        <a:lstStyle/>
        <a:p>
          <a:endParaRPr lang="en-US"/>
        </a:p>
      </dgm:t>
    </dgm:pt>
    <dgm:pt modelId="{E0D9A159-B665-4469-A2EE-98B2D4CF353D}" type="sibTrans" cxnId="{FC89CD8D-410C-49F8-9979-1A79F1B3440D}">
      <dgm:prSet/>
      <dgm:spPr/>
      <dgm:t>
        <a:bodyPr/>
        <a:lstStyle/>
        <a:p>
          <a:endParaRPr lang="en-US"/>
        </a:p>
      </dgm:t>
    </dgm:pt>
    <dgm:pt modelId="{CD5605CD-A2F9-434F-BEB1-3AE50FABCAA2}" type="pres">
      <dgm:prSet presAssocID="{09699C82-D64C-4B55-9CC2-63C2F0ACD8D8}" presName="linear" presStyleCnt="0">
        <dgm:presLayoutVars>
          <dgm:animLvl val="lvl"/>
          <dgm:resizeHandles val="exact"/>
        </dgm:presLayoutVars>
      </dgm:prSet>
      <dgm:spPr/>
    </dgm:pt>
    <dgm:pt modelId="{5F6A0A29-5E22-42AD-B762-359CAA98594A}" type="pres">
      <dgm:prSet presAssocID="{2FCB652A-2550-4E30-A11C-B690675E5867}" presName="parentText" presStyleLbl="node1" presStyleIdx="0" presStyleCnt="3">
        <dgm:presLayoutVars>
          <dgm:chMax val="0"/>
          <dgm:bulletEnabled val="1"/>
        </dgm:presLayoutVars>
      </dgm:prSet>
      <dgm:spPr/>
    </dgm:pt>
    <dgm:pt modelId="{98825A4A-7F92-40E5-8B52-88F4CEAFF26E}" type="pres">
      <dgm:prSet presAssocID="{5E095B79-0975-45CE-8068-A048B79DA6E1}" presName="spacer" presStyleCnt="0"/>
      <dgm:spPr/>
    </dgm:pt>
    <dgm:pt modelId="{9F8E2B3B-F992-478F-B3AA-EB93CBDB703D}" type="pres">
      <dgm:prSet presAssocID="{CDB89E92-7F36-433F-88E5-C6A9916F3110}" presName="parentText" presStyleLbl="node1" presStyleIdx="1" presStyleCnt="3">
        <dgm:presLayoutVars>
          <dgm:chMax val="0"/>
          <dgm:bulletEnabled val="1"/>
        </dgm:presLayoutVars>
      </dgm:prSet>
      <dgm:spPr/>
    </dgm:pt>
    <dgm:pt modelId="{5E4A8F05-1DDA-41D4-B460-1D2CFA60112D}" type="pres">
      <dgm:prSet presAssocID="{91343A6A-D76F-4653-A1D5-40F6C57EC2D4}" presName="spacer" presStyleCnt="0"/>
      <dgm:spPr/>
    </dgm:pt>
    <dgm:pt modelId="{4718E506-4F8B-49C4-A952-34F101414C14}" type="pres">
      <dgm:prSet presAssocID="{82EC6C41-4C6B-415D-8BD4-B13C85D1A2A8}" presName="parentText" presStyleLbl="node1" presStyleIdx="2" presStyleCnt="3">
        <dgm:presLayoutVars>
          <dgm:chMax val="0"/>
          <dgm:bulletEnabled val="1"/>
        </dgm:presLayoutVars>
      </dgm:prSet>
      <dgm:spPr/>
    </dgm:pt>
  </dgm:ptLst>
  <dgm:cxnLst>
    <dgm:cxn modelId="{034F0000-DEAF-4BED-A3C8-05F43F120369}" srcId="{09699C82-D64C-4B55-9CC2-63C2F0ACD8D8}" destId="{CDB89E92-7F36-433F-88E5-C6A9916F3110}" srcOrd="1" destOrd="0" parTransId="{727A0CB9-239C-4AB2-8A21-D0B84AACB36C}" sibTransId="{91343A6A-D76F-4653-A1D5-40F6C57EC2D4}"/>
    <dgm:cxn modelId="{CB7C0000-CCE5-4F70-8CB9-B777ACD3AB1F}" type="presOf" srcId="{82EC6C41-4C6B-415D-8BD4-B13C85D1A2A8}" destId="{4718E506-4F8B-49C4-A952-34F101414C14}" srcOrd="0" destOrd="0" presId="urn:microsoft.com/office/officeart/2005/8/layout/vList2"/>
    <dgm:cxn modelId="{DC1A3E08-C2F3-403E-B18C-FBA6E134CF83}" type="presOf" srcId="{CDB89E92-7F36-433F-88E5-C6A9916F3110}" destId="{9F8E2B3B-F992-478F-B3AA-EB93CBDB703D}" srcOrd="0" destOrd="0" presId="urn:microsoft.com/office/officeart/2005/8/layout/vList2"/>
    <dgm:cxn modelId="{3384B853-A6D1-4FCE-9EAC-229D46A97099}" type="presOf" srcId="{2FCB652A-2550-4E30-A11C-B690675E5867}" destId="{5F6A0A29-5E22-42AD-B762-359CAA98594A}" srcOrd="0" destOrd="0" presId="urn:microsoft.com/office/officeart/2005/8/layout/vList2"/>
    <dgm:cxn modelId="{FC89CD8D-410C-49F8-9979-1A79F1B3440D}" srcId="{09699C82-D64C-4B55-9CC2-63C2F0ACD8D8}" destId="{82EC6C41-4C6B-415D-8BD4-B13C85D1A2A8}" srcOrd="2" destOrd="0" parTransId="{D303F501-A44A-479A-9D49-211783960669}" sibTransId="{E0D9A159-B665-4469-A2EE-98B2D4CF353D}"/>
    <dgm:cxn modelId="{094039AD-5B77-4018-B3C2-6C1373FF8B27}" srcId="{09699C82-D64C-4B55-9CC2-63C2F0ACD8D8}" destId="{2FCB652A-2550-4E30-A11C-B690675E5867}" srcOrd="0" destOrd="0" parTransId="{759E9DDF-144E-4164-A39D-BED7FEBDEE86}" sibTransId="{5E095B79-0975-45CE-8068-A048B79DA6E1}"/>
    <dgm:cxn modelId="{FF2EA6C6-4469-468E-A01E-3077B0EE3238}" type="presOf" srcId="{09699C82-D64C-4B55-9CC2-63C2F0ACD8D8}" destId="{CD5605CD-A2F9-434F-BEB1-3AE50FABCAA2}" srcOrd="0" destOrd="0" presId="urn:microsoft.com/office/officeart/2005/8/layout/vList2"/>
    <dgm:cxn modelId="{96677476-E699-4E62-9C1F-5E4FFA51799C}" type="presParOf" srcId="{CD5605CD-A2F9-434F-BEB1-3AE50FABCAA2}" destId="{5F6A0A29-5E22-42AD-B762-359CAA98594A}" srcOrd="0" destOrd="0" presId="urn:microsoft.com/office/officeart/2005/8/layout/vList2"/>
    <dgm:cxn modelId="{4875A262-EB96-4AEA-9CB8-7059EAD601DC}" type="presParOf" srcId="{CD5605CD-A2F9-434F-BEB1-3AE50FABCAA2}" destId="{98825A4A-7F92-40E5-8B52-88F4CEAFF26E}" srcOrd="1" destOrd="0" presId="urn:microsoft.com/office/officeart/2005/8/layout/vList2"/>
    <dgm:cxn modelId="{83CC1162-5476-4F16-BB05-089C52B99814}" type="presParOf" srcId="{CD5605CD-A2F9-434F-BEB1-3AE50FABCAA2}" destId="{9F8E2B3B-F992-478F-B3AA-EB93CBDB703D}" srcOrd="2" destOrd="0" presId="urn:microsoft.com/office/officeart/2005/8/layout/vList2"/>
    <dgm:cxn modelId="{086B06BB-5E10-4FF9-A0BD-4C34D48409B2}" type="presParOf" srcId="{CD5605CD-A2F9-434F-BEB1-3AE50FABCAA2}" destId="{5E4A8F05-1DDA-41D4-B460-1D2CFA60112D}" srcOrd="3" destOrd="0" presId="urn:microsoft.com/office/officeart/2005/8/layout/vList2"/>
    <dgm:cxn modelId="{56908204-995B-48AA-A717-B2713A48084E}" type="presParOf" srcId="{CD5605CD-A2F9-434F-BEB1-3AE50FABCAA2}" destId="{4718E506-4F8B-49C4-A952-34F101414C1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6F83331-6617-4E99-B7E7-614B75206986}"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36FDFD49-64F3-4B98-84CE-A064E0F7E849}">
      <dgm:prSet/>
      <dgm:spPr/>
      <dgm:t>
        <a:bodyPr/>
        <a:lstStyle/>
        <a:p>
          <a:r>
            <a:rPr lang="en-GB"/>
            <a:t>As demonstrated by the case of; </a:t>
          </a:r>
          <a:endParaRPr lang="en-US"/>
        </a:p>
      </dgm:t>
    </dgm:pt>
    <dgm:pt modelId="{43BC76AA-0AFC-45D5-B4A3-2D62291331F4}" type="parTrans" cxnId="{11A37D97-83F6-401A-9A62-7D13600BFC96}">
      <dgm:prSet/>
      <dgm:spPr/>
      <dgm:t>
        <a:bodyPr/>
        <a:lstStyle/>
        <a:p>
          <a:endParaRPr lang="en-US"/>
        </a:p>
      </dgm:t>
    </dgm:pt>
    <dgm:pt modelId="{E598346F-7552-4752-99B3-2853824DABC8}" type="sibTrans" cxnId="{11A37D97-83F6-401A-9A62-7D13600BFC96}">
      <dgm:prSet/>
      <dgm:spPr/>
      <dgm:t>
        <a:bodyPr/>
        <a:lstStyle/>
        <a:p>
          <a:endParaRPr lang="en-US"/>
        </a:p>
      </dgm:t>
    </dgm:pt>
    <dgm:pt modelId="{0F6E099C-DB96-441A-A2FC-2EACBE4ED8F8}">
      <dgm:prSet/>
      <dgm:spPr/>
      <dgm:t>
        <a:bodyPr/>
        <a:lstStyle/>
        <a:p>
          <a:r>
            <a:rPr lang="en-GB"/>
            <a:t>Campbell v Mirror Group Newspaper [2004].</a:t>
          </a:r>
          <a:endParaRPr lang="en-US"/>
        </a:p>
      </dgm:t>
    </dgm:pt>
    <dgm:pt modelId="{8F8778BC-DCF5-4992-BE7F-917CAA8248C0}" type="parTrans" cxnId="{246EC52C-C865-416A-BDB0-44907774110D}">
      <dgm:prSet/>
      <dgm:spPr/>
      <dgm:t>
        <a:bodyPr/>
        <a:lstStyle/>
        <a:p>
          <a:endParaRPr lang="en-US"/>
        </a:p>
      </dgm:t>
    </dgm:pt>
    <dgm:pt modelId="{D4818380-711C-49FA-82E8-B0610B03095A}" type="sibTrans" cxnId="{246EC52C-C865-416A-BDB0-44907774110D}">
      <dgm:prSet/>
      <dgm:spPr/>
      <dgm:t>
        <a:bodyPr/>
        <a:lstStyle/>
        <a:p>
          <a:endParaRPr lang="en-US"/>
        </a:p>
      </dgm:t>
    </dgm:pt>
    <dgm:pt modelId="{561A10D0-8D87-4768-9C15-EA6E3E68AFAD}">
      <dgm:prSet/>
      <dgm:spPr/>
      <dgm:t>
        <a:bodyPr/>
        <a:lstStyle/>
        <a:p>
          <a:r>
            <a:rPr lang="en-GB"/>
            <a:t>More recently the case of; </a:t>
          </a:r>
          <a:endParaRPr lang="en-US"/>
        </a:p>
      </dgm:t>
    </dgm:pt>
    <dgm:pt modelId="{D75A981A-C7DF-48DB-9840-09AD64C971AA}" type="parTrans" cxnId="{2D15BC76-1CFC-4FE5-B40E-0E1467BA761C}">
      <dgm:prSet/>
      <dgm:spPr/>
      <dgm:t>
        <a:bodyPr/>
        <a:lstStyle/>
        <a:p>
          <a:endParaRPr lang="en-US"/>
        </a:p>
      </dgm:t>
    </dgm:pt>
    <dgm:pt modelId="{1912136E-D07C-4672-A795-B48124C4A6DA}" type="sibTrans" cxnId="{2D15BC76-1CFC-4FE5-B40E-0E1467BA761C}">
      <dgm:prSet/>
      <dgm:spPr/>
      <dgm:t>
        <a:bodyPr/>
        <a:lstStyle/>
        <a:p>
          <a:endParaRPr lang="en-US"/>
        </a:p>
      </dgm:t>
    </dgm:pt>
    <dgm:pt modelId="{F1F0AC28-7085-4EBA-9E31-DE383829A0C7}">
      <dgm:prSet/>
      <dgm:spPr/>
      <dgm:t>
        <a:bodyPr/>
        <a:lstStyle/>
        <a:p>
          <a:r>
            <a:rPr lang="en-GB"/>
            <a:t>Vidal-Hall v Google Inc [2014]</a:t>
          </a:r>
          <a:endParaRPr lang="en-US"/>
        </a:p>
      </dgm:t>
    </dgm:pt>
    <dgm:pt modelId="{975C1142-F8A5-4592-9663-9D346B6DE096}" type="parTrans" cxnId="{E688108A-C337-43F0-8DAE-B98631C6638D}">
      <dgm:prSet/>
      <dgm:spPr/>
      <dgm:t>
        <a:bodyPr/>
        <a:lstStyle/>
        <a:p>
          <a:endParaRPr lang="en-US"/>
        </a:p>
      </dgm:t>
    </dgm:pt>
    <dgm:pt modelId="{57B903BC-8ADC-4818-B3AF-D285DC48B1C0}" type="sibTrans" cxnId="{E688108A-C337-43F0-8DAE-B98631C6638D}">
      <dgm:prSet/>
      <dgm:spPr/>
      <dgm:t>
        <a:bodyPr/>
        <a:lstStyle/>
        <a:p>
          <a:endParaRPr lang="en-US"/>
        </a:p>
      </dgm:t>
    </dgm:pt>
    <dgm:pt modelId="{55A259CB-1817-48D0-A5BA-5486AB6077E8}" type="pres">
      <dgm:prSet presAssocID="{E6F83331-6617-4E99-B7E7-614B75206986}" presName="vert0" presStyleCnt="0">
        <dgm:presLayoutVars>
          <dgm:dir/>
          <dgm:animOne val="branch"/>
          <dgm:animLvl val="lvl"/>
        </dgm:presLayoutVars>
      </dgm:prSet>
      <dgm:spPr/>
    </dgm:pt>
    <dgm:pt modelId="{6947C730-D971-4422-87D9-CF9E51021115}" type="pres">
      <dgm:prSet presAssocID="{36FDFD49-64F3-4B98-84CE-A064E0F7E849}" presName="thickLine" presStyleLbl="alignNode1" presStyleIdx="0" presStyleCnt="4"/>
      <dgm:spPr/>
    </dgm:pt>
    <dgm:pt modelId="{9F55FE0E-CBA9-43E6-A201-B5129035445C}" type="pres">
      <dgm:prSet presAssocID="{36FDFD49-64F3-4B98-84CE-A064E0F7E849}" presName="horz1" presStyleCnt="0"/>
      <dgm:spPr/>
    </dgm:pt>
    <dgm:pt modelId="{B78BE76B-75CB-486F-A89C-ECCABDDF4073}" type="pres">
      <dgm:prSet presAssocID="{36FDFD49-64F3-4B98-84CE-A064E0F7E849}" presName="tx1" presStyleLbl="revTx" presStyleIdx="0" presStyleCnt="4"/>
      <dgm:spPr/>
    </dgm:pt>
    <dgm:pt modelId="{8EDD6B78-939E-4C3B-85BB-7F0327E7788D}" type="pres">
      <dgm:prSet presAssocID="{36FDFD49-64F3-4B98-84CE-A064E0F7E849}" presName="vert1" presStyleCnt="0"/>
      <dgm:spPr/>
    </dgm:pt>
    <dgm:pt modelId="{1B66F8A6-9F3A-43BA-A114-3510DF12A85F}" type="pres">
      <dgm:prSet presAssocID="{0F6E099C-DB96-441A-A2FC-2EACBE4ED8F8}" presName="thickLine" presStyleLbl="alignNode1" presStyleIdx="1" presStyleCnt="4"/>
      <dgm:spPr/>
    </dgm:pt>
    <dgm:pt modelId="{17B392F4-CA28-4467-A255-B3418E5FA0E6}" type="pres">
      <dgm:prSet presAssocID="{0F6E099C-DB96-441A-A2FC-2EACBE4ED8F8}" presName="horz1" presStyleCnt="0"/>
      <dgm:spPr/>
    </dgm:pt>
    <dgm:pt modelId="{E58DDD8C-747B-45E6-949C-BA618352B64C}" type="pres">
      <dgm:prSet presAssocID="{0F6E099C-DB96-441A-A2FC-2EACBE4ED8F8}" presName="tx1" presStyleLbl="revTx" presStyleIdx="1" presStyleCnt="4"/>
      <dgm:spPr/>
    </dgm:pt>
    <dgm:pt modelId="{B18C0A35-B848-449A-B3BC-933AB761F11C}" type="pres">
      <dgm:prSet presAssocID="{0F6E099C-DB96-441A-A2FC-2EACBE4ED8F8}" presName="vert1" presStyleCnt="0"/>
      <dgm:spPr/>
    </dgm:pt>
    <dgm:pt modelId="{A14C3F15-D41A-468F-9A9A-61967343AA9F}" type="pres">
      <dgm:prSet presAssocID="{561A10D0-8D87-4768-9C15-EA6E3E68AFAD}" presName="thickLine" presStyleLbl="alignNode1" presStyleIdx="2" presStyleCnt="4"/>
      <dgm:spPr/>
    </dgm:pt>
    <dgm:pt modelId="{E0EE2409-5E11-4F02-84D4-0DBCA1CFFF68}" type="pres">
      <dgm:prSet presAssocID="{561A10D0-8D87-4768-9C15-EA6E3E68AFAD}" presName="horz1" presStyleCnt="0"/>
      <dgm:spPr/>
    </dgm:pt>
    <dgm:pt modelId="{A312B369-EC6E-4B79-A7BB-35560520F43D}" type="pres">
      <dgm:prSet presAssocID="{561A10D0-8D87-4768-9C15-EA6E3E68AFAD}" presName="tx1" presStyleLbl="revTx" presStyleIdx="2" presStyleCnt="4"/>
      <dgm:spPr/>
    </dgm:pt>
    <dgm:pt modelId="{D00CB3AC-7663-4F41-B3A4-56CF8203B679}" type="pres">
      <dgm:prSet presAssocID="{561A10D0-8D87-4768-9C15-EA6E3E68AFAD}" presName="vert1" presStyleCnt="0"/>
      <dgm:spPr/>
    </dgm:pt>
    <dgm:pt modelId="{F9C14FAC-7BB8-4ED9-851D-0D3C82C1DC9E}" type="pres">
      <dgm:prSet presAssocID="{F1F0AC28-7085-4EBA-9E31-DE383829A0C7}" presName="thickLine" presStyleLbl="alignNode1" presStyleIdx="3" presStyleCnt="4"/>
      <dgm:spPr/>
    </dgm:pt>
    <dgm:pt modelId="{093CEC25-AE3A-4B2E-BE35-1C565CAFAA85}" type="pres">
      <dgm:prSet presAssocID="{F1F0AC28-7085-4EBA-9E31-DE383829A0C7}" presName="horz1" presStyleCnt="0"/>
      <dgm:spPr/>
    </dgm:pt>
    <dgm:pt modelId="{FC7FBB6D-3BED-40C1-BD90-A28050605F2A}" type="pres">
      <dgm:prSet presAssocID="{F1F0AC28-7085-4EBA-9E31-DE383829A0C7}" presName="tx1" presStyleLbl="revTx" presStyleIdx="3" presStyleCnt="4"/>
      <dgm:spPr/>
    </dgm:pt>
    <dgm:pt modelId="{1574B78C-C7C6-4F2E-8AD4-E149051FC7FA}" type="pres">
      <dgm:prSet presAssocID="{F1F0AC28-7085-4EBA-9E31-DE383829A0C7}" presName="vert1" presStyleCnt="0"/>
      <dgm:spPr/>
    </dgm:pt>
  </dgm:ptLst>
  <dgm:cxnLst>
    <dgm:cxn modelId="{246EC52C-C865-416A-BDB0-44907774110D}" srcId="{E6F83331-6617-4E99-B7E7-614B75206986}" destId="{0F6E099C-DB96-441A-A2FC-2EACBE4ED8F8}" srcOrd="1" destOrd="0" parTransId="{8F8778BC-DCF5-4992-BE7F-917CAA8248C0}" sibTransId="{D4818380-711C-49FA-82E8-B0610B03095A}"/>
    <dgm:cxn modelId="{7E877738-A189-4845-9B59-B95E4156693E}" type="presOf" srcId="{36FDFD49-64F3-4B98-84CE-A064E0F7E849}" destId="{B78BE76B-75CB-486F-A89C-ECCABDDF4073}" srcOrd="0" destOrd="0" presId="urn:microsoft.com/office/officeart/2008/layout/LinedList"/>
    <dgm:cxn modelId="{7AE0DB60-DA22-46E1-9533-E31E4360C910}" type="presOf" srcId="{F1F0AC28-7085-4EBA-9E31-DE383829A0C7}" destId="{FC7FBB6D-3BED-40C1-BD90-A28050605F2A}" srcOrd="0" destOrd="0" presId="urn:microsoft.com/office/officeart/2008/layout/LinedList"/>
    <dgm:cxn modelId="{2D15BC76-1CFC-4FE5-B40E-0E1467BA761C}" srcId="{E6F83331-6617-4E99-B7E7-614B75206986}" destId="{561A10D0-8D87-4768-9C15-EA6E3E68AFAD}" srcOrd="2" destOrd="0" parTransId="{D75A981A-C7DF-48DB-9840-09AD64C971AA}" sibTransId="{1912136E-D07C-4672-A795-B48124C4A6DA}"/>
    <dgm:cxn modelId="{E688108A-C337-43F0-8DAE-B98631C6638D}" srcId="{E6F83331-6617-4E99-B7E7-614B75206986}" destId="{F1F0AC28-7085-4EBA-9E31-DE383829A0C7}" srcOrd="3" destOrd="0" parTransId="{975C1142-F8A5-4592-9663-9D346B6DE096}" sibTransId="{57B903BC-8ADC-4818-B3AF-D285DC48B1C0}"/>
    <dgm:cxn modelId="{CE431D97-4864-4049-9906-FCF9C6DD12F4}" type="presOf" srcId="{E6F83331-6617-4E99-B7E7-614B75206986}" destId="{55A259CB-1817-48D0-A5BA-5486AB6077E8}" srcOrd="0" destOrd="0" presId="urn:microsoft.com/office/officeart/2008/layout/LinedList"/>
    <dgm:cxn modelId="{11A37D97-83F6-401A-9A62-7D13600BFC96}" srcId="{E6F83331-6617-4E99-B7E7-614B75206986}" destId="{36FDFD49-64F3-4B98-84CE-A064E0F7E849}" srcOrd="0" destOrd="0" parTransId="{43BC76AA-0AFC-45D5-B4A3-2D62291331F4}" sibTransId="{E598346F-7552-4752-99B3-2853824DABC8}"/>
    <dgm:cxn modelId="{479EABA5-C741-4B7F-B746-E88F68BDA26D}" type="presOf" srcId="{0F6E099C-DB96-441A-A2FC-2EACBE4ED8F8}" destId="{E58DDD8C-747B-45E6-949C-BA618352B64C}" srcOrd="0" destOrd="0" presId="urn:microsoft.com/office/officeart/2008/layout/LinedList"/>
    <dgm:cxn modelId="{AA2A18F2-BBC1-4A26-822C-CA6E4FA45AED}" type="presOf" srcId="{561A10D0-8D87-4768-9C15-EA6E3E68AFAD}" destId="{A312B369-EC6E-4B79-A7BB-35560520F43D}" srcOrd="0" destOrd="0" presId="urn:microsoft.com/office/officeart/2008/layout/LinedList"/>
    <dgm:cxn modelId="{25E7700A-ACC6-4271-845A-A695C0BC1D26}" type="presParOf" srcId="{55A259CB-1817-48D0-A5BA-5486AB6077E8}" destId="{6947C730-D971-4422-87D9-CF9E51021115}" srcOrd="0" destOrd="0" presId="urn:microsoft.com/office/officeart/2008/layout/LinedList"/>
    <dgm:cxn modelId="{96702EA9-D36A-4718-8706-835C396BC8C6}" type="presParOf" srcId="{55A259CB-1817-48D0-A5BA-5486AB6077E8}" destId="{9F55FE0E-CBA9-43E6-A201-B5129035445C}" srcOrd="1" destOrd="0" presId="urn:microsoft.com/office/officeart/2008/layout/LinedList"/>
    <dgm:cxn modelId="{6562283D-568E-4980-9603-314A6EC8AA8A}" type="presParOf" srcId="{9F55FE0E-CBA9-43E6-A201-B5129035445C}" destId="{B78BE76B-75CB-486F-A89C-ECCABDDF4073}" srcOrd="0" destOrd="0" presId="urn:microsoft.com/office/officeart/2008/layout/LinedList"/>
    <dgm:cxn modelId="{53483BA9-F232-4483-8EF9-4BF46E310A7D}" type="presParOf" srcId="{9F55FE0E-CBA9-43E6-A201-B5129035445C}" destId="{8EDD6B78-939E-4C3B-85BB-7F0327E7788D}" srcOrd="1" destOrd="0" presId="urn:microsoft.com/office/officeart/2008/layout/LinedList"/>
    <dgm:cxn modelId="{8C485EDB-C781-4C6C-941B-801CD34BF610}" type="presParOf" srcId="{55A259CB-1817-48D0-A5BA-5486AB6077E8}" destId="{1B66F8A6-9F3A-43BA-A114-3510DF12A85F}" srcOrd="2" destOrd="0" presId="urn:microsoft.com/office/officeart/2008/layout/LinedList"/>
    <dgm:cxn modelId="{E4FEC252-BC15-44F9-8833-C2696E1FE1B6}" type="presParOf" srcId="{55A259CB-1817-48D0-A5BA-5486AB6077E8}" destId="{17B392F4-CA28-4467-A255-B3418E5FA0E6}" srcOrd="3" destOrd="0" presId="urn:microsoft.com/office/officeart/2008/layout/LinedList"/>
    <dgm:cxn modelId="{E07614D6-31B7-43F2-A095-DF6A2170CC19}" type="presParOf" srcId="{17B392F4-CA28-4467-A255-B3418E5FA0E6}" destId="{E58DDD8C-747B-45E6-949C-BA618352B64C}" srcOrd="0" destOrd="0" presId="urn:microsoft.com/office/officeart/2008/layout/LinedList"/>
    <dgm:cxn modelId="{34162C83-6139-450E-AB31-AC8438F77936}" type="presParOf" srcId="{17B392F4-CA28-4467-A255-B3418E5FA0E6}" destId="{B18C0A35-B848-449A-B3BC-933AB761F11C}" srcOrd="1" destOrd="0" presId="urn:microsoft.com/office/officeart/2008/layout/LinedList"/>
    <dgm:cxn modelId="{FD6ABD69-67B0-4554-AA77-1EC73C161A69}" type="presParOf" srcId="{55A259CB-1817-48D0-A5BA-5486AB6077E8}" destId="{A14C3F15-D41A-468F-9A9A-61967343AA9F}" srcOrd="4" destOrd="0" presId="urn:microsoft.com/office/officeart/2008/layout/LinedList"/>
    <dgm:cxn modelId="{EB27BF6E-2767-4245-B264-7A530FD39259}" type="presParOf" srcId="{55A259CB-1817-48D0-A5BA-5486AB6077E8}" destId="{E0EE2409-5E11-4F02-84D4-0DBCA1CFFF68}" srcOrd="5" destOrd="0" presId="urn:microsoft.com/office/officeart/2008/layout/LinedList"/>
    <dgm:cxn modelId="{38290091-478C-4910-8472-B9F04E966F19}" type="presParOf" srcId="{E0EE2409-5E11-4F02-84D4-0DBCA1CFFF68}" destId="{A312B369-EC6E-4B79-A7BB-35560520F43D}" srcOrd="0" destOrd="0" presId="urn:microsoft.com/office/officeart/2008/layout/LinedList"/>
    <dgm:cxn modelId="{F15D35A7-47D6-4A80-99F3-00EB6747AC2C}" type="presParOf" srcId="{E0EE2409-5E11-4F02-84D4-0DBCA1CFFF68}" destId="{D00CB3AC-7663-4F41-B3A4-56CF8203B679}" srcOrd="1" destOrd="0" presId="urn:microsoft.com/office/officeart/2008/layout/LinedList"/>
    <dgm:cxn modelId="{D0AC545A-7CD4-4A31-B87A-BD2224D6A817}" type="presParOf" srcId="{55A259CB-1817-48D0-A5BA-5486AB6077E8}" destId="{F9C14FAC-7BB8-4ED9-851D-0D3C82C1DC9E}" srcOrd="6" destOrd="0" presId="urn:microsoft.com/office/officeart/2008/layout/LinedList"/>
    <dgm:cxn modelId="{704673F3-B985-4268-9D18-E0AC7E83E663}" type="presParOf" srcId="{55A259CB-1817-48D0-A5BA-5486AB6077E8}" destId="{093CEC25-AE3A-4B2E-BE35-1C565CAFAA85}" srcOrd="7" destOrd="0" presId="urn:microsoft.com/office/officeart/2008/layout/LinedList"/>
    <dgm:cxn modelId="{B7A3FFDD-3D9C-40E2-B3D8-B3F9EB157E6C}" type="presParOf" srcId="{093CEC25-AE3A-4B2E-BE35-1C565CAFAA85}" destId="{FC7FBB6D-3BED-40C1-BD90-A28050605F2A}" srcOrd="0" destOrd="0" presId="urn:microsoft.com/office/officeart/2008/layout/LinedList"/>
    <dgm:cxn modelId="{9DA5DFAD-AAC6-4E74-A81C-BAF4BDD6136C}" type="presParOf" srcId="{093CEC25-AE3A-4B2E-BE35-1C565CAFAA85}" destId="{1574B78C-C7C6-4F2E-8AD4-E149051FC7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E5BB249-765A-4896-93D4-2D4731F58B24}"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2A93544A-0D5A-4A15-8A4A-AB25BA06342C}">
      <dgm:prSet/>
      <dgm:spPr/>
      <dgm:t>
        <a:bodyPr/>
        <a:lstStyle/>
        <a:p>
          <a:r>
            <a:rPr lang="en-GB" dirty="0"/>
            <a:t>You will be split into groups. </a:t>
          </a:r>
          <a:endParaRPr lang="en-US" dirty="0"/>
        </a:p>
      </dgm:t>
    </dgm:pt>
    <dgm:pt modelId="{E9F5DED6-762C-4A93-B81E-38CDC727F5AD}" type="parTrans" cxnId="{6766FA9E-69EB-4479-A0A0-C369C9A1A3BB}">
      <dgm:prSet/>
      <dgm:spPr/>
      <dgm:t>
        <a:bodyPr/>
        <a:lstStyle/>
        <a:p>
          <a:endParaRPr lang="en-US"/>
        </a:p>
      </dgm:t>
    </dgm:pt>
    <dgm:pt modelId="{6075D383-011C-4BC0-8538-4BA1E6ACFEFA}" type="sibTrans" cxnId="{6766FA9E-69EB-4479-A0A0-C369C9A1A3BB}">
      <dgm:prSet/>
      <dgm:spPr/>
      <dgm:t>
        <a:bodyPr/>
        <a:lstStyle/>
        <a:p>
          <a:endParaRPr lang="en-US"/>
        </a:p>
      </dgm:t>
    </dgm:pt>
    <dgm:pt modelId="{F86085AF-2035-49F5-8F93-659E68FA9BD6}">
      <dgm:prSet/>
      <dgm:spPr/>
      <dgm:t>
        <a:bodyPr/>
        <a:lstStyle/>
        <a:p>
          <a:r>
            <a:rPr lang="en-GB" dirty="0"/>
            <a:t>Each group will be given a different question.</a:t>
          </a:r>
          <a:endParaRPr lang="en-US" dirty="0"/>
        </a:p>
      </dgm:t>
    </dgm:pt>
    <dgm:pt modelId="{07C15CFB-264F-4787-9B5C-2FCEF4859FF6}" type="parTrans" cxnId="{D5F17596-AFFE-42FE-8C0B-2957D41F0AD8}">
      <dgm:prSet/>
      <dgm:spPr/>
      <dgm:t>
        <a:bodyPr/>
        <a:lstStyle/>
        <a:p>
          <a:endParaRPr lang="en-US"/>
        </a:p>
      </dgm:t>
    </dgm:pt>
    <dgm:pt modelId="{EE753E0C-6B27-49BB-B145-F428EE2B15F5}" type="sibTrans" cxnId="{D5F17596-AFFE-42FE-8C0B-2957D41F0AD8}">
      <dgm:prSet/>
      <dgm:spPr/>
      <dgm:t>
        <a:bodyPr/>
        <a:lstStyle/>
        <a:p>
          <a:endParaRPr lang="en-US"/>
        </a:p>
      </dgm:t>
    </dgm:pt>
    <dgm:pt modelId="{6F7D9BB0-C515-4D14-9F7C-B3E03C3A5F2E}">
      <dgm:prSet/>
      <dgm:spPr/>
      <dgm:t>
        <a:bodyPr/>
        <a:lstStyle/>
        <a:p>
          <a:r>
            <a:rPr lang="en-GB" dirty="0"/>
            <a:t>1. How is tort law different to criminal law?</a:t>
          </a:r>
          <a:endParaRPr lang="en-US" dirty="0"/>
        </a:p>
      </dgm:t>
    </dgm:pt>
    <dgm:pt modelId="{7FD3E5F5-2FDE-4401-B114-541BEBA228C2}" type="parTrans" cxnId="{D0D464A2-0D3D-40D0-AA61-7812BAE957A6}">
      <dgm:prSet/>
      <dgm:spPr/>
      <dgm:t>
        <a:bodyPr/>
        <a:lstStyle/>
        <a:p>
          <a:endParaRPr lang="en-US"/>
        </a:p>
      </dgm:t>
    </dgm:pt>
    <dgm:pt modelId="{69D1A13A-6B60-4EB2-88B0-673A4A048630}" type="sibTrans" cxnId="{D0D464A2-0D3D-40D0-AA61-7812BAE957A6}">
      <dgm:prSet/>
      <dgm:spPr/>
      <dgm:t>
        <a:bodyPr/>
        <a:lstStyle/>
        <a:p>
          <a:endParaRPr lang="en-US"/>
        </a:p>
      </dgm:t>
    </dgm:pt>
    <dgm:pt modelId="{DFC21EAA-D4B6-4C11-843A-372AC4C56C0F}">
      <dgm:prSet/>
      <dgm:spPr/>
      <dgm:t>
        <a:bodyPr/>
        <a:lstStyle/>
        <a:p>
          <a:r>
            <a:rPr lang="en-GB" dirty="0"/>
            <a:t>2.What is compensatory culture and how does it affect tort law?</a:t>
          </a:r>
          <a:endParaRPr lang="en-US" dirty="0"/>
        </a:p>
      </dgm:t>
    </dgm:pt>
    <dgm:pt modelId="{AAA7D577-89B6-4CBA-A95D-12D7365D24C8}" type="parTrans" cxnId="{3828CA26-30F1-4897-9B99-620F0E278652}">
      <dgm:prSet/>
      <dgm:spPr/>
      <dgm:t>
        <a:bodyPr/>
        <a:lstStyle/>
        <a:p>
          <a:endParaRPr lang="en-US"/>
        </a:p>
      </dgm:t>
    </dgm:pt>
    <dgm:pt modelId="{8586065A-5DBB-4BED-9FC4-FF93B9F52A9D}" type="sibTrans" cxnId="{3828CA26-30F1-4897-9B99-620F0E278652}">
      <dgm:prSet/>
      <dgm:spPr/>
      <dgm:t>
        <a:bodyPr/>
        <a:lstStyle/>
        <a:p>
          <a:endParaRPr lang="en-US"/>
        </a:p>
      </dgm:t>
    </dgm:pt>
    <dgm:pt modelId="{B1CF8903-16A0-447B-B6E2-E12390913479}">
      <dgm:prSet/>
      <dgm:spPr/>
      <dgm:t>
        <a:bodyPr/>
        <a:lstStyle/>
        <a:p>
          <a:pPr rtl="0"/>
          <a:r>
            <a:rPr lang="en-GB" dirty="0"/>
            <a:t>You have</a:t>
          </a:r>
          <a:r>
            <a:rPr lang="en-GB" dirty="0">
              <a:latin typeface="Sitka Banner"/>
            </a:rPr>
            <a:t> 15</a:t>
          </a:r>
          <a:r>
            <a:rPr lang="en-GB" dirty="0"/>
            <a:t> minutes to complete the task and then prepare to feedback to the class.</a:t>
          </a:r>
          <a:endParaRPr lang="en-US" dirty="0"/>
        </a:p>
      </dgm:t>
    </dgm:pt>
    <dgm:pt modelId="{6607AD83-EE6F-4AC4-B31D-9F97A68FF4C7}" type="parTrans" cxnId="{B989F0D1-8525-4AB2-A5A6-30FFB5B5D109}">
      <dgm:prSet/>
      <dgm:spPr/>
      <dgm:t>
        <a:bodyPr/>
        <a:lstStyle/>
        <a:p>
          <a:endParaRPr lang="en-US"/>
        </a:p>
      </dgm:t>
    </dgm:pt>
    <dgm:pt modelId="{FB94C523-4A0E-42DD-BD37-2BBBCB8C939C}" type="sibTrans" cxnId="{B989F0D1-8525-4AB2-A5A6-30FFB5B5D109}">
      <dgm:prSet/>
      <dgm:spPr/>
      <dgm:t>
        <a:bodyPr/>
        <a:lstStyle/>
        <a:p>
          <a:endParaRPr lang="en-US"/>
        </a:p>
      </dgm:t>
    </dgm:pt>
    <dgm:pt modelId="{8D958DDD-DA10-42BD-A67D-2277E0AD986C}" type="pres">
      <dgm:prSet presAssocID="{BE5BB249-765A-4896-93D4-2D4731F58B24}" presName="vert0" presStyleCnt="0">
        <dgm:presLayoutVars>
          <dgm:dir/>
          <dgm:animOne val="branch"/>
          <dgm:animLvl val="lvl"/>
        </dgm:presLayoutVars>
      </dgm:prSet>
      <dgm:spPr/>
    </dgm:pt>
    <dgm:pt modelId="{7A49C70F-74D2-4241-8DC8-99C89C7B4DCD}" type="pres">
      <dgm:prSet presAssocID="{2A93544A-0D5A-4A15-8A4A-AB25BA06342C}" presName="thickLine" presStyleLbl="alignNode1" presStyleIdx="0" presStyleCnt="5"/>
      <dgm:spPr/>
    </dgm:pt>
    <dgm:pt modelId="{03A7EBFE-C057-442D-BA63-B00280641E54}" type="pres">
      <dgm:prSet presAssocID="{2A93544A-0D5A-4A15-8A4A-AB25BA06342C}" presName="horz1" presStyleCnt="0"/>
      <dgm:spPr/>
    </dgm:pt>
    <dgm:pt modelId="{1E61E122-BB83-440E-9C03-4C4BC23B05A2}" type="pres">
      <dgm:prSet presAssocID="{2A93544A-0D5A-4A15-8A4A-AB25BA06342C}" presName="tx1" presStyleLbl="revTx" presStyleIdx="0" presStyleCnt="5"/>
      <dgm:spPr/>
    </dgm:pt>
    <dgm:pt modelId="{92CA96BB-8F1E-4581-90D7-190E075DDA1D}" type="pres">
      <dgm:prSet presAssocID="{2A93544A-0D5A-4A15-8A4A-AB25BA06342C}" presName="vert1" presStyleCnt="0"/>
      <dgm:spPr/>
    </dgm:pt>
    <dgm:pt modelId="{642DCBA3-DB88-419D-9D8F-40B21147B8F9}" type="pres">
      <dgm:prSet presAssocID="{F86085AF-2035-49F5-8F93-659E68FA9BD6}" presName="thickLine" presStyleLbl="alignNode1" presStyleIdx="1" presStyleCnt="5"/>
      <dgm:spPr/>
    </dgm:pt>
    <dgm:pt modelId="{4680912C-4C65-4164-BF02-47ABE7862E70}" type="pres">
      <dgm:prSet presAssocID="{F86085AF-2035-49F5-8F93-659E68FA9BD6}" presName="horz1" presStyleCnt="0"/>
      <dgm:spPr/>
    </dgm:pt>
    <dgm:pt modelId="{56E5383A-0E97-4074-818E-6D526651048F}" type="pres">
      <dgm:prSet presAssocID="{F86085AF-2035-49F5-8F93-659E68FA9BD6}" presName="tx1" presStyleLbl="revTx" presStyleIdx="1" presStyleCnt="5"/>
      <dgm:spPr/>
    </dgm:pt>
    <dgm:pt modelId="{1F519C21-70B5-4DF8-9ACD-3CCE37FDB55B}" type="pres">
      <dgm:prSet presAssocID="{F86085AF-2035-49F5-8F93-659E68FA9BD6}" presName="vert1" presStyleCnt="0"/>
      <dgm:spPr/>
    </dgm:pt>
    <dgm:pt modelId="{F13C97BD-6AEA-46D5-8DB7-457BAF29A7A7}" type="pres">
      <dgm:prSet presAssocID="{6F7D9BB0-C515-4D14-9F7C-B3E03C3A5F2E}" presName="thickLine" presStyleLbl="alignNode1" presStyleIdx="2" presStyleCnt="5"/>
      <dgm:spPr/>
    </dgm:pt>
    <dgm:pt modelId="{B352C781-6714-43F2-A666-9D1AD9E17EDE}" type="pres">
      <dgm:prSet presAssocID="{6F7D9BB0-C515-4D14-9F7C-B3E03C3A5F2E}" presName="horz1" presStyleCnt="0"/>
      <dgm:spPr/>
    </dgm:pt>
    <dgm:pt modelId="{5CD4FF77-8032-4662-B0D9-4BEAADE5FF95}" type="pres">
      <dgm:prSet presAssocID="{6F7D9BB0-C515-4D14-9F7C-B3E03C3A5F2E}" presName="tx1" presStyleLbl="revTx" presStyleIdx="2" presStyleCnt="5"/>
      <dgm:spPr/>
    </dgm:pt>
    <dgm:pt modelId="{334264E5-E987-4359-B257-CCA180829170}" type="pres">
      <dgm:prSet presAssocID="{6F7D9BB0-C515-4D14-9F7C-B3E03C3A5F2E}" presName="vert1" presStyleCnt="0"/>
      <dgm:spPr/>
    </dgm:pt>
    <dgm:pt modelId="{63E69EA4-BF34-458D-A9D4-B80637B913E4}" type="pres">
      <dgm:prSet presAssocID="{DFC21EAA-D4B6-4C11-843A-372AC4C56C0F}" presName="thickLine" presStyleLbl="alignNode1" presStyleIdx="3" presStyleCnt="5"/>
      <dgm:spPr/>
    </dgm:pt>
    <dgm:pt modelId="{5A1EA765-CE0C-4C75-BAB5-FE43A48E85E2}" type="pres">
      <dgm:prSet presAssocID="{DFC21EAA-D4B6-4C11-843A-372AC4C56C0F}" presName="horz1" presStyleCnt="0"/>
      <dgm:spPr/>
    </dgm:pt>
    <dgm:pt modelId="{30BA1924-12EA-4461-A0B8-2CF6CD2FF287}" type="pres">
      <dgm:prSet presAssocID="{DFC21EAA-D4B6-4C11-843A-372AC4C56C0F}" presName="tx1" presStyleLbl="revTx" presStyleIdx="3" presStyleCnt="5"/>
      <dgm:spPr/>
    </dgm:pt>
    <dgm:pt modelId="{CE7035A1-016A-4BBE-AB0F-68D8A76250D0}" type="pres">
      <dgm:prSet presAssocID="{DFC21EAA-D4B6-4C11-843A-372AC4C56C0F}" presName="vert1" presStyleCnt="0"/>
      <dgm:spPr/>
    </dgm:pt>
    <dgm:pt modelId="{32DF1602-F984-4045-893F-5EECEB512DFF}" type="pres">
      <dgm:prSet presAssocID="{B1CF8903-16A0-447B-B6E2-E12390913479}" presName="thickLine" presStyleLbl="alignNode1" presStyleIdx="4" presStyleCnt="5"/>
      <dgm:spPr/>
    </dgm:pt>
    <dgm:pt modelId="{B4DF6242-C3E4-4C57-AEC4-E8D35D169F85}" type="pres">
      <dgm:prSet presAssocID="{B1CF8903-16A0-447B-B6E2-E12390913479}" presName="horz1" presStyleCnt="0"/>
      <dgm:spPr/>
    </dgm:pt>
    <dgm:pt modelId="{6F55C514-AA09-4A6B-B88C-284DE3B75BCE}" type="pres">
      <dgm:prSet presAssocID="{B1CF8903-16A0-447B-B6E2-E12390913479}" presName="tx1" presStyleLbl="revTx" presStyleIdx="4" presStyleCnt="5"/>
      <dgm:spPr/>
    </dgm:pt>
    <dgm:pt modelId="{5949643F-4B1E-45D4-85F6-2C95FBBBD554}" type="pres">
      <dgm:prSet presAssocID="{B1CF8903-16A0-447B-B6E2-E12390913479}" presName="vert1" presStyleCnt="0"/>
      <dgm:spPr/>
    </dgm:pt>
  </dgm:ptLst>
  <dgm:cxnLst>
    <dgm:cxn modelId="{0035AD13-0A41-4E4E-B2BC-9B6CF407EC02}" type="presOf" srcId="{DFC21EAA-D4B6-4C11-843A-372AC4C56C0F}" destId="{30BA1924-12EA-4461-A0B8-2CF6CD2FF287}" srcOrd="0" destOrd="0" presId="urn:microsoft.com/office/officeart/2008/layout/LinedList"/>
    <dgm:cxn modelId="{3828CA26-30F1-4897-9B99-620F0E278652}" srcId="{BE5BB249-765A-4896-93D4-2D4731F58B24}" destId="{DFC21EAA-D4B6-4C11-843A-372AC4C56C0F}" srcOrd="3" destOrd="0" parTransId="{AAA7D577-89B6-4CBA-A95D-12D7365D24C8}" sibTransId="{8586065A-5DBB-4BED-9FC4-FF93B9F52A9D}"/>
    <dgm:cxn modelId="{6747862D-3F90-4017-A750-B901D32D1D7C}" type="presOf" srcId="{B1CF8903-16A0-447B-B6E2-E12390913479}" destId="{6F55C514-AA09-4A6B-B88C-284DE3B75BCE}" srcOrd="0" destOrd="0" presId="urn:microsoft.com/office/officeart/2008/layout/LinedList"/>
    <dgm:cxn modelId="{2FEB813F-8516-4EEB-8650-C17DF2A2E0F0}" type="presOf" srcId="{F86085AF-2035-49F5-8F93-659E68FA9BD6}" destId="{56E5383A-0E97-4074-818E-6D526651048F}" srcOrd="0" destOrd="0" presId="urn:microsoft.com/office/officeart/2008/layout/LinedList"/>
    <dgm:cxn modelId="{C1F1BF48-6391-48EF-90EF-24EF9B54B003}" type="presOf" srcId="{6F7D9BB0-C515-4D14-9F7C-B3E03C3A5F2E}" destId="{5CD4FF77-8032-4662-B0D9-4BEAADE5FF95}" srcOrd="0" destOrd="0" presId="urn:microsoft.com/office/officeart/2008/layout/LinedList"/>
    <dgm:cxn modelId="{9F9E5481-9A60-42EA-A8C7-99A2D74E04DB}" type="presOf" srcId="{2A93544A-0D5A-4A15-8A4A-AB25BA06342C}" destId="{1E61E122-BB83-440E-9C03-4C4BC23B05A2}" srcOrd="0" destOrd="0" presId="urn:microsoft.com/office/officeart/2008/layout/LinedList"/>
    <dgm:cxn modelId="{8043C194-18E8-4FC2-9B3F-C48EB323F7F6}" type="presOf" srcId="{BE5BB249-765A-4896-93D4-2D4731F58B24}" destId="{8D958DDD-DA10-42BD-A67D-2277E0AD986C}" srcOrd="0" destOrd="0" presId="urn:microsoft.com/office/officeart/2008/layout/LinedList"/>
    <dgm:cxn modelId="{D5F17596-AFFE-42FE-8C0B-2957D41F0AD8}" srcId="{BE5BB249-765A-4896-93D4-2D4731F58B24}" destId="{F86085AF-2035-49F5-8F93-659E68FA9BD6}" srcOrd="1" destOrd="0" parTransId="{07C15CFB-264F-4787-9B5C-2FCEF4859FF6}" sibTransId="{EE753E0C-6B27-49BB-B145-F428EE2B15F5}"/>
    <dgm:cxn modelId="{6766FA9E-69EB-4479-A0A0-C369C9A1A3BB}" srcId="{BE5BB249-765A-4896-93D4-2D4731F58B24}" destId="{2A93544A-0D5A-4A15-8A4A-AB25BA06342C}" srcOrd="0" destOrd="0" parTransId="{E9F5DED6-762C-4A93-B81E-38CDC727F5AD}" sibTransId="{6075D383-011C-4BC0-8538-4BA1E6ACFEFA}"/>
    <dgm:cxn modelId="{D0D464A2-0D3D-40D0-AA61-7812BAE957A6}" srcId="{BE5BB249-765A-4896-93D4-2D4731F58B24}" destId="{6F7D9BB0-C515-4D14-9F7C-B3E03C3A5F2E}" srcOrd="2" destOrd="0" parTransId="{7FD3E5F5-2FDE-4401-B114-541BEBA228C2}" sibTransId="{69D1A13A-6B60-4EB2-88B0-673A4A048630}"/>
    <dgm:cxn modelId="{B989F0D1-8525-4AB2-A5A6-30FFB5B5D109}" srcId="{BE5BB249-765A-4896-93D4-2D4731F58B24}" destId="{B1CF8903-16A0-447B-B6E2-E12390913479}" srcOrd="4" destOrd="0" parTransId="{6607AD83-EE6F-4AC4-B31D-9F97A68FF4C7}" sibTransId="{FB94C523-4A0E-42DD-BD37-2BBBCB8C939C}"/>
    <dgm:cxn modelId="{C77B6901-8E50-45A7-8BCB-4D99B72EB1CF}" type="presParOf" srcId="{8D958DDD-DA10-42BD-A67D-2277E0AD986C}" destId="{7A49C70F-74D2-4241-8DC8-99C89C7B4DCD}" srcOrd="0" destOrd="0" presId="urn:microsoft.com/office/officeart/2008/layout/LinedList"/>
    <dgm:cxn modelId="{522F9F18-D900-4665-BFCA-8295464FCE0E}" type="presParOf" srcId="{8D958DDD-DA10-42BD-A67D-2277E0AD986C}" destId="{03A7EBFE-C057-442D-BA63-B00280641E54}" srcOrd="1" destOrd="0" presId="urn:microsoft.com/office/officeart/2008/layout/LinedList"/>
    <dgm:cxn modelId="{FB467F2E-F95B-498E-94AC-E26231A3469A}" type="presParOf" srcId="{03A7EBFE-C057-442D-BA63-B00280641E54}" destId="{1E61E122-BB83-440E-9C03-4C4BC23B05A2}" srcOrd="0" destOrd="0" presId="urn:microsoft.com/office/officeart/2008/layout/LinedList"/>
    <dgm:cxn modelId="{041758F1-5D7F-438B-9EDE-2F7005213C0B}" type="presParOf" srcId="{03A7EBFE-C057-442D-BA63-B00280641E54}" destId="{92CA96BB-8F1E-4581-90D7-190E075DDA1D}" srcOrd="1" destOrd="0" presId="urn:microsoft.com/office/officeart/2008/layout/LinedList"/>
    <dgm:cxn modelId="{BF7A81FE-051E-4052-AE95-4F13F81CA024}" type="presParOf" srcId="{8D958DDD-DA10-42BD-A67D-2277E0AD986C}" destId="{642DCBA3-DB88-419D-9D8F-40B21147B8F9}" srcOrd="2" destOrd="0" presId="urn:microsoft.com/office/officeart/2008/layout/LinedList"/>
    <dgm:cxn modelId="{12066768-EAB4-4B73-A870-7A74B1A68401}" type="presParOf" srcId="{8D958DDD-DA10-42BD-A67D-2277E0AD986C}" destId="{4680912C-4C65-4164-BF02-47ABE7862E70}" srcOrd="3" destOrd="0" presId="urn:microsoft.com/office/officeart/2008/layout/LinedList"/>
    <dgm:cxn modelId="{389D2CB3-FEF2-4895-95BF-B5F165280498}" type="presParOf" srcId="{4680912C-4C65-4164-BF02-47ABE7862E70}" destId="{56E5383A-0E97-4074-818E-6D526651048F}" srcOrd="0" destOrd="0" presId="urn:microsoft.com/office/officeart/2008/layout/LinedList"/>
    <dgm:cxn modelId="{D8C3CD20-18B3-4F78-A627-E66513CD22D0}" type="presParOf" srcId="{4680912C-4C65-4164-BF02-47ABE7862E70}" destId="{1F519C21-70B5-4DF8-9ACD-3CCE37FDB55B}" srcOrd="1" destOrd="0" presId="urn:microsoft.com/office/officeart/2008/layout/LinedList"/>
    <dgm:cxn modelId="{96AD60BB-1646-4F94-B2F3-15FEF216FF69}" type="presParOf" srcId="{8D958DDD-DA10-42BD-A67D-2277E0AD986C}" destId="{F13C97BD-6AEA-46D5-8DB7-457BAF29A7A7}" srcOrd="4" destOrd="0" presId="urn:microsoft.com/office/officeart/2008/layout/LinedList"/>
    <dgm:cxn modelId="{76358420-3455-4C9A-BE56-0C87D3341D8E}" type="presParOf" srcId="{8D958DDD-DA10-42BD-A67D-2277E0AD986C}" destId="{B352C781-6714-43F2-A666-9D1AD9E17EDE}" srcOrd="5" destOrd="0" presId="urn:microsoft.com/office/officeart/2008/layout/LinedList"/>
    <dgm:cxn modelId="{447CBAFB-FD04-4C82-B09C-9938DFF4DFD8}" type="presParOf" srcId="{B352C781-6714-43F2-A666-9D1AD9E17EDE}" destId="{5CD4FF77-8032-4662-B0D9-4BEAADE5FF95}" srcOrd="0" destOrd="0" presId="urn:microsoft.com/office/officeart/2008/layout/LinedList"/>
    <dgm:cxn modelId="{38F0B91B-3315-4175-9050-2B0DFFD71F6B}" type="presParOf" srcId="{B352C781-6714-43F2-A666-9D1AD9E17EDE}" destId="{334264E5-E987-4359-B257-CCA180829170}" srcOrd="1" destOrd="0" presId="urn:microsoft.com/office/officeart/2008/layout/LinedList"/>
    <dgm:cxn modelId="{E3A838FE-E2DE-484C-83CB-2FE8E2BFA487}" type="presParOf" srcId="{8D958DDD-DA10-42BD-A67D-2277E0AD986C}" destId="{63E69EA4-BF34-458D-A9D4-B80637B913E4}" srcOrd="6" destOrd="0" presId="urn:microsoft.com/office/officeart/2008/layout/LinedList"/>
    <dgm:cxn modelId="{5DE63A37-5DCD-463E-A4E1-FAEC3A5DBA96}" type="presParOf" srcId="{8D958DDD-DA10-42BD-A67D-2277E0AD986C}" destId="{5A1EA765-CE0C-4C75-BAB5-FE43A48E85E2}" srcOrd="7" destOrd="0" presId="urn:microsoft.com/office/officeart/2008/layout/LinedList"/>
    <dgm:cxn modelId="{04FC9562-74E3-40DA-AEAF-241CEE79AAD4}" type="presParOf" srcId="{5A1EA765-CE0C-4C75-BAB5-FE43A48E85E2}" destId="{30BA1924-12EA-4461-A0B8-2CF6CD2FF287}" srcOrd="0" destOrd="0" presId="urn:microsoft.com/office/officeart/2008/layout/LinedList"/>
    <dgm:cxn modelId="{E4802663-78F4-48A9-8F05-473C4C6E745F}" type="presParOf" srcId="{5A1EA765-CE0C-4C75-BAB5-FE43A48E85E2}" destId="{CE7035A1-016A-4BBE-AB0F-68D8A76250D0}" srcOrd="1" destOrd="0" presId="urn:microsoft.com/office/officeart/2008/layout/LinedList"/>
    <dgm:cxn modelId="{529E7EBA-CBBD-49FD-9728-0EDAD83F8C30}" type="presParOf" srcId="{8D958DDD-DA10-42BD-A67D-2277E0AD986C}" destId="{32DF1602-F984-4045-893F-5EECEB512DFF}" srcOrd="8" destOrd="0" presId="urn:microsoft.com/office/officeart/2008/layout/LinedList"/>
    <dgm:cxn modelId="{8562C001-6990-4E20-BDD4-595429205999}" type="presParOf" srcId="{8D958DDD-DA10-42BD-A67D-2277E0AD986C}" destId="{B4DF6242-C3E4-4C57-AEC4-E8D35D169F85}" srcOrd="9" destOrd="0" presId="urn:microsoft.com/office/officeart/2008/layout/LinedList"/>
    <dgm:cxn modelId="{BE10D739-9E5D-49FF-B7E8-79EE923B3041}" type="presParOf" srcId="{B4DF6242-C3E4-4C57-AEC4-E8D35D169F85}" destId="{6F55C514-AA09-4A6B-B88C-284DE3B75BCE}" srcOrd="0" destOrd="0" presId="urn:microsoft.com/office/officeart/2008/layout/LinedList"/>
    <dgm:cxn modelId="{FA5DFB69-A7A0-4C9F-8CBE-CC3227E4B3BA}" type="presParOf" srcId="{B4DF6242-C3E4-4C57-AEC4-E8D35D169F85}" destId="{5949643F-4B1E-45D4-85F6-2C95FBBBD5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B159D51-2D4F-4E91-B120-3EF3BAD8AB83}"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8FF902B-8DBC-4404-836F-65A0D58E5ABD}">
      <dgm:prSet/>
      <dgm:spPr/>
      <dgm:t>
        <a:bodyPr/>
        <a:lstStyle/>
        <a:p>
          <a:r>
            <a:rPr lang="en-GB"/>
            <a:t>There needs to be a distinguishment between negligence and neglect etc.</a:t>
          </a:r>
          <a:endParaRPr lang="en-US"/>
        </a:p>
      </dgm:t>
    </dgm:pt>
    <dgm:pt modelId="{F00C5268-CA7C-4B2B-8CAB-B3045BB1266A}" type="parTrans" cxnId="{56F6B27B-06B8-41C7-9310-190C8A37C35C}">
      <dgm:prSet/>
      <dgm:spPr/>
      <dgm:t>
        <a:bodyPr/>
        <a:lstStyle/>
        <a:p>
          <a:endParaRPr lang="en-US"/>
        </a:p>
      </dgm:t>
    </dgm:pt>
    <dgm:pt modelId="{95D25581-39F3-494C-A292-FA3F6CC69DDB}" type="sibTrans" cxnId="{56F6B27B-06B8-41C7-9310-190C8A37C35C}">
      <dgm:prSet/>
      <dgm:spPr/>
      <dgm:t>
        <a:bodyPr/>
        <a:lstStyle/>
        <a:p>
          <a:endParaRPr lang="en-US"/>
        </a:p>
      </dgm:t>
    </dgm:pt>
    <dgm:pt modelId="{282015EE-BAE0-4AA2-9725-CC2903309D88}">
      <dgm:prSet/>
      <dgm:spPr/>
      <dgm:t>
        <a:bodyPr/>
        <a:lstStyle/>
        <a:p>
          <a:r>
            <a:rPr lang="en-GB"/>
            <a:t>Everyone should always be cautious.</a:t>
          </a:r>
          <a:endParaRPr lang="en-US"/>
        </a:p>
      </dgm:t>
    </dgm:pt>
    <dgm:pt modelId="{832D1E90-AF40-4432-A0FC-86A8C33935BB}" type="parTrans" cxnId="{3A3A761B-9BC5-41AF-B9AA-79909C2F1B53}">
      <dgm:prSet/>
      <dgm:spPr/>
      <dgm:t>
        <a:bodyPr/>
        <a:lstStyle/>
        <a:p>
          <a:endParaRPr lang="en-US"/>
        </a:p>
      </dgm:t>
    </dgm:pt>
    <dgm:pt modelId="{88CA8572-1C2C-481C-87B2-750D03F5CAA7}" type="sibTrans" cxnId="{3A3A761B-9BC5-41AF-B9AA-79909C2F1B53}">
      <dgm:prSet/>
      <dgm:spPr/>
      <dgm:t>
        <a:bodyPr/>
        <a:lstStyle/>
        <a:p>
          <a:endParaRPr lang="en-US"/>
        </a:p>
      </dgm:t>
    </dgm:pt>
    <dgm:pt modelId="{3FADAEFF-5269-4EE1-B806-16C64825852B}">
      <dgm:prSet/>
      <dgm:spPr/>
      <dgm:t>
        <a:bodyPr/>
        <a:lstStyle/>
        <a:p>
          <a:r>
            <a:rPr lang="en-GB"/>
            <a:t>However, just because a tort has happened does not mean that the individual is at fault. </a:t>
          </a:r>
          <a:endParaRPr lang="en-US"/>
        </a:p>
      </dgm:t>
    </dgm:pt>
    <dgm:pt modelId="{BE803ECF-4DD4-4B47-92F8-EAE2D437CE32}" type="parTrans" cxnId="{02A9CC8E-1BD9-4129-A9DD-536B469F3993}">
      <dgm:prSet/>
      <dgm:spPr/>
      <dgm:t>
        <a:bodyPr/>
        <a:lstStyle/>
        <a:p>
          <a:endParaRPr lang="en-US"/>
        </a:p>
      </dgm:t>
    </dgm:pt>
    <dgm:pt modelId="{31CB4980-67C0-4238-9CEA-96F1BE6FD5BF}" type="sibTrans" cxnId="{02A9CC8E-1BD9-4129-A9DD-536B469F3993}">
      <dgm:prSet/>
      <dgm:spPr/>
      <dgm:t>
        <a:bodyPr/>
        <a:lstStyle/>
        <a:p>
          <a:endParaRPr lang="en-US"/>
        </a:p>
      </dgm:t>
    </dgm:pt>
    <dgm:pt modelId="{1B1C99C9-0541-45C2-B765-97C5ED9857E3}">
      <dgm:prSet/>
      <dgm:spPr/>
      <dgm:t>
        <a:bodyPr/>
        <a:lstStyle/>
        <a:p>
          <a:r>
            <a:rPr lang="en-GB"/>
            <a:t>It is up to the courts to decide whether a tort has been committed.</a:t>
          </a:r>
          <a:endParaRPr lang="en-US"/>
        </a:p>
      </dgm:t>
    </dgm:pt>
    <dgm:pt modelId="{E8A37F2F-425F-4FC7-8F2A-E996BF3461D7}" type="parTrans" cxnId="{C84A760F-3FB4-493D-A3CB-5E60AF2359FB}">
      <dgm:prSet/>
      <dgm:spPr/>
      <dgm:t>
        <a:bodyPr/>
        <a:lstStyle/>
        <a:p>
          <a:endParaRPr lang="en-US"/>
        </a:p>
      </dgm:t>
    </dgm:pt>
    <dgm:pt modelId="{92723F95-3D49-4C9E-B1BF-FC2822DE4DBB}" type="sibTrans" cxnId="{C84A760F-3FB4-493D-A3CB-5E60AF2359FB}">
      <dgm:prSet/>
      <dgm:spPr/>
      <dgm:t>
        <a:bodyPr/>
        <a:lstStyle/>
        <a:p>
          <a:endParaRPr lang="en-US"/>
        </a:p>
      </dgm:t>
    </dgm:pt>
    <dgm:pt modelId="{527D6EA3-0928-47B3-8A8B-BF55DA21D4A1}">
      <dgm:prSet/>
      <dgm:spPr/>
      <dgm:t>
        <a:bodyPr/>
        <a:lstStyle/>
        <a:p>
          <a:r>
            <a:rPr lang="en-GB"/>
            <a:t>This is seen in cases such as Donoghue v Stephenson.</a:t>
          </a:r>
          <a:endParaRPr lang="en-US"/>
        </a:p>
      </dgm:t>
    </dgm:pt>
    <dgm:pt modelId="{DC4301D4-2FA6-40C5-AE7D-BFF48ABAEF55}" type="parTrans" cxnId="{E1FFD13B-F0F9-4EA5-ACB6-C4A21E3CD6BE}">
      <dgm:prSet/>
      <dgm:spPr/>
      <dgm:t>
        <a:bodyPr/>
        <a:lstStyle/>
        <a:p>
          <a:endParaRPr lang="en-US"/>
        </a:p>
      </dgm:t>
    </dgm:pt>
    <dgm:pt modelId="{3BC5544B-74A7-4326-8C3B-83071C79A586}" type="sibTrans" cxnId="{E1FFD13B-F0F9-4EA5-ACB6-C4A21E3CD6BE}">
      <dgm:prSet/>
      <dgm:spPr/>
      <dgm:t>
        <a:bodyPr/>
        <a:lstStyle/>
        <a:p>
          <a:endParaRPr lang="en-US"/>
        </a:p>
      </dgm:t>
    </dgm:pt>
    <dgm:pt modelId="{7D178782-E9AD-4945-B650-10E446CEF076}" type="pres">
      <dgm:prSet presAssocID="{BB159D51-2D4F-4E91-B120-3EF3BAD8AB83}" presName="vert0" presStyleCnt="0">
        <dgm:presLayoutVars>
          <dgm:dir/>
          <dgm:animOne val="branch"/>
          <dgm:animLvl val="lvl"/>
        </dgm:presLayoutVars>
      </dgm:prSet>
      <dgm:spPr/>
    </dgm:pt>
    <dgm:pt modelId="{9786B023-D8D6-4646-976B-83B65C46AFAA}" type="pres">
      <dgm:prSet presAssocID="{28FF902B-8DBC-4404-836F-65A0D58E5ABD}" presName="thickLine" presStyleLbl="alignNode1" presStyleIdx="0" presStyleCnt="5"/>
      <dgm:spPr/>
    </dgm:pt>
    <dgm:pt modelId="{2E04140E-9C03-4EE4-834E-63D7F735DE43}" type="pres">
      <dgm:prSet presAssocID="{28FF902B-8DBC-4404-836F-65A0D58E5ABD}" presName="horz1" presStyleCnt="0"/>
      <dgm:spPr/>
    </dgm:pt>
    <dgm:pt modelId="{431E2F43-9D70-4B0F-82E7-F4CA49327910}" type="pres">
      <dgm:prSet presAssocID="{28FF902B-8DBC-4404-836F-65A0D58E5ABD}" presName="tx1" presStyleLbl="revTx" presStyleIdx="0" presStyleCnt="5"/>
      <dgm:spPr/>
    </dgm:pt>
    <dgm:pt modelId="{E35FAD3E-97EE-42EC-8E39-6BB264DA45B1}" type="pres">
      <dgm:prSet presAssocID="{28FF902B-8DBC-4404-836F-65A0D58E5ABD}" presName="vert1" presStyleCnt="0"/>
      <dgm:spPr/>
    </dgm:pt>
    <dgm:pt modelId="{CB308DFC-5B84-4FE0-8331-EB3A6BE47577}" type="pres">
      <dgm:prSet presAssocID="{282015EE-BAE0-4AA2-9725-CC2903309D88}" presName="thickLine" presStyleLbl="alignNode1" presStyleIdx="1" presStyleCnt="5"/>
      <dgm:spPr/>
    </dgm:pt>
    <dgm:pt modelId="{4AE106B2-86AE-4B9F-8951-AEEB93AC414A}" type="pres">
      <dgm:prSet presAssocID="{282015EE-BAE0-4AA2-9725-CC2903309D88}" presName="horz1" presStyleCnt="0"/>
      <dgm:spPr/>
    </dgm:pt>
    <dgm:pt modelId="{8EAD3B3F-D076-4AAF-8D8C-1E70971B7E68}" type="pres">
      <dgm:prSet presAssocID="{282015EE-BAE0-4AA2-9725-CC2903309D88}" presName="tx1" presStyleLbl="revTx" presStyleIdx="1" presStyleCnt="5"/>
      <dgm:spPr/>
    </dgm:pt>
    <dgm:pt modelId="{8F78949B-98FF-4296-88E9-E2B0ACD6DBCD}" type="pres">
      <dgm:prSet presAssocID="{282015EE-BAE0-4AA2-9725-CC2903309D88}" presName="vert1" presStyleCnt="0"/>
      <dgm:spPr/>
    </dgm:pt>
    <dgm:pt modelId="{C9CCDABB-4190-4FFB-9393-54634FAA46A5}" type="pres">
      <dgm:prSet presAssocID="{3FADAEFF-5269-4EE1-B806-16C64825852B}" presName="thickLine" presStyleLbl="alignNode1" presStyleIdx="2" presStyleCnt="5"/>
      <dgm:spPr/>
    </dgm:pt>
    <dgm:pt modelId="{8F5A8A93-FBEE-4C64-8B34-CF9AF79BF6C5}" type="pres">
      <dgm:prSet presAssocID="{3FADAEFF-5269-4EE1-B806-16C64825852B}" presName="horz1" presStyleCnt="0"/>
      <dgm:spPr/>
    </dgm:pt>
    <dgm:pt modelId="{2935BEE4-AC40-42D8-9FA5-E8330F4F8DA5}" type="pres">
      <dgm:prSet presAssocID="{3FADAEFF-5269-4EE1-B806-16C64825852B}" presName="tx1" presStyleLbl="revTx" presStyleIdx="2" presStyleCnt="5"/>
      <dgm:spPr/>
    </dgm:pt>
    <dgm:pt modelId="{C05306A6-5E32-491D-ADDA-F274F8E2B23E}" type="pres">
      <dgm:prSet presAssocID="{3FADAEFF-5269-4EE1-B806-16C64825852B}" presName="vert1" presStyleCnt="0"/>
      <dgm:spPr/>
    </dgm:pt>
    <dgm:pt modelId="{4351EA82-C5BE-4979-B94F-D3381A68E693}" type="pres">
      <dgm:prSet presAssocID="{1B1C99C9-0541-45C2-B765-97C5ED9857E3}" presName="thickLine" presStyleLbl="alignNode1" presStyleIdx="3" presStyleCnt="5"/>
      <dgm:spPr/>
    </dgm:pt>
    <dgm:pt modelId="{F6B36656-A5C7-499A-AC9B-F66CC38BA41E}" type="pres">
      <dgm:prSet presAssocID="{1B1C99C9-0541-45C2-B765-97C5ED9857E3}" presName="horz1" presStyleCnt="0"/>
      <dgm:spPr/>
    </dgm:pt>
    <dgm:pt modelId="{75A440A6-46BD-435B-9585-4ED30F7BC381}" type="pres">
      <dgm:prSet presAssocID="{1B1C99C9-0541-45C2-B765-97C5ED9857E3}" presName="tx1" presStyleLbl="revTx" presStyleIdx="3" presStyleCnt="5"/>
      <dgm:spPr/>
    </dgm:pt>
    <dgm:pt modelId="{560ADF12-8A1F-43BD-858B-6E1ED5D9E567}" type="pres">
      <dgm:prSet presAssocID="{1B1C99C9-0541-45C2-B765-97C5ED9857E3}" presName="vert1" presStyleCnt="0"/>
      <dgm:spPr/>
    </dgm:pt>
    <dgm:pt modelId="{118E2F31-108F-40C6-AD2E-3EF17D21BDF3}" type="pres">
      <dgm:prSet presAssocID="{527D6EA3-0928-47B3-8A8B-BF55DA21D4A1}" presName="thickLine" presStyleLbl="alignNode1" presStyleIdx="4" presStyleCnt="5"/>
      <dgm:spPr/>
    </dgm:pt>
    <dgm:pt modelId="{9EAF587C-D8C3-4C7E-83E1-B82BCF148240}" type="pres">
      <dgm:prSet presAssocID="{527D6EA3-0928-47B3-8A8B-BF55DA21D4A1}" presName="horz1" presStyleCnt="0"/>
      <dgm:spPr/>
    </dgm:pt>
    <dgm:pt modelId="{035BAB49-4C85-40DF-93C4-A0ECBC17028E}" type="pres">
      <dgm:prSet presAssocID="{527D6EA3-0928-47B3-8A8B-BF55DA21D4A1}" presName="tx1" presStyleLbl="revTx" presStyleIdx="4" presStyleCnt="5"/>
      <dgm:spPr/>
    </dgm:pt>
    <dgm:pt modelId="{8F785506-B776-4E88-9098-656D00ED04FE}" type="pres">
      <dgm:prSet presAssocID="{527D6EA3-0928-47B3-8A8B-BF55DA21D4A1}" presName="vert1" presStyleCnt="0"/>
      <dgm:spPr/>
    </dgm:pt>
  </dgm:ptLst>
  <dgm:cxnLst>
    <dgm:cxn modelId="{C84A760F-3FB4-493D-A3CB-5E60AF2359FB}" srcId="{BB159D51-2D4F-4E91-B120-3EF3BAD8AB83}" destId="{1B1C99C9-0541-45C2-B765-97C5ED9857E3}" srcOrd="3" destOrd="0" parTransId="{E8A37F2F-425F-4FC7-8F2A-E996BF3461D7}" sibTransId="{92723F95-3D49-4C9E-B1BF-FC2822DE4DBB}"/>
    <dgm:cxn modelId="{3A3A761B-9BC5-41AF-B9AA-79909C2F1B53}" srcId="{BB159D51-2D4F-4E91-B120-3EF3BAD8AB83}" destId="{282015EE-BAE0-4AA2-9725-CC2903309D88}" srcOrd="1" destOrd="0" parTransId="{832D1E90-AF40-4432-A0FC-86A8C33935BB}" sibTransId="{88CA8572-1C2C-481C-87B2-750D03F5CAA7}"/>
    <dgm:cxn modelId="{6D050028-4DA7-4534-B6FF-E34B07C84B85}" type="presOf" srcId="{3FADAEFF-5269-4EE1-B806-16C64825852B}" destId="{2935BEE4-AC40-42D8-9FA5-E8330F4F8DA5}" srcOrd="0" destOrd="0" presId="urn:microsoft.com/office/officeart/2008/layout/LinedList"/>
    <dgm:cxn modelId="{15BCE62A-64FC-445D-BEC2-B26ADE2DBC80}" type="presOf" srcId="{527D6EA3-0928-47B3-8A8B-BF55DA21D4A1}" destId="{035BAB49-4C85-40DF-93C4-A0ECBC17028E}" srcOrd="0" destOrd="0" presId="urn:microsoft.com/office/officeart/2008/layout/LinedList"/>
    <dgm:cxn modelId="{5C2F9B2E-02D7-4D03-A7F3-7C76211FE0AF}" type="presOf" srcId="{28FF902B-8DBC-4404-836F-65A0D58E5ABD}" destId="{431E2F43-9D70-4B0F-82E7-F4CA49327910}" srcOrd="0" destOrd="0" presId="urn:microsoft.com/office/officeart/2008/layout/LinedList"/>
    <dgm:cxn modelId="{E1FFD13B-F0F9-4EA5-ACB6-C4A21E3CD6BE}" srcId="{BB159D51-2D4F-4E91-B120-3EF3BAD8AB83}" destId="{527D6EA3-0928-47B3-8A8B-BF55DA21D4A1}" srcOrd="4" destOrd="0" parTransId="{DC4301D4-2FA6-40C5-AE7D-BFF48ABAEF55}" sibTransId="{3BC5544B-74A7-4326-8C3B-83071C79A586}"/>
    <dgm:cxn modelId="{97F03F47-4BEB-4A3D-9198-4C5C28BA63D3}" type="presOf" srcId="{BB159D51-2D4F-4E91-B120-3EF3BAD8AB83}" destId="{7D178782-E9AD-4945-B650-10E446CEF076}" srcOrd="0" destOrd="0" presId="urn:microsoft.com/office/officeart/2008/layout/LinedList"/>
    <dgm:cxn modelId="{90BCD076-F01A-48A2-B367-337E2ED77C63}" type="presOf" srcId="{282015EE-BAE0-4AA2-9725-CC2903309D88}" destId="{8EAD3B3F-D076-4AAF-8D8C-1E70971B7E68}" srcOrd="0" destOrd="0" presId="urn:microsoft.com/office/officeart/2008/layout/LinedList"/>
    <dgm:cxn modelId="{56F6B27B-06B8-41C7-9310-190C8A37C35C}" srcId="{BB159D51-2D4F-4E91-B120-3EF3BAD8AB83}" destId="{28FF902B-8DBC-4404-836F-65A0D58E5ABD}" srcOrd="0" destOrd="0" parTransId="{F00C5268-CA7C-4B2B-8CAB-B3045BB1266A}" sibTransId="{95D25581-39F3-494C-A292-FA3F6CC69DDB}"/>
    <dgm:cxn modelId="{02A9CC8E-1BD9-4129-A9DD-536B469F3993}" srcId="{BB159D51-2D4F-4E91-B120-3EF3BAD8AB83}" destId="{3FADAEFF-5269-4EE1-B806-16C64825852B}" srcOrd="2" destOrd="0" parTransId="{BE803ECF-4DD4-4B47-92F8-EAE2D437CE32}" sibTransId="{31CB4980-67C0-4238-9CEA-96F1BE6FD5BF}"/>
    <dgm:cxn modelId="{67DFB89D-9A39-4CF5-8985-4E0CFE40C5A6}" type="presOf" srcId="{1B1C99C9-0541-45C2-B765-97C5ED9857E3}" destId="{75A440A6-46BD-435B-9585-4ED30F7BC381}" srcOrd="0" destOrd="0" presId="urn:microsoft.com/office/officeart/2008/layout/LinedList"/>
    <dgm:cxn modelId="{1F2B207E-FD16-445D-956D-86F51283999C}" type="presParOf" srcId="{7D178782-E9AD-4945-B650-10E446CEF076}" destId="{9786B023-D8D6-4646-976B-83B65C46AFAA}" srcOrd="0" destOrd="0" presId="urn:microsoft.com/office/officeart/2008/layout/LinedList"/>
    <dgm:cxn modelId="{9986444B-ABB8-42D2-AFDD-B70D1CFD0FE3}" type="presParOf" srcId="{7D178782-E9AD-4945-B650-10E446CEF076}" destId="{2E04140E-9C03-4EE4-834E-63D7F735DE43}" srcOrd="1" destOrd="0" presId="urn:microsoft.com/office/officeart/2008/layout/LinedList"/>
    <dgm:cxn modelId="{6CF5E376-A29D-41D9-AD0C-C67269EAC750}" type="presParOf" srcId="{2E04140E-9C03-4EE4-834E-63D7F735DE43}" destId="{431E2F43-9D70-4B0F-82E7-F4CA49327910}" srcOrd="0" destOrd="0" presId="urn:microsoft.com/office/officeart/2008/layout/LinedList"/>
    <dgm:cxn modelId="{EFE54D8F-18E6-47EE-93C7-DCFBF82E7C2B}" type="presParOf" srcId="{2E04140E-9C03-4EE4-834E-63D7F735DE43}" destId="{E35FAD3E-97EE-42EC-8E39-6BB264DA45B1}" srcOrd="1" destOrd="0" presId="urn:microsoft.com/office/officeart/2008/layout/LinedList"/>
    <dgm:cxn modelId="{EA2E63B0-9C44-44F5-909F-1BFB1B2597BF}" type="presParOf" srcId="{7D178782-E9AD-4945-B650-10E446CEF076}" destId="{CB308DFC-5B84-4FE0-8331-EB3A6BE47577}" srcOrd="2" destOrd="0" presId="urn:microsoft.com/office/officeart/2008/layout/LinedList"/>
    <dgm:cxn modelId="{19CF7743-4A1A-4678-95C4-681D4B526920}" type="presParOf" srcId="{7D178782-E9AD-4945-B650-10E446CEF076}" destId="{4AE106B2-86AE-4B9F-8951-AEEB93AC414A}" srcOrd="3" destOrd="0" presId="urn:microsoft.com/office/officeart/2008/layout/LinedList"/>
    <dgm:cxn modelId="{CF53445D-06FA-4387-99CB-C75A6D178CF1}" type="presParOf" srcId="{4AE106B2-86AE-4B9F-8951-AEEB93AC414A}" destId="{8EAD3B3F-D076-4AAF-8D8C-1E70971B7E68}" srcOrd="0" destOrd="0" presId="urn:microsoft.com/office/officeart/2008/layout/LinedList"/>
    <dgm:cxn modelId="{F226DE77-93C5-45A8-B2D7-F699BFBFF850}" type="presParOf" srcId="{4AE106B2-86AE-4B9F-8951-AEEB93AC414A}" destId="{8F78949B-98FF-4296-88E9-E2B0ACD6DBCD}" srcOrd="1" destOrd="0" presId="urn:microsoft.com/office/officeart/2008/layout/LinedList"/>
    <dgm:cxn modelId="{88A7DE44-8085-460D-81F0-C799672FF03C}" type="presParOf" srcId="{7D178782-E9AD-4945-B650-10E446CEF076}" destId="{C9CCDABB-4190-4FFB-9393-54634FAA46A5}" srcOrd="4" destOrd="0" presId="urn:microsoft.com/office/officeart/2008/layout/LinedList"/>
    <dgm:cxn modelId="{0C9FCFE0-324F-4B77-BA07-CB403A367488}" type="presParOf" srcId="{7D178782-E9AD-4945-B650-10E446CEF076}" destId="{8F5A8A93-FBEE-4C64-8B34-CF9AF79BF6C5}" srcOrd="5" destOrd="0" presId="urn:microsoft.com/office/officeart/2008/layout/LinedList"/>
    <dgm:cxn modelId="{D7EDF126-8A34-469C-8180-85F8A424AA9C}" type="presParOf" srcId="{8F5A8A93-FBEE-4C64-8B34-CF9AF79BF6C5}" destId="{2935BEE4-AC40-42D8-9FA5-E8330F4F8DA5}" srcOrd="0" destOrd="0" presId="urn:microsoft.com/office/officeart/2008/layout/LinedList"/>
    <dgm:cxn modelId="{958B4326-46DB-46D2-BF3E-C73AF4A335BD}" type="presParOf" srcId="{8F5A8A93-FBEE-4C64-8B34-CF9AF79BF6C5}" destId="{C05306A6-5E32-491D-ADDA-F274F8E2B23E}" srcOrd="1" destOrd="0" presId="urn:microsoft.com/office/officeart/2008/layout/LinedList"/>
    <dgm:cxn modelId="{8030BF3B-9721-4ED1-ACF5-ABCC67E25CF8}" type="presParOf" srcId="{7D178782-E9AD-4945-B650-10E446CEF076}" destId="{4351EA82-C5BE-4979-B94F-D3381A68E693}" srcOrd="6" destOrd="0" presId="urn:microsoft.com/office/officeart/2008/layout/LinedList"/>
    <dgm:cxn modelId="{BE24E86B-8CDE-4B21-B3C1-B3E4A9AA4B6A}" type="presParOf" srcId="{7D178782-E9AD-4945-B650-10E446CEF076}" destId="{F6B36656-A5C7-499A-AC9B-F66CC38BA41E}" srcOrd="7" destOrd="0" presId="urn:microsoft.com/office/officeart/2008/layout/LinedList"/>
    <dgm:cxn modelId="{04F15299-C91E-4BDC-9636-71A0E671ED8C}" type="presParOf" srcId="{F6B36656-A5C7-499A-AC9B-F66CC38BA41E}" destId="{75A440A6-46BD-435B-9585-4ED30F7BC381}" srcOrd="0" destOrd="0" presId="urn:microsoft.com/office/officeart/2008/layout/LinedList"/>
    <dgm:cxn modelId="{4AB883D1-7E5F-48DC-A8E2-075CFB9BBC6C}" type="presParOf" srcId="{F6B36656-A5C7-499A-AC9B-F66CC38BA41E}" destId="{560ADF12-8A1F-43BD-858B-6E1ED5D9E567}" srcOrd="1" destOrd="0" presId="urn:microsoft.com/office/officeart/2008/layout/LinedList"/>
    <dgm:cxn modelId="{93317ECC-87E8-4440-91F0-27FF20DC840F}" type="presParOf" srcId="{7D178782-E9AD-4945-B650-10E446CEF076}" destId="{118E2F31-108F-40C6-AD2E-3EF17D21BDF3}" srcOrd="8" destOrd="0" presId="urn:microsoft.com/office/officeart/2008/layout/LinedList"/>
    <dgm:cxn modelId="{30351553-7674-44D4-A259-2E8E468BB279}" type="presParOf" srcId="{7D178782-E9AD-4945-B650-10E446CEF076}" destId="{9EAF587C-D8C3-4C7E-83E1-B82BCF148240}" srcOrd="9" destOrd="0" presId="urn:microsoft.com/office/officeart/2008/layout/LinedList"/>
    <dgm:cxn modelId="{E92F5A4C-78B6-4244-BDCC-53C2794E8F74}" type="presParOf" srcId="{9EAF587C-D8C3-4C7E-83E1-B82BCF148240}" destId="{035BAB49-4C85-40DF-93C4-A0ECBC17028E}" srcOrd="0" destOrd="0" presId="urn:microsoft.com/office/officeart/2008/layout/LinedList"/>
    <dgm:cxn modelId="{53F05C5D-052A-486C-B671-254348B67DBB}" type="presParOf" srcId="{9EAF587C-D8C3-4C7E-83E1-B82BCF148240}" destId="{8F785506-B776-4E88-9098-656D00ED04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6064E58-E1E6-426F-919C-993177BCA26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4B123A9-19B8-43B1-BB21-64F2D11B3FD7}">
      <dgm:prSet/>
      <dgm:spPr/>
      <dgm:t>
        <a:bodyPr/>
        <a:lstStyle/>
        <a:p>
          <a:r>
            <a:rPr lang="en-GB"/>
            <a:t>Negligence is most popular. </a:t>
          </a:r>
          <a:endParaRPr lang="en-US"/>
        </a:p>
      </dgm:t>
    </dgm:pt>
    <dgm:pt modelId="{63BE8734-8D5C-4ED9-9D7D-40CF901E57C7}" type="parTrans" cxnId="{90AE27BA-B097-4F46-ADAD-F494AE5DBFD0}">
      <dgm:prSet/>
      <dgm:spPr/>
      <dgm:t>
        <a:bodyPr/>
        <a:lstStyle/>
        <a:p>
          <a:endParaRPr lang="en-US"/>
        </a:p>
      </dgm:t>
    </dgm:pt>
    <dgm:pt modelId="{D85F2267-1672-452D-B1C9-8D524D584856}" type="sibTrans" cxnId="{90AE27BA-B097-4F46-ADAD-F494AE5DBFD0}">
      <dgm:prSet/>
      <dgm:spPr/>
      <dgm:t>
        <a:bodyPr/>
        <a:lstStyle/>
        <a:p>
          <a:endParaRPr lang="en-US"/>
        </a:p>
      </dgm:t>
    </dgm:pt>
    <dgm:pt modelId="{C2423879-3A6A-4989-ADBF-A16679FD6B0B}">
      <dgm:prSet/>
      <dgm:spPr/>
      <dgm:t>
        <a:bodyPr/>
        <a:lstStyle/>
        <a:p>
          <a:r>
            <a:rPr lang="en-GB"/>
            <a:t>History; </a:t>
          </a:r>
          <a:endParaRPr lang="en-US"/>
        </a:p>
      </dgm:t>
    </dgm:pt>
    <dgm:pt modelId="{A55C58A8-D6A4-4C1A-896B-C27A7D4F3250}" type="parTrans" cxnId="{3AF71D3C-52DA-4EA1-A8C8-DAE6874A44F4}">
      <dgm:prSet/>
      <dgm:spPr/>
      <dgm:t>
        <a:bodyPr/>
        <a:lstStyle/>
        <a:p>
          <a:endParaRPr lang="en-US"/>
        </a:p>
      </dgm:t>
    </dgm:pt>
    <dgm:pt modelId="{A651D913-C2E4-4499-ABDE-25A11BAFE0B1}" type="sibTrans" cxnId="{3AF71D3C-52DA-4EA1-A8C8-DAE6874A44F4}">
      <dgm:prSet/>
      <dgm:spPr/>
      <dgm:t>
        <a:bodyPr/>
        <a:lstStyle/>
        <a:p>
          <a:endParaRPr lang="en-US"/>
        </a:p>
      </dgm:t>
    </dgm:pt>
    <dgm:pt modelId="{01AFB302-97E3-4AA0-AAE9-C9745E542144}">
      <dgm:prSet/>
      <dgm:spPr/>
      <dgm:t>
        <a:bodyPr/>
        <a:lstStyle/>
        <a:p>
          <a:r>
            <a:rPr lang="en-GB"/>
            <a:t>Duty of care means that for example if someone is in possession of a knife, they have a duty of care to not injury someone else. </a:t>
          </a:r>
          <a:endParaRPr lang="en-US"/>
        </a:p>
      </dgm:t>
    </dgm:pt>
    <dgm:pt modelId="{353034CD-E57E-419A-8274-1CDE23BF31C8}" type="parTrans" cxnId="{430115DF-772C-4BCD-A48F-B9B30993BF70}">
      <dgm:prSet/>
      <dgm:spPr/>
      <dgm:t>
        <a:bodyPr/>
        <a:lstStyle/>
        <a:p>
          <a:endParaRPr lang="en-US"/>
        </a:p>
      </dgm:t>
    </dgm:pt>
    <dgm:pt modelId="{C9685162-8CD8-48D0-84FC-DDDBCA79F2FF}" type="sibTrans" cxnId="{430115DF-772C-4BCD-A48F-B9B30993BF70}">
      <dgm:prSet/>
      <dgm:spPr/>
      <dgm:t>
        <a:bodyPr/>
        <a:lstStyle/>
        <a:p>
          <a:endParaRPr lang="en-US"/>
        </a:p>
      </dgm:t>
    </dgm:pt>
    <dgm:pt modelId="{0FFE1CDE-8316-46DC-A798-421F00A49670}">
      <dgm:prSet/>
      <dgm:spPr/>
      <dgm:t>
        <a:bodyPr/>
        <a:lstStyle/>
        <a:p>
          <a:r>
            <a:rPr lang="en-GB"/>
            <a:t>No general principle of negligence. </a:t>
          </a:r>
          <a:endParaRPr lang="en-US"/>
        </a:p>
      </dgm:t>
    </dgm:pt>
    <dgm:pt modelId="{C6BAA4DF-CBA8-497A-9800-7380CC8D7D65}" type="parTrans" cxnId="{BCC2BB10-1849-4841-BF03-140A7A35D537}">
      <dgm:prSet/>
      <dgm:spPr/>
      <dgm:t>
        <a:bodyPr/>
        <a:lstStyle/>
        <a:p>
          <a:endParaRPr lang="en-US"/>
        </a:p>
      </dgm:t>
    </dgm:pt>
    <dgm:pt modelId="{9E5007EA-0664-4CAE-8DBF-5F15401232D8}" type="sibTrans" cxnId="{BCC2BB10-1849-4841-BF03-140A7A35D537}">
      <dgm:prSet/>
      <dgm:spPr/>
      <dgm:t>
        <a:bodyPr/>
        <a:lstStyle/>
        <a:p>
          <a:endParaRPr lang="en-US"/>
        </a:p>
      </dgm:t>
    </dgm:pt>
    <dgm:pt modelId="{6D34C2DC-2B8D-4519-800B-252A4354E1C1}">
      <dgm:prSet/>
      <dgm:spPr/>
      <dgm:t>
        <a:bodyPr/>
        <a:lstStyle/>
        <a:p>
          <a:r>
            <a:rPr lang="en-GB"/>
            <a:t>Donoghue v Stephenson- no general principle of negligence. </a:t>
          </a:r>
          <a:endParaRPr lang="en-US"/>
        </a:p>
      </dgm:t>
    </dgm:pt>
    <dgm:pt modelId="{75529664-775A-46A4-A68C-02465DA2C9D0}" type="parTrans" cxnId="{6DB75563-AD33-47FC-9380-A5F9557CA39C}">
      <dgm:prSet/>
      <dgm:spPr/>
      <dgm:t>
        <a:bodyPr/>
        <a:lstStyle/>
        <a:p>
          <a:endParaRPr lang="en-US"/>
        </a:p>
      </dgm:t>
    </dgm:pt>
    <dgm:pt modelId="{AA0D718E-72E4-45C2-A59A-0892A200E304}" type="sibTrans" cxnId="{6DB75563-AD33-47FC-9380-A5F9557CA39C}">
      <dgm:prSet/>
      <dgm:spPr/>
      <dgm:t>
        <a:bodyPr/>
        <a:lstStyle/>
        <a:p>
          <a:endParaRPr lang="en-US"/>
        </a:p>
      </dgm:t>
    </dgm:pt>
    <dgm:pt modelId="{538D8E8E-E601-4916-B8FE-0CB127CA4522}">
      <dgm:prSet/>
      <dgm:spPr/>
      <dgm:t>
        <a:bodyPr/>
        <a:lstStyle/>
        <a:p>
          <a:r>
            <a:rPr lang="en-GB"/>
            <a:t>People who tried to claim for carelessness had no claim. </a:t>
          </a:r>
          <a:endParaRPr lang="en-US"/>
        </a:p>
      </dgm:t>
    </dgm:pt>
    <dgm:pt modelId="{F564F100-60CE-4B66-93D5-4891CBF9E258}" type="parTrans" cxnId="{4CA3160F-80DC-4B28-94E3-8520C4808471}">
      <dgm:prSet/>
      <dgm:spPr/>
      <dgm:t>
        <a:bodyPr/>
        <a:lstStyle/>
        <a:p>
          <a:endParaRPr lang="en-US"/>
        </a:p>
      </dgm:t>
    </dgm:pt>
    <dgm:pt modelId="{256CD342-4B73-4EAB-9E77-FD54D34FFE64}" type="sibTrans" cxnId="{4CA3160F-80DC-4B28-94E3-8520C4808471}">
      <dgm:prSet/>
      <dgm:spPr/>
      <dgm:t>
        <a:bodyPr/>
        <a:lstStyle/>
        <a:p>
          <a:endParaRPr lang="en-US"/>
        </a:p>
      </dgm:t>
    </dgm:pt>
    <dgm:pt modelId="{32B8332E-AE53-4247-A8CA-58C4AB4EBCFC}" type="pres">
      <dgm:prSet presAssocID="{86064E58-E1E6-426F-919C-993177BCA267}" presName="diagram" presStyleCnt="0">
        <dgm:presLayoutVars>
          <dgm:dir/>
          <dgm:resizeHandles val="exact"/>
        </dgm:presLayoutVars>
      </dgm:prSet>
      <dgm:spPr/>
    </dgm:pt>
    <dgm:pt modelId="{C69C9C1E-CD27-4802-9A36-D6A04DF0B3E6}" type="pres">
      <dgm:prSet presAssocID="{C4B123A9-19B8-43B1-BB21-64F2D11B3FD7}" presName="node" presStyleLbl="node1" presStyleIdx="0" presStyleCnt="6">
        <dgm:presLayoutVars>
          <dgm:bulletEnabled val="1"/>
        </dgm:presLayoutVars>
      </dgm:prSet>
      <dgm:spPr/>
    </dgm:pt>
    <dgm:pt modelId="{43D584A0-B50C-4C89-B83D-2E9F5EAEB9F3}" type="pres">
      <dgm:prSet presAssocID="{D85F2267-1672-452D-B1C9-8D524D584856}" presName="sibTrans" presStyleCnt="0"/>
      <dgm:spPr/>
    </dgm:pt>
    <dgm:pt modelId="{3ADD2104-99F3-4BE8-95DF-A40EC61AA23D}" type="pres">
      <dgm:prSet presAssocID="{C2423879-3A6A-4989-ADBF-A16679FD6B0B}" presName="node" presStyleLbl="node1" presStyleIdx="1" presStyleCnt="6">
        <dgm:presLayoutVars>
          <dgm:bulletEnabled val="1"/>
        </dgm:presLayoutVars>
      </dgm:prSet>
      <dgm:spPr/>
    </dgm:pt>
    <dgm:pt modelId="{CA613CF5-DE95-483D-A7C9-990669D6F0E0}" type="pres">
      <dgm:prSet presAssocID="{A651D913-C2E4-4499-ABDE-25A11BAFE0B1}" presName="sibTrans" presStyleCnt="0"/>
      <dgm:spPr/>
    </dgm:pt>
    <dgm:pt modelId="{FD22C606-F692-45AC-B1F4-CAA9967EEEF8}" type="pres">
      <dgm:prSet presAssocID="{01AFB302-97E3-4AA0-AAE9-C9745E542144}" presName="node" presStyleLbl="node1" presStyleIdx="2" presStyleCnt="6">
        <dgm:presLayoutVars>
          <dgm:bulletEnabled val="1"/>
        </dgm:presLayoutVars>
      </dgm:prSet>
      <dgm:spPr/>
    </dgm:pt>
    <dgm:pt modelId="{D81A26E8-8CE0-46E8-A000-AC6C8F90F595}" type="pres">
      <dgm:prSet presAssocID="{C9685162-8CD8-48D0-84FC-DDDBCA79F2FF}" presName="sibTrans" presStyleCnt="0"/>
      <dgm:spPr/>
    </dgm:pt>
    <dgm:pt modelId="{3CA094A0-84C8-46FB-91F3-D6756BEB456B}" type="pres">
      <dgm:prSet presAssocID="{0FFE1CDE-8316-46DC-A798-421F00A49670}" presName="node" presStyleLbl="node1" presStyleIdx="3" presStyleCnt="6">
        <dgm:presLayoutVars>
          <dgm:bulletEnabled val="1"/>
        </dgm:presLayoutVars>
      </dgm:prSet>
      <dgm:spPr/>
    </dgm:pt>
    <dgm:pt modelId="{FF3790FB-8F34-46F3-AAB2-10960EE461CC}" type="pres">
      <dgm:prSet presAssocID="{9E5007EA-0664-4CAE-8DBF-5F15401232D8}" presName="sibTrans" presStyleCnt="0"/>
      <dgm:spPr/>
    </dgm:pt>
    <dgm:pt modelId="{FB083D75-C15B-4A98-B259-482515A2FD85}" type="pres">
      <dgm:prSet presAssocID="{6D34C2DC-2B8D-4519-800B-252A4354E1C1}" presName="node" presStyleLbl="node1" presStyleIdx="4" presStyleCnt="6">
        <dgm:presLayoutVars>
          <dgm:bulletEnabled val="1"/>
        </dgm:presLayoutVars>
      </dgm:prSet>
      <dgm:spPr/>
    </dgm:pt>
    <dgm:pt modelId="{FDE5AF05-9B3D-48F6-9434-288A876612F2}" type="pres">
      <dgm:prSet presAssocID="{AA0D718E-72E4-45C2-A59A-0892A200E304}" presName="sibTrans" presStyleCnt="0"/>
      <dgm:spPr/>
    </dgm:pt>
    <dgm:pt modelId="{FA8FB131-BEE3-4DB2-A4C8-6F394849107E}" type="pres">
      <dgm:prSet presAssocID="{538D8E8E-E601-4916-B8FE-0CB127CA4522}" presName="node" presStyleLbl="node1" presStyleIdx="5" presStyleCnt="6">
        <dgm:presLayoutVars>
          <dgm:bulletEnabled val="1"/>
        </dgm:presLayoutVars>
      </dgm:prSet>
      <dgm:spPr/>
    </dgm:pt>
  </dgm:ptLst>
  <dgm:cxnLst>
    <dgm:cxn modelId="{28FC0E02-9067-4ACC-8A1E-B11B53B58CFF}" type="presOf" srcId="{6D34C2DC-2B8D-4519-800B-252A4354E1C1}" destId="{FB083D75-C15B-4A98-B259-482515A2FD85}" srcOrd="0" destOrd="0" presId="urn:microsoft.com/office/officeart/2005/8/layout/default"/>
    <dgm:cxn modelId="{8709A60E-F2F5-4E42-87F7-3EE7485728A6}" type="presOf" srcId="{86064E58-E1E6-426F-919C-993177BCA267}" destId="{32B8332E-AE53-4247-A8CA-58C4AB4EBCFC}" srcOrd="0" destOrd="0" presId="urn:microsoft.com/office/officeart/2005/8/layout/default"/>
    <dgm:cxn modelId="{4CA3160F-80DC-4B28-94E3-8520C4808471}" srcId="{86064E58-E1E6-426F-919C-993177BCA267}" destId="{538D8E8E-E601-4916-B8FE-0CB127CA4522}" srcOrd="5" destOrd="0" parTransId="{F564F100-60CE-4B66-93D5-4891CBF9E258}" sibTransId="{256CD342-4B73-4EAB-9E77-FD54D34FFE64}"/>
    <dgm:cxn modelId="{BCC2BB10-1849-4841-BF03-140A7A35D537}" srcId="{86064E58-E1E6-426F-919C-993177BCA267}" destId="{0FFE1CDE-8316-46DC-A798-421F00A49670}" srcOrd="3" destOrd="0" parTransId="{C6BAA4DF-CBA8-497A-9800-7380CC8D7D65}" sibTransId="{9E5007EA-0664-4CAE-8DBF-5F15401232D8}"/>
    <dgm:cxn modelId="{1E77A32F-B9C0-45DF-BF7D-C21E5229AA76}" type="presOf" srcId="{C2423879-3A6A-4989-ADBF-A16679FD6B0B}" destId="{3ADD2104-99F3-4BE8-95DF-A40EC61AA23D}" srcOrd="0" destOrd="0" presId="urn:microsoft.com/office/officeart/2005/8/layout/default"/>
    <dgm:cxn modelId="{3AF71D3C-52DA-4EA1-A8C8-DAE6874A44F4}" srcId="{86064E58-E1E6-426F-919C-993177BCA267}" destId="{C2423879-3A6A-4989-ADBF-A16679FD6B0B}" srcOrd="1" destOrd="0" parTransId="{A55C58A8-D6A4-4C1A-896B-C27A7D4F3250}" sibTransId="{A651D913-C2E4-4499-ABDE-25A11BAFE0B1}"/>
    <dgm:cxn modelId="{6DB75563-AD33-47FC-9380-A5F9557CA39C}" srcId="{86064E58-E1E6-426F-919C-993177BCA267}" destId="{6D34C2DC-2B8D-4519-800B-252A4354E1C1}" srcOrd="4" destOrd="0" parTransId="{75529664-775A-46A4-A68C-02465DA2C9D0}" sibTransId="{AA0D718E-72E4-45C2-A59A-0892A200E304}"/>
    <dgm:cxn modelId="{A7CFCB74-4B34-4589-AB67-A38947A4823C}" type="presOf" srcId="{538D8E8E-E601-4916-B8FE-0CB127CA4522}" destId="{FA8FB131-BEE3-4DB2-A4C8-6F394849107E}" srcOrd="0" destOrd="0" presId="urn:microsoft.com/office/officeart/2005/8/layout/default"/>
    <dgm:cxn modelId="{BC3F8480-6E34-4D9D-B66C-11907A3D92CF}" type="presOf" srcId="{C4B123A9-19B8-43B1-BB21-64F2D11B3FD7}" destId="{C69C9C1E-CD27-4802-9A36-D6A04DF0B3E6}" srcOrd="0" destOrd="0" presId="urn:microsoft.com/office/officeart/2005/8/layout/default"/>
    <dgm:cxn modelId="{2EDDB097-D6B4-4DB7-B1DB-308021F6C70D}" type="presOf" srcId="{0FFE1CDE-8316-46DC-A798-421F00A49670}" destId="{3CA094A0-84C8-46FB-91F3-D6756BEB456B}" srcOrd="0" destOrd="0" presId="urn:microsoft.com/office/officeart/2005/8/layout/default"/>
    <dgm:cxn modelId="{5BCA1BA6-F39D-4AEF-9235-CEEB9BA68D08}" type="presOf" srcId="{01AFB302-97E3-4AA0-AAE9-C9745E542144}" destId="{FD22C606-F692-45AC-B1F4-CAA9967EEEF8}" srcOrd="0" destOrd="0" presId="urn:microsoft.com/office/officeart/2005/8/layout/default"/>
    <dgm:cxn modelId="{90AE27BA-B097-4F46-ADAD-F494AE5DBFD0}" srcId="{86064E58-E1E6-426F-919C-993177BCA267}" destId="{C4B123A9-19B8-43B1-BB21-64F2D11B3FD7}" srcOrd="0" destOrd="0" parTransId="{63BE8734-8D5C-4ED9-9D7D-40CF901E57C7}" sibTransId="{D85F2267-1672-452D-B1C9-8D524D584856}"/>
    <dgm:cxn modelId="{430115DF-772C-4BCD-A48F-B9B30993BF70}" srcId="{86064E58-E1E6-426F-919C-993177BCA267}" destId="{01AFB302-97E3-4AA0-AAE9-C9745E542144}" srcOrd="2" destOrd="0" parTransId="{353034CD-E57E-419A-8274-1CDE23BF31C8}" sibTransId="{C9685162-8CD8-48D0-84FC-DDDBCA79F2FF}"/>
    <dgm:cxn modelId="{36FB2631-7919-4DE1-9007-335897AC9C29}" type="presParOf" srcId="{32B8332E-AE53-4247-A8CA-58C4AB4EBCFC}" destId="{C69C9C1E-CD27-4802-9A36-D6A04DF0B3E6}" srcOrd="0" destOrd="0" presId="urn:microsoft.com/office/officeart/2005/8/layout/default"/>
    <dgm:cxn modelId="{7C504342-3FC8-498B-9043-B6C14B77B22B}" type="presParOf" srcId="{32B8332E-AE53-4247-A8CA-58C4AB4EBCFC}" destId="{43D584A0-B50C-4C89-B83D-2E9F5EAEB9F3}" srcOrd="1" destOrd="0" presId="urn:microsoft.com/office/officeart/2005/8/layout/default"/>
    <dgm:cxn modelId="{56ABAE04-0541-4F10-BFF1-67039A3E4DAC}" type="presParOf" srcId="{32B8332E-AE53-4247-A8CA-58C4AB4EBCFC}" destId="{3ADD2104-99F3-4BE8-95DF-A40EC61AA23D}" srcOrd="2" destOrd="0" presId="urn:microsoft.com/office/officeart/2005/8/layout/default"/>
    <dgm:cxn modelId="{D5CD6E3F-2CE3-4F24-A83E-2F4B2CE7AAA1}" type="presParOf" srcId="{32B8332E-AE53-4247-A8CA-58C4AB4EBCFC}" destId="{CA613CF5-DE95-483D-A7C9-990669D6F0E0}" srcOrd="3" destOrd="0" presId="urn:microsoft.com/office/officeart/2005/8/layout/default"/>
    <dgm:cxn modelId="{21AF94CC-6581-4587-A28B-E4995574508A}" type="presParOf" srcId="{32B8332E-AE53-4247-A8CA-58C4AB4EBCFC}" destId="{FD22C606-F692-45AC-B1F4-CAA9967EEEF8}" srcOrd="4" destOrd="0" presId="urn:microsoft.com/office/officeart/2005/8/layout/default"/>
    <dgm:cxn modelId="{0D37A596-5F43-49AB-8381-52AAD4BC7A40}" type="presParOf" srcId="{32B8332E-AE53-4247-A8CA-58C4AB4EBCFC}" destId="{D81A26E8-8CE0-46E8-A000-AC6C8F90F595}" srcOrd="5" destOrd="0" presId="urn:microsoft.com/office/officeart/2005/8/layout/default"/>
    <dgm:cxn modelId="{71753EA9-F01E-416C-B08F-A297A04DD51E}" type="presParOf" srcId="{32B8332E-AE53-4247-A8CA-58C4AB4EBCFC}" destId="{3CA094A0-84C8-46FB-91F3-D6756BEB456B}" srcOrd="6" destOrd="0" presId="urn:microsoft.com/office/officeart/2005/8/layout/default"/>
    <dgm:cxn modelId="{177E855C-877C-4560-AFBA-4841ABAA7F8C}" type="presParOf" srcId="{32B8332E-AE53-4247-A8CA-58C4AB4EBCFC}" destId="{FF3790FB-8F34-46F3-AAB2-10960EE461CC}" srcOrd="7" destOrd="0" presId="urn:microsoft.com/office/officeart/2005/8/layout/default"/>
    <dgm:cxn modelId="{9EB5F4B6-E874-43B0-8FAF-2A48C5C24E61}" type="presParOf" srcId="{32B8332E-AE53-4247-A8CA-58C4AB4EBCFC}" destId="{FB083D75-C15B-4A98-B259-482515A2FD85}" srcOrd="8" destOrd="0" presId="urn:microsoft.com/office/officeart/2005/8/layout/default"/>
    <dgm:cxn modelId="{67E6B105-21F8-4117-A4B2-C1757439D908}" type="presParOf" srcId="{32B8332E-AE53-4247-A8CA-58C4AB4EBCFC}" destId="{FDE5AF05-9B3D-48F6-9434-288A876612F2}" srcOrd="9" destOrd="0" presId="urn:microsoft.com/office/officeart/2005/8/layout/default"/>
    <dgm:cxn modelId="{09D4CF42-9650-4365-94BE-6DF8B2FBAD57}" type="presParOf" srcId="{32B8332E-AE53-4247-A8CA-58C4AB4EBCFC}" destId="{FA8FB131-BEE3-4DB2-A4C8-6F394849107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56FD414-F41E-44F5-B014-58DF82293A38}"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F5CC395C-7A48-40AC-AC4E-DEC28B53FF9A}">
      <dgm:prSet/>
      <dgm:spPr/>
      <dgm:t>
        <a:bodyPr/>
        <a:lstStyle/>
        <a:p>
          <a:r>
            <a:rPr lang="en-GB"/>
            <a:t>Mrs Donoghue- drink with friend. </a:t>
          </a:r>
          <a:endParaRPr lang="en-US"/>
        </a:p>
      </dgm:t>
    </dgm:pt>
    <dgm:pt modelId="{2C8613B7-4AD7-4C83-A8B8-C8E600E02B22}" type="parTrans" cxnId="{3B48A369-8260-41A9-844F-861B3A3F6984}">
      <dgm:prSet/>
      <dgm:spPr/>
      <dgm:t>
        <a:bodyPr/>
        <a:lstStyle/>
        <a:p>
          <a:endParaRPr lang="en-US"/>
        </a:p>
      </dgm:t>
    </dgm:pt>
    <dgm:pt modelId="{4178D554-1267-475E-864F-EABA26E00310}" type="sibTrans" cxnId="{3B48A369-8260-41A9-844F-861B3A3F6984}">
      <dgm:prSet/>
      <dgm:spPr/>
      <dgm:t>
        <a:bodyPr/>
        <a:lstStyle/>
        <a:p>
          <a:endParaRPr lang="en-US"/>
        </a:p>
      </dgm:t>
    </dgm:pt>
    <dgm:pt modelId="{BD226DBC-1F84-4E52-B74A-254760387850}">
      <dgm:prSet/>
      <dgm:spPr/>
      <dgm:t>
        <a:bodyPr/>
        <a:lstStyle/>
        <a:p>
          <a:r>
            <a:rPr lang="en-GB"/>
            <a:t>Had drunk some of the bottle. </a:t>
          </a:r>
          <a:endParaRPr lang="en-US"/>
        </a:p>
      </dgm:t>
    </dgm:pt>
    <dgm:pt modelId="{C53A92F6-0294-4556-9B39-F41EA9CE766A}" type="parTrans" cxnId="{F0EB73C5-E289-446A-A529-6128DA493684}">
      <dgm:prSet/>
      <dgm:spPr/>
      <dgm:t>
        <a:bodyPr/>
        <a:lstStyle/>
        <a:p>
          <a:endParaRPr lang="en-US"/>
        </a:p>
      </dgm:t>
    </dgm:pt>
    <dgm:pt modelId="{6C9FDCDC-12A8-48EB-AA20-767130D430C0}" type="sibTrans" cxnId="{F0EB73C5-E289-446A-A529-6128DA493684}">
      <dgm:prSet/>
      <dgm:spPr/>
      <dgm:t>
        <a:bodyPr/>
        <a:lstStyle/>
        <a:p>
          <a:endParaRPr lang="en-US"/>
        </a:p>
      </dgm:t>
    </dgm:pt>
    <dgm:pt modelId="{7E2C41F8-927E-459D-B1A0-1C7DE3B518B1}">
      <dgm:prSet/>
      <dgm:spPr/>
      <dgm:t>
        <a:bodyPr/>
        <a:lstStyle/>
        <a:p>
          <a:r>
            <a:rPr lang="en-GB"/>
            <a:t>However, her friend decided to pour the rest of the bottle into the glass. </a:t>
          </a:r>
          <a:endParaRPr lang="en-US"/>
        </a:p>
      </dgm:t>
    </dgm:pt>
    <dgm:pt modelId="{B6E453A0-1AD9-47DD-A6AE-446442ED7116}" type="parTrans" cxnId="{251BD310-0E72-4F2C-80F0-085F748DE437}">
      <dgm:prSet/>
      <dgm:spPr/>
      <dgm:t>
        <a:bodyPr/>
        <a:lstStyle/>
        <a:p>
          <a:endParaRPr lang="en-US"/>
        </a:p>
      </dgm:t>
    </dgm:pt>
    <dgm:pt modelId="{9AA5E080-107D-4254-BC3B-F9808C674DDB}" type="sibTrans" cxnId="{251BD310-0E72-4F2C-80F0-085F748DE437}">
      <dgm:prSet/>
      <dgm:spPr/>
      <dgm:t>
        <a:bodyPr/>
        <a:lstStyle/>
        <a:p>
          <a:endParaRPr lang="en-US"/>
        </a:p>
      </dgm:t>
    </dgm:pt>
    <dgm:pt modelId="{C19C6C89-E4E3-4434-90BC-8EEFAE2C8C94}">
      <dgm:prSet/>
      <dgm:spPr/>
      <dgm:t>
        <a:bodyPr/>
        <a:lstStyle/>
        <a:p>
          <a:r>
            <a:rPr lang="en-GB"/>
            <a:t>As a result, a decomposed snail came out of the bottle. </a:t>
          </a:r>
          <a:endParaRPr lang="en-US"/>
        </a:p>
      </dgm:t>
    </dgm:pt>
    <dgm:pt modelId="{8DE6E4A6-C7AA-41D0-B681-77D551692164}" type="parTrans" cxnId="{7F887639-3D85-4EBF-92E3-6CE5E76B7AA2}">
      <dgm:prSet/>
      <dgm:spPr/>
      <dgm:t>
        <a:bodyPr/>
        <a:lstStyle/>
        <a:p>
          <a:endParaRPr lang="en-US"/>
        </a:p>
      </dgm:t>
    </dgm:pt>
    <dgm:pt modelId="{F17BDFDB-F1A5-4B91-A038-5A8CDF79FC29}" type="sibTrans" cxnId="{7F887639-3D85-4EBF-92E3-6CE5E76B7AA2}">
      <dgm:prSet/>
      <dgm:spPr/>
      <dgm:t>
        <a:bodyPr/>
        <a:lstStyle/>
        <a:p>
          <a:endParaRPr lang="en-US"/>
        </a:p>
      </dgm:t>
    </dgm:pt>
    <dgm:pt modelId="{1216709C-0DB1-4AE7-BD20-42505E6135B6}">
      <dgm:prSet/>
      <dgm:spPr/>
      <dgm:t>
        <a:bodyPr/>
        <a:lstStyle/>
        <a:p>
          <a:r>
            <a:rPr lang="en-GB"/>
            <a:t>Lead to shock and gastro-enteritis. </a:t>
          </a:r>
          <a:endParaRPr lang="en-US"/>
        </a:p>
      </dgm:t>
    </dgm:pt>
    <dgm:pt modelId="{E081C7D2-86BE-45C3-9CF7-B019897D59A0}" type="parTrans" cxnId="{192F63FC-15DE-4DFF-9611-D620315C8BD1}">
      <dgm:prSet/>
      <dgm:spPr/>
      <dgm:t>
        <a:bodyPr/>
        <a:lstStyle/>
        <a:p>
          <a:endParaRPr lang="en-US"/>
        </a:p>
      </dgm:t>
    </dgm:pt>
    <dgm:pt modelId="{7937D086-0593-49A8-9AE7-F1077B71236A}" type="sibTrans" cxnId="{192F63FC-15DE-4DFF-9611-D620315C8BD1}">
      <dgm:prSet/>
      <dgm:spPr/>
      <dgm:t>
        <a:bodyPr/>
        <a:lstStyle/>
        <a:p>
          <a:endParaRPr lang="en-US"/>
        </a:p>
      </dgm:t>
    </dgm:pt>
    <dgm:pt modelId="{20E86061-DA5A-49C5-973A-40676170B717}">
      <dgm:prSet/>
      <dgm:spPr/>
      <dgm:t>
        <a:bodyPr/>
        <a:lstStyle/>
        <a:p>
          <a:r>
            <a:rPr lang="en-GB"/>
            <a:t>She sought to gain compensation. </a:t>
          </a:r>
          <a:endParaRPr lang="en-US"/>
        </a:p>
      </dgm:t>
    </dgm:pt>
    <dgm:pt modelId="{BE56A254-2184-4079-9B83-4CB083550C4D}" type="parTrans" cxnId="{C2E4D38E-4EAC-4698-8E53-4E48B22BDC2F}">
      <dgm:prSet/>
      <dgm:spPr/>
      <dgm:t>
        <a:bodyPr/>
        <a:lstStyle/>
        <a:p>
          <a:endParaRPr lang="en-US"/>
        </a:p>
      </dgm:t>
    </dgm:pt>
    <dgm:pt modelId="{B75D477E-71FF-4DCB-8A0A-4F7AC5D971C6}" type="sibTrans" cxnId="{C2E4D38E-4EAC-4698-8E53-4E48B22BDC2F}">
      <dgm:prSet/>
      <dgm:spPr/>
      <dgm:t>
        <a:bodyPr/>
        <a:lstStyle/>
        <a:p>
          <a:endParaRPr lang="en-US"/>
        </a:p>
      </dgm:t>
    </dgm:pt>
    <dgm:pt modelId="{457E84FE-3B4F-4F78-ABB3-8141B1AB849F}">
      <dgm:prSet/>
      <dgm:spPr/>
      <dgm:t>
        <a:bodyPr/>
        <a:lstStyle/>
        <a:p>
          <a:r>
            <a:rPr lang="en-GB"/>
            <a:t>In the end the case was settled out of court.</a:t>
          </a:r>
          <a:endParaRPr lang="en-US"/>
        </a:p>
      </dgm:t>
    </dgm:pt>
    <dgm:pt modelId="{C2A44CC3-1C03-466D-ABB2-5AF2DE428326}" type="parTrans" cxnId="{76360DFE-B172-4F8C-98DC-D1B8CD9F1E1C}">
      <dgm:prSet/>
      <dgm:spPr/>
      <dgm:t>
        <a:bodyPr/>
        <a:lstStyle/>
        <a:p>
          <a:endParaRPr lang="en-US"/>
        </a:p>
      </dgm:t>
    </dgm:pt>
    <dgm:pt modelId="{62E08D37-4F2E-43DF-B72F-F1B376D89E0C}" type="sibTrans" cxnId="{76360DFE-B172-4F8C-98DC-D1B8CD9F1E1C}">
      <dgm:prSet/>
      <dgm:spPr/>
      <dgm:t>
        <a:bodyPr/>
        <a:lstStyle/>
        <a:p>
          <a:endParaRPr lang="en-US"/>
        </a:p>
      </dgm:t>
    </dgm:pt>
    <dgm:pt modelId="{5508D9B1-7086-4987-A8A9-DDE1C964D9BC}" type="pres">
      <dgm:prSet presAssocID="{556FD414-F41E-44F5-B014-58DF82293A38}" presName="diagram" presStyleCnt="0">
        <dgm:presLayoutVars>
          <dgm:dir/>
          <dgm:resizeHandles val="exact"/>
        </dgm:presLayoutVars>
      </dgm:prSet>
      <dgm:spPr/>
    </dgm:pt>
    <dgm:pt modelId="{1B989A84-C1EB-4051-8D8C-628D2FD7CF34}" type="pres">
      <dgm:prSet presAssocID="{F5CC395C-7A48-40AC-AC4E-DEC28B53FF9A}" presName="node" presStyleLbl="node1" presStyleIdx="0" presStyleCnt="7">
        <dgm:presLayoutVars>
          <dgm:bulletEnabled val="1"/>
        </dgm:presLayoutVars>
      </dgm:prSet>
      <dgm:spPr/>
    </dgm:pt>
    <dgm:pt modelId="{A465FD8F-3669-427C-986E-FF75517CC350}" type="pres">
      <dgm:prSet presAssocID="{4178D554-1267-475E-864F-EABA26E00310}" presName="sibTrans" presStyleCnt="0"/>
      <dgm:spPr/>
    </dgm:pt>
    <dgm:pt modelId="{8F50501A-C231-4913-86CE-B9F8A8AFAE4E}" type="pres">
      <dgm:prSet presAssocID="{BD226DBC-1F84-4E52-B74A-254760387850}" presName="node" presStyleLbl="node1" presStyleIdx="1" presStyleCnt="7">
        <dgm:presLayoutVars>
          <dgm:bulletEnabled val="1"/>
        </dgm:presLayoutVars>
      </dgm:prSet>
      <dgm:spPr/>
    </dgm:pt>
    <dgm:pt modelId="{D770773A-9BC6-4DED-8D43-118E8E8C0DBC}" type="pres">
      <dgm:prSet presAssocID="{6C9FDCDC-12A8-48EB-AA20-767130D430C0}" presName="sibTrans" presStyleCnt="0"/>
      <dgm:spPr/>
    </dgm:pt>
    <dgm:pt modelId="{729A5788-5EBE-4818-9DED-7E344DDAC921}" type="pres">
      <dgm:prSet presAssocID="{7E2C41F8-927E-459D-B1A0-1C7DE3B518B1}" presName="node" presStyleLbl="node1" presStyleIdx="2" presStyleCnt="7">
        <dgm:presLayoutVars>
          <dgm:bulletEnabled val="1"/>
        </dgm:presLayoutVars>
      </dgm:prSet>
      <dgm:spPr/>
    </dgm:pt>
    <dgm:pt modelId="{8AAF96CD-FBEA-4E78-A0B3-0D717629084F}" type="pres">
      <dgm:prSet presAssocID="{9AA5E080-107D-4254-BC3B-F9808C674DDB}" presName="sibTrans" presStyleCnt="0"/>
      <dgm:spPr/>
    </dgm:pt>
    <dgm:pt modelId="{9E0F4335-EB8F-4D56-8F1C-7FA45F8D2BC1}" type="pres">
      <dgm:prSet presAssocID="{C19C6C89-E4E3-4434-90BC-8EEFAE2C8C94}" presName="node" presStyleLbl="node1" presStyleIdx="3" presStyleCnt="7">
        <dgm:presLayoutVars>
          <dgm:bulletEnabled val="1"/>
        </dgm:presLayoutVars>
      </dgm:prSet>
      <dgm:spPr/>
    </dgm:pt>
    <dgm:pt modelId="{77767526-7F6C-4229-AFD5-1762418C9375}" type="pres">
      <dgm:prSet presAssocID="{F17BDFDB-F1A5-4B91-A038-5A8CDF79FC29}" presName="sibTrans" presStyleCnt="0"/>
      <dgm:spPr/>
    </dgm:pt>
    <dgm:pt modelId="{A0D31A86-3A34-47CB-AA95-10236834F003}" type="pres">
      <dgm:prSet presAssocID="{1216709C-0DB1-4AE7-BD20-42505E6135B6}" presName="node" presStyleLbl="node1" presStyleIdx="4" presStyleCnt="7">
        <dgm:presLayoutVars>
          <dgm:bulletEnabled val="1"/>
        </dgm:presLayoutVars>
      </dgm:prSet>
      <dgm:spPr/>
    </dgm:pt>
    <dgm:pt modelId="{0DAE705D-4025-4B08-B5C0-5DB62DC000C4}" type="pres">
      <dgm:prSet presAssocID="{7937D086-0593-49A8-9AE7-F1077B71236A}" presName="sibTrans" presStyleCnt="0"/>
      <dgm:spPr/>
    </dgm:pt>
    <dgm:pt modelId="{732E5AA7-E053-43CF-AFE5-F72EE65316BA}" type="pres">
      <dgm:prSet presAssocID="{20E86061-DA5A-49C5-973A-40676170B717}" presName="node" presStyleLbl="node1" presStyleIdx="5" presStyleCnt="7">
        <dgm:presLayoutVars>
          <dgm:bulletEnabled val="1"/>
        </dgm:presLayoutVars>
      </dgm:prSet>
      <dgm:spPr/>
    </dgm:pt>
    <dgm:pt modelId="{0CB849B5-98C4-4B87-8003-52A6C68CD19B}" type="pres">
      <dgm:prSet presAssocID="{B75D477E-71FF-4DCB-8A0A-4F7AC5D971C6}" presName="sibTrans" presStyleCnt="0"/>
      <dgm:spPr/>
    </dgm:pt>
    <dgm:pt modelId="{1668350F-B14C-47C8-9C72-ADC1854146DF}" type="pres">
      <dgm:prSet presAssocID="{457E84FE-3B4F-4F78-ABB3-8141B1AB849F}" presName="node" presStyleLbl="node1" presStyleIdx="6" presStyleCnt="7">
        <dgm:presLayoutVars>
          <dgm:bulletEnabled val="1"/>
        </dgm:presLayoutVars>
      </dgm:prSet>
      <dgm:spPr/>
    </dgm:pt>
  </dgm:ptLst>
  <dgm:cxnLst>
    <dgm:cxn modelId="{66D3C705-DAB2-48D8-8ABF-A20320DD919A}" type="presOf" srcId="{457E84FE-3B4F-4F78-ABB3-8141B1AB849F}" destId="{1668350F-B14C-47C8-9C72-ADC1854146DF}" srcOrd="0" destOrd="0" presId="urn:microsoft.com/office/officeart/2005/8/layout/default"/>
    <dgm:cxn modelId="{07478F06-972A-457C-9DAE-5AC59393D998}" type="presOf" srcId="{7E2C41F8-927E-459D-B1A0-1C7DE3B518B1}" destId="{729A5788-5EBE-4818-9DED-7E344DDAC921}" srcOrd="0" destOrd="0" presId="urn:microsoft.com/office/officeart/2005/8/layout/default"/>
    <dgm:cxn modelId="{251BD310-0E72-4F2C-80F0-085F748DE437}" srcId="{556FD414-F41E-44F5-B014-58DF82293A38}" destId="{7E2C41F8-927E-459D-B1A0-1C7DE3B518B1}" srcOrd="2" destOrd="0" parTransId="{B6E453A0-1AD9-47DD-A6AE-446442ED7116}" sibTransId="{9AA5E080-107D-4254-BC3B-F9808C674DDB}"/>
    <dgm:cxn modelId="{BFEAFE1F-4266-43CC-A5A5-80576C42CBE2}" type="presOf" srcId="{20E86061-DA5A-49C5-973A-40676170B717}" destId="{732E5AA7-E053-43CF-AFE5-F72EE65316BA}" srcOrd="0" destOrd="0" presId="urn:microsoft.com/office/officeart/2005/8/layout/default"/>
    <dgm:cxn modelId="{B0688F20-C7F4-4783-9A27-9D941A0E9BB5}" type="presOf" srcId="{F5CC395C-7A48-40AC-AC4E-DEC28B53FF9A}" destId="{1B989A84-C1EB-4051-8D8C-628D2FD7CF34}" srcOrd="0" destOrd="0" presId="urn:microsoft.com/office/officeart/2005/8/layout/default"/>
    <dgm:cxn modelId="{7F887639-3D85-4EBF-92E3-6CE5E76B7AA2}" srcId="{556FD414-F41E-44F5-B014-58DF82293A38}" destId="{C19C6C89-E4E3-4434-90BC-8EEFAE2C8C94}" srcOrd="3" destOrd="0" parTransId="{8DE6E4A6-C7AA-41D0-B681-77D551692164}" sibTransId="{F17BDFDB-F1A5-4B91-A038-5A8CDF79FC29}"/>
    <dgm:cxn modelId="{3B48A369-8260-41A9-844F-861B3A3F6984}" srcId="{556FD414-F41E-44F5-B014-58DF82293A38}" destId="{F5CC395C-7A48-40AC-AC4E-DEC28B53FF9A}" srcOrd="0" destOrd="0" parTransId="{2C8613B7-4AD7-4C83-A8B8-C8E600E02B22}" sibTransId="{4178D554-1267-475E-864F-EABA26E00310}"/>
    <dgm:cxn modelId="{3F251459-14AF-4B25-825B-6330C9A22016}" type="presOf" srcId="{C19C6C89-E4E3-4434-90BC-8EEFAE2C8C94}" destId="{9E0F4335-EB8F-4D56-8F1C-7FA45F8D2BC1}" srcOrd="0" destOrd="0" presId="urn:microsoft.com/office/officeart/2005/8/layout/default"/>
    <dgm:cxn modelId="{085D685A-ACBF-4006-9005-0878136B9405}" type="presOf" srcId="{556FD414-F41E-44F5-B014-58DF82293A38}" destId="{5508D9B1-7086-4987-A8A9-DDE1C964D9BC}" srcOrd="0" destOrd="0" presId="urn:microsoft.com/office/officeart/2005/8/layout/default"/>
    <dgm:cxn modelId="{C2E4D38E-4EAC-4698-8E53-4E48B22BDC2F}" srcId="{556FD414-F41E-44F5-B014-58DF82293A38}" destId="{20E86061-DA5A-49C5-973A-40676170B717}" srcOrd="5" destOrd="0" parTransId="{BE56A254-2184-4079-9B83-4CB083550C4D}" sibTransId="{B75D477E-71FF-4DCB-8A0A-4F7AC5D971C6}"/>
    <dgm:cxn modelId="{C2F86CAF-3FE5-4122-900D-26DC406CFFD1}" type="presOf" srcId="{BD226DBC-1F84-4E52-B74A-254760387850}" destId="{8F50501A-C231-4913-86CE-B9F8A8AFAE4E}" srcOrd="0" destOrd="0" presId="urn:microsoft.com/office/officeart/2005/8/layout/default"/>
    <dgm:cxn modelId="{F0EB73C5-E289-446A-A529-6128DA493684}" srcId="{556FD414-F41E-44F5-B014-58DF82293A38}" destId="{BD226DBC-1F84-4E52-B74A-254760387850}" srcOrd="1" destOrd="0" parTransId="{C53A92F6-0294-4556-9B39-F41EA9CE766A}" sibTransId="{6C9FDCDC-12A8-48EB-AA20-767130D430C0}"/>
    <dgm:cxn modelId="{649809DB-198C-4B42-9765-790D60095220}" type="presOf" srcId="{1216709C-0DB1-4AE7-BD20-42505E6135B6}" destId="{A0D31A86-3A34-47CB-AA95-10236834F003}" srcOrd="0" destOrd="0" presId="urn:microsoft.com/office/officeart/2005/8/layout/default"/>
    <dgm:cxn modelId="{192F63FC-15DE-4DFF-9611-D620315C8BD1}" srcId="{556FD414-F41E-44F5-B014-58DF82293A38}" destId="{1216709C-0DB1-4AE7-BD20-42505E6135B6}" srcOrd="4" destOrd="0" parTransId="{E081C7D2-86BE-45C3-9CF7-B019897D59A0}" sibTransId="{7937D086-0593-49A8-9AE7-F1077B71236A}"/>
    <dgm:cxn modelId="{76360DFE-B172-4F8C-98DC-D1B8CD9F1E1C}" srcId="{556FD414-F41E-44F5-B014-58DF82293A38}" destId="{457E84FE-3B4F-4F78-ABB3-8141B1AB849F}" srcOrd="6" destOrd="0" parTransId="{C2A44CC3-1C03-466D-ABB2-5AF2DE428326}" sibTransId="{62E08D37-4F2E-43DF-B72F-F1B376D89E0C}"/>
    <dgm:cxn modelId="{A8EFA002-3918-4C94-9DFE-EDC10B902DB2}" type="presParOf" srcId="{5508D9B1-7086-4987-A8A9-DDE1C964D9BC}" destId="{1B989A84-C1EB-4051-8D8C-628D2FD7CF34}" srcOrd="0" destOrd="0" presId="urn:microsoft.com/office/officeart/2005/8/layout/default"/>
    <dgm:cxn modelId="{7BE836F6-9424-42FD-AF52-3A005CFFFD0D}" type="presParOf" srcId="{5508D9B1-7086-4987-A8A9-DDE1C964D9BC}" destId="{A465FD8F-3669-427C-986E-FF75517CC350}" srcOrd="1" destOrd="0" presId="urn:microsoft.com/office/officeart/2005/8/layout/default"/>
    <dgm:cxn modelId="{8A3B57C5-BD3D-4F9D-8B41-1C7E6D6B4440}" type="presParOf" srcId="{5508D9B1-7086-4987-A8A9-DDE1C964D9BC}" destId="{8F50501A-C231-4913-86CE-B9F8A8AFAE4E}" srcOrd="2" destOrd="0" presId="urn:microsoft.com/office/officeart/2005/8/layout/default"/>
    <dgm:cxn modelId="{AA646082-AAF9-467E-B983-EEDF8397CFF8}" type="presParOf" srcId="{5508D9B1-7086-4987-A8A9-DDE1C964D9BC}" destId="{D770773A-9BC6-4DED-8D43-118E8E8C0DBC}" srcOrd="3" destOrd="0" presId="urn:microsoft.com/office/officeart/2005/8/layout/default"/>
    <dgm:cxn modelId="{7B638F42-F2B4-46D2-820F-3718B533327C}" type="presParOf" srcId="{5508D9B1-7086-4987-A8A9-DDE1C964D9BC}" destId="{729A5788-5EBE-4818-9DED-7E344DDAC921}" srcOrd="4" destOrd="0" presId="urn:microsoft.com/office/officeart/2005/8/layout/default"/>
    <dgm:cxn modelId="{D071845F-C8F9-4F55-900D-B999DC0961FE}" type="presParOf" srcId="{5508D9B1-7086-4987-A8A9-DDE1C964D9BC}" destId="{8AAF96CD-FBEA-4E78-A0B3-0D717629084F}" srcOrd="5" destOrd="0" presId="urn:microsoft.com/office/officeart/2005/8/layout/default"/>
    <dgm:cxn modelId="{56FA7E83-FEF7-4B2A-A6B1-5B8454D18D63}" type="presParOf" srcId="{5508D9B1-7086-4987-A8A9-DDE1C964D9BC}" destId="{9E0F4335-EB8F-4D56-8F1C-7FA45F8D2BC1}" srcOrd="6" destOrd="0" presId="urn:microsoft.com/office/officeart/2005/8/layout/default"/>
    <dgm:cxn modelId="{914129FA-B760-4545-8780-C943679FA140}" type="presParOf" srcId="{5508D9B1-7086-4987-A8A9-DDE1C964D9BC}" destId="{77767526-7F6C-4229-AFD5-1762418C9375}" srcOrd="7" destOrd="0" presId="urn:microsoft.com/office/officeart/2005/8/layout/default"/>
    <dgm:cxn modelId="{D9D1B8D9-E885-4238-B2D2-E68B99D2DF98}" type="presParOf" srcId="{5508D9B1-7086-4987-A8A9-DDE1C964D9BC}" destId="{A0D31A86-3A34-47CB-AA95-10236834F003}" srcOrd="8" destOrd="0" presId="urn:microsoft.com/office/officeart/2005/8/layout/default"/>
    <dgm:cxn modelId="{624D2CEF-9B8C-4F2F-B9F6-382F466D79B2}" type="presParOf" srcId="{5508D9B1-7086-4987-A8A9-DDE1C964D9BC}" destId="{0DAE705D-4025-4B08-B5C0-5DB62DC000C4}" srcOrd="9" destOrd="0" presId="urn:microsoft.com/office/officeart/2005/8/layout/default"/>
    <dgm:cxn modelId="{1D3AC41D-AE8A-4161-A371-1B7888BB8B2F}" type="presParOf" srcId="{5508D9B1-7086-4987-A8A9-DDE1C964D9BC}" destId="{732E5AA7-E053-43CF-AFE5-F72EE65316BA}" srcOrd="10" destOrd="0" presId="urn:microsoft.com/office/officeart/2005/8/layout/default"/>
    <dgm:cxn modelId="{8D7D991F-6E7C-4AA2-B68F-133C682D0143}" type="presParOf" srcId="{5508D9B1-7086-4987-A8A9-DDE1C964D9BC}" destId="{0CB849B5-98C4-4B87-8003-52A6C68CD19B}" srcOrd="11" destOrd="0" presId="urn:microsoft.com/office/officeart/2005/8/layout/default"/>
    <dgm:cxn modelId="{571A907A-96D9-4C7A-95A4-89BDC869601F}" type="presParOf" srcId="{5508D9B1-7086-4987-A8A9-DDE1C964D9BC}" destId="{1668350F-B14C-47C8-9C72-ADC1854146DF}"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0595C3D-5CF4-4C38-B6B8-AF8C8DBEA10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2F216F7-42FD-4B4C-8E88-09D014CE07A2}">
      <dgm:prSet/>
      <dgm:spPr/>
      <dgm:t>
        <a:bodyPr/>
        <a:lstStyle/>
        <a:p>
          <a:pPr>
            <a:defRPr cap="all"/>
          </a:pPr>
          <a:r>
            <a:rPr lang="en-GB"/>
            <a:t>Create a 10-minute PowerPoint regarding everything that has been taught today. </a:t>
          </a:r>
          <a:endParaRPr lang="en-US"/>
        </a:p>
      </dgm:t>
    </dgm:pt>
    <dgm:pt modelId="{3E7AC60D-7959-4E23-A65F-5D19BDF509A0}" type="parTrans" cxnId="{30AD9A2F-5593-44B1-969B-2CDDD8230D4B}">
      <dgm:prSet/>
      <dgm:spPr/>
      <dgm:t>
        <a:bodyPr/>
        <a:lstStyle/>
        <a:p>
          <a:endParaRPr lang="en-US"/>
        </a:p>
      </dgm:t>
    </dgm:pt>
    <dgm:pt modelId="{373B7BCE-DF47-4EE1-BDF2-C6D5766E00A1}" type="sibTrans" cxnId="{30AD9A2F-5593-44B1-969B-2CDDD8230D4B}">
      <dgm:prSet/>
      <dgm:spPr/>
      <dgm:t>
        <a:bodyPr/>
        <a:lstStyle/>
        <a:p>
          <a:endParaRPr lang="en-US"/>
        </a:p>
      </dgm:t>
    </dgm:pt>
    <dgm:pt modelId="{E20B3FA4-326C-4738-AB38-4034E23594F3}">
      <dgm:prSet/>
      <dgm:spPr/>
      <dgm:t>
        <a:bodyPr/>
        <a:lstStyle/>
        <a:p>
          <a:pPr>
            <a:defRPr cap="all"/>
          </a:pPr>
          <a:r>
            <a:rPr lang="en-GB"/>
            <a:t>Put everything into your own words. </a:t>
          </a:r>
          <a:endParaRPr lang="en-US"/>
        </a:p>
      </dgm:t>
    </dgm:pt>
    <dgm:pt modelId="{212A1C8C-A041-4E6A-BA99-3780013EEA2B}" type="parTrans" cxnId="{D6576207-B200-438B-9B77-9BDAAD9BBE60}">
      <dgm:prSet/>
      <dgm:spPr/>
      <dgm:t>
        <a:bodyPr/>
        <a:lstStyle/>
        <a:p>
          <a:endParaRPr lang="en-US"/>
        </a:p>
      </dgm:t>
    </dgm:pt>
    <dgm:pt modelId="{28034414-9880-465D-A13F-2446D744A9E7}" type="sibTrans" cxnId="{D6576207-B200-438B-9B77-9BDAAD9BBE60}">
      <dgm:prSet/>
      <dgm:spPr/>
      <dgm:t>
        <a:bodyPr/>
        <a:lstStyle/>
        <a:p>
          <a:endParaRPr lang="en-US"/>
        </a:p>
      </dgm:t>
    </dgm:pt>
    <dgm:pt modelId="{57A49DEB-C605-4A20-A983-634DA0D3FF5B}">
      <dgm:prSet/>
      <dgm:spPr/>
      <dgm:t>
        <a:bodyPr/>
        <a:lstStyle/>
        <a:p>
          <a:pPr>
            <a:defRPr cap="all"/>
          </a:pPr>
          <a:r>
            <a:rPr lang="en-GB"/>
            <a:t>Each group must present, and every student must speak during the presentation.</a:t>
          </a:r>
          <a:endParaRPr lang="en-US"/>
        </a:p>
      </dgm:t>
    </dgm:pt>
    <dgm:pt modelId="{C8EE7D0D-98E9-420D-BCBE-F7155D099797}" type="parTrans" cxnId="{943C53CE-1723-48C9-8E89-CE7F0A85E926}">
      <dgm:prSet/>
      <dgm:spPr/>
      <dgm:t>
        <a:bodyPr/>
        <a:lstStyle/>
        <a:p>
          <a:endParaRPr lang="en-US"/>
        </a:p>
      </dgm:t>
    </dgm:pt>
    <dgm:pt modelId="{378F4DAD-C9DA-4471-9923-F7DBD6873295}" type="sibTrans" cxnId="{943C53CE-1723-48C9-8E89-CE7F0A85E926}">
      <dgm:prSet/>
      <dgm:spPr/>
      <dgm:t>
        <a:bodyPr/>
        <a:lstStyle/>
        <a:p>
          <a:endParaRPr lang="en-US"/>
        </a:p>
      </dgm:t>
    </dgm:pt>
    <dgm:pt modelId="{4F7FFCB3-53CC-41D3-A8BE-2AF71D92265C}" type="pres">
      <dgm:prSet presAssocID="{00595C3D-5CF4-4C38-B6B8-AF8C8DBEA101}" presName="root" presStyleCnt="0">
        <dgm:presLayoutVars>
          <dgm:dir/>
          <dgm:resizeHandles val="exact"/>
        </dgm:presLayoutVars>
      </dgm:prSet>
      <dgm:spPr/>
    </dgm:pt>
    <dgm:pt modelId="{36A35D84-AFD0-4099-BEEC-D5F8E26E9DEF}" type="pres">
      <dgm:prSet presAssocID="{72F216F7-42FD-4B4C-8E88-09D014CE07A2}" presName="compNode" presStyleCnt="0"/>
      <dgm:spPr/>
    </dgm:pt>
    <dgm:pt modelId="{ECA75204-F95F-4DA0-8505-9614758F5021}" type="pres">
      <dgm:prSet presAssocID="{72F216F7-42FD-4B4C-8E88-09D014CE07A2}" presName="iconBgRect" presStyleLbl="bgShp" presStyleIdx="0" presStyleCnt="3"/>
      <dgm:spPr/>
    </dgm:pt>
    <dgm:pt modelId="{52E83854-270C-4CEE-995C-5054C9BBDF9D}" type="pres">
      <dgm:prSet presAssocID="{72F216F7-42FD-4B4C-8E88-09D014CE07A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27C51974-6E9A-4D4C-86EC-4484A011E724}" type="pres">
      <dgm:prSet presAssocID="{72F216F7-42FD-4B4C-8E88-09D014CE07A2}" presName="spaceRect" presStyleCnt="0"/>
      <dgm:spPr/>
    </dgm:pt>
    <dgm:pt modelId="{52B5B33A-C4C3-4F43-9021-2D0B279A2814}" type="pres">
      <dgm:prSet presAssocID="{72F216F7-42FD-4B4C-8E88-09D014CE07A2}" presName="textRect" presStyleLbl="revTx" presStyleIdx="0" presStyleCnt="3">
        <dgm:presLayoutVars>
          <dgm:chMax val="1"/>
          <dgm:chPref val="1"/>
        </dgm:presLayoutVars>
      </dgm:prSet>
      <dgm:spPr/>
    </dgm:pt>
    <dgm:pt modelId="{9138892D-C096-497E-B61C-9DB1986A0580}" type="pres">
      <dgm:prSet presAssocID="{373B7BCE-DF47-4EE1-BDF2-C6D5766E00A1}" presName="sibTrans" presStyleCnt="0"/>
      <dgm:spPr/>
    </dgm:pt>
    <dgm:pt modelId="{84B73AD0-CEBC-4DD6-BE00-BB8B2F72FC1F}" type="pres">
      <dgm:prSet presAssocID="{E20B3FA4-326C-4738-AB38-4034E23594F3}" presName="compNode" presStyleCnt="0"/>
      <dgm:spPr/>
    </dgm:pt>
    <dgm:pt modelId="{E00323F5-6A7F-4F59-8876-7D3A9AAB1542}" type="pres">
      <dgm:prSet presAssocID="{E20B3FA4-326C-4738-AB38-4034E23594F3}" presName="iconBgRect" presStyleLbl="bgShp" presStyleIdx="1" presStyleCnt="3"/>
      <dgm:spPr/>
    </dgm:pt>
    <dgm:pt modelId="{54300DCA-C573-4834-A647-1E1AC9D118DC}" type="pres">
      <dgm:prSet presAssocID="{E20B3FA4-326C-4738-AB38-4034E23594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48B52E84-5B81-43D5-B94F-227083C77137}" type="pres">
      <dgm:prSet presAssocID="{E20B3FA4-326C-4738-AB38-4034E23594F3}" presName="spaceRect" presStyleCnt="0"/>
      <dgm:spPr/>
    </dgm:pt>
    <dgm:pt modelId="{720FE81E-CF69-4F61-9920-3CB80968491D}" type="pres">
      <dgm:prSet presAssocID="{E20B3FA4-326C-4738-AB38-4034E23594F3}" presName="textRect" presStyleLbl="revTx" presStyleIdx="1" presStyleCnt="3">
        <dgm:presLayoutVars>
          <dgm:chMax val="1"/>
          <dgm:chPref val="1"/>
        </dgm:presLayoutVars>
      </dgm:prSet>
      <dgm:spPr/>
    </dgm:pt>
    <dgm:pt modelId="{F5382AD1-44C2-4635-BB60-675E2FB0CC37}" type="pres">
      <dgm:prSet presAssocID="{28034414-9880-465D-A13F-2446D744A9E7}" presName="sibTrans" presStyleCnt="0"/>
      <dgm:spPr/>
    </dgm:pt>
    <dgm:pt modelId="{78653BC7-190E-418A-AA08-16DFE7CDD5D4}" type="pres">
      <dgm:prSet presAssocID="{57A49DEB-C605-4A20-A983-634DA0D3FF5B}" presName="compNode" presStyleCnt="0"/>
      <dgm:spPr/>
    </dgm:pt>
    <dgm:pt modelId="{7F4971E5-C152-426B-BAD2-D42FC8EC1197}" type="pres">
      <dgm:prSet presAssocID="{57A49DEB-C605-4A20-A983-634DA0D3FF5B}" presName="iconBgRect" presStyleLbl="bgShp" presStyleIdx="2" presStyleCnt="3"/>
      <dgm:spPr/>
    </dgm:pt>
    <dgm:pt modelId="{4FD47D96-E024-4EBC-B0AB-6BBA3DDF6283}" type="pres">
      <dgm:prSet presAssocID="{57A49DEB-C605-4A20-A983-634DA0D3FF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353087E3-CAE0-4FFC-9378-81C44DD5AA82}" type="pres">
      <dgm:prSet presAssocID="{57A49DEB-C605-4A20-A983-634DA0D3FF5B}" presName="spaceRect" presStyleCnt="0"/>
      <dgm:spPr/>
    </dgm:pt>
    <dgm:pt modelId="{7B85C6C4-8531-4A05-A838-E7E335371980}" type="pres">
      <dgm:prSet presAssocID="{57A49DEB-C605-4A20-A983-634DA0D3FF5B}" presName="textRect" presStyleLbl="revTx" presStyleIdx="2" presStyleCnt="3">
        <dgm:presLayoutVars>
          <dgm:chMax val="1"/>
          <dgm:chPref val="1"/>
        </dgm:presLayoutVars>
      </dgm:prSet>
      <dgm:spPr/>
    </dgm:pt>
  </dgm:ptLst>
  <dgm:cxnLst>
    <dgm:cxn modelId="{D6576207-B200-438B-9B77-9BDAAD9BBE60}" srcId="{00595C3D-5CF4-4C38-B6B8-AF8C8DBEA101}" destId="{E20B3FA4-326C-4738-AB38-4034E23594F3}" srcOrd="1" destOrd="0" parTransId="{212A1C8C-A041-4E6A-BA99-3780013EEA2B}" sibTransId="{28034414-9880-465D-A13F-2446D744A9E7}"/>
    <dgm:cxn modelId="{95FEB60C-5BB9-4BC2-A849-4F8BC6CCC69B}" type="presOf" srcId="{72F216F7-42FD-4B4C-8E88-09D014CE07A2}" destId="{52B5B33A-C4C3-4F43-9021-2D0B279A2814}" srcOrd="0" destOrd="0" presId="urn:microsoft.com/office/officeart/2018/5/layout/IconCircleLabelList"/>
    <dgm:cxn modelId="{94340A1D-21CE-43BF-9BFA-510CCC4693CE}" type="presOf" srcId="{57A49DEB-C605-4A20-A983-634DA0D3FF5B}" destId="{7B85C6C4-8531-4A05-A838-E7E335371980}" srcOrd="0" destOrd="0" presId="urn:microsoft.com/office/officeart/2018/5/layout/IconCircleLabelList"/>
    <dgm:cxn modelId="{30AD9A2F-5593-44B1-969B-2CDDD8230D4B}" srcId="{00595C3D-5CF4-4C38-B6B8-AF8C8DBEA101}" destId="{72F216F7-42FD-4B4C-8E88-09D014CE07A2}" srcOrd="0" destOrd="0" parTransId="{3E7AC60D-7959-4E23-A65F-5D19BDF509A0}" sibTransId="{373B7BCE-DF47-4EE1-BDF2-C6D5766E00A1}"/>
    <dgm:cxn modelId="{96C4B277-2266-40EA-9A9A-B668CF3110E1}" type="presOf" srcId="{00595C3D-5CF4-4C38-B6B8-AF8C8DBEA101}" destId="{4F7FFCB3-53CC-41D3-A8BE-2AF71D92265C}" srcOrd="0" destOrd="0" presId="urn:microsoft.com/office/officeart/2018/5/layout/IconCircleLabelList"/>
    <dgm:cxn modelId="{943C53CE-1723-48C9-8E89-CE7F0A85E926}" srcId="{00595C3D-5CF4-4C38-B6B8-AF8C8DBEA101}" destId="{57A49DEB-C605-4A20-A983-634DA0D3FF5B}" srcOrd="2" destOrd="0" parTransId="{C8EE7D0D-98E9-420D-BCBE-F7155D099797}" sibTransId="{378F4DAD-C9DA-4471-9923-F7DBD6873295}"/>
    <dgm:cxn modelId="{8E06C0FB-BB09-470D-89C4-2CE806D89840}" type="presOf" srcId="{E20B3FA4-326C-4738-AB38-4034E23594F3}" destId="{720FE81E-CF69-4F61-9920-3CB80968491D}" srcOrd="0" destOrd="0" presId="urn:microsoft.com/office/officeart/2018/5/layout/IconCircleLabelList"/>
    <dgm:cxn modelId="{0F2624E4-D66C-4463-BFB4-EC4D5C64739F}" type="presParOf" srcId="{4F7FFCB3-53CC-41D3-A8BE-2AF71D92265C}" destId="{36A35D84-AFD0-4099-BEEC-D5F8E26E9DEF}" srcOrd="0" destOrd="0" presId="urn:microsoft.com/office/officeart/2018/5/layout/IconCircleLabelList"/>
    <dgm:cxn modelId="{5846BF2B-5C44-4FA9-B4E2-67DD99E2194B}" type="presParOf" srcId="{36A35D84-AFD0-4099-BEEC-D5F8E26E9DEF}" destId="{ECA75204-F95F-4DA0-8505-9614758F5021}" srcOrd="0" destOrd="0" presId="urn:microsoft.com/office/officeart/2018/5/layout/IconCircleLabelList"/>
    <dgm:cxn modelId="{15FF893C-E688-4836-944E-4B37233FBCA4}" type="presParOf" srcId="{36A35D84-AFD0-4099-BEEC-D5F8E26E9DEF}" destId="{52E83854-270C-4CEE-995C-5054C9BBDF9D}" srcOrd="1" destOrd="0" presId="urn:microsoft.com/office/officeart/2018/5/layout/IconCircleLabelList"/>
    <dgm:cxn modelId="{E700EB36-2702-404A-8377-BB419EFD7F06}" type="presParOf" srcId="{36A35D84-AFD0-4099-BEEC-D5F8E26E9DEF}" destId="{27C51974-6E9A-4D4C-86EC-4484A011E724}" srcOrd="2" destOrd="0" presId="urn:microsoft.com/office/officeart/2018/5/layout/IconCircleLabelList"/>
    <dgm:cxn modelId="{4F12287D-82DE-4ACD-ABE6-C8A449876C9A}" type="presParOf" srcId="{36A35D84-AFD0-4099-BEEC-D5F8E26E9DEF}" destId="{52B5B33A-C4C3-4F43-9021-2D0B279A2814}" srcOrd="3" destOrd="0" presId="urn:microsoft.com/office/officeart/2018/5/layout/IconCircleLabelList"/>
    <dgm:cxn modelId="{3EDE1DAA-CD45-46E9-86F8-FA6A6B9545EC}" type="presParOf" srcId="{4F7FFCB3-53CC-41D3-A8BE-2AF71D92265C}" destId="{9138892D-C096-497E-B61C-9DB1986A0580}" srcOrd="1" destOrd="0" presId="urn:microsoft.com/office/officeart/2018/5/layout/IconCircleLabelList"/>
    <dgm:cxn modelId="{A0B40E1A-BEE3-401E-A3D8-D18C6C7CBE63}" type="presParOf" srcId="{4F7FFCB3-53CC-41D3-A8BE-2AF71D92265C}" destId="{84B73AD0-CEBC-4DD6-BE00-BB8B2F72FC1F}" srcOrd="2" destOrd="0" presId="urn:microsoft.com/office/officeart/2018/5/layout/IconCircleLabelList"/>
    <dgm:cxn modelId="{45088601-C4A1-43C6-AE36-CA2399F59A59}" type="presParOf" srcId="{84B73AD0-CEBC-4DD6-BE00-BB8B2F72FC1F}" destId="{E00323F5-6A7F-4F59-8876-7D3A9AAB1542}" srcOrd="0" destOrd="0" presId="urn:microsoft.com/office/officeart/2018/5/layout/IconCircleLabelList"/>
    <dgm:cxn modelId="{8BC55824-A981-4534-B7D6-E84BB42EDF98}" type="presParOf" srcId="{84B73AD0-CEBC-4DD6-BE00-BB8B2F72FC1F}" destId="{54300DCA-C573-4834-A647-1E1AC9D118DC}" srcOrd="1" destOrd="0" presId="urn:microsoft.com/office/officeart/2018/5/layout/IconCircleLabelList"/>
    <dgm:cxn modelId="{57A7901C-D583-4BF7-BDB2-4570CD3FD7F4}" type="presParOf" srcId="{84B73AD0-CEBC-4DD6-BE00-BB8B2F72FC1F}" destId="{48B52E84-5B81-43D5-B94F-227083C77137}" srcOrd="2" destOrd="0" presId="urn:microsoft.com/office/officeart/2018/5/layout/IconCircleLabelList"/>
    <dgm:cxn modelId="{ECB6E602-D6CE-4CC1-ACC2-2BEBA35C02CE}" type="presParOf" srcId="{84B73AD0-CEBC-4DD6-BE00-BB8B2F72FC1F}" destId="{720FE81E-CF69-4F61-9920-3CB80968491D}" srcOrd="3" destOrd="0" presId="urn:microsoft.com/office/officeart/2018/5/layout/IconCircleLabelList"/>
    <dgm:cxn modelId="{8446FAFC-3C02-4857-86AB-844D4638AACC}" type="presParOf" srcId="{4F7FFCB3-53CC-41D3-A8BE-2AF71D92265C}" destId="{F5382AD1-44C2-4635-BB60-675E2FB0CC37}" srcOrd="3" destOrd="0" presId="urn:microsoft.com/office/officeart/2018/5/layout/IconCircleLabelList"/>
    <dgm:cxn modelId="{5182E505-B64C-49C0-87EA-1B317EAD300A}" type="presParOf" srcId="{4F7FFCB3-53CC-41D3-A8BE-2AF71D92265C}" destId="{78653BC7-190E-418A-AA08-16DFE7CDD5D4}" srcOrd="4" destOrd="0" presId="urn:microsoft.com/office/officeart/2018/5/layout/IconCircleLabelList"/>
    <dgm:cxn modelId="{43F4256B-FB59-4D12-BB45-3ACE1E2973F2}" type="presParOf" srcId="{78653BC7-190E-418A-AA08-16DFE7CDD5D4}" destId="{7F4971E5-C152-426B-BAD2-D42FC8EC1197}" srcOrd="0" destOrd="0" presId="urn:microsoft.com/office/officeart/2018/5/layout/IconCircleLabelList"/>
    <dgm:cxn modelId="{DA1C6DE0-FA22-4AEE-A0DB-DFF9D977549D}" type="presParOf" srcId="{78653BC7-190E-418A-AA08-16DFE7CDD5D4}" destId="{4FD47D96-E024-4EBC-B0AB-6BBA3DDF6283}" srcOrd="1" destOrd="0" presId="urn:microsoft.com/office/officeart/2018/5/layout/IconCircleLabelList"/>
    <dgm:cxn modelId="{6FE27F01-8B77-43B6-B645-945822A23A96}" type="presParOf" srcId="{78653BC7-190E-418A-AA08-16DFE7CDD5D4}" destId="{353087E3-CAE0-4FFC-9378-81C44DD5AA82}" srcOrd="2" destOrd="0" presId="urn:microsoft.com/office/officeart/2018/5/layout/IconCircleLabelList"/>
    <dgm:cxn modelId="{2B74EBA2-3579-4499-A76F-80A810661194}" type="presParOf" srcId="{78653BC7-190E-418A-AA08-16DFE7CDD5D4}" destId="{7B85C6C4-8531-4A05-A838-E7E33537198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C89A928-F670-4070-BD46-5B08B982355A}"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84E69119-B7E1-43A9-85F8-AA3ABC2DFD3E}">
      <dgm:prSet/>
      <dgm:spPr/>
      <dgm:t>
        <a:bodyPr/>
        <a:lstStyle/>
        <a:p>
          <a:r>
            <a:rPr lang="en-GB"/>
            <a:t>Some frequently asked questions;</a:t>
          </a:r>
          <a:endParaRPr lang="en-US"/>
        </a:p>
      </dgm:t>
    </dgm:pt>
    <dgm:pt modelId="{0E6A0E2B-6E72-41EF-92F9-1C0282E2F380}" type="parTrans" cxnId="{B87A7B15-E68F-4C35-A3FB-2BA86D625CA4}">
      <dgm:prSet/>
      <dgm:spPr/>
      <dgm:t>
        <a:bodyPr/>
        <a:lstStyle/>
        <a:p>
          <a:endParaRPr lang="en-US"/>
        </a:p>
      </dgm:t>
    </dgm:pt>
    <dgm:pt modelId="{C7AF0B6A-5EC6-4342-BCDF-10B16E91D677}" type="sibTrans" cxnId="{B87A7B15-E68F-4C35-A3FB-2BA86D625CA4}">
      <dgm:prSet/>
      <dgm:spPr/>
      <dgm:t>
        <a:bodyPr/>
        <a:lstStyle/>
        <a:p>
          <a:endParaRPr lang="en-US"/>
        </a:p>
      </dgm:t>
    </dgm:pt>
    <dgm:pt modelId="{2BD33184-D7D5-482C-9A7E-2FF3B80E03EA}">
      <dgm:prSet/>
      <dgm:spPr/>
      <dgm:t>
        <a:bodyPr/>
        <a:lstStyle/>
        <a:p>
          <a:r>
            <a:rPr lang="en-GB"/>
            <a:t>1. What happens if you submit the wrong assignment to the wrong link?</a:t>
          </a:r>
          <a:endParaRPr lang="en-US"/>
        </a:p>
      </dgm:t>
    </dgm:pt>
    <dgm:pt modelId="{71215442-DDE0-4649-9147-C590E4B3ABA7}" type="parTrans" cxnId="{B495A8E8-F1FC-46DC-85B8-A5173FAFB0EF}">
      <dgm:prSet/>
      <dgm:spPr/>
      <dgm:t>
        <a:bodyPr/>
        <a:lstStyle/>
        <a:p>
          <a:endParaRPr lang="en-US"/>
        </a:p>
      </dgm:t>
    </dgm:pt>
    <dgm:pt modelId="{0893A846-C34F-4D71-AB79-83FE4277BD1D}" type="sibTrans" cxnId="{B495A8E8-F1FC-46DC-85B8-A5173FAFB0EF}">
      <dgm:prSet/>
      <dgm:spPr/>
      <dgm:t>
        <a:bodyPr/>
        <a:lstStyle/>
        <a:p>
          <a:endParaRPr lang="en-US"/>
        </a:p>
      </dgm:t>
    </dgm:pt>
    <dgm:pt modelId="{B7E9821A-1D5C-43D1-BA89-71F33B3B7033}">
      <dgm:prSet/>
      <dgm:spPr/>
      <dgm:t>
        <a:bodyPr/>
        <a:lstStyle/>
        <a:p>
          <a:r>
            <a:rPr lang="en-US"/>
            <a:t>2. How do I apply for extenuating circumstances?</a:t>
          </a:r>
        </a:p>
      </dgm:t>
    </dgm:pt>
    <dgm:pt modelId="{D2C059E0-E08A-41B9-BC67-CBF365B068E0}" type="parTrans" cxnId="{134EC4FA-9B44-482C-86FD-F639E839CE1A}">
      <dgm:prSet/>
      <dgm:spPr/>
      <dgm:t>
        <a:bodyPr/>
        <a:lstStyle/>
        <a:p>
          <a:endParaRPr lang="en-US"/>
        </a:p>
      </dgm:t>
    </dgm:pt>
    <dgm:pt modelId="{22C8510D-352E-49B2-9833-9DECD6945B0B}" type="sibTrans" cxnId="{134EC4FA-9B44-482C-86FD-F639E839CE1A}">
      <dgm:prSet/>
      <dgm:spPr/>
      <dgm:t>
        <a:bodyPr/>
        <a:lstStyle/>
        <a:p>
          <a:endParaRPr lang="en-US"/>
        </a:p>
      </dgm:t>
    </dgm:pt>
    <dgm:pt modelId="{587C3CC1-9EC6-4E41-B57B-BBB4E2CF198D}">
      <dgm:prSet/>
      <dgm:spPr/>
      <dgm:t>
        <a:bodyPr/>
        <a:lstStyle/>
        <a:p>
          <a:r>
            <a:rPr lang="en-US"/>
            <a:t>3. Does anyone have any other questions?</a:t>
          </a:r>
        </a:p>
      </dgm:t>
    </dgm:pt>
    <dgm:pt modelId="{A5AE3488-448F-41D3-BC16-B167298D00A1}" type="parTrans" cxnId="{616DB7F9-AD35-42D0-8125-443C18707BE2}">
      <dgm:prSet/>
      <dgm:spPr/>
      <dgm:t>
        <a:bodyPr/>
        <a:lstStyle/>
        <a:p>
          <a:endParaRPr lang="en-US"/>
        </a:p>
      </dgm:t>
    </dgm:pt>
    <dgm:pt modelId="{FD365CF0-BE89-4526-B7F8-113A964898EB}" type="sibTrans" cxnId="{616DB7F9-AD35-42D0-8125-443C18707BE2}">
      <dgm:prSet/>
      <dgm:spPr/>
      <dgm:t>
        <a:bodyPr/>
        <a:lstStyle/>
        <a:p>
          <a:endParaRPr lang="en-US"/>
        </a:p>
      </dgm:t>
    </dgm:pt>
    <dgm:pt modelId="{A252C62B-3866-4BA5-B857-3BDE904DC249}" type="pres">
      <dgm:prSet presAssocID="{FC89A928-F670-4070-BD46-5B08B982355A}" presName="diagram" presStyleCnt="0">
        <dgm:presLayoutVars>
          <dgm:dir/>
          <dgm:resizeHandles val="exact"/>
        </dgm:presLayoutVars>
      </dgm:prSet>
      <dgm:spPr/>
    </dgm:pt>
    <dgm:pt modelId="{87058034-0606-465D-A6A2-0EFCE84AB9F2}" type="pres">
      <dgm:prSet presAssocID="{84E69119-B7E1-43A9-85F8-AA3ABC2DFD3E}" presName="node" presStyleLbl="node1" presStyleIdx="0" presStyleCnt="4">
        <dgm:presLayoutVars>
          <dgm:bulletEnabled val="1"/>
        </dgm:presLayoutVars>
      </dgm:prSet>
      <dgm:spPr/>
    </dgm:pt>
    <dgm:pt modelId="{4788D9A3-D51C-4041-917D-C67D0393951C}" type="pres">
      <dgm:prSet presAssocID="{C7AF0B6A-5EC6-4342-BCDF-10B16E91D677}" presName="sibTrans" presStyleLbl="sibTrans2D1" presStyleIdx="0" presStyleCnt="3"/>
      <dgm:spPr/>
    </dgm:pt>
    <dgm:pt modelId="{CB20745E-249F-45CE-B255-3725C85A54C8}" type="pres">
      <dgm:prSet presAssocID="{C7AF0B6A-5EC6-4342-BCDF-10B16E91D677}" presName="connectorText" presStyleLbl="sibTrans2D1" presStyleIdx="0" presStyleCnt="3"/>
      <dgm:spPr/>
    </dgm:pt>
    <dgm:pt modelId="{429A8103-FEA7-4408-A5BF-A40B1AE340F8}" type="pres">
      <dgm:prSet presAssocID="{2BD33184-D7D5-482C-9A7E-2FF3B80E03EA}" presName="node" presStyleLbl="node1" presStyleIdx="1" presStyleCnt="4">
        <dgm:presLayoutVars>
          <dgm:bulletEnabled val="1"/>
        </dgm:presLayoutVars>
      </dgm:prSet>
      <dgm:spPr/>
    </dgm:pt>
    <dgm:pt modelId="{7C1FA7CD-8994-4B9F-8E28-9B02D43E4E38}" type="pres">
      <dgm:prSet presAssocID="{0893A846-C34F-4D71-AB79-83FE4277BD1D}" presName="sibTrans" presStyleLbl="sibTrans2D1" presStyleIdx="1" presStyleCnt="3"/>
      <dgm:spPr/>
    </dgm:pt>
    <dgm:pt modelId="{A3302F88-7362-4E13-A6A2-B7EA9FB1DC32}" type="pres">
      <dgm:prSet presAssocID="{0893A846-C34F-4D71-AB79-83FE4277BD1D}" presName="connectorText" presStyleLbl="sibTrans2D1" presStyleIdx="1" presStyleCnt="3"/>
      <dgm:spPr/>
    </dgm:pt>
    <dgm:pt modelId="{745758B6-F945-4174-B2CA-FC173B004A8E}" type="pres">
      <dgm:prSet presAssocID="{B7E9821A-1D5C-43D1-BA89-71F33B3B7033}" presName="node" presStyleLbl="node1" presStyleIdx="2" presStyleCnt="4">
        <dgm:presLayoutVars>
          <dgm:bulletEnabled val="1"/>
        </dgm:presLayoutVars>
      </dgm:prSet>
      <dgm:spPr/>
    </dgm:pt>
    <dgm:pt modelId="{D5EECCC4-69B9-4222-9061-CB459BEA4A6B}" type="pres">
      <dgm:prSet presAssocID="{22C8510D-352E-49B2-9833-9DECD6945B0B}" presName="sibTrans" presStyleLbl="sibTrans2D1" presStyleIdx="2" presStyleCnt="3"/>
      <dgm:spPr/>
    </dgm:pt>
    <dgm:pt modelId="{11A712DC-B7F8-415F-9099-B2F8F8EC520C}" type="pres">
      <dgm:prSet presAssocID="{22C8510D-352E-49B2-9833-9DECD6945B0B}" presName="connectorText" presStyleLbl="sibTrans2D1" presStyleIdx="2" presStyleCnt="3"/>
      <dgm:spPr/>
    </dgm:pt>
    <dgm:pt modelId="{621542A8-BE37-42A1-95D2-B5FD9060D555}" type="pres">
      <dgm:prSet presAssocID="{587C3CC1-9EC6-4E41-B57B-BBB4E2CF198D}" presName="node" presStyleLbl="node1" presStyleIdx="3" presStyleCnt="4">
        <dgm:presLayoutVars>
          <dgm:bulletEnabled val="1"/>
        </dgm:presLayoutVars>
      </dgm:prSet>
      <dgm:spPr/>
    </dgm:pt>
  </dgm:ptLst>
  <dgm:cxnLst>
    <dgm:cxn modelId="{B87A7B15-E68F-4C35-A3FB-2BA86D625CA4}" srcId="{FC89A928-F670-4070-BD46-5B08B982355A}" destId="{84E69119-B7E1-43A9-85F8-AA3ABC2DFD3E}" srcOrd="0" destOrd="0" parTransId="{0E6A0E2B-6E72-41EF-92F9-1C0282E2F380}" sibTransId="{C7AF0B6A-5EC6-4342-BCDF-10B16E91D677}"/>
    <dgm:cxn modelId="{EA2E6321-9179-45E0-A82A-18EEB1B470B5}" type="presOf" srcId="{2BD33184-D7D5-482C-9A7E-2FF3B80E03EA}" destId="{429A8103-FEA7-4408-A5BF-A40B1AE340F8}" srcOrd="0" destOrd="0" presId="urn:microsoft.com/office/officeart/2005/8/layout/process5"/>
    <dgm:cxn modelId="{87528C2E-771F-4942-B676-EEB5E4FD12B4}" type="presOf" srcId="{0893A846-C34F-4D71-AB79-83FE4277BD1D}" destId="{7C1FA7CD-8994-4B9F-8E28-9B02D43E4E38}" srcOrd="0" destOrd="0" presId="urn:microsoft.com/office/officeart/2005/8/layout/process5"/>
    <dgm:cxn modelId="{E8CACD5C-BFCF-45D0-AEDB-C77143C01B2D}" type="presOf" srcId="{0893A846-C34F-4D71-AB79-83FE4277BD1D}" destId="{A3302F88-7362-4E13-A6A2-B7EA9FB1DC32}" srcOrd="1" destOrd="0" presId="urn:microsoft.com/office/officeart/2005/8/layout/process5"/>
    <dgm:cxn modelId="{A5D3FB6C-54AF-449A-8FC1-F83ACABDDD91}" type="presOf" srcId="{FC89A928-F670-4070-BD46-5B08B982355A}" destId="{A252C62B-3866-4BA5-B857-3BDE904DC249}" srcOrd="0" destOrd="0" presId="urn:microsoft.com/office/officeart/2005/8/layout/process5"/>
    <dgm:cxn modelId="{A66EA75A-B62D-4A10-BA89-31C045C3C6A8}" type="presOf" srcId="{C7AF0B6A-5EC6-4342-BCDF-10B16E91D677}" destId="{CB20745E-249F-45CE-B255-3725C85A54C8}" srcOrd="1" destOrd="0" presId="urn:microsoft.com/office/officeart/2005/8/layout/process5"/>
    <dgm:cxn modelId="{C818EB85-8066-4A47-8233-443F59599277}" type="presOf" srcId="{84E69119-B7E1-43A9-85F8-AA3ABC2DFD3E}" destId="{87058034-0606-465D-A6A2-0EFCE84AB9F2}" srcOrd="0" destOrd="0" presId="urn:microsoft.com/office/officeart/2005/8/layout/process5"/>
    <dgm:cxn modelId="{7522E790-A309-4DE8-8639-488FB229FBD1}" type="presOf" srcId="{22C8510D-352E-49B2-9833-9DECD6945B0B}" destId="{11A712DC-B7F8-415F-9099-B2F8F8EC520C}" srcOrd="1" destOrd="0" presId="urn:microsoft.com/office/officeart/2005/8/layout/process5"/>
    <dgm:cxn modelId="{D12D2592-DF7F-4D6B-9143-E9BD01D4511D}" type="presOf" srcId="{22C8510D-352E-49B2-9833-9DECD6945B0B}" destId="{D5EECCC4-69B9-4222-9061-CB459BEA4A6B}" srcOrd="0" destOrd="0" presId="urn:microsoft.com/office/officeart/2005/8/layout/process5"/>
    <dgm:cxn modelId="{826DA6AA-E600-4880-B081-7BEFCA44C775}" type="presOf" srcId="{B7E9821A-1D5C-43D1-BA89-71F33B3B7033}" destId="{745758B6-F945-4174-B2CA-FC173B004A8E}" srcOrd="0" destOrd="0" presId="urn:microsoft.com/office/officeart/2005/8/layout/process5"/>
    <dgm:cxn modelId="{8A7E56D1-8904-423C-859C-084DE9408367}" type="presOf" srcId="{C7AF0B6A-5EC6-4342-BCDF-10B16E91D677}" destId="{4788D9A3-D51C-4041-917D-C67D0393951C}" srcOrd="0" destOrd="0" presId="urn:microsoft.com/office/officeart/2005/8/layout/process5"/>
    <dgm:cxn modelId="{B495A8E8-F1FC-46DC-85B8-A5173FAFB0EF}" srcId="{FC89A928-F670-4070-BD46-5B08B982355A}" destId="{2BD33184-D7D5-482C-9A7E-2FF3B80E03EA}" srcOrd="1" destOrd="0" parTransId="{71215442-DDE0-4649-9147-C590E4B3ABA7}" sibTransId="{0893A846-C34F-4D71-AB79-83FE4277BD1D}"/>
    <dgm:cxn modelId="{5224ECF3-9F23-447F-AB87-1BFCF3B1EB56}" type="presOf" srcId="{587C3CC1-9EC6-4E41-B57B-BBB4E2CF198D}" destId="{621542A8-BE37-42A1-95D2-B5FD9060D555}" srcOrd="0" destOrd="0" presId="urn:microsoft.com/office/officeart/2005/8/layout/process5"/>
    <dgm:cxn modelId="{616DB7F9-AD35-42D0-8125-443C18707BE2}" srcId="{FC89A928-F670-4070-BD46-5B08B982355A}" destId="{587C3CC1-9EC6-4E41-B57B-BBB4E2CF198D}" srcOrd="3" destOrd="0" parTransId="{A5AE3488-448F-41D3-BC16-B167298D00A1}" sibTransId="{FD365CF0-BE89-4526-B7F8-113A964898EB}"/>
    <dgm:cxn modelId="{134EC4FA-9B44-482C-86FD-F639E839CE1A}" srcId="{FC89A928-F670-4070-BD46-5B08B982355A}" destId="{B7E9821A-1D5C-43D1-BA89-71F33B3B7033}" srcOrd="2" destOrd="0" parTransId="{D2C059E0-E08A-41B9-BC67-CBF365B068E0}" sibTransId="{22C8510D-352E-49B2-9833-9DECD6945B0B}"/>
    <dgm:cxn modelId="{D5C97796-C68E-4B9C-BD51-B3A9C50A90CB}" type="presParOf" srcId="{A252C62B-3866-4BA5-B857-3BDE904DC249}" destId="{87058034-0606-465D-A6A2-0EFCE84AB9F2}" srcOrd="0" destOrd="0" presId="urn:microsoft.com/office/officeart/2005/8/layout/process5"/>
    <dgm:cxn modelId="{4DDFBD31-E6A3-4F29-AEF5-10657D6751EF}" type="presParOf" srcId="{A252C62B-3866-4BA5-B857-3BDE904DC249}" destId="{4788D9A3-D51C-4041-917D-C67D0393951C}" srcOrd="1" destOrd="0" presId="urn:microsoft.com/office/officeart/2005/8/layout/process5"/>
    <dgm:cxn modelId="{7FCF01D8-E4C0-432A-A46C-F852757915B7}" type="presParOf" srcId="{4788D9A3-D51C-4041-917D-C67D0393951C}" destId="{CB20745E-249F-45CE-B255-3725C85A54C8}" srcOrd="0" destOrd="0" presId="urn:microsoft.com/office/officeart/2005/8/layout/process5"/>
    <dgm:cxn modelId="{CAF6E6C0-FC69-4078-A1EF-15D1F69B3A5B}" type="presParOf" srcId="{A252C62B-3866-4BA5-B857-3BDE904DC249}" destId="{429A8103-FEA7-4408-A5BF-A40B1AE340F8}" srcOrd="2" destOrd="0" presId="urn:microsoft.com/office/officeart/2005/8/layout/process5"/>
    <dgm:cxn modelId="{210989D0-4BB7-4243-906F-B6FAFA433C74}" type="presParOf" srcId="{A252C62B-3866-4BA5-B857-3BDE904DC249}" destId="{7C1FA7CD-8994-4B9F-8E28-9B02D43E4E38}" srcOrd="3" destOrd="0" presId="urn:microsoft.com/office/officeart/2005/8/layout/process5"/>
    <dgm:cxn modelId="{92AC8FA8-AABD-4B1E-A1CC-0B7152F249EE}" type="presParOf" srcId="{7C1FA7CD-8994-4B9F-8E28-9B02D43E4E38}" destId="{A3302F88-7362-4E13-A6A2-B7EA9FB1DC32}" srcOrd="0" destOrd="0" presId="urn:microsoft.com/office/officeart/2005/8/layout/process5"/>
    <dgm:cxn modelId="{6572E0FB-6144-456D-9B51-D26D89473AB1}" type="presParOf" srcId="{A252C62B-3866-4BA5-B857-3BDE904DC249}" destId="{745758B6-F945-4174-B2CA-FC173B004A8E}" srcOrd="4" destOrd="0" presId="urn:microsoft.com/office/officeart/2005/8/layout/process5"/>
    <dgm:cxn modelId="{73B67143-9E29-47A5-B951-7BA2F4A4313C}" type="presParOf" srcId="{A252C62B-3866-4BA5-B857-3BDE904DC249}" destId="{D5EECCC4-69B9-4222-9061-CB459BEA4A6B}" srcOrd="5" destOrd="0" presId="urn:microsoft.com/office/officeart/2005/8/layout/process5"/>
    <dgm:cxn modelId="{796DB07C-64E4-45F7-829E-D34AB9274D6B}" type="presParOf" srcId="{D5EECCC4-69B9-4222-9061-CB459BEA4A6B}" destId="{11A712DC-B7F8-415F-9099-B2F8F8EC520C}" srcOrd="0" destOrd="0" presId="urn:microsoft.com/office/officeart/2005/8/layout/process5"/>
    <dgm:cxn modelId="{722A654C-5BF4-44CF-A365-F718FE731443}" type="presParOf" srcId="{A252C62B-3866-4BA5-B857-3BDE904DC249}" destId="{621542A8-BE37-42A1-95D2-B5FD9060D555}"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F5875FC-AE42-40D5-85B8-3278C6A4116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2981874C-6399-4286-90F8-2DA5E543CEEE}">
      <dgm:prSet/>
      <dgm:spPr/>
      <dgm:t>
        <a:bodyPr/>
        <a:lstStyle/>
        <a:p>
          <a:r>
            <a:rPr lang="en-GB"/>
            <a:t>Tort law is sperate to criminal law. </a:t>
          </a:r>
          <a:endParaRPr lang="en-US"/>
        </a:p>
      </dgm:t>
    </dgm:pt>
    <dgm:pt modelId="{E7429822-EAD6-4C03-9D43-F14B719305F9}" type="parTrans" cxnId="{74EFE207-880D-4DE6-8D11-ADF3E526FB87}">
      <dgm:prSet/>
      <dgm:spPr/>
      <dgm:t>
        <a:bodyPr/>
        <a:lstStyle/>
        <a:p>
          <a:endParaRPr lang="en-US"/>
        </a:p>
      </dgm:t>
    </dgm:pt>
    <dgm:pt modelId="{EFF91052-6A00-4DAA-BFC4-AC19FD68E67D}" type="sibTrans" cxnId="{74EFE207-880D-4DE6-8D11-ADF3E526FB87}">
      <dgm:prSet/>
      <dgm:spPr/>
      <dgm:t>
        <a:bodyPr/>
        <a:lstStyle/>
        <a:p>
          <a:endParaRPr lang="en-US"/>
        </a:p>
      </dgm:t>
    </dgm:pt>
    <dgm:pt modelId="{B8BC4156-9E90-481F-95A5-9C45F3C6690A}">
      <dgm:prSet/>
      <dgm:spPr/>
      <dgm:t>
        <a:bodyPr/>
        <a:lstStyle/>
        <a:p>
          <a:r>
            <a:rPr lang="en-GB"/>
            <a:t>Different types of tort law: </a:t>
          </a:r>
          <a:endParaRPr lang="en-US"/>
        </a:p>
      </dgm:t>
    </dgm:pt>
    <dgm:pt modelId="{F946CE33-DB7C-4016-BDAB-AF1C82AFB729}" type="parTrans" cxnId="{21FF7031-8790-4033-BBBF-4BC917D5ED0F}">
      <dgm:prSet/>
      <dgm:spPr/>
      <dgm:t>
        <a:bodyPr/>
        <a:lstStyle/>
        <a:p>
          <a:endParaRPr lang="en-US"/>
        </a:p>
      </dgm:t>
    </dgm:pt>
    <dgm:pt modelId="{E054A300-4EA0-49BC-AD1A-DCE971F49024}" type="sibTrans" cxnId="{21FF7031-8790-4033-BBBF-4BC917D5ED0F}">
      <dgm:prSet/>
      <dgm:spPr/>
      <dgm:t>
        <a:bodyPr/>
        <a:lstStyle/>
        <a:p>
          <a:endParaRPr lang="en-US"/>
        </a:p>
      </dgm:t>
    </dgm:pt>
    <dgm:pt modelId="{CCD9A507-CA65-49FD-8B6E-05A7EE2E3385}">
      <dgm:prSet/>
      <dgm:spPr/>
      <dgm:t>
        <a:bodyPr/>
        <a:lstStyle/>
        <a:p>
          <a:r>
            <a:rPr lang="en-GB"/>
            <a:t>Negligence; </a:t>
          </a:r>
          <a:endParaRPr lang="en-US"/>
        </a:p>
      </dgm:t>
    </dgm:pt>
    <dgm:pt modelId="{2B2122E3-801A-4DC2-9C8F-B23D1E596048}" type="parTrans" cxnId="{81A53E98-E5ED-4492-99F3-A3FDBF7C225C}">
      <dgm:prSet/>
      <dgm:spPr/>
      <dgm:t>
        <a:bodyPr/>
        <a:lstStyle/>
        <a:p>
          <a:endParaRPr lang="en-US"/>
        </a:p>
      </dgm:t>
    </dgm:pt>
    <dgm:pt modelId="{587A603B-37B9-4B7C-A948-8AA4848EF9F0}" type="sibTrans" cxnId="{81A53E98-E5ED-4492-99F3-A3FDBF7C225C}">
      <dgm:prSet/>
      <dgm:spPr/>
      <dgm:t>
        <a:bodyPr/>
        <a:lstStyle/>
        <a:p>
          <a:endParaRPr lang="en-US"/>
        </a:p>
      </dgm:t>
    </dgm:pt>
    <dgm:pt modelId="{F2BBF4EE-93D3-4FFB-A62A-0335DFE422D6}">
      <dgm:prSet/>
      <dgm:spPr/>
      <dgm:t>
        <a:bodyPr/>
        <a:lstStyle/>
        <a:p>
          <a:r>
            <a:rPr lang="en-GB"/>
            <a:t>Duty of care; </a:t>
          </a:r>
          <a:endParaRPr lang="en-US"/>
        </a:p>
      </dgm:t>
    </dgm:pt>
    <dgm:pt modelId="{FDCAACA7-3088-4F81-8F9A-C96AC7499DE5}" type="parTrans" cxnId="{CBC930BF-0E3A-4A2C-AE1F-E2796613A5C3}">
      <dgm:prSet/>
      <dgm:spPr/>
      <dgm:t>
        <a:bodyPr/>
        <a:lstStyle/>
        <a:p>
          <a:endParaRPr lang="en-US"/>
        </a:p>
      </dgm:t>
    </dgm:pt>
    <dgm:pt modelId="{467F142F-F6E1-4574-895F-0D614BB62CD6}" type="sibTrans" cxnId="{CBC930BF-0E3A-4A2C-AE1F-E2796613A5C3}">
      <dgm:prSet/>
      <dgm:spPr/>
      <dgm:t>
        <a:bodyPr/>
        <a:lstStyle/>
        <a:p>
          <a:endParaRPr lang="en-US"/>
        </a:p>
      </dgm:t>
    </dgm:pt>
    <dgm:pt modelId="{16C0BFEE-8D72-4480-A376-59B5CEB40BCA}">
      <dgm:prSet/>
      <dgm:spPr/>
      <dgm:t>
        <a:bodyPr/>
        <a:lstStyle/>
        <a:p>
          <a:r>
            <a:rPr lang="en-GB"/>
            <a:t>And more. </a:t>
          </a:r>
          <a:endParaRPr lang="en-US"/>
        </a:p>
      </dgm:t>
    </dgm:pt>
    <dgm:pt modelId="{5E9130A9-9E41-4BAA-BEE7-DCCFABBF1733}" type="parTrans" cxnId="{91300C2F-B006-4593-88E2-971F10134E3D}">
      <dgm:prSet/>
      <dgm:spPr/>
      <dgm:t>
        <a:bodyPr/>
        <a:lstStyle/>
        <a:p>
          <a:endParaRPr lang="en-US"/>
        </a:p>
      </dgm:t>
    </dgm:pt>
    <dgm:pt modelId="{7CF23889-C85D-4A50-95EE-60BECB03508C}" type="sibTrans" cxnId="{91300C2F-B006-4593-88E2-971F10134E3D}">
      <dgm:prSet/>
      <dgm:spPr/>
      <dgm:t>
        <a:bodyPr/>
        <a:lstStyle/>
        <a:p>
          <a:endParaRPr lang="en-US"/>
        </a:p>
      </dgm:t>
    </dgm:pt>
    <dgm:pt modelId="{A96B6183-5523-4C57-B049-43F276D97D2D}">
      <dgm:prSet/>
      <dgm:spPr/>
      <dgm:t>
        <a:bodyPr/>
        <a:lstStyle/>
        <a:p>
          <a:r>
            <a:rPr lang="en-GB"/>
            <a:t>Human Rights influences tort law.</a:t>
          </a:r>
          <a:endParaRPr lang="en-US"/>
        </a:p>
      </dgm:t>
    </dgm:pt>
    <dgm:pt modelId="{8EC26665-3DC3-4B14-8089-0B393DD4C695}" type="parTrans" cxnId="{BFB996D9-D690-48FE-A04C-13B493012536}">
      <dgm:prSet/>
      <dgm:spPr/>
      <dgm:t>
        <a:bodyPr/>
        <a:lstStyle/>
        <a:p>
          <a:endParaRPr lang="en-US"/>
        </a:p>
      </dgm:t>
    </dgm:pt>
    <dgm:pt modelId="{83439FBC-E497-46B0-A207-6162E694B9B2}" type="sibTrans" cxnId="{BFB996D9-D690-48FE-A04C-13B493012536}">
      <dgm:prSet/>
      <dgm:spPr/>
      <dgm:t>
        <a:bodyPr/>
        <a:lstStyle/>
        <a:p>
          <a:endParaRPr lang="en-US"/>
        </a:p>
      </dgm:t>
    </dgm:pt>
    <dgm:pt modelId="{13E5E93D-075A-454A-B617-F40F49CF8093}" type="pres">
      <dgm:prSet presAssocID="{AF5875FC-AE42-40D5-85B8-3278C6A41162}" presName="vert0" presStyleCnt="0">
        <dgm:presLayoutVars>
          <dgm:dir/>
          <dgm:animOne val="branch"/>
          <dgm:animLvl val="lvl"/>
        </dgm:presLayoutVars>
      </dgm:prSet>
      <dgm:spPr/>
    </dgm:pt>
    <dgm:pt modelId="{80AEF830-0191-4829-860C-D8E5FF5652C0}" type="pres">
      <dgm:prSet presAssocID="{2981874C-6399-4286-90F8-2DA5E543CEEE}" presName="thickLine" presStyleLbl="alignNode1" presStyleIdx="0" presStyleCnt="6"/>
      <dgm:spPr/>
    </dgm:pt>
    <dgm:pt modelId="{21A6653B-D60B-4605-B2C3-A8E70A263DBE}" type="pres">
      <dgm:prSet presAssocID="{2981874C-6399-4286-90F8-2DA5E543CEEE}" presName="horz1" presStyleCnt="0"/>
      <dgm:spPr/>
    </dgm:pt>
    <dgm:pt modelId="{D43AEB63-431D-470B-B5D9-239E56363880}" type="pres">
      <dgm:prSet presAssocID="{2981874C-6399-4286-90F8-2DA5E543CEEE}" presName="tx1" presStyleLbl="revTx" presStyleIdx="0" presStyleCnt="6"/>
      <dgm:spPr/>
    </dgm:pt>
    <dgm:pt modelId="{9A6BB0E5-C09C-4D93-801B-7F0460988BE0}" type="pres">
      <dgm:prSet presAssocID="{2981874C-6399-4286-90F8-2DA5E543CEEE}" presName="vert1" presStyleCnt="0"/>
      <dgm:spPr/>
    </dgm:pt>
    <dgm:pt modelId="{0EEC2C3F-08F7-449C-9FEB-16FF5035A982}" type="pres">
      <dgm:prSet presAssocID="{B8BC4156-9E90-481F-95A5-9C45F3C6690A}" presName="thickLine" presStyleLbl="alignNode1" presStyleIdx="1" presStyleCnt="6"/>
      <dgm:spPr/>
    </dgm:pt>
    <dgm:pt modelId="{3CD46AD6-D810-4719-AF80-92928F3C5BBC}" type="pres">
      <dgm:prSet presAssocID="{B8BC4156-9E90-481F-95A5-9C45F3C6690A}" presName="horz1" presStyleCnt="0"/>
      <dgm:spPr/>
    </dgm:pt>
    <dgm:pt modelId="{6B7A727C-7E38-4A8E-9A77-E97AB772871B}" type="pres">
      <dgm:prSet presAssocID="{B8BC4156-9E90-481F-95A5-9C45F3C6690A}" presName="tx1" presStyleLbl="revTx" presStyleIdx="1" presStyleCnt="6"/>
      <dgm:spPr/>
    </dgm:pt>
    <dgm:pt modelId="{C57BFE79-A3CB-4638-B7DF-A3B255A0676C}" type="pres">
      <dgm:prSet presAssocID="{B8BC4156-9E90-481F-95A5-9C45F3C6690A}" presName="vert1" presStyleCnt="0"/>
      <dgm:spPr/>
    </dgm:pt>
    <dgm:pt modelId="{25D27DE0-D3BD-4273-A94F-9308F3DA231C}" type="pres">
      <dgm:prSet presAssocID="{CCD9A507-CA65-49FD-8B6E-05A7EE2E3385}" presName="thickLine" presStyleLbl="alignNode1" presStyleIdx="2" presStyleCnt="6"/>
      <dgm:spPr/>
    </dgm:pt>
    <dgm:pt modelId="{3CA68F7B-391E-4FC2-9835-1564F1E24500}" type="pres">
      <dgm:prSet presAssocID="{CCD9A507-CA65-49FD-8B6E-05A7EE2E3385}" presName="horz1" presStyleCnt="0"/>
      <dgm:spPr/>
    </dgm:pt>
    <dgm:pt modelId="{038DE577-2AD4-40A8-92F5-06B7419A4B43}" type="pres">
      <dgm:prSet presAssocID="{CCD9A507-CA65-49FD-8B6E-05A7EE2E3385}" presName="tx1" presStyleLbl="revTx" presStyleIdx="2" presStyleCnt="6"/>
      <dgm:spPr/>
    </dgm:pt>
    <dgm:pt modelId="{113E8664-69BC-48E7-A577-1B02EB9DBAE2}" type="pres">
      <dgm:prSet presAssocID="{CCD9A507-CA65-49FD-8B6E-05A7EE2E3385}" presName="vert1" presStyleCnt="0"/>
      <dgm:spPr/>
    </dgm:pt>
    <dgm:pt modelId="{73BC95AA-4990-4176-BB1B-79C20A248176}" type="pres">
      <dgm:prSet presAssocID="{F2BBF4EE-93D3-4FFB-A62A-0335DFE422D6}" presName="thickLine" presStyleLbl="alignNode1" presStyleIdx="3" presStyleCnt="6"/>
      <dgm:spPr/>
    </dgm:pt>
    <dgm:pt modelId="{C634C609-293C-42B5-ABBD-02B4A7538600}" type="pres">
      <dgm:prSet presAssocID="{F2BBF4EE-93D3-4FFB-A62A-0335DFE422D6}" presName="horz1" presStyleCnt="0"/>
      <dgm:spPr/>
    </dgm:pt>
    <dgm:pt modelId="{62259ABD-8395-4F6C-8839-5A692D45C201}" type="pres">
      <dgm:prSet presAssocID="{F2BBF4EE-93D3-4FFB-A62A-0335DFE422D6}" presName="tx1" presStyleLbl="revTx" presStyleIdx="3" presStyleCnt="6"/>
      <dgm:spPr/>
    </dgm:pt>
    <dgm:pt modelId="{0C08FBB0-E8A3-45A0-B7D2-12E30EB104F2}" type="pres">
      <dgm:prSet presAssocID="{F2BBF4EE-93D3-4FFB-A62A-0335DFE422D6}" presName="vert1" presStyleCnt="0"/>
      <dgm:spPr/>
    </dgm:pt>
    <dgm:pt modelId="{F58DCEFE-62C7-4C0E-9626-9334F0221756}" type="pres">
      <dgm:prSet presAssocID="{16C0BFEE-8D72-4480-A376-59B5CEB40BCA}" presName="thickLine" presStyleLbl="alignNode1" presStyleIdx="4" presStyleCnt="6"/>
      <dgm:spPr/>
    </dgm:pt>
    <dgm:pt modelId="{D05D7D11-5618-4D75-A807-A6165AB737B6}" type="pres">
      <dgm:prSet presAssocID="{16C0BFEE-8D72-4480-A376-59B5CEB40BCA}" presName="horz1" presStyleCnt="0"/>
      <dgm:spPr/>
    </dgm:pt>
    <dgm:pt modelId="{7F4CE6FB-E268-4A68-84F8-43DBD113F780}" type="pres">
      <dgm:prSet presAssocID="{16C0BFEE-8D72-4480-A376-59B5CEB40BCA}" presName="tx1" presStyleLbl="revTx" presStyleIdx="4" presStyleCnt="6"/>
      <dgm:spPr/>
    </dgm:pt>
    <dgm:pt modelId="{673AEBFE-F06A-4202-B2EF-3F5735072F5D}" type="pres">
      <dgm:prSet presAssocID="{16C0BFEE-8D72-4480-A376-59B5CEB40BCA}" presName="vert1" presStyleCnt="0"/>
      <dgm:spPr/>
    </dgm:pt>
    <dgm:pt modelId="{34509D90-F03F-47DD-B607-51749D9348F0}" type="pres">
      <dgm:prSet presAssocID="{A96B6183-5523-4C57-B049-43F276D97D2D}" presName="thickLine" presStyleLbl="alignNode1" presStyleIdx="5" presStyleCnt="6"/>
      <dgm:spPr/>
    </dgm:pt>
    <dgm:pt modelId="{D5FA4F34-E018-4F2F-BA70-2509780558F9}" type="pres">
      <dgm:prSet presAssocID="{A96B6183-5523-4C57-B049-43F276D97D2D}" presName="horz1" presStyleCnt="0"/>
      <dgm:spPr/>
    </dgm:pt>
    <dgm:pt modelId="{237D7C04-20AB-4790-8828-030F556C9F82}" type="pres">
      <dgm:prSet presAssocID="{A96B6183-5523-4C57-B049-43F276D97D2D}" presName="tx1" presStyleLbl="revTx" presStyleIdx="5" presStyleCnt="6"/>
      <dgm:spPr/>
    </dgm:pt>
    <dgm:pt modelId="{E87DBE0F-AAD0-4194-B1FA-A883AB237CE7}" type="pres">
      <dgm:prSet presAssocID="{A96B6183-5523-4C57-B049-43F276D97D2D}" presName="vert1" presStyleCnt="0"/>
      <dgm:spPr/>
    </dgm:pt>
  </dgm:ptLst>
  <dgm:cxnLst>
    <dgm:cxn modelId="{74EFE207-880D-4DE6-8D11-ADF3E526FB87}" srcId="{AF5875FC-AE42-40D5-85B8-3278C6A41162}" destId="{2981874C-6399-4286-90F8-2DA5E543CEEE}" srcOrd="0" destOrd="0" parTransId="{E7429822-EAD6-4C03-9D43-F14B719305F9}" sibTransId="{EFF91052-6A00-4DAA-BFC4-AC19FD68E67D}"/>
    <dgm:cxn modelId="{91300C2F-B006-4593-88E2-971F10134E3D}" srcId="{AF5875FC-AE42-40D5-85B8-3278C6A41162}" destId="{16C0BFEE-8D72-4480-A376-59B5CEB40BCA}" srcOrd="4" destOrd="0" parTransId="{5E9130A9-9E41-4BAA-BEE7-DCCFABBF1733}" sibTransId="{7CF23889-C85D-4A50-95EE-60BECB03508C}"/>
    <dgm:cxn modelId="{21FF7031-8790-4033-BBBF-4BC917D5ED0F}" srcId="{AF5875FC-AE42-40D5-85B8-3278C6A41162}" destId="{B8BC4156-9E90-481F-95A5-9C45F3C6690A}" srcOrd="1" destOrd="0" parTransId="{F946CE33-DB7C-4016-BDAB-AF1C82AFB729}" sibTransId="{E054A300-4EA0-49BC-AD1A-DCE971F49024}"/>
    <dgm:cxn modelId="{201EB632-EAD8-4AEB-B111-DE424FB10CB9}" type="presOf" srcId="{AF5875FC-AE42-40D5-85B8-3278C6A41162}" destId="{13E5E93D-075A-454A-B617-F40F49CF8093}" srcOrd="0" destOrd="0" presId="urn:microsoft.com/office/officeart/2008/layout/LinedList"/>
    <dgm:cxn modelId="{5B409282-9CCD-4F2A-98FB-AC9C72B81339}" type="presOf" srcId="{F2BBF4EE-93D3-4FFB-A62A-0335DFE422D6}" destId="{62259ABD-8395-4F6C-8839-5A692D45C201}" srcOrd="0" destOrd="0" presId="urn:microsoft.com/office/officeart/2008/layout/LinedList"/>
    <dgm:cxn modelId="{9B0A2583-D882-4E22-8CB5-DBF5049B3AD7}" type="presOf" srcId="{A96B6183-5523-4C57-B049-43F276D97D2D}" destId="{237D7C04-20AB-4790-8828-030F556C9F82}" srcOrd="0" destOrd="0" presId="urn:microsoft.com/office/officeart/2008/layout/LinedList"/>
    <dgm:cxn modelId="{81A53E98-E5ED-4492-99F3-A3FDBF7C225C}" srcId="{AF5875FC-AE42-40D5-85B8-3278C6A41162}" destId="{CCD9A507-CA65-49FD-8B6E-05A7EE2E3385}" srcOrd="2" destOrd="0" parTransId="{2B2122E3-801A-4DC2-9C8F-B23D1E596048}" sibTransId="{587A603B-37B9-4B7C-A948-8AA4848EF9F0}"/>
    <dgm:cxn modelId="{31202DB1-C141-4FA2-B4A5-C93B6BB21F44}" type="presOf" srcId="{16C0BFEE-8D72-4480-A376-59B5CEB40BCA}" destId="{7F4CE6FB-E268-4A68-84F8-43DBD113F780}" srcOrd="0" destOrd="0" presId="urn:microsoft.com/office/officeart/2008/layout/LinedList"/>
    <dgm:cxn modelId="{CBC930BF-0E3A-4A2C-AE1F-E2796613A5C3}" srcId="{AF5875FC-AE42-40D5-85B8-3278C6A41162}" destId="{F2BBF4EE-93D3-4FFB-A62A-0335DFE422D6}" srcOrd="3" destOrd="0" parTransId="{FDCAACA7-3088-4F81-8F9A-C96AC7499DE5}" sibTransId="{467F142F-F6E1-4574-895F-0D614BB62CD6}"/>
    <dgm:cxn modelId="{BFB996D9-D690-48FE-A04C-13B493012536}" srcId="{AF5875FC-AE42-40D5-85B8-3278C6A41162}" destId="{A96B6183-5523-4C57-B049-43F276D97D2D}" srcOrd="5" destOrd="0" parTransId="{8EC26665-3DC3-4B14-8089-0B393DD4C695}" sibTransId="{83439FBC-E497-46B0-A207-6162E694B9B2}"/>
    <dgm:cxn modelId="{FD3AFADB-AD81-4FCE-95B8-A3ECD63C5C25}" type="presOf" srcId="{B8BC4156-9E90-481F-95A5-9C45F3C6690A}" destId="{6B7A727C-7E38-4A8E-9A77-E97AB772871B}" srcOrd="0" destOrd="0" presId="urn:microsoft.com/office/officeart/2008/layout/LinedList"/>
    <dgm:cxn modelId="{8CD694DC-84B3-4297-A5C8-F4568922CF1C}" type="presOf" srcId="{2981874C-6399-4286-90F8-2DA5E543CEEE}" destId="{D43AEB63-431D-470B-B5D9-239E56363880}" srcOrd="0" destOrd="0" presId="urn:microsoft.com/office/officeart/2008/layout/LinedList"/>
    <dgm:cxn modelId="{B660B7EE-C22A-4A85-A9F7-EED55395DE07}" type="presOf" srcId="{CCD9A507-CA65-49FD-8B6E-05A7EE2E3385}" destId="{038DE577-2AD4-40A8-92F5-06B7419A4B43}" srcOrd="0" destOrd="0" presId="urn:microsoft.com/office/officeart/2008/layout/LinedList"/>
    <dgm:cxn modelId="{849C8994-0C09-4CE0-8AC6-A63FFB639B5C}" type="presParOf" srcId="{13E5E93D-075A-454A-B617-F40F49CF8093}" destId="{80AEF830-0191-4829-860C-D8E5FF5652C0}" srcOrd="0" destOrd="0" presId="urn:microsoft.com/office/officeart/2008/layout/LinedList"/>
    <dgm:cxn modelId="{663F80D7-B87B-42B9-922B-B6CD75758079}" type="presParOf" srcId="{13E5E93D-075A-454A-B617-F40F49CF8093}" destId="{21A6653B-D60B-4605-B2C3-A8E70A263DBE}" srcOrd="1" destOrd="0" presId="urn:microsoft.com/office/officeart/2008/layout/LinedList"/>
    <dgm:cxn modelId="{1B13F723-4A7E-4A39-AB43-68F56F2A9C5B}" type="presParOf" srcId="{21A6653B-D60B-4605-B2C3-A8E70A263DBE}" destId="{D43AEB63-431D-470B-B5D9-239E56363880}" srcOrd="0" destOrd="0" presId="urn:microsoft.com/office/officeart/2008/layout/LinedList"/>
    <dgm:cxn modelId="{B6AA761C-72A6-4385-A3EA-00CA0CB821FE}" type="presParOf" srcId="{21A6653B-D60B-4605-B2C3-A8E70A263DBE}" destId="{9A6BB0E5-C09C-4D93-801B-7F0460988BE0}" srcOrd="1" destOrd="0" presId="urn:microsoft.com/office/officeart/2008/layout/LinedList"/>
    <dgm:cxn modelId="{AB54B00A-BA69-49CA-BD58-4107AE3CB4DA}" type="presParOf" srcId="{13E5E93D-075A-454A-B617-F40F49CF8093}" destId="{0EEC2C3F-08F7-449C-9FEB-16FF5035A982}" srcOrd="2" destOrd="0" presId="urn:microsoft.com/office/officeart/2008/layout/LinedList"/>
    <dgm:cxn modelId="{AACB8C46-C144-493F-B612-BC0CDAAF212B}" type="presParOf" srcId="{13E5E93D-075A-454A-B617-F40F49CF8093}" destId="{3CD46AD6-D810-4719-AF80-92928F3C5BBC}" srcOrd="3" destOrd="0" presId="urn:microsoft.com/office/officeart/2008/layout/LinedList"/>
    <dgm:cxn modelId="{BB18AD95-51AB-469E-AF35-F4B0CAAB5CB2}" type="presParOf" srcId="{3CD46AD6-D810-4719-AF80-92928F3C5BBC}" destId="{6B7A727C-7E38-4A8E-9A77-E97AB772871B}" srcOrd="0" destOrd="0" presId="urn:microsoft.com/office/officeart/2008/layout/LinedList"/>
    <dgm:cxn modelId="{00FB1605-B150-4321-8258-A1516699EE4A}" type="presParOf" srcId="{3CD46AD6-D810-4719-AF80-92928F3C5BBC}" destId="{C57BFE79-A3CB-4638-B7DF-A3B255A0676C}" srcOrd="1" destOrd="0" presId="urn:microsoft.com/office/officeart/2008/layout/LinedList"/>
    <dgm:cxn modelId="{00C50616-6442-4015-9133-9FCB763B69FD}" type="presParOf" srcId="{13E5E93D-075A-454A-B617-F40F49CF8093}" destId="{25D27DE0-D3BD-4273-A94F-9308F3DA231C}" srcOrd="4" destOrd="0" presId="urn:microsoft.com/office/officeart/2008/layout/LinedList"/>
    <dgm:cxn modelId="{BCFD2EF3-545C-4ECD-A19C-28B46C53656F}" type="presParOf" srcId="{13E5E93D-075A-454A-B617-F40F49CF8093}" destId="{3CA68F7B-391E-4FC2-9835-1564F1E24500}" srcOrd="5" destOrd="0" presId="urn:microsoft.com/office/officeart/2008/layout/LinedList"/>
    <dgm:cxn modelId="{8B2BC2E6-26D0-486A-BE0F-0C31B92848C7}" type="presParOf" srcId="{3CA68F7B-391E-4FC2-9835-1564F1E24500}" destId="{038DE577-2AD4-40A8-92F5-06B7419A4B43}" srcOrd="0" destOrd="0" presId="urn:microsoft.com/office/officeart/2008/layout/LinedList"/>
    <dgm:cxn modelId="{62B05708-2C43-411B-960F-D1690DA27306}" type="presParOf" srcId="{3CA68F7B-391E-4FC2-9835-1564F1E24500}" destId="{113E8664-69BC-48E7-A577-1B02EB9DBAE2}" srcOrd="1" destOrd="0" presId="urn:microsoft.com/office/officeart/2008/layout/LinedList"/>
    <dgm:cxn modelId="{E5D341B8-ACBB-4E2D-AC40-CF8E17436243}" type="presParOf" srcId="{13E5E93D-075A-454A-B617-F40F49CF8093}" destId="{73BC95AA-4990-4176-BB1B-79C20A248176}" srcOrd="6" destOrd="0" presId="urn:microsoft.com/office/officeart/2008/layout/LinedList"/>
    <dgm:cxn modelId="{6731FC65-D4DA-43B2-9278-E57435A7CDAD}" type="presParOf" srcId="{13E5E93D-075A-454A-B617-F40F49CF8093}" destId="{C634C609-293C-42B5-ABBD-02B4A7538600}" srcOrd="7" destOrd="0" presId="urn:microsoft.com/office/officeart/2008/layout/LinedList"/>
    <dgm:cxn modelId="{5DC6F0F8-A21D-4A14-A4A5-6D0B4518C117}" type="presParOf" srcId="{C634C609-293C-42B5-ABBD-02B4A7538600}" destId="{62259ABD-8395-4F6C-8839-5A692D45C201}" srcOrd="0" destOrd="0" presId="urn:microsoft.com/office/officeart/2008/layout/LinedList"/>
    <dgm:cxn modelId="{64699D78-B6EE-49EE-BB5C-24CBFC8F4199}" type="presParOf" srcId="{C634C609-293C-42B5-ABBD-02B4A7538600}" destId="{0C08FBB0-E8A3-45A0-B7D2-12E30EB104F2}" srcOrd="1" destOrd="0" presId="urn:microsoft.com/office/officeart/2008/layout/LinedList"/>
    <dgm:cxn modelId="{22DC7431-C86B-4FA1-9958-17EF39867ADC}" type="presParOf" srcId="{13E5E93D-075A-454A-B617-F40F49CF8093}" destId="{F58DCEFE-62C7-4C0E-9626-9334F0221756}" srcOrd="8" destOrd="0" presId="urn:microsoft.com/office/officeart/2008/layout/LinedList"/>
    <dgm:cxn modelId="{A23FFA6A-DFBA-4C1A-8604-9221A0DD41E5}" type="presParOf" srcId="{13E5E93D-075A-454A-B617-F40F49CF8093}" destId="{D05D7D11-5618-4D75-A807-A6165AB737B6}" srcOrd="9" destOrd="0" presId="urn:microsoft.com/office/officeart/2008/layout/LinedList"/>
    <dgm:cxn modelId="{164C7D27-6758-4A04-B19B-D10D01209CB0}" type="presParOf" srcId="{D05D7D11-5618-4D75-A807-A6165AB737B6}" destId="{7F4CE6FB-E268-4A68-84F8-43DBD113F780}" srcOrd="0" destOrd="0" presId="urn:microsoft.com/office/officeart/2008/layout/LinedList"/>
    <dgm:cxn modelId="{B491B18B-314E-4FAA-ADA2-5BD44ED496DF}" type="presParOf" srcId="{D05D7D11-5618-4D75-A807-A6165AB737B6}" destId="{673AEBFE-F06A-4202-B2EF-3F5735072F5D}" srcOrd="1" destOrd="0" presId="urn:microsoft.com/office/officeart/2008/layout/LinedList"/>
    <dgm:cxn modelId="{9B90295E-8582-413E-A369-9700C9D07C7E}" type="presParOf" srcId="{13E5E93D-075A-454A-B617-F40F49CF8093}" destId="{34509D90-F03F-47DD-B607-51749D9348F0}" srcOrd="10" destOrd="0" presId="urn:microsoft.com/office/officeart/2008/layout/LinedList"/>
    <dgm:cxn modelId="{016450DB-BCC5-42DA-AFCE-83F9A630F8D4}" type="presParOf" srcId="{13E5E93D-075A-454A-B617-F40F49CF8093}" destId="{D5FA4F34-E018-4F2F-BA70-2509780558F9}" srcOrd="11" destOrd="0" presId="urn:microsoft.com/office/officeart/2008/layout/LinedList"/>
    <dgm:cxn modelId="{408198F7-FBA2-4AD3-B7C2-C062D28F8840}" type="presParOf" srcId="{D5FA4F34-E018-4F2F-BA70-2509780558F9}" destId="{237D7C04-20AB-4790-8828-030F556C9F82}" srcOrd="0" destOrd="0" presId="urn:microsoft.com/office/officeart/2008/layout/LinedList"/>
    <dgm:cxn modelId="{74D67B82-3AE7-4C2D-AB9C-3E37BA3FAE3B}" type="presParOf" srcId="{D5FA4F34-E018-4F2F-BA70-2509780558F9}" destId="{E87DBE0F-AAD0-4194-B1FA-A883AB237C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DC3FDC1-D7DA-4FD4-AB8A-5B7E11EF49E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1F0F7E3-69F5-4D66-8616-6BB83BE0849F}">
      <dgm:prSet/>
      <dgm:spPr/>
      <dgm:t>
        <a:bodyPr/>
        <a:lstStyle/>
        <a:p>
          <a:r>
            <a:rPr lang="en-GB" dirty="0"/>
            <a:t>Email: </a:t>
          </a:r>
          <a:r>
            <a:rPr lang="en-GB"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z.draper@uwtsd.ac.uk</a:t>
          </a:r>
          <a:r>
            <a:rPr lang="en-GB" dirty="0">
              <a:solidFill>
                <a:schemeClr val="tx1"/>
              </a:solidFill>
            </a:rPr>
            <a:t> </a:t>
          </a:r>
          <a:endParaRPr lang="en-US" dirty="0">
            <a:solidFill>
              <a:schemeClr val="tx1"/>
            </a:solidFill>
          </a:endParaRPr>
        </a:p>
      </dgm:t>
    </dgm:pt>
    <dgm:pt modelId="{A1B67D68-5958-4404-9F9E-098988959FC7}" type="parTrans" cxnId="{5C0D8796-F166-4FA7-B7E7-AE49F7A1C818}">
      <dgm:prSet/>
      <dgm:spPr/>
      <dgm:t>
        <a:bodyPr/>
        <a:lstStyle/>
        <a:p>
          <a:endParaRPr lang="en-US"/>
        </a:p>
      </dgm:t>
    </dgm:pt>
    <dgm:pt modelId="{F0063F80-23D2-4D0D-867C-F8762BA99898}" type="sibTrans" cxnId="{5C0D8796-F166-4FA7-B7E7-AE49F7A1C818}">
      <dgm:prSet/>
      <dgm:spPr/>
      <dgm:t>
        <a:bodyPr/>
        <a:lstStyle/>
        <a:p>
          <a:endParaRPr lang="en-US"/>
        </a:p>
      </dgm:t>
    </dgm:pt>
    <dgm:pt modelId="{4FCC577C-9A5F-47E4-A0F3-D8F4B4E2184F}">
      <dgm:prSet/>
      <dgm:spPr/>
      <dgm:t>
        <a:bodyPr/>
        <a:lstStyle/>
        <a:p>
          <a:pPr rtl="0"/>
          <a:r>
            <a:rPr lang="en-GB" dirty="0"/>
            <a:t>My office;</a:t>
          </a:r>
          <a:r>
            <a:rPr lang="en-GB" dirty="0">
              <a:latin typeface="Sitka Banner"/>
            </a:rPr>
            <a:t> AS205</a:t>
          </a:r>
          <a:endParaRPr lang="en-US" dirty="0"/>
        </a:p>
      </dgm:t>
    </dgm:pt>
    <dgm:pt modelId="{72905430-026E-4250-A5BF-35C148215B7B}" type="parTrans" cxnId="{36AA71F6-2BA2-4821-9444-5999B18D225F}">
      <dgm:prSet/>
      <dgm:spPr/>
      <dgm:t>
        <a:bodyPr/>
        <a:lstStyle/>
        <a:p>
          <a:endParaRPr lang="en-US"/>
        </a:p>
      </dgm:t>
    </dgm:pt>
    <dgm:pt modelId="{9E9BCDFF-9C83-4C67-B2B2-2BD02EBFB35C}" type="sibTrans" cxnId="{36AA71F6-2BA2-4821-9444-5999B18D225F}">
      <dgm:prSet/>
      <dgm:spPr/>
      <dgm:t>
        <a:bodyPr/>
        <a:lstStyle/>
        <a:p>
          <a:endParaRPr lang="en-US"/>
        </a:p>
      </dgm:t>
    </dgm:pt>
    <dgm:pt modelId="{AEB8D4AB-78FE-4901-90F8-30DFA62340AE}">
      <dgm:prSet/>
      <dgm:spPr/>
      <dgm:t>
        <a:bodyPr/>
        <a:lstStyle/>
        <a:p>
          <a:r>
            <a:rPr lang="en-GB" dirty="0"/>
            <a:t>Teams</a:t>
          </a:r>
          <a:endParaRPr lang="en-US" dirty="0"/>
        </a:p>
      </dgm:t>
    </dgm:pt>
    <dgm:pt modelId="{6022E9FB-8339-4BF1-9719-D91B77AC576C}" type="parTrans" cxnId="{5CB83314-4260-4BEB-B8B5-343352933948}">
      <dgm:prSet/>
      <dgm:spPr/>
      <dgm:t>
        <a:bodyPr/>
        <a:lstStyle/>
        <a:p>
          <a:endParaRPr lang="en-US"/>
        </a:p>
      </dgm:t>
    </dgm:pt>
    <dgm:pt modelId="{126902FD-6CE2-4D11-A093-54065A4B90BC}" type="sibTrans" cxnId="{5CB83314-4260-4BEB-B8B5-343352933948}">
      <dgm:prSet/>
      <dgm:spPr/>
      <dgm:t>
        <a:bodyPr/>
        <a:lstStyle/>
        <a:p>
          <a:endParaRPr lang="en-US"/>
        </a:p>
      </dgm:t>
    </dgm:pt>
    <dgm:pt modelId="{4C64C784-20A6-4173-81D5-2CB380946CC8}" type="pres">
      <dgm:prSet presAssocID="{4DC3FDC1-D7DA-4FD4-AB8A-5B7E11EF49E5}" presName="linear" presStyleCnt="0">
        <dgm:presLayoutVars>
          <dgm:animLvl val="lvl"/>
          <dgm:resizeHandles val="exact"/>
        </dgm:presLayoutVars>
      </dgm:prSet>
      <dgm:spPr/>
    </dgm:pt>
    <dgm:pt modelId="{F93BC600-B7C3-44CD-8AF7-F2974AB92FEF}" type="pres">
      <dgm:prSet presAssocID="{51F0F7E3-69F5-4D66-8616-6BB83BE0849F}" presName="parentText" presStyleLbl="node1" presStyleIdx="0" presStyleCnt="3">
        <dgm:presLayoutVars>
          <dgm:chMax val="0"/>
          <dgm:bulletEnabled val="1"/>
        </dgm:presLayoutVars>
      </dgm:prSet>
      <dgm:spPr/>
    </dgm:pt>
    <dgm:pt modelId="{7DDC587F-45AD-4004-8B89-4A34D768E029}" type="pres">
      <dgm:prSet presAssocID="{F0063F80-23D2-4D0D-867C-F8762BA99898}" presName="spacer" presStyleCnt="0"/>
      <dgm:spPr/>
    </dgm:pt>
    <dgm:pt modelId="{F31893DD-2332-49D6-A0C8-F666FDAF5F3B}" type="pres">
      <dgm:prSet presAssocID="{4FCC577C-9A5F-47E4-A0F3-D8F4B4E2184F}" presName="parentText" presStyleLbl="node1" presStyleIdx="1" presStyleCnt="3">
        <dgm:presLayoutVars>
          <dgm:chMax val="0"/>
          <dgm:bulletEnabled val="1"/>
        </dgm:presLayoutVars>
      </dgm:prSet>
      <dgm:spPr/>
    </dgm:pt>
    <dgm:pt modelId="{28D17AC7-D200-43A3-9961-45DC9EF3E3EA}" type="pres">
      <dgm:prSet presAssocID="{9E9BCDFF-9C83-4C67-B2B2-2BD02EBFB35C}" presName="spacer" presStyleCnt="0"/>
      <dgm:spPr/>
    </dgm:pt>
    <dgm:pt modelId="{77462E08-9B39-43EE-805E-BC5A47683A44}" type="pres">
      <dgm:prSet presAssocID="{AEB8D4AB-78FE-4901-90F8-30DFA62340AE}" presName="parentText" presStyleLbl="node1" presStyleIdx="2" presStyleCnt="3">
        <dgm:presLayoutVars>
          <dgm:chMax val="0"/>
          <dgm:bulletEnabled val="1"/>
        </dgm:presLayoutVars>
      </dgm:prSet>
      <dgm:spPr/>
    </dgm:pt>
  </dgm:ptLst>
  <dgm:cxnLst>
    <dgm:cxn modelId="{5CB83314-4260-4BEB-B8B5-343352933948}" srcId="{4DC3FDC1-D7DA-4FD4-AB8A-5B7E11EF49E5}" destId="{AEB8D4AB-78FE-4901-90F8-30DFA62340AE}" srcOrd="2" destOrd="0" parTransId="{6022E9FB-8339-4BF1-9719-D91B77AC576C}" sibTransId="{126902FD-6CE2-4D11-A093-54065A4B90BC}"/>
    <dgm:cxn modelId="{5C0D8796-F166-4FA7-B7E7-AE49F7A1C818}" srcId="{4DC3FDC1-D7DA-4FD4-AB8A-5B7E11EF49E5}" destId="{51F0F7E3-69F5-4D66-8616-6BB83BE0849F}" srcOrd="0" destOrd="0" parTransId="{A1B67D68-5958-4404-9F9E-098988959FC7}" sibTransId="{F0063F80-23D2-4D0D-867C-F8762BA99898}"/>
    <dgm:cxn modelId="{ADB288B4-AD43-45EF-ABA8-12E5286A1ADE}" type="presOf" srcId="{AEB8D4AB-78FE-4901-90F8-30DFA62340AE}" destId="{77462E08-9B39-43EE-805E-BC5A47683A44}" srcOrd="0" destOrd="0" presId="urn:microsoft.com/office/officeart/2005/8/layout/vList2"/>
    <dgm:cxn modelId="{627A55C0-1150-4D04-A78E-EB9895FCB207}" type="presOf" srcId="{4FCC577C-9A5F-47E4-A0F3-D8F4B4E2184F}" destId="{F31893DD-2332-49D6-A0C8-F666FDAF5F3B}" srcOrd="0" destOrd="0" presId="urn:microsoft.com/office/officeart/2005/8/layout/vList2"/>
    <dgm:cxn modelId="{922756E4-5983-454A-9F93-F2B2A27448A0}" type="presOf" srcId="{51F0F7E3-69F5-4D66-8616-6BB83BE0849F}" destId="{F93BC600-B7C3-44CD-8AF7-F2974AB92FEF}" srcOrd="0" destOrd="0" presId="urn:microsoft.com/office/officeart/2005/8/layout/vList2"/>
    <dgm:cxn modelId="{BADB33E8-FF47-4202-B948-44D0856D2907}" type="presOf" srcId="{4DC3FDC1-D7DA-4FD4-AB8A-5B7E11EF49E5}" destId="{4C64C784-20A6-4173-81D5-2CB380946CC8}" srcOrd="0" destOrd="0" presId="urn:microsoft.com/office/officeart/2005/8/layout/vList2"/>
    <dgm:cxn modelId="{36AA71F6-2BA2-4821-9444-5999B18D225F}" srcId="{4DC3FDC1-D7DA-4FD4-AB8A-5B7E11EF49E5}" destId="{4FCC577C-9A5F-47E4-A0F3-D8F4B4E2184F}" srcOrd="1" destOrd="0" parTransId="{72905430-026E-4250-A5BF-35C148215B7B}" sibTransId="{9E9BCDFF-9C83-4C67-B2B2-2BD02EBFB35C}"/>
    <dgm:cxn modelId="{FDF4DCE6-8253-4D32-AC38-D1BA63A61D14}" type="presParOf" srcId="{4C64C784-20A6-4173-81D5-2CB380946CC8}" destId="{F93BC600-B7C3-44CD-8AF7-F2974AB92FEF}" srcOrd="0" destOrd="0" presId="urn:microsoft.com/office/officeart/2005/8/layout/vList2"/>
    <dgm:cxn modelId="{0042CD9D-9302-4DCF-97DE-E3FE9F9B9671}" type="presParOf" srcId="{4C64C784-20A6-4173-81D5-2CB380946CC8}" destId="{7DDC587F-45AD-4004-8B89-4A34D768E029}" srcOrd="1" destOrd="0" presId="urn:microsoft.com/office/officeart/2005/8/layout/vList2"/>
    <dgm:cxn modelId="{0DB3E2FE-83D7-4D07-A404-182BFF19E130}" type="presParOf" srcId="{4C64C784-20A6-4173-81D5-2CB380946CC8}" destId="{F31893DD-2332-49D6-A0C8-F666FDAF5F3B}" srcOrd="2" destOrd="0" presId="urn:microsoft.com/office/officeart/2005/8/layout/vList2"/>
    <dgm:cxn modelId="{4BDD4C51-46AE-45D5-BDC0-55547206E9B0}" type="presParOf" srcId="{4C64C784-20A6-4173-81D5-2CB380946CC8}" destId="{28D17AC7-D200-43A3-9961-45DC9EF3E3EA}" srcOrd="3" destOrd="0" presId="urn:microsoft.com/office/officeart/2005/8/layout/vList2"/>
    <dgm:cxn modelId="{B666E8A8-179F-4158-8E45-21FB8CEA613B}" type="presParOf" srcId="{4C64C784-20A6-4173-81D5-2CB380946CC8}" destId="{77462E08-9B39-43EE-805E-BC5A47683A4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CE0B6-8960-4774-9FF2-66BC24AE7A14}">
      <dsp:nvSpPr>
        <dsp:cNvPr id="0" name=""/>
        <dsp:cNvSpPr/>
      </dsp:nvSpPr>
      <dsp:spPr>
        <a:xfrm>
          <a:off x="0" y="1976"/>
          <a:ext cx="5704764" cy="100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1D6D4B-9776-4312-A2CE-3BE7129D6829}">
      <dsp:nvSpPr>
        <dsp:cNvPr id="0" name=""/>
        <dsp:cNvSpPr/>
      </dsp:nvSpPr>
      <dsp:spPr>
        <a:xfrm>
          <a:off x="303044" y="227381"/>
          <a:ext cx="550989" cy="5509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C57766-3ECC-4205-84B4-BDA968248CBF}">
      <dsp:nvSpPr>
        <dsp:cNvPr id="0" name=""/>
        <dsp:cNvSpPr/>
      </dsp:nvSpPr>
      <dsp:spPr>
        <a:xfrm>
          <a:off x="1157078" y="1976"/>
          <a:ext cx="4547685" cy="100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024" tIns="106024" rIns="106024" bIns="106024" numCol="1" spcCol="1270" anchor="ctr" anchorCtr="0">
          <a:noAutofit/>
        </a:bodyPr>
        <a:lstStyle/>
        <a:p>
          <a:pPr marL="0" lvl="0" indent="0" algn="l" defTabSz="977900">
            <a:lnSpc>
              <a:spcPct val="100000"/>
            </a:lnSpc>
            <a:spcBef>
              <a:spcPct val="0"/>
            </a:spcBef>
            <a:spcAft>
              <a:spcPct val="35000"/>
            </a:spcAft>
            <a:buNone/>
          </a:pPr>
          <a:r>
            <a:rPr lang="en-GB" sz="2200" kern="1200"/>
            <a:t>Who are you?</a:t>
          </a:r>
          <a:endParaRPr lang="en-US" sz="2200" kern="1200"/>
        </a:p>
      </dsp:txBody>
      <dsp:txXfrm>
        <a:off x="1157078" y="1976"/>
        <a:ext cx="4547685" cy="1001799"/>
      </dsp:txXfrm>
    </dsp:sp>
    <dsp:sp modelId="{BAD248C8-EA8E-40F7-BE3A-1854EA666C81}">
      <dsp:nvSpPr>
        <dsp:cNvPr id="0" name=""/>
        <dsp:cNvSpPr/>
      </dsp:nvSpPr>
      <dsp:spPr>
        <a:xfrm>
          <a:off x="0" y="1254225"/>
          <a:ext cx="5704764" cy="100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3BAD77-0C16-4303-B739-C21A7F9A30CC}">
      <dsp:nvSpPr>
        <dsp:cNvPr id="0" name=""/>
        <dsp:cNvSpPr/>
      </dsp:nvSpPr>
      <dsp:spPr>
        <a:xfrm>
          <a:off x="303044" y="1479630"/>
          <a:ext cx="550989" cy="5509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EAACC1-6D99-4665-BF90-14D52C10A2E1}">
      <dsp:nvSpPr>
        <dsp:cNvPr id="0" name=""/>
        <dsp:cNvSpPr/>
      </dsp:nvSpPr>
      <dsp:spPr>
        <a:xfrm>
          <a:off x="1157078" y="1254225"/>
          <a:ext cx="4547685" cy="100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024" tIns="106024" rIns="106024" bIns="106024" numCol="1" spcCol="1270" anchor="ctr" anchorCtr="0">
          <a:noAutofit/>
        </a:bodyPr>
        <a:lstStyle/>
        <a:p>
          <a:pPr marL="0" lvl="0" indent="0" algn="l" defTabSz="977900">
            <a:lnSpc>
              <a:spcPct val="100000"/>
            </a:lnSpc>
            <a:spcBef>
              <a:spcPct val="0"/>
            </a:spcBef>
            <a:spcAft>
              <a:spcPct val="35000"/>
            </a:spcAft>
            <a:buNone/>
          </a:pPr>
          <a:r>
            <a:rPr lang="en-GB" sz="2200" kern="1200"/>
            <a:t>What qualifications do you have?</a:t>
          </a:r>
          <a:endParaRPr lang="en-US" sz="2200" kern="1200"/>
        </a:p>
      </dsp:txBody>
      <dsp:txXfrm>
        <a:off x="1157078" y="1254225"/>
        <a:ext cx="4547685" cy="1001799"/>
      </dsp:txXfrm>
    </dsp:sp>
    <dsp:sp modelId="{B266BC07-7350-4C30-9A9E-DB0B16274DC4}">
      <dsp:nvSpPr>
        <dsp:cNvPr id="0" name=""/>
        <dsp:cNvSpPr/>
      </dsp:nvSpPr>
      <dsp:spPr>
        <a:xfrm>
          <a:off x="0" y="2506474"/>
          <a:ext cx="5704764" cy="100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34CF6-69D0-4B21-8612-F9AA5D2F2CD8}">
      <dsp:nvSpPr>
        <dsp:cNvPr id="0" name=""/>
        <dsp:cNvSpPr/>
      </dsp:nvSpPr>
      <dsp:spPr>
        <a:xfrm>
          <a:off x="303044" y="2731879"/>
          <a:ext cx="550989" cy="5509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96BB8D-4432-439B-AC35-9AA15993D6C1}">
      <dsp:nvSpPr>
        <dsp:cNvPr id="0" name=""/>
        <dsp:cNvSpPr/>
      </dsp:nvSpPr>
      <dsp:spPr>
        <a:xfrm>
          <a:off x="1157078" y="2506474"/>
          <a:ext cx="4547685" cy="100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024" tIns="106024" rIns="106024" bIns="106024" numCol="1" spcCol="1270" anchor="ctr" anchorCtr="0">
          <a:noAutofit/>
        </a:bodyPr>
        <a:lstStyle/>
        <a:p>
          <a:pPr marL="0" lvl="0" indent="0" algn="l" defTabSz="977900">
            <a:lnSpc>
              <a:spcPct val="100000"/>
            </a:lnSpc>
            <a:spcBef>
              <a:spcPct val="0"/>
            </a:spcBef>
            <a:spcAft>
              <a:spcPct val="35000"/>
            </a:spcAft>
            <a:buNone/>
          </a:pPr>
          <a:r>
            <a:rPr lang="en-GB" sz="2200" kern="1200"/>
            <a:t>What are you career plans?</a:t>
          </a:r>
          <a:endParaRPr lang="en-US" sz="2200" kern="1200"/>
        </a:p>
      </dsp:txBody>
      <dsp:txXfrm>
        <a:off x="1157078" y="2506474"/>
        <a:ext cx="4547685" cy="1001799"/>
      </dsp:txXfrm>
    </dsp:sp>
    <dsp:sp modelId="{037436E0-F7C1-4AD9-BFB1-8A9D2EFEEA5B}">
      <dsp:nvSpPr>
        <dsp:cNvPr id="0" name=""/>
        <dsp:cNvSpPr/>
      </dsp:nvSpPr>
      <dsp:spPr>
        <a:xfrm>
          <a:off x="0" y="3758724"/>
          <a:ext cx="5704764" cy="100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4355B-3414-4974-A8ED-7777DC95E5D2}">
      <dsp:nvSpPr>
        <dsp:cNvPr id="0" name=""/>
        <dsp:cNvSpPr/>
      </dsp:nvSpPr>
      <dsp:spPr>
        <a:xfrm>
          <a:off x="303044" y="3984128"/>
          <a:ext cx="550989" cy="5509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A2258F-372A-476D-80D9-D1A7E2931FB5}">
      <dsp:nvSpPr>
        <dsp:cNvPr id="0" name=""/>
        <dsp:cNvSpPr/>
      </dsp:nvSpPr>
      <dsp:spPr>
        <a:xfrm>
          <a:off x="1157078" y="3758724"/>
          <a:ext cx="4547685" cy="100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024" tIns="106024" rIns="106024" bIns="106024" numCol="1" spcCol="1270" anchor="ctr" anchorCtr="0">
          <a:noAutofit/>
        </a:bodyPr>
        <a:lstStyle/>
        <a:p>
          <a:pPr marL="0" lvl="0" indent="0" algn="l" defTabSz="977900">
            <a:lnSpc>
              <a:spcPct val="100000"/>
            </a:lnSpc>
            <a:spcBef>
              <a:spcPct val="0"/>
            </a:spcBef>
            <a:spcAft>
              <a:spcPct val="35000"/>
            </a:spcAft>
            <a:buNone/>
          </a:pPr>
          <a:r>
            <a:rPr lang="en-GB" sz="2200" kern="1200"/>
            <a:t>Everyone will have the chance to answer within this lesson. </a:t>
          </a:r>
          <a:endParaRPr lang="en-US" sz="2200" kern="1200"/>
        </a:p>
      </dsp:txBody>
      <dsp:txXfrm>
        <a:off x="1157078" y="3758724"/>
        <a:ext cx="4547685" cy="10017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095EAC-5EFB-4FC7-ADC1-F78EF2786BF6}">
      <dsp:nvSpPr>
        <dsp:cNvPr id="0" name=""/>
        <dsp:cNvSpPr/>
      </dsp:nvSpPr>
      <dsp:spPr>
        <a:xfrm>
          <a:off x="1825524" y="2132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8CC4A-3B8E-48B0-B5EB-E276E1CBE63A}">
      <dsp:nvSpPr>
        <dsp:cNvPr id="0" name=""/>
        <dsp:cNvSpPr/>
      </dsp:nvSpPr>
      <dsp:spPr>
        <a:xfrm>
          <a:off x="637524" y="2435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Assignment 1- Essay question</a:t>
          </a:r>
          <a:endParaRPr lang="en-US" sz="2500" kern="1200" dirty="0"/>
        </a:p>
      </dsp:txBody>
      <dsp:txXfrm>
        <a:off x="637524" y="2435519"/>
        <a:ext cx="4320000" cy="720000"/>
      </dsp:txXfrm>
    </dsp:sp>
    <dsp:sp modelId="{500E4019-BF82-4C4D-8792-F32AF4685052}">
      <dsp:nvSpPr>
        <dsp:cNvPr id="0" name=""/>
        <dsp:cNvSpPr/>
      </dsp:nvSpPr>
      <dsp:spPr>
        <a:xfrm>
          <a:off x="6901524" y="2132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4B2399-A26A-4750-B04D-F7CF1FFAAF5A}">
      <dsp:nvSpPr>
        <dsp:cNvPr id="0" name=""/>
        <dsp:cNvSpPr/>
      </dsp:nvSpPr>
      <dsp:spPr>
        <a:xfrm>
          <a:off x="5713524" y="2435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Assignment two - Report</a:t>
          </a:r>
          <a:endParaRPr lang="en-US" sz="2500" kern="1200" dirty="0"/>
        </a:p>
      </dsp:txBody>
      <dsp:txXfrm>
        <a:off x="5713524" y="2435519"/>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363CF-F4C7-47A0-8946-F18B0122A025}">
      <dsp:nvSpPr>
        <dsp:cNvPr id="0" name=""/>
        <dsp:cNvSpPr/>
      </dsp:nvSpPr>
      <dsp:spPr>
        <a:xfrm>
          <a:off x="4216459" y="778499"/>
          <a:ext cx="597505" cy="91440"/>
        </a:xfrm>
        <a:custGeom>
          <a:avLst/>
          <a:gdLst/>
          <a:ahLst/>
          <a:cxnLst/>
          <a:rect l="0" t="0" r="0" b="0"/>
          <a:pathLst>
            <a:path>
              <a:moveTo>
                <a:pt x="0" y="45720"/>
              </a:moveTo>
              <a:lnTo>
                <a:pt x="59750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99509" y="821078"/>
        <a:ext cx="31405" cy="6281"/>
      </dsp:txXfrm>
    </dsp:sp>
    <dsp:sp modelId="{46DA0DB3-0CC8-4798-B03F-3EE5578BFADB}">
      <dsp:nvSpPr>
        <dsp:cNvPr id="0" name=""/>
        <dsp:cNvSpPr/>
      </dsp:nvSpPr>
      <dsp:spPr>
        <a:xfrm>
          <a:off x="1487364" y="4950"/>
          <a:ext cx="2730895" cy="163853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rtl="0">
            <a:lnSpc>
              <a:spcPct val="90000"/>
            </a:lnSpc>
            <a:spcBef>
              <a:spcPct val="0"/>
            </a:spcBef>
            <a:spcAft>
              <a:spcPct val="35000"/>
            </a:spcAft>
            <a:buNone/>
          </a:pPr>
          <a:r>
            <a:rPr lang="en-GB" sz="3800" kern="1200" dirty="0">
              <a:latin typeface="Sitka Banner"/>
            </a:rPr>
            <a:t>30 Minute lecture </a:t>
          </a:r>
          <a:endParaRPr lang="en-GB" sz="3800" kern="1200" dirty="0"/>
        </a:p>
      </dsp:txBody>
      <dsp:txXfrm>
        <a:off x="1487364" y="4950"/>
        <a:ext cx="2730895" cy="1638537"/>
      </dsp:txXfrm>
    </dsp:sp>
    <dsp:sp modelId="{20204A51-668D-4C32-A256-CA9AD5D82B3E}">
      <dsp:nvSpPr>
        <dsp:cNvPr id="0" name=""/>
        <dsp:cNvSpPr/>
      </dsp:nvSpPr>
      <dsp:spPr>
        <a:xfrm>
          <a:off x="2852811" y="1641687"/>
          <a:ext cx="3359001" cy="597505"/>
        </a:xfrm>
        <a:custGeom>
          <a:avLst/>
          <a:gdLst/>
          <a:ahLst/>
          <a:cxnLst/>
          <a:rect l="0" t="0" r="0" b="0"/>
          <a:pathLst>
            <a:path>
              <a:moveTo>
                <a:pt x="3359001" y="0"/>
              </a:moveTo>
              <a:lnTo>
                <a:pt x="3359001" y="315852"/>
              </a:lnTo>
              <a:lnTo>
                <a:pt x="0" y="315852"/>
              </a:lnTo>
              <a:lnTo>
                <a:pt x="0" y="59750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46881" y="1937300"/>
        <a:ext cx="170861" cy="6281"/>
      </dsp:txXfrm>
    </dsp:sp>
    <dsp:sp modelId="{3A2CF869-E93E-4229-A381-B0A0DC751B14}">
      <dsp:nvSpPr>
        <dsp:cNvPr id="0" name=""/>
        <dsp:cNvSpPr/>
      </dsp:nvSpPr>
      <dsp:spPr>
        <a:xfrm>
          <a:off x="4846365" y="4950"/>
          <a:ext cx="2730895" cy="163853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rtl="0">
            <a:lnSpc>
              <a:spcPct val="90000"/>
            </a:lnSpc>
            <a:spcBef>
              <a:spcPct val="0"/>
            </a:spcBef>
            <a:spcAft>
              <a:spcPct val="35000"/>
            </a:spcAft>
            <a:buNone/>
          </a:pPr>
          <a:r>
            <a:rPr lang="en-GB" sz="3800" kern="1200" dirty="0">
              <a:latin typeface="Sitka Banner"/>
            </a:rPr>
            <a:t>30 Minute workshop</a:t>
          </a:r>
          <a:endParaRPr lang="en-GB" sz="3800" kern="1200" dirty="0"/>
        </a:p>
      </dsp:txBody>
      <dsp:txXfrm>
        <a:off x="4846365" y="4950"/>
        <a:ext cx="2730895" cy="1638537"/>
      </dsp:txXfrm>
    </dsp:sp>
    <dsp:sp modelId="{5F28D7FC-B5DC-4040-A111-E5295422E59A}">
      <dsp:nvSpPr>
        <dsp:cNvPr id="0" name=""/>
        <dsp:cNvSpPr/>
      </dsp:nvSpPr>
      <dsp:spPr>
        <a:xfrm>
          <a:off x="4216459" y="3045142"/>
          <a:ext cx="597505" cy="91440"/>
        </a:xfrm>
        <a:custGeom>
          <a:avLst/>
          <a:gdLst/>
          <a:ahLst/>
          <a:cxnLst/>
          <a:rect l="0" t="0" r="0" b="0"/>
          <a:pathLst>
            <a:path>
              <a:moveTo>
                <a:pt x="0" y="45720"/>
              </a:moveTo>
              <a:lnTo>
                <a:pt x="59750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99509" y="3087721"/>
        <a:ext cx="31405" cy="6281"/>
      </dsp:txXfrm>
    </dsp:sp>
    <dsp:sp modelId="{B9A3CF41-2762-41AB-B4BB-2EC3A1D64AB3}">
      <dsp:nvSpPr>
        <dsp:cNvPr id="0" name=""/>
        <dsp:cNvSpPr/>
      </dsp:nvSpPr>
      <dsp:spPr>
        <a:xfrm>
          <a:off x="1487364" y="2271593"/>
          <a:ext cx="2730895" cy="163853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rtl="0">
            <a:lnSpc>
              <a:spcPct val="90000"/>
            </a:lnSpc>
            <a:spcBef>
              <a:spcPct val="0"/>
            </a:spcBef>
            <a:spcAft>
              <a:spcPct val="35000"/>
            </a:spcAft>
            <a:buNone/>
          </a:pPr>
          <a:r>
            <a:rPr lang="en-GB" sz="3800" kern="1200" dirty="0">
              <a:latin typeface="Sitka Banner"/>
            </a:rPr>
            <a:t> 30 Minute lecture</a:t>
          </a:r>
          <a:endParaRPr lang="en-GB" sz="3800" kern="1200" dirty="0"/>
        </a:p>
      </dsp:txBody>
      <dsp:txXfrm>
        <a:off x="1487364" y="2271593"/>
        <a:ext cx="2730895" cy="1638537"/>
      </dsp:txXfrm>
    </dsp:sp>
    <dsp:sp modelId="{259596E9-613C-49DB-A7F1-4DAF52381D54}">
      <dsp:nvSpPr>
        <dsp:cNvPr id="0" name=""/>
        <dsp:cNvSpPr/>
      </dsp:nvSpPr>
      <dsp:spPr>
        <a:xfrm>
          <a:off x="2852811" y="3908331"/>
          <a:ext cx="3359001" cy="597505"/>
        </a:xfrm>
        <a:custGeom>
          <a:avLst/>
          <a:gdLst/>
          <a:ahLst/>
          <a:cxnLst/>
          <a:rect l="0" t="0" r="0" b="0"/>
          <a:pathLst>
            <a:path>
              <a:moveTo>
                <a:pt x="3359001" y="0"/>
              </a:moveTo>
              <a:lnTo>
                <a:pt x="3359001" y="315852"/>
              </a:lnTo>
              <a:lnTo>
                <a:pt x="0" y="315852"/>
              </a:lnTo>
              <a:lnTo>
                <a:pt x="0" y="59750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46881" y="4203943"/>
        <a:ext cx="170861" cy="6281"/>
      </dsp:txXfrm>
    </dsp:sp>
    <dsp:sp modelId="{4B40F4F7-3F98-45CA-AFFF-50C0408552EA}">
      <dsp:nvSpPr>
        <dsp:cNvPr id="0" name=""/>
        <dsp:cNvSpPr/>
      </dsp:nvSpPr>
      <dsp:spPr>
        <a:xfrm>
          <a:off x="4846365" y="2271593"/>
          <a:ext cx="2730895" cy="163853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rtl="0">
            <a:lnSpc>
              <a:spcPct val="90000"/>
            </a:lnSpc>
            <a:spcBef>
              <a:spcPct val="0"/>
            </a:spcBef>
            <a:spcAft>
              <a:spcPct val="35000"/>
            </a:spcAft>
            <a:buNone/>
          </a:pPr>
          <a:r>
            <a:rPr lang="en-GB" sz="3800" kern="1200" dirty="0">
              <a:latin typeface="Sitka Banner"/>
            </a:rPr>
            <a:t>30 Minute Workshop </a:t>
          </a:r>
          <a:endParaRPr lang="en-GB" sz="3800" kern="1200" dirty="0"/>
        </a:p>
      </dsp:txBody>
      <dsp:txXfrm>
        <a:off x="4846365" y="2271593"/>
        <a:ext cx="2730895" cy="1638537"/>
      </dsp:txXfrm>
    </dsp:sp>
    <dsp:sp modelId="{3E3EBF99-2BE1-4EB9-8913-8DAC502A23E6}">
      <dsp:nvSpPr>
        <dsp:cNvPr id="0" name=""/>
        <dsp:cNvSpPr/>
      </dsp:nvSpPr>
      <dsp:spPr>
        <a:xfrm>
          <a:off x="1487364" y="4538237"/>
          <a:ext cx="2730895" cy="163853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rtl="0">
            <a:lnSpc>
              <a:spcPct val="90000"/>
            </a:lnSpc>
            <a:spcBef>
              <a:spcPct val="0"/>
            </a:spcBef>
            <a:spcAft>
              <a:spcPct val="35000"/>
            </a:spcAft>
            <a:buNone/>
          </a:pPr>
          <a:r>
            <a:rPr lang="en-GB" sz="3800" kern="1200" dirty="0">
              <a:latin typeface="Sitka Banner"/>
            </a:rPr>
            <a:t> Workshop activities</a:t>
          </a:r>
          <a:endParaRPr lang="en-GB" sz="3800" kern="1200" dirty="0"/>
        </a:p>
      </dsp:txBody>
      <dsp:txXfrm>
        <a:off x="1487364" y="4538237"/>
        <a:ext cx="2730895" cy="16385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3EE11-9A99-410F-B99B-2A9EAFD703DF}">
      <dsp:nvSpPr>
        <dsp:cNvPr id="0" name=""/>
        <dsp:cNvSpPr/>
      </dsp:nvSpPr>
      <dsp:spPr>
        <a:xfrm>
          <a:off x="0" y="968213"/>
          <a:ext cx="5609230" cy="478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F61088-6764-4A38-AF78-8E89A6177BBC}">
      <dsp:nvSpPr>
        <dsp:cNvPr id="0" name=""/>
        <dsp:cNvSpPr/>
      </dsp:nvSpPr>
      <dsp:spPr>
        <a:xfrm>
          <a:off x="280461" y="687773"/>
          <a:ext cx="3926461" cy="560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411" tIns="0" rIns="148411" bIns="0" numCol="1" spcCol="1270" anchor="ctr" anchorCtr="0">
          <a:noAutofit/>
        </a:bodyPr>
        <a:lstStyle/>
        <a:p>
          <a:pPr marL="0" lvl="0" indent="0" algn="l" defTabSz="844550">
            <a:lnSpc>
              <a:spcPct val="90000"/>
            </a:lnSpc>
            <a:spcBef>
              <a:spcPct val="0"/>
            </a:spcBef>
            <a:spcAft>
              <a:spcPct val="35000"/>
            </a:spcAft>
            <a:buNone/>
          </a:pPr>
          <a:r>
            <a:rPr lang="en-GB" sz="1900" kern="1200"/>
            <a:t>General introduction to tort law. </a:t>
          </a:r>
          <a:endParaRPr lang="en-US" sz="1900" kern="1200"/>
        </a:p>
      </dsp:txBody>
      <dsp:txXfrm>
        <a:off x="307841" y="715153"/>
        <a:ext cx="3871701" cy="506120"/>
      </dsp:txXfrm>
    </dsp:sp>
    <dsp:sp modelId="{1F1971C6-93AD-46C4-B23F-361F682CA6E0}">
      <dsp:nvSpPr>
        <dsp:cNvPr id="0" name=""/>
        <dsp:cNvSpPr/>
      </dsp:nvSpPr>
      <dsp:spPr>
        <a:xfrm>
          <a:off x="0" y="1830054"/>
          <a:ext cx="5609230" cy="478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83A025-6B96-4C8B-A562-795A9D91E5F5}">
      <dsp:nvSpPr>
        <dsp:cNvPr id="0" name=""/>
        <dsp:cNvSpPr/>
      </dsp:nvSpPr>
      <dsp:spPr>
        <a:xfrm>
          <a:off x="280461" y="1549613"/>
          <a:ext cx="3926461" cy="5608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411" tIns="0" rIns="148411" bIns="0" numCol="1" spcCol="1270" anchor="ctr" anchorCtr="0">
          <a:noAutofit/>
        </a:bodyPr>
        <a:lstStyle/>
        <a:p>
          <a:pPr marL="0" lvl="0" indent="0" algn="l" defTabSz="844550">
            <a:lnSpc>
              <a:spcPct val="90000"/>
            </a:lnSpc>
            <a:spcBef>
              <a:spcPct val="0"/>
            </a:spcBef>
            <a:spcAft>
              <a:spcPct val="35000"/>
            </a:spcAft>
            <a:buNone/>
          </a:pPr>
          <a:r>
            <a:rPr lang="en-GB" sz="1900" kern="1200"/>
            <a:t>Duty of care. </a:t>
          </a:r>
          <a:endParaRPr lang="en-US" sz="1900" kern="1200"/>
        </a:p>
      </dsp:txBody>
      <dsp:txXfrm>
        <a:off x="307841" y="1576993"/>
        <a:ext cx="3871701" cy="506120"/>
      </dsp:txXfrm>
    </dsp:sp>
    <dsp:sp modelId="{85C25072-88F3-472C-B3F3-E7A653FD0F9B}">
      <dsp:nvSpPr>
        <dsp:cNvPr id="0" name=""/>
        <dsp:cNvSpPr/>
      </dsp:nvSpPr>
      <dsp:spPr>
        <a:xfrm>
          <a:off x="0" y="2691894"/>
          <a:ext cx="5609230" cy="478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F281D9-CDAA-4B07-A483-EC3DE06BEF89}">
      <dsp:nvSpPr>
        <dsp:cNvPr id="0" name=""/>
        <dsp:cNvSpPr/>
      </dsp:nvSpPr>
      <dsp:spPr>
        <a:xfrm>
          <a:off x="280461" y="2411454"/>
          <a:ext cx="3926461" cy="5608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411" tIns="0" rIns="148411" bIns="0" numCol="1" spcCol="1270" anchor="ctr" anchorCtr="0">
          <a:noAutofit/>
        </a:bodyPr>
        <a:lstStyle/>
        <a:p>
          <a:pPr marL="0" lvl="0" indent="0" algn="l" defTabSz="844550">
            <a:lnSpc>
              <a:spcPct val="90000"/>
            </a:lnSpc>
            <a:spcBef>
              <a:spcPct val="0"/>
            </a:spcBef>
            <a:spcAft>
              <a:spcPct val="35000"/>
            </a:spcAft>
            <a:buNone/>
          </a:pPr>
          <a:r>
            <a:rPr lang="en-GB" sz="1900" kern="1200"/>
            <a:t>Activities </a:t>
          </a:r>
          <a:endParaRPr lang="en-US" sz="1900" kern="1200"/>
        </a:p>
      </dsp:txBody>
      <dsp:txXfrm>
        <a:off x="307841" y="2438834"/>
        <a:ext cx="3871701" cy="506120"/>
      </dsp:txXfrm>
    </dsp:sp>
    <dsp:sp modelId="{7FE3ACB6-F039-4484-8957-FA8CB45DFDA9}">
      <dsp:nvSpPr>
        <dsp:cNvPr id="0" name=""/>
        <dsp:cNvSpPr/>
      </dsp:nvSpPr>
      <dsp:spPr>
        <a:xfrm>
          <a:off x="0" y="3553734"/>
          <a:ext cx="5609230"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95AF9F-4A21-4407-A527-C0D1D7C10908}">
      <dsp:nvSpPr>
        <dsp:cNvPr id="0" name=""/>
        <dsp:cNvSpPr/>
      </dsp:nvSpPr>
      <dsp:spPr>
        <a:xfrm>
          <a:off x="280461" y="3273294"/>
          <a:ext cx="3926461" cy="560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411" tIns="0" rIns="148411" bIns="0" numCol="1" spcCol="1270" anchor="ctr" anchorCtr="0">
          <a:noAutofit/>
        </a:bodyPr>
        <a:lstStyle/>
        <a:p>
          <a:pPr marL="0" lvl="0" indent="0" algn="l" defTabSz="844550">
            <a:lnSpc>
              <a:spcPct val="90000"/>
            </a:lnSpc>
            <a:spcBef>
              <a:spcPct val="0"/>
            </a:spcBef>
            <a:spcAft>
              <a:spcPct val="35000"/>
            </a:spcAft>
            <a:buNone/>
          </a:pPr>
          <a:r>
            <a:rPr lang="en-GB" sz="1900" kern="1200"/>
            <a:t>Kahoot. </a:t>
          </a:r>
          <a:endParaRPr lang="en-US" sz="1900" kern="1200"/>
        </a:p>
      </dsp:txBody>
      <dsp:txXfrm>
        <a:off x="307841" y="3300674"/>
        <a:ext cx="3871701" cy="5061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AA457-557A-4627-B088-626BB6C279CD}">
      <dsp:nvSpPr>
        <dsp:cNvPr id="0" name=""/>
        <dsp:cNvSpPr/>
      </dsp:nvSpPr>
      <dsp:spPr>
        <a:xfrm>
          <a:off x="81543" y="8"/>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Tort law categories are split into numerous including:</a:t>
          </a:r>
          <a:endParaRPr lang="en-US" sz="2000" kern="1200"/>
        </a:p>
      </dsp:txBody>
      <dsp:txXfrm>
        <a:off x="81543" y="8"/>
        <a:ext cx="2443711" cy="1466227"/>
      </dsp:txXfrm>
    </dsp:sp>
    <dsp:sp modelId="{6F4C3D91-FB65-4F82-99C6-05B4F250430B}">
      <dsp:nvSpPr>
        <dsp:cNvPr id="0" name=""/>
        <dsp:cNvSpPr/>
      </dsp:nvSpPr>
      <dsp:spPr>
        <a:xfrm>
          <a:off x="2769626" y="8"/>
          <a:ext cx="2443711" cy="146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1. Negligence. </a:t>
          </a:r>
          <a:endParaRPr lang="en-US" sz="2000" kern="1200"/>
        </a:p>
      </dsp:txBody>
      <dsp:txXfrm>
        <a:off x="2769626" y="8"/>
        <a:ext cx="2443711" cy="1466227"/>
      </dsp:txXfrm>
    </dsp:sp>
    <dsp:sp modelId="{71760962-C713-43FC-851A-6129AF112EAF}">
      <dsp:nvSpPr>
        <dsp:cNvPr id="0" name=""/>
        <dsp:cNvSpPr/>
      </dsp:nvSpPr>
      <dsp:spPr>
        <a:xfrm>
          <a:off x="5457709" y="8"/>
          <a:ext cx="2443711" cy="146622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 Trespass. </a:t>
          </a:r>
          <a:endParaRPr lang="en-US" sz="2000" kern="1200"/>
        </a:p>
      </dsp:txBody>
      <dsp:txXfrm>
        <a:off x="5457709" y="8"/>
        <a:ext cx="2443711" cy="1466227"/>
      </dsp:txXfrm>
    </dsp:sp>
    <dsp:sp modelId="{942D8EB2-45EF-42A5-AB23-CF095B0B9A7A}">
      <dsp:nvSpPr>
        <dsp:cNvPr id="0" name=""/>
        <dsp:cNvSpPr/>
      </dsp:nvSpPr>
      <dsp:spPr>
        <a:xfrm>
          <a:off x="8145792" y="8"/>
          <a:ext cx="2443711" cy="14662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3. Defamation. </a:t>
          </a:r>
          <a:endParaRPr lang="en-US" sz="2000" kern="1200"/>
        </a:p>
      </dsp:txBody>
      <dsp:txXfrm>
        <a:off x="8145792" y="8"/>
        <a:ext cx="2443711" cy="1466227"/>
      </dsp:txXfrm>
    </dsp:sp>
    <dsp:sp modelId="{F2F03F4C-1F8B-4F79-975D-E68E1A316BB2}">
      <dsp:nvSpPr>
        <dsp:cNvPr id="0" name=""/>
        <dsp:cNvSpPr/>
      </dsp:nvSpPr>
      <dsp:spPr>
        <a:xfrm>
          <a:off x="2769626" y="1710606"/>
          <a:ext cx="2443711" cy="146622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4. Nuisance.</a:t>
          </a:r>
          <a:endParaRPr lang="en-US" sz="2000" kern="1200"/>
        </a:p>
      </dsp:txBody>
      <dsp:txXfrm>
        <a:off x="2769626" y="1710606"/>
        <a:ext cx="2443711" cy="1466227"/>
      </dsp:txXfrm>
    </dsp:sp>
    <dsp:sp modelId="{3BD784FA-B607-4A69-9FD1-4745A0D6408A}">
      <dsp:nvSpPr>
        <dsp:cNvPr id="0" name=""/>
        <dsp:cNvSpPr/>
      </dsp:nvSpPr>
      <dsp:spPr>
        <a:xfrm>
          <a:off x="5457709" y="1710606"/>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And much more which we will discuss throughout this module.</a:t>
          </a:r>
          <a:endParaRPr lang="en-US" sz="2000" kern="1200"/>
        </a:p>
      </dsp:txBody>
      <dsp:txXfrm>
        <a:off x="5457709" y="1710606"/>
        <a:ext cx="2443711" cy="14662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4A569-B1ED-419C-9BDD-1C91CC235DEC}">
      <dsp:nvSpPr>
        <dsp:cNvPr id="0" name=""/>
        <dsp:cNvSpPr/>
      </dsp:nvSpPr>
      <dsp:spPr>
        <a:xfrm>
          <a:off x="81543" y="8"/>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Concerns someone being injured or wronged. </a:t>
          </a:r>
          <a:endParaRPr lang="en-US" sz="2300" kern="1200"/>
        </a:p>
      </dsp:txBody>
      <dsp:txXfrm>
        <a:off x="81543" y="8"/>
        <a:ext cx="2443711" cy="1466227"/>
      </dsp:txXfrm>
    </dsp:sp>
    <dsp:sp modelId="{B71D456B-7D30-424F-BCCF-F738595405C2}">
      <dsp:nvSpPr>
        <dsp:cNvPr id="0" name=""/>
        <dsp:cNvSpPr/>
      </dsp:nvSpPr>
      <dsp:spPr>
        <a:xfrm>
          <a:off x="2769626" y="8"/>
          <a:ext cx="2443711" cy="146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For example, an individual being hit by a car. </a:t>
          </a:r>
          <a:endParaRPr lang="en-US" sz="2300" kern="1200"/>
        </a:p>
      </dsp:txBody>
      <dsp:txXfrm>
        <a:off x="2769626" y="8"/>
        <a:ext cx="2443711" cy="1466227"/>
      </dsp:txXfrm>
    </dsp:sp>
    <dsp:sp modelId="{799E0AB2-0B56-494F-B4FA-B94FBF380852}">
      <dsp:nvSpPr>
        <dsp:cNvPr id="0" name=""/>
        <dsp:cNvSpPr/>
      </dsp:nvSpPr>
      <dsp:spPr>
        <a:xfrm>
          <a:off x="5457709" y="8"/>
          <a:ext cx="2443711" cy="146622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Psychological harm. </a:t>
          </a:r>
          <a:endParaRPr lang="en-US" sz="2300" kern="1200"/>
        </a:p>
      </dsp:txBody>
      <dsp:txXfrm>
        <a:off x="5457709" y="8"/>
        <a:ext cx="2443711" cy="1466227"/>
      </dsp:txXfrm>
    </dsp:sp>
    <dsp:sp modelId="{8C2C7D2F-F88F-4A1D-86C4-D643FF127B76}">
      <dsp:nvSpPr>
        <dsp:cNvPr id="0" name=""/>
        <dsp:cNvSpPr/>
      </dsp:nvSpPr>
      <dsp:spPr>
        <a:xfrm>
          <a:off x="8145792" y="8"/>
          <a:ext cx="2443711" cy="14662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Damages.</a:t>
          </a:r>
          <a:endParaRPr lang="en-US" sz="2300" kern="1200"/>
        </a:p>
      </dsp:txBody>
      <dsp:txXfrm>
        <a:off x="8145792" y="8"/>
        <a:ext cx="2443711" cy="1466227"/>
      </dsp:txXfrm>
    </dsp:sp>
    <dsp:sp modelId="{129D4E17-5FBA-42FD-B0D3-C0D3F76355C4}">
      <dsp:nvSpPr>
        <dsp:cNvPr id="0" name=""/>
        <dsp:cNvSpPr/>
      </dsp:nvSpPr>
      <dsp:spPr>
        <a:xfrm>
          <a:off x="1425585" y="1710606"/>
          <a:ext cx="2443711" cy="146622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Injury.</a:t>
          </a:r>
          <a:endParaRPr lang="en-US" sz="2300" kern="1200"/>
        </a:p>
      </dsp:txBody>
      <dsp:txXfrm>
        <a:off x="1425585" y="1710606"/>
        <a:ext cx="2443711" cy="1466227"/>
      </dsp:txXfrm>
    </dsp:sp>
    <dsp:sp modelId="{5295F021-173A-4B80-8295-CB05559EF6EF}">
      <dsp:nvSpPr>
        <dsp:cNvPr id="0" name=""/>
        <dsp:cNvSpPr/>
      </dsp:nvSpPr>
      <dsp:spPr>
        <a:xfrm>
          <a:off x="4113668" y="1710606"/>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Wronged = an interference with the individuals' rights. </a:t>
          </a:r>
          <a:endParaRPr lang="en-US" sz="2300" kern="1200"/>
        </a:p>
      </dsp:txBody>
      <dsp:txXfrm>
        <a:off x="4113668" y="1710606"/>
        <a:ext cx="2443711" cy="1466227"/>
      </dsp:txXfrm>
    </dsp:sp>
    <dsp:sp modelId="{224637E9-D1E8-4F3A-B5DD-19B6636D647F}">
      <dsp:nvSpPr>
        <dsp:cNvPr id="0" name=""/>
        <dsp:cNvSpPr/>
      </dsp:nvSpPr>
      <dsp:spPr>
        <a:xfrm>
          <a:off x="6801751" y="1710606"/>
          <a:ext cx="2443711" cy="146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For example, trespassing on an individual's land.</a:t>
          </a:r>
          <a:endParaRPr lang="en-US" sz="2300" kern="1200"/>
        </a:p>
      </dsp:txBody>
      <dsp:txXfrm>
        <a:off x="6801751" y="1710606"/>
        <a:ext cx="2443711" cy="14662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3116F-3B04-498D-A6E4-3B529F7250E0}">
      <dsp:nvSpPr>
        <dsp:cNvPr id="0" name=""/>
        <dsp:cNvSpPr/>
      </dsp:nvSpPr>
      <dsp:spPr>
        <a:xfrm>
          <a:off x="81543" y="8"/>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Just because you bring a claim does not mean it is going to be successful. </a:t>
          </a:r>
          <a:endParaRPr lang="en-US" sz="1900" kern="1200"/>
        </a:p>
      </dsp:txBody>
      <dsp:txXfrm>
        <a:off x="81543" y="8"/>
        <a:ext cx="2443711" cy="1466227"/>
      </dsp:txXfrm>
    </dsp:sp>
    <dsp:sp modelId="{9E83FE3A-4790-40A5-BF6D-4E52117B2C06}">
      <dsp:nvSpPr>
        <dsp:cNvPr id="0" name=""/>
        <dsp:cNvSpPr/>
      </dsp:nvSpPr>
      <dsp:spPr>
        <a:xfrm>
          <a:off x="2769626" y="8"/>
          <a:ext cx="2443711" cy="146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When considering whether a tort has been committed the courts will consider; </a:t>
          </a:r>
          <a:endParaRPr lang="en-US" sz="1900" kern="1200"/>
        </a:p>
      </dsp:txBody>
      <dsp:txXfrm>
        <a:off x="2769626" y="8"/>
        <a:ext cx="2443711" cy="1466227"/>
      </dsp:txXfrm>
    </dsp:sp>
    <dsp:sp modelId="{30FF9BA4-5EB8-4C00-B100-577AC29605BD}">
      <dsp:nvSpPr>
        <dsp:cNvPr id="0" name=""/>
        <dsp:cNvSpPr/>
      </dsp:nvSpPr>
      <dsp:spPr>
        <a:xfrm>
          <a:off x="5457709" y="8"/>
          <a:ext cx="2443711" cy="146622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past</a:t>
          </a:r>
          <a:endParaRPr lang="en-US" sz="1900" kern="1200"/>
        </a:p>
      </dsp:txBody>
      <dsp:txXfrm>
        <a:off x="5457709" y="8"/>
        <a:ext cx="2443711" cy="1466227"/>
      </dsp:txXfrm>
    </dsp:sp>
    <dsp:sp modelId="{D59E9F35-BFBA-44E0-9058-9214F8A9908A}">
      <dsp:nvSpPr>
        <dsp:cNvPr id="0" name=""/>
        <dsp:cNvSpPr/>
      </dsp:nvSpPr>
      <dsp:spPr>
        <a:xfrm>
          <a:off x="8145792" y="8"/>
          <a:ext cx="2443711" cy="14662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present </a:t>
          </a:r>
          <a:endParaRPr lang="en-US" sz="1900" kern="1200"/>
        </a:p>
      </dsp:txBody>
      <dsp:txXfrm>
        <a:off x="8145792" y="8"/>
        <a:ext cx="2443711" cy="1466227"/>
      </dsp:txXfrm>
    </dsp:sp>
    <dsp:sp modelId="{FEE66F2E-05E2-44E9-948C-5021E2D63C28}">
      <dsp:nvSpPr>
        <dsp:cNvPr id="0" name=""/>
        <dsp:cNvSpPr/>
      </dsp:nvSpPr>
      <dsp:spPr>
        <a:xfrm>
          <a:off x="2769626" y="1710606"/>
          <a:ext cx="2443711" cy="146622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future</a:t>
          </a:r>
          <a:endParaRPr lang="en-US" sz="1900" kern="1200"/>
        </a:p>
      </dsp:txBody>
      <dsp:txXfrm>
        <a:off x="2769626" y="1710606"/>
        <a:ext cx="2443711" cy="1466227"/>
      </dsp:txXfrm>
    </dsp:sp>
    <dsp:sp modelId="{D5491B65-195A-4C74-9390-2728DEB9A7F9}">
      <dsp:nvSpPr>
        <dsp:cNvPr id="0" name=""/>
        <dsp:cNvSpPr/>
      </dsp:nvSpPr>
      <dsp:spPr>
        <a:xfrm>
          <a:off x="5457709" y="1710606"/>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Demonstrates by the case of Woodroffe-Hedley v Cuthbertson (20 June 1997) QBD.</a:t>
          </a:r>
          <a:endParaRPr lang="en-US" sz="1900" kern="1200"/>
        </a:p>
      </dsp:txBody>
      <dsp:txXfrm>
        <a:off x="5457709" y="1710606"/>
        <a:ext cx="2443711" cy="14662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C26405-D2A0-4632-8F91-A3D99D6C79BA}">
      <dsp:nvSpPr>
        <dsp:cNvPr id="0" name=""/>
        <dsp:cNvSpPr/>
      </dsp:nvSpPr>
      <dsp:spPr>
        <a:xfrm>
          <a:off x="0" y="83110"/>
          <a:ext cx="5609230" cy="8739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Let's look at some examples; </a:t>
          </a:r>
          <a:endParaRPr lang="en-US" sz="1600" kern="1200"/>
        </a:p>
      </dsp:txBody>
      <dsp:txXfrm>
        <a:off x="42663" y="125773"/>
        <a:ext cx="5523904" cy="788627"/>
      </dsp:txXfrm>
    </dsp:sp>
    <dsp:sp modelId="{B3C50A29-377C-4384-8A6F-1D198E0E3FBC}">
      <dsp:nvSpPr>
        <dsp:cNvPr id="0" name=""/>
        <dsp:cNvSpPr/>
      </dsp:nvSpPr>
      <dsp:spPr>
        <a:xfrm>
          <a:off x="0" y="1003143"/>
          <a:ext cx="5609230" cy="8739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1. '' A pedestrian is knocked down and killed by a speeding motorist''.</a:t>
          </a:r>
          <a:endParaRPr lang="en-US" sz="1600" kern="1200"/>
        </a:p>
      </dsp:txBody>
      <dsp:txXfrm>
        <a:off x="42663" y="1045806"/>
        <a:ext cx="5523904" cy="788627"/>
      </dsp:txXfrm>
    </dsp:sp>
    <dsp:sp modelId="{27DF224F-979A-4EE3-9396-77AFC80A5BD1}">
      <dsp:nvSpPr>
        <dsp:cNvPr id="0" name=""/>
        <dsp:cNvSpPr/>
      </dsp:nvSpPr>
      <dsp:spPr>
        <a:xfrm>
          <a:off x="0" y="1923177"/>
          <a:ext cx="5609230" cy="8739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2. ''A school fails to diagnose a student's dyslexia, believing the student's poor performance is simply down to laziness. The student fails their GCSE's''. </a:t>
          </a:r>
          <a:endParaRPr lang="en-US" sz="1600" kern="1200"/>
        </a:p>
      </dsp:txBody>
      <dsp:txXfrm>
        <a:off x="42663" y="1965840"/>
        <a:ext cx="5523904" cy="788627"/>
      </dsp:txXfrm>
    </dsp:sp>
    <dsp:sp modelId="{9B689032-A97D-4486-887A-C25A1E7C34ED}">
      <dsp:nvSpPr>
        <dsp:cNvPr id="0" name=""/>
        <dsp:cNvSpPr/>
      </dsp:nvSpPr>
      <dsp:spPr>
        <a:xfrm>
          <a:off x="0" y="2843210"/>
          <a:ext cx="5609230" cy="873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3. The lead singer of a smith's tribute band is branded a ' meat-eating wannabe who can't hold a note' on their former management's website''. </a:t>
          </a:r>
          <a:endParaRPr lang="en-US" sz="1600" kern="1200"/>
        </a:p>
      </dsp:txBody>
      <dsp:txXfrm>
        <a:off x="42663" y="2885873"/>
        <a:ext cx="5523904" cy="788627"/>
      </dsp:txXfrm>
    </dsp:sp>
    <dsp:sp modelId="{456C039A-40F0-42A9-9570-FF96F38DB37D}">
      <dsp:nvSpPr>
        <dsp:cNvPr id="0" name=""/>
        <dsp:cNvSpPr/>
      </dsp:nvSpPr>
      <dsp:spPr>
        <a:xfrm>
          <a:off x="0" y="3763244"/>
          <a:ext cx="5609230" cy="87395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K Horsey &amp; E Rackley, (2017) Tort law. </a:t>
          </a:r>
          <a:endParaRPr lang="en-US" sz="1600" kern="1200"/>
        </a:p>
      </dsp:txBody>
      <dsp:txXfrm>
        <a:off x="42663" y="3805907"/>
        <a:ext cx="5523904" cy="7886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9FBC2F-CE80-49FE-A0A4-B3CDC42E0B63}">
      <dsp:nvSpPr>
        <dsp:cNvPr id="0" name=""/>
        <dsp:cNvSpPr/>
      </dsp:nvSpPr>
      <dsp:spPr>
        <a:xfrm>
          <a:off x="0" y="141207"/>
          <a:ext cx="5664038"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Mary loses her arm due to an accident at work?</a:t>
          </a:r>
          <a:endParaRPr lang="en-US" sz="2800" kern="1200"/>
        </a:p>
      </dsp:txBody>
      <dsp:txXfrm>
        <a:off x="54373" y="195580"/>
        <a:ext cx="5555292" cy="1005094"/>
      </dsp:txXfrm>
    </dsp:sp>
    <dsp:sp modelId="{E0C0AD3A-3583-4AE9-85E4-0A1859DD5EF2}">
      <dsp:nvSpPr>
        <dsp:cNvPr id="0" name=""/>
        <dsp:cNvSpPr/>
      </dsp:nvSpPr>
      <dsp:spPr>
        <a:xfrm>
          <a:off x="0" y="1335687"/>
          <a:ext cx="5664038" cy="1113840"/>
        </a:xfrm>
        <a:prstGeom prst="roundRect">
          <a:avLst/>
        </a:prstGeom>
        <a:solidFill>
          <a:schemeClr val="accent2">
            <a:hueOff val="-6070200"/>
            <a:satOff val="977"/>
            <a:lumOff val="26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Tim crashes his car into a tree after consuming heroin. </a:t>
          </a:r>
          <a:endParaRPr lang="en-US" sz="2800" kern="1200"/>
        </a:p>
      </dsp:txBody>
      <dsp:txXfrm>
        <a:off x="54373" y="1390060"/>
        <a:ext cx="5555292" cy="1005094"/>
      </dsp:txXfrm>
    </dsp:sp>
    <dsp:sp modelId="{95F9580E-3E3D-4753-B7DB-D18FB640F843}">
      <dsp:nvSpPr>
        <dsp:cNvPr id="0" name=""/>
        <dsp:cNvSpPr/>
      </dsp:nvSpPr>
      <dsp:spPr>
        <a:xfrm>
          <a:off x="0" y="2530167"/>
          <a:ext cx="5664038" cy="1113840"/>
        </a:xfrm>
        <a:prstGeom prst="roundRect">
          <a:avLst/>
        </a:prstGeom>
        <a:solidFill>
          <a:schemeClr val="accent2">
            <a:hueOff val="-12140401"/>
            <a:satOff val="1954"/>
            <a:lumOff val="53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As the result of a missed medical issue, Zak has a heart attack. </a:t>
          </a:r>
          <a:endParaRPr lang="en-US" sz="2800" kern="1200"/>
        </a:p>
      </dsp:txBody>
      <dsp:txXfrm>
        <a:off x="54373" y="2584540"/>
        <a:ext cx="5555292" cy="1005094"/>
      </dsp:txXfrm>
    </dsp:sp>
    <dsp:sp modelId="{D766DF3A-6C88-4783-8C5F-A1476D882C75}">
      <dsp:nvSpPr>
        <dsp:cNvPr id="0" name=""/>
        <dsp:cNvSpPr/>
      </dsp:nvSpPr>
      <dsp:spPr>
        <a:xfrm>
          <a:off x="0" y="3724647"/>
          <a:ext cx="5664038" cy="1113840"/>
        </a:xfrm>
        <a:prstGeom prst="roundRect">
          <a:avLst/>
        </a:prstGeom>
        <a:solidFill>
          <a:schemeClr val="accent2">
            <a:hueOff val="-18210601"/>
            <a:satOff val="2931"/>
            <a:lumOff val="8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Which one of these individual should be given compensation?</a:t>
          </a:r>
          <a:endParaRPr lang="en-US" sz="2800" kern="1200"/>
        </a:p>
      </dsp:txBody>
      <dsp:txXfrm>
        <a:off x="54373" y="3779020"/>
        <a:ext cx="5555292" cy="10050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98D94-DCD6-4581-9FB2-22B81D5CCA6F}">
      <dsp:nvSpPr>
        <dsp:cNvPr id="0" name=""/>
        <dsp:cNvSpPr/>
      </dsp:nvSpPr>
      <dsp:spPr>
        <a:xfrm>
          <a:off x="0" y="2458"/>
          <a:ext cx="613223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7792DA-F36C-48D6-B56A-8DC0C0172C15}">
      <dsp:nvSpPr>
        <dsp:cNvPr id="0" name=""/>
        <dsp:cNvSpPr/>
      </dsp:nvSpPr>
      <dsp:spPr>
        <a:xfrm>
          <a:off x="0" y="2458"/>
          <a:ext cx="6132236" cy="1676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dirty="0"/>
            <a:t>Tort law</a:t>
          </a:r>
          <a:r>
            <a:rPr lang="en-GB" sz="3100" kern="1200" dirty="0">
              <a:latin typeface="Sitka Banner"/>
            </a:rPr>
            <a:t> case outcomes;</a:t>
          </a:r>
          <a:endParaRPr lang="en-GB" sz="3100" kern="1200" dirty="0"/>
        </a:p>
      </dsp:txBody>
      <dsp:txXfrm>
        <a:off x="0" y="2458"/>
        <a:ext cx="6132236" cy="1676683"/>
      </dsp:txXfrm>
    </dsp:sp>
    <dsp:sp modelId="{691DB85D-297D-4EDD-925F-E18C75EED4C5}">
      <dsp:nvSpPr>
        <dsp:cNvPr id="0" name=""/>
        <dsp:cNvSpPr/>
      </dsp:nvSpPr>
      <dsp:spPr>
        <a:xfrm>
          <a:off x="0" y="1679141"/>
          <a:ext cx="6132236" cy="0"/>
        </a:xfrm>
        <a:prstGeom prst="line">
          <a:avLst/>
        </a:prstGeom>
        <a:solidFill>
          <a:schemeClr val="accent5">
            <a:hueOff val="4068545"/>
            <a:satOff val="27599"/>
            <a:lumOff val="-391"/>
            <a:alphaOff val="0"/>
          </a:schemeClr>
        </a:solidFill>
        <a:ln w="12700" cap="flat" cmpd="sng" algn="ctr">
          <a:solidFill>
            <a:schemeClr val="accent5">
              <a:hueOff val="4068545"/>
              <a:satOff val="27599"/>
              <a:lumOff val="-3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226A8E-63CA-454A-981F-714CB69D15DD}">
      <dsp:nvSpPr>
        <dsp:cNvPr id="0" name=""/>
        <dsp:cNvSpPr/>
      </dsp:nvSpPr>
      <dsp:spPr>
        <a:xfrm>
          <a:off x="0" y="1679141"/>
          <a:ext cx="6132236" cy="1676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Deterrence- this is where the law tries to deter another individual from carrying out the same acts. </a:t>
          </a:r>
          <a:endParaRPr lang="en-US" sz="3100" kern="1200" dirty="0"/>
        </a:p>
      </dsp:txBody>
      <dsp:txXfrm>
        <a:off x="0" y="1679141"/>
        <a:ext cx="6132236" cy="1676683"/>
      </dsp:txXfrm>
    </dsp:sp>
    <dsp:sp modelId="{4DE9E8B8-785D-483F-A423-62051BA0865A}">
      <dsp:nvSpPr>
        <dsp:cNvPr id="0" name=""/>
        <dsp:cNvSpPr/>
      </dsp:nvSpPr>
      <dsp:spPr>
        <a:xfrm>
          <a:off x="0" y="3355824"/>
          <a:ext cx="6132236" cy="0"/>
        </a:xfrm>
        <a:prstGeom prst="line">
          <a:avLst/>
        </a:prstGeom>
        <a:solidFill>
          <a:schemeClr val="accent5">
            <a:hueOff val="8137091"/>
            <a:satOff val="55197"/>
            <a:lumOff val="-783"/>
            <a:alphaOff val="0"/>
          </a:schemeClr>
        </a:solidFill>
        <a:ln w="12700" cap="flat" cmpd="sng" algn="ctr">
          <a:solidFill>
            <a:schemeClr val="accent5">
              <a:hueOff val="8137091"/>
              <a:satOff val="55197"/>
              <a:lumOff val="-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70911C-BED1-427A-9705-3C06D8F19D30}">
      <dsp:nvSpPr>
        <dsp:cNvPr id="0" name=""/>
        <dsp:cNvSpPr/>
      </dsp:nvSpPr>
      <dsp:spPr>
        <a:xfrm>
          <a:off x="0" y="3355824"/>
          <a:ext cx="6132236" cy="1676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It can also be seen as making an example of the individual who has committed to tort. </a:t>
          </a:r>
          <a:endParaRPr lang="en-US" sz="3100" kern="1200" dirty="0"/>
        </a:p>
      </dsp:txBody>
      <dsp:txXfrm>
        <a:off x="0" y="3355824"/>
        <a:ext cx="6132236" cy="167668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A0A29-5E22-42AD-B762-359CAA98594A}">
      <dsp:nvSpPr>
        <dsp:cNvPr id="0" name=""/>
        <dsp:cNvSpPr/>
      </dsp:nvSpPr>
      <dsp:spPr>
        <a:xfrm>
          <a:off x="0" y="7476"/>
          <a:ext cx="5704764" cy="15095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Research tort law cases:</a:t>
          </a:r>
          <a:endParaRPr lang="en-US" sz="3800" kern="1200"/>
        </a:p>
      </dsp:txBody>
      <dsp:txXfrm>
        <a:off x="73690" y="81166"/>
        <a:ext cx="5557384" cy="1362175"/>
      </dsp:txXfrm>
    </dsp:sp>
    <dsp:sp modelId="{9F8E2B3B-F992-478F-B3AA-EB93CBDB703D}">
      <dsp:nvSpPr>
        <dsp:cNvPr id="0" name=""/>
        <dsp:cNvSpPr/>
      </dsp:nvSpPr>
      <dsp:spPr>
        <a:xfrm>
          <a:off x="0" y="1626472"/>
          <a:ext cx="5704764" cy="1509555"/>
        </a:xfrm>
        <a:prstGeom prst="roundRect">
          <a:avLst/>
        </a:prstGeom>
        <a:solidFill>
          <a:schemeClr val="accent2">
            <a:hueOff val="-9105300"/>
            <a:satOff val="1465"/>
            <a:lumOff val="4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Find one that you find interesting:</a:t>
          </a:r>
          <a:endParaRPr lang="en-US" sz="3800" kern="1200"/>
        </a:p>
      </dsp:txBody>
      <dsp:txXfrm>
        <a:off x="73690" y="1700162"/>
        <a:ext cx="5557384" cy="1362175"/>
      </dsp:txXfrm>
    </dsp:sp>
    <dsp:sp modelId="{4718E506-4F8B-49C4-A952-34F101414C14}">
      <dsp:nvSpPr>
        <dsp:cNvPr id="0" name=""/>
        <dsp:cNvSpPr/>
      </dsp:nvSpPr>
      <dsp:spPr>
        <a:xfrm>
          <a:off x="0" y="3245467"/>
          <a:ext cx="5704764" cy="1509555"/>
        </a:xfrm>
        <a:prstGeom prst="roundRect">
          <a:avLst/>
        </a:prstGeom>
        <a:solidFill>
          <a:schemeClr val="accent2">
            <a:hueOff val="-18210601"/>
            <a:satOff val="2931"/>
            <a:lumOff val="8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Feedback to the class. </a:t>
          </a:r>
          <a:endParaRPr lang="en-US" sz="3800" kern="1200"/>
        </a:p>
      </dsp:txBody>
      <dsp:txXfrm>
        <a:off x="73690" y="3319157"/>
        <a:ext cx="5557384" cy="13621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47C730-D971-4422-87D9-CF9E51021115}">
      <dsp:nvSpPr>
        <dsp:cNvPr id="0" name=""/>
        <dsp:cNvSpPr/>
      </dsp:nvSpPr>
      <dsp:spPr>
        <a:xfrm>
          <a:off x="0" y="0"/>
          <a:ext cx="57047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8BE76B-75CB-486F-A89C-ECCABDDF4073}">
      <dsp:nvSpPr>
        <dsp:cNvPr id="0" name=""/>
        <dsp:cNvSpPr/>
      </dsp:nvSpPr>
      <dsp:spPr>
        <a:xfrm>
          <a:off x="0" y="0"/>
          <a:ext cx="5704764" cy="119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As demonstrated by the case of; </a:t>
          </a:r>
          <a:endParaRPr lang="en-US" sz="3300" kern="1200"/>
        </a:p>
      </dsp:txBody>
      <dsp:txXfrm>
        <a:off x="0" y="0"/>
        <a:ext cx="5704764" cy="1190625"/>
      </dsp:txXfrm>
    </dsp:sp>
    <dsp:sp modelId="{1B66F8A6-9F3A-43BA-A114-3510DF12A85F}">
      <dsp:nvSpPr>
        <dsp:cNvPr id="0" name=""/>
        <dsp:cNvSpPr/>
      </dsp:nvSpPr>
      <dsp:spPr>
        <a:xfrm>
          <a:off x="0" y="1190624"/>
          <a:ext cx="5704764" cy="0"/>
        </a:xfrm>
        <a:prstGeom prst="line">
          <a:avLst/>
        </a:prstGeom>
        <a:solidFill>
          <a:schemeClr val="accent5">
            <a:hueOff val="2712364"/>
            <a:satOff val="18399"/>
            <a:lumOff val="-261"/>
            <a:alphaOff val="0"/>
          </a:schemeClr>
        </a:solidFill>
        <a:ln w="12700" cap="flat" cmpd="sng" algn="ctr">
          <a:solidFill>
            <a:schemeClr val="accent5">
              <a:hueOff val="2712364"/>
              <a:satOff val="18399"/>
              <a:lumOff val="-2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8DDD8C-747B-45E6-949C-BA618352B64C}">
      <dsp:nvSpPr>
        <dsp:cNvPr id="0" name=""/>
        <dsp:cNvSpPr/>
      </dsp:nvSpPr>
      <dsp:spPr>
        <a:xfrm>
          <a:off x="0" y="1190625"/>
          <a:ext cx="5704764" cy="119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Campbell v Mirror Group Newspaper [2004].</a:t>
          </a:r>
          <a:endParaRPr lang="en-US" sz="3300" kern="1200"/>
        </a:p>
      </dsp:txBody>
      <dsp:txXfrm>
        <a:off x="0" y="1190625"/>
        <a:ext cx="5704764" cy="1190625"/>
      </dsp:txXfrm>
    </dsp:sp>
    <dsp:sp modelId="{A14C3F15-D41A-468F-9A9A-61967343AA9F}">
      <dsp:nvSpPr>
        <dsp:cNvPr id="0" name=""/>
        <dsp:cNvSpPr/>
      </dsp:nvSpPr>
      <dsp:spPr>
        <a:xfrm>
          <a:off x="0" y="2381249"/>
          <a:ext cx="5704764" cy="0"/>
        </a:xfrm>
        <a:prstGeom prst="line">
          <a:avLst/>
        </a:prstGeom>
        <a:solidFill>
          <a:schemeClr val="accent5">
            <a:hueOff val="5424727"/>
            <a:satOff val="36798"/>
            <a:lumOff val="-522"/>
            <a:alphaOff val="0"/>
          </a:schemeClr>
        </a:solidFill>
        <a:ln w="12700" cap="flat" cmpd="sng" algn="ctr">
          <a:solidFill>
            <a:schemeClr val="accent5">
              <a:hueOff val="5424727"/>
              <a:satOff val="36798"/>
              <a:lumOff val="-5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12B369-EC6E-4B79-A7BB-35560520F43D}">
      <dsp:nvSpPr>
        <dsp:cNvPr id="0" name=""/>
        <dsp:cNvSpPr/>
      </dsp:nvSpPr>
      <dsp:spPr>
        <a:xfrm>
          <a:off x="0" y="2381250"/>
          <a:ext cx="5704764" cy="119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More recently the case of; </a:t>
          </a:r>
          <a:endParaRPr lang="en-US" sz="3300" kern="1200"/>
        </a:p>
      </dsp:txBody>
      <dsp:txXfrm>
        <a:off x="0" y="2381250"/>
        <a:ext cx="5704764" cy="1190625"/>
      </dsp:txXfrm>
    </dsp:sp>
    <dsp:sp modelId="{F9C14FAC-7BB8-4ED9-851D-0D3C82C1DC9E}">
      <dsp:nvSpPr>
        <dsp:cNvPr id="0" name=""/>
        <dsp:cNvSpPr/>
      </dsp:nvSpPr>
      <dsp:spPr>
        <a:xfrm>
          <a:off x="0" y="3571875"/>
          <a:ext cx="5704764" cy="0"/>
        </a:xfrm>
        <a:prstGeom prst="line">
          <a:avLst/>
        </a:prstGeom>
        <a:solidFill>
          <a:schemeClr val="accent5">
            <a:hueOff val="8137091"/>
            <a:satOff val="55197"/>
            <a:lumOff val="-783"/>
            <a:alphaOff val="0"/>
          </a:schemeClr>
        </a:solidFill>
        <a:ln w="12700" cap="flat" cmpd="sng" algn="ctr">
          <a:solidFill>
            <a:schemeClr val="accent5">
              <a:hueOff val="8137091"/>
              <a:satOff val="55197"/>
              <a:lumOff val="-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FBB6D-3BED-40C1-BD90-A28050605F2A}">
      <dsp:nvSpPr>
        <dsp:cNvPr id="0" name=""/>
        <dsp:cNvSpPr/>
      </dsp:nvSpPr>
      <dsp:spPr>
        <a:xfrm>
          <a:off x="0" y="3571875"/>
          <a:ext cx="5704764" cy="119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Vidal-Hall v Google Inc [2014]</a:t>
          </a:r>
          <a:endParaRPr lang="en-US" sz="3300" kern="1200"/>
        </a:p>
      </dsp:txBody>
      <dsp:txXfrm>
        <a:off x="0" y="3571875"/>
        <a:ext cx="5704764" cy="11906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49C70F-74D2-4241-8DC8-99C89C7B4DCD}">
      <dsp:nvSpPr>
        <dsp:cNvPr id="0" name=""/>
        <dsp:cNvSpPr/>
      </dsp:nvSpPr>
      <dsp:spPr>
        <a:xfrm>
          <a:off x="0" y="576"/>
          <a:ext cx="560923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61E122-BB83-440E-9C03-4C4BC23B05A2}">
      <dsp:nvSpPr>
        <dsp:cNvPr id="0" name=""/>
        <dsp:cNvSpPr/>
      </dsp:nvSpPr>
      <dsp:spPr>
        <a:xfrm>
          <a:off x="0" y="576"/>
          <a:ext cx="5609230" cy="943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You will be split into groups. </a:t>
          </a:r>
          <a:endParaRPr lang="en-US" sz="2200" kern="1200" dirty="0"/>
        </a:p>
      </dsp:txBody>
      <dsp:txXfrm>
        <a:off x="0" y="576"/>
        <a:ext cx="5609230" cy="943831"/>
      </dsp:txXfrm>
    </dsp:sp>
    <dsp:sp modelId="{642DCBA3-DB88-419D-9D8F-40B21147B8F9}">
      <dsp:nvSpPr>
        <dsp:cNvPr id="0" name=""/>
        <dsp:cNvSpPr/>
      </dsp:nvSpPr>
      <dsp:spPr>
        <a:xfrm>
          <a:off x="0" y="944407"/>
          <a:ext cx="5609230" cy="0"/>
        </a:xfrm>
        <a:prstGeom prst="line">
          <a:avLst/>
        </a:prstGeom>
        <a:solidFill>
          <a:schemeClr val="accent5">
            <a:hueOff val="2034273"/>
            <a:satOff val="13799"/>
            <a:lumOff val="-196"/>
            <a:alphaOff val="0"/>
          </a:schemeClr>
        </a:solidFill>
        <a:ln w="12700" cap="flat" cmpd="sng" algn="ctr">
          <a:solidFill>
            <a:schemeClr val="accent5">
              <a:hueOff val="2034273"/>
              <a:satOff val="13799"/>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E5383A-0E97-4074-818E-6D526651048F}">
      <dsp:nvSpPr>
        <dsp:cNvPr id="0" name=""/>
        <dsp:cNvSpPr/>
      </dsp:nvSpPr>
      <dsp:spPr>
        <a:xfrm>
          <a:off x="0" y="944407"/>
          <a:ext cx="5609230" cy="943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Each group will be given a different question.</a:t>
          </a:r>
          <a:endParaRPr lang="en-US" sz="2200" kern="1200" dirty="0"/>
        </a:p>
      </dsp:txBody>
      <dsp:txXfrm>
        <a:off x="0" y="944407"/>
        <a:ext cx="5609230" cy="943831"/>
      </dsp:txXfrm>
    </dsp:sp>
    <dsp:sp modelId="{F13C97BD-6AEA-46D5-8DB7-457BAF29A7A7}">
      <dsp:nvSpPr>
        <dsp:cNvPr id="0" name=""/>
        <dsp:cNvSpPr/>
      </dsp:nvSpPr>
      <dsp:spPr>
        <a:xfrm>
          <a:off x="0" y="1888238"/>
          <a:ext cx="5609230" cy="0"/>
        </a:xfrm>
        <a:prstGeom prst="line">
          <a:avLst/>
        </a:prstGeom>
        <a:solidFill>
          <a:schemeClr val="accent5">
            <a:hueOff val="4068545"/>
            <a:satOff val="27599"/>
            <a:lumOff val="-391"/>
            <a:alphaOff val="0"/>
          </a:schemeClr>
        </a:solidFill>
        <a:ln w="12700" cap="flat" cmpd="sng" algn="ctr">
          <a:solidFill>
            <a:schemeClr val="accent5">
              <a:hueOff val="4068545"/>
              <a:satOff val="27599"/>
              <a:lumOff val="-3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D4FF77-8032-4662-B0D9-4BEAADE5FF95}">
      <dsp:nvSpPr>
        <dsp:cNvPr id="0" name=""/>
        <dsp:cNvSpPr/>
      </dsp:nvSpPr>
      <dsp:spPr>
        <a:xfrm>
          <a:off x="0" y="1888238"/>
          <a:ext cx="5609230" cy="943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1. How is tort law different to criminal law?</a:t>
          </a:r>
          <a:endParaRPr lang="en-US" sz="2200" kern="1200" dirty="0"/>
        </a:p>
      </dsp:txBody>
      <dsp:txXfrm>
        <a:off x="0" y="1888238"/>
        <a:ext cx="5609230" cy="943831"/>
      </dsp:txXfrm>
    </dsp:sp>
    <dsp:sp modelId="{63E69EA4-BF34-458D-A9D4-B80637B913E4}">
      <dsp:nvSpPr>
        <dsp:cNvPr id="0" name=""/>
        <dsp:cNvSpPr/>
      </dsp:nvSpPr>
      <dsp:spPr>
        <a:xfrm>
          <a:off x="0" y="2832069"/>
          <a:ext cx="5609230" cy="0"/>
        </a:xfrm>
        <a:prstGeom prst="line">
          <a:avLst/>
        </a:prstGeom>
        <a:solidFill>
          <a:schemeClr val="accent5">
            <a:hueOff val="6102818"/>
            <a:satOff val="41398"/>
            <a:lumOff val="-587"/>
            <a:alphaOff val="0"/>
          </a:schemeClr>
        </a:solidFill>
        <a:ln w="12700" cap="flat" cmpd="sng" algn="ctr">
          <a:solidFill>
            <a:schemeClr val="accent5">
              <a:hueOff val="6102818"/>
              <a:satOff val="41398"/>
              <a:lumOff val="-5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BA1924-12EA-4461-A0B8-2CF6CD2FF287}">
      <dsp:nvSpPr>
        <dsp:cNvPr id="0" name=""/>
        <dsp:cNvSpPr/>
      </dsp:nvSpPr>
      <dsp:spPr>
        <a:xfrm>
          <a:off x="0" y="2832069"/>
          <a:ext cx="5609230" cy="943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2.What is compensatory culture and how does it affect tort law?</a:t>
          </a:r>
          <a:endParaRPr lang="en-US" sz="2200" kern="1200" dirty="0"/>
        </a:p>
      </dsp:txBody>
      <dsp:txXfrm>
        <a:off x="0" y="2832069"/>
        <a:ext cx="5609230" cy="943831"/>
      </dsp:txXfrm>
    </dsp:sp>
    <dsp:sp modelId="{32DF1602-F984-4045-893F-5EECEB512DFF}">
      <dsp:nvSpPr>
        <dsp:cNvPr id="0" name=""/>
        <dsp:cNvSpPr/>
      </dsp:nvSpPr>
      <dsp:spPr>
        <a:xfrm>
          <a:off x="0" y="3775900"/>
          <a:ext cx="5609230" cy="0"/>
        </a:xfrm>
        <a:prstGeom prst="line">
          <a:avLst/>
        </a:prstGeom>
        <a:solidFill>
          <a:schemeClr val="accent5">
            <a:hueOff val="8137091"/>
            <a:satOff val="55197"/>
            <a:lumOff val="-783"/>
            <a:alphaOff val="0"/>
          </a:schemeClr>
        </a:solidFill>
        <a:ln w="12700" cap="flat" cmpd="sng" algn="ctr">
          <a:solidFill>
            <a:schemeClr val="accent5">
              <a:hueOff val="8137091"/>
              <a:satOff val="55197"/>
              <a:lumOff val="-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55C514-AA09-4A6B-B88C-284DE3B75BCE}">
      <dsp:nvSpPr>
        <dsp:cNvPr id="0" name=""/>
        <dsp:cNvSpPr/>
      </dsp:nvSpPr>
      <dsp:spPr>
        <a:xfrm>
          <a:off x="0" y="3775900"/>
          <a:ext cx="5609230" cy="943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dirty="0"/>
            <a:t>You have</a:t>
          </a:r>
          <a:r>
            <a:rPr lang="en-GB" sz="2200" kern="1200" dirty="0">
              <a:latin typeface="Sitka Banner"/>
            </a:rPr>
            <a:t> 15</a:t>
          </a:r>
          <a:r>
            <a:rPr lang="en-GB" sz="2200" kern="1200" dirty="0"/>
            <a:t> minutes to complete the task and then prepare to feedback to the class.</a:t>
          </a:r>
          <a:endParaRPr lang="en-US" sz="2200" kern="1200" dirty="0"/>
        </a:p>
      </dsp:txBody>
      <dsp:txXfrm>
        <a:off x="0" y="3775900"/>
        <a:ext cx="5609230" cy="94383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6B023-D8D6-4646-976B-83B65C46AFAA}">
      <dsp:nvSpPr>
        <dsp:cNvPr id="0" name=""/>
        <dsp:cNvSpPr/>
      </dsp:nvSpPr>
      <dsp:spPr>
        <a:xfrm>
          <a:off x="0" y="581"/>
          <a:ext cx="570476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1E2F43-9D70-4B0F-82E7-F4CA49327910}">
      <dsp:nvSpPr>
        <dsp:cNvPr id="0" name=""/>
        <dsp:cNvSpPr/>
      </dsp:nvSpPr>
      <dsp:spPr>
        <a:xfrm>
          <a:off x="0" y="581"/>
          <a:ext cx="5704764" cy="9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There needs to be a distinguishment between negligence and neglect etc.</a:t>
          </a:r>
          <a:endParaRPr lang="en-US" sz="1900" kern="1200"/>
        </a:p>
      </dsp:txBody>
      <dsp:txXfrm>
        <a:off x="0" y="581"/>
        <a:ext cx="5704764" cy="952267"/>
      </dsp:txXfrm>
    </dsp:sp>
    <dsp:sp modelId="{CB308DFC-5B84-4FE0-8331-EB3A6BE47577}">
      <dsp:nvSpPr>
        <dsp:cNvPr id="0" name=""/>
        <dsp:cNvSpPr/>
      </dsp:nvSpPr>
      <dsp:spPr>
        <a:xfrm>
          <a:off x="0" y="952848"/>
          <a:ext cx="570476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AD3B3F-D076-4AAF-8D8C-1E70971B7E68}">
      <dsp:nvSpPr>
        <dsp:cNvPr id="0" name=""/>
        <dsp:cNvSpPr/>
      </dsp:nvSpPr>
      <dsp:spPr>
        <a:xfrm>
          <a:off x="0" y="952848"/>
          <a:ext cx="5704764" cy="9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Everyone should always be cautious.</a:t>
          </a:r>
          <a:endParaRPr lang="en-US" sz="1900" kern="1200"/>
        </a:p>
      </dsp:txBody>
      <dsp:txXfrm>
        <a:off x="0" y="952848"/>
        <a:ext cx="5704764" cy="952267"/>
      </dsp:txXfrm>
    </dsp:sp>
    <dsp:sp modelId="{C9CCDABB-4190-4FFB-9393-54634FAA46A5}">
      <dsp:nvSpPr>
        <dsp:cNvPr id="0" name=""/>
        <dsp:cNvSpPr/>
      </dsp:nvSpPr>
      <dsp:spPr>
        <a:xfrm>
          <a:off x="0" y="1905116"/>
          <a:ext cx="570476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35BEE4-AC40-42D8-9FA5-E8330F4F8DA5}">
      <dsp:nvSpPr>
        <dsp:cNvPr id="0" name=""/>
        <dsp:cNvSpPr/>
      </dsp:nvSpPr>
      <dsp:spPr>
        <a:xfrm>
          <a:off x="0" y="1905116"/>
          <a:ext cx="5704764" cy="9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However, just because a tort has happened does not mean that the individual is at fault. </a:t>
          </a:r>
          <a:endParaRPr lang="en-US" sz="1900" kern="1200"/>
        </a:p>
      </dsp:txBody>
      <dsp:txXfrm>
        <a:off x="0" y="1905116"/>
        <a:ext cx="5704764" cy="952267"/>
      </dsp:txXfrm>
    </dsp:sp>
    <dsp:sp modelId="{4351EA82-C5BE-4979-B94F-D3381A68E693}">
      <dsp:nvSpPr>
        <dsp:cNvPr id="0" name=""/>
        <dsp:cNvSpPr/>
      </dsp:nvSpPr>
      <dsp:spPr>
        <a:xfrm>
          <a:off x="0" y="2857383"/>
          <a:ext cx="57047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A440A6-46BD-435B-9585-4ED30F7BC381}">
      <dsp:nvSpPr>
        <dsp:cNvPr id="0" name=""/>
        <dsp:cNvSpPr/>
      </dsp:nvSpPr>
      <dsp:spPr>
        <a:xfrm>
          <a:off x="0" y="2857383"/>
          <a:ext cx="5704764" cy="9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It is up to the courts to decide whether a tort has been committed.</a:t>
          </a:r>
          <a:endParaRPr lang="en-US" sz="1900" kern="1200"/>
        </a:p>
      </dsp:txBody>
      <dsp:txXfrm>
        <a:off x="0" y="2857383"/>
        <a:ext cx="5704764" cy="952267"/>
      </dsp:txXfrm>
    </dsp:sp>
    <dsp:sp modelId="{118E2F31-108F-40C6-AD2E-3EF17D21BDF3}">
      <dsp:nvSpPr>
        <dsp:cNvPr id="0" name=""/>
        <dsp:cNvSpPr/>
      </dsp:nvSpPr>
      <dsp:spPr>
        <a:xfrm>
          <a:off x="0" y="3809651"/>
          <a:ext cx="570476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5BAB49-4C85-40DF-93C4-A0ECBC17028E}">
      <dsp:nvSpPr>
        <dsp:cNvPr id="0" name=""/>
        <dsp:cNvSpPr/>
      </dsp:nvSpPr>
      <dsp:spPr>
        <a:xfrm>
          <a:off x="0" y="3809651"/>
          <a:ext cx="5704764" cy="9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is seen in cases such as Donoghue v Stephenson.</a:t>
          </a:r>
          <a:endParaRPr lang="en-US" sz="1900" kern="1200"/>
        </a:p>
      </dsp:txBody>
      <dsp:txXfrm>
        <a:off x="0" y="3809651"/>
        <a:ext cx="5704764" cy="95226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C9C1E-CD27-4802-9A36-D6A04DF0B3E6}">
      <dsp:nvSpPr>
        <dsp:cNvPr id="0" name=""/>
        <dsp:cNvSpPr/>
      </dsp:nvSpPr>
      <dsp:spPr>
        <a:xfrm>
          <a:off x="81543" y="8"/>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Negligence is most popular. </a:t>
          </a:r>
          <a:endParaRPr lang="en-US" sz="1500" kern="1200"/>
        </a:p>
      </dsp:txBody>
      <dsp:txXfrm>
        <a:off x="81543" y="8"/>
        <a:ext cx="2443711" cy="1466227"/>
      </dsp:txXfrm>
    </dsp:sp>
    <dsp:sp modelId="{3ADD2104-99F3-4BE8-95DF-A40EC61AA23D}">
      <dsp:nvSpPr>
        <dsp:cNvPr id="0" name=""/>
        <dsp:cNvSpPr/>
      </dsp:nvSpPr>
      <dsp:spPr>
        <a:xfrm>
          <a:off x="2769626" y="8"/>
          <a:ext cx="2443711" cy="146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History; </a:t>
          </a:r>
          <a:endParaRPr lang="en-US" sz="1500" kern="1200"/>
        </a:p>
      </dsp:txBody>
      <dsp:txXfrm>
        <a:off x="2769626" y="8"/>
        <a:ext cx="2443711" cy="1466227"/>
      </dsp:txXfrm>
    </dsp:sp>
    <dsp:sp modelId="{FD22C606-F692-45AC-B1F4-CAA9967EEEF8}">
      <dsp:nvSpPr>
        <dsp:cNvPr id="0" name=""/>
        <dsp:cNvSpPr/>
      </dsp:nvSpPr>
      <dsp:spPr>
        <a:xfrm>
          <a:off x="5457709" y="8"/>
          <a:ext cx="2443711" cy="146622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Duty of care means that for example if someone is in possession of a knife, they have a duty of care to not injury someone else. </a:t>
          </a:r>
          <a:endParaRPr lang="en-US" sz="1500" kern="1200"/>
        </a:p>
      </dsp:txBody>
      <dsp:txXfrm>
        <a:off x="5457709" y="8"/>
        <a:ext cx="2443711" cy="1466227"/>
      </dsp:txXfrm>
    </dsp:sp>
    <dsp:sp modelId="{3CA094A0-84C8-46FB-91F3-D6756BEB456B}">
      <dsp:nvSpPr>
        <dsp:cNvPr id="0" name=""/>
        <dsp:cNvSpPr/>
      </dsp:nvSpPr>
      <dsp:spPr>
        <a:xfrm>
          <a:off x="8145792" y="8"/>
          <a:ext cx="2443711" cy="14662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No general principle of negligence. </a:t>
          </a:r>
          <a:endParaRPr lang="en-US" sz="1500" kern="1200"/>
        </a:p>
      </dsp:txBody>
      <dsp:txXfrm>
        <a:off x="8145792" y="8"/>
        <a:ext cx="2443711" cy="1466227"/>
      </dsp:txXfrm>
    </dsp:sp>
    <dsp:sp modelId="{FB083D75-C15B-4A98-B259-482515A2FD85}">
      <dsp:nvSpPr>
        <dsp:cNvPr id="0" name=""/>
        <dsp:cNvSpPr/>
      </dsp:nvSpPr>
      <dsp:spPr>
        <a:xfrm>
          <a:off x="2769626" y="1710606"/>
          <a:ext cx="2443711" cy="146622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Donoghue v Stephenson- no general principle of negligence. </a:t>
          </a:r>
          <a:endParaRPr lang="en-US" sz="1500" kern="1200"/>
        </a:p>
      </dsp:txBody>
      <dsp:txXfrm>
        <a:off x="2769626" y="1710606"/>
        <a:ext cx="2443711" cy="1466227"/>
      </dsp:txXfrm>
    </dsp:sp>
    <dsp:sp modelId="{FA8FB131-BEE3-4DB2-A4C8-6F394849107E}">
      <dsp:nvSpPr>
        <dsp:cNvPr id="0" name=""/>
        <dsp:cNvSpPr/>
      </dsp:nvSpPr>
      <dsp:spPr>
        <a:xfrm>
          <a:off x="5457709" y="1710606"/>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People who tried to claim for carelessness had no claim. </a:t>
          </a:r>
          <a:endParaRPr lang="en-US" sz="1500" kern="1200"/>
        </a:p>
      </dsp:txBody>
      <dsp:txXfrm>
        <a:off x="5457709" y="1710606"/>
        <a:ext cx="2443711" cy="146622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89A84-C1EB-4051-8D8C-628D2FD7CF34}">
      <dsp:nvSpPr>
        <dsp:cNvPr id="0" name=""/>
        <dsp:cNvSpPr/>
      </dsp:nvSpPr>
      <dsp:spPr>
        <a:xfrm>
          <a:off x="325558" y="640"/>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Mrs Donoghue- drink with friend. </a:t>
          </a:r>
          <a:endParaRPr lang="en-US" sz="1300" kern="1200"/>
        </a:p>
      </dsp:txBody>
      <dsp:txXfrm>
        <a:off x="325558" y="640"/>
        <a:ext cx="1683819" cy="1010291"/>
      </dsp:txXfrm>
    </dsp:sp>
    <dsp:sp modelId="{8F50501A-C231-4913-86CE-B9F8A8AFAE4E}">
      <dsp:nvSpPr>
        <dsp:cNvPr id="0" name=""/>
        <dsp:cNvSpPr/>
      </dsp:nvSpPr>
      <dsp:spPr>
        <a:xfrm>
          <a:off x="2177760" y="640"/>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Had drunk some of the bottle. </a:t>
          </a:r>
          <a:endParaRPr lang="en-US" sz="1300" kern="1200"/>
        </a:p>
      </dsp:txBody>
      <dsp:txXfrm>
        <a:off x="2177760" y="640"/>
        <a:ext cx="1683819" cy="1010291"/>
      </dsp:txXfrm>
    </dsp:sp>
    <dsp:sp modelId="{729A5788-5EBE-4818-9DED-7E344DDAC921}">
      <dsp:nvSpPr>
        <dsp:cNvPr id="0" name=""/>
        <dsp:cNvSpPr/>
      </dsp:nvSpPr>
      <dsp:spPr>
        <a:xfrm>
          <a:off x="4029961" y="640"/>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However, her friend decided to pour the rest of the bottle into the glass. </a:t>
          </a:r>
          <a:endParaRPr lang="en-US" sz="1300" kern="1200"/>
        </a:p>
      </dsp:txBody>
      <dsp:txXfrm>
        <a:off x="4029961" y="640"/>
        <a:ext cx="1683819" cy="1010291"/>
      </dsp:txXfrm>
    </dsp:sp>
    <dsp:sp modelId="{9E0F4335-EB8F-4D56-8F1C-7FA45F8D2BC1}">
      <dsp:nvSpPr>
        <dsp:cNvPr id="0" name=""/>
        <dsp:cNvSpPr/>
      </dsp:nvSpPr>
      <dsp:spPr>
        <a:xfrm>
          <a:off x="325558" y="1179314"/>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As a result, a decomposed snail came out of the bottle. </a:t>
          </a:r>
          <a:endParaRPr lang="en-US" sz="1300" kern="1200"/>
        </a:p>
      </dsp:txBody>
      <dsp:txXfrm>
        <a:off x="325558" y="1179314"/>
        <a:ext cx="1683819" cy="1010291"/>
      </dsp:txXfrm>
    </dsp:sp>
    <dsp:sp modelId="{A0D31A86-3A34-47CB-AA95-10236834F003}">
      <dsp:nvSpPr>
        <dsp:cNvPr id="0" name=""/>
        <dsp:cNvSpPr/>
      </dsp:nvSpPr>
      <dsp:spPr>
        <a:xfrm>
          <a:off x="2177760" y="1179314"/>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Lead to shock and gastro-enteritis. </a:t>
          </a:r>
          <a:endParaRPr lang="en-US" sz="1300" kern="1200"/>
        </a:p>
      </dsp:txBody>
      <dsp:txXfrm>
        <a:off x="2177760" y="1179314"/>
        <a:ext cx="1683819" cy="1010291"/>
      </dsp:txXfrm>
    </dsp:sp>
    <dsp:sp modelId="{732E5AA7-E053-43CF-AFE5-F72EE65316BA}">
      <dsp:nvSpPr>
        <dsp:cNvPr id="0" name=""/>
        <dsp:cNvSpPr/>
      </dsp:nvSpPr>
      <dsp:spPr>
        <a:xfrm>
          <a:off x="4029961" y="1179314"/>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She sought to gain compensation. </a:t>
          </a:r>
          <a:endParaRPr lang="en-US" sz="1300" kern="1200"/>
        </a:p>
      </dsp:txBody>
      <dsp:txXfrm>
        <a:off x="4029961" y="1179314"/>
        <a:ext cx="1683819" cy="1010291"/>
      </dsp:txXfrm>
    </dsp:sp>
    <dsp:sp modelId="{1668350F-B14C-47C8-9C72-ADC1854146DF}">
      <dsp:nvSpPr>
        <dsp:cNvPr id="0" name=""/>
        <dsp:cNvSpPr/>
      </dsp:nvSpPr>
      <dsp:spPr>
        <a:xfrm>
          <a:off x="2177760" y="2357987"/>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 the end the case was settled out of court.</a:t>
          </a:r>
          <a:endParaRPr lang="en-US" sz="1300" kern="1200"/>
        </a:p>
      </dsp:txBody>
      <dsp:txXfrm>
        <a:off x="2177760" y="2357987"/>
        <a:ext cx="1683819" cy="101029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75204-F95F-4DA0-8505-9614758F5021}">
      <dsp:nvSpPr>
        <dsp:cNvPr id="0" name=""/>
        <dsp:cNvSpPr/>
      </dsp:nvSpPr>
      <dsp:spPr>
        <a:xfrm>
          <a:off x="840024" y="13420"/>
          <a:ext cx="1852875" cy="1852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83854-270C-4CEE-995C-5054C9BBDF9D}">
      <dsp:nvSpPr>
        <dsp:cNvPr id="0" name=""/>
        <dsp:cNvSpPr/>
      </dsp:nvSpPr>
      <dsp:spPr>
        <a:xfrm>
          <a:off x="1234899" y="408295"/>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B5B33A-C4C3-4F43-9021-2D0B279A2814}">
      <dsp:nvSpPr>
        <dsp:cNvPr id="0" name=""/>
        <dsp:cNvSpPr/>
      </dsp:nvSpPr>
      <dsp:spPr>
        <a:xfrm>
          <a:off x="247711" y="2443421"/>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Create a 10-minute PowerPoint regarding everything that has been taught today. </a:t>
          </a:r>
          <a:endParaRPr lang="en-US" sz="1400" kern="1200"/>
        </a:p>
      </dsp:txBody>
      <dsp:txXfrm>
        <a:off x="247711" y="2443421"/>
        <a:ext cx="3037500" cy="720000"/>
      </dsp:txXfrm>
    </dsp:sp>
    <dsp:sp modelId="{E00323F5-6A7F-4F59-8876-7D3A9AAB1542}">
      <dsp:nvSpPr>
        <dsp:cNvPr id="0" name=""/>
        <dsp:cNvSpPr/>
      </dsp:nvSpPr>
      <dsp:spPr>
        <a:xfrm>
          <a:off x="4409086" y="13420"/>
          <a:ext cx="1852875" cy="1852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00DCA-C573-4834-A647-1E1AC9D118DC}">
      <dsp:nvSpPr>
        <dsp:cNvPr id="0" name=""/>
        <dsp:cNvSpPr/>
      </dsp:nvSpPr>
      <dsp:spPr>
        <a:xfrm>
          <a:off x="4803961" y="408295"/>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0FE81E-CF69-4F61-9920-3CB80968491D}">
      <dsp:nvSpPr>
        <dsp:cNvPr id="0" name=""/>
        <dsp:cNvSpPr/>
      </dsp:nvSpPr>
      <dsp:spPr>
        <a:xfrm>
          <a:off x="3816774" y="2443421"/>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Put everything into your own words. </a:t>
          </a:r>
          <a:endParaRPr lang="en-US" sz="1400" kern="1200"/>
        </a:p>
      </dsp:txBody>
      <dsp:txXfrm>
        <a:off x="3816774" y="2443421"/>
        <a:ext cx="3037500" cy="720000"/>
      </dsp:txXfrm>
    </dsp:sp>
    <dsp:sp modelId="{7F4971E5-C152-426B-BAD2-D42FC8EC1197}">
      <dsp:nvSpPr>
        <dsp:cNvPr id="0" name=""/>
        <dsp:cNvSpPr/>
      </dsp:nvSpPr>
      <dsp:spPr>
        <a:xfrm>
          <a:off x="7978149" y="13420"/>
          <a:ext cx="1852875" cy="1852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D47D96-E024-4EBC-B0AB-6BBA3DDF6283}">
      <dsp:nvSpPr>
        <dsp:cNvPr id="0" name=""/>
        <dsp:cNvSpPr/>
      </dsp:nvSpPr>
      <dsp:spPr>
        <a:xfrm>
          <a:off x="8373024" y="408295"/>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85C6C4-8531-4A05-A838-E7E335371980}">
      <dsp:nvSpPr>
        <dsp:cNvPr id="0" name=""/>
        <dsp:cNvSpPr/>
      </dsp:nvSpPr>
      <dsp:spPr>
        <a:xfrm>
          <a:off x="7385836" y="2443421"/>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Each group must present, and every student must speak during the presentation.</a:t>
          </a:r>
          <a:endParaRPr lang="en-US" sz="1400" kern="1200"/>
        </a:p>
      </dsp:txBody>
      <dsp:txXfrm>
        <a:off x="7385836" y="2443421"/>
        <a:ext cx="3037500" cy="720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58034-0606-465D-A6A2-0EFCE84AB9F2}">
      <dsp:nvSpPr>
        <dsp:cNvPr id="0" name=""/>
        <dsp:cNvSpPr/>
      </dsp:nvSpPr>
      <dsp:spPr>
        <a:xfrm>
          <a:off x="1095" y="491141"/>
          <a:ext cx="2336266" cy="140175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Some frequently asked questions;</a:t>
          </a:r>
          <a:endParaRPr lang="en-US" sz="1900" kern="1200"/>
        </a:p>
      </dsp:txBody>
      <dsp:txXfrm>
        <a:off x="42151" y="532197"/>
        <a:ext cx="2254154" cy="1319647"/>
      </dsp:txXfrm>
    </dsp:sp>
    <dsp:sp modelId="{4788D9A3-D51C-4041-917D-C67D0393951C}">
      <dsp:nvSpPr>
        <dsp:cNvPr id="0" name=""/>
        <dsp:cNvSpPr/>
      </dsp:nvSpPr>
      <dsp:spPr>
        <a:xfrm>
          <a:off x="2542953" y="902323"/>
          <a:ext cx="495288" cy="57939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542953" y="1018202"/>
        <a:ext cx="346702" cy="347636"/>
      </dsp:txXfrm>
    </dsp:sp>
    <dsp:sp modelId="{429A8103-FEA7-4408-A5BF-A40B1AE340F8}">
      <dsp:nvSpPr>
        <dsp:cNvPr id="0" name=""/>
        <dsp:cNvSpPr/>
      </dsp:nvSpPr>
      <dsp:spPr>
        <a:xfrm>
          <a:off x="3271868" y="491141"/>
          <a:ext cx="2336266" cy="140175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1. What happens if you submit the wrong assignment to the wrong link?</a:t>
          </a:r>
          <a:endParaRPr lang="en-US" sz="1900" kern="1200"/>
        </a:p>
      </dsp:txBody>
      <dsp:txXfrm>
        <a:off x="3312924" y="532197"/>
        <a:ext cx="2254154" cy="1319647"/>
      </dsp:txXfrm>
    </dsp:sp>
    <dsp:sp modelId="{7C1FA7CD-8994-4B9F-8E28-9B02D43E4E38}">
      <dsp:nvSpPr>
        <dsp:cNvPr id="0" name=""/>
        <dsp:cNvSpPr/>
      </dsp:nvSpPr>
      <dsp:spPr>
        <a:xfrm rot="5400000">
          <a:off x="4192357" y="2056439"/>
          <a:ext cx="495288" cy="57939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4266183" y="2098492"/>
        <a:ext cx="347636" cy="346702"/>
      </dsp:txXfrm>
    </dsp:sp>
    <dsp:sp modelId="{745758B6-F945-4174-B2CA-FC173B004A8E}">
      <dsp:nvSpPr>
        <dsp:cNvPr id="0" name=""/>
        <dsp:cNvSpPr/>
      </dsp:nvSpPr>
      <dsp:spPr>
        <a:xfrm>
          <a:off x="3271868" y="2827407"/>
          <a:ext cx="2336266" cy="140175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2. How do I apply for extenuating circumstances?</a:t>
          </a:r>
        </a:p>
      </dsp:txBody>
      <dsp:txXfrm>
        <a:off x="3312924" y="2868463"/>
        <a:ext cx="2254154" cy="1319647"/>
      </dsp:txXfrm>
    </dsp:sp>
    <dsp:sp modelId="{D5EECCC4-69B9-4222-9061-CB459BEA4A6B}">
      <dsp:nvSpPr>
        <dsp:cNvPr id="0" name=""/>
        <dsp:cNvSpPr/>
      </dsp:nvSpPr>
      <dsp:spPr>
        <a:xfrm rot="10800000">
          <a:off x="2570988" y="3238590"/>
          <a:ext cx="495288" cy="57939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2719574" y="3354469"/>
        <a:ext cx="346702" cy="347636"/>
      </dsp:txXfrm>
    </dsp:sp>
    <dsp:sp modelId="{621542A8-BE37-42A1-95D2-B5FD9060D555}">
      <dsp:nvSpPr>
        <dsp:cNvPr id="0" name=""/>
        <dsp:cNvSpPr/>
      </dsp:nvSpPr>
      <dsp:spPr>
        <a:xfrm>
          <a:off x="1095" y="2827407"/>
          <a:ext cx="2336266" cy="140175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3. Does anyone have any other questions?</a:t>
          </a:r>
        </a:p>
      </dsp:txBody>
      <dsp:txXfrm>
        <a:off x="42151" y="2868463"/>
        <a:ext cx="2254154" cy="131964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EF830-0191-4829-860C-D8E5FF5652C0}">
      <dsp:nvSpPr>
        <dsp:cNvPr id="0" name=""/>
        <dsp:cNvSpPr/>
      </dsp:nvSpPr>
      <dsp:spPr>
        <a:xfrm>
          <a:off x="0" y="2325"/>
          <a:ext cx="57047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AEB63-431D-470B-B5D9-239E56363880}">
      <dsp:nvSpPr>
        <dsp:cNvPr id="0" name=""/>
        <dsp:cNvSpPr/>
      </dsp:nvSpPr>
      <dsp:spPr>
        <a:xfrm>
          <a:off x="0" y="2325"/>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Tort law is sperate to criminal law. </a:t>
          </a:r>
          <a:endParaRPr lang="en-US" sz="2800" kern="1200"/>
        </a:p>
      </dsp:txBody>
      <dsp:txXfrm>
        <a:off x="0" y="2325"/>
        <a:ext cx="5704764" cy="792974"/>
      </dsp:txXfrm>
    </dsp:sp>
    <dsp:sp modelId="{0EEC2C3F-08F7-449C-9FEB-16FF5035A982}">
      <dsp:nvSpPr>
        <dsp:cNvPr id="0" name=""/>
        <dsp:cNvSpPr/>
      </dsp:nvSpPr>
      <dsp:spPr>
        <a:xfrm>
          <a:off x="0" y="795300"/>
          <a:ext cx="5704764" cy="0"/>
        </a:xfrm>
        <a:prstGeom prst="line">
          <a:avLst/>
        </a:prstGeom>
        <a:solidFill>
          <a:schemeClr val="accent5">
            <a:hueOff val="1627418"/>
            <a:satOff val="11039"/>
            <a:lumOff val="-157"/>
            <a:alphaOff val="0"/>
          </a:schemeClr>
        </a:solidFill>
        <a:ln w="12700" cap="flat" cmpd="sng" algn="ctr">
          <a:solidFill>
            <a:schemeClr val="accent5">
              <a:hueOff val="1627418"/>
              <a:satOff val="11039"/>
              <a:lumOff val="-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7A727C-7E38-4A8E-9A77-E97AB772871B}">
      <dsp:nvSpPr>
        <dsp:cNvPr id="0" name=""/>
        <dsp:cNvSpPr/>
      </dsp:nvSpPr>
      <dsp:spPr>
        <a:xfrm>
          <a:off x="0" y="795300"/>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Different types of tort law: </a:t>
          </a:r>
          <a:endParaRPr lang="en-US" sz="2800" kern="1200"/>
        </a:p>
      </dsp:txBody>
      <dsp:txXfrm>
        <a:off x="0" y="795300"/>
        <a:ext cx="5704764" cy="792974"/>
      </dsp:txXfrm>
    </dsp:sp>
    <dsp:sp modelId="{25D27DE0-D3BD-4273-A94F-9308F3DA231C}">
      <dsp:nvSpPr>
        <dsp:cNvPr id="0" name=""/>
        <dsp:cNvSpPr/>
      </dsp:nvSpPr>
      <dsp:spPr>
        <a:xfrm>
          <a:off x="0" y="1588275"/>
          <a:ext cx="5704764" cy="0"/>
        </a:xfrm>
        <a:prstGeom prst="line">
          <a:avLst/>
        </a:prstGeom>
        <a:solidFill>
          <a:schemeClr val="accent5">
            <a:hueOff val="3254836"/>
            <a:satOff val="22079"/>
            <a:lumOff val="-313"/>
            <a:alphaOff val="0"/>
          </a:schemeClr>
        </a:solidFill>
        <a:ln w="12700" cap="flat" cmpd="sng" algn="ctr">
          <a:solidFill>
            <a:schemeClr val="accent5">
              <a:hueOff val="3254836"/>
              <a:satOff val="22079"/>
              <a:lumOff val="-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8DE577-2AD4-40A8-92F5-06B7419A4B43}">
      <dsp:nvSpPr>
        <dsp:cNvPr id="0" name=""/>
        <dsp:cNvSpPr/>
      </dsp:nvSpPr>
      <dsp:spPr>
        <a:xfrm>
          <a:off x="0" y="1588275"/>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Negligence; </a:t>
          </a:r>
          <a:endParaRPr lang="en-US" sz="2800" kern="1200"/>
        </a:p>
      </dsp:txBody>
      <dsp:txXfrm>
        <a:off x="0" y="1588275"/>
        <a:ext cx="5704764" cy="792974"/>
      </dsp:txXfrm>
    </dsp:sp>
    <dsp:sp modelId="{73BC95AA-4990-4176-BB1B-79C20A248176}">
      <dsp:nvSpPr>
        <dsp:cNvPr id="0" name=""/>
        <dsp:cNvSpPr/>
      </dsp:nvSpPr>
      <dsp:spPr>
        <a:xfrm>
          <a:off x="0" y="2381250"/>
          <a:ext cx="5704764" cy="0"/>
        </a:xfrm>
        <a:prstGeom prst="line">
          <a:avLst/>
        </a:prstGeom>
        <a:solidFill>
          <a:schemeClr val="accent5">
            <a:hueOff val="4882255"/>
            <a:satOff val="33118"/>
            <a:lumOff val="-470"/>
            <a:alphaOff val="0"/>
          </a:schemeClr>
        </a:solidFill>
        <a:ln w="12700" cap="flat" cmpd="sng" algn="ctr">
          <a:solidFill>
            <a:schemeClr val="accent5">
              <a:hueOff val="4882255"/>
              <a:satOff val="33118"/>
              <a:lumOff val="-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259ABD-8395-4F6C-8839-5A692D45C201}">
      <dsp:nvSpPr>
        <dsp:cNvPr id="0" name=""/>
        <dsp:cNvSpPr/>
      </dsp:nvSpPr>
      <dsp:spPr>
        <a:xfrm>
          <a:off x="0" y="2381250"/>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Duty of care; </a:t>
          </a:r>
          <a:endParaRPr lang="en-US" sz="2800" kern="1200"/>
        </a:p>
      </dsp:txBody>
      <dsp:txXfrm>
        <a:off x="0" y="2381250"/>
        <a:ext cx="5704764" cy="792974"/>
      </dsp:txXfrm>
    </dsp:sp>
    <dsp:sp modelId="{F58DCEFE-62C7-4C0E-9626-9334F0221756}">
      <dsp:nvSpPr>
        <dsp:cNvPr id="0" name=""/>
        <dsp:cNvSpPr/>
      </dsp:nvSpPr>
      <dsp:spPr>
        <a:xfrm>
          <a:off x="0" y="3174224"/>
          <a:ext cx="5704764" cy="0"/>
        </a:xfrm>
        <a:prstGeom prst="line">
          <a:avLst/>
        </a:prstGeom>
        <a:solidFill>
          <a:schemeClr val="accent5">
            <a:hueOff val="6509673"/>
            <a:satOff val="44158"/>
            <a:lumOff val="-626"/>
            <a:alphaOff val="0"/>
          </a:schemeClr>
        </a:solidFill>
        <a:ln w="12700" cap="flat" cmpd="sng" algn="ctr">
          <a:solidFill>
            <a:schemeClr val="accent5">
              <a:hueOff val="6509673"/>
              <a:satOff val="44158"/>
              <a:lumOff val="-6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4CE6FB-E268-4A68-84F8-43DBD113F780}">
      <dsp:nvSpPr>
        <dsp:cNvPr id="0" name=""/>
        <dsp:cNvSpPr/>
      </dsp:nvSpPr>
      <dsp:spPr>
        <a:xfrm>
          <a:off x="0" y="3174224"/>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And more. </a:t>
          </a:r>
          <a:endParaRPr lang="en-US" sz="2800" kern="1200"/>
        </a:p>
      </dsp:txBody>
      <dsp:txXfrm>
        <a:off x="0" y="3174224"/>
        <a:ext cx="5704764" cy="792974"/>
      </dsp:txXfrm>
    </dsp:sp>
    <dsp:sp modelId="{34509D90-F03F-47DD-B607-51749D9348F0}">
      <dsp:nvSpPr>
        <dsp:cNvPr id="0" name=""/>
        <dsp:cNvSpPr/>
      </dsp:nvSpPr>
      <dsp:spPr>
        <a:xfrm>
          <a:off x="0" y="3967199"/>
          <a:ext cx="5704764" cy="0"/>
        </a:xfrm>
        <a:prstGeom prst="line">
          <a:avLst/>
        </a:prstGeom>
        <a:solidFill>
          <a:schemeClr val="accent5">
            <a:hueOff val="8137091"/>
            <a:satOff val="55197"/>
            <a:lumOff val="-783"/>
            <a:alphaOff val="0"/>
          </a:schemeClr>
        </a:solidFill>
        <a:ln w="12700" cap="flat" cmpd="sng" algn="ctr">
          <a:solidFill>
            <a:schemeClr val="accent5">
              <a:hueOff val="8137091"/>
              <a:satOff val="55197"/>
              <a:lumOff val="-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7D7C04-20AB-4790-8828-030F556C9F82}">
      <dsp:nvSpPr>
        <dsp:cNvPr id="0" name=""/>
        <dsp:cNvSpPr/>
      </dsp:nvSpPr>
      <dsp:spPr>
        <a:xfrm>
          <a:off x="0" y="3967199"/>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Human Rights influences tort law.</a:t>
          </a:r>
          <a:endParaRPr lang="en-US" sz="2800" kern="1200"/>
        </a:p>
      </dsp:txBody>
      <dsp:txXfrm>
        <a:off x="0" y="3967199"/>
        <a:ext cx="5704764" cy="79297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BC600-B7C3-44CD-8AF7-F2974AB92FEF}">
      <dsp:nvSpPr>
        <dsp:cNvPr id="0" name=""/>
        <dsp:cNvSpPr/>
      </dsp:nvSpPr>
      <dsp:spPr>
        <a:xfrm>
          <a:off x="0" y="4349"/>
          <a:ext cx="5704764" cy="1511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Email: </a:t>
          </a:r>
          <a:r>
            <a:rPr lang="en-GB" sz="3800" kern="1200"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z.draper@uwtsd.ac.uk</a:t>
          </a:r>
          <a:r>
            <a:rPr lang="en-GB" sz="3800" kern="1200" dirty="0">
              <a:solidFill>
                <a:schemeClr val="tx1"/>
              </a:solidFill>
            </a:rPr>
            <a:t> </a:t>
          </a:r>
          <a:endParaRPr lang="en-US" sz="3800" kern="1200" dirty="0">
            <a:solidFill>
              <a:schemeClr val="tx1"/>
            </a:solidFill>
          </a:endParaRPr>
        </a:p>
      </dsp:txBody>
      <dsp:txXfrm>
        <a:off x="73792" y="78141"/>
        <a:ext cx="5557180" cy="1364056"/>
      </dsp:txXfrm>
    </dsp:sp>
    <dsp:sp modelId="{F31893DD-2332-49D6-A0C8-F666FDAF5F3B}">
      <dsp:nvSpPr>
        <dsp:cNvPr id="0" name=""/>
        <dsp:cNvSpPr/>
      </dsp:nvSpPr>
      <dsp:spPr>
        <a:xfrm>
          <a:off x="0" y="1625429"/>
          <a:ext cx="5704764" cy="1511640"/>
        </a:xfrm>
        <a:prstGeom prst="roundRect">
          <a:avLst/>
        </a:prstGeom>
        <a:solidFill>
          <a:schemeClr val="accent2">
            <a:hueOff val="-9105300"/>
            <a:satOff val="1465"/>
            <a:lumOff val="4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dirty="0"/>
            <a:t>My office;</a:t>
          </a:r>
          <a:r>
            <a:rPr lang="en-GB" sz="3800" kern="1200" dirty="0">
              <a:latin typeface="Sitka Banner"/>
            </a:rPr>
            <a:t> AS205</a:t>
          </a:r>
          <a:endParaRPr lang="en-US" sz="3800" kern="1200" dirty="0"/>
        </a:p>
      </dsp:txBody>
      <dsp:txXfrm>
        <a:off x="73792" y="1699221"/>
        <a:ext cx="5557180" cy="1364056"/>
      </dsp:txXfrm>
    </dsp:sp>
    <dsp:sp modelId="{77462E08-9B39-43EE-805E-BC5A47683A44}">
      <dsp:nvSpPr>
        <dsp:cNvPr id="0" name=""/>
        <dsp:cNvSpPr/>
      </dsp:nvSpPr>
      <dsp:spPr>
        <a:xfrm>
          <a:off x="0" y="3246510"/>
          <a:ext cx="5704764" cy="1511640"/>
        </a:xfrm>
        <a:prstGeom prst="roundRect">
          <a:avLst/>
        </a:prstGeom>
        <a:solidFill>
          <a:schemeClr val="accent2">
            <a:hueOff val="-18210601"/>
            <a:satOff val="2931"/>
            <a:lumOff val="8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Teams</a:t>
          </a:r>
          <a:endParaRPr lang="en-US" sz="3800" kern="1200" dirty="0"/>
        </a:p>
      </dsp:txBody>
      <dsp:txXfrm>
        <a:off x="73792" y="3320302"/>
        <a:ext cx="5557180" cy="13640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E212A-8F87-4CE9-8CBA-DD802BBE5DD8}" type="datetimeFigureOut">
              <a:t>8/29/2023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85666E-06A9-4F38-8CB4-731225DA344C}" type="slidenum">
              <a:t>‹#›</a:t>
            </a:fld>
            <a:endParaRPr lang="en-GB"/>
          </a:p>
        </p:txBody>
      </p:sp>
    </p:spTree>
    <p:extLst>
      <p:ext uri="{BB962C8B-B14F-4D97-AF65-F5344CB8AC3E}">
        <p14:creationId xmlns:p14="http://schemas.microsoft.com/office/powerpoint/2010/main" val="3376731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85666E-06A9-4F38-8CB4-731225DA344C}" type="slidenum">
              <a:rPr lang="en-GB" smtClean="0"/>
              <a:t>6</a:t>
            </a:fld>
            <a:endParaRPr lang="en-GB"/>
          </a:p>
        </p:txBody>
      </p:sp>
    </p:spTree>
    <p:extLst>
      <p:ext uri="{BB962C8B-B14F-4D97-AF65-F5344CB8AC3E}">
        <p14:creationId xmlns:p14="http://schemas.microsoft.com/office/powerpoint/2010/main" val="2488213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185666E-06A9-4F38-8CB4-731225DA344C}" type="slidenum">
              <a:t>14</a:t>
            </a:fld>
            <a:endParaRPr lang="en-GB"/>
          </a:p>
        </p:txBody>
      </p:sp>
    </p:spTree>
    <p:extLst>
      <p:ext uri="{BB962C8B-B14F-4D97-AF65-F5344CB8AC3E}">
        <p14:creationId xmlns:p14="http://schemas.microsoft.com/office/powerpoint/2010/main" val="918192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is not one single tort, there is common law and statutory law under which a tort can arise. </a:t>
            </a:r>
          </a:p>
          <a:p>
            <a:endParaRPr lang="en-US" dirty="0">
              <a:cs typeface="Calibri"/>
            </a:endParaRPr>
          </a:p>
          <a:p>
            <a:r>
              <a:rPr lang="en-US" dirty="0">
                <a:cs typeface="Calibri"/>
              </a:rPr>
              <a:t>The statutory law includes laws such as the Health and Safety Act Work Act 1974 and Animal Act 1971. </a:t>
            </a:r>
          </a:p>
          <a:p>
            <a:endParaRPr lang="en-US" dirty="0">
              <a:cs typeface="Calibri"/>
            </a:endParaRPr>
          </a:p>
          <a:p>
            <a:r>
              <a:rPr lang="en-US" dirty="0">
                <a:cs typeface="Calibri"/>
              </a:rPr>
              <a:t>Common law includes Negligence/ nuisance/ Trespass/ Defamation.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185666E-06A9-4F38-8CB4-731225DA344C}" type="slidenum">
              <a:rPr lang="en-GB"/>
              <a:t>19</a:t>
            </a:fld>
            <a:endParaRPr lang="en-GB"/>
          </a:p>
        </p:txBody>
      </p:sp>
    </p:spTree>
    <p:extLst>
      <p:ext uri="{BB962C8B-B14F-4D97-AF65-F5344CB8AC3E}">
        <p14:creationId xmlns:p14="http://schemas.microsoft.com/office/powerpoint/2010/main" val="1659623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185666E-06A9-4F38-8CB4-731225DA344C}" type="slidenum">
              <a:rPr lang="en-GB"/>
              <a:t>23</a:t>
            </a:fld>
            <a:endParaRPr lang="en-GB"/>
          </a:p>
        </p:txBody>
      </p:sp>
    </p:spTree>
    <p:extLst>
      <p:ext uri="{BB962C8B-B14F-4D97-AF65-F5344CB8AC3E}">
        <p14:creationId xmlns:p14="http://schemas.microsoft.com/office/powerpoint/2010/main" val="3589867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number of outcomes that could result because of a case. This includes to deter other people from </a:t>
            </a:r>
            <a:r>
              <a:rPr lang="en-US" dirty="0" err="1">
                <a:cs typeface="Calibri"/>
              </a:rPr>
              <a:t>comiting</a:t>
            </a:r>
            <a:r>
              <a:rPr lang="en-US" dirty="0">
                <a:cs typeface="Calibri"/>
              </a:rPr>
              <a:t> the same civil wrong and to defer the people from </a:t>
            </a:r>
            <a:r>
              <a:rPr lang="en-US" dirty="0" err="1">
                <a:cs typeface="Calibri"/>
              </a:rPr>
              <a:t>comitting</a:t>
            </a:r>
            <a:r>
              <a:rPr lang="en-US" dirty="0">
                <a:cs typeface="Calibri"/>
              </a:rPr>
              <a:t> the same civil wrong. </a:t>
            </a:r>
          </a:p>
          <a:p>
            <a:endParaRPr lang="en-US" dirty="0">
              <a:cs typeface="Calibri"/>
            </a:endParaRPr>
          </a:p>
          <a:p>
            <a:r>
              <a:rPr lang="en-US" dirty="0">
                <a:cs typeface="Calibri"/>
              </a:rPr>
              <a:t>Also allows for the harm to be repaired by compensatory damages. </a:t>
            </a:r>
          </a:p>
          <a:p>
            <a:endParaRPr lang="en-US" dirty="0">
              <a:cs typeface="Calibri"/>
            </a:endParaRPr>
          </a:p>
          <a:p>
            <a:r>
              <a:rPr lang="en-US" dirty="0">
                <a:cs typeface="Calibri"/>
              </a:rPr>
              <a:t>It is a way to put the individual back in the same position they were in before the event happened. </a:t>
            </a:r>
          </a:p>
          <a:p>
            <a:endParaRPr lang="en-US" dirty="0">
              <a:cs typeface="Calibri"/>
            </a:endParaRPr>
          </a:p>
          <a:p>
            <a:r>
              <a:rPr lang="en-US" dirty="0">
                <a:cs typeface="Calibri"/>
              </a:rPr>
              <a:t>Corrective Justice. </a:t>
            </a:r>
          </a:p>
        </p:txBody>
      </p:sp>
      <p:sp>
        <p:nvSpPr>
          <p:cNvPr id="4" name="Slide Number Placeholder 3"/>
          <p:cNvSpPr>
            <a:spLocks noGrp="1"/>
          </p:cNvSpPr>
          <p:nvPr>
            <p:ph type="sldNum" sz="quarter" idx="5"/>
          </p:nvPr>
        </p:nvSpPr>
        <p:spPr/>
        <p:txBody>
          <a:bodyPr/>
          <a:lstStyle/>
          <a:p>
            <a:fld id="{F185666E-06A9-4F38-8CB4-731225DA344C}" type="slidenum">
              <a:rPr lang="en-GB"/>
              <a:t>28</a:t>
            </a:fld>
            <a:endParaRPr lang="en-GB"/>
          </a:p>
        </p:txBody>
      </p:sp>
    </p:spTree>
    <p:extLst>
      <p:ext uri="{BB962C8B-B14F-4D97-AF65-F5344CB8AC3E}">
        <p14:creationId xmlns:p14="http://schemas.microsoft.com/office/powerpoint/2010/main" val="2910400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May be questioning the effects of the Human Rights Act 1998. </a:t>
            </a:r>
          </a:p>
          <a:p>
            <a:endParaRPr lang="en-US" dirty="0">
              <a:cs typeface="Calibri"/>
            </a:endParaRPr>
          </a:p>
          <a:p>
            <a:r>
              <a:rPr lang="en-US" dirty="0">
                <a:cs typeface="Calibri"/>
              </a:rPr>
              <a:t>No new torts are being created so that Human Rights Act 1998 is not breached. However, there is a need to consider that all current tort law is compatible withe Human Rights under the Human Rights Act 1998. </a:t>
            </a:r>
          </a:p>
        </p:txBody>
      </p:sp>
      <p:sp>
        <p:nvSpPr>
          <p:cNvPr id="4" name="Slide Number Placeholder 3"/>
          <p:cNvSpPr>
            <a:spLocks noGrp="1"/>
          </p:cNvSpPr>
          <p:nvPr>
            <p:ph type="sldNum" sz="quarter" idx="5"/>
          </p:nvPr>
        </p:nvSpPr>
        <p:spPr/>
        <p:txBody>
          <a:bodyPr/>
          <a:lstStyle/>
          <a:p>
            <a:fld id="{F185666E-06A9-4F38-8CB4-731225DA344C}" type="slidenum">
              <a:rPr lang="en-GB"/>
              <a:t>33</a:t>
            </a:fld>
            <a:endParaRPr lang="en-GB"/>
          </a:p>
        </p:txBody>
      </p:sp>
    </p:spTree>
    <p:extLst>
      <p:ext uri="{BB962C8B-B14F-4D97-AF65-F5344CB8AC3E}">
        <p14:creationId xmlns:p14="http://schemas.microsoft.com/office/powerpoint/2010/main" val="3296099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85666E-06A9-4F38-8CB4-731225DA344C}" type="slidenum">
              <a:rPr lang="en-GB" smtClean="0"/>
              <a:t>40</a:t>
            </a:fld>
            <a:endParaRPr lang="en-GB"/>
          </a:p>
        </p:txBody>
      </p:sp>
    </p:spTree>
    <p:extLst>
      <p:ext uri="{BB962C8B-B14F-4D97-AF65-F5344CB8AC3E}">
        <p14:creationId xmlns:p14="http://schemas.microsoft.com/office/powerpoint/2010/main" val="2326938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References; Tort law by Kirsty Horsey and Ericka Rackley</a:t>
            </a:r>
          </a:p>
        </p:txBody>
      </p:sp>
      <p:sp>
        <p:nvSpPr>
          <p:cNvPr id="4" name="Slide Number Placeholder 3"/>
          <p:cNvSpPr>
            <a:spLocks noGrp="1"/>
          </p:cNvSpPr>
          <p:nvPr>
            <p:ph type="sldNum" sz="quarter" idx="5"/>
          </p:nvPr>
        </p:nvSpPr>
        <p:spPr/>
        <p:txBody>
          <a:bodyPr/>
          <a:lstStyle/>
          <a:p>
            <a:fld id="{F185666E-06A9-4F38-8CB4-731225DA344C}" type="slidenum">
              <a:t>44</a:t>
            </a:fld>
            <a:endParaRPr lang="en-GB"/>
          </a:p>
        </p:txBody>
      </p:sp>
    </p:spTree>
    <p:extLst>
      <p:ext uri="{BB962C8B-B14F-4D97-AF65-F5344CB8AC3E}">
        <p14:creationId xmlns:p14="http://schemas.microsoft.com/office/powerpoint/2010/main" val="2305511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8/29/2023</a:t>
            </a:fld>
            <a:endParaRPr lang="en-US"/>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7460839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8/29/2023</a:t>
            </a:fld>
            <a:endParaRPr lang="en-US"/>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659541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8/29/2023</a:t>
            </a:fld>
            <a:endParaRPr lang="en-US"/>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66928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8/29/2023</a:t>
            </a:fld>
            <a:endParaRPr lang="en-US"/>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6117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8/29/2023</a:t>
            </a:fld>
            <a:endParaRPr lang="en-US"/>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205930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8/29/2023</a:t>
            </a:fld>
            <a:endParaRPr lang="en-US"/>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074357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8/29/2023</a:t>
            </a:fld>
            <a:endParaRPr lang="en-US"/>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81856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8/29/2023</a:t>
            </a:fld>
            <a:endParaRPr lang="en-US"/>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p>
        </p:txBody>
      </p:sp>
    </p:spTree>
    <p:extLst>
      <p:ext uri="{BB962C8B-B14F-4D97-AF65-F5344CB8AC3E}">
        <p14:creationId xmlns:p14="http://schemas.microsoft.com/office/powerpoint/2010/main" val="2986302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8/29/2023</a:t>
            </a:fld>
            <a:endParaRPr lang="en-US"/>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p>
        </p:txBody>
      </p:sp>
    </p:spTree>
    <p:extLst>
      <p:ext uri="{BB962C8B-B14F-4D97-AF65-F5344CB8AC3E}">
        <p14:creationId xmlns:p14="http://schemas.microsoft.com/office/powerpoint/2010/main" val="2451490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8/29/2023</a:t>
            </a:fld>
            <a:endParaRPr lang="en-US"/>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828123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8/29/2023</a:t>
            </a:fld>
            <a:endParaRPr lang="en-US"/>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227111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8/29/2023</a:t>
            </a:fld>
            <a:endParaRPr lang="en-US"/>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359684420"/>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knowlaw.in/index.php/2020/09/24/essential-elements-of-tort/"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athomeinscottsdale/3279949186"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pixabay.com/en/shop-store-sale-shopping-building-158317/"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mailto:hwb@uwtsd.ac.uk" TargetMode="Externa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2.xml.rels><?xml version="1.0" encoding="UTF-8" standalone="yes"?>
<Relationships xmlns="http://schemas.openxmlformats.org/package/2006/relationships"><Relationship Id="rId3" Type="http://schemas.openxmlformats.org/officeDocument/2006/relationships/hyperlink" Target="http://arkansasgopwing.blogspot.com/2017/05/what-is-rule-of-law-anyway.html" TargetMode="External"/><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hyperlink" Target="mailto:Lisaelis@uwtsd.ac.uk"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diagramLayout" Target="../diagrams/layout4.xml"/><Relationship Id="rId7" Type="http://schemas.openxmlformats.org/officeDocument/2006/relationships/image" Target="../media/image27.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32.svg"/><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_ds1fruLg3c" TargetMode="External"/><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35.sv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knowlaw.in/index.php/2020/09/24/essential-elements-of-tort/" TargetMode="Externa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2016.igem.org/Team:Tianjin/Community/Law"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thebluediamondgallery.com/wooden-tile/c/case-law.html" TargetMode="External"/><Relationship Id="rId2" Type="http://schemas.openxmlformats.org/officeDocument/2006/relationships/image" Target="../media/image39.jpeg"/><Relationship Id="rId1" Type="http://schemas.openxmlformats.org/officeDocument/2006/relationships/slideLayout" Target="../slideLayouts/slideLayout2.xml"/><Relationship Id="rId5" Type="http://schemas.openxmlformats.org/officeDocument/2006/relationships/hyperlink" Target="https://www.casemine.com/judgement/uk/5a8ff8cb60d03e7f57ecd7de" TargetMode="External"/><Relationship Id="rId4" Type="http://schemas.openxmlformats.org/officeDocument/2006/relationships/hyperlink" Target="https://swarb.co.uk/brooks-v-commissioner-of-police-for-the-metropolis-and-others-hl-21-apr-2005/"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iammissusx.blogspot.com/" TargetMode="External"/><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3" Type="http://schemas.openxmlformats.org/officeDocument/2006/relationships/hyperlink" Target="https://courses.lumenlearning.com/wmopen-introbusiness/chapter/tort-law-liability-and-damages/" TargetMode="External"/><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7.xml.rels><?xml version="1.0" encoding="UTF-8" standalone="yes"?>
<Relationships xmlns="http://schemas.openxmlformats.org/package/2006/relationships"><Relationship Id="rId3" Type="http://schemas.openxmlformats.org/officeDocument/2006/relationships/hyperlink" Target="http://biogeocarlos.blogspot.com/2015/05/los-animalillos-de-las-peliculas-de.html" TargetMode="External"/><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hyperlink" Target="http://biogeocarlos.blogspot.com/2015/05/los-animalillos-de-las-peliculas-de.html" TargetMode="External"/><Relationship Id="rId7" Type="http://schemas.openxmlformats.org/officeDocument/2006/relationships/diagramColors" Target="../diagrams/colors16.xml"/><Relationship Id="rId2" Type="http://schemas.openxmlformats.org/officeDocument/2006/relationships/image" Target="../media/image42.jpe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hyperlink" Target="https://creativecommons.org/licenses/by-nc-nd/3.0/" TargetMode="Externa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5.xml.rels><?xml version="1.0" encoding="UTF-8" standalone="yes"?>
<Relationships xmlns="http://schemas.openxmlformats.org/package/2006/relationships"><Relationship Id="rId3" Type="http://schemas.openxmlformats.org/officeDocument/2006/relationships/hyperlink" Target="http://edm310.blogspot.com/2014/11/another-thank-you-i-just-want-to-thank.html" TargetMode="External"/><Relationship Id="rId2" Type="http://schemas.openxmlformats.org/officeDocument/2006/relationships/image" Target="../media/image51.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whiteboard&#10;&#10;Description automatically generated">
            <a:extLst>
              <a:ext uri="{FF2B5EF4-FFF2-40B4-BE49-F238E27FC236}">
                <a16:creationId xmlns:a16="http://schemas.microsoft.com/office/drawing/2014/main" id="{CEA0118D-4BE2-726B-8289-CCA69C17227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4000" b="-1"/>
          <a:stretch/>
        </p:blipFill>
        <p:spPr>
          <a:xfrm>
            <a:off x="20" y="10"/>
            <a:ext cx="12191980" cy="6857990"/>
          </a:xfrm>
          <a:prstGeom prst="rect">
            <a:avLst/>
          </a:prstGeom>
        </p:spPr>
      </p:pic>
      <p:sp>
        <p:nvSpPr>
          <p:cNvPr id="74" name="Rectangle 73">
            <a:extLst>
              <a:ext uri="{FF2B5EF4-FFF2-40B4-BE49-F238E27FC236}">
                <a16:creationId xmlns:a16="http://schemas.microsoft.com/office/drawing/2014/main" id="{2B76CDF1-6A1E-445E-91B6-686D6C917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60126" y="-1373875"/>
            <a:ext cx="6858000" cy="9605749"/>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170624" y="4452109"/>
            <a:ext cx="5259376" cy="1318071"/>
          </a:xfrm>
        </p:spPr>
        <p:txBody>
          <a:bodyPr vert="horz" lIns="91440" tIns="45720" rIns="91440" bIns="45720" rtlCol="0">
            <a:normAutofit/>
          </a:bodyPr>
          <a:lstStyle/>
          <a:p>
            <a:r>
              <a:rPr lang="en-GB">
                <a:solidFill>
                  <a:srgbClr val="FFFFFF"/>
                </a:solidFill>
              </a:rPr>
              <a:t>By Zita Draper </a:t>
            </a:r>
          </a:p>
        </p:txBody>
      </p:sp>
      <p:cxnSp>
        <p:nvCxnSpPr>
          <p:cNvPr id="76" name="Straight Connector 75">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38864" y="4291242"/>
            <a:ext cx="52120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78"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2">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637DE592-5AD4-253E-2DD3-AC98E71B0C05}"/>
              </a:ext>
            </a:extLst>
          </p:cNvPr>
          <p:cNvPicPr>
            <a:picLocks noChangeAspect="1"/>
          </p:cNvPicPr>
          <p:nvPr/>
        </p:nvPicPr>
        <p:blipFill rotWithShape="1">
          <a:blip r:embed="rId2">
            <a:duotone>
              <a:schemeClr val="bg2">
                <a:shade val="45000"/>
                <a:satMod val="135000"/>
              </a:schemeClr>
              <a:prstClr val="white"/>
            </a:duotone>
            <a:alphaModFix amt="40000"/>
            <a:extLst>
              <a:ext uri="{837473B0-CC2E-450A-ABE3-18F120FF3D39}">
                <a1611:picAttrSrcUrl xmlns:a1611="http://schemas.microsoft.com/office/drawing/2016/11/main" r:id="rId3"/>
              </a:ext>
            </a:extLst>
          </a:blip>
          <a:srcRect t="8114" b="16886"/>
          <a:stretch/>
        </p:blipFill>
        <p:spPr>
          <a:xfrm>
            <a:off x="20" y="10"/>
            <a:ext cx="12191980" cy="6857990"/>
          </a:xfrm>
          <a:prstGeom prst="rect">
            <a:avLst/>
          </a:prstGeom>
        </p:spPr>
      </p:pic>
      <p:sp>
        <p:nvSpPr>
          <p:cNvPr id="22" name="Rectangle 14">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49F790A-09EE-4436-3C46-C7A35EE44A65}"/>
              </a:ext>
            </a:extLst>
          </p:cNvPr>
          <p:cNvSpPr txBox="1"/>
          <p:nvPr/>
        </p:nvSpPr>
        <p:spPr>
          <a:xfrm>
            <a:off x="489077" y="2804377"/>
            <a:ext cx="3101085" cy="13918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6000" b="1" i="1" u="sng" kern="1200" spc="100" baseline="0">
                <a:solidFill>
                  <a:schemeClr val="tx1">
                    <a:lumMod val="85000"/>
                    <a:lumOff val="15000"/>
                  </a:schemeClr>
                </a:solidFill>
                <a:latin typeface="+mj-lt"/>
                <a:ea typeface="+mj-ea"/>
                <a:cs typeface="+mj-cs"/>
              </a:rPr>
              <a:t>Content </a:t>
            </a:r>
            <a:endParaRPr lang="en-US" sz="6000" i="1" kern="1200" spc="100" baseline="0">
              <a:solidFill>
                <a:schemeClr val="tx1">
                  <a:lumMod val="85000"/>
                  <a:lumOff val="15000"/>
                </a:schemeClr>
              </a:solidFill>
              <a:latin typeface="+mj-lt"/>
              <a:ea typeface="+mj-ea"/>
              <a:cs typeface="+mj-cs"/>
            </a:endParaRPr>
          </a:p>
        </p:txBody>
      </p:sp>
      <p:cxnSp>
        <p:nvCxnSpPr>
          <p:cNvPr id="23" name="Straight Connector 16">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4D12803-2D50-8BAD-FF19-F393646954D4}"/>
              </a:ext>
            </a:extLst>
          </p:cNvPr>
          <p:cNvSpPr txBox="1"/>
          <p:nvPr/>
        </p:nvSpPr>
        <p:spPr>
          <a:xfrm>
            <a:off x="5134380" y="1030673"/>
            <a:ext cx="6197007" cy="43128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182880">
              <a:spcBef>
                <a:spcPts val="400"/>
              </a:spcBef>
              <a:spcAft>
                <a:spcPts val="400"/>
              </a:spcAft>
              <a:buFont typeface="Arial" panose="020B0604020202020204" pitchFamily="34" charset="0"/>
            </a:pPr>
            <a:r>
              <a:rPr lang="en-US" dirty="0">
                <a:solidFill>
                  <a:schemeClr val="tx1">
                    <a:lumMod val="85000"/>
                    <a:lumOff val="15000"/>
                  </a:schemeClr>
                </a:solidFill>
              </a:rPr>
              <a:t>1. Introductions. </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2. Aims and learning objectives. </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3. This module.</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4. What will be studied?</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5. Assignments </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6. Assignment 1 question.</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7. Referencing. </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8. How these sessions will run?</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9. Todays lesson. </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10. Lecture.</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11. Activity. </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12. Lecture. </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13. Activity.</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14. Summary.</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15. Thank you, any questions?</a:t>
            </a:r>
          </a:p>
        </p:txBody>
      </p:sp>
      <p:sp>
        <p:nvSpPr>
          <p:cNvPr id="24"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7127778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C25ED4-14E4-AAD4-6CE1-7EB0CCF8549B}"/>
              </a:ext>
            </a:extLst>
          </p:cNvPr>
          <p:cNvSpPr>
            <a:spLocks noGrp="1"/>
          </p:cNvSpPr>
          <p:nvPr>
            <p:ph type="title"/>
          </p:nvPr>
        </p:nvSpPr>
        <p:spPr>
          <a:xfrm>
            <a:off x="758952" y="758952"/>
            <a:ext cx="3831336" cy="4754880"/>
          </a:xfrm>
        </p:spPr>
        <p:txBody>
          <a:bodyPr anchor="ctr">
            <a:normAutofit/>
          </a:bodyPr>
          <a:lstStyle/>
          <a:p>
            <a:r>
              <a:rPr lang="en-GB" sz="4700" b="1" i="0" u="sng">
                <a:solidFill>
                  <a:schemeClr val="bg1"/>
                </a:solidFill>
              </a:rPr>
              <a:t>Introductions</a:t>
            </a:r>
          </a:p>
        </p:txBody>
      </p:sp>
      <p:sp>
        <p:nvSpPr>
          <p:cNvPr id="2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D71679EB-5FE6-ED9A-3018-8A16DF1182DA}"/>
              </a:ext>
            </a:extLst>
          </p:cNvPr>
          <p:cNvGraphicFramePr>
            <a:graphicFrameLocks noGrp="1"/>
          </p:cNvGraphicFramePr>
          <p:nvPr>
            <p:ph idx="1"/>
            <p:extLst>
              <p:ext uri="{D42A27DB-BD31-4B8C-83A1-F6EECF244321}">
                <p14:modId xmlns:p14="http://schemas.microsoft.com/office/powerpoint/2010/main" val="3835334107"/>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529800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F7878-FC52-5A5E-94D1-081ADD41B18A}"/>
              </a:ext>
            </a:extLst>
          </p:cNvPr>
          <p:cNvSpPr>
            <a:spLocks noGrp="1"/>
          </p:cNvSpPr>
          <p:nvPr>
            <p:ph type="title"/>
          </p:nvPr>
        </p:nvSpPr>
        <p:spPr>
          <a:xfrm>
            <a:off x="1241679" y="601438"/>
            <a:ext cx="5312254" cy="1540106"/>
          </a:xfrm>
        </p:spPr>
        <p:txBody>
          <a:bodyPr>
            <a:noAutofit/>
          </a:bodyPr>
          <a:lstStyle/>
          <a:p>
            <a:pPr algn="ctr"/>
            <a:r>
              <a:rPr lang="en-GB" sz="4000" b="1" i="0" u="sng"/>
              <a:t>Aims and learning objectives of this module!</a:t>
            </a:r>
            <a:endParaRPr lang="en-US" sz="3600"/>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6EC67F-3C7E-7EEF-C804-2C5E6BD4B4D2}"/>
              </a:ext>
            </a:extLst>
          </p:cNvPr>
          <p:cNvSpPr>
            <a:spLocks noGrp="1"/>
          </p:cNvSpPr>
          <p:nvPr>
            <p:ph idx="1"/>
          </p:nvPr>
        </p:nvSpPr>
        <p:spPr>
          <a:xfrm>
            <a:off x="1114679" y="2436935"/>
            <a:ext cx="5312254" cy="2861349"/>
          </a:xfrm>
        </p:spPr>
        <p:txBody>
          <a:bodyPr vert="horz" lIns="91440" tIns="45720" rIns="91440" bIns="45720" rtlCol="0" anchor="t">
            <a:noAutofit/>
          </a:bodyPr>
          <a:lstStyle/>
          <a:p>
            <a:pPr>
              <a:lnSpc>
                <a:spcPct val="100000"/>
              </a:lnSpc>
            </a:pPr>
            <a:r>
              <a:rPr lang="en-GB" sz="1800">
                <a:ea typeface="+mn-lt"/>
                <a:cs typeface="+mn-lt"/>
              </a:rPr>
              <a:t>The aim of this module is to provide an introduction to the law of tort, including its historical origins, theoretical underpinnings and its aims and functions.</a:t>
            </a:r>
            <a:endParaRPr lang="en-GB" sz="1800"/>
          </a:p>
          <a:p>
            <a:pPr>
              <a:lnSpc>
                <a:spcPct val="100000"/>
              </a:lnSpc>
            </a:pPr>
            <a:r>
              <a:rPr lang="en-GB" sz="1800">
                <a:ea typeface="+mn-lt"/>
                <a:cs typeface="+mn-lt"/>
              </a:rPr>
              <a:t>The module will provide the student with the opportunity to consider general principles of tortious liability such as Trespass to the person, Negligence, Occupiers Liability, Nuisance, Defamation, Damages, Personal Injury and Death, Remedies and Land based torts. It will also help to gain an awareness of how a personal injury claim would be managed and carried out.</a:t>
            </a:r>
            <a:endParaRPr lang="en-GB" sz="1600"/>
          </a:p>
          <a:p>
            <a:pPr marL="0" indent="0">
              <a:lnSpc>
                <a:spcPct val="100000"/>
              </a:lnSpc>
              <a:buNone/>
            </a:pPr>
            <a:endParaRPr lang="en-GB" sz="1400"/>
          </a:p>
        </p:txBody>
      </p:sp>
      <p:sp>
        <p:nvSpPr>
          <p:cNvPr id="13" name="Freeform: Shape 12">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4" descr="Bullseye with solid fill">
            <a:extLst>
              <a:ext uri="{FF2B5EF4-FFF2-40B4-BE49-F238E27FC236}">
                <a16:creationId xmlns:a16="http://schemas.microsoft.com/office/drawing/2014/main" id="{3F9D55E4-9542-C717-B557-F6B0BFAFB59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50087" y="1663890"/>
            <a:ext cx="3434963" cy="3434963"/>
          </a:xfrm>
          <a:prstGeom prst="rect">
            <a:avLst/>
          </a:prstGeom>
        </p:spPr>
      </p:pic>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1523923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D8F1E-B963-5B09-9CAA-61D3661203A6}"/>
              </a:ext>
            </a:extLst>
          </p:cNvPr>
          <p:cNvSpPr>
            <a:spLocks noGrp="1"/>
          </p:cNvSpPr>
          <p:nvPr>
            <p:ph type="title"/>
          </p:nvPr>
        </p:nvSpPr>
        <p:spPr>
          <a:xfrm>
            <a:off x="1068497" y="1063256"/>
            <a:ext cx="5312254" cy="1540106"/>
          </a:xfrm>
        </p:spPr>
        <p:txBody>
          <a:bodyPr>
            <a:normAutofit/>
          </a:bodyPr>
          <a:lstStyle/>
          <a:p>
            <a:br>
              <a:rPr lang="en-GB" sz="5100"/>
            </a:br>
            <a:r>
              <a:rPr lang="en-GB" sz="5100" b="1" u="sng"/>
              <a:t>THIS MODULE</a:t>
            </a:r>
            <a:endParaRPr lang="en-US" sz="5100" b="1" u="sng"/>
          </a:p>
        </p:txBody>
      </p:sp>
      <p:cxnSp>
        <p:nvCxnSpPr>
          <p:cNvPr id="12" name="Straight Connector 1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ECE31C-8DB2-66C7-A659-B23C779625A3}"/>
              </a:ext>
            </a:extLst>
          </p:cNvPr>
          <p:cNvSpPr>
            <a:spLocks noGrp="1"/>
          </p:cNvSpPr>
          <p:nvPr>
            <p:ph idx="1"/>
          </p:nvPr>
        </p:nvSpPr>
        <p:spPr>
          <a:xfrm>
            <a:off x="1068497" y="2933390"/>
            <a:ext cx="5312254" cy="2861349"/>
          </a:xfrm>
        </p:spPr>
        <p:txBody>
          <a:bodyPr vert="horz" lIns="91440" tIns="45720" rIns="91440" bIns="45720" rtlCol="0" anchor="t">
            <a:normAutofit/>
          </a:bodyPr>
          <a:lstStyle/>
          <a:p>
            <a:r>
              <a:rPr lang="en-GB" dirty="0"/>
              <a:t>1. What will be studied </a:t>
            </a:r>
            <a:endParaRPr lang="en-US" dirty="0"/>
          </a:p>
          <a:p>
            <a:r>
              <a:rPr lang="en-GB" dirty="0"/>
              <a:t>2. Assignments </a:t>
            </a:r>
          </a:p>
          <a:p>
            <a:r>
              <a:rPr lang="en-GB" dirty="0"/>
              <a:t>3. Assignment 1</a:t>
            </a:r>
          </a:p>
          <a:p>
            <a:r>
              <a:rPr lang="en-GB" dirty="0"/>
              <a:t>4. Referencing </a:t>
            </a:r>
          </a:p>
          <a:p>
            <a:r>
              <a:rPr lang="en-GB" dirty="0"/>
              <a:t>5. How these session will run?</a:t>
            </a:r>
          </a:p>
        </p:txBody>
      </p:sp>
      <p:sp>
        <p:nvSpPr>
          <p:cNvPr id="14" name="Freeform: Shape 13">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Playbook">
            <a:extLst>
              <a:ext uri="{FF2B5EF4-FFF2-40B4-BE49-F238E27FC236}">
                <a16:creationId xmlns:a16="http://schemas.microsoft.com/office/drawing/2014/main" id="{1028E352-DB7F-0129-2F0B-B0151EB803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0087" y="1663890"/>
            <a:ext cx="3434963" cy="3434963"/>
          </a:xfrm>
          <a:prstGeom prst="rect">
            <a:avLst/>
          </a:prstGeom>
        </p:spPr>
      </p:pic>
      <p:sp>
        <p:nvSpPr>
          <p:cNvPr id="1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9551058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366EF-974E-3718-26FF-A9F80EAB6AAA}"/>
              </a:ext>
            </a:extLst>
          </p:cNvPr>
          <p:cNvSpPr>
            <a:spLocks noGrp="1"/>
          </p:cNvSpPr>
          <p:nvPr>
            <p:ph type="title"/>
          </p:nvPr>
        </p:nvSpPr>
        <p:spPr>
          <a:xfrm>
            <a:off x="758952" y="420625"/>
            <a:ext cx="10667998" cy="1326814"/>
          </a:xfrm>
        </p:spPr>
        <p:txBody>
          <a:bodyPr anchor="ctr">
            <a:normAutofit/>
          </a:bodyPr>
          <a:lstStyle/>
          <a:p>
            <a:r>
              <a:rPr lang="en-GB" b="1" i="0" u="sng">
                <a:solidFill>
                  <a:schemeClr val="bg1"/>
                </a:solidFill>
              </a:rPr>
              <a:t>What will we study?</a:t>
            </a:r>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9" name="Table 8">
            <a:extLst>
              <a:ext uri="{FF2B5EF4-FFF2-40B4-BE49-F238E27FC236}">
                <a16:creationId xmlns:a16="http://schemas.microsoft.com/office/drawing/2014/main" id="{15C3A9A5-F70E-FFF3-7731-280951FD2EAA}"/>
              </a:ext>
            </a:extLst>
          </p:cNvPr>
          <p:cNvGraphicFramePr>
            <a:graphicFrameLocks noGrp="1"/>
          </p:cNvGraphicFramePr>
          <p:nvPr>
            <p:extLst>
              <p:ext uri="{D42A27DB-BD31-4B8C-83A1-F6EECF244321}">
                <p14:modId xmlns:p14="http://schemas.microsoft.com/office/powerpoint/2010/main" val="3823040917"/>
              </p:ext>
            </p:extLst>
          </p:nvPr>
        </p:nvGraphicFramePr>
        <p:xfrm>
          <a:off x="-17929" y="1909482"/>
          <a:ext cx="12212126" cy="4936247"/>
        </p:xfrm>
        <a:graphic>
          <a:graphicData uri="http://schemas.openxmlformats.org/drawingml/2006/table">
            <a:tbl>
              <a:tblPr firstRow="1" bandRow="1">
                <a:tableStyleId>{5C22544A-7EE6-4342-B048-85BDC9FD1C3A}</a:tableStyleId>
              </a:tblPr>
              <a:tblGrid>
                <a:gridCol w="4146442">
                  <a:extLst>
                    <a:ext uri="{9D8B030D-6E8A-4147-A177-3AD203B41FA5}">
                      <a16:colId xmlns:a16="http://schemas.microsoft.com/office/drawing/2014/main" val="2069218389"/>
                    </a:ext>
                  </a:extLst>
                </a:gridCol>
                <a:gridCol w="4089642">
                  <a:extLst>
                    <a:ext uri="{9D8B030D-6E8A-4147-A177-3AD203B41FA5}">
                      <a16:colId xmlns:a16="http://schemas.microsoft.com/office/drawing/2014/main" val="3426208058"/>
                    </a:ext>
                  </a:extLst>
                </a:gridCol>
                <a:gridCol w="3976042">
                  <a:extLst>
                    <a:ext uri="{9D8B030D-6E8A-4147-A177-3AD203B41FA5}">
                      <a16:colId xmlns:a16="http://schemas.microsoft.com/office/drawing/2014/main" val="3483888774"/>
                    </a:ext>
                  </a:extLst>
                </a:gridCol>
              </a:tblGrid>
              <a:tr h="954882">
                <a:tc>
                  <a:txBody>
                    <a:bodyPr/>
                    <a:lstStyle/>
                    <a:p>
                      <a:pPr fontAlgn="b"/>
                      <a:r>
                        <a:rPr lang="en-GB" sz="1100" dirty="0">
                          <a:effectLst/>
                        </a:rPr>
                        <a:t>Date</a:t>
                      </a:r>
                      <a:endParaRPr lang="en-GB" sz="1100" b="1" i="1" dirty="0">
                        <a:effectLst/>
                        <a:latin typeface="Calibri" panose="020F0502020204030204" pitchFamily="34" charset="0"/>
                      </a:endParaRPr>
                    </a:p>
                  </a:txBody>
                  <a:tcPr marL="9525" marR="9525" marT="9525" anchor="b"/>
                </a:tc>
                <a:tc>
                  <a:txBody>
                    <a:bodyPr/>
                    <a:lstStyle/>
                    <a:p>
                      <a:pPr fontAlgn="b"/>
                      <a:r>
                        <a:rPr lang="en-GB" sz="1100" dirty="0">
                          <a:effectLst/>
                        </a:rPr>
                        <a:t>Topic</a:t>
                      </a:r>
                      <a:endParaRPr lang="en-GB" sz="1100" b="1" i="1" dirty="0">
                        <a:effectLst/>
                        <a:latin typeface="Calibri" panose="020F0502020204030204" pitchFamily="34" charset="0"/>
                      </a:endParaRPr>
                    </a:p>
                  </a:txBody>
                  <a:tcPr marL="9525" marR="9525" marT="9525" anchor="b"/>
                </a:tc>
                <a:tc>
                  <a:txBody>
                    <a:bodyPr/>
                    <a:lstStyle/>
                    <a:p>
                      <a:pPr fontAlgn="b"/>
                      <a:r>
                        <a:rPr lang="en-GB" sz="1100" dirty="0">
                          <a:effectLst/>
                        </a:rPr>
                        <a:t>Important information</a:t>
                      </a:r>
                      <a:endParaRPr lang="en-GB" sz="1100" b="1" i="1" dirty="0">
                        <a:effectLst/>
                        <a:latin typeface="Calibri" panose="020F0502020204030204" pitchFamily="34" charset="0"/>
                      </a:endParaRPr>
                    </a:p>
                  </a:txBody>
                  <a:tcPr marL="9525" marR="9525" marT="9525" anchor="b"/>
                </a:tc>
                <a:extLst>
                  <a:ext uri="{0D108BD9-81ED-4DB2-BD59-A6C34878D82A}">
                    <a16:rowId xmlns:a16="http://schemas.microsoft.com/office/drawing/2014/main" val="2211844701"/>
                  </a:ext>
                </a:extLst>
              </a:tr>
              <a:tr h="420795">
                <a:tc>
                  <a:txBody>
                    <a:bodyPr/>
                    <a:lstStyle/>
                    <a:p>
                      <a:pPr fontAlgn="b"/>
                      <a:r>
                        <a:rPr lang="en-GB" sz="1100" dirty="0">
                          <a:effectLst/>
                          <a:latin typeface="Calibri" panose="020F0502020204030204" pitchFamily="34" charset="0"/>
                        </a:rPr>
                        <a:t>2</a:t>
                      </a:r>
                      <a:r>
                        <a:rPr lang="en-GB" sz="1100" baseline="30000" dirty="0">
                          <a:effectLst/>
                          <a:latin typeface="Calibri" panose="020F0502020204030204" pitchFamily="34" charset="0"/>
                        </a:rPr>
                        <a:t>nd</a:t>
                      </a:r>
                      <a:r>
                        <a:rPr lang="en-GB" sz="1100" dirty="0">
                          <a:effectLst/>
                          <a:latin typeface="Calibri" panose="020F0502020204030204" pitchFamily="34" charset="0"/>
                        </a:rPr>
                        <a:t> October 2023</a:t>
                      </a:r>
                    </a:p>
                  </a:txBody>
                  <a:tcPr marL="9525" marR="9525" marT="9525" anchor="b"/>
                </a:tc>
                <a:tc>
                  <a:txBody>
                    <a:bodyPr/>
                    <a:lstStyle/>
                    <a:p>
                      <a:pPr fontAlgn="b"/>
                      <a:r>
                        <a:rPr lang="en-GB" sz="1100" dirty="0">
                          <a:effectLst/>
                        </a:rPr>
                        <a:t>Introduction to tort law </a:t>
                      </a:r>
                      <a:endParaRPr lang="en-GB" sz="1100" dirty="0">
                        <a:effectLst/>
                        <a:latin typeface="Calibri" panose="020F0502020204030204" pitchFamily="34" charset="0"/>
                      </a:endParaRPr>
                    </a:p>
                  </a:txBody>
                  <a:tcPr marL="9525" marR="9525" marT="9525" anchor="b"/>
                </a:tc>
                <a:tc>
                  <a:txBody>
                    <a:bodyPr/>
                    <a:lstStyle/>
                    <a:p>
                      <a:pPr fontAlgn="b"/>
                      <a:endParaRPr lang="en-GB" sz="1100">
                        <a:effectLst/>
                        <a:latin typeface="Calibri" panose="020F0502020204030204" pitchFamily="34" charset="0"/>
                      </a:endParaRPr>
                    </a:p>
                  </a:txBody>
                  <a:tcPr marL="9525" marR="9525" marT="9525" anchor="b"/>
                </a:tc>
                <a:extLst>
                  <a:ext uri="{0D108BD9-81ED-4DB2-BD59-A6C34878D82A}">
                    <a16:rowId xmlns:a16="http://schemas.microsoft.com/office/drawing/2014/main" val="1146842606"/>
                  </a:ext>
                </a:extLst>
              </a:tr>
              <a:tr h="356057">
                <a:tc>
                  <a:txBody>
                    <a:bodyPr/>
                    <a:lstStyle/>
                    <a:p>
                      <a:pPr fontAlgn="b"/>
                      <a:r>
                        <a:rPr lang="en-GB" sz="1100" dirty="0">
                          <a:effectLst/>
                          <a:latin typeface="Calibri" panose="020F0502020204030204" pitchFamily="34" charset="0"/>
                        </a:rPr>
                        <a:t>9</a:t>
                      </a:r>
                      <a:r>
                        <a:rPr lang="en-GB" sz="1100" baseline="30000" dirty="0">
                          <a:effectLst/>
                          <a:latin typeface="Calibri" panose="020F0502020204030204" pitchFamily="34" charset="0"/>
                        </a:rPr>
                        <a:t>th</a:t>
                      </a:r>
                      <a:r>
                        <a:rPr lang="en-GB" sz="1100" dirty="0">
                          <a:effectLst/>
                          <a:latin typeface="Calibri" panose="020F0502020204030204" pitchFamily="34" charset="0"/>
                        </a:rPr>
                        <a:t> October 2023 </a:t>
                      </a:r>
                    </a:p>
                  </a:txBody>
                  <a:tcPr marL="9525" marR="9525" marT="9525" anchor="b"/>
                </a:tc>
                <a:tc>
                  <a:txBody>
                    <a:bodyPr/>
                    <a:lstStyle/>
                    <a:p>
                      <a:pPr fontAlgn="b"/>
                      <a:r>
                        <a:rPr lang="en-GB" sz="1100" dirty="0">
                          <a:effectLst/>
                        </a:rPr>
                        <a:t>Duty of Care negligence </a:t>
                      </a:r>
                      <a:endParaRPr lang="en-GB" sz="1100" dirty="0">
                        <a:effectLst/>
                        <a:latin typeface="Calibri" panose="020F0502020204030204" pitchFamily="34" charset="0"/>
                      </a:endParaRPr>
                    </a:p>
                  </a:txBody>
                  <a:tcPr marL="9525" marR="9525" marT="9525" anchor="b"/>
                </a:tc>
                <a:tc>
                  <a:txBody>
                    <a:bodyPr/>
                    <a:lstStyle/>
                    <a:p>
                      <a:pPr fontAlgn="b"/>
                      <a:endParaRPr lang="en-GB" sz="1100">
                        <a:effectLst/>
                        <a:latin typeface="Calibri" panose="020F0502020204030204" pitchFamily="34" charset="0"/>
                      </a:endParaRPr>
                    </a:p>
                  </a:txBody>
                  <a:tcPr marL="9525" marR="9525" marT="9525" anchor="b"/>
                </a:tc>
                <a:extLst>
                  <a:ext uri="{0D108BD9-81ED-4DB2-BD59-A6C34878D82A}">
                    <a16:rowId xmlns:a16="http://schemas.microsoft.com/office/drawing/2014/main" val="1399417038"/>
                  </a:ext>
                </a:extLst>
              </a:tr>
              <a:tr h="356057">
                <a:tc>
                  <a:txBody>
                    <a:bodyPr/>
                    <a:lstStyle/>
                    <a:p>
                      <a:pPr fontAlgn="b"/>
                      <a:r>
                        <a:rPr lang="en-GB" sz="1100" dirty="0">
                          <a:effectLst/>
                          <a:latin typeface="Calibri" panose="020F0502020204030204" pitchFamily="34" charset="0"/>
                        </a:rPr>
                        <a:t>16</a:t>
                      </a:r>
                      <a:r>
                        <a:rPr lang="en-GB" sz="1100" baseline="30000" dirty="0">
                          <a:effectLst/>
                          <a:latin typeface="Calibri" panose="020F0502020204030204" pitchFamily="34" charset="0"/>
                        </a:rPr>
                        <a:t>th</a:t>
                      </a:r>
                      <a:r>
                        <a:rPr lang="en-GB" sz="1100" dirty="0">
                          <a:effectLst/>
                          <a:latin typeface="Calibri" panose="020F0502020204030204" pitchFamily="34" charset="0"/>
                        </a:rPr>
                        <a:t> October 2023 </a:t>
                      </a:r>
                    </a:p>
                  </a:txBody>
                  <a:tcPr marL="9525" marR="9525" marT="9525" anchor="b"/>
                </a:tc>
                <a:tc>
                  <a:txBody>
                    <a:bodyPr/>
                    <a:lstStyle/>
                    <a:p>
                      <a:pPr fontAlgn="b"/>
                      <a:r>
                        <a:rPr lang="en-GB" sz="1100" dirty="0">
                          <a:effectLst/>
                        </a:rPr>
                        <a:t>Breach of duty causation/ Causation.</a:t>
                      </a:r>
                      <a:endParaRPr lang="en-GB" sz="1100" dirty="0">
                        <a:effectLst/>
                        <a:latin typeface="Calibri" panose="020F0502020204030204" pitchFamily="34" charset="0"/>
                      </a:endParaRPr>
                    </a:p>
                  </a:txBody>
                  <a:tcPr marL="9525" marR="9525" marT="9525" anchor="b"/>
                </a:tc>
                <a:tc>
                  <a:txBody>
                    <a:bodyPr/>
                    <a:lstStyle/>
                    <a:p>
                      <a:pPr fontAlgn="b"/>
                      <a:endParaRPr lang="en-GB" sz="1100">
                        <a:effectLst/>
                        <a:latin typeface="Calibri" panose="020F0502020204030204" pitchFamily="34" charset="0"/>
                      </a:endParaRPr>
                    </a:p>
                  </a:txBody>
                  <a:tcPr marL="9525" marR="9525" marT="9525" anchor="b"/>
                </a:tc>
                <a:extLst>
                  <a:ext uri="{0D108BD9-81ED-4DB2-BD59-A6C34878D82A}">
                    <a16:rowId xmlns:a16="http://schemas.microsoft.com/office/drawing/2014/main" val="3203231803"/>
                  </a:ext>
                </a:extLst>
              </a:tr>
              <a:tr h="356057">
                <a:tc>
                  <a:txBody>
                    <a:bodyPr/>
                    <a:lstStyle/>
                    <a:p>
                      <a:pPr fontAlgn="b"/>
                      <a:r>
                        <a:rPr lang="en-GB" sz="1100" dirty="0">
                          <a:effectLst/>
                          <a:latin typeface="Calibri" panose="020F0502020204030204" pitchFamily="34" charset="0"/>
                        </a:rPr>
                        <a:t>23</a:t>
                      </a:r>
                      <a:r>
                        <a:rPr lang="en-GB" sz="1100" baseline="30000" dirty="0">
                          <a:effectLst/>
                          <a:latin typeface="Calibri" panose="020F0502020204030204" pitchFamily="34" charset="0"/>
                        </a:rPr>
                        <a:t>rd</a:t>
                      </a:r>
                      <a:r>
                        <a:rPr lang="en-GB" sz="1100" dirty="0">
                          <a:effectLst/>
                          <a:latin typeface="Calibri" panose="020F0502020204030204" pitchFamily="34" charset="0"/>
                        </a:rPr>
                        <a:t> October 2023 </a:t>
                      </a:r>
                    </a:p>
                  </a:txBody>
                  <a:tcPr marL="9525" marR="9525" marT="9525" anchor="b"/>
                </a:tc>
                <a:tc>
                  <a:txBody>
                    <a:bodyPr/>
                    <a:lstStyle/>
                    <a:p>
                      <a:pPr fontAlgn="b"/>
                      <a:r>
                        <a:rPr lang="en-GB" sz="1100" dirty="0">
                          <a:effectLst/>
                          <a:latin typeface="Calibri" panose="020F0502020204030204" pitchFamily="34" charset="0"/>
                        </a:rPr>
                        <a:t>Occupiers Liability. </a:t>
                      </a:r>
                    </a:p>
                  </a:txBody>
                  <a:tcPr marL="9525" marR="9525" marT="9525" anchor="b"/>
                </a:tc>
                <a:tc>
                  <a:txBody>
                    <a:bodyPr/>
                    <a:lstStyle/>
                    <a:p>
                      <a:pPr fontAlgn="b"/>
                      <a:endParaRPr lang="en-GB" sz="1100">
                        <a:effectLst/>
                        <a:latin typeface="Calibri" panose="020F0502020204030204" pitchFamily="34" charset="0"/>
                      </a:endParaRPr>
                    </a:p>
                  </a:txBody>
                  <a:tcPr marL="9525" marR="9525" marT="9525" anchor="b"/>
                </a:tc>
                <a:extLst>
                  <a:ext uri="{0D108BD9-81ED-4DB2-BD59-A6C34878D82A}">
                    <a16:rowId xmlns:a16="http://schemas.microsoft.com/office/drawing/2014/main" val="3718606514"/>
                  </a:ext>
                </a:extLst>
              </a:tr>
              <a:tr h="356057">
                <a:tc>
                  <a:txBody>
                    <a:bodyPr/>
                    <a:lstStyle/>
                    <a:p>
                      <a:pPr fontAlgn="b"/>
                      <a:r>
                        <a:rPr lang="en-GB" sz="1100" dirty="0">
                          <a:effectLst/>
                          <a:latin typeface="Calibri" panose="020F0502020204030204" pitchFamily="34" charset="0"/>
                        </a:rPr>
                        <a:t>30</a:t>
                      </a:r>
                      <a:r>
                        <a:rPr lang="en-GB" sz="1100" baseline="30000" dirty="0">
                          <a:effectLst/>
                          <a:latin typeface="Calibri" panose="020F0502020204030204" pitchFamily="34" charset="0"/>
                        </a:rPr>
                        <a:t>th</a:t>
                      </a:r>
                      <a:r>
                        <a:rPr lang="en-GB" sz="1100" dirty="0">
                          <a:effectLst/>
                          <a:latin typeface="Calibri" panose="020F0502020204030204" pitchFamily="34" charset="0"/>
                        </a:rPr>
                        <a:t> October 2023</a:t>
                      </a:r>
                    </a:p>
                  </a:txBody>
                  <a:tcPr marL="9525" marR="9525" marT="9525" anchor="b"/>
                </a:tc>
                <a:tc>
                  <a:txBody>
                    <a:bodyPr/>
                    <a:lstStyle/>
                    <a:p>
                      <a:pPr fontAlgn="b"/>
                      <a:r>
                        <a:rPr lang="en-GB" sz="1100" dirty="0">
                          <a:effectLst/>
                          <a:latin typeface="Calibri" panose="020F0502020204030204" pitchFamily="34" charset="0"/>
                        </a:rPr>
                        <a:t>Defences </a:t>
                      </a:r>
                    </a:p>
                  </a:txBody>
                  <a:tcPr marL="9525" marR="9525" marT="9525" anchor="b"/>
                </a:tc>
                <a:tc>
                  <a:txBody>
                    <a:bodyPr/>
                    <a:lstStyle/>
                    <a:p>
                      <a:pPr fontAlgn="b"/>
                      <a:endParaRPr lang="en-GB" sz="1100">
                        <a:effectLst/>
                        <a:latin typeface="Calibri" panose="020F0502020204030204" pitchFamily="34" charset="0"/>
                      </a:endParaRPr>
                    </a:p>
                  </a:txBody>
                  <a:tcPr marL="9525" marR="9525" marT="9525" anchor="b"/>
                </a:tc>
                <a:extLst>
                  <a:ext uri="{0D108BD9-81ED-4DB2-BD59-A6C34878D82A}">
                    <a16:rowId xmlns:a16="http://schemas.microsoft.com/office/drawing/2014/main" val="3753332464"/>
                  </a:ext>
                </a:extLst>
              </a:tr>
              <a:tr h="356057">
                <a:tc>
                  <a:txBody>
                    <a:bodyPr/>
                    <a:lstStyle/>
                    <a:p>
                      <a:pPr fontAlgn="b"/>
                      <a:r>
                        <a:rPr lang="en-GB" sz="1100" dirty="0">
                          <a:effectLst/>
                          <a:latin typeface="Calibri" panose="020F0502020204030204" pitchFamily="34" charset="0"/>
                        </a:rPr>
                        <a:t>6</a:t>
                      </a:r>
                      <a:r>
                        <a:rPr lang="en-GB" sz="1100" baseline="30000" dirty="0">
                          <a:effectLst/>
                          <a:latin typeface="Calibri" panose="020F0502020204030204" pitchFamily="34" charset="0"/>
                        </a:rPr>
                        <a:t>th</a:t>
                      </a:r>
                      <a:r>
                        <a:rPr lang="en-GB" sz="1100" dirty="0">
                          <a:effectLst/>
                          <a:latin typeface="Calibri" panose="020F0502020204030204" pitchFamily="34" charset="0"/>
                        </a:rPr>
                        <a:t> November 2023 </a:t>
                      </a:r>
                    </a:p>
                  </a:txBody>
                  <a:tcPr marL="9525" marR="9525" marT="9525" anchor="b"/>
                </a:tc>
                <a:tc>
                  <a:txBody>
                    <a:bodyPr/>
                    <a:lstStyle/>
                    <a:p>
                      <a:pPr fontAlgn="b"/>
                      <a:r>
                        <a:rPr lang="en-GB" sz="1100" dirty="0">
                          <a:effectLst/>
                          <a:latin typeface="Calibri" panose="020F0502020204030204" pitchFamily="34" charset="0"/>
                        </a:rPr>
                        <a:t>Defamation</a:t>
                      </a:r>
                    </a:p>
                  </a:txBody>
                  <a:tcPr marL="9525" marR="9525" marT="9525" anchor="b"/>
                </a:tc>
                <a:tc>
                  <a:txBody>
                    <a:bodyPr/>
                    <a:lstStyle/>
                    <a:p>
                      <a:pPr fontAlgn="b"/>
                      <a:r>
                        <a:rPr lang="en-GB" sz="1100" dirty="0">
                          <a:effectLst/>
                          <a:highlight>
                            <a:srgbClr val="FFFF00"/>
                          </a:highlight>
                        </a:rPr>
                        <a:t>Assignment 1 due</a:t>
                      </a:r>
                      <a:endParaRPr lang="en-GB" sz="1100" dirty="0">
                        <a:effectLst/>
                        <a:highlight>
                          <a:srgbClr val="FFFF00"/>
                        </a:highlight>
                        <a:latin typeface="Calibri" panose="020F0502020204030204" pitchFamily="34" charset="0"/>
                      </a:endParaRPr>
                    </a:p>
                  </a:txBody>
                  <a:tcPr marL="9525" marR="9525" marT="9525" anchor="b"/>
                </a:tc>
                <a:extLst>
                  <a:ext uri="{0D108BD9-81ED-4DB2-BD59-A6C34878D82A}">
                    <a16:rowId xmlns:a16="http://schemas.microsoft.com/office/drawing/2014/main" val="4138157790"/>
                  </a:ext>
                </a:extLst>
              </a:tr>
              <a:tr h="356057">
                <a:tc>
                  <a:txBody>
                    <a:bodyPr/>
                    <a:lstStyle/>
                    <a:p>
                      <a:pPr fontAlgn="b"/>
                      <a:r>
                        <a:rPr lang="en-GB" sz="1100" dirty="0">
                          <a:effectLst/>
                          <a:latin typeface="Calibri" panose="020F0502020204030204" pitchFamily="34" charset="0"/>
                        </a:rPr>
                        <a:t>13</a:t>
                      </a:r>
                      <a:r>
                        <a:rPr lang="en-GB" sz="1100" baseline="30000" dirty="0">
                          <a:effectLst/>
                          <a:latin typeface="Calibri" panose="020F0502020204030204" pitchFamily="34" charset="0"/>
                        </a:rPr>
                        <a:t>th</a:t>
                      </a:r>
                      <a:r>
                        <a:rPr lang="en-GB" sz="1100" dirty="0">
                          <a:effectLst/>
                          <a:latin typeface="Calibri" panose="020F0502020204030204" pitchFamily="34" charset="0"/>
                        </a:rPr>
                        <a:t> November 2023 </a:t>
                      </a:r>
                    </a:p>
                  </a:txBody>
                  <a:tcPr marL="9525" marR="9525" marT="9525" anchor="b"/>
                </a:tc>
                <a:tc>
                  <a:txBody>
                    <a:bodyPr/>
                    <a:lstStyle/>
                    <a:p>
                      <a:pPr fontAlgn="b"/>
                      <a:r>
                        <a:rPr lang="en-GB" sz="1100" dirty="0">
                          <a:effectLst/>
                        </a:rPr>
                        <a:t>Industry Week </a:t>
                      </a:r>
                      <a:endParaRPr lang="en-GB" sz="1100" dirty="0">
                        <a:effectLst/>
                        <a:latin typeface="Calibri" panose="020F0502020204030204" pitchFamily="34" charset="0"/>
                      </a:endParaRPr>
                    </a:p>
                  </a:txBody>
                  <a:tcPr marL="9525" marR="9525" marT="9525" anchor="b"/>
                </a:tc>
                <a:tc>
                  <a:txBody>
                    <a:bodyPr/>
                    <a:lstStyle/>
                    <a:p>
                      <a:pPr fontAlgn="b"/>
                      <a:endParaRPr lang="en-GB" sz="1100">
                        <a:effectLst/>
                        <a:latin typeface="Calibri" panose="020F0502020204030204" pitchFamily="34" charset="0"/>
                      </a:endParaRPr>
                    </a:p>
                  </a:txBody>
                  <a:tcPr marL="9525" marR="9525" marT="9525" anchor="b"/>
                </a:tc>
                <a:extLst>
                  <a:ext uri="{0D108BD9-81ED-4DB2-BD59-A6C34878D82A}">
                    <a16:rowId xmlns:a16="http://schemas.microsoft.com/office/drawing/2014/main" val="1475533110"/>
                  </a:ext>
                </a:extLst>
              </a:tr>
              <a:tr h="356057">
                <a:tc>
                  <a:txBody>
                    <a:bodyPr/>
                    <a:lstStyle/>
                    <a:p>
                      <a:pPr fontAlgn="b"/>
                      <a:r>
                        <a:rPr lang="en-GB" sz="1100" dirty="0">
                          <a:effectLst/>
                          <a:latin typeface="Calibri" panose="020F0502020204030204" pitchFamily="34" charset="0"/>
                        </a:rPr>
                        <a:t>20</a:t>
                      </a:r>
                      <a:r>
                        <a:rPr lang="en-GB" sz="1100" baseline="30000" dirty="0">
                          <a:effectLst/>
                          <a:latin typeface="Calibri" panose="020F0502020204030204" pitchFamily="34" charset="0"/>
                        </a:rPr>
                        <a:t>th</a:t>
                      </a:r>
                      <a:r>
                        <a:rPr lang="en-GB" sz="1100" dirty="0">
                          <a:effectLst/>
                          <a:latin typeface="Calibri" panose="020F0502020204030204" pitchFamily="34" charset="0"/>
                        </a:rPr>
                        <a:t> November 2023 </a:t>
                      </a:r>
                    </a:p>
                  </a:txBody>
                  <a:tcPr marL="9525" marR="9525" marT="9525" anchor="b"/>
                </a:tc>
                <a:tc>
                  <a:txBody>
                    <a:bodyPr/>
                    <a:lstStyle/>
                    <a:p>
                      <a:pPr fontAlgn="b"/>
                      <a:r>
                        <a:rPr lang="en-GB" sz="1100" dirty="0">
                          <a:effectLst/>
                        </a:rPr>
                        <a:t>Employers' liability </a:t>
                      </a:r>
                      <a:endParaRPr lang="en-GB" sz="1100" dirty="0">
                        <a:effectLst/>
                        <a:latin typeface="Calibri" panose="020F0502020204030204" pitchFamily="34" charset="0"/>
                      </a:endParaRPr>
                    </a:p>
                  </a:txBody>
                  <a:tcPr marL="9525" marR="9525" marT="9525" anchor="b"/>
                </a:tc>
                <a:tc>
                  <a:txBody>
                    <a:bodyPr/>
                    <a:lstStyle/>
                    <a:p>
                      <a:pPr fontAlgn="b"/>
                      <a:endParaRPr lang="en-GB" sz="1100">
                        <a:effectLst/>
                        <a:latin typeface="Calibri" panose="020F0502020204030204" pitchFamily="34" charset="0"/>
                      </a:endParaRPr>
                    </a:p>
                  </a:txBody>
                  <a:tcPr marL="9525" marR="9525" marT="9525" anchor="b"/>
                </a:tc>
                <a:extLst>
                  <a:ext uri="{0D108BD9-81ED-4DB2-BD59-A6C34878D82A}">
                    <a16:rowId xmlns:a16="http://schemas.microsoft.com/office/drawing/2014/main" val="4044821299"/>
                  </a:ext>
                </a:extLst>
              </a:tr>
              <a:tr h="356057">
                <a:tc>
                  <a:txBody>
                    <a:bodyPr/>
                    <a:lstStyle/>
                    <a:p>
                      <a:pPr fontAlgn="b"/>
                      <a:r>
                        <a:rPr lang="en-GB" sz="1100" dirty="0">
                          <a:effectLst/>
                          <a:latin typeface="Calibri" panose="020F0502020204030204" pitchFamily="34" charset="0"/>
                        </a:rPr>
                        <a:t>27</a:t>
                      </a:r>
                      <a:r>
                        <a:rPr lang="en-GB" sz="1100" baseline="30000" dirty="0">
                          <a:effectLst/>
                          <a:latin typeface="Calibri" panose="020F0502020204030204" pitchFamily="34" charset="0"/>
                        </a:rPr>
                        <a:t>th</a:t>
                      </a:r>
                      <a:r>
                        <a:rPr lang="en-GB" sz="1100" dirty="0">
                          <a:effectLst/>
                          <a:latin typeface="Calibri" panose="020F0502020204030204" pitchFamily="34" charset="0"/>
                        </a:rPr>
                        <a:t> November 2023 </a:t>
                      </a:r>
                    </a:p>
                  </a:txBody>
                  <a:tcPr marL="9525" marR="9525" marT="9525" anchor="b"/>
                </a:tc>
                <a:tc>
                  <a:txBody>
                    <a:bodyPr/>
                    <a:lstStyle/>
                    <a:p>
                      <a:pPr fontAlgn="b"/>
                      <a:r>
                        <a:rPr lang="en-GB" sz="1100" dirty="0">
                          <a:effectLst/>
                          <a:latin typeface="Calibri" panose="020F0502020204030204" pitchFamily="34" charset="0"/>
                        </a:rPr>
                        <a:t>Trespass </a:t>
                      </a:r>
                    </a:p>
                  </a:txBody>
                  <a:tcPr marL="9525" marR="9525" marT="9525" anchor="b"/>
                </a:tc>
                <a:tc>
                  <a:txBody>
                    <a:bodyPr/>
                    <a:lstStyle/>
                    <a:p>
                      <a:pPr fontAlgn="b"/>
                      <a:endParaRPr lang="en-GB" sz="1100">
                        <a:effectLst/>
                        <a:latin typeface="Calibri" panose="020F0502020204030204" pitchFamily="34" charset="0"/>
                      </a:endParaRPr>
                    </a:p>
                  </a:txBody>
                  <a:tcPr marL="9525" marR="9525" marT="9525" anchor="b"/>
                </a:tc>
                <a:extLst>
                  <a:ext uri="{0D108BD9-81ED-4DB2-BD59-A6C34878D82A}">
                    <a16:rowId xmlns:a16="http://schemas.microsoft.com/office/drawing/2014/main" val="2131627063"/>
                  </a:ext>
                </a:extLst>
              </a:tr>
              <a:tr h="356057">
                <a:tc>
                  <a:txBody>
                    <a:bodyPr/>
                    <a:lstStyle/>
                    <a:p>
                      <a:pPr fontAlgn="b"/>
                      <a:r>
                        <a:rPr lang="en-GB" sz="1100" dirty="0">
                          <a:effectLst/>
                          <a:latin typeface="Calibri" panose="020F0502020204030204" pitchFamily="34" charset="0"/>
                        </a:rPr>
                        <a:t>4</a:t>
                      </a:r>
                      <a:r>
                        <a:rPr lang="en-GB" sz="1100" baseline="30000" dirty="0">
                          <a:effectLst/>
                          <a:latin typeface="Calibri" panose="020F0502020204030204" pitchFamily="34" charset="0"/>
                        </a:rPr>
                        <a:t>th</a:t>
                      </a:r>
                      <a:r>
                        <a:rPr lang="en-GB" sz="1100" dirty="0">
                          <a:effectLst/>
                          <a:latin typeface="Calibri" panose="020F0502020204030204" pitchFamily="34" charset="0"/>
                        </a:rPr>
                        <a:t> December 2023 </a:t>
                      </a:r>
                    </a:p>
                  </a:txBody>
                  <a:tcPr marL="9525" marR="9525" marT="9525" anchor="b"/>
                </a:tc>
                <a:tc>
                  <a:txBody>
                    <a:bodyPr/>
                    <a:lstStyle/>
                    <a:p>
                      <a:pPr fontAlgn="b"/>
                      <a:r>
                        <a:rPr lang="en-GB" sz="1100" dirty="0">
                          <a:effectLst/>
                          <a:latin typeface="Calibri" panose="020F0502020204030204" pitchFamily="34" charset="0"/>
                        </a:rPr>
                        <a:t>Related torts </a:t>
                      </a:r>
                    </a:p>
                  </a:txBody>
                  <a:tcPr marL="9525" marR="9525" marT="9525" anchor="b"/>
                </a:tc>
                <a:tc>
                  <a:txBody>
                    <a:bodyPr/>
                    <a:lstStyle/>
                    <a:p>
                      <a:pPr fontAlgn="b"/>
                      <a:endParaRPr lang="en-GB" sz="1100">
                        <a:effectLst/>
                        <a:latin typeface="Calibri" panose="020F0502020204030204" pitchFamily="34" charset="0"/>
                      </a:endParaRPr>
                    </a:p>
                  </a:txBody>
                  <a:tcPr marL="9525" marR="9525" marT="9525" anchor="b"/>
                </a:tc>
                <a:extLst>
                  <a:ext uri="{0D108BD9-81ED-4DB2-BD59-A6C34878D82A}">
                    <a16:rowId xmlns:a16="http://schemas.microsoft.com/office/drawing/2014/main" val="553441691"/>
                  </a:ext>
                </a:extLst>
              </a:tr>
              <a:tr h="356057">
                <a:tc>
                  <a:txBody>
                    <a:bodyPr/>
                    <a:lstStyle/>
                    <a:p>
                      <a:pPr fontAlgn="b"/>
                      <a:r>
                        <a:rPr lang="en-GB" sz="1100" dirty="0">
                          <a:effectLst/>
                          <a:latin typeface="Calibri" panose="020F0502020204030204" pitchFamily="34" charset="0"/>
                        </a:rPr>
                        <a:t>11</a:t>
                      </a:r>
                      <a:r>
                        <a:rPr lang="en-GB" sz="1100" baseline="30000" dirty="0">
                          <a:effectLst/>
                          <a:latin typeface="Calibri" panose="020F0502020204030204" pitchFamily="34" charset="0"/>
                        </a:rPr>
                        <a:t>th</a:t>
                      </a:r>
                      <a:r>
                        <a:rPr lang="en-GB" sz="1100" dirty="0">
                          <a:effectLst/>
                          <a:latin typeface="Calibri" panose="020F0502020204030204" pitchFamily="34" charset="0"/>
                        </a:rPr>
                        <a:t> December 2023 </a:t>
                      </a:r>
                    </a:p>
                  </a:txBody>
                  <a:tcPr marL="9525" marR="9525" marT="9525" anchor="b"/>
                </a:tc>
                <a:tc>
                  <a:txBody>
                    <a:bodyPr/>
                    <a:lstStyle/>
                    <a:p>
                      <a:pPr fontAlgn="b"/>
                      <a:r>
                        <a:rPr lang="en-GB" sz="1100" dirty="0">
                          <a:effectLst/>
                          <a:latin typeface="Calibri" panose="020F0502020204030204" pitchFamily="34" charset="0"/>
                        </a:rPr>
                        <a:t>Drop in session. </a:t>
                      </a:r>
                    </a:p>
                  </a:txBody>
                  <a:tcPr marL="9525" marR="9525" marT="9525" anchor="b"/>
                </a:tc>
                <a:tc>
                  <a:txBody>
                    <a:bodyPr/>
                    <a:lstStyle/>
                    <a:p>
                      <a:pPr fontAlgn="b"/>
                      <a:r>
                        <a:rPr lang="en-GB" sz="1100" dirty="0">
                          <a:effectLst/>
                          <a:highlight>
                            <a:srgbClr val="FFFF00"/>
                          </a:highlight>
                        </a:rPr>
                        <a:t>Assignment 2 due January </a:t>
                      </a:r>
                      <a:endParaRPr lang="en-GB" sz="1100" dirty="0">
                        <a:effectLst/>
                        <a:highlight>
                          <a:srgbClr val="FFFF00"/>
                        </a:highlight>
                        <a:latin typeface="Calibri" panose="020F0502020204030204" pitchFamily="34" charset="0"/>
                      </a:endParaRPr>
                    </a:p>
                  </a:txBody>
                  <a:tcPr marL="9525" marR="9525" marT="9525" anchor="b"/>
                </a:tc>
                <a:extLst>
                  <a:ext uri="{0D108BD9-81ED-4DB2-BD59-A6C34878D82A}">
                    <a16:rowId xmlns:a16="http://schemas.microsoft.com/office/drawing/2014/main" val="3825989736"/>
                  </a:ext>
                </a:extLst>
              </a:tr>
            </a:tbl>
          </a:graphicData>
        </a:graphic>
      </p:graphicFrame>
    </p:spTree>
    <p:extLst>
      <p:ext uri="{BB962C8B-B14F-4D97-AF65-F5344CB8AC3E}">
        <p14:creationId xmlns:p14="http://schemas.microsoft.com/office/powerpoint/2010/main" val="1943147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E699B-1B2A-1013-3047-5F7D8AD258A5}"/>
              </a:ext>
            </a:extLst>
          </p:cNvPr>
          <p:cNvSpPr>
            <a:spLocks noGrp="1"/>
          </p:cNvSpPr>
          <p:nvPr>
            <p:ph type="title"/>
          </p:nvPr>
        </p:nvSpPr>
        <p:spPr>
          <a:xfrm>
            <a:off x="4299077" y="404750"/>
            <a:ext cx="5175248" cy="1310939"/>
          </a:xfrm>
        </p:spPr>
        <p:txBody>
          <a:bodyPr anchor="ctr">
            <a:normAutofit/>
          </a:bodyPr>
          <a:lstStyle/>
          <a:p>
            <a:r>
              <a:rPr lang="en-GB" b="1" i="0" u="sng">
                <a:solidFill>
                  <a:schemeClr val="bg1"/>
                </a:solidFill>
              </a:rPr>
              <a:t>Assignments</a:t>
            </a:r>
            <a:endParaRPr lang="en-US">
              <a:solidFill>
                <a:schemeClr val="bg1"/>
              </a:solidFill>
            </a:endParaRPr>
          </a:p>
        </p:txBody>
      </p:sp>
      <p:sp>
        <p:nvSpPr>
          <p:cNvPr id="2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14" name="Content Placeholder 2">
            <a:extLst>
              <a:ext uri="{FF2B5EF4-FFF2-40B4-BE49-F238E27FC236}">
                <a16:creationId xmlns:a16="http://schemas.microsoft.com/office/drawing/2014/main" id="{3C966648-AD46-B4C1-E46B-C9EA67559ED9}"/>
              </a:ext>
            </a:extLst>
          </p:cNvPr>
          <p:cNvGraphicFramePr>
            <a:graphicFrameLocks noGrp="1"/>
          </p:cNvGraphicFramePr>
          <p:nvPr>
            <p:ph idx="1"/>
            <p:extLst>
              <p:ext uri="{D42A27DB-BD31-4B8C-83A1-F6EECF244321}">
                <p14:modId xmlns:p14="http://schemas.microsoft.com/office/powerpoint/2010/main" val="3989789732"/>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064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25">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835D8-FC10-B91B-3153-F1DF637B0FC8}"/>
              </a:ext>
            </a:extLst>
          </p:cNvPr>
          <p:cNvSpPr>
            <a:spLocks noGrp="1"/>
          </p:cNvSpPr>
          <p:nvPr>
            <p:ph type="title"/>
          </p:nvPr>
        </p:nvSpPr>
        <p:spPr>
          <a:xfrm>
            <a:off x="758952" y="758951"/>
            <a:ext cx="4782039" cy="1966747"/>
          </a:xfrm>
        </p:spPr>
        <p:txBody>
          <a:bodyPr anchor="ctr">
            <a:normAutofit/>
          </a:bodyPr>
          <a:lstStyle/>
          <a:p>
            <a:r>
              <a:rPr lang="en-GB" b="1" i="0" u="sng"/>
              <a:t>Assignment 1</a:t>
            </a:r>
            <a:endParaRPr lang="en-US"/>
          </a:p>
        </p:txBody>
      </p:sp>
      <p:cxnSp>
        <p:nvCxnSpPr>
          <p:cNvPr id="33" name="Straight Connector 27">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36660D-9CB7-6894-2A3B-4E8C8588477E}"/>
              </a:ext>
            </a:extLst>
          </p:cNvPr>
          <p:cNvSpPr>
            <a:spLocks noGrp="1"/>
          </p:cNvSpPr>
          <p:nvPr>
            <p:ph idx="1"/>
          </p:nvPr>
        </p:nvSpPr>
        <p:spPr>
          <a:xfrm>
            <a:off x="758826" y="3161684"/>
            <a:ext cx="4782166" cy="2620405"/>
          </a:xfrm>
        </p:spPr>
        <p:txBody>
          <a:bodyPr vert="horz" lIns="91440" tIns="45720" rIns="91440" bIns="45720" rtlCol="0">
            <a:normAutofit/>
          </a:bodyPr>
          <a:lstStyle/>
          <a:p>
            <a:pPr marL="0" indent="0">
              <a:buNone/>
            </a:pPr>
            <a:endParaRPr lang="en-GB"/>
          </a:p>
          <a:p>
            <a:r>
              <a:rPr lang="en-GB">
                <a:effectLst/>
                <a:latin typeface="Times New Roman" panose="02020603050405020304" pitchFamily="18" charset="0"/>
                <a:ea typeface="Times New Roman" panose="02020603050405020304" pitchFamily="18" charset="0"/>
                <a:cs typeface="Times New Roman" panose="02020603050405020304" pitchFamily="18" charset="0"/>
              </a:rPr>
              <a:t>It is often argued that occupiers are always liable for an accidents that occur on their property. Discuss the extent to which the above statement is correct.</a:t>
            </a:r>
            <a:endParaRPr lang="en-GB">
              <a:effectLst/>
              <a:latin typeface="Times New Roman" panose="02020603050405020304" pitchFamily="18" charset="0"/>
              <a:ea typeface="Times New Roman" panose="02020603050405020304" pitchFamily="18" charset="0"/>
            </a:endParaRPr>
          </a:p>
          <a:p>
            <a:pPr marL="0" indent="0">
              <a:buNone/>
            </a:pPr>
            <a:r>
              <a:rPr lang="en-GB">
                <a:latin typeface="Calibri"/>
                <a:ea typeface="+mn-lt"/>
                <a:cs typeface="+mn-lt"/>
              </a:rPr>
              <a:t> </a:t>
            </a:r>
          </a:p>
        </p:txBody>
      </p:sp>
      <p:pic>
        <p:nvPicPr>
          <p:cNvPr id="6" name="Picture 5" descr="A small white building with red and white awning&#10;&#10;Description automatically generated">
            <a:extLst>
              <a:ext uri="{FF2B5EF4-FFF2-40B4-BE49-F238E27FC236}">
                <a16:creationId xmlns:a16="http://schemas.microsoft.com/office/drawing/2014/main" id="{F95D37CE-E89A-7ABB-E30C-DD5985F03F7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962" r="25925" b="-2"/>
          <a:stretch/>
        </p:blipFill>
        <p:spPr>
          <a:xfrm>
            <a:off x="6096000" y="10"/>
            <a:ext cx="6095998" cy="6857990"/>
          </a:xfrm>
          <a:prstGeom prst="rect">
            <a:avLst/>
          </a:prstGeom>
        </p:spPr>
      </p:pic>
      <p:sp>
        <p:nvSpPr>
          <p:cNvPr id="3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184376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24ED2-96D3-B698-E1B2-E37C296A260C}"/>
              </a:ext>
            </a:extLst>
          </p:cNvPr>
          <p:cNvSpPr>
            <a:spLocks noGrp="1"/>
          </p:cNvSpPr>
          <p:nvPr>
            <p:ph type="title"/>
          </p:nvPr>
        </p:nvSpPr>
        <p:spPr>
          <a:xfrm>
            <a:off x="1068497" y="1063256"/>
            <a:ext cx="5312254" cy="1540106"/>
          </a:xfrm>
        </p:spPr>
        <p:txBody>
          <a:bodyPr>
            <a:normAutofit/>
          </a:bodyPr>
          <a:lstStyle/>
          <a:p>
            <a:r>
              <a:rPr lang="en-GB" sz="5100" b="1" u="sng"/>
              <a:t>Assignment 1 guidance</a:t>
            </a:r>
            <a:endParaRPr lang="en-US" sz="5100"/>
          </a:p>
        </p:txBody>
      </p:sp>
      <p:cxnSp>
        <p:nvCxnSpPr>
          <p:cNvPr id="19" name="Straight Connector 18">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8892B1-35D9-C12E-CE11-38FB0EC7DCF9}"/>
              </a:ext>
            </a:extLst>
          </p:cNvPr>
          <p:cNvSpPr>
            <a:spLocks noGrp="1"/>
          </p:cNvSpPr>
          <p:nvPr>
            <p:ph idx="1"/>
          </p:nvPr>
        </p:nvSpPr>
        <p:spPr>
          <a:xfrm>
            <a:off x="1068497" y="2933390"/>
            <a:ext cx="5312254" cy="2861349"/>
          </a:xfrm>
        </p:spPr>
        <p:txBody>
          <a:bodyPr vert="horz" lIns="91440" tIns="45720" rIns="91440" bIns="45720" rtlCol="0">
            <a:normAutofit/>
          </a:bodyPr>
          <a:lstStyle/>
          <a:p>
            <a:r>
              <a:rPr lang="en-GB" dirty="0"/>
              <a:t>Guidance is on Moodle under assignment 1.</a:t>
            </a:r>
            <a:endParaRPr lang="en-US" dirty="0"/>
          </a:p>
          <a:p>
            <a:endParaRPr lang="en-GB" dirty="0"/>
          </a:p>
          <a:p>
            <a:r>
              <a:rPr lang="en-GB" dirty="0"/>
              <a:t>Let's take a look. </a:t>
            </a:r>
          </a:p>
          <a:p>
            <a:pPr marL="0" indent="0">
              <a:buNone/>
            </a:pPr>
            <a:endParaRPr lang="en-GB" dirty="0"/>
          </a:p>
          <a:p>
            <a:r>
              <a:rPr lang="en-GB" dirty="0"/>
              <a:t>If there are any question, please ask.</a:t>
            </a:r>
          </a:p>
        </p:txBody>
      </p:sp>
      <p:sp>
        <p:nvSpPr>
          <p:cNvPr id="21" name="Freeform: Shape 20">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4" descr="Compass with solid fill">
            <a:extLst>
              <a:ext uri="{FF2B5EF4-FFF2-40B4-BE49-F238E27FC236}">
                <a16:creationId xmlns:a16="http://schemas.microsoft.com/office/drawing/2014/main" id="{E33EA2B4-E402-4665-4974-B7FFFAD759F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50087" y="1663890"/>
            <a:ext cx="3434963" cy="3434963"/>
          </a:xfrm>
          <a:prstGeom prst="rect">
            <a:avLst/>
          </a:prstGeom>
        </p:spPr>
      </p:pic>
      <p:sp>
        <p:nvSpPr>
          <p:cNvPr id="2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811316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0" name="Straight Connector 1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olourful adhesive taps and pen on open notebook">
            <a:extLst>
              <a:ext uri="{FF2B5EF4-FFF2-40B4-BE49-F238E27FC236}">
                <a16:creationId xmlns:a16="http://schemas.microsoft.com/office/drawing/2014/main" id="{622A36B4-F555-651C-5271-C851E11BF60C}"/>
              </a:ext>
            </a:extLst>
          </p:cNvPr>
          <p:cNvPicPr>
            <a:picLocks noChangeAspect="1"/>
          </p:cNvPicPr>
          <p:nvPr/>
        </p:nvPicPr>
        <p:blipFill rotWithShape="1">
          <a:blip r:embed="rId2"/>
          <a:srcRect t="10768" r="-2" b="4835"/>
          <a:stretch/>
        </p:blipFill>
        <p:spPr>
          <a:xfrm>
            <a:off x="1" y="10"/>
            <a:ext cx="12191999" cy="6857990"/>
          </a:xfrm>
          <a:prstGeom prst="rect">
            <a:avLst/>
          </a:prstGeom>
        </p:spPr>
      </p:pic>
      <p:sp>
        <p:nvSpPr>
          <p:cNvPr id="24" name="Rectangle 23">
            <a:extLst>
              <a:ext uri="{FF2B5EF4-FFF2-40B4-BE49-F238E27FC236}">
                <a16:creationId xmlns:a16="http://schemas.microsoft.com/office/drawing/2014/main" id="{2B76CDF1-6A1E-445E-91B6-686D6C917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60126" y="-1373875"/>
            <a:ext cx="6858000" cy="9605749"/>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97FF6-EC61-0A59-2857-D3995D835BCD}"/>
              </a:ext>
            </a:extLst>
          </p:cNvPr>
          <p:cNvSpPr>
            <a:spLocks noGrp="1"/>
          </p:cNvSpPr>
          <p:nvPr>
            <p:ph type="title"/>
          </p:nvPr>
        </p:nvSpPr>
        <p:spPr>
          <a:xfrm>
            <a:off x="6170624" y="1143000"/>
            <a:ext cx="5303520" cy="2984701"/>
          </a:xfrm>
        </p:spPr>
        <p:txBody>
          <a:bodyPr vert="horz" lIns="91440" tIns="45720" rIns="91440" bIns="45720" rtlCol="0" anchor="b">
            <a:normAutofit/>
          </a:bodyPr>
          <a:lstStyle/>
          <a:p>
            <a:r>
              <a:rPr lang="en-US">
                <a:solidFill>
                  <a:srgbClr val="FFFFFF"/>
                </a:solidFill>
              </a:rPr>
              <a:t>Notes for assignment 1</a:t>
            </a:r>
          </a:p>
        </p:txBody>
      </p:sp>
      <p:cxnSp>
        <p:nvCxnSpPr>
          <p:cNvPr id="26" name="Straight Connector 25">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38864" y="4291242"/>
            <a:ext cx="52120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8"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945667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92962-5489-11E1-7DB4-D7EC3404A6A8}"/>
              </a:ext>
            </a:extLst>
          </p:cNvPr>
          <p:cNvSpPr>
            <a:spLocks noGrp="1"/>
          </p:cNvSpPr>
          <p:nvPr>
            <p:ph type="title"/>
          </p:nvPr>
        </p:nvSpPr>
        <p:spPr>
          <a:xfrm>
            <a:off x="758952" y="379475"/>
            <a:ext cx="10671048" cy="1554480"/>
          </a:xfrm>
        </p:spPr>
        <p:txBody>
          <a:bodyPr anchor="ctr">
            <a:normAutofit/>
          </a:bodyPr>
          <a:lstStyle/>
          <a:p>
            <a:pPr algn="ctr"/>
            <a:r>
              <a:rPr lang="en-GB" b="1" i="0" u="sng">
                <a:solidFill>
                  <a:schemeClr val="bg1"/>
                </a:solidFill>
              </a:rPr>
              <a:t>Take note!</a:t>
            </a:r>
            <a:endParaRPr lang="en-US"/>
          </a:p>
        </p:txBody>
      </p:sp>
      <p:sp>
        <p:nvSpPr>
          <p:cNvPr id="3" name="Content Placeholder 2">
            <a:extLst>
              <a:ext uri="{FF2B5EF4-FFF2-40B4-BE49-F238E27FC236}">
                <a16:creationId xmlns:a16="http://schemas.microsoft.com/office/drawing/2014/main" id="{4A82EDC3-8791-A382-ABCF-49D4DF850A4F}"/>
              </a:ext>
            </a:extLst>
          </p:cNvPr>
          <p:cNvSpPr>
            <a:spLocks noGrp="1"/>
          </p:cNvSpPr>
          <p:nvPr>
            <p:ph idx="1"/>
          </p:nvPr>
        </p:nvSpPr>
        <p:spPr>
          <a:xfrm>
            <a:off x="123824" y="2353732"/>
            <a:ext cx="11968480" cy="4325294"/>
          </a:xfrm>
        </p:spPr>
        <p:txBody>
          <a:bodyPr vert="horz" lIns="91440" tIns="45720" rIns="91440" bIns="45720" rtlCol="0" anchor="t">
            <a:normAutofit/>
          </a:bodyPr>
          <a:lstStyle/>
          <a:p>
            <a:r>
              <a:rPr lang="en-GB" dirty="0"/>
              <a:t>Assignments must be submitted by 23:59pm on the day of submission. </a:t>
            </a:r>
            <a:endParaRPr lang="en-US" dirty="0"/>
          </a:p>
          <a:p>
            <a:r>
              <a:rPr lang="en-GB" dirty="0"/>
              <a:t>Up to one week late, the assignment is capped at 40%.</a:t>
            </a:r>
          </a:p>
          <a:p>
            <a:r>
              <a:rPr lang="en-GB" dirty="0"/>
              <a:t>Over one week late the assignment will score 0. </a:t>
            </a:r>
          </a:p>
          <a:p>
            <a:r>
              <a:rPr lang="en-GB" dirty="0"/>
              <a:t>You need to reference in accordance with Harvard. </a:t>
            </a:r>
          </a:p>
          <a:p>
            <a:r>
              <a:rPr lang="en-GB" dirty="0"/>
              <a:t>Ensure that you proofread your work before submitting it. </a:t>
            </a:r>
          </a:p>
          <a:p>
            <a:r>
              <a:rPr lang="en-GB" dirty="0"/>
              <a:t>Draft deadline - 6th November 2023 by 3pm. </a:t>
            </a:r>
          </a:p>
          <a:p>
            <a:r>
              <a:rPr lang="en-GB" dirty="0"/>
              <a:t>Any draft sent after this will not be marked. </a:t>
            </a:r>
          </a:p>
          <a:p>
            <a:r>
              <a:rPr lang="en-GB" dirty="0"/>
              <a:t>If you are applying for extenuating circumstances, please contact the </a:t>
            </a:r>
            <a:r>
              <a:rPr lang="en-GB" dirty="0">
                <a:hlinkClick r:id="rId2"/>
              </a:rPr>
              <a:t>hwb@uwtsd.ac.uk</a:t>
            </a:r>
            <a:r>
              <a:rPr lang="en-GB" dirty="0"/>
              <a:t>.</a:t>
            </a:r>
          </a:p>
          <a:p>
            <a:r>
              <a:rPr lang="en-GB" dirty="0"/>
              <a:t>We are only concerned with England and Wales.</a:t>
            </a: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4" name="Graphic 4" descr="Postit Notes with solid fill">
            <a:extLst>
              <a:ext uri="{FF2B5EF4-FFF2-40B4-BE49-F238E27FC236}">
                <a16:creationId xmlns:a16="http://schemas.microsoft.com/office/drawing/2014/main" id="{0386B7E1-BCA5-3C38-CC6B-917CB230C4F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51459" y="-121023"/>
            <a:ext cx="1757082" cy="1757081"/>
          </a:xfrm>
          <a:prstGeom prst="rect">
            <a:avLst/>
          </a:prstGeom>
        </p:spPr>
      </p:pic>
      <p:pic>
        <p:nvPicPr>
          <p:cNvPr id="5" name="Graphic 4" descr="Postit Notes with solid fill">
            <a:extLst>
              <a:ext uri="{FF2B5EF4-FFF2-40B4-BE49-F238E27FC236}">
                <a16:creationId xmlns:a16="http://schemas.microsoft.com/office/drawing/2014/main" id="{BAEDC1D1-820C-C2E8-929D-3CCFA73794B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2991" y="-73138"/>
            <a:ext cx="1757082" cy="1757081"/>
          </a:xfrm>
          <a:prstGeom prst="rect">
            <a:avLst/>
          </a:prstGeom>
        </p:spPr>
      </p:pic>
    </p:spTree>
    <p:extLst>
      <p:ext uri="{BB962C8B-B14F-4D97-AF65-F5344CB8AC3E}">
        <p14:creationId xmlns:p14="http://schemas.microsoft.com/office/powerpoint/2010/main" val="531184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8015F-039D-8C42-5D15-12620677F004}"/>
              </a:ext>
            </a:extLst>
          </p:cNvPr>
          <p:cNvSpPr>
            <a:spLocks noGrp="1"/>
          </p:cNvSpPr>
          <p:nvPr>
            <p:ph type="title"/>
          </p:nvPr>
        </p:nvSpPr>
        <p:spPr>
          <a:xfrm>
            <a:off x="5877532" y="1063255"/>
            <a:ext cx="5312254" cy="1806727"/>
          </a:xfrm>
        </p:spPr>
        <p:txBody>
          <a:bodyPr>
            <a:normAutofit/>
          </a:bodyPr>
          <a:lstStyle/>
          <a:p>
            <a:r>
              <a:rPr lang="en-GB" b="1" i="0" u="sng"/>
              <a:t>Referencing</a:t>
            </a:r>
            <a:r>
              <a:rPr lang="en-GB"/>
              <a:t> </a:t>
            </a:r>
            <a:endParaRPr lang="en-US"/>
          </a:p>
        </p:txBody>
      </p:sp>
      <p:pic>
        <p:nvPicPr>
          <p:cNvPr id="4" name="Picture 4">
            <a:extLst>
              <a:ext uri="{FF2B5EF4-FFF2-40B4-BE49-F238E27FC236}">
                <a16:creationId xmlns:a16="http://schemas.microsoft.com/office/drawing/2014/main" id="{1D30B7B0-8113-1FAA-DBF9-1602B4C01F6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19" r="21588"/>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2" name="Straight Connector 11">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3D3149-AD7B-A16F-A1B0-B824EC3A5E4C}"/>
              </a:ext>
            </a:extLst>
          </p:cNvPr>
          <p:cNvSpPr>
            <a:spLocks noGrp="1"/>
          </p:cNvSpPr>
          <p:nvPr>
            <p:ph idx="1"/>
          </p:nvPr>
        </p:nvSpPr>
        <p:spPr>
          <a:xfrm>
            <a:off x="5877532" y="3309582"/>
            <a:ext cx="5312254" cy="2485157"/>
          </a:xfrm>
        </p:spPr>
        <p:txBody>
          <a:bodyPr vert="horz" lIns="91440" tIns="45720" rIns="91440" bIns="45720" rtlCol="0">
            <a:normAutofit/>
          </a:bodyPr>
          <a:lstStyle/>
          <a:p>
            <a:r>
              <a:rPr lang="en-GB"/>
              <a:t>Harvard referencing. </a:t>
            </a:r>
            <a:endParaRPr lang="en-US"/>
          </a:p>
          <a:p>
            <a:r>
              <a:rPr lang="en-GB"/>
              <a:t>Guide on Moodle. </a:t>
            </a:r>
          </a:p>
          <a:p>
            <a:r>
              <a:rPr lang="en-GB"/>
              <a:t>Contact, </a:t>
            </a:r>
            <a:r>
              <a:rPr lang="en-GB">
                <a:hlinkClick r:id="rId4"/>
              </a:rPr>
              <a:t>Lisaelis@uwtsd.ac.uk</a:t>
            </a:r>
            <a:r>
              <a:rPr lang="en-GB"/>
              <a:t>. </a:t>
            </a:r>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5389319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ackboard Chalkboard image - Free stock photo - Public Domain photo ...">
            <a:extLst>
              <a:ext uri="{FF2B5EF4-FFF2-40B4-BE49-F238E27FC236}">
                <a16:creationId xmlns:a16="http://schemas.microsoft.com/office/drawing/2014/main" id="{D4881BC5-B277-F387-D801-9E42A959B354}"/>
              </a:ext>
            </a:extLst>
          </p:cNvPr>
          <p:cNvPicPr>
            <a:picLocks noChangeAspect="1"/>
          </p:cNvPicPr>
          <p:nvPr/>
        </p:nvPicPr>
        <p:blipFill rotWithShape="1">
          <a:blip r:embed="rId2"/>
          <a:srcRect t="13128"/>
          <a:stretch/>
        </p:blipFill>
        <p:spPr>
          <a:xfrm>
            <a:off x="1" y="10"/>
            <a:ext cx="12191999" cy="6857990"/>
          </a:xfrm>
          <a:prstGeom prst="rect">
            <a:avLst/>
          </a:prstGeom>
        </p:spPr>
      </p:pic>
      <p:sp>
        <p:nvSpPr>
          <p:cNvPr id="15" name="Rectangle 14">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13AAF-35F7-8473-9A07-B5D3EF32A011}"/>
              </a:ext>
            </a:extLst>
          </p:cNvPr>
          <p:cNvSpPr>
            <a:spLocks noGrp="1"/>
          </p:cNvSpPr>
          <p:nvPr>
            <p:ph type="title"/>
          </p:nvPr>
        </p:nvSpPr>
        <p:spPr>
          <a:xfrm>
            <a:off x="1313134" y="1177636"/>
            <a:ext cx="4572000" cy="2984701"/>
          </a:xfrm>
        </p:spPr>
        <p:txBody>
          <a:bodyPr vert="horz" lIns="91440" tIns="45720" rIns="91440" bIns="45720" rtlCol="0" anchor="b">
            <a:normAutofit/>
          </a:bodyPr>
          <a:lstStyle/>
          <a:p>
            <a:r>
              <a:rPr lang="en-US">
                <a:solidFill>
                  <a:srgbClr val="FFFFFF"/>
                </a:solidFill>
              </a:rPr>
              <a:t>How will these session run?</a:t>
            </a:r>
          </a:p>
        </p:txBody>
      </p:sp>
      <p:cxnSp>
        <p:nvCxnSpPr>
          <p:cNvPr id="17" name="Straight Connector 16">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56923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18" name="Rectangle 10">
            <a:extLst>
              <a:ext uri="{FF2B5EF4-FFF2-40B4-BE49-F238E27FC236}">
                <a16:creationId xmlns:a16="http://schemas.microsoft.com/office/drawing/2014/main" id="{5FCC6E86-7C37-4FD2-AF0B-C9BDDBC2B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2">
            <a:extLst>
              <a:ext uri="{FF2B5EF4-FFF2-40B4-BE49-F238E27FC236}">
                <a16:creationId xmlns:a16="http://schemas.microsoft.com/office/drawing/2014/main" id="{454A98CF-5529-4F3E-A692-2CF1D51F3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825122" cy="6858000"/>
          </a:xfrm>
          <a:custGeom>
            <a:avLst/>
            <a:gdLst>
              <a:gd name="connsiteX0" fmla="*/ 0 w 10825122"/>
              <a:gd name="connsiteY0" fmla="*/ 0 h 6858000"/>
              <a:gd name="connsiteX1" fmla="*/ 9969784 w 10825122"/>
              <a:gd name="connsiteY1" fmla="*/ 0 h 6858000"/>
              <a:gd name="connsiteX2" fmla="*/ 10105415 w 10825122"/>
              <a:gd name="connsiteY2" fmla="*/ 264816 h 6858000"/>
              <a:gd name="connsiteX3" fmla="*/ 10825122 w 10825122"/>
              <a:gd name="connsiteY3" fmla="*/ 3429000 h 6858000"/>
              <a:gd name="connsiteX4" fmla="*/ 10105415 w 10825122"/>
              <a:gd name="connsiteY4" fmla="*/ 6593184 h 6858000"/>
              <a:gd name="connsiteX5" fmla="*/ 9969784 w 10825122"/>
              <a:gd name="connsiteY5" fmla="*/ 6858000 h 6858000"/>
              <a:gd name="connsiteX6" fmla="*/ 0 w 1082512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25122" h="6858000">
                <a:moveTo>
                  <a:pt x="0" y="0"/>
                </a:moveTo>
                <a:lnTo>
                  <a:pt x="9969784" y="0"/>
                </a:lnTo>
                <a:lnTo>
                  <a:pt x="10105415" y="264816"/>
                </a:lnTo>
                <a:cubicBezTo>
                  <a:pt x="10566647" y="1222029"/>
                  <a:pt x="10825122" y="2295330"/>
                  <a:pt x="10825122" y="3429000"/>
                </a:cubicBezTo>
                <a:cubicBezTo>
                  <a:pt x="10825122" y="4562671"/>
                  <a:pt x="10566647" y="5635971"/>
                  <a:pt x="10105415" y="6593184"/>
                </a:cubicBezTo>
                <a:lnTo>
                  <a:pt x="9969784"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
            <a:extLst>
              <a:ext uri="{FF2B5EF4-FFF2-40B4-BE49-F238E27FC236}">
                <a16:creationId xmlns:a16="http://schemas.microsoft.com/office/drawing/2014/main" id="{38C2FC07-A260-43C5-ABA2-A9DD5D5A8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graphicFrame>
        <p:nvGraphicFramePr>
          <p:cNvPr id="4" name="Diagram 4">
            <a:extLst>
              <a:ext uri="{FF2B5EF4-FFF2-40B4-BE49-F238E27FC236}">
                <a16:creationId xmlns:a16="http://schemas.microsoft.com/office/drawing/2014/main" id="{D45839BA-8FE6-0464-600E-FA85F20CC8DF}"/>
              </a:ext>
            </a:extLst>
          </p:cNvPr>
          <p:cNvGraphicFramePr/>
          <p:nvPr>
            <p:extLst>
              <p:ext uri="{D42A27DB-BD31-4B8C-83A1-F6EECF244321}">
                <p14:modId xmlns:p14="http://schemas.microsoft.com/office/powerpoint/2010/main" val="4033748510"/>
              </p:ext>
            </p:extLst>
          </p:nvPr>
        </p:nvGraphicFramePr>
        <p:xfrm>
          <a:off x="793750" y="203200"/>
          <a:ext cx="9064625" cy="6181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8514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3F0DDDC-14E7-F0FF-4C52-27991B7656AF}"/>
              </a:ext>
            </a:extLst>
          </p:cNvPr>
          <p:cNvSpPr>
            <a:spLocks noGrp="1"/>
          </p:cNvSpPr>
          <p:nvPr>
            <p:ph type="title"/>
          </p:nvPr>
        </p:nvSpPr>
        <p:spPr>
          <a:xfrm>
            <a:off x="758953" y="1063256"/>
            <a:ext cx="3382050" cy="4558954"/>
          </a:xfrm>
        </p:spPr>
        <p:txBody>
          <a:bodyPr anchor="ctr">
            <a:normAutofit/>
          </a:bodyPr>
          <a:lstStyle/>
          <a:p>
            <a:r>
              <a:rPr lang="en-GB" b="1" i="0" u="sng">
                <a:solidFill>
                  <a:schemeClr val="bg1"/>
                </a:solidFill>
              </a:rPr>
              <a:t>Today's lesson</a:t>
            </a:r>
            <a:endParaRPr lang="en-US">
              <a:solidFill>
                <a:schemeClr val="bg1"/>
              </a:solidFill>
            </a:endParaRPr>
          </a:p>
        </p:txBody>
      </p:sp>
      <p:sp useBgFill="1">
        <p:nvSpPr>
          <p:cNvPr id="24" name="Freeform: Shape 23">
            <a:extLst>
              <a:ext uri="{FF2B5EF4-FFF2-40B4-BE49-F238E27FC236}">
                <a16:creationId xmlns:a16="http://schemas.microsoft.com/office/drawing/2014/main" id="{B96B26CA-9949-4D9C-A2F3-DB3CA283A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8E4F2879-E522-C6ED-8D4C-7BEAE1CCAD84}"/>
              </a:ext>
            </a:extLst>
          </p:cNvPr>
          <p:cNvGraphicFramePr>
            <a:graphicFrameLocks noGrp="1"/>
          </p:cNvGraphicFramePr>
          <p:nvPr>
            <p:ph idx="1"/>
            <p:extLst>
              <p:ext uri="{D42A27DB-BD31-4B8C-83A1-F6EECF244321}">
                <p14:modId xmlns:p14="http://schemas.microsoft.com/office/powerpoint/2010/main" val="2863896994"/>
              </p:ext>
            </p:extLst>
          </p:nvPr>
        </p:nvGraphicFramePr>
        <p:xfrm>
          <a:off x="5820770" y="1063256"/>
          <a:ext cx="5609230" cy="4720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5" name="Graphic 35" descr="Scribble with solid fill">
            <a:extLst>
              <a:ext uri="{FF2B5EF4-FFF2-40B4-BE49-F238E27FC236}">
                <a16:creationId xmlns:a16="http://schemas.microsoft.com/office/drawing/2014/main" id="{7B0AA52D-E1B6-BE4E-2E4B-B0FBB6C29F1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292016" y="-117389"/>
            <a:ext cx="914400" cy="914400"/>
          </a:xfrm>
          <a:prstGeom prst="rect">
            <a:avLst/>
          </a:prstGeom>
        </p:spPr>
      </p:pic>
    </p:spTree>
    <p:extLst>
      <p:ext uri="{BB962C8B-B14F-4D97-AF65-F5344CB8AC3E}">
        <p14:creationId xmlns:p14="http://schemas.microsoft.com/office/powerpoint/2010/main" val="3603110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E5AAF1-E7BC-8036-51A0-91C6D55C8F9D}"/>
              </a:ext>
            </a:extLst>
          </p:cNvPr>
          <p:cNvSpPr>
            <a:spLocks noGrp="1"/>
          </p:cNvSpPr>
          <p:nvPr>
            <p:ph type="title"/>
          </p:nvPr>
        </p:nvSpPr>
        <p:spPr>
          <a:xfrm>
            <a:off x="6277681" y="758952"/>
            <a:ext cx="5152317" cy="2142163"/>
          </a:xfrm>
        </p:spPr>
        <p:txBody>
          <a:bodyPr anchor="ctr">
            <a:normAutofit/>
          </a:bodyPr>
          <a:lstStyle/>
          <a:p>
            <a:r>
              <a:rPr lang="en-GB" b="1" u="sng"/>
              <a:t>Quiz </a:t>
            </a:r>
            <a:endParaRPr lang="en-US"/>
          </a:p>
        </p:txBody>
      </p:sp>
      <p:sp>
        <p:nvSpPr>
          <p:cNvPr id="13" name="Freeform: Shape 12">
            <a:extLst>
              <a:ext uri="{FF2B5EF4-FFF2-40B4-BE49-F238E27FC236}">
                <a16:creationId xmlns:a16="http://schemas.microsoft.com/office/drawing/2014/main" id="{DF45094A-C3E3-4323-AFD4-334E50F6E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1262538"/>
            <a:ext cx="2734640" cy="4139156"/>
          </a:xfrm>
          <a:custGeom>
            <a:avLst/>
            <a:gdLst>
              <a:gd name="connsiteX0" fmla="*/ 665062 w 2734640"/>
              <a:gd name="connsiteY0" fmla="*/ 0 h 4139156"/>
              <a:gd name="connsiteX1" fmla="*/ 2734640 w 2734640"/>
              <a:gd name="connsiteY1" fmla="*/ 2069578 h 4139156"/>
              <a:gd name="connsiteX2" fmla="*/ 665062 w 2734640"/>
              <a:gd name="connsiteY2" fmla="*/ 4139156 h 4139156"/>
              <a:gd name="connsiteX3" fmla="*/ 49633 w 2734640"/>
              <a:gd name="connsiteY3" fmla="*/ 4046112 h 4139156"/>
              <a:gd name="connsiteX4" fmla="*/ 0 w 2734640"/>
              <a:gd name="connsiteY4" fmla="*/ 4027946 h 4139156"/>
              <a:gd name="connsiteX5" fmla="*/ 0 w 2734640"/>
              <a:gd name="connsiteY5" fmla="*/ 111210 h 4139156"/>
              <a:gd name="connsiteX6" fmla="*/ 49633 w 2734640"/>
              <a:gd name="connsiteY6" fmla="*/ 93044 h 4139156"/>
              <a:gd name="connsiteX7" fmla="*/ 665062 w 2734640"/>
              <a:gd name="connsiteY7" fmla="*/ 0 h 4139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34640" h="4139156">
                <a:moveTo>
                  <a:pt x="665062" y="0"/>
                </a:moveTo>
                <a:cubicBezTo>
                  <a:pt x="1808058" y="0"/>
                  <a:pt x="2734640" y="926582"/>
                  <a:pt x="2734640" y="2069578"/>
                </a:cubicBezTo>
                <a:cubicBezTo>
                  <a:pt x="2734640" y="3212574"/>
                  <a:pt x="1808058" y="4139156"/>
                  <a:pt x="665062" y="4139156"/>
                </a:cubicBezTo>
                <a:cubicBezTo>
                  <a:pt x="450750" y="4139156"/>
                  <a:pt x="244047" y="4106581"/>
                  <a:pt x="49633" y="4046112"/>
                </a:cubicBezTo>
                <a:lnTo>
                  <a:pt x="0" y="4027946"/>
                </a:lnTo>
                <a:lnTo>
                  <a:pt x="0" y="111210"/>
                </a:lnTo>
                <a:lnTo>
                  <a:pt x="49633" y="93044"/>
                </a:lnTo>
                <a:cubicBezTo>
                  <a:pt x="244047" y="32575"/>
                  <a:pt x="450750" y="0"/>
                  <a:pt x="665062"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276EA51F-0C02-48CC-B4C2-7B7596E7A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912603" y="0"/>
            <a:ext cx="4139156" cy="2372558"/>
          </a:xfrm>
          <a:custGeom>
            <a:avLst/>
            <a:gdLst>
              <a:gd name="connsiteX0" fmla="*/ 24631 w 4139156"/>
              <a:gd name="connsiteY0" fmla="*/ 0 h 2372558"/>
              <a:gd name="connsiteX1" fmla="*/ 4114525 w 4139156"/>
              <a:gd name="connsiteY1" fmla="*/ 0 h 2372558"/>
              <a:gd name="connsiteX2" fmla="*/ 4128471 w 4139156"/>
              <a:gd name="connsiteY2" fmla="*/ 91378 h 2372558"/>
              <a:gd name="connsiteX3" fmla="*/ 4139156 w 4139156"/>
              <a:gd name="connsiteY3" fmla="*/ 302980 h 2372558"/>
              <a:gd name="connsiteX4" fmla="*/ 2069578 w 4139156"/>
              <a:gd name="connsiteY4" fmla="*/ 2372558 h 2372558"/>
              <a:gd name="connsiteX5" fmla="*/ 0 w 4139156"/>
              <a:gd name="connsiteY5" fmla="*/ 302980 h 2372558"/>
              <a:gd name="connsiteX6" fmla="*/ 10685 w 4139156"/>
              <a:gd name="connsiteY6" fmla="*/ 91378 h 237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9156" h="2372558">
                <a:moveTo>
                  <a:pt x="24631" y="0"/>
                </a:moveTo>
                <a:lnTo>
                  <a:pt x="4114525" y="0"/>
                </a:lnTo>
                <a:lnTo>
                  <a:pt x="4128471" y="91378"/>
                </a:lnTo>
                <a:cubicBezTo>
                  <a:pt x="4135537" y="160951"/>
                  <a:pt x="4139156" y="231543"/>
                  <a:pt x="4139156" y="302980"/>
                </a:cubicBezTo>
                <a:cubicBezTo>
                  <a:pt x="4139156" y="1445976"/>
                  <a:pt x="3212574" y="2372558"/>
                  <a:pt x="2069578" y="2372558"/>
                </a:cubicBezTo>
                <a:cubicBezTo>
                  <a:pt x="926582" y="2372558"/>
                  <a:pt x="0" y="1445976"/>
                  <a:pt x="0" y="302980"/>
                </a:cubicBezTo>
                <a:cubicBezTo>
                  <a:pt x="0" y="231543"/>
                  <a:pt x="3620" y="160951"/>
                  <a:pt x="10685" y="9137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Scales of justice with solid fill">
            <a:extLst>
              <a:ext uri="{FF2B5EF4-FFF2-40B4-BE49-F238E27FC236}">
                <a16:creationId xmlns:a16="http://schemas.microsoft.com/office/drawing/2014/main" id="{81325260-7515-ABFC-5502-BFB369AEA25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207936" y="191068"/>
            <a:ext cx="1450807" cy="1450807"/>
          </a:xfrm>
          <a:prstGeom prst="rect">
            <a:avLst/>
          </a:prstGeom>
        </p:spPr>
      </p:pic>
      <p:pic>
        <p:nvPicPr>
          <p:cNvPr id="4" name="Graphic 4" descr="Gavel outline">
            <a:extLst>
              <a:ext uri="{FF2B5EF4-FFF2-40B4-BE49-F238E27FC236}">
                <a16:creationId xmlns:a16="http://schemas.microsoft.com/office/drawing/2014/main" id="{707A8F4D-7695-EACD-6CC2-9CD2CD3F39F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93246" y="2571644"/>
            <a:ext cx="1714711" cy="1714711"/>
          </a:xfrm>
          <a:prstGeom prst="rect">
            <a:avLst/>
          </a:prstGeom>
        </p:spPr>
      </p:pic>
      <p:sp>
        <p:nvSpPr>
          <p:cNvPr id="17" name="Freeform: Shape 16">
            <a:extLst>
              <a:ext uri="{FF2B5EF4-FFF2-40B4-BE49-F238E27FC236}">
                <a16:creationId xmlns:a16="http://schemas.microsoft.com/office/drawing/2014/main" id="{8B034DFB-B4F7-48AB-901A-90646EF3E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848" y="2994644"/>
            <a:ext cx="2788920" cy="2788920"/>
          </a:xfrm>
          <a:custGeom>
            <a:avLst/>
            <a:gdLst>
              <a:gd name="connsiteX0" fmla="*/ 1394460 w 2788920"/>
              <a:gd name="connsiteY0" fmla="*/ 0 h 2788920"/>
              <a:gd name="connsiteX1" fmla="*/ 2788920 w 2788920"/>
              <a:gd name="connsiteY1" fmla="*/ 1394460 h 2788920"/>
              <a:gd name="connsiteX2" fmla="*/ 1394460 w 2788920"/>
              <a:gd name="connsiteY2" fmla="*/ 2788920 h 2788920"/>
              <a:gd name="connsiteX3" fmla="*/ 0 w 2788920"/>
              <a:gd name="connsiteY3" fmla="*/ 1394460 h 2788920"/>
              <a:gd name="connsiteX4" fmla="*/ 1394460 w 2788920"/>
              <a:gd name="connsiteY4" fmla="*/ 0 h 2788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8920" h="2788920">
                <a:moveTo>
                  <a:pt x="1394460" y="0"/>
                </a:moveTo>
                <a:cubicBezTo>
                  <a:pt x="2164599" y="0"/>
                  <a:pt x="2788920" y="624322"/>
                  <a:pt x="2788920" y="1394460"/>
                </a:cubicBezTo>
                <a:cubicBezTo>
                  <a:pt x="2788920" y="2164599"/>
                  <a:pt x="2164599" y="2788920"/>
                  <a:pt x="1394460" y="2788920"/>
                </a:cubicBezTo>
                <a:cubicBezTo>
                  <a:pt x="624322" y="2788920"/>
                  <a:pt x="0" y="2164599"/>
                  <a:pt x="0" y="1394460"/>
                </a:cubicBezTo>
                <a:cubicBezTo>
                  <a:pt x="0" y="624322"/>
                  <a:pt x="624322" y="0"/>
                  <a:pt x="1394460"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9" name="Straight Connector 18">
            <a:extLst>
              <a:ext uri="{FF2B5EF4-FFF2-40B4-BE49-F238E27FC236}">
                <a16:creationId xmlns:a16="http://schemas.microsoft.com/office/drawing/2014/main" id="{F9A8AFB6-9625-4F4F-A78A-DAB4A2AEE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77681" y="3087328"/>
            <a:ext cx="5152317"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5" name="Graphic 5" descr="Scales of justice with solid fill">
            <a:extLst>
              <a:ext uri="{FF2B5EF4-FFF2-40B4-BE49-F238E27FC236}">
                <a16:creationId xmlns:a16="http://schemas.microsoft.com/office/drawing/2014/main" id="{5C200EE5-A5C3-4578-7C7D-140E68D302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795700" y="3524654"/>
            <a:ext cx="1633214" cy="1633214"/>
          </a:xfrm>
          <a:prstGeom prst="rect">
            <a:avLst/>
          </a:prstGeom>
        </p:spPr>
      </p:pic>
      <p:sp>
        <p:nvSpPr>
          <p:cNvPr id="3" name="Content Placeholder 2">
            <a:extLst>
              <a:ext uri="{FF2B5EF4-FFF2-40B4-BE49-F238E27FC236}">
                <a16:creationId xmlns:a16="http://schemas.microsoft.com/office/drawing/2014/main" id="{B72F08EC-8EDF-41B7-C58B-600774F93BB2}"/>
              </a:ext>
            </a:extLst>
          </p:cNvPr>
          <p:cNvSpPr>
            <a:spLocks noGrp="1"/>
          </p:cNvSpPr>
          <p:nvPr>
            <p:ph idx="1"/>
          </p:nvPr>
        </p:nvSpPr>
        <p:spPr>
          <a:xfrm>
            <a:off x="6277680" y="3348295"/>
            <a:ext cx="5152319" cy="2347770"/>
          </a:xfrm>
        </p:spPr>
        <p:txBody>
          <a:bodyPr vert="horz" lIns="91440" tIns="45720" rIns="91440" bIns="45720" rtlCol="0">
            <a:normAutofit/>
          </a:bodyPr>
          <a:lstStyle/>
          <a:p>
            <a:r>
              <a:rPr lang="en-GB" dirty="0"/>
              <a:t>Let's find out what you know.</a:t>
            </a:r>
          </a:p>
          <a:p>
            <a:endParaRPr lang="en-GB"/>
          </a:p>
          <a:p>
            <a:r>
              <a:rPr lang="en-GB" dirty="0"/>
              <a:t>We will revisit this test at the end of the course.</a:t>
            </a:r>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4095781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4"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5" name="Straight Connector 13">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6" name="Rectangle 15">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8C3F90D2-6CC2-C3BB-8CA9-E24F06AD7273}"/>
              </a:ext>
            </a:extLst>
          </p:cNvPr>
          <p:cNvPicPr>
            <a:picLocks noChangeAspect="1"/>
          </p:cNvPicPr>
          <p:nvPr/>
        </p:nvPicPr>
        <p:blipFill rotWithShape="1">
          <a:blip r:embed="rId2"/>
          <a:srcRect t="15730"/>
          <a:stretch/>
        </p:blipFill>
        <p:spPr>
          <a:xfrm>
            <a:off x="1" y="10"/>
            <a:ext cx="12191999" cy="6857990"/>
          </a:xfrm>
          <a:prstGeom prst="rect">
            <a:avLst/>
          </a:prstGeom>
        </p:spPr>
      </p:pic>
      <p:sp>
        <p:nvSpPr>
          <p:cNvPr id="27" name="Rectangle 17">
            <a:extLst>
              <a:ext uri="{FF2B5EF4-FFF2-40B4-BE49-F238E27FC236}">
                <a16:creationId xmlns:a16="http://schemas.microsoft.com/office/drawing/2014/main" id="{2B76CDF1-6A1E-445E-91B6-686D6C917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60126" y="-1373875"/>
            <a:ext cx="6858000" cy="9605749"/>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C69D2-D96A-E29D-DB24-96A41D8888A5}"/>
              </a:ext>
            </a:extLst>
          </p:cNvPr>
          <p:cNvSpPr>
            <a:spLocks noGrp="1"/>
          </p:cNvSpPr>
          <p:nvPr>
            <p:ph type="title"/>
          </p:nvPr>
        </p:nvSpPr>
        <p:spPr>
          <a:xfrm>
            <a:off x="6170624" y="1143000"/>
            <a:ext cx="5303520" cy="2984701"/>
          </a:xfrm>
        </p:spPr>
        <p:txBody>
          <a:bodyPr vert="horz" lIns="91440" tIns="45720" rIns="91440" bIns="45720" rtlCol="0" anchor="b">
            <a:normAutofit/>
          </a:bodyPr>
          <a:lstStyle/>
          <a:p>
            <a:pPr algn="ctr"/>
            <a:r>
              <a:rPr lang="en-US" b="1" u="sng">
                <a:solidFill>
                  <a:schemeClr val="tx1"/>
                </a:solidFill>
              </a:rPr>
              <a:t>What is tort law?</a:t>
            </a:r>
            <a:r>
              <a:rPr lang="en-US">
                <a:solidFill>
                  <a:schemeClr val="tx1"/>
                </a:solidFill>
              </a:rPr>
              <a:t> </a:t>
            </a:r>
            <a:endParaRPr lang="en-US"/>
          </a:p>
        </p:txBody>
      </p:sp>
      <p:sp>
        <p:nvSpPr>
          <p:cNvPr id="3" name="Content Placeholder 2">
            <a:extLst>
              <a:ext uri="{FF2B5EF4-FFF2-40B4-BE49-F238E27FC236}">
                <a16:creationId xmlns:a16="http://schemas.microsoft.com/office/drawing/2014/main" id="{69D4989C-3DB9-796F-3F3B-C1B761176A53}"/>
              </a:ext>
            </a:extLst>
          </p:cNvPr>
          <p:cNvSpPr>
            <a:spLocks noGrp="1"/>
          </p:cNvSpPr>
          <p:nvPr>
            <p:ph idx="1"/>
          </p:nvPr>
        </p:nvSpPr>
        <p:spPr>
          <a:xfrm>
            <a:off x="6522760" y="4521382"/>
            <a:ext cx="5259376" cy="1318071"/>
          </a:xfrm>
        </p:spPr>
        <p:txBody>
          <a:bodyPr vert="horz" lIns="91440" tIns="45720" rIns="91440" bIns="45720" rtlCol="0" anchor="t">
            <a:normAutofit/>
          </a:bodyPr>
          <a:lstStyle/>
          <a:p>
            <a:pPr marL="0" indent="0">
              <a:lnSpc>
                <a:spcPct val="100000"/>
              </a:lnSpc>
              <a:buNone/>
            </a:pPr>
            <a:r>
              <a:rPr lang="en-US" sz="2200">
                <a:solidFill>
                  <a:schemeClr val="tx1"/>
                </a:solidFill>
                <a:hlinkClick r:id="rId3">
                  <a:extLst>
                    <a:ext uri="{A12FA001-AC4F-418D-AE19-62706E023703}">
                      <ahyp:hlinkClr xmlns:ahyp="http://schemas.microsoft.com/office/drawing/2018/hyperlinkcolor" val="tx"/>
                    </a:ext>
                  </a:extLst>
                </a:hlinkClick>
              </a:rPr>
              <a:t>What is Tort Law? - YouTube </a:t>
            </a:r>
            <a:endParaRPr lang="en-US" sz="2200">
              <a:solidFill>
                <a:schemeClr val="tx1"/>
              </a:solidFill>
            </a:endParaRPr>
          </a:p>
        </p:txBody>
      </p:sp>
      <p:cxnSp>
        <p:nvCxnSpPr>
          <p:cNvPr id="28" name="Straight Connector 19">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38864" y="4291242"/>
            <a:ext cx="52120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248203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82762-0E66-D604-CC5A-9E3F10E759F6}"/>
              </a:ext>
            </a:extLst>
          </p:cNvPr>
          <p:cNvSpPr>
            <a:spLocks noGrp="1"/>
          </p:cNvSpPr>
          <p:nvPr>
            <p:ph type="title"/>
          </p:nvPr>
        </p:nvSpPr>
        <p:spPr>
          <a:xfrm>
            <a:off x="5754310" y="771105"/>
            <a:ext cx="5666901" cy="1627472"/>
          </a:xfrm>
        </p:spPr>
        <p:txBody>
          <a:bodyPr anchor="ctr">
            <a:normAutofit/>
          </a:bodyPr>
          <a:lstStyle/>
          <a:p>
            <a:r>
              <a:rPr lang="en-GB" sz="5400" b="1" u="sng"/>
              <a:t>What is tort law?</a:t>
            </a:r>
          </a:p>
        </p:txBody>
      </p:sp>
      <p:sp>
        <p:nvSpPr>
          <p:cNvPr id="13" name="Freeform: Shape 12">
            <a:extLst>
              <a:ext uri="{FF2B5EF4-FFF2-40B4-BE49-F238E27FC236}">
                <a16:creationId xmlns:a16="http://schemas.microsoft.com/office/drawing/2014/main" id="{CD0270FA-08BD-4C5D-AEC6-6CCB2BFDD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4168" y="2918419"/>
            <a:ext cx="2378826" cy="2378826"/>
          </a:xfrm>
          <a:custGeom>
            <a:avLst/>
            <a:gdLst>
              <a:gd name="connsiteX0" fmla="*/ 1394460 w 2788920"/>
              <a:gd name="connsiteY0" fmla="*/ 0 h 2788920"/>
              <a:gd name="connsiteX1" fmla="*/ 2788920 w 2788920"/>
              <a:gd name="connsiteY1" fmla="*/ 1394460 h 2788920"/>
              <a:gd name="connsiteX2" fmla="*/ 1394460 w 2788920"/>
              <a:gd name="connsiteY2" fmla="*/ 2788920 h 2788920"/>
              <a:gd name="connsiteX3" fmla="*/ 0 w 2788920"/>
              <a:gd name="connsiteY3" fmla="*/ 1394460 h 2788920"/>
              <a:gd name="connsiteX4" fmla="*/ 1394460 w 2788920"/>
              <a:gd name="connsiteY4" fmla="*/ 0 h 2788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8920" h="2788920">
                <a:moveTo>
                  <a:pt x="1394460" y="0"/>
                </a:moveTo>
                <a:cubicBezTo>
                  <a:pt x="2164599" y="0"/>
                  <a:pt x="2788920" y="624322"/>
                  <a:pt x="2788920" y="1394460"/>
                </a:cubicBezTo>
                <a:cubicBezTo>
                  <a:pt x="2788920" y="2164599"/>
                  <a:pt x="2164599" y="2788920"/>
                  <a:pt x="1394460" y="2788920"/>
                </a:cubicBezTo>
                <a:cubicBezTo>
                  <a:pt x="624322" y="2788920"/>
                  <a:pt x="0" y="2164599"/>
                  <a:pt x="0" y="1394460"/>
                </a:cubicBezTo>
                <a:cubicBezTo>
                  <a:pt x="0" y="624322"/>
                  <a:pt x="624322" y="0"/>
                  <a:pt x="1394460"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64C7CB7-3EBE-4BE8-8C8D-56217AB6E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67973" cy="338328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Scales of justice with solid fill">
            <a:extLst>
              <a:ext uri="{FF2B5EF4-FFF2-40B4-BE49-F238E27FC236}">
                <a16:creationId xmlns:a16="http://schemas.microsoft.com/office/drawing/2014/main" id="{790A1A72-4D23-95E9-FD29-194ABE80132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55793" y="327547"/>
            <a:ext cx="2169122" cy="2169122"/>
          </a:xfrm>
          <a:prstGeom prst="rect">
            <a:avLst/>
          </a:prstGeom>
        </p:spPr>
      </p:pic>
      <p:sp>
        <p:nvSpPr>
          <p:cNvPr id="17" name="Freeform: Shape 16">
            <a:extLst>
              <a:ext uri="{FF2B5EF4-FFF2-40B4-BE49-F238E27FC236}">
                <a16:creationId xmlns:a16="http://schemas.microsoft.com/office/drawing/2014/main" id="{BFC60976-E47E-49BE-9B3B-535F27639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 y="4007261"/>
            <a:ext cx="3155071" cy="2850749"/>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5" descr="Scales of justice with solid fill">
            <a:extLst>
              <a:ext uri="{FF2B5EF4-FFF2-40B4-BE49-F238E27FC236}">
                <a16:creationId xmlns:a16="http://schemas.microsoft.com/office/drawing/2014/main" id="{F08ADFE3-D085-500D-E5A3-E0526C43D12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9644" y="4681183"/>
            <a:ext cx="1849272" cy="1849272"/>
          </a:xfrm>
          <a:prstGeom prst="rect">
            <a:avLst/>
          </a:prstGeom>
        </p:spPr>
      </p:pic>
      <p:pic>
        <p:nvPicPr>
          <p:cNvPr id="4" name="Graphic 4" descr="Gavel with solid fill">
            <a:extLst>
              <a:ext uri="{FF2B5EF4-FFF2-40B4-BE49-F238E27FC236}">
                <a16:creationId xmlns:a16="http://schemas.microsoft.com/office/drawing/2014/main" id="{9B5DF7D7-2569-97E0-79EB-097EB70EE3D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17051" y="3411302"/>
            <a:ext cx="1393060" cy="1393060"/>
          </a:xfrm>
          <a:prstGeom prst="rect">
            <a:avLst/>
          </a:prstGeom>
        </p:spPr>
      </p:pic>
      <p:sp>
        <p:nvSpPr>
          <p:cNvPr id="3" name="Content Placeholder 2">
            <a:extLst>
              <a:ext uri="{FF2B5EF4-FFF2-40B4-BE49-F238E27FC236}">
                <a16:creationId xmlns:a16="http://schemas.microsoft.com/office/drawing/2014/main" id="{159AB3AB-F6C6-CC8E-47F0-ECBFB2635526}"/>
              </a:ext>
            </a:extLst>
          </p:cNvPr>
          <p:cNvSpPr>
            <a:spLocks noGrp="1"/>
          </p:cNvSpPr>
          <p:nvPr>
            <p:ph idx="1"/>
          </p:nvPr>
        </p:nvSpPr>
        <p:spPr>
          <a:xfrm>
            <a:off x="5754310" y="2763673"/>
            <a:ext cx="5666901" cy="3031068"/>
          </a:xfrm>
        </p:spPr>
        <p:txBody>
          <a:bodyPr vert="horz" lIns="91440" tIns="45720" rIns="91440" bIns="45720" rtlCol="0">
            <a:normAutofit/>
          </a:bodyPr>
          <a:lstStyle/>
          <a:p>
            <a:r>
              <a:rPr lang="en-GB"/>
              <a:t>Difficult to define.</a:t>
            </a:r>
            <a:endParaRPr lang="en-US"/>
          </a:p>
          <a:p>
            <a:r>
              <a:rPr lang="en-GB"/>
              <a:t>John William Salmond,  </a:t>
            </a:r>
            <a:r>
              <a:rPr lang="en-GB">
                <a:ea typeface="+mn-lt"/>
                <a:cs typeface="+mn-lt"/>
              </a:rPr>
              <a:t>“civil wrong for which the remedy is a common law action for unliquidated damages, and which is not exclusively the breach of trust or other merely equitable obligation.” Winfield described “tortious liability” </a:t>
            </a:r>
          </a:p>
          <a:p>
            <a:r>
              <a:rPr lang="en-GB"/>
              <a:t>Usual outcome is damages or injunction. </a:t>
            </a:r>
          </a:p>
        </p:txBody>
      </p:sp>
      <p:sp>
        <p:nvSpPr>
          <p:cNvPr id="19"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975913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CBE696-6488-5B35-BA0E-93B30BDE04D5}"/>
              </a:ext>
            </a:extLst>
          </p:cNvPr>
          <p:cNvSpPr>
            <a:spLocks noGrp="1"/>
          </p:cNvSpPr>
          <p:nvPr>
            <p:ph type="title"/>
          </p:nvPr>
        </p:nvSpPr>
        <p:spPr>
          <a:xfrm>
            <a:off x="7885744" y="691762"/>
            <a:ext cx="3541205" cy="1706649"/>
          </a:xfrm>
        </p:spPr>
        <p:txBody>
          <a:bodyPr anchor="ctr">
            <a:normAutofit/>
          </a:bodyPr>
          <a:lstStyle/>
          <a:p>
            <a:r>
              <a:rPr lang="en-GB" sz="4800" b="1" i="0" u="sng"/>
              <a:t>What is tort law?</a:t>
            </a:r>
            <a:endParaRPr lang="en-US" sz="4800"/>
          </a:p>
        </p:txBody>
      </p:sp>
      <p:pic>
        <p:nvPicPr>
          <p:cNvPr id="4" name="Picture 4" descr="Text, whiteboard&#10;&#10;Description automatically generated">
            <a:extLst>
              <a:ext uri="{FF2B5EF4-FFF2-40B4-BE49-F238E27FC236}">
                <a16:creationId xmlns:a16="http://schemas.microsoft.com/office/drawing/2014/main" id="{9A81A01E-1B62-1B79-574F-FD0F84EF66A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4000" b="-1"/>
          <a:stretch/>
        </p:blipFill>
        <p:spPr>
          <a:xfrm>
            <a:off x="758953" y="1462985"/>
            <a:ext cx="6301805" cy="3544800"/>
          </a:xfrm>
          <a:prstGeom prst="rect">
            <a:avLst/>
          </a:prstGeom>
        </p:spPr>
      </p:pic>
      <p:cxnSp>
        <p:nvCxnSpPr>
          <p:cNvPr id="22" name="Straight Connector 21">
            <a:extLst>
              <a:ext uri="{FF2B5EF4-FFF2-40B4-BE49-F238E27FC236}">
                <a16:creationId xmlns:a16="http://schemas.microsoft.com/office/drawing/2014/main" id="{61A0812C-8DCE-4CA2-904B-A5A5C12CA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005840"/>
            <a:ext cx="0" cy="5852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A18D07-7F56-4940-A54E-31B23A76030F}"/>
              </a:ext>
            </a:extLst>
          </p:cNvPr>
          <p:cNvSpPr>
            <a:spLocks noGrp="1"/>
          </p:cNvSpPr>
          <p:nvPr>
            <p:ph idx="1"/>
          </p:nvPr>
        </p:nvSpPr>
        <p:spPr>
          <a:xfrm>
            <a:off x="7888666" y="2623930"/>
            <a:ext cx="3541205" cy="3158160"/>
          </a:xfrm>
        </p:spPr>
        <p:txBody>
          <a:bodyPr vert="horz" lIns="91440" tIns="45720" rIns="91440" bIns="45720" rtlCol="0">
            <a:normAutofit/>
          </a:bodyPr>
          <a:lstStyle/>
          <a:p>
            <a:pPr>
              <a:lnSpc>
                <a:spcPct val="100000"/>
              </a:lnSpc>
            </a:pPr>
            <a:r>
              <a:rPr lang="en-GB" sz="1300" b="1"/>
              <a:t>Civil law. </a:t>
            </a:r>
            <a:endParaRPr lang="en-US" sz="1300" b="1"/>
          </a:p>
          <a:p>
            <a:pPr>
              <a:lnSpc>
                <a:spcPct val="100000"/>
              </a:lnSpc>
            </a:pPr>
            <a:endParaRPr lang="en-GB" sz="1300" b="1"/>
          </a:p>
          <a:p>
            <a:pPr>
              <a:lnSpc>
                <a:spcPct val="100000"/>
              </a:lnSpc>
            </a:pPr>
            <a:r>
              <a:rPr lang="en-GB" sz="1300" b="1"/>
              <a:t>Concerns a duty. </a:t>
            </a:r>
          </a:p>
          <a:p>
            <a:pPr>
              <a:lnSpc>
                <a:spcPct val="100000"/>
              </a:lnSpc>
            </a:pPr>
            <a:endParaRPr lang="en-GB" sz="1300" b="1"/>
          </a:p>
          <a:p>
            <a:pPr>
              <a:lnSpc>
                <a:spcPct val="100000"/>
              </a:lnSpc>
            </a:pPr>
            <a:r>
              <a:rPr lang="en-GB" sz="1300" b="1"/>
              <a:t>One person claims against another person. </a:t>
            </a:r>
          </a:p>
          <a:p>
            <a:pPr>
              <a:lnSpc>
                <a:spcPct val="100000"/>
              </a:lnSpc>
            </a:pPr>
            <a:endParaRPr lang="en-GB" sz="1300" b="1"/>
          </a:p>
          <a:p>
            <a:pPr>
              <a:lnSpc>
                <a:spcPct val="100000"/>
              </a:lnSpc>
            </a:pPr>
            <a:r>
              <a:rPr lang="en-GB" sz="1300" b="1"/>
              <a:t>Deals with societies issues.</a:t>
            </a:r>
          </a:p>
          <a:p>
            <a:pPr>
              <a:lnSpc>
                <a:spcPct val="100000"/>
              </a:lnSpc>
            </a:pPr>
            <a:endParaRPr lang="en-GB" sz="1300" b="1"/>
          </a:p>
          <a:p>
            <a:pPr>
              <a:lnSpc>
                <a:spcPct val="100000"/>
              </a:lnSpc>
            </a:pPr>
            <a:r>
              <a:rPr lang="en-GB" sz="1300" b="1"/>
              <a:t>Ensures that an individual does not suffer loss.</a:t>
            </a:r>
            <a:r>
              <a:rPr lang="en-GB" sz="1300"/>
              <a:t> </a:t>
            </a:r>
          </a:p>
        </p:txBody>
      </p:sp>
      <p:sp>
        <p:nvSpPr>
          <p:cNvPr id="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1884423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D148A-99E8-5DF2-CA0E-5BB3A4C11C18}"/>
              </a:ext>
            </a:extLst>
          </p:cNvPr>
          <p:cNvSpPr>
            <a:spLocks noGrp="1"/>
          </p:cNvSpPr>
          <p:nvPr>
            <p:ph type="title"/>
          </p:nvPr>
        </p:nvSpPr>
        <p:spPr>
          <a:xfrm>
            <a:off x="758952" y="420625"/>
            <a:ext cx="10667998" cy="1326814"/>
          </a:xfrm>
        </p:spPr>
        <p:txBody>
          <a:bodyPr anchor="ctr">
            <a:normAutofit/>
          </a:bodyPr>
          <a:lstStyle/>
          <a:p>
            <a:r>
              <a:rPr lang="en-GB" b="1" u="sng">
                <a:solidFill>
                  <a:schemeClr val="bg1"/>
                </a:solidFill>
              </a:rPr>
              <a:t>Continued..</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36E5668B-E543-98B7-2DCF-8FF323C64ED7}"/>
              </a:ext>
            </a:extLst>
          </p:cNvPr>
          <p:cNvGraphicFramePr>
            <a:graphicFrameLocks noGrp="1"/>
          </p:cNvGraphicFramePr>
          <p:nvPr>
            <p:ph idx="1"/>
            <p:extLst>
              <p:ext uri="{D42A27DB-BD31-4B8C-83A1-F6EECF244321}">
                <p14:modId xmlns:p14="http://schemas.microsoft.com/office/powerpoint/2010/main" val="3039201618"/>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3996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623D0-3D17-7E33-9446-FBDDE895CF6E}"/>
              </a:ext>
            </a:extLst>
          </p:cNvPr>
          <p:cNvSpPr>
            <a:spLocks noGrp="1"/>
          </p:cNvSpPr>
          <p:nvPr>
            <p:ph type="title"/>
          </p:nvPr>
        </p:nvSpPr>
        <p:spPr>
          <a:xfrm>
            <a:off x="758952" y="420625"/>
            <a:ext cx="10667998" cy="1326814"/>
          </a:xfrm>
        </p:spPr>
        <p:txBody>
          <a:bodyPr anchor="ctr">
            <a:normAutofit/>
          </a:bodyPr>
          <a:lstStyle/>
          <a:p>
            <a:r>
              <a:rPr lang="en-GB" sz="5600" b="1" u="sng">
                <a:solidFill>
                  <a:schemeClr val="bg1"/>
                </a:solidFill>
              </a:rPr>
              <a:t>What is protected under tort law?</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C6143D73-65F9-05FF-E074-D64BF6D19353}"/>
              </a:ext>
            </a:extLst>
          </p:cNvPr>
          <p:cNvGraphicFramePr>
            <a:graphicFrameLocks noGrp="1"/>
          </p:cNvGraphicFramePr>
          <p:nvPr>
            <p:ph idx="1"/>
            <p:extLst>
              <p:ext uri="{D42A27DB-BD31-4B8C-83A1-F6EECF244321}">
                <p14:modId xmlns:p14="http://schemas.microsoft.com/office/powerpoint/2010/main" val="3110413467"/>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408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F7D52D-5250-48C8-F7FE-3487BF953D45}"/>
              </a:ext>
            </a:extLst>
          </p:cNvPr>
          <p:cNvSpPr>
            <a:spLocks noGrp="1"/>
          </p:cNvSpPr>
          <p:nvPr>
            <p:ph type="title"/>
          </p:nvPr>
        </p:nvSpPr>
        <p:spPr>
          <a:xfrm>
            <a:off x="758952" y="420625"/>
            <a:ext cx="10667998" cy="1326814"/>
          </a:xfrm>
        </p:spPr>
        <p:txBody>
          <a:bodyPr anchor="ctr">
            <a:normAutofit/>
          </a:bodyPr>
          <a:lstStyle/>
          <a:p>
            <a:r>
              <a:rPr lang="en-GB" b="1" u="sng">
                <a:solidFill>
                  <a:schemeClr val="bg1"/>
                </a:solidFill>
              </a:rPr>
              <a:t>Continued...</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6013B610-A6B4-1FFE-43AC-088A29FFF5FB}"/>
              </a:ext>
            </a:extLst>
          </p:cNvPr>
          <p:cNvGraphicFramePr>
            <a:graphicFrameLocks noGrp="1"/>
          </p:cNvGraphicFramePr>
          <p:nvPr>
            <p:ph idx="1"/>
            <p:extLst>
              <p:ext uri="{D42A27DB-BD31-4B8C-83A1-F6EECF244321}">
                <p14:modId xmlns:p14="http://schemas.microsoft.com/office/powerpoint/2010/main" val="1742199876"/>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964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4B010-73D4-1067-A44F-9D8E338D44C5}"/>
              </a:ext>
            </a:extLst>
          </p:cNvPr>
          <p:cNvSpPr>
            <a:spLocks noGrp="1"/>
          </p:cNvSpPr>
          <p:nvPr>
            <p:ph type="title"/>
          </p:nvPr>
        </p:nvSpPr>
        <p:spPr>
          <a:xfrm>
            <a:off x="1068497" y="1063256"/>
            <a:ext cx="5312254" cy="1540106"/>
          </a:xfrm>
        </p:spPr>
        <p:txBody>
          <a:bodyPr>
            <a:normAutofit/>
          </a:bodyPr>
          <a:lstStyle/>
          <a:p>
            <a:r>
              <a:rPr lang="en-GB" sz="5100" b="1" u="sng"/>
              <a:t>Woodroffe-Hedley</a:t>
            </a:r>
          </a:p>
        </p:txBody>
      </p:sp>
      <p:cxnSp>
        <p:nvCxnSpPr>
          <p:cNvPr id="2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2" name="Content Placeholder 2">
            <a:extLst>
              <a:ext uri="{FF2B5EF4-FFF2-40B4-BE49-F238E27FC236}">
                <a16:creationId xmlns:a16="http://schemas.microsoft.com/office/drawing/2014/main" id="{108B0297-4DFA-51B3-A1BD-0D09D0169B79}"/>
              </a:ext>
            </a:extLst>
          </p:cNvPr>
          <p:cNvSpPr>
            <a:spLocks noGrp="1"/>
          </p:cNvSpPr>
          <p:nvPr>
            <p:ph idx="1"/>
          </p:nvPr>
        </p:nvSpPr>
        <p:spPr>
          <a:xfrm>
            <a:off x="1068497" y="2933390"/>
            <a:ext cx="5312254" cy="2861349"/>
          </a:xfrm>
        </p:spPr>
        <p:txBody>
          <a:bodyPr vert="horz" lIns="91440" tIns="45720" rIns="91440" bIns="45720" rtlCol="0">
            <a:normAutofit/>
          </a:bodyPr>
          <a:lstStyle/>
          <a:p>
            <a:r>
              <a:rPr lang="en-GB"/>
              <a:t>Demonstrates; </a:t>
            </a:r>
            <a:endParaRPr lang="en-US"/>
          </a:p>
          <a:p>
            <a:r>
              <a:rPr lang="en-GB"/>
              <a:t>Corrective justice; </a:t>
            </a:r>
          </a:p>
          <a:p>
            <a:r>
              <a:rPr lang="en-GB"/>
              <a:t>Compensation;</a:t>
            </a:r>
          </a:p>
          <a:p>
            <a:pPr marL="342900" indent="-342900"/>
            <a:r>
              <a:rPr lang="en-GB"/>
              <a:t>It is up to the courts to decide which of these is suitable for the case presented in court.</a:t>
            </a:r>
          </a:p>
        </p:txBody>
      </p:sp>
      <p:pic>
        <p:nvPicPr>
          <p:cNvPr id="23" name="Picture 4" descr="A vintage weighing scales">
            <a:extLst>
              <a:ext uri="{FF2B5EF4-FFF2-40B4-BE49-F238E27FC236}">
                <a16:creationId xmlns:a16="http://schemas.microsoft.com/office/drawing/2014/main" id="{9198367F-5586-A37F-5593-C01BC7880157}"/>
              </a:ext>
            </a:extLst>
          </p:cNvPr>
          <p:cNvPicPr>
            <a:picLocks noChangeAspect="1"/>
          </p:cNvPicPr>
          <p:nvPr/>
        </p:nvPicPr>
        <p:blipFill rotWithShape="1">
          <a:blip r:embed="rId3"/>
          <a:srcRect r="-16" b="12317"/>
          <a:stretch/>
        </p:blipFill>
        <p:spPr>
          <a:xfrm>
            <a:off x="6976934" y="10"/>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
        <p:nvSpPr>
          <p:cNvPr id="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316367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960CE27-F553-572A-8B53-64CCD7F31FE9}"/>
              </a:ext>
            </a:extLst>
          </p:cNvPr>
          <p:cNvSpPr>
            <a:spLocks noGrp="1"/>
          </p:cNvSpPr>
          <p:nvPr>
            <p:ph type="title"/>
          </p:nvPr>
        </p:nvSpPr>
        <p:spPr>
          <a:xfrm>
            <a:off x="758953" y="1063256"/>
            <a:ext cx="3382050" cy="4558954"/>
          </a:xfrm>
        </p:spPr>
        <p:txBody>
          <a:bodyPr anchor="ctr">
            <a:normAutofit/>
          </a:bodyPr>
          <a:lstStyle/>
          <a:p>
            <a:r>
              <a:rPr lang="en-GB" sz="5100" b="1" u="sng">
                <a:solidFill>
                  <a:schemeClr val="bg1"/>
                </a:solidFill>
              </a:rPr>
              <a:t>Continued..</a:t>
            </a:r>
          </a:p>
        </p:txBody>
      </p:sp>
      <p:sp useBgFill="1">
        <p:nvSpPr>
          <p:cNvPr id="27" name="Freeform: Shape 12">
            <a:extLst>
              <a:ext uri="{FF2B5EF4-FFF2-40B4-BE49-F238E27FC236}">
                <a16:creationId xmlns:a16="http://schemas.microsoft.com/office/drawing/2014/main" id="{B96B26CA-9949-4D9C-A2F3-DB3CA283A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29" name="Content Placeholder 2">
            <a:extLst>
              <a:ext uri="{FF2B5EF4-FFF2-40B4-BE49-F238E27FC236}">
                <a16:creationId xmlns:a16="http://schemas.microsoft.com/office/drawing/2014/main" id="{73E60C7F-6E91-7B05-E802-31439EEFBEA5}"/>
              </a:ext>
            </a:extLst>
          </p:cNvPr>
          <p:cNvGraphicFramePr>
            <a:graphicFrameLocks noGrp="1"/>
          </p:cNvGraphicFramePr>
          <p:nvPr>
            <p:ph idx="1"/>
            <p:extLst>
              <p:ext uri="{D42A27DB-BD31-4B8C-83A1-F6EECF244321}">
                <p14:modId xmlns:p14="http://schemas.microsoft.com/office/powerpoint/2010/main" val="2195963418"/>
              </p:ext>
            </p:extLst>
          </p:nvPr>
        </p:nvGraphicFramePr>
        <p:xfrm>
          <a:off x="5820770" y="1063256"/>
          <a:ext cx="5609230" cy="4720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0547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468C7-41FF-555B-4104-BD278FDC7859}"/>
              </a:ext>
            </a:extLst>
          </p:cNvPr>
          <p:cNvSpPr>
            <a:spLocks noGrp="1"/>
          </p:cNvSpPr>
          <p:nvPr>
            <p:ph type="title"/>
          </p:nvPr>
        </p:nvSpPr>
        <p:spPr>
          <a:xfrm>
            <a:off x="1570521" y="2282454"/>
            <a:ext cx="3122148" cy="1257519"/>
          </a:xfrm>
        </p:spPr>
        <p:txBody>
          <a:bodyPr>
            <a:normAutofit/>
          </a:bodyPr>
          <a:lstStyle/>
          <a:p>
            <a:r>
              <a:rPr lang="en-GB" sz="5400" b="1" u="sng" dirty="0"/>
              <a:t>Activity </a:t>
            </a:r>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5E01CC6E-A865-E756-642B-6EF425B379C6}"/>
              </a:ext>
            </a:extLst>
          </p:cNvPr>
          <p:cNvGraphicFramePr>
            <a:graphicFrameLocks noGrp="1"/>
          </p:cNvGraphicFramePr>
          <p:nvPr>
            <p:ph idx="1"/>
            <p:extLst>
              <p:ext uri="{D42A27DB-BD31-4B8C-83A1-F6EECF244321}">
                <p14:modId xmlns:p14="http://schemas.microsoft.com/office/powerpoint/2010/main" val="1384577910"/>
              </p:ext>
            </p:extLst>
          </p:nvPr>
        </p:nvGraphicFramePr>
        <p:xfrm>
          <a:off x="5765962" y="972642"/>
          <a:ext cx="5664038" cy="49796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4454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FC79AAFD-4E31-F128-1983-B1F234B23B51}"/>
              </a:ext>
            </a:extLst>
          </p:cNvPr>
          <p:cNvPicPr>
            <a:picLocks noChangeAspect="1"/>
          </p:cNvPicPr>
          <p:nvPr/>
        </p:nvPicPr>
        <p:blipFill rotWithShape="1">
          <a:blip r:embed="rId2">
            <a:duotone>
              <a:schemeClr val="bg2">
                <a:shade val="45000"/>
                <a:satMod val="135000"/>
              </a:schemeClr>
              <a:prstClr val="white"/>
            </a:duotone>
            <a:alphaModFix amt="40000"/>
          </a:blip>
          <a:srcRect t="7618" r="-2" b="-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2F750-9AE2-5C24-DA66-AE6A29B03098}"/>
              </a:ext>
            </a:extLst>
          </p:cNvPr>
          <p:cNvSpPr>
            <a:spLocks noGrp="1"/>
          </p:cNvSpPr>
          <p:nvPr>
            <p:ph type="title"/>
          </p:nvPr>
        </p:nvSpPr>
        <p:spPr>
          <a:xfrm>
            <a:off x="498976" y="2626390"/>
            <a:ext cx="3831335" cy="1184147"/>
          </a:xfrm>
        </p:spPr>
        <p:txBody>
          <a:bodyPr>
            <a:normAutofit/>
          </a:bodyPr>
          <a:lstStyle/>
          <a:p>
            <a:r>
              <a:rPr lang="en-GB" b="1" u="sng"/>
              <a:t>Answer</a:t>
            </a:r>
            <a:endParaRPr lang="en-US"/>
          </a:p>
        </p:txBody>
      </p:sp>
      <p:cxnSp>
        <p:nvCxnSpPr>
          <p:cNvPr id="13" name="Straight Connector 12">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C2B2BD-89EB-16FE-72E4-E26E45894AF0}"/>
              </a:ext>
            </a:extLst>
          </p:cNvPr>
          <p:cNvSpPr>
            <a:spLocks noGrp="1"/>
          </p:cNvSpPr>
          <p:nvPr>
            <p:ph idx="1"/>
          </p:nvPr>
        </p:nvSpPr>
        <p:spPr>
          <a:xfrm>
            <a:off x="5232992" y="1201002"/>
            <a:ext cx="6197007" cy="4312829"/>
          </a:xfrm>
        </p:spPr>
        <p:txBody>
          <a:bodyPr vert="horz" lIns="91440" tIns="45720" rIns="91440" bIns="45720" rtlCol="0">
            <a:normAutofit/>
          </a:bodyPr>
          <a:lstStyle/>
          <a:p>
            <a:r>
              <a:rPr lang="en-GB"/>
              <a:t>No one is right and no one is wrong. </a:t>
            </a:r>
          </a:p>
          <a:p>
            <a:endParaRPr lang="en-GB"/>
          </a:p>
          <a:p>
            <a:r>
              <a:rPr lang="en-GB"/>
              <a:t>We do not know the full facts, so it would be for the courts to decide. </a:t>
            </a:r>
          </a:p>
          <a:p>
            <a:endParaRPr lang="en-GB"/>
          </a:p>
          <a:p>
            <a:r>
              <a:rPr lang="en-GB"/>
              <a:t>These are things you need to question as we move through the module. </a:t>
            </a:r>
          </a:p>
          <a:p>
            <a:endParaRPr lang="en-GB"/>
          </a:p>
          <a:p>
            <a:r>
              <a:rPr lang="en-GB"/>
              <a:t>Always consider, who's at fault? Why? Do we know all the fact?</a:t>
            </a:r>
          </a:p>
        </p:txBody>
      </p:sp>
      <p:sp>
        <p:nvSpPr>
          <p:cNvPr id="15"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32849624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D24AF-CF9B-319F-A7A4-25F885E7C290}"/>
              </a:ext>
            </a:extLst>
          </p:cNvPr>
          <p:cNvSpPr>
            <a:spLocks noGrp="1"/>
          </p:cNvSpPr>
          <p:nvPr>
            <p:ph type="title"/>
          </p:nvPr>
        </p:nvSpPr>
        <p:spPr>
          <a:xfrm>
            <a:off x="1213463" y="2587255"/>
            <a:ext cx="3575304" cy="1804365"/>
          </a:xfrm>
        </p:spPr>
        <p:txBody>
          <a:bodyPr>
            <a:normAutofit/>
          </a:bodyPr>
          <a:lstStyle/>
          <a:p>
            <a:r>
              <a:rPr lang="en-GB" b="1" u="sng"/>
              <a:t>Let's continue</a:t>
            </a:r>
          </a:p>
        </p:txBody>
      </p:sp>
      <p:cxnSp>
        <p:nvCxnSpPr>
          <p:cNvPr id="11" name="Straight Connector 10">
            <a:extLst>
              <a:ext uri="{FF2B5EF4-FFF2-40B4-BE49-F238E27FC236}">
                <a16:creationId xmlns:a16="http://schemas.microsoft.com/office/drawing/2014/main" id="{623022EF-4E43-4298-8E3D-DA5EF06176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40FC1BCB-0C9A-4F4B-F80F-8255AED339E7}"/>
              </a:ext>
            </a:extLst>
          </p:cNvPr>
          <p:cNvGraphicFramePr>
            <a:graphicFrameLocks noGrp="1"/>
          </p:cNvGraphicFramePr>
          <p:nvPr>
            <p:ph idx="1"/>
            <p:extLst>
              <p:ext uri="{D42A27DB-BD31-4B8C-83A1-F6EECF244321}">
                <p14:modId xmlns:p14="http://schemas.microsoft.com/office/powerpoint/2010/main" val="2293019528"/>
              </p:ext>
            </p:extLst>
          </p:nvPr>
        </p:nvGraphicFramePr>
        <p:xfrm>
          <a:off x="5297763" y="972642"/>
          <a:ext cx="6132237" cy="5034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624831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text, table, indoor, wooden&#10;&#10;Description automatically generated">
            <a:extLst>
              <a:ext uri="{FF2B5EF4-FFF2-40B4-BE49-F238E27FC236}">
                <a16:creationId xmlns:a16="http://schemas.microsoft.com/office/drawing/2014/main" id="{B7E67D43-947D-ABDC-714C-93212379ABDB}"/>
              </a:ext>
            </a:extLst>
          </p:cNvPr>
          <p:cNvPicPr>
            <a:picLocks noChangeAspect="1"/>
          </p:cNvPicPr>
          <p:nvPr/>
        </p:nvPicPr>
        <p:blipFill rotWithShape="1">
          <a:blip r:embed="rId3">
            <a:duotone>
              <a:schemeClr val="bg2">
                <a:shade val="45000"/>
                <a:satMod val="135000"/>
              </a:schemeClr>
              <a:prstClr val="white"/>
            </a:duotone>
            <a:alphaModFix amt="40000"/>
            <a:extLst>
              <a:ext uri="{837473B0-CC2E-450A-ABE3-18F120FF3D39}">
                <a1611:picAttrSrcUrl xmlns:a1611="http://schemas.microsoft.com/office/drawing/2016/11/main" r:id="rId4"/>
              </a:ext>
            </a:extLst>
          </a:blip>
          <a:srcRect l="4061" r="10606" b="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117366-BA69-0E91-F7CF-D584D968AE74}"/>
              </a:ext>
            </a:extLst>
          </p:cNvPr>
          <p:cNvSpPr>
            <a:spLocks noGrp="1"/>
          </p:cNvSpPr>
          <p:nvPr>
            <p:ph idx="1"/>
          </p:nvPr>
        </p:nvSpPr>
        <p:spPr>
          <a:xfrm>
            <a:off x="5232992" y="1201002"/>
            <a:ext cx="6197007" cy="4312829"/>
          </a:xfrm>
        </p:spPr>
        <p:txBody>
          <a:bodyPr vert="horz" lIns="91440" tIns="45720" rIns="91440" bIns="45720" rtlCol="0" anchor="t">
            <a:noAutofit/>
          </a:bodyPr>
          <a:lstStyle/>
          <a:p>
            <a:pPr>
              <a:lnSpc>
                <a:spcPct val="100000"/>
              </a:lnSpc>
            </a:pPr>
            <a:r>
              <a:rPr lang="en-GB" sz="1800" u="sng" dirty="0"/>
              <a:t>Vindication</a:t>
            </a:r>
            <a:r>
              <a:rPr lang="en-GB" sz="1800" dirty="0"/>
              <a:t> - </a:t>
            </a:r>
          </a:p>
          <a:p>
            <a:pPr>
              <a:lnSpc>
                <a:spcPct val="100000"/>
              </a:lnSpc>
            </a:pPr>
            <a:r>
              <a:rPr lang="en-GB" sz="1800" dirty="0"/>
              <a:t>This is a way for the individual or the courts to discover what happened during the event to get to the point that there is now. </a:t>
            </a:r>
          </a:p>
          <a:p>
            <a:pPr>
              <a:lnSpc>
                <a:spcPct val="100000"/>
              </a:lnSpc>
            </a:pPr>
            <a:r>
              <a:rPr lang="en-GB" sz="1800" dirty="0"/>
              <a:t>For example, </a:t>
            </a:r>
          </a:p>
          <a:p>
            <a:pPr>
              <a:lnSpc>
                <a:spcPct val="100000"/>
              </a:lnSpc>
            </a:pPr>
            <a:r>
              <a:rPr lang="en-GB" sz="1800" dirty="0"/>
              <a:t>  John slipped at work, and as a result fractured his collar bone. </a:t>
            </a:r>
          </a:p>
          <a:p>
            <a:pPr>
              <a:lnSpc>
                <a:spcPct val="100000"/>
              </a:lnSpc>
            </a:pPr>
            <a:endParaRPr lang="en-GB" sz="1800" dirty="0"/>
          </a:p>
          <a:p>
            <a:pPr>
              <a:lnSpc>
                <a:spcPct val="100000"/>
              </a:lnSpc>
            </a:pPr>
            <a:r>
              <a:rPr lang="en-GB" sz="1800" dirty="0"/>
              <a:t>What does the court need to question here?</a:t>
            </a:r>
          </a:p>
          <a:p>
            <a:pPr>
              <a:lnSpc>
                <a:spcPct val="100000"/>
              </a:lnSpc>
            </a:pPr>
            <a:endParaRPr lang="en-GB" sz="1800" dirty="0"/>
          </a:p>
          <a:p>
            <a:pPr>
              <a:lnSpc>
                <a:spcPct val="100000"/>
              </a:lnSpc>
            </a:pPr>
            <a:r>
              <a:rPr lang="en-GB" sz="1800" dirty="0"/>
              <a:t>1. What happened?</a:t>
            </a:r>
          </a:p>
          <a:p>
            <a:pPr>
              <a:lnSpc>
                <a:spcPct val="100000"/>
              </a:lnSpc>
            </a:pPr>
            <a:r>
              <a:rPr lang="en-GB" sz="1800" dirty="0"/>
              <a:t>2. Was there wet floor signs?</a:t>
            </a:r>
          </a:p>
          <a:p>
            <a:pPr>
              <a:lnSpc>
                <a:spcPct val="100000"/>
              </a:lnSpc>
            </a:pPr>
            <a:r>
              <a:rPr lang="en-GB" sz="1800" dirty="0"/>
              <a:t>3. Did John spill something?</a:t>
            </a:r>
          </a:p>
          <a:p>
            <a:pPr>
              <a:lnSpc>
                <a:spcPct val="100000"/>
              </a:lnSpc>
            </a:pPr>
            <a:r>
              <a:rPr lang="en-GB" sz="1800" dirty="0"/>
              <a:t>4. Who was at fault?</a:t>
            </a:r>
          </a:p>
        </p:txBody>
      </p:sp>
      <p:sp>
        <p:nvSpPr>
          <p:cNvPr id="14"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9DBAE010-13A9-EC58-4248-BD2CECC27DC4}"/>
              </a:ext>
            </a:extLst>
          </p:cNvPr>
          <p:cNvSpPr txBox="1"/>
          <p:nvPr/>
        </p:nvSpPr>
        <p:spPr>
          <a:xfrm>
            <a:off x="681318" y="2931459"/>
            <a:ext cx="346037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i="1" u="sng" dirty="0">
                <a:latin typeface="Sitka Banner"/>
              </a:rPr>
              <a:t>Let's continue</a:t>
            </a:r>
            <a:endParaRPr lang="en-GB" sz="4800" u="sng" dirty="0"/>
          </a:p>
        </p:txBody>
      </p:sp>
    </p:spTree>
    <p:extLst>
      <p:ext uri="{BB962C8B-B14F-4D97-AF65-F5344CB8AC3E}">
        <p14:creationId xmlns:p14="http://schemas.microsoft.com/office/powerpoint/2010/main" val="267701668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11A121-5776-D53F-7502-E99852956798}"/>
              </a:ext>
            </a:extLst>
          </p:cNvPr>
          <p:cNvSpPr>
            <a:spLocks noGrp="1"/>
          </p:cNvSpPr>
          <p:nvPr>
            <p:ph type="title"/>
          </p:nvPr>
        </p:nvSpPr>
        <p:spPr>
          <a:xfrm>
            <a:off x="7885744" y="691762"/>
            <a:ext cx="3541205" cy="1706649"/>
          </a:xfrm>
        </p:spPr>
        <p:txBody>
          <a:bodyPr anchor="ctr">
            <a:normAutofit/>
          </a:bodyPr>
          <a:lstStyle/>
          <a:p>
            <a:r>
              <a:rPr lang="en-GB" sz="4800" b="1" u="sng"/>
              <a:t>Some cases.....</a:t>
            </a:r>
          </a:p>
        </p:txBody>
      </p:sp>
      <p:pic>
        <p:nvPicPr>
          <p:cNvPr id="4" name="Picture 4" descr="Calendar&#10;&#10;Description automatically generated">
            <a:extLst>
              <a:ext uri="{FF2B5EF4-FFF2-40B4-BE49-F238E27FC236}">
                <a16:creationId xmlns:a16="http://schemas.microsoft.com/office/drawing/2014/main" id="{B504ABA0-E377-7D41-C066-32C9EBE90D9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8953" y="1132158"/>
            <a:ext cx="6301805" cy="4206454"/>
          </a:xfrm>
          <a:prstGeom prst="rect">
            <a:avLst/>
          </a:prstGeom>
        </p:spPr>
      </p:pic>
      <p:cxnSp>
        <p:nvCxnSpPr>
          <p:cNvPr id="12" name="Straight Connector 11">
            <a:extLst>
              <a:ext uri="{FF2B5EF4-FFF2-40B4-BE49-F238E27FC236}">
                <a16:creationId xmlns:a16="http://schemas.microsoft.com/office/drawing/2014/main" id="{61A0812C-8DCE-4CA2-904B-A5A5C12CA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005840"/>
            <a:ext cx="0" cy="5852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758252-A3E0-9C57-D05A-B05E90CD78E2}"/>
              </a:ext>
            </a:extLst>
          </p:cNvPr>
          <p:cNvSpPr>
            <a:spLocks noGrp="1"/>
          </p:cNvSpPr>
          <p:nvPr>
            <p:ph idx="1"/>
          </p:nvPr>
        </p:nvSpPr>
        <p:spPr>
          <a:xfrm>
            <a:off x="7888666" y="2623930"/>
            <a:ext cx="3541205" cy="3158160"/>
          </a:xfrm>
        </p:spPr>
        <p:txBody>
          <a:bodyPr vert="horz" lIns="91440" tIns="45720" rIns="91440" bIns="45720" rtlCol="0">
            <a:normAutofit/>
          </a:bodyPr>
          <a:lstStyle/>
          <a:p>
            <a:pPr>
              <a:lnSpc>
                <a:spcPct val="100000"/>
              </a:lnSpc>
            </a:pPr>
            <a:r>
              <a:rPr lang="en-GB" sz="1300" u="sng"/>
              <a:t>Research;</a:t>
            </a:r>
            <a:endParaRPr lang="en-GB" sz="1300"/>
          </a:p>
          <a:p>
            <a:pPr>
              <a:lnSpc>
                <a:spcPct val="100000"/>
              </a:lnSpc>
            </a:pPr>
            <a:r>
              <a:rPr lang="en-GB" sz="1300"/>
              <a:t>Stephen Lawrence- </a:t>
            </a:r>
          </a:p>
          <a:p>
            <a:pPr marL="0" indent="0">
              <a:lnSpc>
                <a:spcPct val="100000"/>
              </a:lnSpc>
              <a:buNone/>
            </a:pPr>
            <a:r>
              <a:rPr lang="en-GB" sz="1300"/>
              <a:t>Brooks v Commissioner of police for the metropolis [2005]</a:t>
            </a:r>
          </a:p>
          <a:p>
            <a:pPr marL="0" indent="0">
              <a:lnSpc>
                <a:spcPct val="100000"/>
              </a:lnSpc>
              <a:buNone/>
            </a:pPr>
            <a:r>
              <a:rPr lang="en-GB" sz="1300"/>
              <a:t>Facts; </a:t>
            </a:r>
            <a:r>
              <a:rPr lang="en-GB" sz="1300">
                <a:ea typeface="+mn-lt"/>
                <a:cs typeface="+mn-lt"/>
                <a:hlinkClick r:id="rId4"/>
              </a:rPr>
              <a:t>https://swarb.co.uk/brooks-v-commissioner-of-police-for-the-metropolis-and-others-hl-21-apr-2005/</a:t>
            </a:r>
            <a:r>
              <a:rPr lang="en-GB" sz="1300">
                <a:ea typeface="+mn-lt"/>
                <a:cs typeface="+mn-lt"/>
              </a:rPr>
              <a:t> </a:t>
            </a:r>
          </a:p>
          <a:p>
            <a:pPr marL="0" indent="0">
              <a:lnSpc>
                <a:spcPct val="100000"/>
              </a:lnSpc>
              <a:buNone/>
            </a:pPr>
            <a:endParaRPr lang="en-GB" sz="1300"/>
          </a:p>
          <a:p>
            <a:pPr marL="342900" indent="-342900">
              <a:lnSpc>
                <a:spcPct val="100000"/>
              </a:lnSpc>
              <a:buFont typeface="Wingdings" panose="020B0604020202020204" pitchFamily="34" charset="0"/>
              <a:buChar char="§"/>
            </a:pPr>
            <a:r>
              <a:rPr lang="en-GB" sz="1300"/>
              <a:t>Alcock v Chief Constable of South Yorkshire police [1992] </a:t>
            </a:r>
          </a:p>
          <a:p>
            <a:pPr marL="342900" indent="-342900">
              <a:lnSpc>
                <a:spcPct val="100000"/>
              </a:lnSpc>
              <a:buFont typeface="Wingdings" panose="020B0604020202020204" pitchFamily="34" charset="0"/>
              <a:buChar char="§"/>
            </a:pPr>
            <a:r>
              <a:rPr lang="en-GB" sz="1300"/>
              <a:t>Facts; </a:t>
            </a:r>
            <a:r>
              <a:rPr lang="en-GB" sz="1300">
                <a:ea typeface="+mn-lt"/>
                <a:cs typeface="+mn-lt"/>
                <a:hlinkClick r:id="rId5"/>
              </a:rPr>
              <a:t>https://www.casemine.com/judgement/uk/5a8ff8cb60d03e7f57ecd7de</a:t>
            </a:r>
            <a:r>
              <a:rPr lang="en-GB" sz="1300">
                <a:ea typeface="+mn-lt"/>
                <a:cs typeface="+mn-lt"/>
              </a:rPr>
              <a:t> </a:t>
            </a:r>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444033338"/>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5" descr="A picture containing text, outdoor, sign, clock&#10;&#10;Description automatically generated">
            <a:extLst>
              <a:ext uri="{FF2B5EF4-FFF2-40B4-BE49-F238E27FC236}">
                <a16:creationId xmlns:a16="http://schemas.microsoft.com/office/drawing/2014/main" id="{ED69A637-187E-E308-4046-919E80018E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07085" y="17468"/>
            <a:ext cx="7670103" cy="6833501"/>
          </a:xfrm>
          <a:prstGeom prst="rect">
            <a:avLst/>
          </a:prstGeom>
        </p:spPr>
      </p:pic>
    </p:spTree>
    <p:extLst>
      <p:ext uri="{BB962C8B-B14F-4D97-AF65-F5344CB8AC3E}">
        <p14:creationId xmlns:p14="http://schemas.microsoft.com/office/powerpoint/2010/main" val="27018880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051F3C-62FF-5BE9-7F7E-11646BC2DD39}"/>
              </a:ext>
            </a:extLst>
          </p:cNvPr>
          <p:cNvSpPr>
            <a:spLocks noGrp="1"/>
          </p:cNvSpPr>
          <p:nvPr>
            <p:ph type="title"/>
          </p:nvPr>
        </p:nvSpPr>
        <p:spPr>
          <a:xfrm>
            <a:off x="758952" y="758952"/>
            <a:ext cx="3831336" cy="4754880"/>
          </a:xfrm>
        </p:spPr>
        <p:txBody>
          <a:bodyPr anchor="ctr">
            <a:normAutofit/>
          </a:bodyPr>
          <a:lstStyle/>
          <a:p>
            <a:r>
              <a:rPr lang="en-GB" b="1" u="sng">
                <a:solidFill>
                  <a:schemeClr val="bg1"/>
                </a:solidFill>
              </a:rPr>
              <a:t>Activity</a:t>
            </a:r>
            <a:endParaRPr lang="en-US">
              <a:solidFill>
                <a:schemeClr val="bg1"/>
              </a:solidFill>
            </a:endParaRP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C0F47E32-3F17-D745-F610-02B65DD0950E}"/>
              </a:ext>
            </a:extLst>
          </p:cNvPr>
          <p:cNvGraphicFramePr>
            <a:graphicFrameLocks noGrp="1"/>
          </p:cNvGraphicFramePr>
          <p:nvPr>
            <p:ph idx="1"/>
            <p:extLst>
              <p:ext uri="{D42A27DB-BD31-4B8C-83A1-F6EECF244321}">
                <p14:modId xmlns:p14="http://schemas.microsoft.com/office/powerpoint/2010/main" val="1035505439"/>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10679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8E5A0-877E-6931-7C4E-8DD2ABF8E08B}"/>
              </a:ext>
            </a:extLst>
          </p:cNvPr>
          <p:cNvSpPr>
            <a:spLocks noGrp="1"/>
          </p:cNvSpPr>
          <p:nvPr>
            <p:ph type="title"/>
          </p:nvPr>
        </p:nvSpPr>
        <p:spPr>
          <a:xfrm>
            <a:off x="7885744" y="691762"/>
            <a:ext cx="3541205" cy="1706649"/>
          </a:xfrm>
        </p:spPr>
        <p:txBody>
          <a:bodyPr anchor="ctr">
            <a:normAutofit/>
          </a:bodyPr>
          <a:lstStyle/>
          <a:p>
            <a:r>
              <a:rPr lang="en-GB" sz="3700" b="1" u="sng"/>
              <a:t>Tort law and Human Rights?</a:t>
            </a:r>
          </a:p>
        </p:txBody>
      </p:sp>
      <p:pic>
        <p:nvPicPr>
          <p:cNvPr id="4" name="Picture 4" descr="A picture containing text, sign&#10;&#10;Description automatically generated">
            <a:extLst>
              <a:ext uri="{FF2B5EF4-FFF2-40B4-BE49-F238E27FC236}">
                <a16:creationId xmlns:a16="http://schemas.microsoft.com/office/drawing/2014/main" id="{F4AEC8F7-3F40-2D90-8C17-DBAC9A35F85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8953" y="856454"/>
            <a:ext cx="6301805" cy="4757862"/>
          </a:xfrm>
          <a:prstGeom prst="rect">
            <a:avLst/>
          </a:prstGeom>
        </p:spPr>
      </p:pic>
      <p:cxnSp>
        <p:nvCxnSpPr>
          <p:cNvPr id="12" name="Straight Connector 11">
            <a:extLst>
              <a:ext uri="{FF2B5EF4-FFF2-40B4-BE49-F238E27FC236}">
                <a16:creationId xmlns:a16="http://schemas.microsoft.com/office/drawing/2014/main" id="{61A0812C-8DCE-4CA2-904B-A5A5C12CA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005840"/>
            <a:ext cx="0" cy="5852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310233-0A65-8567-AE04-FF89CED161C3}"/>
              </a:ext>
            </a:extLst>
          </p:cNvPr>
          <p:cNvSpPr>
            <a:spLocks noGrp="1"/>
          </p:cNvSpPr>
          <p:nvPr>
            <p:ph idx="1"/>
          </p:nvPr>
        </p:nvSpPr>
        <p:spPr>
          <a:xfrm>
            <a:off x="7888666" y="2623930"/>
            <a:ext cx="3541205" cy="3158160"/>
          </a:xfrm>
        </p:spPr>
        <p:txBody>
          <a:bodyPr vert="horz" lIns="91440" tIns="45720" rIns="91440" bIns="45720" rtlCol="0">
            <a:normAutofit/>
          </a:bodyPr>
          <a:lstStyle/>
          <a:p>
            <a:pPr>
              <a:lnSpc>
                <a:spcPct val="100000"/>
              </a:lnSpc>
            </a:pPr>
            <a:r>
              <a:rPr lang="en-GB" sz="1700"/>
              <a:t>Human Rights Act 1998.</a:t>
            </a:r>
            <a:endParaRPr lang="en-US" sz="1700"/>
          </a:p>
          <a:p>
            <a:pPr>
              <a:lnSpc>
                <a:spcPct val="100000"/>
              </a:lnSpc>
            </a:pPr>
            <a:r>
              <a:rPr lang="en-GB" sz="1700"/>
              <a:t>Outcome must comply with Human Rights. </a:t>
            </a:r>
          </a:p>
          <a:p>
            <a:pPr>
              <a:lnSpc>
                <a:spcPct val="100000"/>
              </a:lnSpc>
            </a:pPr>
            <a:r>
              <a:rPr lang="en-GB" sz="1700"/>
              <a:t>For example, article 6 of the Human Rights Act 1998. </a:t>
            </a:r>
          </a:p>
          <a:p>
            <a:pPr>
              <a:lnSpc>
                <a:spcPct val="100000"/>
              </a:lnSpc>
            </a:pPr>
            <a:r>
              <a:rPr lang="en-GB" sz="1700"/>
              <a:t>Court did not want new torts, they only wanted to modify the tort to ensure compatibility with the Human Rights Act 1998. </a:t>
            </a:r>
          </a:p>
          <a:p>
            <a:pPr marL="0" indent="0">
              <a:lnSpc>
                <a:spcPct val="100000"/>
              </a:lnSpc>
              <a:buNone/>
            </a:pPr>
            <a:endParaRPr lang="en-GB" sz="1700"/>
          </a:p>
          <a:p>
            <a:pPr>
              <a:lnSpc>
                <a:spcPct val="100000"/>
              </a:lnSpc>
            </a:pPr>
            <a:endParaRPr lang="en-GB" sz="1700"/>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853397750"/>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1AAAD-B6DD-DDF0-D71B-71C612DA14D0}"/>
              </a:ext>
            </a:extLst>
          </p:cNvPr>
          <p:cNvSpPr>
            <a:spLocks noGrp="1"/>
          </p:cNvSpPr>
          <p:nvPr>
            <p:ph type="title"/>
          </p:nvPr>
        </p:nvSpPr>
        <p:spPr>
          <a:xfrm>
            <a:off x="758952" y="758952"/>
            <a:ext cx="3831336" cy="4754880"/>
          </a:xfrm>
        </p:spPr>
        <p:txBody>
          <a:bodyPr anchor="ctr">
            <a:normAutofit/>
          </a:bodyPr>
          <a:lstStyle/>
          <a:p>
            <a:r>
              <a:rPr lang="en-GB" b="1" u="sng">
                <a:solidFill>
                  <a:schemeClr val="bg1"/>
                </a:solidFill>
              </a:rPr>
              <a:t>Human Rights!</a:t>
            </a:r>
            <a:endParaRPr lang="en-US">
              <a:solidFill>
                <a:schemeClr val="bg1"/>
              </a:solidFill>
            </a:endParaRP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78F536AE-DA4D-EC24-2871-74DFA6B40978}"/>
              </a:ext>
            </a:extLst>
          </p:cNvPr>
          <p:cNvGraphicFramePr>
            <a:graphicFrameLocks noGrp="1"/>
          </p:cNvGraphicFramePr>
          <p:nvPr>
            <p:ph idx="1"/>
            <p:extLst>
              <p:ext uri="{D42A27DB-BD31-4B8C-83A1-F6EECF244321}">
                <p14:modId xmlns:p14="http://schemas.microsoft.com/office/powerpoint/2010/main" val="3667056664"/>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03119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3FB55CB-38BE-2AE4-2A32-4BDF7F878E66}"/>
              </a:ext>
            </a:extLst>
          </p:cNvPr>
          <p:cNvSpPr>
            <a:spLocks noGrp="1"/>
          </p:cNvSpPr>
          <p:nvPr>
            <p:ph type="title"/>
          </p:nvPr>
        </p:nvSpPr>
        <p:spPr>
          <a:xfrm>
            <a:off x="758953" y="1063256"/>
            <a:ext cx="3382050" cy="4558954"/>
          </a:xfrm>
        </p:spPr>
        <p:txBody>
          <a:bodyPr anchor="ctr">
            <a:normAutofit/>
          </a:bodyPr>
          <a:lstStyle/>
          <a:p>
            <a:r>
              <a:rPr lang="en-GB" b="1" u="sng">
                <a:solidFill>
                  <a:schemeClr val="bg1"/>
                </a:solidFill>
              </a:rPr>
              <a:t>Activity</a:t>
            </a:r>
            <a:endParaRPr lang="en-US">
              <a:solidFill>
                <a:schemeClr val="bg1"/>
              </a:solidFill>
            </a:endParaRPr>
          </a:p>
        </p:txBody>
      </p:sp>
      <p:sp useBgFill="1">
        <p:nvSpPr>
          <p:cNvPr id="13" name="Freeform: Shape 12">
            <a:extLst>
              <a:ext uri="{FF2B5EF4-FFF2-40B4-BE49-F238E27FC236}">
                <a16:creationId xmlns:a16="http://schemas.microsoft.com/office/drawing/2014/main" id="{B96B26CA-9949-4D9C-A2F3-DB3CA283A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18129D58-89C5-5E2A-07B0-9FEE228C268C}"/>
              </a:ext>
            </a:extLst>
          </p:cNvPr>
          <p:cNvGraphicFramePr>
            <a:graphicFrameLocks noGrp="1"/>
          </p:cNvGraphicFramePr>
          <p:nvPr>
            <p:ph idx="1"/>
            <p:extLst>
              <p:ext uri="{D42A27DB-BD31-4B8C-83A1-F6EECF244321}">
                <p14:modId xmlns:p14="http://schemas.microsoft.com/office/powerpoint/2010/main" val="4108615511"/>
              </p:ext>
            </p:extLst>
          </p:nvPr>
        </p:nvGraphicFramePr>
        <p:xfrm>
          <a:off x="5820770" y="1011769"/>
          <a:ext cx="5609230" cy="4720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63319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A7AAE-FD4B-8154-DDF9-CCFCE12D063B}"/>
              </a:ext>
            </a:extLst>
          </p:cNvPr>
          <p:cNvSpPr>
            <a:spLocks noGrp="1"/>
          </p:cNvSpPr>
          <p:nvPr>
            <p:ph type="title"/>
          </p:nvPr>
        </p:nvSpPr>
        <p:spPr>
          <a:xfrm>
            <a:off x="758952" y="758952"/>
            <a:ext cx="3831336" cy="4754880"/>
          </a:xfrm>
        </p:spPr>
        <p:txBody>
          <a:bodyPr anchor="ctr">
            <a:normAutofit/>
          </a:bodyPr>
          <a:lstStyle/>
          <a:p>
            <a:r>
              <a:rPr lang="en-GB" sz="5100" b="1" u="sng">
                <a:solidFill>
                  <a:schemeClr val="bg1"/>
                </a:solidFill>
              </a:rPr>
              <a:t>Introduction continued...</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E07D3B13-39F3-E6C9-345C-02D3C4EF25D0}"/>
              </a:ext>
            </a:extLst>
          </p:cNvPr>
          <p:cNvGraphicFramePr>
            <a:graphicFrameLocks noGrp="1"/>
          </p:cNvGraphicFramePr>
          <p:nvPr>
            <p:ph idx="1"/>
            <p:extLst>
              <p:ext uri="{D42A27DB-BD31-4B8C-83A1-F6EECF244321}">
                <p14:modId xmlns:p14="http://schemas.microsoft.com/office/powerpoint/2010/main" val="2098858587"/>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3194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B346E-674A-4BBA-A1CF-6AD4175BCC4E}"/>
              </a:ext>
            </a:extLst>
          </p:cNvPr>
          <p:cNvSpPr>
            <a:spLocks noGrp="1"/>
          </p:cNvSpPr>
          <p:nvPr>
            <p:ph type="title"/>
          </p:nvPr>
        </p:nvSpPr>
        <p:spPr>
          <a:xfrm>
            <a:off x="4075893" y="429590"/>
            <a:ext cx="4043081" cy="1326814"/>
          </a:xfrm>
        </p:spPr>
        <p:txBody>
          <a:bodyPr anchor="ctr">
            <a:normAutofit/>
          </a:bodyPr>
          <a:lstStyle/>
          <a:p>
            <a:r>
              <a:rPr lang="en-GB" b="1" u="sng">
                <a:solidFill>
                  <a:schemeClr val="bg1"/>
                </a:solidFill>
              </a:rPr>
              <a:t>Continued..</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AD96ABD6-DC4C-AEAD-0150-F28C0DDB816A}"/>
              </a:ext>
            </a:extLst>
          </p:cNvPr>
          <p:cNvGraphicFramePr>
            <a:graphicFrameLocks noGrp="1"/>
          </p:cNvGraphicFramePr>
          <p:nvPr>
            <p:ph idx="1"/>
            <p:extLst>
              <p:ext uri="{D42A27DB-BD31-4B8C-83A1-F6EECF244321}">
                <p14:modId xmlns:p14="http://schemas.microsoft.com/office/powerpoint/2010/main" val="1346761378"/>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5005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7BD4E-523A-B99F-ED4E-4C3E81D41666}"/>
              </a:ext>
            </a:extLst>
          </p:cNvPr>
          <p:cNvSpPr>
            <a:spLocks noGrp="1"/>
          </p:cNvSpPr>
          <p:nvPr>
            <p:ph type="title"/>
          </p:nvPr>
        </p:nvSpPr>
        <p:spPr>
          <a:xfrm>
            <a:off x="7885744" y="691762"/>
            <a:ext cx="3541205" cy="1706649"/>
          </a:xfrm>
        </p:spPr>
        <p:txBody>
          <a:bodyPr anchor="ctr">
            <a:normAutofit/>
          </a:bodyPr>
          <a:lstStyle/>
          <a:p>
            <a:r>
              <a:rPr lang="en-GB" sz="4800" b="1" u="sng"/>
              <a:t>Donoghue v Stephenson</a:t>
            </a:r>
          </a:p>
        </p:txBody>
      </p:sp>
      <p:pic>
        <p:nvPicPr>
          <p:cNvPr id="4" name="Picture 4">
            <a:extLst>
              <a:ext uri="{FF2B5EF4-FFF2-40B4-BE49-F238E27FC236}">
                <a16:creationId xmlns:a16="http://schemas.microsoft.com/office/drawing/2014/main" id="{29A00277-54B5-0032-BA50-45246A05FA3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52542" y="691763"/>
            <a:ext cx="5514627" cy="5087244"/>
          </a:xfrm>
          <a:prstGeom prst="rect">
            <a:avLst/>
          </a:prstGeom>
        </p:spPr>
      </p:pic>
      <p:cxnSp>
        <p:nvCxnSpPr>
          <p:cNvPr id="12" name="Straight Connector 11">
            <a:extLst>
              <a:ext uri="{FF2B5EF4-FFF2-40B4-BE49-F238E27FC236}">
                <a16:creationId xmlns:a16="http://schemas.microsoft.com/office/drawing/2014/main" id="{61A0812C-8DCE-4CA2-904B-A5A5C12CA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005840"/>
            <a:ext cx="0" cy="5852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4395DC-02D7-4810-E86F-EB7A4DB91047}"/>
              </a:ext>
            </a:extLst>
          </p:cNvPr>
          <p:cNvSpPr>
            <a:spLocks noGrp="1"/>
          </p:cNvSpPr>
          <p:nvPr>
            <p:ph idx="1"/>
          </p:nvPr>
        </p:nvSpPr>
        <p:spPr>
          <a:xfrm>
            <a:off x="7888666" y="2623930"/>
            <a:ext cx="3541205" cy="3158160"/>
          </a:xfrm>
        </p:spPr>
        <p:txBody>
          <a:bodyPr vert="horz" lIns="91440" tIns="45720" rIns="91440" bIns="45720" rtlCol="0" anchor="t">
            <a:normAutofit/>
          </a:bodyPr>
          <a:lstStyle/>
          <a:p>
            <a:pPr>
              <a:lnSpc>
                <a:spcPct val="200000"/>
              </a:lnSpc>
            </a:pPr>
            <a:r>
              <a:rPr lang="en-GB" dirty="0"/>
              <a:t>Activity- research the case and prepare to feedback to the class.</a:t>
            </a:r>
            <a:endParaRPr lang="en-US"/>
          </a:p>
          <a:p>
            <a:pPr>
              <a:lnSpc>
                <a:spcPct val="200000"/>
              </a:lnSpc>
            </a:pPr>
            <a:r>
              <a:rPr lang="en-GB" dirty="0"/>
              <a:t>10 Minutes to do this. </a:t>
            </a:r>
            <a:endParaRPr lang="en-GB"/>
          </a:p>
          <a:p>
            <a:endParaRPr lang="en-GB" dirty="0"/>
          </a:p>
          <a:p>
            <a:endParaRPr lang="en-GB" dirty="0"/>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678046707"/>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24CF2-A083-D9A5-BE18-A4DF82EC3BBA}"/>
              </a:ext>
            </a:extLst>
          </p:cNvPr>
          <p:cNvSpPr>
            <a:spLocks noGrp="1"/>
          </p:cNvSpPr>
          <p:nvPr>
            <p:ph type="title"/>
          </p:nvPr>
        </p:nvSpPr>
        <p:spPr>
          <a:xfrm>
            <a:off x="3918464" y="457796"/>
            <a:ext cx="4404730" cy="1326814"/>
          </a:xfrm>
        </p:spPr>
        <p:txBody>
          <a:bodyPr anchor="ctr">
            <a:normAutofit/>
          </a:bodyPr>
          <a:lstStyle/>
          <a:p>
            <a:r>
              <a:rPr lang="en-GB" b="1" u="sng">
                <a:solidFill>
                  <a:schemeClr val="bg1"/>
                </a:solidFill>
              </a:rPr>
              <a:t>Continued..</a:t>
            </a:r>
          </a:p>
        </p:txBody>
      </p:sp>
      <p:pic>
        <p:nvPicPr>
          <p:cNvPr id="16" name="Picture 16">
            <a:extLst>
              <a:ext uri="{FF2B5EF4-FFF2-40B4-BE49-F238E27FC236}">
                <a16:creationId xmlns:a16="http://schemas.microsoft.com/office/drawing/2014/main" id="{4C5D02E6-DED7-3CF2-55AB-6DCE86E2FC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13678" y="2413169"/>
            <a:ext cx="3653545" cy="3370396"/>
          </a:xfrm>
          <a:prstGeom prst="rect">
            <a:avLst/>
          </a:prstGeom>
        </p:spPr>
      </p:pic>
      <p:sp>
        <p:nvSpPr>
          <p:cNvPr id="2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3BBAE361-D719-0670-326E-507D6C1CC507}"/>
              </a:ext>
            </a:extLst>
          </p:cNvPr>
          <p:cNvGraphicFramePr>
            <a:graphicFrameLocks noGrp="1"/>
          </p:cNvGraphicFramePr>
          <p:nvPr>
            <p:ph idx="1"/>
            <p:extLst>
              <p:ext uri="{D42A27DB-BD31-4B8C-83A1-F6EECF244321}">
                <p14:modId xmlns:p14="http://schemas.microsoft.com/office/powerpoint/2010/main" val="3127383807"/>
              </p:ext>
            </p:extLst>
          </p:nvPr>
        </p:nvGraphicFramePr>
        <p:xfrm>
          <a:off x="758952" y="2413169"/>
          <a:ext cx="6039340" cy="3368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 name="TextBox 16">
            <a:extLst>
              <a:ext uri="{FF2B5EF4-FFF2-40B4-BE49-F238E27FC236}">
                <a16:creationId xmlns:a16="http://schemas.microsoft.com/office/drawing/2014/main" id="{C3B0B787-B3B1-34B4-77A7-8845F7AF04ED}"/>
              </a:ext>
            </a:extLst>
          </p:cNvPr>
          <p:cNvSpPr txBox="1"/>
          <p:nvPr/>
        </p:nvSpPr>
        <p:spPr>
          <a:xfrm>
            <a:off x="8466456" y="5583510"/>
            <a:ext cx="280076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159186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5BBF8-7B3D-A58A-D1E9-EE42E84E820F}"/>
              </a:ext>
            </a:extLst>
          </p:cNvPr>
          <p:cNvSpPr>
            <a:spLocks noGrp="1"/>
          </p:cNvSpPr>
          <p:nvPr>
            <p:ph type="title"/>
          </p:nvPr>
        </p:nvSpPr>
        <p:spPr>
          <a:xfrm>
            <a:off x="758952" y="420625"/>
            <a:ext cx="10667998" cy="1326814"/>
          </a:xfrm>
        </p:spPr>
        <p:txBody>
          <a:bodyPr anchor="ctr">
            <a:normAutofit/>
          </a:bodyPr>
          <a:lstStyle/>
          <a:p>
            <a:r>
              <a:rPr lang="en-GB" b="1" u="sng">
                <a:solidFill>
                  <a:schemeClr val="bg1"/>
                </a:solidFill>
              </a:rPr>
              <a:t>Activity</a:t>
            </a:r>
            <a:endParaRPr lang="en-US">
              <a:solidFill>
                <a:schemeClr val="bg1"/>
              </a:solidFill>
            </a:endParaRP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C75B71CA-3845-EE8D-A95D-A6272F7FA8C7}"/>
              </a:ext>
            </a:extLst>
          </p:cNvPr>
          <p:cNvGraphicFramePr>
            <a:graphicFrameLocks noGrp="1"/>
          </p:cNvGraphicFramePr>
          <p:nvPr>
            <p:ph idx="1"/>
            <p:extLst>
              <p:ext uri="{D42A27DB-BD31-4B8C-83A1-F6EECF244321}">
                <p14:modId xmlns:p14="http://schemas.microsoft.com/office/powerpoint/2010/main" val="2450976673"/>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32634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pushpins on roadmap route">
            <a:extLst>
              <a:ext uri="{FF2B5EF4-FFF2-40B4-BE49-F238E27FC236}">
                <a16:creationId xmlns:a16="http://schemas.microsoft.com/office/drawing/2014/main" id="{9C718CCC-98C5-8F54-4F8C-42FA9C8E8850}"/>
              </a:ext>
            </a:extLst>
          </p:cNvPr>
          <p:cNvPicPr>
            <a:picLocks noChangeAspect="1"/>
          </p:cNvPicPr>
          <p:nvPr/>
        </p:nvPicPr>
        <p:blipFill rotWithShape="1">
          <a:blip r:embed="rId3">
            <a:duotone>
              <a:schemeClr val="bg2">
                <a:shade val="45000"/>
                <a:satMod val="135000"/>
              </a:schemeClr>
              <a:prstClr val="white"/>
            </a:duotone>
            <a:alphaModFix amt="40000"/>
          </a:blip>
          <a:srcRect b="1541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D1ADD-1606-77DD-13C7-BDD6FFB7E914}"/>
              </a:ext>
            </a:extLst>
          </p:cNvPr>
          <p:cNvSpPr>
            <a:spLocks noGrp="1"/>
          </p:cNvSpPr>
          <p:nvPr>
            <p:ph type="title"/>
          </p:nvPr>
        </p:nvSpPr>
        <p:spPr>
          <a:xfrm>
            <a:off x="758952" y="2708564"/>
            <a:ext cx="3831335" cy="2805267"/>
          </a:xfrm>
        </p:spPr>
        <p:txBody>
          <a:bodyPr>
            <a:normAutofit/>
          </a:bodyPr>
          <a:lstStyle/>
          <a:p>
            <a:pPr algn="ctr"/>
            <a:r>
              <a:rPr lang="en-GB" sz="8000" b="1" u="sng" dirty="0"/>
              <a:t>Create </a:t>
            </a:r>
          </a:p>
        </p:txBody>
      </p:sp>
      <p:cxnSp>
        <p:nvCxnSpPr>
          <p:cNvPr id="13" name="Straight Connector 12">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13DFF3-45F2-4801-D031-E73A23BCE2B3}"/>
              </a:ext>
            </a:extLst>
          </p:cNvPr>
          <p:cNvSpPr>
            <a:spLocks noGrp="1"/>
          </p:cNvSpPr>
          <p:nvPr>
            <p:ph idx="1"/>
          </p:nvPr>
        </p:nvSpPr>
        <p:spPr>
          <a:xfrm>
            <a:off x="5232992" y="1201002"/>
            <a:ext cx="6197007" cy="4312829"/>
          </a:xfrm>
        </p:spPr>
        <p:txBody>
          <a:bodyPr>
            <a:normAutofit/>
          </a:bodyPr>
          <a:lstStyle/>
          <a:p>
            <a:r>
              <a:rPr lang="en-GB" dirty="0"/>
              <a:t>Create a mind map regarding the cases we have discussed today. </a:t>
            </a:r>
          </a:p>
          <a:p>
            <a:endParaRPr lang="en-GB" dirty="0"/>
          </a:p>
          <a:p>
            <a:r>
              <a:rPr lang="en-GB" dirty="0"/>
              <a:t>What is the case about? </a:t>
            </a:r>
          </a:p>
          <a:p>
            <a:endParaRPr lang="en-GB" dirty="0"/>
          </a:p>
          <a:p>
            <a:r>
              <a:rPr lang="en-GB" dirty="0"/>
              <a:t>Why is it important? </a:t>
            </a:r>
          </a:p>
          <a:p>
            <a:endParaRPr lang="en-GB" dirty="0"/>
          </a:p>
          <a:p>
            <a:r>
              <a:rPr lang="en-GB" dirty="0"/>
              <a:t>Is it still applicable today?</a:t>
            </a:r>
          </a:p>
        </p:txBody>
      </p:sp>
      <p:sp>
        <p:nvSpPr>
          <p:cNvPr id="15"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69539309"/>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C222A17-B4C3-AF8C-E8D4-B595256C1100}"/>
              </a:ext>
            </a:extLst>
          </p:cNvPr>
          <p:cNvSpPr>
            <a:spLocks noGrp="1"/>
          </p:cNvSpPr>
          <p:nvPr>
            <p:ph type="title"/>
          </p:nvPr>
        </p:nvSpPr>
        <p:spPr>
          <a:xfrm>
            <a:off x="758953" y="1063256"/>
            <a:ext cx="3382050" cy="4558954"/>
          </a:xfrm>
        </p:spPr>
        <p:txBody>
          <a:bodyPr anchor="ctr">
            <a:normAutofit/>
          </a:bodyPr>
          <a:lstStyle/>
          <a:p>
            <a:r>
              <a:rPr lang="en-GB" sz="4800" b="1" u="sng" dirty="0">
                <a:solidFill>
                  <a:schemeClr val="bg1"/>
                </a:solidFill>
              </a:rPr>
              <a:t>Questions?</a:t>
            </a:r>
          </a:p>
        </p:txBody>
      </p:sp>
      <p:sp useBgFill="1">
        <p:nvSpPr>
          <p:cNvPr id="13" name="Freeform: Shape 12">
            <a:extLst>
              <a:ext uri="{FF2B5EF4-FFF2-40B4-BE49-F238E27FC236}">
                <a16:creationId xmlns:a16="http://schemas.microsoft.com/office/drawing/2014/main" id="{B96B26CA-9949-4D9C-A2F3-DB3CA283A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85864B00-0D1F-004B-FD36-6D7FEADD109D}"/>
              </a:ext>
            </a:extLst>
          </p:cNvPr>
          <p:cNvGraphicFramePr>
            <a:graphicFrameLocks noGrp="1"/>
          </p:cNvGraphicFramePr>
          <p:nvPr>
            <p:ph idx="1"/>
            <p:extLst>
              <p:ext uri="{D42A27DB-BD31-4B8C-83A1-F6EECF244321}">
                <p14:modId xmlns:p14="http://schemas.microsoft.com/office/powerpoint/2010/main" val="2156355244"/>
              </p:ext>
            </p:extLst>
          </p:nvPr>
        </p:nvGraphicFramePr>
        <p:xfrm>
          <a:off x="5820770" y="1063256"/>
          <a:ext cx="5609230" cy="4720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52611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3" name="Straight Connector 1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ands-on top of each other">
            <a:extLst>
              <a:ext uri="{FF2B5EF4-FFF2-40B4-BE49-F238E27FC236}">
                <a16:creationId xmlns:a16="http://schemas.microsoft.com/office/drawing/2014/main" id="{12CC286F-134F-1C83-9EFB-BA2DC05416D7}"/>
              </a:ext>
            </a:extLst>
          </p:cNvPr>
          <p:cNvPicPr>
            <a:picLocks noChangeAspect="1"/>
          </p:cNvPicPr>
          <p:nvPr/>
        </p:nvPicPr>
        <p:blipFill rotWithShape="1">
          <a:blip r:embed="rId2">
            <a:alphaModFix/>
          </a:blip>
          <a:srcRect l="43088" r="389" b="1"/>
          <a:stretch/>
        </p:blipFill>
        <p:spPr>
          <a:xfrm>
            <a:off x="3331593" y="10"/>
            <a:ext cx="8860407" cy="685799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p:spPr>
      </p:pic>
      <p:sp>
        <p:nvSpPr>
          <p:cNvPr id="4" name="Title 3">
            <a:extLst>
              <a:ext uri="{FF2B5EF4-FFF2-40B4-BE49-F238E27FC236}">
                <a16:creationId xmlns:a16="http://schemas.microsoft.com/office/drawing/2014/main" id="{D368D861-BC09-9E1A-8A16-B4C47E3AD6E3}"/>
              </a:ext>
            </a:extLst>
          </p:cNvPr>
          <p:cNvSpPr>
            <a:spLocks noGrp="1"/>
          </p:cNvSpPr>
          <p:nvPr>
            <p:ph type="title"/>
          </p:nvPr>
        </p:nvSpPr>
        <p:spPr>
          <a:xfrm>
            <a:off x="758952" y="1554261"/>
            <a:ext cx="3447288" cy="3342290"/>
          </a:xfrm>
        </p:spPr>
        <p:txBody>
          <a:bodyPr vert="horz" lIns="91440" tIns="45720" rIns="91440" bIns="45720" rtlCol="0" anchor="b">
            <a:normAutofit/>
          </a:bodyPr>
          <a:lstStyle/>
          <a:p>
            <a:r>
              <a:rPr lang="en-US" sz="2600" dirty="0"/>
              <a:t>The University has an amazing student support team who can support you during your time at university. You can contact them via the wellbeing tile on Moodle. </a:t>
            </a:r>
          </a:p>
        </p:txBody>
      </p:sp>
      <p:sp>
        <p:nvSpPr>
          <p:cNvPr id="5" name="Text Placeholder 4">
            <a:extLst>
              <a:ext uri="{FF2B5EF4-FFF2-40B4-BE49-F238E27FC236}">
                <a16:creationId xmlns:a16="http://schemas.microsoft.com/office/drawing/2014/main" id="{74AEF4F7-F5F6-2059-A162-014B288058FF}"/>
              </a:ext>
            </a:extLst>
          </p:cNvPr>
          <p:cNvSpPr>
            <a:spLocks noGrp="1"/>
          </p:cNvSpPr>
          <p:nvPr>
            <p:ph type="body" idx="1"/>
          </p:nvPr>
        </p:nvSpPr>
        <p:spPr>
          <a:xfrm>
            <a:off x="1139953" y="1153634"/>
            <a:ext cx="3447287" cy="1126364"/>
          </a:xfrm>
        </p:spPr>
        <p:txBody>
          <a:bodyPr vert="horz" lIns="91440" tIns="45720" rIns="91440" bIns="45720" rtlCol="0" anchor="t">
            <a:normAutofit/>
          </a:bodyPr>
          <a:lstStyle/>
          <a:p>
            <a:pPr>
              <a:lnSpc>
                <a:spcPct val="100000"/>
              </a:lnSpc>
            </a:pPr>
            <a:r>
              <a:rPr lang="en-US" sz="2200" b="1" u="sng" dirty="0"/>
              <a:t>Student support</a:t>
            </a:r>
          </a:p>
        </p:txBody>
      </p: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7169231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150465-5B92-F353-869E-DA9CCA7B0263}"/>
              </a:ext>
            </a:extLst>
          </p:cNvPr>
          <p:cNvSpPr>
            <a:spLocks noGrp="1"/>
          </p:cNvSpPr>
          <p:nvPr>
            <p:ph type="title"/>
          </p:nvPr>
        </p:nvSpPr>
        <p:spPr>
          <a:xfrm>
            <a:off x="758952" y="758952"/>
            <a:ext cx="3831336" cy="4754880"/>
          </a:xfrm>
        </p:spPr>
        <p:txBody>
          <a:bodyPr anchor="ctr">
            <a:normAutofit/>
          </a:bodyPr>
          <a:lstStyle/>
          <a:p>
            <a:r>
              <a:rPr lang="en-GB" b="1" u="sng">
                <a:solidFill>
                  <a:schemeClr val="bg1"/>
                </a:solidFill>
              </a:rPr>
              <a:t>Summary</a:t>
            </a:r>
          </a:p>
        </p:txBody>
      </p:sp>
      <p:sp>
        <p:nvSpPr>
          <p:cNvPr id="20"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04F18658-7141-31A8-72B2-7BF611FE2D12}"/>
              </a:ext>
            </a:extLst>
          </p:cNvPr>
          <p:cNvGraphicFramePr>
            <a:graphicFrameLocks noGrp="1"/>
          </p:cNvGraphicFramePr>
          <p:nvPr>
            <p:ph idx="1"/>
            <p:extLst>
              <p:ext uri="{D42A27DB-BD31-4B8C-83A1-F6EECF244321}">
                <p14:modId xmlns:p14="http://schemas.microsoft.com/office/powerpoint/2010/main" val="2162010136"/>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67598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6FEB6-2C06-F151-C644-6F2B85DB8E34}"/>
              </a:ext>
            </a:extLst>
          </p:cNvPr>
          <p:cNvSpPr>
            <a:spLocks noGrp="1"/>
          </p:cNvSpPr>
          <p:nvPr>
            <p:ph type="title"/>
          </p:nvPr>
        </p:nvSpPr>
        <p:spPr>
          <a:xfrm>
            <a:off x="758952" y="758952"/>
            <a:ext cx="3831336" cy="4754880"/>
          </a:xfrm>
        </p:spPr>
        <p:txBody>
          <a:bodyPr anchor="ctr">
            <a:normAutofit/>
          </a:bodyPr>
          <a:lstStyle/>
          <a:p>
            <a:r>
              <a:rPr lang="en-GB" sz="5600" b="1" u="sng">
                <a:solidFill>
                  <a:schemeClr val="bg1"/>
                </a:solidFill>
              </a:rPr>
              <a:t>Contact information</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6157E25C-4FAF-13FA-15A1-AE39A535F782}"/>
              </a:ext>
            </a:extLst>
          </p:cNvPr>
          <p:cNvGraphicFramePr>
            <a:graphicFrameLocks noGrp="1"/>
          </p:cNvGraphicFramePr>
          <p:nvPr>
            <p:ph idx="1"/>
            <p:extLst>
              <p:ext uri="{D42A27DB-BD31-4B8C-83A1-F6EECF244321}">
                <p14:modId xmlns:p14="http://schemas.microsoft.com/office/powerpoint/2010/main" val="569449961"/>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240751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F9B9A8-6C30-75BE-E323-A2F0968D66E2}"/>
              </a:ext>
            </a:extLst>
          </p:cNvPr>
          <p:cNvSpPr txBox="1"/>
          <p:nvPr/>
        </p:nvSpPr>
        <p:spPr>
          <a:xfrm>
            <a:off x="438727" y="519545"/>
            <a:ext cx="11303000" cy="58881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5" name="Picture 5" descr="A picture containing text, stationary, writing implement, pen&#10;&#10;Description automatically generated">
            <a:extLst>
              <a:ext uri="{FF2B5EF4-FFF2-40B4-BE49-F238E27FC236}">
                <a16:creationId xmlns:a16="http://schemas.microsoft.com/office/drawing/2014/main" id="{364D236A-3B2D-E1F1-F24D-BBD784B3899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88" y="1779"/>
            <a:ext cx="12252324" cy="6838568"/>
          </a:xfrm>
          <a:prstGeom prst="rect">
            <a:avLst/>
          </a:prstGeom>
        </p:spPr>
      </p:pic>
    </p:spTree>
    <p:extLst>
      <p:ext uri="{BB962C8B-B14F-4D97-AF65-F5344CB8AC3E}">
        <p14:creationId xmlns:p14="http://schemas.microsoft.com/office/powerpoint/2010/main" val="2861520526"/>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1991</Words>
  <Application>Microsoft Office PowerPoint</Application>
  <PresentationFormat>Widescreen</PresentationFormat>
  <Paragraphs>287</Paragraphs>
  <Slides>45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Avenir Next LT Pro</vt:lpstr>
      <vt:lpstr>Calibri</vt:lpstr>
      <vt:lpstr>Sitka Banner</vt:lpstr>
      <vt:lpstr>Times New Roman</vt:lpstr>
      <vt:lpstr>Wingdings</vt:lpstr>
      <vt:lpstr>HeadlinesVTI</vt:lpstr>
      <vt:lpstr>PowerPoint Presentation</vt:lpstr>
      <vt:lpstr>PowerPoint Presentation</vt:lpstr>
      <vt:lpstr>Introductions</vt:lpstr>
      <vt:lpstr>Aims and learning objectives of this module!</vt:lpstr>
      <vt:lpstr> THIS MODULE</vt:lpstr>
      <vt:lpstr>What will we study?</vt:lpstr>
      <vt:lpstr>Assignments</vt:lpstr>
      <vt:lpstr>Assignment 1</vt:lpstr>
      <vt:lpstr>Assignment 1 guidance</vt:lpstr>
      <vt:lpstr>Notes for assignment 1</vt:lpstr>
      <vt:lpstr>Take note!</vt:lpstr>
      <vt:lpstr>Referencing </vt:lpstr>
      <vt:lpstr>How will these session run?</vt:lpstr>
      <vt:lpstr>PowerPoint Presentation</vt:lpstr>
      <vt:lpstr>Today's lesson</vt:lpstr>
      <vt:lpstr>Quiz </vt:lpstr>
      <vt:lpstr>What is tort law? </vt:lpstr>
      <vt:lpstr>What is tort law?</vt:lpstr>
      <vt:lpstr>What is tort law?</vt:lpstr>
      <vt:lpstr>Continued..</vt:lpstr>
      <vt:lpstr>What is protected under tort law?</vt:lpstr>
      <vt:lpstr>Continued...</vt:lpstr>
      <vt:lpstr>Woodroffe-Hedley</vt:lpstr>
      <vt:lpstr>Continued..</vt:lpstr>
      <vt:lpstr>Activity </vt:lpstr>
      <vt:lpstr>Answer</vt:lpstr>
      <vt:lpstr>Let's continue</vt:lpstr>
      <vt:lpstr>PowerPoint Presentation</vt:lpstr>
      <vt:lpstr>Some cases.....</vt:lpstr>
      <vt:lpstr>PowerPoint Presentation</vt:lpstr>
      <vt:lpstr>Activity</vt:lpstr>
      <vt:lpstr>Tort law and Human Rights?</vt:lpstr>
      <vt:lpstr>Human Rights!</vt:lpstr>
      <vt:lpstr>Activity</vt:lpstr>
      <vt:lpstr>Introduction continued...</vt:lpstr>
      <vt:lpstr>Continued..</vt:lpstr>
      <vt:lpstr>Donoghue v Stephenson</vt:lpstr>
      <vt:lpstr>Continued..</vt:lpstr>
      <vt:lpstr>Activity</vt:lpstr>
      <vt:lpstr>Create </vt:lpstr>
      <vt:lpstr>Questions?</vt:lpstr>
      <vt:lpstr>The University has an amazing student support team who can support you during your time at university. You can contact them via the wellbeing tile on Moodle. </vt:lpstr>
      <vt:lpstr>Summary</vt:lpstr>
      <vt:lpstr>Contact information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504</cp:revision>
  <dcterms:created xsi:type="dcterms:W3CDTF">2022-09-01T15:47:04Z</dcterms:created>
  <dcterms:modified xsi:type="dcterms:W3CDTF">2023-08-29T12:38:50Z</dcterms:modified>
</cp:coreProperties>
</file>