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6"/>
  </p:notes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59" r:id="rId10"/>
    <p:sldId id="260" r:id="rId11"/>
    <p:sldId id="261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B13397-3973-402E-AA77-F2BCCF427F35}" v="80" dt="2026-03-13T09:53:42.8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tiana Kovenia" userId="cd47536ccebd2fdd" providerId="LiveId" clId="{9FA1D0CB-4E6B-482F-9775-6359592A709F}"/>
    <pc:docChg chg="undo custSel addSld modSld">
      <pc:chgData name="tetiana Kovenia" userId="cd47536ccebd2fdd" providerId="LiveId" clId="{9FA1D0CB-4E6B-482F-9775-6359592A709F}" dt="2026-03-18T21:39:42.807" v="365" actId="20577"/>
      <pc:docMkLst>
        <pc:docMk/>
      </pc:docMkLst>
      <pc:sldChg chg="modSp mod">
        <pc:chgData name="tetiana Kovenia" userId="cd47536ccebd2fdd" providerId="LiveId" clId="{9FA1D0CB-4E6B-482F-9775-6359592A709F}" dt="2026-03-18T21:35:21.260" v="302" actId="20577"/>
        <pc:sldMkLst>
          <pc:docMk/>
          <pc:sldMk cId="786562823" sldId="259"/>
        </pc:sldMkLst>
        <pc:spChg chg="mod">
          <ac:chgData name="tetiana Kovenia" userId="cd47536ccebd2fdd" providerId="LiveId" clId="{9FA1D0CB-4E6B-482F-9775-6359592A709F}" dt="2026-03-18T21:35:21.260" v="302" actId="20577"/>
          <ac:spMkLst>
            <pc:docMk/>
            <pc:sldMk cId="786562823" sldId="259"/>
            <ac:spMk id="3" creationId="{6A224642-F25C-3952-76BE-5C4C579B7EE3}"/>
          </ac:spMkLst>
        </pc:spChg>
      </pc:sldChg>
      <pc:sldChg chg="addSp delSp modSp new mod setBg setClrOvrMap">
        <pc:chgData name="tetiana Kovenia" userId="cd47536ccebd2fdd" providerId="LiveId" clId="{9FA1D0CB-4E6B-482F-9775-6359592A709F}" dt="2026-03-12T22:21:18.274" v="73"/>
        <pc:sldMkLst>
          <pc:docMk/>
          <pc:sldMk cId="3231454218" sldId="263"/>
        </pc:sldMkLst>
        <pc:spChg chg="mod">
          <ac:chgData name="tetiana Kovenia" userId="cd47536ccebd2fdd" providerId="LiveId" clId="{9FA1D0CB-4E6B-482F-9775-6359592A709F}" dt="2026-03-12T22:15:24.176" v="35" actId="27636"/>
          <ac:spMkLst>
            <pc:docMk/>
            <pc:sldMk cId="3231454218" sldId="263"/>
            <ac:spMk id="2" creationId="{2EF42E52-ED4E-78A2-B133-77978E4F2D5D}"/>
          </ac:spMkLst>
        </pc:spChg>
        <pc:spChg chg="add del">
          <ac:chgData name="tetiana Kovenia" userId="cd47536ccebd2fdd" providerId="LiveId" clId="{9FA1D0CB-4E6B-482F-9775-6359592A709F}" dt="2026-03-12T22:14:05.524" v="32" actId="26606"/>
          <ac:spMkLst>
            <pc:docMk/>
            <pc:sldMk cId="3231454218" sldId="263"/>
            <ac:spMk id="9" creationId="{471A3572-4543-4883-A749-0458CD8700C2}"/>
          </ac:spMkLst>
        </pc:spChg>
        <pc:spChg chg="add del">
          <ac:chgData name="tetiana Kovenia" userId="cd47536ccebd2fdd" providerId="LiveId" clId="{9FA1D0CB-4E6B-482F-9775-6359592A709F}" dt="2026-03-12T22:14:05.524" v="32" actId="26606"/>
          <ac:spMkLst>
            <pc:docMk/>
            <pc:sldMk cId="3231454218" sldId="263"/>
            <ac:spMk id="11" creationId="{7C9FD462-1E67-460F-957B-AD0DAD0598E2}"/>
          </ac:spMkLst>
        </pc:spChg>
        <pc:spChg chg="add del">
          <ac:chgData name="tetiana Kovenia" userId="cd47536ccebd2fdd" providerId="LiveId" clId="{9FA1D0CB-4E6B-482F-9775-6359592A709F}" dt="2026-03-12T22:14:05.524" v="32" actId="26606"/>
          <ac:spMkLst>
            <pc:docMk/>
            <pc:sldMk cId="3231454218" sldId="263"/>
            <ac:spMk id="13" creationId="{34CEB53F-A62C-4D83-BDAD-ED5FBD2BBC18}"/>
          </ac:spMkLst>
        </pc:spChg>
        <pc:spChg chg="add del">
          <ac:chgData name="tetiana Kovenia" userId="cd47536ccebd2fdd" providerId="LiveId" clId="{9FA1D0CB-4E6B-482F-9775-6359592A709F}" dt="2026-03-12T22:14:05.524" v="32" actId="26606"/>
          <ac:spMkLst>
            <pc:docMk/>
            <pc:sldMk cId="3231454218" sldId="263"/>
            <ac:spMk id="15" creationId="{B9339603-7D99-48BF-9B43-B81E49DD366B}"/>
          </ac:spMkLst>
        </pc:spChg>
        <pc:graphicFrameChg chg="add mod">
          <ac:chgData name="tetiana Kovenia" userId="cd47536ccebd2fdd" providerId="LiveId" clId="{9FA1D0CB-4E6B-482F-9775-6359592A709F}" dt="2026-03-12T22:21:18.274" v="73"/>
          <ac:graphicFrameMkLst>
            <pc:docMk/>
            <pc:sldMk cId="3231454218" sldId="263"/>
            <ac:graphicFrameMk id="5" creationId="{DA1CBA70-9124-FAC3-DE1C-BD3DC9341F9F}"/>
          </ac:graphicFrameMkLst>
        </pc:graphicFrameChg>
        <pc:picChg chg="add mod">
          <ac:chgData name="tetiana Kovenia" userId="cd47536ccebd2fdd" providerId="LiveId" clId="{9FA1D0CB-4E6B-482F-9775-6359592A709F}" dt="2026-03-12T22:16:07.051" v="40" actId="14100"/>
          <ac:picMkLst>
            <pc:docMk/>
            <pc:sldMk cId="3231454218" sldId="263"/>
            <ac:picMk id="8" creationId="{E89F6C02-7434-44C4-1276-EC70B55BAB60}"/>
          </ac:picMkLst>
        </pc:picChg>
      </pc:sldChg>
      <pc:sldChg chg="addSp delSp modSp new mod setBg">
        <pc:chgData name="tetiana Kovenia" userId="cd47536ccebd2fdd" providerId="LiveId" clId="{9FA1D0CB-4E6B-482F-9775-6359592A709F}" dt="2026-03-18T21:39:42.807" v="365" actId="20577"/>
        <pc:sldMkLst>
          <pc:docMk/>
          <pc:sldMk cId="1226649301" sldId="264"/>
        </pc:sldMkLst>
        <pc:spChg chg="mod">
          <ac:chgData name="tetiana Kovenia" userId="cd47536ccebd2fdd" providerId="LiveId" clId="{9FA1D0CB-4E6B-482F-9775-6359592A709F}" dt="2026-03-18T21:39:42.807" v="365" actId="20577"/>
          <ac:spMkLst>
            <pc:docMk/>
            <pc:sldMk cId="1226649301" sldId="264"/>
            <ac:spMk id="3" creationId="{25B10D82-F213-BFAB-9895-91B1EDB3EE68}"/>
          </ac:spMkLst>
        </pc:spChg>
        <pc:spChg chg="add">
          <ac:chgData name="tetiana Kovenia" userId="cd47536ccebd2fdd" providerId="LiveId" clId="{9FA1D0CB-4E6B-482F-9775-6359592A709F}" dt="2026-03-12T22:28:15.941" v="78" actId="26606"/>
          <ac:spMkLst>
            <pc:docMk/>
            <pc:sldMk cId="1226649301" sldId="264"/>
            <ac:spMk id="11" creationId="{FAFB3478-4AEC-431E-93B2-1593839C16DA}"/>
          </ac:spMkLst>
        </pc:spChg>
        <pc:spChg chg="add">
          <ac:chgData name="tetiana Kovenia" userId="cd47536ccebd2fdd" providerId="LiveId" clId="{9FA1D0CB-4E6B-482F-9775-6359592A709F}" dt="2026-03-12T22:28:15.941" v="78" actId="26606"/>
          <ac:spMkLst>
            <pc:docMk/>
            <pc:sldMk cId="1226649301" sldId="264"/>
            <ac:spMk id="13" creationId="{BA44E6CA-03F3-47EA-A9F3-5C0674E28D61}"/>
          </ac:spMkLst>
        </pc:spChg>
        <pc:spChg chg="add">
          <ac:chgData name="tetiana Kovenia" userId="cd47536ccebd2fdd" providerId="LiveId" clId="{9FA1D0CB-4E6B-482F-9775-6359592A709F}" dt="2026-03-12T22:28:15.941" v="78" actId="26606"/>
          <ac:spMkLst>
            <pc:docMk/>
            <pc:sldMk cId="1226649301" sldId="264"/>
            <ac:spMk id="22" creationId="{2E922E9E-A29B-4164-A634-B718A43369CA}"/>
          </ac:spMkLst>
        </pc:spChg>
        <pc:grpChg chg="add">
          <ac:chgData name="tetiana Kovenia" userId="cd47536ccebd2fdd" providerId="LiveId" clId="{9FA1D0CB-4E6B-482F-9775-6359592A709F}" dt="2026-03-12T22:28:15.941" v="78" actId="26606"/>
          <ac:grpSpMkLst>
            <pc:docMk/>
            <pc:sldMk cId="1226649301" sldId="264"/>
            <ac:grpSpMk id="15" creationId="{0F09097D-8483-4B7B-BEC5-0B86BF59F9C1}"/>
          </ac:grpSpMkLst>
        </pc:grpChg>
        <pc:picChg chg="add mod">
          <ac:chgData name="tetiana Kovenia" userId="cd47536ccebd2fdd" providerId="LiveId" clId="{9FA1D0CB-4E6B-482F-9775-6359592A709F}" dt="2026-03-12T22:28:15.941" v="78" actId="26606"/>
          <ac:picMkLst>
            <pc:docMk/>
            <pc:sldMk cId="1226649301" sldId="264"/>
            <ac:picMk id="5" creationId="{679A2739-0227-5607-0237-961816896072}"/>
          </ac:picMkLst>
        </pc:picChg>
      </pc:sldChg>
      <pc:sldChg chg="addSp delSp modSp new mod setBg">
        <pc:chgData name="tetiana Kovenia" userId="cd47536ccebd2fdd" providerId="LiveId" clId="{9FA1D0CB-4E6B-482F-9775-6359592A709F}" dt="2026-03-18T21:36:40.352" v="329" actId="20577"/>
        <pc:sldMkLst>
          <pc:docMk/>
          <pc:sldMk cId="2165600564" sldId="265"/>
        </pc:sldMkLst>
        <pc:spChg chg="mod ord">
          <ac:chgData name="tetiana Kovenia" userId="cd47536ccebd2fdd" providerId="LiveId" clId="{9FA1D0CB-4E6B-482F-9775-6359592A709F}" dt="2026-03-18T21:36:40.352" v="329" actId="20577"/>
          <ac:spMkLst>
            <pc:docMk/>
            <pc:sldMk cId="2165600564" sldId="265"/>
            <ac:spMk id="3" creationId="{4B5C4822-20BB-E375-D5AF-574FC212189C}"/>
          </ac:spMkLst>
        </pc:spChg>
        <pc:spChg chg="add">
          <ac:chgData name="tetiana Kovenia" userId="cd47536ccebd2fdd" providerId="LiveId" clId="{9FA1D0CB-4E6B-482F-9775-6359592A709F}" dt="2026-03-12T22:38:18.398" v="116" actId="26606"/>
          <ac:spMkLst>
            <pc:docMk/>
            <pc:sldMk cId="2165600564" sldId="265"/>
            <ac:spMk id="10" creationId="{03AE087C-11E2-4305-9282-D7F122FE726E}"/>
          </ac:spMkLst>
        </pc:spChg>
        <pc:grpChg chg="add">
          <ac:chgData name="tetiana Kovenia" userId="cd47536ccebd2fdd" providerId="LiveId" clId="{9FA1D0CB-4E6B-482F-9775-6359592A709F}" dt="2026-03-12T22:38:18.398" v="116" actId="26606"/>
          <ac:grpSpMkLst>
            <pc:docMk/>
            <pc:sldMk cId="2165600564" sldId="265"/>
            <ac:grpSpMk id="12" creationId="{6ACF365D-F104-414F-93C3-D9F568808E0D}"/>
          </ac:grpSpMkLst>
        </pc:grpChg>
        <pc:picChg chg="add mod">
          <ac:chgData name="tetiana Kovenia" userId="cd47536ccebd2fdd" providerId="LiveId" clId="{9FA1D0CB-4E6B-482F-9775-6359592A709F}" dt="2026-03-12T22:38:18.398" v="116" actId="26606"/>
          <ac:picMkLst>
            <pc:docMk/>
            <pc:sldMk cId="2165600564" sldId="265"/>
            <ac:picMk id="5" creationId="{96CC8A15-E817-0C51-AB3F-0B6252AAF7D9}"/>
          </ac:picMkLst>
        </pc:picChg>
      </pc:sldChg>
      <pc:sldChg chg="addSp delSp modSp new mod">
        <pc:chgData name="tetiana Kovenia" userId="cd47536ccebd2fdd" providerId="LiveId" clId="{9FA1D0CB-4E6B-482F-9775-6359592A709F}" dt="2026-03-13T09:36:15.215" v="145" actId="207"/>
        <pc:sldMkLst>
          <pc:docMk/>
          <pc:sldMk cId="2094168171" sldId="266"/>
        </pc:sldMkLst>
        <pc:spChg chg="mod">
          <ac:chgData name="tetiana Kovenia" userId="cd47536ccebd2fdd" providerId="LiveId" clId="{9FA1D0CB-4E6B-482F-9775-6359592A709F}" dt="2026-03-13T09:36:15.215" v="145" actId="207"/>
          <ac:spMkLst>
            <pc:docMk/>
            <pc:sldMk cId="2094168171" sldId="266"/>
            <ac:spMk id="2" creationId="{8AC30B54-3744-37E5-6540-6B8AF53CAD58}"/>
          </ac:spMkLst>
        </pc:spChg>
        <pc:spChg chg="add mod">
          <ac:chgData name="tetiana Kovenia" userId="cd47536ccebd2fdd" providerId="LiveId" clId="{9FA1D0CB-4E6B-482F-9775-6359592A709F}" dt="2026-03-13T09:35:54.766" v="143" actId="207"/>
          <ac:spMkLst>
            <pc:docMk/>
            <pc:sldMk cId="2094168171" sldId="266"/>
            <ac:spMk id="6" creationId="{D73B8D54-CB90-C6C7-4191-9E7532ED9019}"/>
          </ac:spMkLst>
        </pc:spChg>
        <pc:graphicFrameChg chg="add mod ord modGraphic">
          <ac:chgData name="tetiana Kovenia" userId="cd47536ccebd2fdd" providerId="LiveId" clId="{9FA1D0CB-4E6B-482F-9775-6359592A709F}" dt="2026-03-13T09:36:10.623" v="144" actId="207"/>
          <ac:graphicFrameMkLst>
            <pc:docMk/>
            <pc:sldMk cId="2094168171" sldId="266"/>
            <ac:graphicFrameMk id="4" creationId="{07C2E498-892F-42CE-D690-484EF9980D45}"/>
          </ac:graphicFrameMkLst>
        </pc:graphicFrameChg>
      </pc:sldChg>
      <pc:sldChg chg="addSp delSp modSp new mod setBg">
        <pc:chgData name="tetiana Kovenia" userId="cd47536ccebd2fdd" providerId="LiveId" clId="{9FA1D0CB-4E6B-482F-9775-6359592A709F}" dt="2026-03-13T09:53:42.899" v="173" actId="120"/>
        <pc:sldMkLst>
          <pc:docMk/>
          <pc:sldMk cId="4165627627" sldId="267"/>
        </pc:sldMkLst>
        <pc:spChg chg="mod">
          <ac:chgData name="tetiana Kovenia" userId="cd47536ccebd2fdd" providerId="LiveId" clId="{9FA1D0CB-4E6B-482F-9775-6359592A709F}" dt="2026-03-13T09:53:27.798" v="172" actId="26606"/>
          <ac:spMkLst>
            <pc:docMk/>
            <pc:sldMk cId="4165627627" sldId="267"/>
            <ac:spMk id="2" creationId="{843323DE-0CA4-6ABB-09F1-6AC4BA3A6F67}"/>
          </ac:spMkLst>
        </pc:spChg>
        <pc:spChg chg="add">
          <ac:chgData name="tetiana Kovenia" userId="cd47536ccebd2fdd" providerId="LiveId" clId="{9FA1D0CB-4E6B-482F-9775-6359592A709F}" dt="2026-03-13T09:53:27.798" v="172" actId="26606"/>
          <ac:spMkLst>
            <pc:docMk/>
            <pc:sldMk cId="4165627627" sldId="267"/>
            <ac:spMk id="35" creationId="{FAFB3478-4AEC-431E-93B2-1593839C16DA}"/>
          </ac:spMkLst>
        </pc:spChg>
        <pc:spChg chg="add">
          <ac:chgData name="tetiana Kovenia" userId="cd47536ccebd2fdd" providerId="LiveId" clId="{9FA1D0CB-4E6B-482F-9775-6359592A709F}" dt="2026-03-13T09:53:27.798" v="172" actId="26606"/>
          <ac:spMkLst>
            <pc:docMk/>
            <pc:sldMk cId="4165627627" sldId="267"/>
            <ac:spMk id="36" creationId="{5AABFA05-E806-48B0-BA38-42F01BD6324C}"/>
          </ac:spMkLst>
        </pc:spChg>
        <pc:spChg chg="add">
          <ac:chgData name="tetiana Kovenia" userId="cd47536ccebd2fdd" providerId="LiveId" clId="{9FA1D0CB-4E6B-482F-9775-6359592A709F}" dt="2026-03-13T09:53:27.798" v="172" actId="26606"/>
          <ac:spMkLst>
            <pc:docMk/>
            <pc:sldMk cId="4165627627" sldId="267"/>
            <ac:spMk id="44" creationId="{2E922E9E-A29B-4164-A634-B718A43369CA}"/>
          </ac:spMkLst>
        </pc:spChg>
        <pc:grpChg chg="add">
          <ac:chgData name="tetiana Kovenia" userId="cd47536ccebd2fdd" providerId="LiveId" clId="{9FA1D0CB-4E6B-482F-9775-6359592A709F}" dt="2026-03-13T09:53:27.798" v="172" actId="26606"/>
          <ac:grpSpMkLst>
            <pc:docMk/>
            <pc:sldMk cId="4165627627" sldId="267"/>
            <ac:grpSpMk id="37" creationId="{42DDC377-BE64-4F1B-80B7-057C9566551E}"/>
          </ac:grpSpMkLst>
        </pc:grpChg>
        <pc:graphicFrameChg chg="add mod modGraphic">
          <ac:chgData name="tetiana Kovenia" userId="cd47536ccebd2fdd" providerId="LiveId" clId="{9FA1D0CB-4E6B-482F-9775-6359592A709F}" dt="2026-03-13T09:53:42.899" v="173" actId="120"/>
          <ac:graphicFrameMkLst>
            <pc:docMk/>
            <pc:sldMk cId="4165627627" sldId="267"/>
            <ac:graphicFrameMk id="6" creationId="{64D992A2-2342-F93A-D1E5-0598FC0FDBC3}"/>
          </ac:graphicFrameMkLst>
        </pc:graphicFrameChg>
      </pc:sldChg>
      <pc:sldChg chg="addSp delSp modSp new mod setBg setClrOvrMap">
        <pc:chgData name="tetiana Kovenia" userId="cd47536ccebd2fdd" providerId="LiveId" clId="{9FA1D0CB-4E6B-482F-9775-6359592A709F}" dt="2026-03-13T10:19:10.240" v="207" actId="14100"/>
        <pc:sldMkLst>
          <pc:docMk/>
          <pc:sldMk cId="433646111" sldId="268"/>
        </pc:sldMkLst>
        <pc:spChg chg="mod">
          <ac:chgData name="tetiana Kovenia" userId="cd47536ccebd2fdd" providerId="LiveId" clId="{9FA1D0CB-4E6B-482F-9775-6359592A709F}" dt="2026-03-13T10:18:48.075" v="206" actId="6549"/>
          <ac:spMkLst>
            <pc:docMk/>
            <pc:sldMk cId="433646111" sldId="268"/>
            <ac:spMk id="2" creationId="{72457DE7-E15F-19B6-FB83-CEA6458A7480}"/>
          </ac:spMkLst>
        </pc:spChg>
        <pc:spChg chg="add">
          <ac:chgData name="tetiana Kovenia" userId="cd47536ccebd2fdd" providerId="LiveId" clId="{9FA1D0CB-4E6B-482F-9775-6359592A709F}" dt="2026-03-13T10:18:36.159" v="199" actId="26606"/>
          <ac:spMkLst>
            <pc:docMk/>
            <pc:sldMk cId="433646111" sldId="268"/>
            <ac:spMk id="9" creationId="{BA533261-94EC-4494-86AB-1382C733332C}"/>
          </ac:spMkLst>
        </pc:spChg>
        <pc:spChg chg="add">
          <ac:chgData name="tetiana Kovenia" userId="cd47536ccebd2fdd" providerId="LiveId" clId="{9FA1D0CB-4E6B-482F-9775-6359592A709F}" dt="2026-03-13T10:18:36.159" v="199" actId="26606"/>
          <ac:spMkLst>
            <pc:docMk/>
            <pc:sldMk cId="433646111" sldId="268"/>
            <ac:spMk id="11" creationId="{B06ABDF2-57ED-4DC5-BB96-62CEE5DBDB5D}"/>
          </ac:spMkLst>
        </pc:spChg>
        <pc:spChg chg="add">
          <ac:chgData name="tetiana Kovenia" userId="cd47536ccebd2fdd" providerId="LiveId" clId="{9FA1D0CB-4E6B-482F-9775-6359592A709F}" dt="2026-03-13T10:18:36.159" v="199" actId="26606"/>
          <ac:spMkLst>
            <pc:docMk/>
            <pc:sldMk cId="433646111" sldId="268"/>
            <ac:spMk id="13" creationId="{06D5EDC2-3737-4DED-AB3C-B42358F81548}"/>
          </ac:spMkLst>
        </pc:spChg>
        <pc:spChg chg="add">
          <ac:chgData name="tetiana Kovenia" userId="cd47536ccebd2fdd" providerId="LiveId" clId="{9FA1D0CB-4E6B-482F-9775-6359592A709F}" dt="2026-03-13T10:18:36.159" v="199" actId="26606"/>
          <ac:spMkLst>
            <pc:docMk/>
            <pc:sldMk cId="433646111" sldId="268"/>
            <ac:spMk id="15" creationId="{089C1A08-A75B-45D5-8A9D-680682C13DA1}"/>
          </ac:spMkLst>
        </pc:spChg>
        <pc:spChg chg="add">
          <ac:chgData name="tetiana Kovenia" userId="cd47536ccebd2fdd" providerId="LiveId" clId="{9FA1D0CB-4E6B-482F-9775-6359592A709F}" dt="2026-03-13T10:18:36.159" v="199" actId="26606"/>
          <ac:spMkLst>
            <pc:docMk/>
            <pc:sldMk cId="433646111" sldId="268"/>
            <ac:spMk id="17" creationId="{51B4E1F8-DA38-44DA-8B73-7EC281F24066}"/>
          </ac:spMkLst>
        </pc:spChg>
        <pc:graphicFrameChg chg="add mod">
          <ac:chgData name="tetiana Kovenia" userId="cd47536ccebd2fdd" providerId="LiveId" clId="{9FA1D0CB-4E6B-482F-9775-6359592A709F}" dt="2026-03-13T10:19:10.240" v="207" actId="14100"/>
          <ac:graphicFrameMkLst>
            <pc:docMk/>
            <pc:sldMk cId="433646111" sldId="268"/>
            <ac:graphicFrameMk id="5" creationId="{44FA6C45-34B9-0A26-B5CF-4BB57EA6D4A3}"/>
          </ac:graphicFrameMkLst>
        </pc:graphicFrameChg>
      </pc:sldChg>
      <pc:sldChg chg="addSp modSp new mod setBg">
        <pc:chgData name="tetiana Kovenia" userId="cd47536ccebd2fdd" providerId="LiveId" clId="{9FA1D0CB-4E6B-482F-9775-6359592A709F}" dt="2026-03-13T10:45:57.460" v="289" actId="26606"/>
        <pc:sldMkLst>
          <pc:docMk/>
          <pc:sldMk cId="3650204624" sldId="269"/>
        </pc:sldMkLst>
        <pc:spChg chg="mod">
          <ac:chgData name="tetiana Kovenia" userId="cd47536ccebd2fdd" providerId="LiveId" clId="{9FA1D0CB-4E6B-482F-9775-6359592A709F}" dt="2026-03-13T10:45:57.460" v="289" actId="26606"/>
          <ac:spMkLst>
            <pc:docMk/>
            <pc:sldMk cId="3650204624" sldId="269"/>
            <ac:spMk id="2" creationId="{BC021A24-DE5F-0D60-5593-56B9E0F1491A}"/>
          </ac:spMkLst>
        </pc:spChg>
        <pc:spChg chg="mod">
          <ac:chgData name="tetiana Kovenia" userId="cd47536ccebd2fdd" providerId="LiveId" clId="{9FA1D0CB-4E6B-482F-9775-6359592A709F}" dt="2026-03-13T10:45:57.460" v="289" actId="26606"/>
          <ac:spMkLst>
            <pc:docMk/>
            <pc:sldMk cId="3650204624" sldId="269"/>
            <ac:spMk id="3" creationId="{D3BC5CCA-0F48-3391-170D-5C4A54DB458B}"/>
          </ac:spMkLst>
        </pc:spChg>
        <pc:spChg chg="add">
          <ac:chgData name="tetiana Kovenia" userId="cd47536ccebd2fdd" providerId="LiveId" clId="{9FA1D0CB-4E6B-482F-9775-6359592A709F}" dt="2026-03-13T10:45:57.460" v="289" actId="26606"/>
          <ac:spMkLst>
            <pc:docMk/>
            <pc:sldMk cId="3650204624" sldId="269"/>
            <ac:spMk id="8" creationId="{973CFC7D-374D-4D67-8994-8DA9D4E23B62}"/>
          </ac:spMkLst>
        </pc:spChg>
        <pc:spChg chg="add">
          <ac:chgData name="tetiana Kovenia" userId="cd47536ccebd2fdd" providerId="LiveId" clId="{9FA1D0CB-4E6B-482F-9775-6359592A709F}" dt="2026-03-13T10:45:57.460" v="289" actId="26606"/>
          <ac:spMkLst>
            <pc:docMk/>
            <pc:sldMk cId="3650204624" sldId="269"/>
            <ac:spMk id="10" creationId="{8F7FA731-5B6E-499C-926D-C2D2D4946616}"/>
          </ac:spMkLst>
        </pc:spChg>
        <pc:spChg chg="add">
          <ac:chgData name="tetiana Kovenia" userId="cd47536ccebd2fdd" providerId="LiveId" clId="{9FA1D0CB-4E6B-482F-9775-6359592A709F}" dt="2026-03-13T10:45:57.460" v="289" actId="26606"/>
          <ac:spMkLst>
            <pc:docMk/>
            <pc:sldMk cId="3650204624" sldId="269"/>
            <ac:spMk id="20" creationId="{8592B821-10D5-48C0-8022-A904844B7FF4}"/>
          </ac:spMkLst>
        </pc:spChg>
        <pc:grpChg chg="add">
          <ac:chgData name="tetiana Kovenia" userId="cd47536ccebd2fdd" providerId="LiveId" clId="{9FA1D0CB-4E6B-482F-9775-6359592A709F}" dt="2026-03-13T10:45:57.460" v="289" actId="26606"/>
          <ac:grpSpMkLst>
            <pc:docMk/>
            <pc:sldMk cId="3650204624" sldId="269"/>
            <ac:grpSpMk id="12" creationId="{3A09DD4A-71B1-4992-961C-FB007CA09D4E}"/>
          </ac:grpSpMkLst>
        </pc:gr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8B5BDC-7B29-47C2-B09B-CB3EF3E5364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C36833-E76E-480F-8BE4-2580EBE85655}">
      <dgm:prSet/>
      <dgm:spPr/>
      <dgm:t>
        <a:bodyPr/>
        <a:lstStyle/>
        <a:p>
          <a:r>
            <a:rPr lang="en-GB" b="0" i="0"/>
            <a:t>Introduction to M&amp;S.</a:t>
          </a:r>
          <a:endParaRPr lang="en-US"/>
        </a:p>
      </dgm:t>
    </dgm:pt>
    <dgm:pt modelId="{2FD49232-0C5F-4915-BE17-FB190EFD392C}" type="parTrans" cxnId="{9D8F290A-991F-4FAF-940E-640CA809C591}">
      <dgm:prSet/>
      <dgm:spPr/>
      <dgm:t>
        <a:bodyPr/>
        <a:lstStyle/>
        <a:p>
          <a:endParaRPr lang="en-US"/>
        </a:p>
      </dgm:t>
    </dgm:pt>
    <dgm:pt modelId="{C3D52736-5FFC-40CA-91D7-D58D42612116}" type="sibTrans" cxnId="{9D8F290A-991F-4FAF-940E-640CA809C591}">
      <dgm:prSet/>
      <dgm:spPr/>
      <dgm:t>
        <a:bodyPr/>
        <a:lstStyle/>
        <a:p>
          <a:endParaRPr lang="en-US"/>
        </a:p>
      </dgm:t>
    </dgm:pt>
    <dgm:pt modelId="{97372251-8B1C-4897-A7A2-7110594AEC9F}">
      <dgm:prSet/>
      <dgm:spPr/>
      <dgm:t>
        <a:bodyPr/>
        <a:lstStyle/>
        <a:p>
          <a:r>
            <a:rPr lang="en-GB" b="0" i="0"/>
            <a:t>Maslow’s Hierarchy of Needs: Overview.</a:t>
          </a:r>
          <a:endParaRPr lang="en-US"/>
        </a:p>
      </dgm:t>
    </dgm:pt>
    <dgm:pt modelId="{230F479E-6E85-4917-98EE-74A41FC0C8F4}" type="parTrans" cxnId="{75888FDD-165A-47C6-8967-2EE7B269FFA2}">
      <dgm:prSet/>
      <dgm:spPr/>
      <dgm:t>
        <a:bodyPr/>
        <a:lstStyle/>
        <a:p>
          <a:endParaRPr lang="en-US"/>
        </a:p>
      </dgm:t>
    </dgm:pt>
    <dgm:pt modelId="{46EC2954-3A8F-4C85-B27F-03271634EC0A}" type="sibTrans" cxnId="{75888FDD-165A-47C6-8967-2EE7B269FFA2}">
      <dgm:prSet/>
      <dgm:spPr/>
      <dgm:t>
        <a:bodyPr/>
        <a:lstStyle/>
        <a:p>
          <a:endParaRPr lang="en-US"/>
        </a:p>
      </dgm:t>
    </dgm:pt>
    <dgm:pt modelId="{03B8CAD8-7658-4452-8B0F-F15B661E61E1}">
      <dgm:prSet/>
      <dgm:spPr/>
      <dgm:t>
        <a:bodyPr/>
        <a:lstStyle/>
        <a:p>
          <a:r>
            <a:rPr lang="en-GB" b="0" i="0"/>
            <a:t>Motivating Junior Staff.</a:t>
          </a:r>
          <a:endParaRPr lang="en-US"/>
        </a:p>
      </dgm:t>
    </dgm:pt>
    <dgm:pt modelId="{AB634DA8-24AA-4CE7-AA69-BD7F5AFF24CB}" type="parTrans" cxnId="{A5EBE53F-D18C-404F-A5EB-D258E16AC270}">
      <dgm:prSet/>
      <dgm:spPr/>
      <dgm:t>
        <a:bodyPr/>
        <a:lstStyle/>
        <a:p>
          <a:endParaRPr lang="en-US"/>
        </a:p>
      </dgm:t>
    </dgm:pt>
    <dgm:pt modelId="{9085EF17-2D1E-454C-9A15-960212824D96}" type="sibTrans" cxnId="{A5EBE53F-D18C-404F-A5EB-D258E16AC270}">
      <dgm:prSet/>
      <dgm:spPr/>
      <dgm:t>
        <a:bodyPr/>
        <a:lstStyle/>
        <a:p>
          <a:endParaRPr lang="en-US"/>
        </a:p>
      </dgm:t>
    </dgm:pt>
    <dgm:pt modelId="{25A3CF59-DD47-4D5B-B42A-FFA654842B0E}">
      <dgm:prSet/>
      <dgm:spPr/>
      <dgm:t>
        <a:bodyPr/>
        <a:lstStyle/>
        <a:p>
          <a:r>
            <a:rPr lang="en-GB" b="0" i="0"/>
            <a:t>Motivating Middle Staff/Supervisors.</a:t>
          </a:r>
          <a:endParaRPr lang="en-US"/>
        </a:p>
      </dgm:t>
    </dgm:pt>
    <dgm:pt modelId="{32D2091A-F3CA-4B51-AF61-27E4CF31B1A6}" type="parTrans" cxnId="{7C5DC3FE-6DA7-4936-8FA5-506F0D0536B2}">
      <dgm:prSet/>
      <dgm:spPr/>
      <dgm:t>
        <a:bodyPr/>
        <a:lstStyle/>
        <a:p>
          <a:endParaRPr lang="en-US"/>
        </a:p>
      </dgm:t>
    </dgm:pt>
    <dgm:pt modelId="{27726C4E-047F-40F2-9277-B3DE647299EC}" type="sibTrans" cxnId="{7C5DC3FE-6DA7-4936-8FA5-506F0D0536B2}">
      <dgm:prSet/>
      <dgm:spPr/>
      <dgm:t>
        <a:bodyPr/>
        <a:lstStyle/>
        <a:p>
          <a:endParaRPr lang="en-US"/>
        </a:p>
      </dgm:t>
    </dgm:pt>
    <dgm:pt modelId="{2F6B2DD8-1F2C-4392-B1EB-E9D47D52CC1C}">
      <dgm:prSet/>
      <dgm:spPr/>
      <dgm:t>
        <a:bodyPr/>
        <a:lstStyle/>
        <a:p>
          <a:r>
            <a:rPr lang="en-GB" b="0" i="0"/>
            <a:t>Motivating Managers.</a:t>
          </a:r>
          <a:endParaRPr lang="en-US"/>
        </a:p>
      </dgm:t>
    </dgm:pt>
    <dgm:pt modelId="{2E522B4F-16DC-4FEA-9BB9-5A8552F67AB8}" type="parTrans" cxnId="{019D2574-FFE1-466E-AD68-00E05F7CB195}">
      <dgm:prSet/>
      <dgm:spPr/>
      <dgm:t>
        <a:bodyPr/>
        <a:lstStyle/>
        <a:p>
          <a:endParaRPr lang="en-US"/>
        </a:p>
      </dgm:t>
    </dgm:pt>
    <dgm:pt modelId="{3622E96D-8F56-4234-82DE-98FE8930CA43}" type="sibTrans" cxnId="{019D2574-FFE1-466E-AD68-00E05F7CB195}">
      <dgm:prSet/>
      <dgm:spPr/>
      <dgm:t>
        <a:bodyPr/>
        <a:lstStyle/>
        <a:p>
          <a:endParaRPr lang="en-US"/>
        </a:p>
      </dgm:t>
    </dgm:pt>
    <dgm:pt modelId="{20D6C9A9-8A62-4500-9DA0-191B81BE2480}">
      <dgm:prSet/>
      <dgm:spPr/>
      <dgm:t>
        <a:bodyPr/>
        <a:lstStyle/>
        <a:p>
          <a:r>
            <a:rPr lang="en-GB" b="0" i="0"/>
            <a:t>Comparative Analysis.</a:t>
          </a:r>
          <a:endParaRPr lang="en-US"/>
        </a:p>
      </dgm:t>
    </dgm:pt>
    <dgm:pt modelId="{96CE771F-D958-45E3-938F-8B0978494D5C}" type="parTrans" cxnId="{005C5386-9D04-4AE8-8ABC-87FF31FA26E2}">
      <dgm:prSet/>
      <dgm:spPr/>
      <dgm:t>
        <a:bodyPr/>
        <a:lstStyle/>
        <a:p>
          <a:endParaRPr lang="en-US"/>
        </a:p>
      </dgm:t>
    </dgm:pt>
    <dgm:pt modelId="{171B3196-1031-4B06-86C4-A11CC13E3588}" type="sibTrans" cxnId="{005C5386-9D04-4AE8-8ABC-87FF31FA26E2}">
      <dgm:prSet/>
      <dgm:spPr/>
      <dgm:t>
        <a:bodyPr/>
        <a:lstStyle/>
        <a:p>
          <a:endParaRPr lang="en-US"/>
        </a:p>
      </dgm:t>
    </dgm:pt>
    <dgm:pt modelId="{AF9B8620-21BD-46FF-95D4-1B5E1A8A7152}">
      <dgm:prSet/>
      <dgm:spPr/>
      <dgm:t>
        <a:bodyPr/>
        <a:lstStyle/>
        <a:p>
          <a:r>
            <a:rPr lang="en-GB" b="0" i="0"/>
            <a:t>Conclusion &amp; References.</a:t>
          </a:r>
          <a:endParaRPr lang="en-US"/>
        </a:p>
      </dgm:t>
    </dgm:pt>
    <dgm:pt modelId="{2FA7A263-A108-4483-A034-CDB31D7A8B4E}" type="parTrans" cxnId="{402DD948-BCBD-4FDE-999F-34E9B8AABDE7}">
      <dgm:prSet/>
      <dgm:spPr/>
      <dgm:t>
        <a:bodyPr/>
        <a:lstStyle/>
        <a:p>
          <a:endParaRPr lang="en-US"/>
        </a:p>
      </dgm:t>
    </dgm:pt>
    <dgm:pt modelId="{A442A478-359A-48C9-903A-19CE759CCEFD}" type="sibTrans" cxnId="{402DD948-BCBD-4FDE-999F-34E9B8AABDE7}">
      <dgm:prSet/>
      <dgm:spPr/>
      <dgm:t>
        <a:bodyPr/>
        <a:lstStyle/>
        <a:p>
          <a:endParaRPr lang="en-US"/>
        </a:p>
      </dgm:t>
    </dgm:pt>
    <dgm:pt modelId="{5E70637D-578A-41C9-9895-879B4A803D43}" type="pres">
      <dgm:prSet presAssocID="{C98B5BDC-7B29-47C2-B09B-CB3EF3E53642}" presName="vert0" presStyleCnt="0">
        <dgm:presLayoutVars>
          <dgm:dir/>
          <dgm:animOne val="branch"/>
          <dgm:animLvl val="lvl"/>
        </dgm:presLayoutVars>
      </dgm:prSet>
      <dgm:spPr/>
    </dgm:pt>
    <dgm:pt modelId="{B3183884-CC1E-4970-8541-AF2FF941BF00}" type="pres">
      <dgm:prSet presAssocID="{A7C36833-E76E-480F-8BE4-2580EBE85655}" presName="thickLine" presStyleLbl="alignNode1" presStyleIdx="0" presStyleCnt="7"/>
      <dgm:spPr/>
    </dgm:pt>
    <dgm:pt modelId="{F86D2358-28B6-4ACD-BEBD-0475F45B8E81}" type="pres">
      <dgm:prSet presAssocID="{A7C36833-E76E-480F-8BE4-2580EBE85655}" presName="horz1" presStyleCnt="0"/>
      <dgm:spPr/>
    </dgm:pt>
    <dgm:pt modelId="{E7E19648-5DB1-43CD-81B5-0923CDBD63F6}" type="pres">
      <dgm:prSet presAssocID="{A7C36833-E76E-480F-8BE4-2580EBE85655}" presName="tx1" presStyleLbl="revTx" presStyleIdx="0" presStyleCnt="7"/>
      <dgm:spPr/>
    </dgm:pt>
    <dgm:pt modelId="{CD81D4AD-1E00-4113-9E5E-17AF747890B1}" type="pres">
      <dgm:prSet presAssocID="{A7C36833-E76E-480F-8BE4-2580EBE85655}" presName="vert1" presStyleCnt="0"/>
      <dgm:spPr/>
    </dgm:pt>
    <dgm:pt modelId="{31EEA2A9-75BF-4909-9A56-F24FF71410DD}" type="pres">
      <dgm:prSet presAssocID="{97372251-8B1C-4897-A7A2-7110594AEC9F}" presName="thickLine" presStyleLbl="alignNode1" presStyleIdx="1" presStyleCnt="7"/>
      <dgm:spPr/>
    </dgm:pt>
    <dgm:pt modelId="{B716603D-7997-4EA3-B79B-D499A3B20447}" type="pres">
      <dgm:prSet presAssocID="{97372251-8B1C-4897-A7A2-7110594AEC9F}" presName="horz1" presStyleCnt="0"/>
      <dgm:spPr/>
    </dgm:pt>
    <dgm:pt modelId="{BBA5D8D5-0EE9-4D42-B259-18B8DE27F997}" type="pres">
      <dgm:prSet presAssocID="{97372251-8B1C-4897-A7A2-7110594AEC9F}" presName="tx1" presStyleLbl="revTx" presStyleIdx="1" presStyleCnt="7"/>
      <dgm:spPr/>
    </dgm:pt>
    <dgm:pt modelId="{9EF5E17C-62BC-441E-BF0A-55D26FC7EA8A}" type="pres">
      <dgm:prSet presAssocID="{97372251-8B1C-4897-A7A2-7110594AEC9F}" presName="vert1" presStyleCnt="0"/>
      <dgm:spPr/>
    </dgm:pt>
    <dgm:pt modelId="{B86D7C84-3BEB-4735-8070-8563613047EA}" type="pres">
      <dgm:prSet presAssocID="{03B8CAD8-7658-4452-8B0F-F15B661E61E1}" presName="thickLine" presStyleLbl="alignNode1" presStyleIdx="2" presStyleCnt="7"/>
      <dgm:spPr/>
    </dgm:pt>
    <dgm:pt modelId="{32D20DB3-A40D-421B-8054-27A2FF01DD08}" type="pres">
      <dgm:prSet presAssocID="{03B8CAD8-7658-4452-8B0F-F15B661E61E1}" presName="horz1" presStyleCnt="0"/>
      <dgm:spPr/>
    </dgm:pt>
    <dgm:pt modelId="{547D597C-AED5-4B3F-814F-8E02B67576DD}" type="pres">
      <dgm:prSet presAssocID="{03B8CAD8-7658-4452-8B0F-F15B661E61E1}" presName="tx1" presStyleLbl="revTx" presStyleIdx="2" presStyleCnt="7"/>
      <dgm:spPr/>
    </dgm:pt>
    <dgm:pt modelId="{9416D2C4-6960-4D60-AD88-6A249587A153}" type="pres">
      <dgm:prSet presAssocID="{03B8CAD8-7658-4452-8B0F-F15B661E61E1}" presName="vert1" presStyleCnt="0"/>
      <dgm:spPr/>
    </dgm:pt>
    <dgm:pt modelId="{C70E953A-E173-4453-B272-19E40B1E01D8}" type="pres">
      <dgm:prSet presAssocID="{25A3CF59-DD47-4D5B-B42A-FFA654842B0E}" presName="thickLine" presStyleLbl="alignNode1" presStyleIdx="3" presStyleCnt="7"/>
      <dgm:spPr/>
    </dgm:pt>
    <dgm:pt modelId="{720E5497-5C1B-4C4C-B010-74411C38EF97}" type="pres">
      <dgm:prSet presAssocID="{25A3CF59-DD47-4D5B-B42A-FFA654842B0E}" presName="horz1" presStyleCnt="0"/>
      <dgm:spPr/>
    </dgm:pt>
    <dgm:pt modelId="{3865F631-1177-44FB-A6B4-2BF472535D86}" type="pres">
      <dgm:prSet presAssocID="{25A3CF59-DD47-4D5B-B42A-FFA654842B0E}" presName="tx1" presStyleLbl="revTx" presStyleIdx="3" presStyleCnt="7"/>
      <dgm:spPr/>
    </dgm:pt>
    <dgm:pt modelId="{8AE76613-33A1-4CC2-8DED-0EB3A3F0151D}" type="pres">
      <dgm:prSet presAssocID="{25A3CF59-DD47-4D5B-B42A-FFA654842B0E}" presName="vert1" presStyleCnt="0"/>
      <dgm:spPr/>
    </dgm:pt>
    <dgm:pt modelId="{A821DF5B-F5AB-4CC5-9C5A-7F330C57725D}" type="pres">
      <dgm:prSet presAssocID="{2F6B2DD8-1F2C-4392-B1EB-E9D47D52CC1C}" presName="thickLine" presStyleLbl="alignNode1" presStyleIdx="4" presStyleCnt="7"/>
      <dgm:spPr/>
    </dgm:pt>
    <dgm:pt modelId="{09393554-1910-407C-9432-2F2F7FCBC40A}" type="pres">
      <dgm:prSet presAssocID="{2F6B2DD8-1F2C-4392-B1EB-E9D47D52CC1C}" presName="horz1" presStyleCnt="0"/>
      <dgm:spPr/>
    </dgm:pt>
    <dgm:pt modelId="{ABE80226-067C-4964-AAFB-DBE1099BFD51}" type="pres">
      <dgm:prSet presAssocID="{2F6B2DD8-1F2C-4392-B1EB-E9D47D52CC1C}" presName="tx1" presStyleLbl="revTx" presStyleIdx="4" presStyleCnt="7"/>
      <dgm:spPr/>
    </dgm:pt>
    <dgm:pt modelId="{60B8EA35-0564-4087-A334-1BE5DBF321BF}" type="pres">
      <dgm:prSet presAssocID="{2F6B2DD8-1F2C-4392-B1EB-E9D47D52CC1C}" presName="vert1" presStyleCnt="0"/>
      <dgm:spPr/>
    </dgm:pt>
    <dgm:pt modelId="{4C52ECDA-93B2-43A0-A3CD-BF90B6E92ABF}" type="pres">
      <dgm:prSet presAssocID="{20D6C9A9-8A62-4500-9DA0-191B81BE2480}" presName="thickLine" presStyleLbl="alignNode1" presStyleIdx="5" presStyleCnt="7"/>
      <dgm:spPr/>
    </dgm:pt>
    <dgm:pt modelId="{09EDE062-676C-4200-A2C1-A5CBA4285F3A}" type="pres">
      <dgm:prSet presAssocID="{20D6C9A9-8A62-4500-9DA0-191B81BE2480}" presName="horz1" presStyleCnt="0"/>
      <dgm:spPr/>
    </dgm:pt>
    <dgm:pt modelId="{9A7F3A81-8476-4012-9115-D814B653AD6E}" type="pres">
      <dgm:prSet presAssocID="{20D6C9A9-8A62-4500-9DA0-191B81BE2480}" presName="tx1" presStyleLbl="revTx" presStyleIdx="5" presStyleCnt="7"/>
      <dgm:spPr/>
    </dgm:pt>
    <dgm:pt modelId="{DD12BC62-A32C-4CDE-80BB-5E17443460CC}" type="pres">
      <dgm:prSet presAssocID="{20D6C9A9-8A62-4500-9DA0-191B81BE2480}" presName="vert1" presStyleCnt="0"/>
      <dgm:spPr/>
    </dgm:pt>
    <dgm:pt modelId="{1AFEB15F-8A2C-4639-AF85-660E72E1B287}" type="pres">
      <dgm:prSet presAssocID="{AF9B8620-21BD-46FF-95D4-1B5E1A8A7152}" presName="thickLine" presStyleLbl="alignNode1" presStyleIdx="6" presStyleCnt="7"/>
      <dgm:spPr/>
    </dgm:pt>
    <dgm:pt modelId="{5B8B482A-20B3-4D06-969D-AEE11773363D}" type="pres">
      <dgm:prSet presAssocID="{AF9B8620-21BD-46FF-95D4-1B5E1A8A7152}" presName="horz1" presStyleCnt="0"/>
      <dgm:spPr/>
    </dgm:pt>
    <dgm:pt modelId="{DCA4FD4A-B3FA-4EAA-9EF8-422D940A719E}" type="pres">
      <dgm:prSet presAssocID="{AF9B8620-21BD-46FF-95D4-1B5E1A8A7152}" presName="tx1" presStyleLbl="revTx" presStyleIdx="6" presStyleCnt="7"/>
      <dgm:spPr/>
    </dgm:pt>
    <dgm:pt modelId="{EF2B57CA-95E6-4ED9-9AB6-1EA1FADFC99F}" type="pres">
      <dgm:prSet presAssocID="{AF9B8620-21BD-46FF-95D4-1B5E1A8A7152}" presName="vert1" presStyleCnt="0"/>
      <dgm:spPr/>
    </dgm:pt>
  </dgm:ptLst>
  <dgm:cxnLst>
    <dgm:cxn modelId="{99C5CF05-82B8-486B-86D3-B6C71C650987}" type="presOf" srcId="{AF9B8620-21BD-46FF-95D4-1B5E1A8A7152}" destId="{DCA4FD4A-B3FA-4EAA-9EF8-422D940A719E}" srcOrd="0" destOrd="0" presId="urn:microsoft.com/office/officeart/2008/layout/LinedList"/>
    <dgm:cxn modelId="{9D8F290A-991F-4FAF-940E-640CA809C591}" srcId="{C98B5BDC-7B29-47C2-B09B-CB3EF3E53642}" destId="{A7C36833-E76E-480F-8BE4-2580EBE85655}" srcOrd="0" destOrd="0" parTransId="{2FD49232-0C5F-4915-BE17-FB190EFD392C}" sibTransId="{C3D52736-5FFC-40CA-91D7-D58D42612116}"/>
    <dgm:cxn modelId="{BBE7880B-2ACE-4C2E-B9E9-1443D20786F7}" type="presOf" srcId="{C98B5BDC-7B29-47C2-B09B-CB3EF3E53642}" destId="{5E70637D-578A-41C9-9895-879B4A803D43}" srcOrd="0" destOrd="0" presId="urn:microsoft.com/office/officeart/2008/layout/LinedList"/>
    <dgm:cxn modelId="{1C34F626-803E-4682-967B-F6C7BD4D8949}" type="presOf" srcId="{97372251-8B1C-4897-A7A2-7110594AEC9F}" destId="{BBA5D8D5-0EE9-4D42-B259-18B8DE27F997}" srcOrd="0" destOrd="0" presId="urn:microsoft.com/office/officeart/2008/layout/LinedList"/>
    <dgm:cxn modelId="{A5EBE53F-D18C-404F-A5EB-D258E16AC270}" srcId="{C98B5BDC-7B29-47C2-B09B-CB3EF3E53642}" destId="{03B8CAD8-7658-4452-8B0F-F15B661E61E1}" srcOrd="2" destOrd="0" parTransId="{AB634DA8-24AA-4CE7-AA69-BD7F5AFF24CB}" sibTransId="{9085EF17-2D1E-454C-9A15-960212824D96}"/>
    <dgm:cxn modelId="{402DD948-BCBD-4FDE-999F-34E9B8AABDE7}" srcId="{C98B5BDC-7B29-47C2-B09B-CB3EF3E53642}" destId="{AF9B8620-21BD-46FF-95D4-1B5E1A8A7152}" srcOrd="6" destOrd="0" parTransId="{2FA7A263-A108-4483-A034-CDB31D7A8B4E}" sibTransId="{A442A478-359A-48C9-903A-19CE759CCEFD}"/>
    <dgm:cxn modelId="{019D2574-FFE1-466E-AD68-00E05F7CB195}" srcId="{C98B5BDC-7B29-47C2-B09B-CB3EF3E53642}" destId="{2F6B2DD8-1F2C-4392-B1EB-E9D47D52CC1C}" srcOrd="4" destOrd="0" parTransId="{2E522B4F-16DC-4FEA-9BB9-5A8552F67AB8}" sibTransId="{3622E96D-8F56-4234-82DE-98FE8930CA43}"/>
    <dgm:cxn modelId="{C5E4887F-4B1C-4A91-9385-49F7EAE64C52}" type="presOf" srcId="{25A3CF59-DD47-4D5B-B42A-FFA654842B0E}" destId="{3865F631-1177-44FB-A6B4-2BF472535D86}" srcOrd="0" destOrd="0" presId="urn:microsoft.com/office/officeart/2008/layout/LinedList"/>
    <dgm:cxn modelId="{3A828483-0424-40DB-B035-C1D0493F0C61}" type="presOf" srcId="{2F6B2DD8-1F2C-4392-B1EB-E9D47D52CC1C}" destId="{ABE80226-067C-4964-AAFB-DBE1099BFD51}" srcOrd="0" destOrd="0" presId="urn:microsoft.com/office/officeart/2008/layout/LinedList"/>
    <dgm:cxn modelId="{005C5386-9D04-4AE8-8ABC-87FF31FA26E2}" srcId="{C98B5BDC-7B29-47C2-B09B-CB3EF3E53642}" destId="{20D6C9A9-8A62-4500-9DA0-191B81BE2480}" srcOrd="5" destOrd="0" parTransId="{96CE771F-D958-45E3-938F-8B0978494D5C}" sibTransId="{171B3196-1031-4B06-86C4-A11CC13E3588}"/>
    <dgm:cxn modelId="{0E946B97-98EB-4880-ABDB-89D5BA3F31B7}" type="presOf" srcId="{20D6C9A9-8A62-4500-9DA0-191B81BE2480}" destId="{9A7F3A81-8476-4012-9115-D814B653AD6E}" srcOrd="0" destOrd="0" presId="urn:microsoft.com/office/officeart/2008/layout/LinedList"/>
    <dgm:cxn modelId="{26CF18C4-E617-4845-BC6A-C0FDD030674E}" type="presOf" srcId="{A7C36833-E76E-480F-8BE4-2580EBE85655}" destId="{E7E19648-5DB1-43CD-81B5-0923CDBD63F6}" srcOrd="0" destOrd="0" presId="urn:microsoft.com/office/officeart/2008/layout/LinedList"/>
    <dgm:cxn modelId="{273700D8-524E-4926-BDF7-6F6E4459FC19}" type="presOf" srcId="{03B8CAD8-7658-4452-8B0F-F15B661E61E1}" destId="{547D597C-AED5-4B3F-814F-8E02B67576DD}" srcOrd="0" destOrd="0" presId="urn:microsoft.com/office/officeart/2008/layout/LinedList"/>
    <dgm:cxn modelId="{75888FDD-165A-47C6-8967-2EE7B269FFA2}" srcId="{C98B5BDC-7B29-47C2-B09B-CB3EF3E53642}" destId="{97372251-8B1C-4897-A7A2-7110594AEC9F}" srcOrd="1" destOrd="0" parTransId="{230F479E-6E85-4917-98EE-74A41FC0C8F4}" sibTransId="{46EC2954-3A8F-4C85-B27F-03271634EC0A}"/>
    <dgm:cxn modelId="{7C5DC3FE-6DA7-4936-8FA5-506F0D0536B2}" srcId="{C98B5BDC-7B29-47C2-B09B-CB3EF3E53642}" destId="{25A3CF59-DD47-4D5B-B42A-FFA654842B0E}" srcOrd="3" destOrd="0" parTransId="{32D2091A-F3CA-4B51-AF61-27E4CF31B1A6}" sibTransId="{27726C4E-047F-40F2-9277-B3DE647299EC}"/>
    <dgm:cxn modelId="{32B6C0D2-761A-49B3-9762-5CDA9F7BA892}" type="presParOf" srcId="{5E70637D-578A-41C9-9895-879B4A803D43}" destId="{B3183884-CC1E-4970-8541-AF2FF941BF00}" srcOrd="0" destOrd="0" presId="urn:microsoft.com/office/officeart/2008/layout/LinedList"/>
    <dgm:cxn modelId="{6EB07A0C-2C03-4134-921C-D8387F75A429}" type="presParOf" srcId="{5E70637D-578A-41C9-9895-879B4A803D43}" destId="{F86D2358-28B6-4ACD-BEBD-0475F45B8E81}" srcOrd="1" destOrd="0" presId="urn:microsoft.com/office/officeart/2008/layout/LinedList"/>
    <dgm:cxn modelId="{495145FD-DBDB-4C2E-BBEA-CDD998E5073F}" type="presParOf" srcId="{F86D2358-28B6-4ACD-BEBD-0475F45B8E81}" destId="{E7E19648-5DB1-43CD-81B5-0923CDBD63F6}" srcOrd="0" destOrd="0" presId="urn:microsoft.com/office/officeart/2008/layout/LinedList"/>
    <dgm:cxn modelId="{8D19EA18-0529-44E4-B2F3-B00127748781}" type="presParOf" srcId="{F86D2358-28B6-4ACD-BEBD-0475F45B8E81}" destId="{CD81D4AD-1E00-4113-9E5E-17AF747890B1}" srcOrd="1" destOrd="0" presId="urn:microsoft.com/office/officeart/2008/layout/LinedList"/>
    <dgm:cxn modelId="{C1E7FCD0-BEC8-4E7F-BE4C-088ADB99A2AE}" type="presParOf" srcId="{5E70637D-578A-41C9-9895-879B4A803D43}" destId="{31EEA2A9-75BF-4909-9A56-F24FF71410DD}" srcOrd="2" destOrd="0" presId="urn:microsoft.com/office/officeart/2008/layout/LinedList"/>
    <dgm:cxn modelId="{D898D619-6B0D-44F1-BFC7-176B1B25C4FF}" type="presParOf" srcId="{5E70637D-578A-41C9-9895-879B4A803D43}" destId="{B716603D-7997-4EA3-B79B-D499A3B20447}" srcOrd="3" destOrd="0" presId="urn:microsoft.com/office/officeart/2008/layout/LinedList"/>
    <dgm:cxn modelId="{7F646DD3-E70D-44B5-9712-ED5B12F62ED1}" type="presParOf" srcId="{B716603D-7997-4EA3-B79B-D499A3B20447}" destId="{BBA5D8D5-0EE9-4D42-B259-18B8DE27F997}" srcOrd="0" destOrd="0" presId="urn:microsoft.com/office/officeart/2008/layout/LinedList"/>
    <dgm:cxn modelId="{ED224829-4558-436D-A832-186A1AAB9092}" type="presParOf" srcId="{B716603D-7997-4EA3-B79B-D499A3B20447}" destId="{9EF5E17C-62BC-441E-BF0A-55D26FC7EA8A}" srcOrd="1" destOrd="0" presId="urn:microsoft.com/office/officeart/2008/layout/LinedList"/>
    <dgm:cxn modelId="{E37191B8-B5F4-4865-91FA-311E84E1DBDB}" type="presParOf" srcId="{5E70637D-578A-41C9-9895-879B4A803D43}" destId="{B86D7C84-3BEB-4735-8070-8563613047EA}" srcOrd="4" destOrd="0" presId="urn:microsoft.com/office/officeart/2008/layout/LinedList"/>
    <dgm:cxn modelId="{82CCD3D9-2800-4044-9777-27DF5C2F48A0}" type="presParOf" srcId="{5E70637D-578A-41C9-9895-879B4A803D43}" destId="{32D20DB3-A40D-421B-8054-27A2FF01DD08}" srcOrd="5" destOrd="0" presId="urn:microsoft.com/office/officeart/2008/layout/LinedList"/>
    <dgm:cxn modelId="{1DEC39E4-51F5-4478-B409-4540B61D4553}" type="presParOf" srcId="{32D20DB3-A40D-421B-8054-27A2FF01DD08}" destId="{547D597C-AED5-4B3F-814F-8E02B67576DD}" srcOrd="0" destOrd="0" presId="urn:microsoft.com/office/officeart/2008/layout/LinedList"/>
    <dgm:cxn modelId="{FBF00046-4963-4AB1-B596-1A442A753445}" type="presParOf" srcId="{32D20DB3-A40D-421B-8054-27A2FF01DD08}" destId="{9416D2C4-6960-4D60-AD88-6A249587A153}" srcOrd="1" destOrd="0" presId="urn:microsoft.com/office/officeart/2008/layout/LinedList"/>
    <dgm:cxn modelId="{25C76020-92F7-4F00-BC1E-371555B58467}" type="presParOf" srcId="{5E70637D-578A-41C9-9895-879B4A803D43}" destId="{C70E953A-E173-4453-B272-19E40B1E01D8}" srcOrd="6" destOrd="0" presId="urn:microsoft.com/office/officeart/2008/layout/LinedList"/>
    <dgm:cxn modelId="{FF2329C9-C22F-442E-A808-2D13DF35EC37}" type="presParOf" srcId="{5E70637D-578A-41C9-9895-879B4A803D43}" destId="{720E5497-5C1B-4C4C-B010-74411C38EF97}" srcOrd="7" destOrd="0" presId="urn:microsoft.com/office/officeart/2008/layout/LinedList"/>
    <dgm:cxn modelId="{4548AF7B-422A-421C-9B59-578C988E8D2B}" type="presParOf" srcId="{720E5497-5C1B-4C4C-B010-74411C38EF97}" destId="{3865F631-1177-44FB-A6B4-2BF472535D86}" srcOrd="0" destOrd="0" presId="urn:microsoft.com/office/officeart/2008/layout/LinedList"/>
    <dgm:cxn modelId="{EB215F94-E375-47AF-8BF4-BBB685117C9F}" type="presParOf" srcId="{720E5497-5C1B-4C4C-B010-74411C38EF97}" destId="{8AE76613-33A1-4CC2-8DED-0EB3A3F0151D}" srcOrd="1" destOrd="0" presId="urn:microsoft.com/office/officeart/2008/layout/LinedList"/>
    <dgm:cxn modelId="{03AF67CB-254C-421C-B01C-E3712E5FEF02}" type="presParOf" srcId="{5E70637D-578A-41C9-9895-879B4A803D43}" destId="{A821DF5B-F5AB-4CC5-9C5A-7F330C57725D}" srcOrd="8" destOrd="0" presId="urn:microsoft.com/office/officeart/2008/layout/LinedList"/>
    <dgm:cxn modelId="{D0C30403-8818-48E9-A6F0-DBABD7BBDB27}" type="presParOf" srcId="{5E70637D-578A-41C9-9895-879B4A803D43}" destId="{09393554-1910-407C-9432-2F2F7FCBC40A}" srcOrd="9" destOrd="0" presId="urn:microsoft.com/office/officeart/2008/layout/LinedList"/>
    <dgm:cxn modelId="{1EB992FB-BC96-4734-9747-6FE3678E70C3}" type="presParOf" srcId="{09393554-1910-407C-9432-2F2F7FCBC40A}" destId="{ABE80226-067C-4964-AAFB-DBE1099BFD51}" srcOrd="0" destOrd="0" presId="urn:microsoft.com/office/officeart/2008/layout/LinedList"/>
    <dgm:cxn modelId="{AB6BAACE-926F-4BD1-975F-88F96B36B54E}" type="presParOf" srcId="{09393554-1910-407C-9432-2F2F7FCBC40A}" destId="{60B8EA35-0564-4087-A334-1BE5DBF321BF}" srcOrd="1" destOrd="0" presId="urn:microsoft.com/office/officeart/2008/layout/LinedList"/>
    <dgm:cxn modelId="{5BB8E7B8-87FE-4EB9-86CC-8AB6CE969DF3}" type="presParOf" srcId="{5E70637D-578A-41C9-9895-879B4A803D43}" destId="{4C52ECDA-93B2-43A0-A3CD-BF90B6E92ABF}" srcOrd="10" destOrd="0" presId="urn:microsoft.com/office/officeart/2008/layout/LinedList"/>
    <dgm:cxn modelId="{A394874A-733A-4317-B052-19D6AC95FD13}" type="presParOf" srcId="{5E70637D-578A-41C9-9895-879B4A803D43}" destId="{09EDE062-676C-4200-A2C1-A5CBA4285F3A}" srcOrd="11" destOrd="0" presId="urn:microsoft.com/office/officeart/2008/layout/LinedList"/>
    <dgm:cxn modelId="{BC6E42AC-2371-416A-BACE-7C62CFFD0927}" type="presParOf" srcId="{09EDE062-676C-4200-A2C1-A5CBA4285F3A}" destId="{9A7F3A81-8476-4012-9115-D814B653AD6E}" srcOrd="0" destOrd="0" presId="urn:microsoft.com/office/officeart/2008/layout/LinedList"/>
    <dgm:cxn modelId="{ADC7DD0C-E7B4-42EC-B301-DA4D2B47945E}" type="presParOf" srcId="{09EDE062-676C-4200-A2C1-A5CBA4285F3A}" destId="{DD12BC62-A32C-4CDE-80BB-5E17443460CC}" srcOrd="1" destOrd="0" presId="urn:microsoft.com/office/officeart/2008/layout/LinedList"/>
    <dgm:cxn modelId="{ADECB274-E291-4D2A-B782-4F39956C1932}" type="presParOf" srcId="{5E70637D-578A-41C9-9895-879B4A803D43}" destId="{1AFEB15F-8A2C-4639-AF85-660E72E1B287}" srcOrd="12" destOrd="0" presId="urn:microsoft.com/office/officeart/2008/layout/LinedList"/>
    <dgm:cxn modelId="{73A80F03-2858-46D1-B966-7959DEB94334}" type="presParOf" srcId="{5E70637D-578A-41C9-9895-879B4A803D43}" destId="{5B8B482A-20B3-4D06-969D-AEE11773363D}" srcOrd="13" destOrd="0" presId="urn:microsoft.com/office/officeart/2008/layout/LinedList"/>
    <dgm:cxn modelId="{6ED86F19-913E-46DA-A53D-2F14B81E98AB}" type="presParOf" srcId="{5B8B482A-20B3-4D06-969D-AEE11773363D}" destId="{DCA4FD4A-B3FA-4EAA-9EF8-422D940A719E}" srcOrd="0" destOrd="0" presId="urn:microsoft.com/office/officeart/2008/layout/LinedList"/>
    <dgm:cxn modelId="{2613F7DD-A117-4B07-94C7-7396A5FBD040}" type="presParOf" srcId="{5B8B482A-20B3-4D06-969D-AEE11773363D}" destId="{EF2B57CA-95E6-4ED9-9AB6-1EA1FADFC9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3B988-2395-4722-B667-C86FB451CDB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2DC099-596C-4BA8-9FC2-F0E28DBB7FF7}">
      <dgm:prSet custT="1"/>
      <dgm:spPr/>
      <dgm:t>
        <a:bodyPr/>
        <a:lstStyle/>
        <a:p>
          <a:r>
            <a:rPr lang="en-GB" sz="1600" b="1" i="0" dirty="0">
              <a:latin typeface="Arial" panose="020B0604020202020204" pitchFamily="34" charset="0"/>
              <a:cs typeface="Arial" panose="020B0604020202020204" pitchFamily="34" charset="0"/>
            </a:rPr>
            <a:t>Title: Job Analysis &amp; Description: Customer Assistant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F4BF12-F943-4D9A-82BB-53610D66E915}" type="parTrans" cxnId="{6DD0163C-3CA3-48D3-BD21-6B1C3805300C}">
      <dgm:prSet/>
      <dgm:spPr/>
      <dgm:t>
        <a:bodyPr/>
        <a:lstStyle/>
        <a:p>
          <a:endParaRPr lang="en-US"/>
        </a:p>
      </dgm:t>
    </dgm:pt>
    <dgm:pt modelId="{4D44E8CC-A60C-455B-86BD-0290D39CD85D}" type="sibTrans" cxnId="{6DD0163C-3CA3-48D3-BD21-6B1C3805300C}">
      <dgm:prSet/>
      <dgm:spPr/>
      <dgm:t>
        <a:bodyPr/>
        <a:lstStyle/>
        <a:p>
          <a:endParaRPr lang="en-US"/>
        </a:p>
      </dgm:t>
    </dgm:pt>
    <dgm:pt modelId="{B2616D6B-C3D2-45F3-8C5E-A9FE5A86147A}">
      <dgm:prSet custT="1"/>
      <dgm:spPr/>
      <dgm:t>
        <a:bodyPr/>
        <a:lstStyle/>
        <a:p>
          <a:r>
            <a:rPr lang="en-GB" sz="1400" b="1" i="0" dirty="0">
              <a:latin typeface="Arial" panose="020B0604020202020204" pitchFamily="34" charset="0"/>
              <a:cs typeface="Arial" panose="020B0604020202020204" pitchFamily="34" charset="0"/>
            </a:rPr>
            <a:t>Role Purpose: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 To deliver a seamless shopping experience by providing excellent customer service and maintaining high store standards.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C7F02B-C224-4563-9C7D-97E86E69EA51}" type="parTrans" cxnId="{0816FA8E-DDF5-4A4A-AC99-6DC754EC2CA5}">
      <dgm:prSet/>
      <dgm:spPr/>
      <dgm:t>
        <a:bodyPr/>
        <a:lstStyle/>
        <a:p>
          <a:endParaRPr lang="en-US"/>
        </a:p>
      </dgm:t>
    </dgm:pt>
    <dgm:pt modelId="{ABB7F0D6-9748-414C-931C-84035E26C3EF}" type="sibTrans" cxnId="{0816FA8E-DDF5-4A4A-AC99-6DC754EC2CA5}">
      <dgm:prSet/>
      <dgm:spPr/>
      <dgm:t>
        <a:bodyPr/>
        <a:lstStyle/>
        <a:p>
          <a:endParaRPr lang="en-US"/>
        </a:p>
      </dgm:t>
    </dgm:pt>
    <dgm:pt modelId="{BB5E527D-4771-45B9-B4B2-5AAFD0C860B9}">
      <dgm:prSet/>
      <dgm:spPr/>
      <dgm:t>
        <a:bodyPr/>
        <a:lstStyle/>
        <a:p>
          <a:r>
            <a:rPr lang="en-GB" b="1" i="0" dirty="0"/>
            <a:t>Key Responsibilities:</a:t>
          </a:r>
          <a:endParaRPr lang="en-US" dirty="0"/>
        </a:p>
      </dgm:t>
    </dgm:pt>
    <dgm:pt modelId="{B11B5526-5C79-4841-81ED-5879218ECAC0}" type="parTrans" cxnId="{1386124F-FA86-4356-9CC5-683DBA917D96}">
      <dgm:prSet/>
      <dgm:spPr/>
      <dgm:t>
        <a:bodyPr/>
        <a:lstStyle/>
        <a:p>
          <a:endParaRPr lang="en-US"/>
        </a:p>
      </dgm:t>
    </dgm:pt>
    <dgm:pt modelId="{66F0B40C-E16B-4D17-82D6-BE1E39D335C6}" type="sibTrans" cxnId="{1386124F-FA86-4356-9CC5-683DBA917D96}">
      <dgm:prSet/>
      <dgm:spPr/>
      <dgm:t>
        <a:bodyPr/>
        <a:lstStyle/>
        <a:p>
          <a:endParaRPr lang="en-US"/>
        </a:p>
      </dgm:t>
    </dgm:pt>
    <dgm:pt modelId="{5ADBC588-0D88-4DE2-B9FC-38422FBA776D}">
      <dgm:prSet/>
      <dgm:spPr/>
      <dgm:t>
        <a:bodyPr/>
        <a:lstStyle/>
        <a:p>
          <a:r>
            <a:rPr lang="en-GB" b="1" i="0" dirty="0"/>
            <a:t>Customer Service:</a:t>
          </a:r>
          <a:r>
            <a:rPr lang="en-GB" b="0" i="0" dirty="0"/>
            <a:t> Greeting customers and assisting with inquiries (the "Service with a Smile" approach).</a:t>
          </a:r>
          <a:endParaRPr lang="en-US" dirty="0"/>
        </a:p>
      </dgm:t>
    </dgm:pt>
    <dgm:pt modelId="{E66E362A-184A-4F2C-AC73-0D4C81F16E51}" type="parTrans" cxnId="{42E9360C-B431-4562-BDCB-3DB238383279}">
      <dgm:prSet/>
      <dgm:spPr/>
      <dgm:t>
        <a:bodyPr/>
        <a:lstStyle/>
        <a:p>
          <a:endParaRPr lang="en-US"/>
        </a:p>
      </dgm:t>
    </dgm:pt>
    <dgm:pt modelId="{E8F571DA-D0C1-4263-8AC5-7E8D05F8352F}" type="sibTrans" cxnId="{42E9360C-B431-4562-BDCB-3DB238383279}">
      <dgm:prSet/>
      <dgm:spPr/>
      <dgm:t>
        <a:bodyPr/>
        <a:lstStyle/>
        <a:p>
          <a:endParaRPr lang="en-US"/>
        </a:p>
      </dgm:t>
    </dgm:pt>
    <dgm:pt modelId="{2B84EAFF-76EC-42F8-80EE-096BCB04F437}">
      <dgm:prSet/>
      <dgm:spPr/>
      <dgm:t>
        <a:bodyPr/>
        <a:lstStyle/>
        <a:p>
          <a:r>
            <a:rPr lang="en-GB" b="1" i="0" dirty="0"/>
            <a:t>Stock Management:</a:t>
          </a:r>
          <a:r>
            <a:rPr lang="en-GB" b="0" i="0" dirty="0"/>
            <a:t> Replenishing shelves and ensuring product availability, especially in the Food Hall.</a:t>
          </a:r>
          <a:endParaRPr lang="en-US" dirty="0"/>
        </a:p>
      </dgm:t>
    </dgm:pt>
    <dgm:pt modelId="{F41AE873-2128-464C-8A62-2EBB1947C38F}" type="parTrans" cxnId="{C37C0A30-7F99-4387-939C-B35B014A9729}">
      <dgm:prSet/>
      <dgm:spPr/>
      <dgm:t>
        <a:bodyPr/>
        <a:lstStyle/>
        <a:p>
          <a:endParaRPr lang="en-US"/>
        </a:p>
      </dgm:t>
    </dgm:pt>
    <dgm:pt modelId="{98371556-0EEE-4A7A-94BD-1358C6B91AF2}" type="sibTrans" cxnId="{C37C0A30-7F99-4387-939C-B35B014A9729}">
      <dgm:prSet/>
      <dgm:spPr/>
      <dgm:t>
        <a:bodyPr/>
        <a:lstStyle/>
        <a:p>
          <a:endParaRPr lang="en-US"/>
        </a:p>
      </dgm:t>
    </dgm:pt>
    <dgm:pt modelId="{43965C98-EA42-4D91-8CB9-09D9D479BDC0}">
      <dgm:prSet/>
      <dgm:spPr/>
      <dgm:t>
        <a:bodyPr/>
        <a:lstStyle/>
        <a:p>
          <a:r>
            <a:rPr lang="en-GB" b="1" i="0" dirty="0"/>
            <a:t>Operational Excellence:</a:t>
          </a:r>
          <a:r>
            <a:rPr lang="en-GB" b="0" i="0" dirty="0"/>
            <a:t> Handling point-of-sale (POS) transactions accurately and efficiently.</a:t>
          </a:r>
          <a:endParaRPr lang="en-US" dirty="0"/>
        </a:p>
      </dgm:t>
    </dgm:pt>
    <dgm:pt modelId="{833EBC6D-8663-4076-9CD4-E82389254975}" type="parTrans" cxnId="{2385E82C-614C-47C4-86E1-6453A0B554C2}">
      <dgm:prSet/>
      <dgm:spPr/>
      <dgm:t>
        <a:bodyPr/>
        <a:lstStyle/>
        <a:p>
          <a:endParaRPr lang="en-US"/>
        </a:p>
      </dgm:t>
    </dgm:pt>
    <dgm:pt modelId="{06E4AB0A-D83D-4B43-8647-DA867F8988CD}" type="sibTrans" cxnId="{2385E82C-614C-47C4-86E1-6453A0B554C2}">
      <dgm:prSet/>
      <dgm:spPr/>
      <dgm:t>
        <a:bodyPr/>
        <a:lstStyle/>
        <a:p>
          <a:endParaRPr lang="en-US"/>
        </a:p>
      </dgm:t>
    </dgm:pt>
    <dgm:pt modelId="{A918FF1C-1420-4F4F-ACCA-496222C501DE}">
      <dgm:prSet/>
      <dgm:spPr/>
      <dgm:t>
        <a:bodyPr/>
        <a:lstStyle/>
        <a:p>
          <a:r>
            <a:rPr lang="en-GB" b="1" i="0"/>
            <a:t>Brand Ambassador:</a:t>
          </a:r>
          <a:r>
            <a:rPr lang="en-GB" b="0" i="0"/>
            <a:t> Promoting M&amp;S values and the "Plan A" sustainability initiatives to customers.</a:t>
          </a:r>
          <a:endParaRPr lang="en-US"/>
        </a:p>
      </dgm:t>
    </dgm:pt>
    <dgm:pt modelId="{8EF9E7F8-5CB5-4099-A2B2-52BCD5EC7C42}" type="parTrans" cxnId="{CA0F6F7E-8823-4B99-964B-E281CF0533A4}">
      <dgm:prSet/>
      <dgm:spPr/>
      <dgm:t>
        <a:bodyPr/>
        <a:lstStyle/>
        <a:p>
          <a:endParaRPr lang="en-US"/>
        </a:p>
      </dgm:t>
    </dgm:pt>
    <dgm:pt modelId="{C5212DC5-C4A0-4BDE-A9F4-F1E76A934B1D}" type="sibTrans" cxnId="{CA0F6F7E-8823-4B99-964B-E281CF0533A4}">
      <dgm:prSet/>
      <dgm:spPr/>
      <dgm:t>
        <a:bodyPr/>
        <a:lstStyle/>
        <a:p>
          <a:endParaRPr lang="en-US"/>
        </a:p>
      </dgm:t>
    </dgm:pt>
    <dgm:pt modelId="{9710E60E-BC77-4E6E-AF8B-43862AB4E829}" type="pres">
      <dgm:prSet presAssocID="{B173B988-2395-4722-B667-C86FB451CDB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FFE712D7-EBB6-4388-9DD9-9D3FAB706381}" type="pres">
      <dgm:prSet presAssocID="{522DC099-596C-4BA8-9FC2-F0E28DBB7FF7}" presName="root1" presStyleCnt="0"/>
      <dgm:spPr/>
    </dgm:pt>
    <dgm:pt modelId="{B3E3184F-49AC-4685-B513-4541F3B20AD0}" type="pres">
      <dgm:prSet presAssocID="{522DC099-596C-4BA8-9FC2-F0E28DBB7FF7}" presName="LevelOneTextNode" presStyleLbl="node0" presStyleIdx="0" presStyleCnt="3" custScaleX="217857" custLinFactNeighborX="-74512" custLinFactNeighborY="99575">
        <dgm:presLayoutVars>
          <dgm:chPref val="3"/>
        </dgm:presLayoutVars>
      </dgm:prSet>
      <dgm:spPr/>
    </dgm:pt>
    <dgm:pt modelId="{2AB731DB-0218-4CC4-B734-61B49CF26B3E}" type="pres">
      <dgm:prSet presAssocID="{522DC099-596C-4BA8-9FC2-F0E28DBB7FF7}" presName="level2hierChild" presStyleCnt="0"/>
      <dgm:spPr/>
    </dgm:pt>
    <dgm:pt modelId="{BF35B1B6-E6A4-41A3-8CED-5E20E95DA697}" type="pres">
      <dgm:prSet presAssocID="{B2616D6B-C3D2-45F3-8C5E-A9FE5A86147A}" presName="root1" presStyleCnt="0"/>
      <dgm:spPr/>
    </dgm:pt>
    <dgm:pt modelId="{FBA03ED8-3CD7-4741-B91C-981E8E158A15}" type="pres">
      <dgm:prSet presAssocID="{B2616D6B-C3D2-45F3-8C5E-A9FE5A86147A}" presName="LevelOneTextNode" presStyleLbl="node0" presStyleIdx="1" presStyleCnt="3" custScaleX="185894" custScaleY="169709" custLinFactY="44345" custLinFactNeighborX="-64352" custLinFactNeighborY="100000">
        <dgm:presLayoutVars>
          <dgm:chPref val="3"/>
        </dgm:presLayoutVars>
      </dgm:prSet>
      <dgm:spPr/>
    </dgm:pt>
    <dgm:pt modelId="{57538632-311D-4598-9A53-AE669BD51341}" type="pres">
      <dgm:prSet presAssocID="{B2616D6B-C3D2-45F3-8C5E-A9FE5A86147A}" presName="level2hierChild" presStyleCnt="0"/>
      <dgm:spPr/>
    </dgm:pt>
    <dgm:pt modelId="{E80C298C-DAD2-4CD4-8E03-0DDC0CC7D0AD}" type="pres">
      <dgm:prSet presAssocID="{BB5E527D-4771-45B9-B4B2-5AAFD0C860B9}" presName="root1" presStyleCnt="0"/>
      <dgm:spPr/>
    </dgm:pt>
    <dgm:pt modelId="{529DB33D-F6E4-4817-9C07-BB4CFE70F5B2}" type="pres">
      <dgm:prSet presAssocID="{BB5E527D-4771-45B9-B4B2-5AAFD0C860B9}" presName="LevelOneTextNode" presStyleLbl="node0" presStyleIdx="2" presStyleCnt="3">
        <dgm:presLayoutVars>
          <dgm:chPref val="3"/>
        </dgm:presLayoutVars>
      </dgm:prSet>
      <dgm:spPr/>
    </dgm:pt>
    <dgm:pt modelId="{09A8069D-09F6-4D3D-935D-F5B34A040565}" type="pres">
      <dgm:prSet presAssocID="{BB5E527D-4771-45B9-B4B2-5AAFD0C860B9}" presName="level2hierChild" presStyleCnt="0"/>
      <dgm:spPr/>
    </dgm:pt>
    <dgm:pt modelId="{76502AFA-0991-4A4E-B450-2E2342192E07}" type="pres">
      <dgm:prSet presAssocID="{E66E362A-184A-4F2C-AC73-0D4C81F16E51}" presName="conn2-1" presStyleLbl="parChTrans1D2" presStyleIdx="0" presStyleCnt="4"/>
      <dgm:spPr/>
    </dgm:pt>
    <dgm:pt modelId="{1054F409-11A5-4371-AD16-6423E6C9BCAB}" type="pres">
      <dgm:prSet presAssocID="{E66E362A-184A-4F2C-AC73-0D4C81F16E51}" presName="connTx" presStyleLbl="parChTrans1D2" presStyleIdx="0" presStyleCnt="4"/>
      <dgm:spPr/>
    </dgm:pt>
    <dgm:pt modelId="{277B2F5B-6761-442F-8655-EDA5644C3A88}" type="pres">
      <dgm:prSet presAssocID="{5ADBC588-0D88-4DE2-B9FC-38422FBA776D}" presName="root2" presStyleCnt="0"/>
      <dgm:spPr/>
    </dgm:pt>
    <dgm:pt modelId="{FDAF0AC6-8869-4DBD-A94C-9BED9BB9059C}" type="pres">
      <dgm:prSet presAssocID="{5ADBC588-0D88-4DE2-B9FC-38422FBA776D}" presName="LevelTwoTextNode" presStyleLbl="node2" presStyleIdx="0" presStyleCnt="4">
        <dgm:presLayoutVars>
          <dgm:chPref val="3"/>
        </dgm:presLayoutVars>
      </dgm:prSet>
      <dgm:spPr/>
    </dgm:pt>
    <dgm:pt modelId="{F9362E2B-13CC-4190-A045-27F6EE71EDF5}" type="pres">
      <dgm:prSet presAssocID="{5ADBC588-0D88-4DE2-B9FC-38422FBA776D}" presName="level3hierChild" presStyleCnt="0"/>
      <dgm:spPr/>
    </dgm:pt>
    <dgm:pt modelId="{45E2F15B-846C-4183-93E6-405F44BAEEEF}" type="pres">
      <dgm:prSet presAssocID="{F41AE873-2128-464C-8A62-2EBB1947C38F}" presName="conn2-1" presStyleLbl="parChTrans1D2" presStyleIdx="1" presStyleCnt="4"/>
      <dgm:spPr/>
    </dgm:pt>
    <dgm:pt modelId="{06202C29-B0DD-4CBE-A626-295CC63E5BC9}" type="pres">
      <dgm:prSet presAssocID="{F41AE873-2128-464C-8A62-2EBB1947C38F}" presName="connTx" presStyleLbl="parChTrans1D2" presStyleIdx="1" presStyleCnt="4"/>
      <dgm:spPr/>
    </dgm:pt>
    <dgm:pt modelId="{9A292A8D-F6DF-400B-A8CA-0B59C49ACAF3}" type="pres">
      <dgm:prSet presAssocID="{2B84EAFF-76EC-42F8-80EE-096BCB04F437}" presName="root2" presStyleCnt="0"/>
      <dgm:spPr/>
    </dgm:pt>
    <dgm:pt modelId="{8A44F68E-D3E6-470F-9B75-01C4F36AFA88}" type="pres">
      <dgm:prSet presAssocID="{2B84EAFF-76EC-42F8-80EE-096BCB04F437}" presName="LevelTwoTextNode" presStyleLbl="node2" presStyleIdx="1" presStyleCnt="4">
        <dgm:presLayoutVars>
          <dgm:chPref val="3"/>
        </dgm:presLayoutVars>
      </dgm:prSet>
      <dgm:spPr/>
    </dgm:pt>
    <dgm:pt modelId="{E9B1BD53-7FA2-4C74-AEC3-D082F7DC7EE3}" type="pres">
      <dgm:prSet presAssocID="{2B84EAFF-76EC-42F8-80EE-096BCB04F437}" presName="level3hierChild" presStyleCnt="0"/>
      <dgm:spPr/>
    </dgm:pt>
    <dgm:pt modelId="{4166EFD0-7477-49AC-9D0F-9628C125A104}" type="pres">
      <dgm:prSet presAssocID="{833EBC6D-8663-4076-9CD4-E82389254975}" presName="conn2-1" presStyleLbl="parChTrans1D2" presStyleIdx="2" presStyleCnt="4"/>
      <dgm:spPr/>
    </dgm:pt>
    <dgm:pt modelId="{B74F700F-10CA-4301-BB27-C9A8583F2FA3}" type="pres">
      <dgm:prSet presAssocID="{833EBC6D-8663-4076-9CD4-E82389254975}" presName="connTx" presStyleLbl="parChTrans1D2" presStyleIdx="2" presStyleCnt="4"/>
      <dgm:spPr/>
    </dgm:pt>
    <dgm:pt modelId="{E9DD06CD-A43B-4810-A07C-FFC8E10BA084}" type="pres">
      <dgm:prSet presAssocID="{43965C98-EA42-4D91-8CB9-09D9D479BDC0}" presName="root2" presStyleCnt="0"/>
      <dgm:spPr/>
    </dgm:pt>
    <dgm:pt modelId="{27BEE5FF-00E4-4899-AD14-40E7CAB83E8C}" type="pres">
      <dgm:prSet presAssocID="{43965C98-EA42-4D91-8CB9-09D9D479BDC0}" presName="LevelTwoTextNode" presStyleLbl="node2" presStyleIdx="2" presStyleCnt="4">
        <dgm:presLayoutVars>
          <dgm:chPref val="3"/>
        </dgm:presLayoutVars>
      </dgm:prSet>
      <dgm:spPr/>
    </dgm:pt>
    <dgm:pt modelId="{5C8CA002-8697-4151-A387-3840EBA97900}" type="pres">
      <dgm:prSet presAssocID="{43965C98-EA42-4D91-8CB9-09D9D479BDC0}" presName="level3hierChild" presStyleCnt="0"/>
      <dgm:spPr/>
    </dgm:pt>
    <dgm:pt modelId="{D9DC83C6-5810-4583-A872-6D534B610269}" type="pres">
      <dgm:prSet presAssocID="{8EF9E7F8-5CB5-4099-A2B2-52BCD5EC7C42}" presName="conn2-1" presStyleLbl="parChTrans1D2" presStyleIdx="3" presStyleCnt="4"/>
      <dgm:spPr/>
    </dgm:pt>
    <dgm:pt modelId="{612FBEB9-C7F3-4DA8-8904-61F0583A4716}" type="pres">
      <dgm:prSet presAssocID="{8EF9E7F8-5CB5-4099-A2B2-52BCD5EC7C42}" presName="connTx" presStyleLbl="parChTrans1D2" presStyleIdx="3" presStyleCnt="4"/>
      <dgm:spPr/>
    </dgm:pt>
    <dgm:pt modelId="{75B8944D-5736-45D6-9137-5BF3F9A2CC66}" type="pres">
      <dgm:prSet presAssocID="{A918FF1C-1420-4F4F-ACCA-496222C501DE}" presName="root2" presStyleCnt="0"/>
      <dgm:spPr/>
    </dgm:pt>
    <dgm:pt modelId="{37FCD7C1-8989-4AB5-8B70-7375C4EDA294}" type="pres">
      <dgm:prSet presAssocID="{A918FF1C-1420-4F4F-ACCA-496222C501DE}" presName="LevelTwoTextNode" presStyleLbl="node2" presStyleIdx="3" presStyleCnt="4">
        <dgm:presLayoutVars>
          <dgm:chPref val="3"/>
        </dgm:presLayoutVars>
      </dgm:prSet>
      <dgm:spPr/>
    </dgm:pt>
    <dgm:pt modelId="{148B0EEF-714C-4DFC-8669-9A5D4D1C49DA}" type="pres">
      <dgm:prSet presAssocID="{A918FF1C-1420-4F4F-ACCA-496222C501DE}" presName="level3hierChild" presStyleCnt="0"/>
      <dgm:spPr/>
    </dgm:pt>
  </dgm:ptLst>
  <dgm:cxnLst>
    <dgm:cxn modelId="{42E9360C-B431-4562-BDCB-3DB238383279}" srcId="{BB5E527D-4771-45B9-B4B2-5AAFD0C860B9}" destId="{5ADBC588-0D88-4DE2-B9FC-38422FBA776D}" srcOrd="0" destOrd="0" parTransId="{E66E362A-184A-4F2C-AC73-0D4C81F16E51}" sibTransId="{E8F571DA-D0C1-4263-8AC5-7E8D05F8352F}"/>
    <dgm:cxn modelId="{2385E82C-614C-47C4-86E1-6453A0B554C2}" srcId="{BB5E527D-4771-45B9-B4B2-5AAFD0C860B9}" destId="{43965C98-EA42-4D91-8CB9-09D9D479BDC0}" srcOrd="2" destOrd="0" parTransId="{833EBC6D-8663-4076-9CD4-E82389254975}" sibTransId="{06E4AB0A-D83D-4B43-8647-DA867F8988CD}"/>
    <dgm:cxn modelId="{C37C0A30-7F99-4387-939C-B35B014A9729}" srcId="{BB5E527D-4771-45B9-B4B2-5AAFD0C860B9}" destId="{2B84EAFF-76EC-42F8-80EE-096BCB04F437}" srcOrd="1" destOrd="0" parTransId="{F41AE873-2128-464C-8A62-2EBB1947C38F}" sibTransId="{98371556-0EEE-4A7A-94BD-1358C6B91AF2}"/>
    <dgm:cxn modelId="{DBB17A31-E26E-4EB8-A538-09E1D2135F78}" type="presOf" srcId="{E66E362A-184A-4F2C-AC73-0D4C81F16E51}" destId="{76502AFA-0991-4A4E-B450-2E2342192E07}" srcOrd="0" destOrd="0" presId="urn:microsoft.com/office/officeart/2005/8/layout/hierarchy2"/>
    <dgm:cxn modelId="{6DD0163C-3CA3-48D3-BD21-6B1C3805300C}" srcId="{B173B988-2395-4722-B667-C86FB451CDBD}" destId="{522DC099-596C-4BA8-9FC2-F0E28DBB7FF7}" srcOrd="0" destOrd="0" parTransId="{59F4BF12-F943-4D9A-82BB-53610D66E915}" sibTransId="{4D44E8CC-A60C-455B-86BD-0290D39CD85D}"/>
    <dgm:cxn modelId="{3ED3C54A-8902-4FC5-909B-25361B8A9CAC}" type="presOf" srcId="{B173B988-2395-4722-B667-C86FB451CDBD}" destId="{9710E60E-BC77-4E6E-AF8B-43862AB4E829}" srcOrd="0" destOrd="0" presId="urn:microsoft.com/office/officeart/2005/8/layout/hierarchy2"/>
    <dgm:cxn modelId="{1386124F-FA86-4356-9CC5-683DBA917D96}" srcId="{B173B988-2395-4722-B667-C86FB451CDBD}" destId="{BB5E527D-4771-45B9-B4B2-5AAFD0C860B9}" srcOrd="2" destOrd="0" parTransId="{B11B5526-5C79-4841-81ED-5879218ECAC0}" sibTransId="{66F0B40C-E16B-4D17-82D6-BE1E39D335C6}"/>
    <dgm:cxn modelId="{C19BAC4F-5AC3-493A-914A-F04255D29447}" type="presOf" srcId="{B2616D6B-C3D2-45F3-8C5E-A9FE5A86147A}" destId="{FBA03ED8-3CD7-4741-B91C-981E8E158A15}" srcOrd="0" destOrd="0" presId="urn:microsoft.com/office/officeart/2005/8/layout/hierarchy2"/>
    <dgm:cxn modelId="{A830FA70-C6F9-4361-9CBA-DB46D9A8C311}" type="presOf" srcId="{5ADBC588-0D88-4DE2-B9FC-38422FBA776D}" destId="{FDAF0AC6-8869-4DBD-A94C-9BED9BB9059C}" srcOrd="0" destOrd="0" presId="urn:microsoft.com/office/officeart/2005/8/layout/hierarchy2"/>
    <dgm:cxn modelId="{43AE4871-FA32-4CE8-B916-C7228ED3DFBB}" type="presOf" srcId="{F41AE873-2128-464C-8A62-2EBB1947C38F}" destId="{45E2F15B-846C-4183-93E6-405F44BAEEEF}" srcOrd="0" destOrd="0" presId="urn:microsoft.com/office/officeart/2005/8/layout/hierarchy2"/>
    <dgm:cxn modelId="{4C74A571-FF38-4D9A-B53D-007A5FC16E4C}" type="presOf" srcId="{E66E362A-184A-4F2C-AC73-0D4C81F16E51}" destId="{1054F409-11A5-4371-AD16-6423E6C9BCAB}" srcOrd="1" destOrd="0" presId="urn:microsoft.com/office/officeart/2005/8/layout/hierarchy2"/>
    <dgm:cxn modelId="{EC94807A-D3FE-4C7C-80B1-DCBC1BC2A1CA}" type="presOf" srcId="{F41AE873-2128-464C-8A62-2EBB1947C38F}" destId="{06202C29-B0DD-4CBE-A626-295CC63E5BC9}" srcOrd="1" destOrd="0" presId="urn:microsoft.com/office/officeart/2005/8/layout/hierarchy2"/>
    <dgm:cxn modelId="{CA0F6F7E-8823-4B99-964B-E281CF0533A4}" srcId="{BB5E527D-4771-45B9-B4B2-5AAFD0C860B9}" destId="{A918FF1C-1420-4F4F-ACCA-496222C501DE}" srcOrd="3" destOrd="0" parTransId="{8EF9E7F8-5CB5-4099-A2B2-52BCD5EC7C42}" sibTransId="{C5212DC5-C4A0-4BDE-A9F4-F1E76A934B1D}"/>
    <dgm:cxn modelId="{8DCACF83-0A8E-45A1-B0A2-51783B25BEC7}" type="presOf" srcId="{833EBC6D-8663-4076-9CD4-E82389254975}" destId="{B74F700F-10CA-4301-BB27-C9A8583F2FA3}" srcOrd="1" destOrd="0" presId="urn:microsoft.com/office/officeart/2005/8/layout/hierarchy2"/>
    <dgm:cxn modelId="{0816FA8E-DDF5-4A4A-AC99-6DC754EC2CA5}" srcId="{B173B988-2395-4722-B667-C86FB451CDBD}" destId="{B2616D6B-C3D2-45F3-8C5E-A9FE5A86147A}" srcOrd="1" destOrd="0" parTransId="{FEC7F02B-C224-4563-9C7D-97E86E69EA51}" sibTransId="{ABB7F0D6-9748-414C-931C-84035E26C3EF}"/>
    <dgm:cxn modelId="{AF94D694-E808-4836-A9BA-E33AF66693AB}" type="presOf" srcId="{833EBC6D-8663-4076-9CD4-E82389254975}" destId="{4166EFD0-7477-49AC-9D0F-9628C125A104}" srcOrd="0" destOrd="0" presId="urn:microsoft.com/office/officeart/2005/8/layout/hierarchy2"/>
    <dgm:cxn modelId="{1384EDA3-36D0-4FAF-802D-97647322EBE5}" type="presOf" srcId="{522DC099-596C-4BA8-9FC2-F0E28DBB7FF7}" destId="{B3E3184F-49AC-4685-B513-4541F3B20AD0}" srcOrd="0" destOrd="0" presId="urn:microsoft.com/office/officeart/2005/8/layout/hierarchy2"/>
    <dgm:cxn modelId="{0B52C0B1-BBE3-42A5-B4C4-EF2A54E62413}" type="presOf" srcId="{8EF9E7F8-5CB5-4099-A2B2-52BCD5EC7C42}" destId="{D9DC83C6-5810-4583-A872-6D534B610269}" srcOrd="0" destOrd="0" presId="urn:microsoft.com/office/officeart/2005/8/layout/hierarchy2"/>
    <dgm:cxn modelId="{15B1FDBB-24F4-431A-B39E-6F7056A55064}" type="presOf" srcId="{BB5E527D-4771-45B9-B4B2-5AAFD0C860B9}" destId="{529DB33D-F6E4-4817-9C07-BB4CFE70F5B2}" srcOrd="0" destOrd="0" presId="urn:microsoft.com/office/officeart/2005/8/layout/hierarchy2"/>
    <dgm:cxn modelId="{6D0515BD-8193-4552-B1C6-1A17B86492CB}" type="presOf" srcId="{43965C98-EA42-4D91-8CB9-09D9D479BDC0}" destId="{27BEE5FF-00E4-4899-AD14-40E7CAB83E8C}" srcOrd="0" destOrd="0" presId="urn:microsoft.com/office/officeart/2005/8/layout/hierarchy2"/>
    <dgm:cxn modelId="{36E49DDB-2481-4EA5-95C5-DDF647CE9A67}" type="presOf" srcId="{2B84EAFF-76EC-42F8-80EE-096BCB04F437}" destId="{8A44F68E-D3E6-470F-9B75-01C4F36AFA88}" srcOrd="0" destOrd="0" presId="urn:microsoft.com/office/officeart/2005/8/layout/hierarchy2"/>
    <dgm:cxn modelId="{753AB2E7-087C-4173-8205-82E621C40859}" type="presOf" srcId="{8EF9E7F8-5CB5-4099-A2B2-52BCD5EC7C42}" destId="{612FBEB9-C7F3-4DA8-8904-61F0583A4716}" srcOrd="1" destOrd="0" presId="urn:microsoft.com/office/officeart/2005/8/layout/hierarchy2"/>
    <dgm:cxn modelId="{7254C0F8-A5B3-4016-91FF-A2BEDA9A461B}" type="presOf" srcId="{A918FF1C-1420-4F4F-ACCA-496222C501DE}" destId="{37FCD7C1-8989-4AB5-8B70-7375C4EDA294}" srcOrd="0" destOrd="0" presId="urn:microsoft.com/office/officeart/2005/8/layout/hierarchy2"/>
    <dgm:cxn modelId="{E888E877-E715-44D0-85B7-07EFDC06421F}" type="presParOf" srcId="{9710E60E-BC77-4E6E-AF8B-43862AB4E829}" destId="{FFE712D7-EBB6-4388-9DD9-9D3FAB706381}" srcOrd="0" destOrd="0" presId="urn:microsoft.com/office/officeart/2005/8/layout/hierarchy2"/>
    <dgm:cxn modelId="{83203499-336C-4470-B258-58E60BAF895D}" type="presParOf" srcId="{FFE712D7-EBB6-4388-9DD9-9D3FAB706381}" destId="{B3E3184F-49AC-4685-B513-4541F3B20AD0}" srcOrd="0" destOrd="0" presId="urn:microsoft.com/office/officeart/2005/8/layout/hierarchy2"/>
    <dgm:cxn modelId="{1A94C506-5BCD-4C57-9FF9-F56A2A724B67}" type="presParOf" srcId="{FFE712D7-EBB6-4388-9DD9-9D3FAB706381}" destId="{2AB731DB-0218-4CC4-B734-61B49CF26B3E}" srcOrd="1" destOrd="0" presId="urn:microsoft.com/office/officeart/2005/8/layout/hierarchy2"/>
    <dgm:cxn modelId="{2EE3C0F9-AC4C-4AC9-AAD2-87F63B83497D}" type="presParOf" srcId="{9710E60E-BC77-4E6E-AF8B-43862AB4E829}" destId="{BF35B1B6-E6A4-41A3-8CED-5E20E95DA697}" srcOrd="1" destOrd="0" presId="urn:microsoft.com/office/officeart/2005/8/layout/hierarchy2"/>
    <dgm:cxn modelId="{C028F641-DACB-43A4-A05F-2C3887B76D18}" type="presParOf" srcId="{BF35B1B6-E6A4-41A3-8CED-5E20E95DA697}" destId="{FBA03ED8-3CD7-4741-B91C-981E8E158A15}" srcOrd="0" destOrd="0" presId="urn:microsoft.com/office/officeart/2005/8/layout/hierarchy2"/>
    <dgm:cxn modelId="{F343D72D-6D20-46F3-B337-BAA948B69033}" type="presParOf" srcId="{BF35B1B6-E6A4-41A3-8CED-5E20E95DA697}" destId="{57538632-311D-4598-9A53-AE669BD51341}" srcOrd="1" destOrd="0" presId="urn:microsoft.com/office/officeart/2005/8/layout/hierarchy2"/>
    <dgm:cxn modelId="{0F296923-2C71-4E82-82A5-DE41D8FEFC28}" type="presParOf" srcId="{9710E60E-BC77-4E6E-AF8B-43862AB4E829}" destId="{E80C298C-DAD2-4CD4-8E03-0DDC0CC7D0AD}" srcOrd="2" destOrd="0" presId="urn:microsoft.com/office/officeart/2005/8/layout/hierarchy2"/>
    <dgm:cxn modelId="{1AA5E851-3E26-4BB9-99AA-517E6592B2E3}" type="presParOf" srcId="{E80C298C-DAD2-4CD4-8E03-0DDC0CC7D0AD}" destId="{529DB33D-F6E4-4817-9C07-BB4CFE70F5B2}" srcOrd="0" destOrd="0" presId="urn:microsoft.com/office/officeart/2005/8/layout/hierarchy2"/>
    <dgm:cxn modelId="{2381C120-B386-4B03-855A-B02A9C4C6ABA}" type="presParOf" srcId="{E80C298C-DAD2-4CD4-8E03-0DDC0CC7D0AD}" destId="{09A8069D-09F6-4D3D-935D-F5B34A040565}" srcOrd="1" destOrd="0" presId="urn:microsoft.com/office/officeart/2005/8/layout/hierarchy2"/>
    <dgm:cxn modelId="{D39D2B28-E090-4FA9-A6F6-7291FA28D72F}" type="presParOf" srcId="{09A8069D-09F6-4D3D-935D-F5B34A040565}" destId="{76502AFA-0991-4A4E-B450-2E2342192E07}" srcOrd="0" destOrd="0" presId="urn:microsoft.com/office/officeart/2005/8/layout/hierarchy2"/>
    <dgm:cxn modelId="{0AEAF1AE-5F38-4727-B66A-E18B32E96861}" type="presParOf" srcId="{76502AFA-0991-4A4E-B450-2E2342192E07}" destId="{1054F409-11A5-4371-AD16-6423E6C9BCAB}" srcOrd="0" destOrd="0" presId="urn:microsoft.com/office/officeart/2005/8/layout/hierarchy2"/>
    <dgm:cxn modelId="{6C3F73F6-F8CA-4632-9814-09A96984A5D3}" type="presParOf" srcId="{09A8069D-09F6-4D3D-935D-F5B34A040565}" destId="{277B2F5B-6761-442F-8655-EDA5644C3A88}" srcOrd="1" destOrd="0" presId="urn:microsoft.com/office/officeart/2005/8/layout/hierarchy2"/>
    <dgm:cxn modelId="{C23E32D6-B663-4770-BA5A-7A2DA6FD8CEA}" type="presParOf" srcId="{277B2F5B-6761-442F-8655-EDA5644C3A88}" destId="{FDAF0AC6-8869-4DBD-A94C-9BED9BB9059C}" srcOrd="0" destOrd="0" presId="urn:microsoft.com/office/officeart/2005/8/layout/hierarchy2"/>
    <dgm:cxn modelId="{660E8691-11C6-4DF4-A3A0-5CFDD93388CE}" type="presParOf" srcId="{277B2F5B-6761-442F-8655-EDA5644C3A88}" destId="{F9362E2B-13CC-4190-A045-27F6EE71EDF5}" srcOrd="1" destOrd="0" presId="urn:microsoft.com/office/officeart/2005/8/layout/hierarchy2"/>
    <dgm:cxn modelId="{D603E584-AB6E-42F7-B013-A80B288812D6}" type="presParOf" srcId="{09A8069D-09F6-4D3D-935D-F5B34A040565}" destId="{45E2F15B-846C-4183-93E6-405F44BAEEEF}" srcOrd="2" destOrd="0" presId="urn:microsoft.com/office/officeart/2005/8/layout/hierarchy2"/>
    <dgm:cxn modelId="{A0512268-020F-49DA-BA6D-1DA56D19D59D}" type="presParOf" srcId="{45E2F15B-846C-4183-93E6-405F44BAEEEF}" destId="{06202C29-B0DD-4CBE-A626-295CC63E5BC9}" srcOrd="0" destOrd="0" presId="urn:microsoft.com/office/officeart/2005/8/layout/hierarchy2"/>
    <dgm:cxn modelId="{F401D927-933A-499A-A2B0-86C5BBE50FEB}" type="presParOf" srcId="{09A8069D-09F6-4D3D-935D-F5B34A040565}" destId="{9A292A8D-F6DF-400B-A8CA-0B59C49ACAF3}" srcOrd="3" destOrd="0" presId="urn:microsoft.com/office/officeart/2005/8/layout/hierarchy2"/>
    <dgm:cxn modelId="{319C79FB-A049-4145-9DCE-C9F81C586289}" type="presParOf" srcId="{9A292A8D-F6DF-400B-A8CA-0B59C49ACAF3}" destId="{8A44F68E-D3E6-470F-9B75-01C4F36AFA88}" srcOrd="0" destOrd="0" presId="urn:microsoft.com/office/officeart/2005/8/layout/hierarchy2"/>
    <dgm:cxn modelId="{DB6DC30B-E655-498A-A49B-1AFBAFA37AB5}" type="presParOf" srcId="{9A292A8D-F6DF-400B-A8CA-0B59C49ACAF3}" destId="{E9B1BD53-7FA2-4C74-AEC3-D082F7DC7EE3}" srcOrd="1" destOrd="0" presId="urn:microsoft.com/office/officeart/2005/8/layout/hierarchy2"/>
    <dgm:cxn modelId="{0F693C9D-D649-4F70-B240-FBB444755312}" type="presParOf" srcId="{09A8069D-09F6-4D3D-935D-F5B34A040565}" destId="{4166EFD0-7477-49AC-9D0F-9628C125A104}" srcOrd="4" destOrd="0" presId="urn:microsoft.com/office/officeart/2005/8/layout/hierarchy2"/>
    <dgm:cxn modelId="{D7FF76CA-6E8D-4D51-9C34-AB6A4B0B3B6D}" type="presParOf" srcId="{4166EFD0-7477-49AC-9D0F-9628C125A104}" destId="{B74F700F-10CA-4301-BB27-C9A8583F2FA3}" srcOrd="0" destOrd="0" presId="urn:microsoft.com/office/officeart/2005/8/layout/hierarchy2"/>
    <dgm:cxn modelId="{CA66305C-C27C-461D-A93F-409FA667AE82}" type="presParOf" srcId="{09A8069D-09F6-4D3D-935D-F5B34A040565}" destId="{E9DD06CD-A43B-4810-A07C-FFC8E10BA084}" srcOrd="5" destOrd="0" presId="urn:microsoft.com/office/officeart/2005/8/layout/hierarchy2"/>
    <dgm:cxn modelId="{4B88B677-389F-49CD-A931-308E5D734997}" type="presParOf" srcId="{E9DD06CD-A43B-4810-A07C-FFC8E10BA084}" destId="{27BEE5FF-00E4-4899-AD14-40E7CAB83E8C}" srcOrd="0" destOrd="0" presId="urn:microsoft.com/office/officeart/2005/8/layout/hierarchy2"/>
    <dgm:cxn modelId="{8165AF3C-E53E-4996-B89D-9FFF10642552}" type="presParOf" srcId="{E9DD06CD-A43B-4810-A07C-FFC8E10BA084}" destId="{5C8CA002-8697-4151-A387-3840EBA97900}" srcOrd="1" destOrd="0" presId="urn:microsoft.com/office/officeart/2005/8/layout/hierarchy2"/>
    <dgm:cxn modelId="{48B3FF5A-6D56-4CA0-91A1-B58FC3DE8573}" type="presParOf" srcId="{09A8069D-09F6-4D3D-935D-F5B34A040565}" destId="{D9DC83C6-5810-4583-A872-6D534B610269}" srcOrd="6" destOrd="0" presId="urn:microsoft.com/office/officeart/2005/8/layout/hierarchy2"/>
    <dgm:cxn modelId="{D7100251-7E22-43C2-9570-D366DEA9C186}" type="presParOf" srcId="{D9DC83C6-5810-4583-A872-6D534B610269}" destId="{612FBEB9-C7F3-4DA8-8904-61F0583A4716}" srcOrd="0" destOrd="0" presId="urn:microsoft.com/office/officeart/2005/8/layout/hierarchy2"/>
    <dgm:cxn modelId="{E6F92E96-030B-45D1-8D7B-DAB10EA8E89A}" type="presParOf" srcId="{09A8069D-09F6-4D3D-935D-F5B34A040565}" destId="{75B8944D-5736-45D6-9137-5BF3F9A2CC66}" srcOrd="7" destOrd="0" presId="urn:microsoft.com/office/officeart/2005/8/layout/hierarchy2"/>
    <dgm:cxn modelId="{FCA1CEFA-2BEF-4A59-A48E-8A3157688A9B}" type="presParOf" srcId="{75B8944D-5736-45D6-9137-5BF3F9A2CC66}" destId="{37FCD7C1-8989-4AB5-8B70-7375C4EDA294}" srcOrd="0" destOrd="0" presId="urn:microsoft.com/office/officeart/2005/8/layout/hierarchy2"/>
    <dgm:cxn modelId="{64EABA6E-C05A-4D0B-B02E-353A9EE3F06D}" type="presParOf" srcId="{75B8944D-5736-45D6-9137-5BF3F9A2CC66}" destId="{148B0EEF-714C-4DFC-8669-9A5D4D1C49D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2ACF59-EB20-461B-BC06-C2E642344467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6E3E75E3-C8D1-467D-AC7B-3AEDEA3901EF}">
      <dgm:prSet/>
      <dgm:spPr/>
      <dgm:t>
        <a:bodyPr/>
        <a:lstStyle/>
        <a:p>
          <a:pPr algn="l">
            <a:buNone/>
          </a:pPr>
          <a:r>
            <a:rPr lang="en-GB" b="0" i="0" dirty="0">
              <a:effectLst/>
              <a:latin typeface="Arial" panose="020B0604020202020204" pitchFamily="34" charset="0"/>
            </a:rPr>
            <a:t>Junior: Motivated primarily by financial rewards, work-life balance, and clear instructions (Basic Needs).</a:t>
          </a:r>
          <a:br>
            <a:rPr lang="en-GB" dirty="0"/>
          </a:br>
          <a:br>
            <a:rPr lang="en-GB" dirty="0"/>
          </a:br>
          <a:r>
            <a:rPr lang="en-GB" b="0" i="0" dirty="0">
              <a:effectLst/>
              <a:latin typeface="Arial" panose="020B0604020202020204" pitchFamily="34" charset="0"/>
            </a:rPr>
            <a:t>Supervisors: Motivated by peer recognition, team success, and career growth (Esteem).</a:t>
          </a:r>
          <a:br>
            <a:rPr lang="en-GB" dirty="0"/>
          </a:br>
          <a:br>
            <a:rPr lang="en-GB" dirty="0"/>
          </a:br>
          <a:r>
            <a:rPr lang="en-GB" b="0" i="0" dirty="0">
              <a:effectLst/>
              <a:latin typeface="Arial" panose="020B0604020202020204" pitchFamily="34" charset="0"/>
            </a:rPr>
            <a:t>Managers: Motivated by achievement, power to influence, and complex problem-solving (Self-Actualization). </a:t>
          </a:r>
          <a:endParaRPr lang="en-GB" dirty="0"/>
        </a:p>
      </dgm:t>
    </dgm:pt>
    <dgm:pt modelId="{30E7C845-3AC8-4E4F-A565-767E4A059BBA}" type="parTrans" cxnId="{1C0CB0FA-EA35-41E6-A975-8D3FEE2B8746}">
      <dgm:prSet/>
      <dgm:spPr/>
      <dgm:t>
        <a:bodyPr/>
        <a:lstStyle/>
        <a:p>
          <a:endParaRPr lang="en-GB"/>
        </a:p>
      </dgm:t>
    </dgm:pt>
    <dgm:pt modelId="{BAD85098-F785-425E-875B-DCE3C057E662}" type="sibTrans" cxnId="{1C0CB0FA-EA35-41E6-A975-8D3FEE2B8746}">
      <dgm:prSet/>
      <dgm:spPr/>
      <dgm:t>
        <a:bodyPr/>
        <a:lstStyle/>
        <a:p>
          <a:endParaRPr lang="en-GB"/>
        </a:p>
      </dgm:t>
    </dgm:pt>
    <dgm:pt modelId="{3B17C159-5A52-4877-8AF3-F9DE8AE181B2}" type="pres">
      <dgm:prSet presAssocID="{C62ACF59-EB20-461B-BC06-C2E642344467}" presName="diagram" presStyleCnt="0">
        <dgm:presLayoutVars>
          <dgm:dir/>
          <dgm:resizeHandles val="exact"/>
        </dgm:presLayoutVars>
      </dgm:prSet>
      <dgm:spPr/>
    </dgm:pt>
    <dgm:pt modelId="{690744CD-654C-4411-A3F0-255B9A537C49}" type="pres">
      <dgm:prSet presAssocID="{6E3E75E3-C8D1-467D-AC7B-3AEDEA3901EF}" presName="node" presStyleLbl="node1" presStyleIdx="0" presStyleCnt="1">
        <dgm:presLayoutVars>
          <dgm:bulletEnabled val="1"/>
        </dgm:presLayoutVars>
      </dgm:prSet>
      <dgm:spPr/>
    </dgm:pt>
  </dgm:ptLst>
  <dgm:cxnLst>
    <dgm:cxn modelId="{4B65AB0B-D322-46BC-85ED-49122703C5EC}" type="presOf" srcId="{6E3E75E3-C8D1-467D-AC7B-3AEDEA3901EF}" destId="{690744CD-654C-4411-A3F0-255B9A537C49}" srcOrd="0" destOrd="0" presId="urn:microsoft.com/office/officeart/2005/8/layout/default"/>
    <dgm:cxn modelId="{786759A0-E471-43D6-A66D-098DDB24BCAB}" type="presOf" srcId="{C62ACF59-EB20-461B-BC06-C2E642344467}" destId="{3B17C159-5A52-4877-8AF3-F9DE8AE181B2}" srcOrd="0" destOrd="0" presId="urn:microsoft.com/office/officeart/2005/8/layout/default"/>
    <dgm:cxn modelId="{1C0CB0FA-EA35-41E6-A975-8D3FEE2B8746}" srcId="{C62ACF59-EB20-461B-BC06-C2E642344467}" destId="{6E3E75E3-C8D1-467D-AC7B-3AEDEA3901EF}" srcOrd="0" destOrd="0" parTransId="{30E7C845-3AC8-4E4F-A565-767E4A059BBA}" sibTransId="{BAD85098-F785-425E-875B-DCE3C057E662}"/>
    <dgm:cxn modelId="{8E9C0F06-2664-47F1-BAD4-8966D088D465}" type="presParOf" srcId="{3B17C159-5A52-4877-8AF3-F9DE8AE181B2}" destId="{690744CD-654C-4411-A3F0-255B9A537C49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12535C-577D-472D-A8B8-661E7E84A9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DF77CB-CB83-47A1-90BD-4623C79B5FCA}">
      <dgm:prSet/>
      <dgm:spPr/>
      <dgm:t>
        <a:bodyPr/>
        <a:lstStyle/>
        <a:p>
          <a:r>
            <a:rPr lang="en-GB" b="1" i="0"/>
            <a:t>Integrated HR Approach:</a:t>
          </a:r>
          <a:r>
            <a:rPr lang="en-GB" b="0" i="0"/>
            <a:t> Success at Marks &amp; Spencer starts with finding the right people through a robust </a:t>
          </a:r>
          <a:r>
            <a:rPr lang="en-GB" b="1" i="0"/>
            <a:t>Recruitment</a:t>
          </a:r>
          <a:r>
            <a:rPr lang="en-GB" b="0" i="0"/>
            <a:t> process (Job Description &amp; Person Specification).</a:t>
          </a:r>
          <a:endParaRPr lang="en-US"/>
        </a:p>
      </dgm:t>
    </dgm:pt>
    <dgm:pt modelId="{C32515D9-2DF7-4E38-A498-4F4CD50A38D0}" type="parTrans" cxnId="{B797FCF5-BFC2-490A-B39E-7A89F8210FA0}">
      <dgm:prSet/>
      <dgm:spPr/>
      <dgm:t>
        <a:bodyPr/>
        <a:lstStyle/>
        <a:p>
          <a:endParaRPr lang="en-US"/>
        </a:p>
      </dgm:t>
    </dgm:pt>
    <dgm:pt modelId="{2791B2E3-E1BC-46DF-A297-DF9CC4DA6BC3}" type="sibTrans" cxnId="{B797FCF5-BFC2-490A-B39E-7A89F8210FA0}">
      <dgm:prSet/>
      <dgm:spPr/>
      <dgm:t>
        <a:bodyPr/>
        <a:lstStyle/>
        <a:p>
          <a:endParaRPr lang="en-US"/>
        </a:p>
      </dgm:t>
    </dgm:pt>
    <dgm:pt modelId="{B1D473A3-7B87-4ACB-A028-2BB8052F7894}">
      <dgm:prSet/>
      <dgm:spPr/>
      <dgm:t>
        <a:bodyPr/>
        <a:lstStyle/>
        <a:p>
          <a:r>
            <a:rPr lang="en-GB" b="1" i="0"/>
            <a:t>Continuous Growth:</a:t>
          </a:r>
          <a:r>
            <a:rPr lang="en-GB" b="0" i="0"/>
            <a:t> Effective </a:t>
          </a:r>
          <a:r>
            <a:rPr lang="en-GB" b="1" i="0"/>
            <a:t>Learning &amp; Development</a:t>
          </a:r>
          <a:r>
            <a:rPr lang="en-GB" b="0" i="0"/>
            <a:t> (based on Humanistic principles) ensures that staff remain skilled, confident, and aligned with brand values.</a:t>
          </a:r>
          <a:endParaRPr lang="en-US"/>
        </a:p>
      </dgm:t>
    </dgm:pt>
    <dgm:pt modelId="{EDAF7C35-5CA8-488E-9F58-A901913909C7}" type="parTrans" cxnId="{303BCD1B-56F7-4264-AA2C-0B6F434BF88A}">
      <dgm:prSet/>
      <dgm:spPr/>
      <dgm:t>
        <a:bodyPr/>
        <a:lstStyle/>
        <a:p>
          <a:endParaRPr lang="en-US"/>
        </a:p>
      </dgm:t>
    </dgm:pt>
    <dgm:pt modelId="{7CDA397F-0295-479B-8E4D-148A0CFC665E}" type="sibTrans" cxnId="{303BCD1B-56F7-4264-AA2C-0B6F434BF88A}">
      <dgm:prSet/>
      <dgm:spPr/>
      <dgm:t>
        <a:bodyPr/>
        <a:lstStyle/>
        <a:p>
          <a:endParaRPr lang="en-US"/>
        </a:p>
      </dgm:t>
    </dgm:pt>
    <dgm:pt modelId="{0E062CC0-4060-4346-BDB0-BFDF967268FD}">
      <dgm:prSet/>
      <dgm:spPr/>
      <dgm:t>
        <a:bodyPr/>
        <a:lstStyle/>
        <a:p>
          <a:r>
            <a:rPr lang="en-GB" b="1" i="0"/>
            <a:t>Driving Performance:</a:t>
          </a:r>
          <a:r>
            <a:rPr lang="en-GB" b="0" i="0"/>
            <a:t> Applying </a:t>
          </a:r>
          <a:r>
            <a:rPr lang="en-GB" b="1" i="0"/>
            <a:t>Maslow’s Hierarchy of Needs</a:t>
          </a:r>
          <a:r>
            <a:rPr lang="en-GB" b="0" i="0"/>
            <a:t> allows M&amp;S to create a tailored motivational environment, reducing staff turnover and increasing loyalty.</a:t>
          </a:r>
          <a:endParaRPr lang="en-US"/>
        </a:p>
      </dgm:t>
    </dgm:pt>
    <dgm:pt modelId="{5513FE65-1BFB-45B9-9FEA-E67DC5926657}" type="parTrans" cxnId="{81A0E5A1-20AB-4FFD-88C9-7A15508A915F}">
      <dgm:prSet/>
      <dgm:spPr/>
      <dgm:t>
        <a:bodyPr/>
        <a:lstStyle/>
        <a:p>
          <a:endParaRPr lang="en-US"/>
        </a:p>
      </dgm:t>
    </dgm:pt>
    <dgm:pt modelId="{4DD4B563-F1B8-4168-B288-AD80873F3F10}" type="sibTrans" cxnId="{81A0E5A1-20AB-4FFD-88C9-7A15508A915F}">
      <dgm:prSet/>
      <dgm:spPr/>
      <dgm:t>
        <a:bodyPr/>
        <a:lstStyle/>
        <a:p>
          <a:endParaRPr lang="en-US"/>
        </a:p>
      </dgm:t>
    </dgm:pt>
    <dgm:pt modelId="{246641FD-9F6A-4901-9F0B-70892D77E16E}">
      <dgm:prSet/>
      <dgm:spPr/>
      <dgm:t>
        <a:bodyPr/>
        <a:lstStyle/>
        <a:p>
          <a:r>
            <a:rPr lang="en-GB" b="1" i="0"/>
            <a:t>Organizational Success:</a:t>
          </a:r>
          <a:r>
            <a:rPr lang="en-GB" b="0" i="0"/>
            <a:t> By investing in the individual, M&amp;S ensures long-term operational excellence and maintains its reputation for world-class customer service.</a:t>
          </a:r>
          <a:endParaRPr lang="en-US"/>
        </a:p>
      </dgm:t>
    </dgm:pt>
    <dgm:pt modelId="{82DD351C-1B38-40C9-B06A-14E99FAFB240}" type="parTrans" cxnId="{9BC390FD-D79A-472F-BEE3-3463F5E7C364}">
      <dgm:prSet/>
      <dgm:spPr/>
      <dgm:t>
        <a:bodyPr/>
        <a:lstStyle/>
        <a:p>
          <a:endParaRPr lang="en-US"/>
        </a:p>
      </dgm:t>
    </dgm:pt>
    <dgm:pt modelId="{5D348F90-2962-488B-B0BA-B82EB5A7323B}" type="sibTrans" cxnId="{9BC390FD-D79A-472F-BEE3-3463F5E7C364}">
      <dgm:prSet/>
      <dgm:spPr/>
      <dgm:t>
        <a:bodyPr/>
        <a:lstStyle/>
        <a:p>
          <a:endParaRPr lang="en-US"/>
        </a:p>
      </dgm:t>
    </dgm:pt>
    <dgm:pt modelId="{26A3965E-03A1-4241-B4F6-A80AC2ADE470}" type="pres">
      <dgm:prSet presAssocID="{5512535C-577D-472D-A8B8-661E7E84A9D4}" presName="root" presStyleCnt="0">
        <dgm:presLayoutVars>
          <dgm:dir/>
          <dgm:resizeHandles val="exact"/>
        </dgm:presLayoutVars>
      </dgm:prSet>
      <dgm:spPr/>
    </dgm:pt>
    <dgm:pt modelId="{DAFA049C-AD69-4604-8FDC-8D10F8CAC06C}" type="pres">
      <dgm:prSet presAssocID="{20DF77CB-CB83-47A1-90BD-4623C79B5FCA}" presName="compNode" presStyleCnt="0"/>
      <dgm:spPr/>
    </dgm:pt>
    <dgm:pt modelId="{CA0605B6-2689-4D1F-9E96-C8BBA783EB94}" type="pres">
      <dgm:prSet presAssocID="{20DF77CB-CB83-47A1-90BD-4623C79B5FCA}" presName="bgRect" presStyleLbl="bgShp" presStyleIdx="0" presStyleCnt="4"/>
      <dgm:spPr/>
    </dgm:pt>
    <dgm:pt modelId="{DF971798-CB3F-4371-8A5A-FBD7CD9859EE}" type="pres">
      <dgm:prSet presAssocID="{20DF77CB-CB83-47A1-90BD-4623C79B5FC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9C26F5F7-675C-416F-8F7A-3B857DB0393D}" type="pres">
      <dgm:prSet presAssocID="{20DF77CB-CB83-47A1-90BD-4623C79B5FCA}" presName="spaceRect" presStyleCnt="0"/>
      <dgm:spPr/>
    </dgm:pt>
    <dgm:pt modelId="{3EE27D70-940C-4C8F-815F-F178763E3C3C}" type="pres">
      <dgm:prSet presAssocID="{20DF77CB-CB83-47A1-90BD-4623C79B5FCA}" presName="parTx" presStyleLbl="revTx" presStyleIdx="0" presStyleCnt="4">
        <dgm:presLayoutVars>
          <dgm:chMax val="0"/>
          <dgm:chPref val="0"/>
        </dgm:presLayoutVars>
      </dgm:prSet>
      <dgm:spPr/>
    </dgm:pt>
    <dgm:pt modelId="{57948228-45E2-4434-96F2-727B408BAF6B}" type="pres">
      <dgm:prSet presAssocID="{2791B2E3-E1BC-46DF-A297-DF9CC4DA6BC3}" presName="sibTrans" presStyleCnt="0"/>
      <dgm:spPr/>
    </dgm:pt>
    <dgm:pt modelId="{24ACF6A2-114E-4971-A5F0-C5622D50F7E6}" type="pres">
      <dgm:prSet presAssocID="{B1D473A3-7B87-4ACB-A028-2BB8052F7894}" presName="compNode" presStyleCnt="0"/>
      <dgm:spPr/>
    </dgm:pt>
    <dgm:pt modelId="{09FD4ED8-F345-4906-93D1-9FC20D8CDEDA}" type="pres">
      <dgm:prSet presAssocID="{B1D473A3-7B87-4ACB-A028-2BB8052F7894}" presName="bgRect" presStyleLbl="bgShp" presStyleIdx="1" presStyleCnt="4"/>
      <dgm:spPr/>
    </dgm:pt>
    <dgm:pt modelId="{AB41BBEE-BE06-4946-BB98-B6007292D5E6}" type="pres">
      <dgm:prSet presAssocID="{B1D473A3-7B87-4ACB-A028-2BB8052F78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45B67532-1311-49EC-A538-6D204C5BB1B3}" type="pres">
      <dgm:prSet presAssocID="{B1D473A3-7B87-4ACB-A028-2BB8052F7894}" presName="spaceRect" presStyleCnt="0"/>
      <dgm:spPr/>
    </dgm:pt>
    <dgm:pt modelId="{B4116237-1A93-4655-AA39-0FEEF50562DE}" type="pres">
      <dgm:prSet presAssocID="{B1D473A3-7B87-4ACB-A028-2BB8052F7894}" presName="parTx" presStyleLbl="revTx" presStyleIdx="1" presStyleCnt="4">
        <dgm:presLayoutVars>
          <dgm:chMax val="0"/>
          <dgm:chPref val="0"/>
        </dgm:presLayoutVars>
      </dgm:prSet>
      <dgm:spPr/>
    </dgm:pt>
    <dgm:pt modelId="{6D2B5F55-AAC5-49D3-9393-BFBBD24BC639}" type="pres">
      <dgm:prSet presAssocID="{7CDA397F-0295-479B-8E4D-148A0CFC665E}" presName="sibTrans" presStyleCnt="0"/>
      <dgm:spPr/>
    </dgm:pt>
    <dgm:pt modelId="{FDA01CAC-F63F-4B9E-AE80-0E04CE74EFBC}" type="pres">
      <dgm:prSet presAssocID="{0E062CC0-4060-4346-BDB0-BFDF967268FD}" presName="compNode" presStyleCnt="0"/>
      <dgm:spPr/>
    </dgm:pt>
    <dgm:pt modelId="{7CD5398E-D72E-457D-B33B-5E12370D8258}" type="pres">
      <dgm:prSet presAssocID="{0E062CC0-4060-4346-BDB0-BFDF967268FD}" presName="bgRect" presStyleLbl="bgShp" presStyleIdx="2" presStyleCnt="4"/>
      <dgm:spPr/>
    </dgm:pt>
    <dgm:pt modelId="{F65B37FF-4E38-4724-AF15-61EAC0745607}" type="pres">
      <dgm:prSet presAssocID="{0E062CC0-4060-4346-BDB0-BFDF967268F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BA4FAB8-0197-46B0-B72A-DC02B3697241}" type="pres">
      <dgm:prSet presAssocID="{0E062CC0-4060-4346-BDB0-BFDF967268FD}" presName="spaceRect" presStyleCnt="0"/>
      <dgm:spPr/>
    </dgm:pt>
    <dgm:pt modelId="{5AD84A8C-6DC2-4BDF-B6D8-0B093A1B0734}" type="pres">
      <dgm:prSet presAssocID="{0E062CC0-4060-4346-BDB0-BFDF967268FD}" presName="parTx" presStyleLbl="revTx" presStyleIdx="2" presStyleCnt="4">
        <dgm:presLayoutVars>
          <dgm:chMax val="0"/>
          <dgm:chPref val="0"/>
        </dgm:presLayoutVars>
      </dgm:prSet>
      <dgm:spPr/>
    </dgm:pt>
    <dgm:pt modelId="{36B512F5-310B-46DB-A8D8-A53291EF8CF3}" type="pres">
      <dgm:prSet presAssocID="{4DD4B563-F1B8-4168-B288-AD80873F3F10}" presName="sibTrans" presStyleCnt="0"/>
      <dgm:spPr/>
    </dgm:pt>
    <dgm:pt modelId="{962EF521-57D8-4D48-9394-3970BDF53C16}" type="pres">
      <dgm:prSet presAssocID="{246641FD-9F6A-4901-9F0B-70892D77E16E}" presName="compNode" presStyleCnt="0"/>
      <dgm:spPr/>
    </dgm:pt>
    <dgm:pt modelId="{E2FC30B6-0C50-43B9-B794-2D45D8C6B87D}" type="pres">
      <dgm:prSet presAssocID="{246641FD-9F6A-4901-9F0B-70892D77E16E}" presName="bgRect" presStyleLbl="bgShp" presStyleIdx="3" presStyleCnt="4"/>
      <dgm:spPr/>
    </dgm:pt>
    <dgm:pt modelId="{C38DB5B4-91EA-4DE5-B4A4-22972053019B}" type="pres">
      <dgm:prSet presAssocID="{246641FD-9F6A-4901-9F0B-70892D77E1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0513BF4E-2BE9-4650-92A4-C6960D129B18}" type="pres">
      <dgm:prSet presAssocID="{246641FD-9F6A-4901-9F0B-70892D77E16E}" presName="spaceRect" presStyleCnt="0"/>
      <dgm:spPr/>
    </dgm:pt>
    <dgm:pt modelId="{5705600A-306F-4D55-9194-E8B82F901968}" type="pres">
      <dgm:prSet presAssocID="{246641FD-9F6A-4901-9F0B-70892D77E16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61EF316-AFC1-497E-AC8D-E6086BED7460}" type="presOf" srcId="{0E062CC0-4060-4346-BDB0-BFDF967268FD}" destId="{5AD84A8C-6DC2-4BDF-B6D8-0B093A1B0734}" srcOrd="0" destOrd="0" presId="urn:microsoft.com/office/officeart/2018/2/layout/IconVerticalSolidList"/>
    <dgm:cxn modelId="{303BCD1B-56F7-4264-AA2C-0B6F434BF88A}" srcId="{5512535C-577D-472D-A8B8-661E7E84A9D4}" destId="{B1D473A3-7B87-4ACB-A028-2BB8052F7894}" srcOrd="1" destOrd="0" parTransId="{EDAF7C35-5CA8-488E-9F58-A901913909C7}" sibTransId="{7CDA397F-0295-479B-8E4D-148A0CFC665E}"/>
    <dgm:cxn modelId="{3A92C71E-C274-4FC3-96FD-E071411A2FC1}" type="presOf" srcId="{246641FD-9F6A-4901-9F0B-70892D77E16E}" destId="{5705600A-306F-4D55-9194-E8B82F901968}" srcOrd="0" destOrd="0" presId="urn:microsoft.com/office/officeart/2018/2/layout/IconVerticalSolidList"/>
    <dgm:cxn modelId="{8A156429-2C28-418C-AF1A-4590247479CC}" type="presOf" srcId="{5512535C-577D-472D-A8B8-661E7E84A9D4}" destId="{26A3965E-03A1-4241-B4F6-A80AC2ADE470}" srcOrd="0" destOrd="0" presId="urn:microsoft.com/office/officeart/2018/2/layout/IconVerticalSolidList"/>
    <dgm:cxn modelId="{5C55B99D-451D-428C-B95D-D6DC4BBEB3F0}" type="presOf" srcId="{B1D473A3-7B87-4ACB-A028-2BB8052F7894}" destId="{B4116237-1A93-4655-AA39-0FEEF50562DE}" srcOrd="0" destOrd="0" presId="urn:microsoft.com/office/officeart/2018/2/layout/IconVerticalSolidList"/>
    <dgm:cxn modelId="{81A0E5A1-20AB-4FFD-88C9-7A15508A915F}" srcId="{5512535C-577D-472D-A8B8-661E7E84A9D4}" destId="{0E062CC0-4060-4346-BDB0-BFDF967268FD}" srcOrd="2" destOrd="0" parTransId="{5513FE65-1BFB-45B9-9FEA-E67DC5926657}" sibTransId="{4DD4B563-F1B8-4168-B288-AD80873F3F10}"/>
    <dgm:cxn modelId="{BF5480E3-FBB7-413D-93A4-BC7A5378BFEB}" type="presOf" srcId="{20DF77CB-CB83-47A1-90BD-4623C79B5FCA}" destId="{3EE27D70-940C-4C8F-815F-F178763E3C3C}" srcOrd="0" destOrd="0" presId="urn:microsoft.com/office/officeart/2018/2/layout/IconVerticalSolidList"/>
    <dgm:cxn modelId="{B797FCF5-BFC2-490A-B39E-7A89F8210FA0}" srcId="{5512535C-577D-472D-A8B8-661E7E84A9D4}" destId="{20DF77CB-CB83-47A1-90BD-4623C79B5FCA}" srcOrd="0" destOrd="0" parTransId="{C32515D9-2DF7-4E38-A498-4F4CD50A38D0}" sibTransId="{2791B2E3-E1BC-46DF-A297-DF9CC4DA6BC3}"/>
    <dgm:cxn modelId="{9BC390FD-D79A-472F-BEE3-3463F5E7C364}" srcId="{5512535C-577D-472D-A8B8-661E7E84A9D4}" destId="{246641FD-9F6A-4901-9F0B-70892D77E16E}" srcOrd="3" destOrd="0" parTransId="{82DD351C-1B38-40C9-B06A-14E99FAFB240}" sibTransId="{5D348F90-2962-488B-B0BA-B82EB5A7323B}"/>
    <dgm:cxn modelId="{5549F45C-7061-47D5-B752-2B8BA8D5018F}" type="presParOf" srcId="{26A3965E-03A1-4241-B4F6-A80AC2ADE470}" destId="{DAFA049C-AD69-4604-8FDC-8D10F8CAC06C}" srcOrd="0" destOrd="0" presId="urn:microsoft.com/office/officeart/2018/2/layout/IconVerticalSolidList"/>
    <dgm:cxn modelId="{98DA6C1D-71B4-496F-A9EE-E5C2AFEF94A0}" type="presParOf" srcId="{DAFA049C-AD69-4604-8FDC-8D10F8CAC06C}" destId="{CA0605B6-2689-4D1F-9E96-C8BBA783EB94}" srcOrd="0" destOrd="0" presId="urn:microsoft.com/office/officeart/2018/2/layout/IconVerticalSolidList"/>
    <dgm:cxn modelId="{C58FF39E-A893-4176-92F4-96D00BE0D8B8}" type="presParOf" srcId="{DAFA049C-AD69-4604-8FDC-8D10F8CAC06C}" destId="{DF971798-CB3F-4371-8A5A-FBD7CD9859EE}" srcOrd="1" destOrd="0" presId="urn:microsoft.com/office/officeart/2018/2/layout/IconVerticalSolidList"/>
    <dgm:cxn modelId="{F89AF3D7-2A59-48E6-ACC9-4B5458B842A4}" type="presParOf" srcId="{DAFA049C-AD69-4604-8FDC-8D10F8CAC06C}" destId="{9C26F5F7-675C-416F-8F7A-3B857DB0393D}" srcOrd="2" destOrd="0" presId="urn:microsoft.com/office/officeart/2018/2/layout/IconVerticalSolidList"/>
    <dgm:cxn modelId="{B1E2FF67-32A1-4FA6-9D86-E4D9FC06F90D}" type="presParOf" srcId="{DAFA049C-AD69-4604-8FDC-8D10F8CAC06C}" destId="{3EE27D70-940C-4C8F-815F-F178763E3C3C}" srcOrd="3" destOrd="0" presId="urn:microsoft.com/office/officeart/2018/2/layout/IconVerticalSolidList"/>
    <dgm:cxn modelId="{FA5AF32C-7D46-44B8-9DB5-455849B65FD4}" type="presParOf" srcId="{26A3965E-03A1-4241-B4F6-A80AC2ADE470}" destId="{57948228-45E2-4434-96F2-727B408BAF6B}" srcOrd="1" destOrd="0" presId="urn:microsoft.com/office/officeart/2018/2/layout/IconVerticalSolidList"/>
    <dgm:cxn modelId="{E17734EB-4467-4E1E-AA95-D72C126E8FFC}" type="presParOf" srcId="{26A3965E-03A1-4241-B4F6-A80AC2ADE470}" destId="{24ACF6A2-114E-4971-A5F0-C5622D50F7E6}" srcOrd="2" destOrd="0" presId="urn:microsoft.com/office/officeart/2018/2/layout/IconVerticalSolidList"/>
    <dgm:cxn modelId="{965A9465-FF2D-4208-A10D-C2DC1587000E}" type="presParOf" srcId="{24ACF6A2-114E-4971-A5F0-C5622D50F7E6}" destId="{09FD4ED8-F345-4906-93D1-9FC20D8CDEDA}" srcOrd="0" destOrd="0" presId="urn:microsoft.com/office/officeart/2018/2/layout/IconVerticalSolidList"/>
    <dgm:cxn modelId="{21086248-DA16-4D8F-BCF0-34A6742EC0B2}" type="presParOf" srcId="{24ACF6A2-114E-4971-A5F0-C5622D50F7E6}" destId="{AB41BBEE-BE06-4946-BB98-B6007292D5E6}" srcOrd="1" destOrd="0" presId="urn:microsoft.com/office/officeart/2018/2/layout/IconVerticalSolidList"/>
    <dgm:cxn modelId="{0BB1DA83-8FF3-41B6-A2FD-1F0335BDD828}" type="presParOf" srcId="{24ACF6A2-114E-4971-A5F0-C5622D50F7E6}" destId="{45B67532-1311-49EC-A538-6D204C5BB1B3}" srcOrd="2" destOrd="0" presId="urn:microsoft.com/office/officeart/2018/2/layout/IconVerticalSolidList"/>
    <dgm:cxn modelId="{B1922309-065B-44BE-A4A9-6F477A0EB430}" type="presParOf" srcId="{24ACF6A2-114E-4971-A5F0-C5622D50F7E6}" destId="{B4116237-1A93-4655-AA39-0FEEF50562DE}" srcOrd="3" destOrd="0" presId="urn:microsoft.com/office/officeart/2018/2/layout/IconVerticalSolidList"/>
    <dgm:cxn modelId="{BCFE24E0-AB17-436D-A6B9-67A59CBC0EC6}" type="presParOf" srcId="{26A3965E-03A1-4241-B4F6-A80AC2ADE470}" destId="{6D2B5F55-AAC5-49D3-9393-BFBBD24BC639}" srcOrd="3" destOrd="0" presId="urn:microsoft.com/office/officeart/2018/2/layout/IconVerticalSolidList"/>
    <dgm:cxn modelId="{C9714D53-3B04-4425-9D5B-84D0E5ADE28D}" type="presParOf" srcId="{26A3965E-03A1-4241-B4F6-A80AC2ADE470}" destId="{FDA01CAC-F63F-4B9E-AE80-0E04CE74EFBC}" srcOrd="4" destOrd="0" presId="urn:microsoft.com/office/officeart/2018/2/layout/IconVerticalSolidList"/>
    <dgm:cxn modelId="{6D8D0228-BF98-4BA7-8BC0-317F10A9026F}" type="presParOf" srcId="{FDA01CAC-F63F-4B9E-AE80-0E04CE74EFBC}" destId="{7CD5398E-D72E-457D-B33B-5E12370D8258}" srcOrd="0" destOrd="0" presId="urn:microsoft.com/office/officeart/2018/2/layout/IconVerticalSolidList"/>
    <dgm:cxn modelId="{EE39CE64-10E0-4BF9-8F57-E5474921FB37}" type="presParOf" srcId="{FDA01CAC-F63F-4B9E-AE80-0E04CE74EFBC}" destId="{F65B37FF-4E38-4724-AF15-61EAC0745607}" srcOrd="1" destOrd="0" presId="urn:microsoft.com/office/officeart/2018/2/layout/IconVerticalSolidList"/>
    <dgm:cxn modelId="{897DEFB5-CBA3-41B9-AE00-03883E44FB2B}" type="presParOf" srcId="{FDA01CAC-F63F-4B9E-AE80-0E04CE74EFBC}" destId="{4BA4FAB8-0197-46B0-B72A-DC02B3697241}" srcOrd="2" destOrd="0" presId="urn:microsoft.com/office/officeart/2018/2/layout/IconVerticalSolidList"/>
    <dgm:cxn modelId="{3DF5E6BB-99E8-4EBB-A265-EDC0FA41AACD}" type="presParOf" srcId="{FDA01CAC-F63F-4B9E-AE80-0E04CE74EFBC}" destId="{5AD84A8C-6DC2-4BDF-B6D8-0B093A1B0734}" srcOrd="3" destOrd="0" presId="urn:microsoft.com/office/officeart/2018/2/layout/IconVerticalSolidList"/>
    <dgm:cxn modelId="{16523FF6-49F9-4245-A781-838129DF4E13}" type="presParOf" srcId="{26A3965E-03A1-4241-B4F6-A80AC2ADE470}" destId="{36B512F5-310B-46DB-A8D8-A53291EF8CF3}" srcOrd="5" destOrd="0" presId="urn:microsoft.com/office/officeart/2018/2/layout/IconVerticalSolidList"/>
    <dgm:cxn modelId="{6C58D2C5-5FBA-4F13-921D-93B33449A8C5}" type="presParOf" srcId="{26A3965E-03A1-4241-B4F6-A80AC2ADE470}" destId="{962EF521-57D8-4D48-9394-3970BDF53C16}" srcOrd="6" destOrd="0" presId="urn:microsoft.com/office/officeart/2018/2/layout/IconVerticalSolidList"/>
    <dgm:cxn modelId="{EA90BA23-5951-441F-BD8A-3DBB9651F89B}" type="presParOf" srcId="{962EF521-57D8-4D48-9394-3970BDF53C16}" destId="{E2FC30B6-0C50-43B9-B794-2D45D8C6B87D}" srcOrd="0" destOrd="0" presId="urn:microsoft.com/office/officeart/2018/2/layout/IconVerticalSolidList"/>
    <dgm:cxn modelId="{257BA701-29E5-4C42-8655-E1EC18F48E26}" type="presParOf" srcId="{962EF521-57D8-4D48-9394-3970BDF53C16}" destId="{C38DB5B4-91EA-4DE5-B4A4-22972053019B}" srcOrd="1" destOrd="0" presId="urn:microsoft.com/office/officeart/2018/2/layout/IconVerticalSolidList"/>
    <dgm:cxn modelId="{C1B3DEDF-3972-45DB-A2B9-7363C7A25C11}" type="presParOf" srcId="{962EF521-57D8-4D48-9394-3970BDF53C16}" destId="{0513BF4E-2BE9-4650-92A4-C6960D129B18}" srcOrd="2" destOrd="0" presId="urn:microsoft.com/office/officeart/2018/2/layout/IconVerticalSolidList"/>
    <dgm:cxn modelId="{042C88A8-8A73-49F4-B0CF-2D75CAC10919}" type="presParOf" srcId="{962EF521-57D8-4D48-9394-3970BDF53C16}" destId="{5705600A-306F-4D55-9194-E8B82F9019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83884-CC1E-4970-8541-AF2FF941BF00}">
      <dsp:nvSpPr>
        <dsp:cNvPr id="0" name=""/>
        <dsp:cNvSpPr/>
      </dsp:nvSpPr>
      <dsp:spPr>
        <a:xfrm>
          <a:off x="0" y="672"/>
          <a:ext cx="688335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19648-5DB1-43CD-81B5-0923CDBD63F6}">
      <dsp:nvSpPr>
        <dsp:cNvPr id="0" name=""/>
        <dsp:cNvSpPr/>
      </dsp:nvSpPr>
      <dsp:spPr>
        <a:xfrm>
          <a:off x="0" y="672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Introduction to M&amp;S.</a:t>
          </a:r>
          <a:endParaRPr lang="en-US" sz="3100" kern="1200"/>
        </a:p>
      </dsp:txBody>
      <dsp:txXfrm>
        <a:off x="0" y="672"/>
        <a:ext cx="6883352" cy="786795"/>
      </dsp:txXfrm>
    </dsp:sp>
    <dsp:sp modelId="{31EEA2A9-75BF-4909-9A56-F24FF71410DD}">
      <dsp:nvSpPr>
        <dsp:cNvPr id="0" name=""/>
        <dsp:cNvSpPr/>
      </dsp:nvSpPr>
      <dsp:spPr>
        <a:xfrm>
          <a:off x="0" y="787468"/>
          <a:ext cx="6883352" cy="0"/>
        </a:xfrm>
        <a:prstGeom prst="line">
          <a:avLst/>
        </a:prstGeom>
        <a:solidFill>
          <a:schemeClr val="accent2">
            <a:hueOff val="1939296"/>
            <a:satOff val="-11590"/>
            <a:lumOff val="-2320"/>
            <a:alphaOff val="0"/>
          </a:schemeClr>
        </a:solidFill>
        <a:ln w="12700" cap="flat" cmpd="sng" algn="ctr">
          <a:solidFill>
            <a:schemeClr val="accent2">
              <a:hueOff val="1939296"/>
              <a:satOff val="-11590"/>
              <a:lumOff val="-23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5D8D5-0EE9-4D42-B259-18B8DE27F997}">
      <dsp:nvSpPr>
        <dsp:cNvPr id="0" name=""/>
        <dsp:cNvSpPr/>
      </dsp:nvSpPr>
      <dsp:spPr>
        <a:xfrm>
          <a:off x="0" y="787468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Maslow’s Hierarchy of Needs: Overview.</a:t>
          </a:r>
          <a:endParaRPr lang="en-US" sz="3100" kern="1200"/>
        </a:p>
      </dsp:txBody>
      <dsp:txXfrm>
        <a:off x="0" y="787468"/>
        <a:ext cx="6883352" cy="786795"/>
      </dsp:txXfrm>
    </dsp:sp>
    <dsp:sp modelId="{B86D7C84-3BEB-4735-8070-8563613047EA}">
      <dsp:nvSpPr>
        <dsp:cNvPr id="0" name=""/>
        <dsp:cNvSpPr/>
      </dsp:nvSpPr>
      <dsp:spPr>
        <a:xfrm>
          <a:off x="0" y="1574263"/>
          <a:ext cx="6883352" cy="0"/>
        </a:xfrm>
        <a:prstGeom prst="line">
          <a:avLst/>
        </a:prstGeom>
        <a:solidFill>
          <a:schemeClr val="accent2">
            <a:hueOff val="3878592"/>
            <a:satOff val="-23180"/>
            <a:lumOff val="-4641"/>
            <a:alphaOff val="0"/>
          </a:schemeClr>
        </a:solidFill>
        <a:ln w="12700" cap="flat" cmpd="sng" algn="ctr">
          <a:solidFill>
            <a:schemeClr val="accent2">
              <a:hueOff val="3878592"/>
              <a:satOff val="-23180"/>
              <a:lumOff val="-46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D597C-AED5-4B3F-814F-8E02B67576DD}">
      <dsp:nvSpPr>
        <dsp:cNvPr id="0" name=""/>
        <dsp:cNvSpPr/>
      </dsp:nvSpPr>
      <dsp:spPr>
        <a:xfrm>
          <a:off x="0" y="1574263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Motivating Junior Staff.</a:t>
          </a:r>
          <a:endParaRPr lang="en-US" sz="3100" kern="1200"/>
        </a:p>
      </dsp:txBody>
      <dsp:txXfrm>
        <a:off x="0" y="1574263"/>
        <a:ext cx="6883352" cy="786795"/>
      </dsp:txXfrm>
    </dsp:sp>
    <dsp:sp modelId="{C70E953A-E173-4453-B272-19E40B1E01D8}">
      <dsp:nvSpPr>
        <dsp:cNvPr id="0" name=""/>
        <dsp:cNvSpPr/>
      </dsp:nvSpPr>
      <dsp:spPr>
        <a:xfrm>
          <a:off x="0" y="2361059"/>
          <a:ext cx="6883352" cy="0"/>
        </a:xfrm>
        <a:prstGeom prst="line">
          <a:avLst/>
        </a:prstGeom>
        <a:solidFill>
          <a:schemeClr val="accent2">
            <a:hueOff val="5817888"/>
            <a:satOff val="-34771"/>
            <a:lumOff val="-6961"/>
            <a:alphaOff val="0"/>
          </a:schemeClr>
        </a:solidFill>
        <a:ln w="12700" cap="flat" cmpd="sng" algn="ctr">
          <a:solidFill>
            <a:schemeClr val="accent2">
              <a:hueOff val="5817888"/>
              <a:satOff val="-34771"/>
              <a:lumOff val="-6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5F631-1177-44FB-A6B4-2BF472535D86}">
      <dsp:nvSpPr>
        <dsp:cNvPr id="0" name=""/>
        <dsp:cNvSpPr/>
      </dsp:nvSpPr>
      <dsp:spPr>
        <a:xfrm>
          <a:off x="0" y="2361059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Motivating Middle Staff/Supervisors.</a:t>
          </a:r>
          <a:endParaRPr lang="en-US" sz="3100" kern="1200"/>
        </a:p>
      </dsp:txBody>
      <dsp:txXfrm>
        <a:off x="0" y="2361059"/>
        <a:ext cx="6883352" cy="786795"/>
      </dsp:txXfrm>
    </dsp:sp>
    <dsp:sp modelId="{A821DF5B-F5AB-4CC5-9C5A-7F330C57725D}">
      <dsp:nvSpPr>
        <dsp:cNvPr id="0" name=""/>
        <dsp:cNvSpPr/>
      </dsp:nvSpPr>
      <dsp:spPr>
        <a:xfrm>
          <a:off x="0" y="3147855"/>
          <a:ext cx="6883352" cy="0"/>
        </a:xfrm>
        <a:prstGeom prst="line">
          <a:avLst/>
        </a:prstGeom>
        <a:solidFill>
          <a:schemeClr val="accent2">
            <a:hueOff val="7757184"/>
            <a:satOff val="-46361"/>
            <a:lumOff val="-9281"/>
            <a:alphaOff val="0"/>
          </a:schemeClr>
        </a:solidFill>
        <a:ln w="12700" cap="flat" cmpd="sng" algn="ctr">
          <a:solidFill>
            <a:schemeClr val="accent2">
              <a:hueOff val="7757184"/>
              <a:satOff val="-46361"/>
              <a:lumOff val="-92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80226-067C-4964-AAFB-DBE1099BFD51}">
      <dsp:nvSpPr>
        <dsp:cNvPr id="0" name=""/>
        <dsp:cNvSpPr/>
      </dsp:nvSpPr>
      <dsp:spPr>
        <a:xfrm>
          <a:off x="0" y="3147855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Motivating Managers.</a:t>
          </a:r>
          <a:endParaRPr lang="en-US" sz="3100" kern="1200"/>
        </a:p>
      </dsp:txBody>
      <dsp:txXfrm>
        <a:off x="0" y="3147855"/>
        <a:ext cx="6883352" cy="786795"/>
      </dsp:txXfrm>
    </dsp:sp>
    <dsp:sp modelId="{4C52ECDA-93B2-43A0-A3CD-BF90B6E92ABF}">
      <dsp:nvSpPr>
        <dsp:cNvPr id="0" name=""/>
        <dsp:cNvSpPr/>
      </dsp:nvSpPr>
      <dsp:spPr>
        <a:xfrm>
          <a:off x="0" y="3934651"/>
          <a:ext cx="6883352" cy="0"/>
        </a:xfrm>
        <a:prstGeom prst="line">
          <a:avLst/>
        </a:prstGeom>
        <a:solidFill>
          <a:schemeClr val="accent2">
            <a:hueOff val="9696479"/>
            <a:satOff val="-57951"/>
            <a:lumOff val="-11602"/>
            <a:alphaOff val="0"/>
          </a:schemeClr>
        </a:solidFill>
        <a:ln w="12700" cap="flat" cmpd="sng" algn="ctr">
          <a:solidFill>
            <a:schemeClr val="accent2">
              <a:hueOff val="9696479"/>
              <a:satOff val="-57951"/>
              <a:lumOff val="-116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F3A81-8476-4012-9115-D814B653AD6E}">
      <dsp:nvSpPr>
        <dsp:cNvPr id="0" name=""/>
        <dsp:cNvSpPr/>
      </dsp:nvSpPr>
      <dsp:spPr>
        <a:xfrm>
          <a:off x="0" y="3934651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Comparative Analysis.</a:t>
          </a:r>
          <a:endParaRPr lang="en-US" sz="3100" kern="1200"/>
        </a:p>
      </dsp:txBody>
      <dsp:txXfrm>
        <a:off x="0" y="3934651"/>
        <a:ext cx="6883352" cy="786795"/>
      </dsp:txXfrm>
    </dsp:sp>
    <dsp:sp modelId="{1AFEB15F-8A2C-4639-AF85-660E72E1B287}">
      <dsp:nvSpPr>
        <dsp:cNvPr id="0" name=""/>
        <dsp:cNvSpPr/>
      </dsp:nvSpPr>
      <dsp:spPr>
        <a:xfrm>
          <a:off x="0" y="4721446"/>
          <a:ext cx="6883352" cy="0"/>
        </a:xfrm>
        <a:prstGeom prst="line">
          <a:avLst/>
        </a:prstGeom>
        <a:solidFill>
          <a:schemeClr val="accent2">
            <a:hueOff val="11635776"/>
            <a:satOff val="-69541"/>
            <a:lumOff val="-13922"/>
            <a:alphaOff val="0"/>
          </a:schemeClr>
        </a:solidFill>
        <a:ln w="12700" cap="flat" cmpd="sng" algn="ctr">
          <a:solidFill>
            <a:schemeClr val="accent2">
              <a:hueOff val="11635776"/>
              <a:satOff val="-69541"/>
              <a:lumOff val="-1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4FD4A-B3FA-4EAA-9EF8-422D940A719E}">
      <dsp:nvSpPr>
        <dsp:cNvPr id="0" name=""/>
        <dsp:cNvSpPr/>
      </dsp:nvSpPr>
      <dsp:spPr>
        <a:xfrm>
          <a:off x="0" y="4721446"/>
          <a:ext cx="6883352" cy="786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Conclusion &amp; References.</a:t>
          </a:r>
          <a:endParaRPr lang="en-US" sz="3100" kern="1200"/>
        </a:p>
      </dsp:txBody>
      <dsp:txXfrm>
        <a:off x="0" y="4721446"/>
        <a:ext cx="6883352" cy="786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3184F-49AC-4685-B513-4541F3B20AD0}">
      <dsp:nvSpPr>
        <dsp:cNvPr id="0" name=""/>
        <dsp:cNvSpPr/>
      </dsp:nvSpPr>
      <dsp:spPr>
        <a:xfrm>
          <a:off x="176805" y="703059"/>
          <a:ext cx="3064919" cy="703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>
              <a:latin typeface="Arial" panose="020B0604020202020204" pitchFamily="34" charset="0"/>
              <a:cs typeface="Arial" panose="020B0604020202020204" pitchFamily="34" charset="0"/>
            </a:rPr>
            <a:t>Title: Job Analysis &amp; Description: Customer Assistant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7408" y="723662"/>
        <a:ext cx="3023713" cy="662218"/>
      </dsp:txXfrm>
    </dsp:sp>
    <dsp:sp modelId="{FBA03ED8-3CD7-4741-B91C-981E8E158A15}">
      <dsp:nvSpPr>
        <dsp:cNvPr id="0" name=""/>
        <dsp:cNvSpPr/>
      </dsp:nvSpPr>
      <dsp:spPr>
        <a:xfrm>
          <a:off x="319741" y="1826920"/>
          <a:ext cx="2615247" cy="11937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latin typeface="Arial" panose="020B0604020202020204" pitchFamily="34" charset="0"/>
              <a:cs typeface="Arial" panose="020B0604020202020204" pitchFamily="34" charset="0"/>
            </a:rPr>
            <a:t>Role Purpose: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 To deliver a seamless shopping experience by providing excellent customer service and maintaining high store standards.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705" y="1861884"/>
        <a:ext cx="2545319" cy="1123846"/>
      </dsp:txXfrm>
    </dsp:sp>
    <dsp:sp modelId="{529DB33D-F6E4-4817-9C07-BB4CFE70F5B2}">
      <dsp:nvSpPr>
        <dsp:cNvPr id="0" name=""/>
        <dsp:cNvSpPr/>
      </dsp:nvSpPr>
      <dsp:spPr>
        <a:xfrm>
          <a:off x="1225076" y="3324258"/>
          <a:ext cx="1406849" cy="703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i="0" kern="1200" dirty="0"/>
            <a:t>Key Responsibilities:</a:t>
          </a:r>
          <a:endParaRPr lang="en-US" sz="800" kern="1200" dirty="0"/>
        </a:p>
      </dsp:txBody>
      <dsp:txXfrm>
        <a:off x="1245679" y="3344861"/>
        <a:ext cx="1365643" cy="662218"/>
      </dsp:txXfrm>
    </dsp:sp>
    <dsp:sp modelId="{76502AFA-0991-4A4E-B450-2E2342192E07}">
      <dsp:nvSpPr>
        <dsp:cNvPr id="0" name=""/>
        <dsp:cNvSpPr/>
      </dsp:nvSpPr>
      <dsp:spPr>
        <a:xfrm rot="17692822">
          <a:off x="2244521" y="3057193"/>
          <a:ext cx="1337547" cy="24146"/>
        </a:xfrm>
        <a:custGeom>
          <a:avLst/>
          <a:gdLst/>
          <a:ahLst/>
          <a:cxnLst/>
          <a:rect l="0" t="0" r="0" b="0"/>
          <a:pathLst>
            <a:path>
              <a:moveTo>
                <a:pt x="0" y="12073"/>
              </a:moveTo>
              <a:lnTo>
                <a:pt x="1337547" y="1207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9856" y="3035828"/>
        <a:ext cx="66877" cy="66877"/>
      </dsp:txXfrm>
    </dsp:sp>
    <dsp:sp modelId="{FDAF0AC6-8869-4DBD-A94C-9BED9BB9059C}">
      <dsp:nvSpPr>
        <dsp:cNvPr id="0" name=""/>
        <dsp:cNvSpPr/>
      </dsp:nvSpPr>
      <dsp:spPr>
        <a:xfrm>
          <a:off x="3194665" y="2110851"/>
          <a:ext cx="1406849" cy="7034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i="0" kern="1200" dirty="0"/>
            <a:t>Customer Service:</a:t>
          </a:r>
          <a:r>
            <a:rPr lang="en-GB" sz="800" b="0" i="0" kern="1200" dirty="0"/>
            <a:t> Greeting customers and assisting with inquiries (the "Service with a Smile" approach).</a:t>
          </a:r>
          <a:endParaRPr lang="en-US" sz="800" kern="1200" dirty="0"/>
        </a:p>
      </dsp:txBody>
      <dsp:txXfrm>
        <a:off x="3215268" y="2131454"/>
        <a:ext cx="1365643" cy="662218"/>
      </dsp:txXfrm>
    </dsp:sp>
    <dsp:sp modelId="{45E2F15B-846C-4183-93E6-405F44BAEEEF}">
      <dsp:nvSpPr>
        <dsp:cNvPr id="0" name=""/>
        <dsp:cNvSpPr/>
      </dsp:nvSpPr>
      <dsp:spPr>
        <a:xfrm rot="19457599">
          <a:off x="2566787" y="3461663"/>
          <a:ext cx="693015" cy="24146"/>
        </a:xfrm>
        <a:custGeom>
          <a:avLst/>
          <a:gdLst/>
          <a:ahLst/>
          <a:cxnLst/>
          <a:rect l="0" t="0" r="0" b="0"/>
          <a:pathLst>
            <a:path>
              <a:moveTo>
                <a:pt x="0" y="12073"/>
              </a:moveTo>
              <a:lnTo>
                <a:pt x="693015" y="1207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5970" y="3456410"/>
        <a:ext cx="34650" cy="34650"/>
      </dsp:txXfrm>
    </dsp:sp>
    <dsp:sp modelId="{8A44F68E-D3E6-470F-9B75-01C4F36AFA88}">
      <dsp:nvSpPr>
        <dsp:cNvPr id="0" name=""/>
        <dsp:cNvSpPr/>
      </dsp:nvSpPr>
      <dsp:spPr>
        <a:xfrm>
          <a:off x="3194665" y="2919789"/>
          <a:ext cx="1406849" cy="7034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i="0" kern="1200" dirty="0"/>
            <a:t>Stock Management:</a:t>
          </a:r>
          <a:r>
            <a:rPr lang="en-GB" sz="800" b="0" i="0" kern="1200" dirty="0"/>
            <a:t> Replenishing shelves and ensuring product availability, especially in the Food Hall.</a:t>
          </a:r>
          <a:endParaRPr lang="en-US" sz="800" kern="1200" dirty="0"/>
        </a:p>
      </dsp:txBody>
      <dsp:txXfrm>
        <a:off x="3215268" y="2940392"/>
        <a:ext cx="1365643" cy="662218"/>
      </dsp:txXfrm>
    </dsp:sp>
    <dsp:sp modelId="{4166EFD0-7477-49AC-9D0F-9628C125A104}">
      <dsp:nvSpPr>
        <dsp:cNvPr id="0" name=""/>
        <dsp:cNvSpPr/>
      </dsp:nvSpPr>
      <dsp:spPr>
        <a:xfrm rot="2142401">
          <a:off x="2566787" y="3866132"/>
          <a:ext cx="693015" cy="24146"/>
        </a:xfrm>
        <a:custGeom>
          <a:avLst/>
          <a:gdLst/>
          <a:ahLst/>
          <a:cxnLst/>
          <a:rect l="0" t="0" r="0" b="0"/>
          <a:pathLst>
            <a:path>
              <a:moveTo>
                <a:pt x="0" y="12073"/>
              </a:moveTo>
              <a:lnTo>
                <a:pt x="693015" y="1207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5970" y="3860879"/>
        <a:ext cx="34650" cy="34650"/>
      </dsp:txXfrm>
    </dsp:sp>
    <dsp:sp modelId="{27BEE5FF-00E4-4899-AD14-40E7CAB83E8C}">
      <dsp:nvSpPr>
        <dsp:cNvPr id="0" name=""/>
        <dsp:cNvSpPr/>
      </dsp:nvSpPr>
      <dsp:spPr>
        <a:xfrm>
          <a:off x="3194665" y="3728727"/>
          <a:ext cx="1406849" cy="7034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i="0" kern="1200" dirty="0"/>
            <a:t>Operational Excellence:</a:t>
          </a:r>
          <a:r>
            <a:rPr lang="en-GB" sz="800" b="0" i="0" kern="1200" dirty="0"/>
            <a:t> Handling point-of-sale (POS) transactions accurately and efficiently.</a:t>
          </a:r>
          <a:endParaRPr lang="en-US" sz="800" kern="1200" dirty="0"/>
        </a:p>
      </dsp:txBody>
      <dsp:txXfrm>
        <a:off x="3215268" y="3749330"/>
        <a:ext cx="1365643" cy="662218"/>
      </dsp:txXfrm>
    </dsp:sp>
    <dsp:sp modelId="{D9DC83C6-5810-4583-A872-6D534B610269}">
      <dsp:nvSpPr>
        <dsp:cNvPr id="0" name=""/>
        <dsp:cNvSpPr/>
      </dsp:nvSpPr>
      <dsp:spPr>
        <a:xfrm rot="3907178">
          <a:off x="2244521" y="4270601"/>
          <a:ext cx="1337547" cy="24146"/>
        </a:xfrm>
        <a:custGeom>
          <a:avLst/>
          <a:gdLst/>
          <a:ahLst/>
          <a:cxnLst/>
          <a:rect l="0" t="0" r="0" b="0"/>
          <a:pathLst>
            <a:path>
              <a:moveTo>
                <a:pt x="0" y="12073"/>
              </a:moveTo>
              <a:lnTo>
                <a:pt x="1337547" y="1207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9856" y="4249235"/>
        <a:ext cx="66877" cy="66877"/>
      </dsp:txXfrm>
    </dsp:sp>
    <dsp:sp modelId="{37FCD7C1-8989-4AB5-8B70-7375C4EDA294}">
      <dsp:nvSpPr>
        <dsp:cNvPr id="0" name=""/>
        <dsp:cNvSpPr/>
      </dsp:nvSpPr>
      <dsp:spPr>
        <a:xfrm>
          <a:off x="3194665" y="4537665"/>
          <a:ext cx="1406849" cy="7034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i="0" kern="1200"/>
            <a:t>Brand Ambassador:</a:t>
          </a:r>
          <a:r>
            <a:rPr lang="en-GB" sz="800" b="0" i="0" kern="1200"/>
            <a:t> Promoting M&amp;S values and the "Plan A" sustainability initiatives to customers.</a:t>
          </a:r>
          <a:endParaRPr lang="en-US" sz="800" kern="1200"/>
        </a:p>
      </dsp:txBody>
      <dsp:txXfrm>
        <a:off x="3215268" y="4558268"/>
        <a:ext cx="1365643" cy="6622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0744CD-654C-4411-A3F0-255B9A537C49}">
      <dsp:nvSpPr>
        <dsp:cNvPr id="0" name=""/>
        <dsp:cNvSpPr/>
      </dsp:nvSpPr>
      <dsp:spPr>
        <a:xfrm>
          <a:off x="247505" y="1883"/>
          <a:ext cx="6448713" cy="386922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effectLst/>
              <a:latin typeface="Arial" panose="020B0604020202020204" pitchFamily="34" charset="0"/>
            </a:rPr>
            <a:t>Junior: Motivated primarily by financial rewards, work-life balance, and clear instructions (Basic Needs).</a:t>
          </a:r>
          <a:br>
            <a:rPr lang="en-GB" sz="2500" kern="1200" dirty="0"/>
          </a:br>
          <a:br>
            <a:rPr lang="en-GB" sz="2500" kern="1200" dirty="0"/>
          </a:br>
          <a:r>
            <a:rPr lang="en-GB" sz="2500" b="0" i="0" kern="1200" dirty="0">
              <a:effectLst/>
              <a:latin typeface="Arial" panose="020B0604020202020204" pitchFamily="34" charset="0"/>
            </a:rPr>
            <a:t>Supervisors: Motivated by peer recognition, team success, and career growth (Esteem).</a:t>
          </a:r>
          <a:br>
            <a:rPr lang="en-GB" sz="2500" kern="1200" dirty="0"/>
          </a:br>
          <a:br>
            <a:rPr lang="en-GB" sz="2500" kern="1200" dirty="0"/>
          </a:br>
          <a:r>
            <a:rPr lang="en-GB" sz="2500" b="0" i="0" kern="1200" dirty="0">
              <a:effectLst/>
              <a:latin typeface="Arial" panose="020B0604020202020204" pitchFamily="34" charset="0"/>
            </a:rPr>
            <a:t>Managers: Motivated by achievement, power to influence, and complex problem-solving (Self-Actualization). </a:t>
          </a:r>
          <a:endParaRPr lang="en-GB" sz="2500" kern="1200" dirty="0"/>
        </a:p>
      </dsp:txBody>
      <dsp:txXfrm>
        <a:off x="247505" y="1883"/>
        <a:ext cx="6448713" cy="3869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605B6-2689-4D1F-9E96-C8BBA783EB94}">
      <dsp:nvSpPr>
        <dsp:cNvPr id="0" name=""/>
        <dsp:cNvSpPr/>
      </dsp:nvSpPr>
      <dsp:spPr>
        <a:xfrm>
          <a:off x="0" y="2321"/>
          <a:ext cx="6697004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71798-CB3F-4371-8A5A-FBD7CD9859EE}">
      <dsp:nvSpPr>
        <dsp:cNvPr id="0" name=""/>
        <dsp:cNvSpPr/>
      </dsp:nvSpPr>
      <dsp:spPr>
        <a:xfrm>
          <a:off x="355958" y="267084"/>
          <a:ext cx="647197" cy="647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27D70-940C-4C8F-815F-F178763E3C3C}">
      <dsp:nvSpPr>
        <dsp:cNvPr id="0" name=""/>
        <dsp:cNvSpPr/>
      </dsp:nvSpPr>
      <dsp:spPr>
        <a:xfrm>
          <a:off x="1359113" y="2321"/>
          <a:ext cx="5337890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Integrated HR Approach:</a:t>
          </a:r>
          <a:r>
            <a:rPr lang="en-GB" sz="1500" b="0" i="0" kern="1200"/>
            <a:t> Success at Marks &amp; Spencer starts with finding the right people through a robust </a:t>
          </a:r>
          <a:r>
            <a:rPr lang="en-GB" sz="1500" b="1" i="0" kern="1200"/>
            <a:t>Recruitment</a:t>
          </a:r>
          <a:r>
            <a:rPr lang="en-GB" sz="1500" b="0" i="0" kern="1200"/>
            <a:t> process (Job Description &amp; Person Specification).</a:t>
          </a:r>
          <a:endParaRPr lang="en-US" sz="1500" kern="1200"/>
        </a:p>
      </dsp:txBody>
      <dsp:txXfrm>
        <a:off x="1359113" y="2321"/>
        <a:ext cx="5337890" cy="1176721"/>
      </dsp:txXfrm>
    </dsp:sp>
    <dsp:sp modelId="{09FD4ED8-F345-4906-93D1-9FC20D8CDEDA}">
      <dsp:nvSpPr>
        <dsp:cNvPr id="0" name=""/>
        <dsp:cNvSpPr/>
      </dsp:nvSpPr>
      <dsp:spPr>
        <a:xfrm>
          <a:off x="0" y="1473224"/>
          <a:ext cx="6697004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1BBEE-BE06-4946-BB98-B6007292D5E6}">
      <dsp:nvSpPr>
        <dsp:cNvPr id="0" name=""/>
        <dsp:cNvSpPr/>
      </dsp:nvSpPr>
      <dsp:spPr>
        <a:xfrm>
          <a:off x="355958" y="1737986"/>
          <a:ext cx="647197" cy="647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16237-1A93-4655-AA39-0FEEF50562DE}">
      <dsp:nvSpPr>
        <dsp:cNvPr id="0" name=""/>
        <dsp:cNvSpPr/>
      </dsp:nvSpPr>
      <dsp:spPr>
        <a:xfrm>
          <a:off x="1359113" y="1473224"/>
          <a:ext cx="5337890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Continuous Growth:</a:t>
          </a:r>
          <a:r>
            <a:rPr lang="en-GB" sz="1500" b="0" i="0" kern="1200"/>
            <a:t> Effective </a:t>
          </a:r>
          <a:r>
            <a:rPr lang="en-GB" sz="1500" b="1" i="0" kern="1200"/>
            <a:t>Learning &amp; Development</a:t>
          </a:r>
          <a:r>
            <a:rPr lang="en-GB" sz="1500" b="0" i="0" kern="1200"/>
            <a:t> (based on Humanistic principles) ensures that staff remain skilled, confident, and aligned with brand values.</a:t>
          </a:r>
          <a:endParaRPr lang="en-US" sz="1500" kern="1200"/>
        </a:p>
      </dsp:txBody>
      <dsp:txXfrm>
        <a:off x="1359113" y="1473224"/>
        <a:ext cx="5337890" cy="1176721"/>
      </dsp:txXfrm>
    </dsp:sp>
    <dsp:sp modelId="{7CD5398E-D72E-457D-B33B-5E12370D8258}">
      <dsp:nvSpPr>
        <dsp:cNvPr id="0" name=""/>
        <dsp:cNvSpPr/>
      </dsp:nvSpPr>
      <dsp:spPr>
        <a:xfrm>
          <a:off x="0" y="2944126"/>
          <a:ext cx="6697004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B37FF-4E38-4724-AF15-61EAC0745607}">
      <dsp:nvSpPr>
        <dsp:cNvPr id="0" name=""/>
        <dsp:cNvSpPr/>
      </dsp:nvSpPr>
      <dsp:spPr>
        <a:xfrm>
          <a:off x="355958" y="3208889"/>
          <a:ext cx="647197" cy="647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84A8C-6DC2-4BDF-B6D8-0B093A1B0734}">
      <dsp:nvSpPr>
        <dsp:cNvPr id="0" name=""/>
        <dsp:cNvSpPr/>
      </dsp:nvSpPr>
      <dsp:spPr>
        <a:xfrm>
          <a:off x="1359113" y="2944126"/>
          <a:ext cx="5337890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Driving Performance:</a:t>
          </a:r>
          <a:r>
            <a:rPr lang="en-GB" sz="1500" b="0" i="0" kern="1200"/>
            <a:t> Applying </a:t>
          </a:r>
          <a:r>
            <a:rPr lang="en-GB" sz="1500" b="1" i="0" kern="1200"/>
            <a:t>Maslow’s Hierarchy of Needs</a:t>
          </a:r>
          <a:r>
            <a:rPr lang="en-GB" sz="1500" b="0" i="0" kern="1200"/>
            <a:t> allows M&amp;S to create a tailored motivational environment, reducing staff turnover and increasing loyalty.</a:t>
          </a:r>
          <a:endParaRPr lang="en-US" sz="1500" kern="1200"/>
        </a:p>
      </dsp:txBody>
      <dsp:txXfrm>
        <a:off x="1359113" y="2944126"/>
        <a:ext cx="5337890" cy="1176721"/>
      </dsp:txXfrm>
    </dsp:sp>
    <dsp:sp modelId="{E2FC30B6-0C50-43B9-B794-2D45D8C6B87D}">
      <dsp:nvSpPr>
        <dsp:cNvPr id="0" name=""/>
        <dsp:cNvSpPr/>
      </dsp:nvSpPr>
      <dsp:spPr>
        <a:xfrm>
          <a:off x="0" y="4415029"/>
          <a:ext cx="6697004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DB5B4-91EA-4DE5-B4A4-22972053019B}">
      <dsp:nvSpPr>
        <dsp:cNvPr id="0" name=""/>
        <dsp:cNvSpPr/>
      </dsp:nvSpPr>
      <dsp:spPr>
        <a:xfrm>
          <a:off x="355958" y="4679791"/>
          <a:ext cx="647197" cy="6471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5600A-306F-4D55-9194-E8B82F901968}">
      <dsp:nvSpPr>
        <dsp:cNvPr id="0" name=""/>
        <dsp:cNvSpPr/>
      </dsp:nvSpPr>
      <dsp:spPr>
        <a:xfrm>
          <a:off x="1359113" y="4415029"/>
          <a:ext cx="5337890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Organizational Success:</a:t>
          </a:r>
          <a:r>
            <a:rPr lang="en-GB" sz="1500" b="0" i="0" kern="1200"/>
            <a:t> By investing in the individual, M&amp;S ensures long-term operational excellence and maintains its reputation for world-class customer service.</a:t>
          </a:r>
          <a:endParaRPr lang="en-US" sz="1500" kern="1200"/>
        </a:p>
      </dsp:txBody>
      <dsp:txXfrm>
        <a:off x="1359113" y="4415029"/>
        <a:ext cx="5337890" cy="1176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43808-65A0-4227-8B3D-4DF913180BE9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50B3F2-57DD-49E8-9590-966187A68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99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50B3F2-57DD-49E8-9590-966187A6866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786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226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500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41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059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785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31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260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312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56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141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2774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06" r:id="rId6"/>
    <p:sldLayoutId id="2147483811" r:id="rId7"/>
    <p:sldLayoutId id="2147483807" r:id="rId8"/>
    <p:sldLayoutId id="2147483808" r:id="rId9"/>
    <p:sldLayoutId id="2147483809" r:id="rId10"/>
    <p:sldLayoutId id="21474838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s://en.wikipedia.org/wiki/Marks_&amp;_Spencer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3273710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proactive-strategic-recruitment-research-group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jobs.marksandspencer.com/job-search/in-store/london-greater-london/customer-assistant-food-barnes-simply-food/30000723889470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erll.utexas.edu/dib/wq.php?k=5&amp;q=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progressive-steps-because-overwhelm-strategy-victoria-golden-2dbxc?tl=en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anvanorigo.wordpress.com/tag/maslow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anyfolders.com/blog/best-ways-to-motivate-employee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oi.es/blogs/imsd/page/13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bs.marksandspencer.com/" TargetMode="External"/><Relationship Id="rId4" Type="http://schemas.openxmlformats.org/officeDocument/2006/relationships/hyperlink" Target="https://corporate.marksandspencer.com/sustain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Background Fill">
            <a:extLst>
              <a:ext uri="{FF2B5EF4-FFF2-40B4-BE49-F238E27FC236}">
                <a16:creationId xmlns:a16="http://schemas.microsoft.com/office/drawing/2014/main" id="{3E5E751B-5852-4839-83B3-6F79F8E8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8" name="Color Fill">
            <a:extLst>
              <a:ext uri="{FF2B5EF4-FFF2-40B4-BE49-F238E27FC236}">
                <a16:creationId xmlns:a16="http://schemas.microsoft.com/office/drawing/2014/main" id="{428B6687-5D8A-41C9-A626-A8C2CBFD8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77C837A-F2BF-4591-BD63-D683A7A30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0"/>
            <a:ext cx="6092952" cy="6858000"/>
            <a:chOff x="6096000" y="0"/>
            <a:chExt cx="6092952" cy="68580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FF2400F-FF00-464E-A064-13B448F26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45438" y="0"/>
              <a:ext cx="3751917" cy="2479620"/>
            </a:xfrm>
            <a:custGeom>
              <a:avLst/>
              <a:gdLst>
                <a:gd name="connsiteX0" fmla="*/ 0 w 3751917"/>
                <a:gd name="connsiteY0" fmla="*/ 0 h 2479620"/>
                <a:gd name="connsiteX1" fmla="*/ 3751917 w 3751917"/>
                <a:gd name="connsiteY1" fmla="*/ 0 h 2479620"/>
                <a:gd name="connsiteX2" fmla="*/ 3727081 w 3751917"/>
                <a:gd name="connsiteY2" fmla="*/ 172109 h 2479620"/>
                <a:gd name="connsiteX3" fmla="*/ 3208207 w 3751917"/>
                <a:gd name="connsiteY3" fmla="*/ 1147371 h 2479620"/>
                <a:gd name="connsiteX4" fmla="*/ 1875959 w 3751917"/>
                <a:gd name="connsiteY4" fmla="*/ 2479620 h 2479620"/>
                <a:gd name="connsiteX5" fmla="*/ 543710 w 3751917"/>
                <a:gd name="connsiteY5" fmla="*/ 1147371 h 2479620"/>
                <a:gd name="connsiteX6" fmla="*/ 24836 w 3751917"/>
                <a:gd name="connsiteY6" fmla="*/ 172109 h 2479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1917" h="2479620">
                  <a:moveTo>
                    <a:pt x="0" y="0"/>
                  </a:moveTo>
                  <a:lnTo>
                    <a:pt x="3751917" y="0"/>
                  </a:lnTo>
                  <a:lnTo>
                    <a:pt x="3727081" y="172109"/>
                  </a:lnTo>
                  <a:cubicBezTo>
                    <a:pt x="3657898" y="529433"/>
                    <a:pt x="3484940" y="870639"/>
                    <a:pt x="3208207" y="1147371"/>
                  </a:cubicBezTo>
                  <a:lnTo>
                    <a:pt x="1875959" y="2479620"/>
                  </a:lnTo>
                  <a:lnTo>
                    <a:pt x="543710" y="1147371"/>
                  </a:lnTo>
                  <a:cubicBezTo>
                    <a:pt x="266977" y="870639"/>
                    <a:pt x="94020" y="529433"/>
                    <a:pt x="24836" y="172109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3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86F862D1-D372-44FB-AEB1-8F6EA5683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82834" y="5077229"/>
              <a:ext cx="2606118" cy="1780771"/>
            </a:xfrm>
            <a:custGeom>
              <a:avLst/>
              <a:gdLst>
                <a:gd name="connsiteX0" fmla="*/ 688454 w 2606118"/>
                <a:gd name="connsiteY0" fmla="*/ 45 h 1780771"/>
                <a:gd name="connsiteX1" fmla="*/ 2185726 w 2606118"/>
                <a:gd name="connsiteY1" fmla="*/ 493214 h 1780771"/>
                <a:gd name="connsiteX2" fmla="*/ 2604211 w 2606118"/>
                <a:gd name="connsiteY2" fmla="*/ 1304250 h 1780771"/>
                <a:gd name="connsiteX3" fmla="*/ 2606118 w 2606118"/>
                <a:gd name="connsiteY3" fmla="*/ 1313978 h 1780771"/>
                <a:gd name="connsiteX4" fmla="*/ 2606118 w 2606118"/>
                <a:gd name="connsiteY4" fmla="*/ 1780771 h 1780771"/>
                <a:gd name="connsiteX5" fmla="*/ 215846 w 2606118"/>
                <a:gd name="connsiteY5" fmla="*/ 1780771 h 1780771"/>
                <a:gd name="connsiteX6" fmla="*/ 187787 w 2606118"/>
                <a:gd name="connsiteY6" fmla="*/ 1724104 h 1780771"/>
                <a:gd name="connsiteX7" fmla="*/ 49732 w 2606118"/>
                <a:gd name="connsiteY7" fmla="*/ 49732 h 1780771"/>
                <a:gd name="connsiteX8" fmla="*/ 688454 w 2606118"/>
                <a:gd name="connsiteY8" fmla="*/ 45 h 178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6118" h="1780771">
                  <a:moveTo>
                    <a:pt x="688454" y="45"/>
                  </a:moveTo>
                  <a:cubicBezTo>
                    <a:pt x="1159303" y="2313"/>
                    <a:pt x="1785062" y="92550"/>
                    <a:pt x="2185726" y="493214"/>
                  </a:cubicBezTo>
                  <a:cubicBezTo>
                    <a:pt x="2408317" y="715805"/>
                    <a:pt x="2535097" y="1007870"/>
                    <a:pt x="2604211" y="1304250"/>
                  </a:cubicBezTo>
                  <a:lnTo>
                    <a:pt x="2606118" y="1313978"/>
                  </a:lnTo>
                  <a:lnTo>
                    <a:pt x="2606118" y="1780771"/>
                  </a:lnTo>
                  <a:lnTo>
                    <a:pt x="215846" y="1780771"/>
                  </a:lnTo>
                  <a:lnTo>
                    <a:pt x="187787" y="1724104"/>
                  </a:lnTo>
                  <a:cubicBezTo>
                    <a:pt x="-127724" y="989597"/>
                    <a:pt x="49732" y="49732"/>
                    <a:pt x="49732" y="49732"/>
                  </a:cubicBezTo>
                  <a:cubicBezTo>
                    <a:pt x="49732" y="49732"/>
                    <a:pt x="322237" y="-1720"/>
                    <a:pt x="688454" y="4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0288BFC-8446-4D20-BA63-79FA81DA9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469962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F939C530-AFE7-4C51-B999-86DC5F3F7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28587" y="1556037"/>
              <a:ext cx="328008" cy="328008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5" name="Graphic 9">
              <a:extLst>
                <a:ext uri="{FF2B5EF4-FFF2-40B4-BE49-F238E27FC236}">
                  <a16:creationId xmlns:a16="http://schemas.microsoft.com/office/drawing/2014/main" id="{399EA0BA-4618-43E2-86D1-25A9C8D49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1610038"/>
              <a:ext cx="3138930" cy="3138930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Graphic 9">
              <a:extLst>
                <a:ext uri="{FF2B5EF4-FFF2-40B4-BE49-F238E27FC236}">
                  <a16:creationId xmlns:a16="http://schemas.microsoft.com/office/drawing/2014/main" id="{2E720A17-2CA0-4864-BD9F-76FC6ED74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457442" y="2107828"/>
              <a:ext cx="2641140" cy="2641140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8" name="Texture">
            <a:extLst>
              <a:ext uri="{FF2B5EF4-FFF2-40B4-BE49-F238E27FC236}">
                <a16:creationId xmlns:a16="http://schemas.microsoft.com/office/drawing/2014/main" id="{D9F678FF-4541-4601-B506-CC0A4AC96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88148-DFB1-337F-976A-FD83867408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267711"/>
            <a:ext cx="5416288" cy="2809517"/>
          </a:xfrm>
        </p:spPr>
        <p:txBody>
          <a:bodyPr>
            <a:noAutofit/>
          </a:bodyPr>
          <a:lstStyle/>
          <a:p>
            <a:pPr marL="0" marR="0" lvl="0" indent="0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NAME:</a:t>
            </a:r>
            <a:r>
              <a:rPr kumimoji="0" lang="en-GB" sz="2000" b="1" i="0" u="none" strike="noStrike" kern="1200" cap="none" spc="0" normalizeH="0" baseline="0" noProof="0" dirty="0">
                <a:ln w="13462">
                  <a:solidFill>
                    <a:prstClr val="white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bl" rotWithShape="0">
                    <a:srgbClr val="4BACC6"/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Developing and Managing Individuals and Teams 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</a:t>
            </a:r>
            <a:r>
              <a:rPr lang="en-GB" altLang="en-US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LCLM5002</a:t>
            </a:r>
            <a:br>
              <a:rPr lang="en-GB" altLang="en-US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GB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NAME: Tetiana </a:t>
            </a:r>
            <a:r>
              <a:rPr lang="en-GB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Kovenia</a:t>
            </a:r>
            <a:br>
              <a:rPr lang="en-GB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STUDENR ID: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2422022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LECTURER: </a:t>
            </a:r>
            <a:r>
              <a:rPr lang="en-GB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Sukhpreet Grewal</a:t>
            </a:r>
            <a:br>
              <a:rPr lang="en-GB" sz="2000" b="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PRESENTATION TITLE: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Assignment 1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4C8362-18B3-6483-2A6C-E5D8644626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53841" y="2648319"/>
            <a:ext cx="2160457" cy="1290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3AA168-1A7A-ADCC-9266-0D150A6D7DF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075" r="29165" b="-1"/>
          <a:stretch>
            <a:fillRect/>
          </a:stretch>
        </p:blipFill>
        <p:spPr>
          <a:xfrm>
            <a:off x="10068062" y="2565167"/>
            <a:ext cx="1375500" cy="180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18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Background Fill">
            <a:extLst>
              <a:ext uri="{FF2B5EF4-FFF2-40B4-BE49-F238E27FC236}">
                <a16:creationId xmlns:a16="http://schemas.microsoft.com/office/drawing/2014/main" id="{471A3572-4543-4883-A749-0458CD87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4036AB30-180B-4ED5-A38B-175705419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Background Leaf">
            <a:extLst>
              <a:ext uri="{FF2B5EF4-FFF2-40B4-BE49-F238E27FC236}">
                <a16:creationId xmlns:a16="http://schemas.microsoft.com/office/drawing/2014/main" id="{E00BDB36-26F9-4870-887D-DBEBE42AD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04504" y="-5716"/>
            <a:ext cx="8284448" cy="6858000"/>
          </a:xfrm>
          <a:custGeom>
            <a:avLst/>
            <a:gdLst>
              <a:gd name="connsiteX0" fmla="*/ 0 w 8284448"/>
              <a:gd name="connsiteY0" fmla="*/ 0 h 6858000"/>
              <a:gd name="connsiteX1" fmla="*/ 5949669 w 8284448"/>
              <a:gd name="connsiteY1" fmla="*/ 0 h 6858000"/>
              <a:gd name="connsiteX2" fmla="*/ 6097735 w 8284448"/>
              <a:gd name="connsiteY2" fmla="*/ 77067 h 6858000"/>
              <a:gd name="connsiteX3" fmla="*/ 8284448 w 8284448"/>
              <a:gd name="connsiteY3" fmla="*/ 3810917 h 6858000"/>
              <a:gd name="connsiteX4" fmla="*/ 8284448 w 8284448"/>
              <a:gd name="connsiteY4" fmla="*/ 6858000 h 6858000"/>
              <a:gd name="connsiteX5" fmla="*/ 1225332 w 8284448"/>
              <a:gd name="connsiteY5" fmla="*/ 6858000 h 6858000"/>
              <a:gd name="connsiteX6" fmla="*/ 1163726 w 8284448"/>
              <a:gd name="connsiteY6" fmla="*/ 6801098 h 6858000"/>
              <a:gd name="connsiteX7" fmla="*/ 24800 w 8284448"/>
              <a:gd name="connsiteY7" fmla="*/ 4654257 h 6858000"/>
              <a:gd name="connsiteX8" fmla="*/ 0 w 8284448"/>
              <a:gd name="connsiteY8" fmla="*/ 44891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84448" h="6858000">
                <a:moveTo>
                  <a:pt x="0" y="0"/>
                </a:moveTo>
                <a:lnTo>
                  <a:pt x="5949669" y="0"/>
                </a:lnTo>
                <a:lnTo>
                  <a:pt x="6097735" y="77067"/>
                </a:lnTo>
                <a:cubicBezTo>
                  <a:pt x="7400247" y="796137"/>
                  <a:pt x="8284448" y="2198576"/>
                  <a:pt x="8284448" y="3810917"/>
                </a:cubicBezTo>
                <a:lnTo>
                  <a:pt x="8284448" y="6858000"/>
                </a:lnTo>
                <a:lnTo>
                  <a:pt x="1225332" y="6858000"/>
                </a:lnTo>
                <a:lnTo>
                  <a:pt x="1163726" y="6801098"/>
                </a:lnTo>
                <a:cubicBezTo>
                  <a:pt x="596622" y="6224771"/>
                  <a:pt x="191778" y="5483545"/>
                  <a:pt x="24800" y="4654257"/>
                </a:cubicBezTo>
                <a:lnTo>
                  <a:pt x="0" y="4489113"/>
                </a:lnTo>
                <a:close/>
              </a:path>
            </a:pathLst>
          </a:custGeom>
          <a:solidFill>
            <a:schemeClr val="bg2">
              <a:alpha val="3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" name="Texture">
            <a:extLst>
              <a:ext uri="{FF2B5EF4-FFF2-40B4-BE49-F238E27FC236}">
                <a16:creationId xmlns:a16="http://schemas.microsoft.com/office/drawing/2014/main" id="{DC83D935-436B-4F4D-A47B-4FD95E2C1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lIns="0" rIns="0"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2E4C0-BF1C-58C0-BEB2-4E30AC3FB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3313075" cy="2347294"/>
          </a:xfrm>
        </p:spPr>
        <p:txBody>
          <a:bodyPr>
            <a:normAutofit/>
          </a:bodyPr>
          <a:lstStyle/>
          <a:p>
            <a:pPr>
              <a:spcBef>
                <a:spcPts val="2100"/>
              </a:spcBef>
              <a:spcAft>
                <a:spcPts val="600"/>
              </a:spcAft>
            </a:pPr>
            <a:r>
              <a:rPr lang="en-GB" b="1" i="0" dirty="0">
                <a:effectLst/>
                <a:latin typeface="google sans flex"/>
              </a:rPr>
              <a:t>Content  presentation</a:t>
            </a:r>
            <a:br>
              <a:rPr lang="en-GB" b="1" i="0" dirty="0">
                <a:effectLst/>
                <a:latin typeface="google sans flex"/>
              </a:rPr>
            </a:br>
            <a:endParaRPr lang="en-GB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397B314-A0E0-CCCD-BB41-E14B300A0E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510079"/>
              </p:ext>
            </p:extLst>
          </p:nvPr>
        </p:nvGraphicFramePr>
        <p:xfrm>
          <a:off x="4866688" y="668048"/>
          <a:ext cx="6883352" cy="5508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3278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01884-532F-9753-8B2C-88F4B9A930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395" r="-1" b="6585"/>
          <a:stretch>
            <a:fillRect/>
          </a:stretch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770EEB-567E-7F08-9CE5-0214BC473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Introduction to Marks &amp; Spencer (UK)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91C1A-BFD7-DEEB-6694-9358F21AE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Founded: 1884, Leeds, UK (Michael Marks and Thomas Spencer).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Business Sectors: Food, Clothing, and Home products.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Key Stats: Over 900 stores across the UK and 78,000+ employees.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Mission: "To make every moment special" through quality, value, and service.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r>
              <a:rPr lang="en-GB" b="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Sustainability: Known for "Plan A" (their ethical and environmental program)</a:t>
            </a: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F03AB88-0727-7F9B-3FC8-AB1DC9CAFC9B}"/>
              </a:ext>
            </a:extLst>
          </p:cNvPr>
          <p:cNvSpPr txBox="1"/>
          <p:nvPr/>
        </p:nvSpPr>
        <p:spPr>
          <a:xfrm>
            <a:off x="9774509" y="6666516"/>
            <a:ext cx="24144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32737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574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756EF0-03CA-5B1B-E39B-03C0FB397B4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5708"/>
          <a:stretch>
            <a:fillRect/>
          </a:stretch>
        </p:blipFill>
        <p:spPr>
          <a:xfrm>
            <a:off x="3068" y="-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A506F-A55A-034A-C802-F618CFB0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688" y="588891"/>
            <a:ext cx="7685037" cy="918931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Recruitment Process at M&amp;S</a:t>
            </a:r>
            <a:br>
              <a:rPr kumimoji="0" lang="en-GB" sz="4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6C8F2-EB0D-EC3A-FB35-E95DD4F94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9934"/>
            <a:ext cx="7685037" cy="5167029"/>
          </a:xfrm>
        </p:spPr>
        <p:txBody>
          <a:bodyPr>
            <a:normAutofit lnSpcReduction="10000"/>
          </a:bodyPr>
          <a:lstStyle/>
          <a:p>
            <a:pPr rtl="0">
              <a:buNone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Main Heading: Recruitment Strategy: Attracting the Right Talent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Step 1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Identification of Vacancy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​Conducting 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Job Analysis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to determine if a new role is needed (e.g., seasonal peak or store expansion).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Step 2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Sourcing Candidates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​Internal: "M&amp;S Careers" portal for existing staff development.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​External: Social media (LinkedIn), job boards, and local community outreach.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Step 3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Multi-Stage Selection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Online Assessment: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Situational judgment tests to check alignment with M&amp;S values.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Video Interview: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Evaluating communication skills and personality.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Step 4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Assessment Centre / Final Interview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​Practical tasks and face-to-face interviews with Line Managers.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Step 5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Onboarding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​Verification of Right to Work and "Plan A" ethics induction.</a:t>
            </a: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FB087A1-1740-C0DE-634C-80ACF14669DE}"/>
              </a:ext>
            </a:extLst>
          </p:cNvPr>
          <p:cNvSpPr txBox="1"/>
          <p:nvPr/>
        </p:nvSpPr>
        <p:spPr>
          <a:xfrm>
            <a:off x="9577340" y="6666516"/>
            <a:ext cx="26116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searchoutreach.org/articles/proactive-strategic-recruitment-research-group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833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471A3572-4543-4883-A749-0458CD87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C9FD462-1E67-460F-957B-AD0DAD059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pattFill prst="pct5">
            <a:fgClr>
              <a:schemeClr val="accent4">
                <a:lumMod val="50000"/>
              </a:schemeClr>
            </a:fgClr>
            <a:bgClr>
              <a:schemeClr val="accent4">
                <a:lumMod val="75000"/>
              </a:schemeClr>
            </a:bgClr>
          </a:patt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ure">
            <a:extLst>
              <a:ext uri="{FF2B5EF4-FFF2-40B4-BE49-F238E27FC236}">
                <a16:creationId xmlns:a16="http://schemas.microsoft.com/office/drawing/2014/main" id="{34CEB53F-A62C-4D83-BDAD-ED5FBD2BB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339603-7D99-48BF-9B43-B81E49DD3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93710"/>
            <a:ext cx="11298473" cy="5668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42E52-ED4E-78A2-B133-77978E4F2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162" y="814726"/>
            <a:ext cx="4899913" cy="2327867"/>
          </a:xfrm>
        </p:spPr>
        <p:txBody>
          <a:bodyPr anchor="ctr"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spcBef>
                <a:spcPts val="2100"/>
              </a:spcBef>
              <a:spcAft>
                <a:spcPts val="600"/>
              </a:spcAft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 Description (Customer Assistant at M&amp;S)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1CBA70-9124-FAC3-DE1C-BD3DC9341F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262883"/>
              </p:ext>
            </p:extLst>
          </p:nvPr>
        </p:nvGraphicFramePr>
        <p:xfrm>
          <a:off x="5679247" y="814727"/>
          <a:ext cx="5826591" cy="5243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89F6C02-7434-44C4-1276-EC70B55BAB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43161" y="2554994"/>
            <a:ext cx="4406908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54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BA44E6CA-03F3-47EA-A9F3-5C0674E28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F09097D-8483-4B7B-BEC5-0B86BF59F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4625" y="685620"/>
            <a:ext cx="5444327" cy="6049020"/>
            <a:chOff x="6744625" y="685620"/>
            <a:chExt cx="5444327" cy="6049020"/>
          </a:xfrm>
        </p:grpSpPr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82247417-063B-41E1-85DB-F4ACD500D0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4625" y="967196"/>
              <a:ext cx="2116766" cy="211676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8">
              <a:extLst>
                <a:ext uri="{FF2B5EF4-FFF2-40B4-BE49-F238E27FC236}">
                  <a16:creationId xmlns:a16="http://schemas.microsoft.com/office/drawing/2014/main" id="{AEB16D2D-9E77-46B5-8954-6DA4C953F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9618226" y="3599573"/>
              <a:ext cx="2057060" cy="3135067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97DABC3-02D1-4C59-AAD0-FD58A7618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6262" y="685620"/>
              <a:ext cx="265579" cy="265579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1A10787-EADF-482A-B968-6E8E308F5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1219177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E301FCBE-C05E-491E-A4E2-85C29D705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4894" y="1100025"/>
              <a:ext cx="4790779" cy="4790779"/>
            </a:xfrm>
            <a:prstGeom prst="ellipse">
              <a:avLst/>
            </a:prstGeom>
            <a:solidFill>
              <a:srgbClr val="FFFFFF"/>
            </a:solidFill>
            <a:ln w="38100">
              <a:solidFill>
                <a:srgbClr val="F7F7F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10D82-F213-BFAB-9895-91B1EDB3E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30924"/>
            <a:ext cx="5996974" cy="5748875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  <a:spcAft>
                <a:spcPts val="600"/>
              </a:spcAft>
              <a:buNone/>
            </a:pPr>
            <a:r>
              <a:rPr lang="en-GB" sz="3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Specification: Essential Skills &amp; Attributes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Focus:</a:t>
            </a:r>
            <a:r>
              <a:rPr lang="en-GB" sz="2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genuine passion for helping people and delivering "Moments that Matter."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  <a:r>
              <a:rPr lang="en-GB" sz="2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Strong verbal skills to interact with diverse customers and team members </a:t>
            </a: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(Armstrong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2020). 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Adaptability:</a:t>
            </a:r>
            <a:r>
              <a:rPr lang="en-GB" sz="2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Ability to work in a fast-paced environment and handle various tasks (multitasking).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Teamwork:</a:t>
            </a:r>
            <a:r>
              <a:rPr lang="en-GB" sz="2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collaborative mindset to support colleagues during peak hours (e.g., Christmas period).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Literacy:</a:t>
            </a:r>
            <a:r>
              <a:rPr lang="en-GB" sz="2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Ability to use handheld stock devices and modern till systems.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9A2739-0227-5607-0237-9618168960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03008" y="188674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649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CC8A15-E817-0C51-AB3F-0B6252AAF7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"/>
          <a:stretch>
            <a:fillRect/>
          </a:stretch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C4822-20BB-E375-D5AF-574FC2121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6441"/>
            <a:ext cx="7685037" cy="5220522"/>
          </a:xfrm>
        </p:spPr>
        <p:txBody>
          <a:bodyPr>
            <a:normAutofit/>
          </a:bodyPr>
          <a:lstStyle/>
          <a:p>
            <a:pPr>
              <a:spcBef>
                <a:spcPts val="2100"/>
              </a:spcBef>
              <a:spcAft>
                <a:spcPts val="600"/>
              </a:spcAft>
              <a:buNone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&amp; Development (Theory)</a:t>
            </a:r>
          </a:p>
          <a:p>
            <a:pPr>
              <a:spcAft>
                <a:spcPts val="600"/>
              </a:spcAft>
              <a:buNone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Title: Learning &amp; Development Theory: Humanism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 Concept: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Proposed by theorists like Carl Rogers and Abraham Maslow, Humanism focuses on the individual's potential for growth and self-actualization.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Principles: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is student-</a:t>
            </a:r>
            <a:r>
              <a:rPr lang="en-GB" sz="1800" b="0" i="0" dirty="0" err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(employee-</a:t>
            </a:r>
            <a:r>
              <a:rPr lang="en-GB" sz="1800" b="0" i="0" dirty="0" err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development is driven by the internal desire to improve.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of the trainer is to act as a </a:t>
            </a: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facilitator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rather than just a teacher (</a:t>
            </a: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  <a:t>Beardwell 2017). </a:t>
            </a:r>
            <a:endParaRPr lang="en-GB" sz="1800" b="0" i="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M&amp;S, this means providing employees with the tools and autonomy to manage their own career paths through "</a:t>
            </a:r>
            <a:r>
              <a:rPr lang="en-GB" sz="1800" b="0" i="0" dirty="0" err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MyCareer</a:t>
            </a:r>
            <a:r>
              <a:rPr lang="en-GB" sz="18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 portals.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65600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30B54-3744-37E5-6540-6B8AF53CA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Google Sans Flex"/>
              </a:rPr>
              <a:t>Learning &amp; Development in Practice at M&amp;S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7C2E498-892F-42CE-D690-484EF9980D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3189595"/>
              </p:ext>
            </p:extLst>
          </p:nvPr>
        </p:nvGraphicFramePr>
        <p:xfrm>
          <a:off x="457200" y="2097088"/>
          <a:ext cx="7685088" cy="306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1696">
                  <a:extLst>
                    <a:ext uri="{9D8B030D-6E8A-4147-A177-3AD203B41FA5}">
                      <a16:colId xmlns:a16="http://schemas.microsoft.com/office/drawing/2014/main" val="1437267014"/>
                    </a:ext>
                  </a:extLst>
                </a:gridCol>
                <a:gridCol w="2561696">
                  <a:extLst>
                    <a:ext uri="{9D8B030D-6E8A-4147-A177-3AD203B41FA5}">
                      <a16:colId xmlns:a16="http://schemas.microsoft.com/office/drawing/2014/main" val="3286734171"/>
                    </a:ext>
                  </a:extLst>
                </a:gridCol>
                <a:gridCol w="2561696">
                  <a:extLst>
                    <a:ext uri="{9D8B030D-6E8A-4147-A177-3AD203B41FA5}">
                      <a16:colId xmlns:a16="http://schemas.microsoft.com/office/drawing/2014/main" val="29222586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Training:</a:t>
                      </a: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comprehensive program for new hires covering food safety, health &amp; safety, and brand heritage.</a:t>
                      </a:r>
                    </a:p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"Buddy System":</a:t>
                      </a: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team members are paired with experienced "buddies" for on-the-job experiential learning.</a:t>
                      </a:r>
                    </a:p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Learning:</a:t>
                      </a: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20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to the "M&amp;S Learning" platform for interactive modules and compliance training.</a:t>
                      </a:r>
                    </a:p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5479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73B8D54-CB90-C6C7-4191-9E7532ED9019}"/>
              </a:ext>
            </a:extLst>
          </p:cNvPr>
          <p:cNvSpPr txBox="1"/>
          <p:nvPr/>
        </p:nvSpPr>
        <p:spPr>
          <a:xfrm>
            <a:off x="698937" y="5160328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Apprenticeships: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M&amp;S offers Level 2 to Level 7 apprenticeships to support long-term career progression and "Self-Actualization."</a:t>
            </a:r>
          </a:p>
        </p:txBody>
      </p:sp>
    </p:spTree>
    <p:extLst>
      <p:ext uri="{BB962C8B-B14F-4D97-AF65-F5344CB8AC3E}">
        <p14:creationId xmlns:p14="http://schemas.microsoft.com/office/powerpoint/2010/main" val="2094168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2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24642-F25C-3952-76BE-5C4C579B7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6" y="457201"/>
            <a:ext cx="4640729" cy="5687121"/>
          </a:xfrm>
        </p:spPr>
        <p:txBody>
          <a:bodyPr>
            <a:no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Maslow’s Hierarchy of Needs</a:t>
            </a:r>
          </a:p>
          <a:p>
            <a:pPr>
              <a:spcBef>
                <a:spcPts val="2100"/>
              </a:spcBef>
              <a:spcAft>
                <a:spcPts val="600"/>
              </a:spcAft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 Concept</a:t>
            </a:r>
          </a:p>
          <a:p>
            <a:pPr>
              <a:spcAft>
                <a:spcPts val="120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Proposed by Abraham Maslow (1943), this theory suggests that individuals are motivated by a hierarchy of five progressive needs. An organization must satisfy lower-level needs before higher-level motivators become effective (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  <a:t>Maslow 1943).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Theory: Human needs are arranged in a pyramid.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Levels: Physiological → Safety → Social → Esteem → Self-Actualization.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 To motivate, M&amp;S must satisfy the lower-level needs before employees can focus on higher-level performance 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34626E5-66CB-2A82-5C9F-5742CC93CC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4476" y="718042"/>
            <a:ext cx="5803221" cy="461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562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FE99C-034B-F711-74BA-F433D32AAE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691"/>
          <a:stretch>
            <a:fillRect/>
          </a:stretch>
        </p:blipFill>
        <p:spPr>
          <a:xfrm>
            <a:off x="-93510" y="-34628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797830-E83E-2B56-751B-1B5F5AA5E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200" y="276543"/>
            <a:ext cx="7685037" cy="812512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spcBef>
                <a:spcPts val="2100"/>
              </a:spcBef>
              <a:spcAft>
                <a:spcPts val="600"/>
              </a:spcAft>
              <a:tabLst/>
              <a:defRPr/>
            </a:pP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  <a:t>Motivating Junior Staff (Customer Assistants)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oogle sans flex"/>
                <a:ea typeface="+mn-ea"/>
                <a:cs typeface="+mn-cs"/>
              </a:rPr>
            </a:b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D3D46-17ED-8C8D-435B-5FE4FC937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839" y="2019300"/>
            <a:ext cx="7685037" cy="456215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sz="17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Focus: Level 1 &amp; 2 (Physiological and Safety Needs)</a:t>
            </a:r>
            <a:endParaRPr lang="en-GB" sz="1700" b="0" i="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Physiological Needs: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* </a:t>
            </a: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Pay: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M&amp;S offers the "London Living Wage" to ensure staff can meet basic living costs in the capital.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Discounts: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20% discount on food and clothing helps with personal expenses.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Safety Needs:</a:t>
            </a:r>
            <a:endParaRPr lang="en-GB" sz="1700" b="0" i="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Permanent Contracts: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Unlike "zero-hour" competitors, M&amp;S provides contracted hours for financial stability.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Safety: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Rigorous training and a safe store environment (Plan A safety standards).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Result:</a:t>
            </a:r>
            <a:r>
              <a:rPr lang="en-GB" sz="17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Employees feel secure and focused on their daily tasks without financial anxiety.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CECCFA5-40A0-4B37-8B7B-D912C28A1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769C0F1-62DE-46AE-9526-CBD795D1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340BA6BB-87A1-4F4A-8B9B-D7B83FE58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C2ADB9-B92C-4252-B47E-B41B61AFF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C02BB26-7CE5-4FAE-A255-5DEF1B3F3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B65C1BB9-F5F2-4728-B47D-3B2F995E9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26117A4-4B2F-495A-87A5-63E265B52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CD2D56B-C2FB-48B7-5D24-87ACF849DD76}"/>
              </a:ext>
            </a:extLst>
          </p:cNvPr>
          <p:cNvSpPr txBox="1"/>
          <p:nvPr/>
        </p:nvSpPr>
        <p:spPr>
          <a:xfrm>
            <a:off x="9905956" y="6657945"/>
            <a:ext cx="22829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companyfolders.com/blog/best-ways-to-motivate-employe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458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19331-77F7-A2E7-1674-42090828B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45" y="276022"/>
            <a:ext cx="4640729" cy="1325563"/>
          </a:xfrm>
        </p:spPr>
        <p:txBody>
          <a:bodyPr anchor="b"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spcBef>
                <a:spcPts val="2100"/>
              </a:spcBef>
              <a:spcAft>
                <a:spcPts val="600"/>
              </a:spcAft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Motivating Middle Staff (Section Supervisors / Team Leaders)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 flex"/>
                <a:ea typeface="+mn-ea"/>
                <a:cs typeface="+mn-cs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E8E1C-EAA9-68E6-8E03-C4ABB65DF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1586"/>
            <a:ext cx="4640729" cy="4572000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  <a:buNone/>
            </a:pPr>
            <a:r>
              <a:rPr lang="en-GB" sz="1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Focus: Level 3 &amp; 4 (Social and Esteem Needs)</a:t>
            </a:r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(Belonging) Needs:</a:t>
            </a:r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Identity: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Supervisors lead "Morning Huddles" to build a sense of community.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Collaboration: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Working closely with store management on inventory and floor layout.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Esteem Needs:</a:t>
            </a:r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Recognition: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"Spotlight Awards" for supervisors who exceed sales targets or handle difficult customer situations.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Status: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Formal titles and a distinct uniform that signals authority and expertise to both staff and customers.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Result: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Increased loyalty and a stronger commitment to store performance.</a:t>
            </a:r>
          </a:p>
          <a:p>
            <a:endParaRPr lang="en-GB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A2C29-EDAC-20A0-458F-8CCB25411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16600" y="368300"/>
            <a:ext cx="5918200" cy="556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024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Color Fill">
            <a:extLst>
              <a:ext uri="{FF2B5EF4-FFF2-40B4-BE49-F238E27FC236}">
                <a16:creationId xmlns:a16="http://schemas.microsoft.com/office/drawing/2014/main" id="{5AABFA05-E806-48B0-BA38-42F01BD63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2DDC377-BE64-4F1B-80B7-057C95665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35972" y="-1"/>
            <a:ext cx="4112311" cy="6858001"/>
            <a:chOff x="7935972" y="-1"/>
            <a:chExt cx="4112311" cy="6858001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04EC963-D536-4453-AA53-8431AB5EF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0769" y="756967"/>
              <a:ext cx="438100" cy="4381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Graphic 18">
              <a:extLst>
                <a:ext uri="{FF2B5EF4-FFF2-40B4-BE49-F238E27FC236}">
                  <a16:creationId xmlns:a16="http://schemas.microsoft.com/office/drawing/2014/main" id="{9830F5A7-3C8A-4FDD-A9D3-679558CA6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35972" y="4013148"/>
              <a:ext cx="813897" cy="1240422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9">
              <a:extLst>
                <a:ext uri="{FF2B5EF4-FFF2-40B4-BE49-F238E27FC236}">
                  <a16:creationId xmlns:a16="http://schemas.microsoft.com/office/drawing/2014/main" id="{279D6A93-291B-4380-BF71-74648EA48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08034" y="1063796"/>
              <a:ext cx="3518852" cy="3518851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75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67F4B6ED-6E4B-4600-BF49-D0B0A2F6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12156" y="4526823"/>
              <a:ext cx="260714" cy="260714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2" name="Graphic 9">
              <a:extLst>
                <a:ext uri="{FF2B5EF4-FFF2-40B4-BE49-F238E27FC236}">
                  <a16:creationId xmlns:a16="http://schemas.microsoft.com/office/drawing/2014/main" id="{C7015312-5A36-4C0D-8547-E8CCA22DCA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08034" y="1063157"/>
              <a:ext cx="3540249" cy="354024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E6E37D0-F1F6-4779-A0DD-BE7107CC5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08034" y="4793253"/>
              <a:ext cx="3518852" cy="2064747"/>
            </a:xfrm>
            <a:custGeom>
              <a:avLst/>
              <a:gdLst>
                <a:gd name="connsiteX0" fmla="*/ 1762010 w 3518852"/>
                <a:gd name="connsiteY0" fmla="*/ 0 h 2212102"/>
                <a:gd name="connsiteX1" fmla="*/ 3518852 w 3518852"/>
                <a:gd name="connsiteY1" fmla="*/ 0 h 2212102"/>
                <a:gd name="connsiteX2" fmla="*/ 3518852 w 3518852"/>
                <a:gd name="connsiteY2" fmla="*/ 1747195 h 2212102"/>
                <a:gd name="connsiteX3" fmla="*/ 3483055 w 3518852"/>
                <a:gd name="connsiteY3" fmla="*/ 2100355 h 2212102"/>
                <a:gd name="connsiteX4" fmla="*/ 3454163 w 3518852"/>
                <a:gd name="connsiteY4" fmla="*/ 2212102 h 2212102"/>
                <a:gd name="connsiteX5" fmla="*/ 0 w 3518852"/>
                <a:gd name="connsiteY5" fmla="*/ 2212102 h 2212102"/>
                <a:gd name="connsiteX6" fmla="*/ 0 w 3518852"/>
                <a:gd name="connsiteY6" fmla="*/ 1752335 h 2212102"/>
                <a:gd name="connsiteX7" fmla="*/ 1762010 w 3518852"/>
                <a:gd name="connsiteY7" fmla="*/ 0 h 2212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18852" h="2212102">
                  <a:moveTo>
                    <a:pt x="1762010" y="0"/>
                  </a:moveTo>
                  <a:lnTo>
                    <a:pt x="3518852" y="0"/>
                  </a:lnTo>
                  <a:lnTo>
                    <a:pt x="3518852" y="1747195"/>
                  </a:lnTo>
                  <a:cubicBezTo>
                    <a:pt x="3518852" y="1868170"/>
                    <a:pt x="3506526" y="1986282"/>
                    <a:pt x="3483055" y="2100355"/>
                  </a:cubicBezTo>
                  <a:lnTo>
                    <a:pt x="3454163" y="2212102"/>
                  </a:lnTo>
                  <a:lnTo>
                    <a:pt x="0" y="2212102"/>
                  </a:lnTo>
                  <a:lnTo>
                    <a:pt x="0" y="1752335"/>
                  </a:lnTo>
                  <a:cubicBezTo>
                    <a:pt x="0" y="784537"/>
                    <a:pt x="788868" y="0"/>
                    <a:pt x="1762010" y="0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43" name="Freeform: Shape 21">
              <a:extLst>
                <a:ext uri="{FF2B5EF4-FFF2-40B4-BE49-F238E27FC236}">
                  <a16:creationId xmlns:a16="http://schemas.microsoft.com/office/drawing/2014/main" id="{FDB3FC3E-AEEC-4250-B91C-26CA109ED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08785" y="-1"/>
              <a:ext cx="3316434" cy="976017"/>
            </a:xfrm>
            <a:custGeom>
              <a:avLst/>
              <a:gdLst>
                <a:gd name="connsiteX0" fmla="*/ 0 w 2779229"/>
                <a:gd name="connsiteY0" fmla="*/ 0 h 817919"/>
                <a:gd name="connsiteX1" fmla="*/ 2779229 w 2779229"/>
                <a:gd name="connsiteY1" fmla="*/ 0 h 817919"/>
                <a:gd name="connsiteX2" fmla="*/ 2755430 w 2779229"/>
                <a:gd name="connsiteY2" fmla="*/ 49404 h 817919"/>
                <a:gd name="connsiteX3" fmla="*/ 1464180 w 2779229"/>
                <a:gd name="connsiteY3" fmla="*/ 817919 h 817919"/>
                <a:gd name="connsiteX4" fmla="*/ 0 w 2779229"/>
                <a:gd name="connsiteY4" fmla="*/ 817919 h 81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9229" h="817919">
                  <a:moveTo>
                    <a:pt x="0" y="0"/>
                  </a:moveTo>
                  <a:lnTo>
                    <a:pt x="2779229" y="0"/>
                  </a:lnTo>
                  <a:lnTo>
                    <a:pt x="2755430" y="49404"/>
                  </a:lnTo>
                  <a:cubicBezTo>
                    <a:pt x="2506760" y="507168"/>
                    <a:pt x="2021765" y="817919"/>
                    <a:pt x="1464180" y="817919"/>
                  </a:cubicBezTo>
                  <a:lnTo>
                    <a:pt x="0" y="81791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4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323DE-0CA4-6ABB-09F1-6AC4BA3A6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6943725" cy="1325563"/>
          </a:xfrm>
        </p:spPr>
        <p:txBody>
          <a:bodyPr anchor="b">
            <a:normAutofit/>
          </a:bodyPr>
          <a:lstStyle/>
          <a:p>
            <a:pPr lvl="0"/>
            <a:r>
              <a:rPr lang="en-GB" sz="2800" b="0" i="0">
                <a:effectLst/>
                <a:latin typeface="Arial" panose="020B0604020202020204" pitchFamily="34" charset="0"/>
              </a:rPr>
              <a:t>Comparison of Differences (Junior vs. Supervisor vs. Manager)</a:t>
            </a:r>
            <a:br>
              <a:rPr lang="en-GB" sz="2800"/>
            </a:br>
            <a:endParaRPr lang="en-GB" sz="280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4D992A2-2342-F93A-D1E5-0598FC0FDB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025744"/>
              </p:ext>
            </p:extLst>
          </p:nvPr>
        </p:nvGraphicFramePr>
        <p:xfrm>
          <a:off x="457200" y="2286000"/>
          <a:ext cx="6943725" cy="3872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5627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A533261-94EC-4494-86AB-1382C7333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B06ABDF2-57ED-4DC5-BB96-62CEE5DB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06D5EDC2-3737-4DED-AB3C-B42358F81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 useBgFill="1">
        <p:nvSpPr>
          <p:cNvPr id="15" name="Graphic 9">
            <a:extLst>
              <a:ext uri="{FF2B5EF4-FFF2-40B4-BE49-F238E27FC236}">
                <a16:creationId xmlns:a16="http://schemas.microsoft.com/office/drawing/2014/main" id="{089C1A08-A75B-45D5-8A9D-680682C13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410" y="0"/>
            <a:ext cx="6858000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ln w="933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Texture">
            <a:extLst>
              <a:ext uri="{FF2B5EF4-FFF2-40B4-BE49-F238E27FC236}">
                <a16:creationId xmlns:a16="http://schemas.microsoft.com/office/drawing/2014/main" id="{51B4E1F8-DA38-44DA-8B73-7EC281F24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57DE7-E15F-19B6-FB83-CEA6458A7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4595834" cy="5594074"/>
          </a:xfrm>
        </p:spPr>
        <p:txBody>
          <a:bodyPr anchor="ctr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600"/>
              </a:spcAft>
              <a:tabLst/>
              <a:defRPr/>
            </a:pPr>
            <a:r>
              <a:rPr kumimoji="0" lang="en-GB" sz="3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Conclusion: Building a High-Performing Team at M&amp;S</a:t>
            </a:r>
            <a:endParaRPr lang="en-GB" sz="34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A6C45-34B9-0A26-B5CF-4BB57EA6D4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388348"/>
              </p:ext>
            </p:extLst>
          </p:nvPr>
        </p:nvGraphicFramePr>
        <p:xfrm>
          <a:off x="5053036" y="668049"/>
          <a:ext cx="6697004" cy="5594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6461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09DD4A-71B1-4992-961C-FB007CA09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77333" y="0"/>
            <a:ext cx="2214668" cy="6192747"/>
            <a:chOff x="9977333" y="0"/>
            <a:chExt cx="2214668" cy="619274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B3D11D5-EBBE-4E00-9154-51A07DEA6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21818" y="3254126"/>
              <a:ext cx="272587" cy="27258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541701B5-7A92-4CFF-9F2E-6071EEFB0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5635" y="2431541"/>
              <a:ext cx="1321642" cy="132164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AF1C9DE-4E0C-42F3-8126-59D3E0050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041380" y="4795265"/>
              <a:ext cx="1150620" cy="1397482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BE855266-8082-4371-854D-AB4EC85B8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977333" y="0"/>
              <a:ext cx="2214667" cy="221466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45C29FA3-FADD-4ABA-A50B-AB5EF250B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0093324" y="167079"/>
              <a:ext cx="1945697" cy="194569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27C3CF4-5B50-459D-B887-9865E4C42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9982" y="3060222"/>
              <a:ext cx="612019" cy="1733435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21A24-DE5F-0D60-5593-56B9E0F1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5CCA-0F48-3391-170D-5C4A54DB4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700" b="1" i="0" dirty="0">
                <a:effectLst/>
                <a:latin typeface="Google Sans Flex"/>
              </a:rPr>
              <a:t>M&amp;S Corporate (2024).</a:t>
            </a:r>
            <a:r>
              <a:rPr lang="en-GB" sz="1700" b="0" i="0" dirty="0">
                <a:effectLst/>
                <a:latin typeface="Google Sans Flex"/>
              </a:rPr>
              <a:t> </a:t>
            </a:r>
            <a:r>
              <a:rPr lang="en-GB" sz="1700" b="0" i="1" dirty="0">
                <a:effectLst/>
                <a:latin typeface="Google Sans Flex"/>
              </a:rPr>
              <a:t>Our Plan A.</a:t>
            </a:r>
            <a:r>
              <a:rPr lang="en-GB" sz="1700" b="0" i="0" dirty="0">
                <a:effectLst/>
                <a:latin typeface="Google Sans Flex"/>
              </a:rPr>
              <a:t> [Online] Available at: </a:t>
            </a:r>
            <a:r>
              <a:rPr lang="en-GB" sz="1700" b="0" i="0" dirty="0">
                <a:effectLst/>
                <a:latin typeface="Google Sans Flex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https://corporate.marksandspencer.com/sustainability</a:t>
            </a:r>
            <a:r>
              <a:rPr lang="en-GB" sz="1700" b="0" i="0" dirty="0">
                <a:effectLst/>
                <a:latin typeface="Google Sans Flex"/>
              </a:rPr>
              <a:t> [Accessed: March 2026].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700" b="1" i="0" dirty="0">
                <a:effectLst/>
                <a:latin typeface="Google Sans Flex"/>
              </a:rPr>
              <a:t>M&amp;S Careers (2024).</a:t>
            </a:r>
            <a:r>
              <a:rPr lang="en-GB" sz="1700" b="0" i="0" dirty="0">
                <a:effectLst/>
                <a:latin typeface="Google Sans Flex"/>
              </a:rPr>
              <a:t> </a:t>
            </a:r>
            <a:r>
              <a:rPr lang="en-GB" sz="1700" b="0" i="1" dirty="0">
                <a:effectLst/>
                <a:latin typeface="Google Sans Flex"/>
              </a:rPr>
              <a:t>Working at M&amp;S.</a:t>
            </a:r>
            <a:r>
              <a:rPr lang="en-GB" sz="1700" b="0" i="0" dirty="0">
                <a:effectLst/>
                <a:latin typeface="Google Sans Flex"/>
              </a:rPr>
              <a:t> [Online] Available at: </a:t>
            </a:r>
            <a:r>
              <a:rPr lang="en-GB" sz="1700" b="0" i="0" dirty="0">
                <a:effectLst/>
                <a:latin typeface="Google Sans Flex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https://jobs.marksandspencer.com/</a:t>
            </a:r>
            <a:r>
              <a:rPr lang="en-GB" sz="1700" b="0" i="0" dirty="0">
                <a:effectLst/>
                <a:latin typeface="Google Sans Flex"/>
              </a:rPr>
              <a:t> [Accessed: March 2026].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700" b="1" i="0" dirty="0">
                <a:effectLst/>
                <a:latin typeface="Google Sans Flex"/>
              </a:rPr>
              <a:t>Armstrong, M. and Taylor, S. (2020).</a:t>
            </a:r>
            <a:r>
              <a:rPr lang="en-GB" sz="1700" b="0" i="0" dirty="0">
                <a:effectLst/>
                <a:latin typeface="Google Sans Flex"/>
              </a:rPr>
              <a:t> </a:t>
            </a:r>
            <a:r>
              <a:rPr lang="en-GB" sz="1700" b="0" i="1" dirty="0">
                <a:effectLst/>
                <a:latin typeface="Google Sans Flex"/>
              </a:rPr>
              <a:t>Armstrong's Handbook of Human Resource Management Practice.</a:t>
            </a:r>
            <a:r>
              <a:rPr lang="en-GB" sz="1700" b="0" i="0" dirty="0">
                <a:effectLst/>
                <a:latin typeface="Google Sans Flex"/>
              </a:rPr>
              <a:t> 15th Ed. Kogan Page.</a:t>
            </a:r>
          </a:p>
          <a:p>
            <a:pPr marR="0" lvl="0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sz="1700" b="1" dirty="0">
                <a:latin typeface="Google Sans Flex"/>
              </a:rPr>
              <a:t> Beardwell, J. and Claydon, T. (2017). </a:t>
            </a:r>
            <a:r>
              <a:rPr kumimoji="0" lang="en-US" sz="17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Human Resource Management: A Contemporary Approach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8th edition. England: Financial Times/Prentice Hall.</a:t>
            </a:r>
          </a:p>
          <a:p>
            <a:pPr marR="0" lvl="0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 Flex"/>
                <a:ea typeface="+mn-ea"/>
                <a:cs typeface="+mn-cs"/>
              </a:rPr>
              <a:t>Maslow, A. H. (1943).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 Flex"/>
                <a:ea typeface="+mn-ea"/>
                <a:cs typeface="+mn-cs"/>
              </a:rPr>
              <a:t> A theory of human motivation. </a:t>
            </a: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 Flex"/>
                <a:ea typeface="+mn-ea"/>
                <a:cs typeface="+mn-cs"/>
              </a:rPr>
              <a:t>Psychological Review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oogle Sans Flex"/>
                <a:ea typeface="+mn-ea"/>
                <a:cs typeface="+mn-cs"/>
              </a:rPr>
              <a:t>, 50(4), pp. 370-396.</a:t>
            </a:r>
            <a:endParaRPr kumimoji="0" lang="en-GB" sz="17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sz="1700" b="1" dirty="0">
                <a:latin typeface="Google Sans Flex"/>
              </a:rPr>
              <a:t>Lawler, E. &amp; Albers, S. (2003) </a:t>
            </a:r>
            <a:r>
              <a:rPr kumimoji="0" lang="en-US" sz="17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Creating a Strategic Human Resources </a:t>
            </a:r>
            <a:r>
              <a:rPr kumimoji="0" lang="en-US" sz="1700" b="0" i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kumimoji="0" lang="en-GB" sz="17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1700" b="0" i="0" dirty="0">
              <a:effectLst/>
              <a:latin typeface="Google Sans Flex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50204624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9523</TotalTime>
  <Words>1418</Words>
  <Application>Microsoft Office PowerPoint</Application>
  <PresentationFormat>Widescreen</PresentationFormat>
  <Paragraphs>95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Gill Sans Nova</vt:lpstr>
      <vt:lpstr>google sans flex</vt:lpstr>
      <vt:lpstr>google sans flex</vt:lpstr>
      <vt:lpstr>TropicVTI</vt:lpstr>
      <vt:lpstr>MODULE NAME: Developing and Managing Individuals and Teams    MODULE CODE: LCLM5002  STUDENT NAME: Tetiana Kovenia  STUDENR ID: 2422022  LECTURER: Sukhpreet Grewal  PRESENTATION TITLE: Assignment 1</vt:lpstr>
      <vt:lpstr>Content  presentation </vt:lpstr>
      <vt:lpstr>Introduction to Marks &amp; Spencer (UK)</vt:lpstr>
      <vt:lpstr>Recruitment Process at M&amp;S </vt:lpstr>
      <vt:lpstr>Job Description (Customer Assistant at M&amp;S) </vt:lpstr>
      <vt:lpstr>PowerPoint Presentation</vt:lpstr>
      <vt:lpstr>PowerPoint Presentation</vt:lpstr>
      <vt:lpstr>Learning &amp; Development in Practice at M&amp;S</vt:lpstr>
      <vt:lpstr>PowerPoint Presentation</vt:lpstr>
      <vt:lpstr>Motivating Junior Staff (Customer Assistants) </vt:lpstr>
      <vt:lpstr>Motivating Middle Staff (Section Supervisors / Team Leaders) </vt:lpstr>
      <vt:lpstr>Comparison of Differences (Junior vs. Supervisor vs. Manager) </vt:lpstr>
      <vt:lpstr>Conclusion: Building a High-Performing Team at M&amp;S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tetiana Kovenia</dc:creator>
  <cp:lastModifiedBy>tetiana Kovenia</cp:lastModifiedBy>
  <cp:revision>1</cp:revision>
  <dcterms:created xsi:type="dcterms:W3CDTF">2026-03-11T07:36:37Z</dcterms:created>
  <dcterms:modified xsi:type="dcterms:W3CDTF">2026-03-18T21:39:46Z</dcterms:modified>
</cp:coreProperties>
</file>