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133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190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972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713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242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9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186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356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144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413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9945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34398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256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5544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8391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8506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544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271F01A-9B74-479E-AA78-287610171D9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9445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Therapy Theories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Semester Two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589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go through Assessment One Feedback</a:t>
            </a:r>
          </a:p>
          <a:p>
            <a:r>
              <a:rPr lang="en-GB" dirty="0" smtClean="0"/>
              <a:t>To look at final assignment</a:t>
            </a:r>
          </a:p>
          <a:p>
            <a:r>
              <a:rPr lang="en-GB" dirty="0" smtClean="0"/>
              <a:t>To summarise understanding so far</a:t>
            </a:r>
          </a:p>
          <a:p>
            <a:r>
              <a:rPr lang="en-GB" dirty="0" smtClean="0"/>
              <a:t>To look at where we go next…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765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Counselling Therapy Theories Assignment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Referencing</a:t>
            </a:r>
          </a:p>
          <a:p>
            <a:r>
              <a:rPr lang="en-GB" dirty="0" smtClean="0"/>
              <a:t>Paragraph Structure</a:t>
            </a:r>
          </a:p>
          <a:p>
            <a:r>
              <a:rPr lang="en-GB" dirty="0" smtClean="0"/>
              <a:t>Answer the question</a:t>
            </a:r>
          </a:p>
          <a:p>
            <a:r>
              <a:rPr lang="en-GB" dirty="0" smtClean="0"/>
              <a:t>Description or critical analysis</a:t>
            </a:r>
          </a:p>
          <a:p>
            <a:r>
              <a:rPr lang="en-GB" dirty="0" smtClean="0"/>
              <a:t>Reading..</a:t>
            </a:r>
          </a:p>
        </p:txBody>
      </p:sp>
    </p:spTree>
    <p:extLst>
      <p:ext uri="{BB962C8B-B14F-4D97-AF65-F5344CB8AC3E}">
        <p14:creationId xmlns:p14="http://schemas.microsoft.com/office/powerpoint/2010/main" val="1659697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 Develop and present an academic poster exploring therapeutic practice with a particular client group. </a:t>
            </a:r>
          </a:p>
          <a:p>
            <a:r>
              <a:rPr lang="en-GB" dirty="0"/>
              <a:t>You should clearly demonstrate your understanding of the therapeutic skills and knowledge that are required to work with your chosen client group. </a:t>
            </a:r>
          </a:p>
          <a:p>
            <a:r>
              <a:rPr lang="en-GB" dirty="0"/>
              <a:t>15minute Presentation. </a:t>
            </a:r>
            <a:endParaRPr lang="en-GB" dirty="0" smtClean="0"/>
          </a:p>
          <a:p>
            <a:r>
              <a:rPr lang="en-GB" dirty="0" smtClean="0"/>
              <a:t>Hand-in </a:t>
            </a:r>
            <a:r>
              <a:rPr lang="en-GB" dirty="0" smtClean="0"/>
              <a:t>24</a:t>
            </a:r>
            <a:r>
              <a:rPr lang="en-GB" baseline="30000" dirty="0" smtClean="0"/>
              <a:t>th</a:t>
            </a:r>
            <a:r>
              <a:rPr lang="en-GB" dirty="0" smtClean="0"/>
              <a:t> April </a:t>
            </a:r>
            <a:r>
              <a:rPr lang="en-GB" dirty="0" smtClean="0"/>
              <a:t>and Presentation Date: </a:t>
            </a:r>
            <a:r>
              <a:rPr lang="en-GB" dirty="0"/>
              <a:t>	</a:t>
            </a:r>
            <a:r>
              <a:rPr lang="en-GB" dirty="0" smtClean="0"/>
              <a:t>26</a:t>
            </a:r>
            <a:r>
              <a:rPr lang="en-GB" baseline="30000" dirty="0" smtClean="0"/>
              <a:t>th</a:t>
            </a:r>
            <a:r>
              <a:rPr lang="en-GB" dirty="0" smtClean="0"/>
              <a:t> April.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667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Poster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Structure of Poster, Structure of Presentation</a:t>
            </a:r>
          </a:p>
          <a:p>
            <a:r>
              <a:rPr lang="en-GB" dirty="0" smtClean="0"/>
              <a:t>Understanding and application of theory</a:t>
            </a:r>
          </a:p>
          <a:p>
            <a:r>
              <a:rPr lang="en-GB" dirty="0" smtClean="0"/>
              <a:t>Evidence of additional reading</a:t>
            </a:r>
          </a:p>
          <a:p>
            <a:r>
              <a:rPr lang="en-GB" dirty="0" smtClean="0"/>
              <a:t>Style and presentation</a:t>
            </a:r>
          </a:p>
          <a:p>
            <a:r>
              <a:rPr lang="en-GB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1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Understanding so far..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Working in small groups explore some of the themes that we have covered thus far in the module. </a:t>
            </a:r>
          </a:p>
          <a:p>
            <a:r>
              <a:rPr lang="en-GB" dirty="0" smtClean="0"/>
              <a:t>What has been your learning?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5572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</a:p>
          <a:p>
            <a:r>
              <a:rPr lang="en-GB" dirty="0" smtClean="0"/>
              <a:t>Attendance</a:t>
            </a:r>
          </a:p>
          <a:p>
            <a:r>
              <a:rPr lang="en-GB" dirty="0" smtClean="0"/>
              <a:t>Discussion Points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9342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</TotalTime>
  <Words>155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Therapy Theories</vt:lpstr>
      <vt:lpstr>Aims</vt:lpstr>
      <vt:lpstr>Feedback Counselling Therapy Theories Assignment One</vt:lpstr>
      <vt:lpstr>Assessment Two</vt:lpstr>
      <vt:lpstr>Poster Presentation</vt:lpstr>
      <vt:lpstr>Understanding so far..</vt:lpstr>
      <vt:lpstr>Other..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Therapy Theories</dc:title>
  <dc:creator>Catherine Slade</dc:creator>
  <cp:lastModifiedBy>Catherine Slade</cp:lastModifiedBy>
  <cp:revision>1</cp:revision>
  <dcterms:created xsi:type="dcterms:W3CDTF">2018-01-30T13:00:27Z</dcterms:created>
  <dcterms:modified xsi:type="dcterms:W3CDTF">2018-01-30T13:02:30Z</dcterms:modified>
</cp:coreProperties>
</file>