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6"/>
  </p:notesMasterIdLst>
  <p:handoutMasterIdLst>
    <p:handoutMasterId r:id="rId17"/>
  </p:handoutMasterIdLst>
  <p:sldIdLst>
    <p:sldId id="256" r:id="rId5"/>
    <p:sldId id="285" r:id="rId6"/>
    <p:sldId id="278" r:id="rId7"/>
    <p:sldId id="287" r:id="rId8"/>
    <p:sldId id="290" r:id="rId9"/>
    <p:sldId id="289" r:id="rId10"/>
    <p:sldId id="281" r:id="rId11"/>
    <p:sldId id="286" r:id="rId12"/>
    <p:sldId id="292" r:id="rId13"/>
    <p:sldId id="293" r:id="rId14"/>
    <p:sldId id="29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4128" userDrawn="1">
          <p15:clr>
            <a:srgbClr val="A4A3A4"/>
          </p15:clr>
        </p15:guide>
        <p15:guide id="2" orient="horz" pos="9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3300"/>
    <a:srgbClr val="AA9D92"/>
    <a:srgbClr val="F2F1EE"/>
    <a:srgbClr val="A5A5A5"/>
    <a:srgbClr val="BEB9AA"/>
    <a:srgbClr val="C0C9C2"/>
    <a:srgbClr val="D8D2C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3595" autoAdjust="0"/>
  </p:normalViewPr>
  <p:slideViewPr>
    <p:cSldViewPr snapToGrid="0">
      <p:cViewPr>
        <p:scale>
          <a:sx n="63" d="100"/>
          <a:sy n="63" d="100"/>
        </p:scale>
        <p:origin x="804" y="56"/>
      </p:cViewPr>
      <p:guideLst>
        <p:guide pos="4128"/>
        <p:guide orient="horz" pos="960"/>
      </p:guideLst>
    </p:cSldViewPr>
  </p:slideViewPr>
  <p:outlineViewPr>
    <p:cViewPr>
      <p:scale>
        <a:sx n="33" d="100"/>
        <a:sy n="33" d="100"/>
      </p:scale>
      <p:origin x="0" y="-4027"/>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65" d="100"/>
          <a:sy n="65" d="100"/>
        </p:scale>
        <p:origin x="2299" y="43"/>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074E85-61FD-42D8-8711-009A53E5CA4A}" type="doc">
      <dgm:prSet loTypeId="urn:microsoft.com/office/officeart/2005/8/layout/venn1" loCatId="relationship" qsTypeId="urn:microsoft.com/office/officeart/2005/8/quickstyle/simple1" qsCatId="simple" csTypeId="urn:microsoft.com/office/officeart/2005/8/colors/colorful3" csCatId="colorful"/>
      <dgm:spPr/>
      <dgm:t>
        <a:bodyPr/>
        <a:lstStyle/>
        <a:p>
          <a:endParaRPr lang="en-US"/>
        </a:p>
      </dgm:t>
    </dgm:pt>
    <dgm:pt modelId="{64C7D35F-733C-4DFA-81AF-370C77ED79DC}">
      <dgm:prSet custT="1"/>
      <dgm:spPr/>
      <dgm:t>
        <a:bodyPr/>
        <a:lstStyle/>
        <a:p>
          <a:r>
            <a:rPr lang="en-GB" sz="1200">
              <a:latin typeface="Arial" panose="020B0604020202020204" pitchFamily="34" charset="0"/>
              <a:cs typeface="Arial" panose="020B0604020202020204" pitchFamily="34" charset="0"/>
            </a:rPr>
            <a:t>DoubleTree by Hilton is a global hospitality enterprise that offers lodging services to individuals travelling to various urban centres across the globe. </a:t>
          </a:r>
          <a:endParaRPr lang="en-US" sz="1200">
            <a:latin typeface="Arial" panose="020B0604020202020204" pitchFamily="34" charset="0"/>
            <a:cs typeface="Arial" panose="020B0604020202020204" pitchFamily="34" charset="0"/>
          </a:endParaRPr>
        </a:p>
      </dgm:t>
    </dgm:pt>
    <dgm:pt modelId="{4A975713-C50C-44A5-849E-FDB3175581D2}" type="parTrans" cxnId="{FD9C423D-5D6A-4544-BBF5-219F3FC34C02}">
      <dgm:prSet/>
      <dgm:spPr/>
      <dgm:t>
        <a:bodyPr/>
        <a:lstStyle/>
        <a:p>
          <a:endParaRPr lang="en-US" sz="3200">
            <a:latin typeface="Arial" panose="020B0604020202020204" pitchFamily="34" charset="0"/>
            <a:cs typeface="Arial" panose="020B0604020202020204" pitchFamily="34" charset="0"/>
          </a:endParaRPr>
        </a:p>
      </dgm:t>
    </dgm:pt>
    <dgm:pt modelId="{FFF3ADE8-52E5-4FE0-A406-19A7E97C66F6}" type="sibTrans" cxnId="{FD9C423D-5D6A-4544-BBF5-219F3FC34C02}">
      <dgm:prSet/>
      <dgm:spPr/>
      <dgm:t>
        <a:bodyPr/>
        <a:lstStyle/>
        <a:p>
          <a:endParaRPr lang="en-US" sz="3200">
            <a:latin typeface="Arial" panose="020B0604020202020204" pitchFamily="34" charset="0"/>
            <a:cs typeface="Arial" panose="020B0604020202020204" pitchFamily="34" charset="0"/>
          </a:endParaRPr>
        </a:p>
      </dgm:t>
    </dgm:pt>
    <dgm:pt modelId="{4863050E-BFEB-4E81-861E-70DFF8841200}">
      <dgm:prSet custT="1"/>
      <dgm:spPr/>
      <dgm:t>
        <a:bodyPr/>
        <a:lstStyle/>
        <a:p>
          <a:r>
            <a:rPr lang="en-GB" sz="1200">
              <a:latin typeface="Arial" panose="020B0604020202020204" pitchFamily="34" charset="0"/>
              <a:cs typeface="Arial" panose="020B0604020202020204" pitchFamily="34" charset="0"/>
            </a:rPr>
            <a:t>This establishment operates within the high-end, comprehensive hotel segment, providing a variety of amenities and services that are tailored to guarantee a pleasant, expedient, and satisfying guest experience (Pittman, 2014). </a:t>
          </a:r>
          <a:endParaRPr lang="en-US" sz="1200">
            <a:latin typeface="Arial" panose="020B0604020202020204" pitchFamily="34" charset="0"/>
            <a:cs typeface="Arial" panose="020B0604020202020204" pitchFamily="34" charset="0"/>
          </a:endParaRPr>
        </a:p>
      </dgm:t>
    </dgm:pt>
    <dgm:pt modelId="{EE4EA50C-10C6-45A1-ADE3-DD589BC07917}" type="parTrans" cxnId="{3E04FDEC-EDA8-4FC3-9228-A0DB4040B77A}">
      <dgm:prSet/>
      <dgm:spPr/>
      <dgm:t>
        <a:bodyPr/>
        <a:lstStyle/>
        <a:p>
          <a:endParaRPr lang="en-US" sz="3200">
            <a:latin typeface="Arial" panose="020B0604020202020204" pitchFamily="34" charset="0"/>
            <a:cs typeface="Arial" panose="020B0604020202020204" pitchFamily="34" charset="0"/>
          </a:endParaRPr>
        </a:p>
      </dgm:t>
    </dgm:pt>
    <dgm:pt modelId="{ADAADE35-BAC4-4B28-95FF-812BF45062F2}" type="sibTrans" cxnId="{3E04FDEC-EDA8-4FC3-9228-A0DB4040B77A}">
      <dgm:prSet/>
      <dgm:spPr/>
      <dgm:t>
        <a:bodyPr/>
        <a:lstStyle/>
        <a:p>
          <a:endParaRPr lang="en-US" sz="3200">
            <a:latin typeface="Arial" panose="020B0604020202020204" pitchFamily="34" charset="0"/>
            <a:cs typeface="Arial" panose="020B0604020202020204" pitchFamily="34" charset="0"/>
          </a:endParaRPr>
        </a:p>
      </dgm:t>
    </dgm:pt>
    <dgm:pt modelId="{DB534753-E6D4-42A3-92FE-621EA4E619CB}">
      <dgm:prSet custT="1"/>
      <dgm:spPr/>
      <dgm:t>
        <a:bodyPr/>
        <a:lstStyle/>
        <a:p>
          <a:r>
            <a:rPr lang="en-GB" sz="1200">
              <a:latin typeface="Arial" panose="020B0604020202020204" pitchFamily="34" charset="0"/>
              <a:cs typeface="Arial" panose="020B0604020202020204" pitchFamily="34" charset="0"/>
            </a:rPr>
            <a:t>The lodging establishments provide a variety of lodging options, encompassing standard and executive accommodations, suites, and rooms designed for individuals with disabilities. </a:t>
          </a:r>
          <a:endParaRPr lang="en-US" sz="1200">
            <a:latin typeface="Arial" panose="020B0604020202020204" pitchFamily="34" charset="0"/>
            <a:cs typeface="Arial" panose="020B0604020202020204" pitchFamily="34" charset="0"/>
          </a:endParaRPr>
        </a:p>
      </dgm:t>
    </dgm:pt>
    <dgm:pt modelId="{59DB2B79-B925-4C20-A335-1700D601C151}" type="parTrans" cxnId="{11DD9061-4990-4C97-B3C1-3C324249E853}">
      <dgm:prSet/>
      <dgm:spPr/>
      <dgm:t>
        <a:bodyPr/>
        <a:lstStyle/>
        <a:p>
          <a:endParaRPr lang="en-US" sz="3200">
            <a:latin typeface="Arial" panose="020B0604020202020204" pitchFamily="34" charset="0"/>
            <a:cs typeface="Arial" panose="020B0604020202020204" pitchFamily="34" charset="0"/>
          </a:endParaRPr>
        </a:p>
      </dgm:t>
    </dgm:pt>
    <dgm:pt modelId="{3618174B-225E-4AC1-9DF5-2A4392DE3E98}" type="sibTrans" cxnId="{11DD9061-4990-4C97-B3C1-3C324249E853}">
      <dgm:prSet/>
      <dgm:spPr/>
      <dgm:t>
        <a:bodyPr/>
        <a:lstStyle/>
        <a:p>
          <a:endParaRPr lang="en-US" sz="3200">
            <a:latin typeface="Arial" panose="020B0604020202020204" pitchFamily="34" charset="0"/>
            <a:cs typeface="Arial" panose="020B0604020202020204" pitchFamily="34" charset="0"/>
          </a:endParaRPr>
        </a:p>
      </dgm:t>
    </dgm:pt>
    <dgm:pt modelId="{39211CCC-F035-4F1A-93BA-B6A45DA520EA}" type="pres">
      <dgm:prSet presAssocID="{E9074E85-61FD-42D8-8711-009A53E5CA4A}" presName="compositeShape" presStyleCnt="0">
        <dgm:presLayoutVars>
          <dgm:chMax val="7"/>
          <dgm:dir/>
          <dgm:resizeHandles val="exact"/>
        </dgm:presLayoutVars>
      </dgm:prSet>
      <dgm:spPr/>
    </dgm:pt>
    <dgm:pt modelId="{C9114011-BD77-4E0D-8B72-2C8FCFA4BA72}" type="pres">
      <dgm:prSet presAssocID="{64C7D35F-733C-4DFA-81AF-370C77ED79DC}" presName="circ1" presStyleLbl="vennNode1" presStyleIdx="0" presStyleCnt="3"/>
      <dgm:spPr/>
    </dgm:pt>
    <dgm:pt modelId="{8AD18F6C-380B-4728-A387-467166BA0A0B}" type="pres">
      <dgm:prSet presAssocID="{64C7D35F-733C-4DFA-81AF-370C77ED79DC}" presName="circ1Tx" presStyleLbl="revTx" presStyleIdx="0" presStyleCnt="0">
        <dgm:presLayoutVars>
          <dgm:chMax val="0"/>
          <dgm:chPref val="0"/>
          <dgm:bulletEnabled val="1"/>
        </dgm:presLayoutVars>
      </dgm:prSet>
      <dgm:spPr/>
    </dgm:pt>
    <dgm:pt modelId="{4ADBAB30-9C18-46FD-96C3-5A912C3DF2EB}" type="pres">
      <dgm:prSet presAssocID="{4863050E-BFEB-4E81-861E-70DFF8841200}" presName="circ2" presStyleLbl="vennNode1" presStyleIdx="1" presStyleCnt="3"/>
      <dgm:spPr/>
    </dgm:pt>
    <dgm:pt modelId="{9D37EB22-6667-4C2A-AECF-BFBE39E1D701}" type="pres">
      <dgm:prSet presAssocID="{4863050E-BFEB-4E81-861E-70DFF8841200}" presName="circ2Tx" presStyleLbl="revTx" presStyleIdx="0" presStyleCnt="0">
        <dgm:presLayoutVars>
          <dgm:chMax val="0"/>
          <dgm:chPref val="0"/>
          <dgm:bulletEnabled val="1"/>
        </dgm:presLayoutVars>
      </dgm:prSet>
      <dgm:spPr/>
    </dgm:pt>
    <dgm:pt modelId="{0B54A096-30E2-4085-B57C-E3BF34E8E078}" type="pres">
      <dgm:prSet presAssocID="{DB534753-E6D4-42A3-92FE-621EA4E619CB}" presName="circ3" presStyleLbl="vennNode1" presStyleIdx="2" presStyleCnt="3"/>
      <dgm:spPr/>
    </dgm:pt>
    <dgm:pt modelId="{D669637E-A4CF-4C3E-82C0-4999B7F190BF}" type="pres">
      <dgm:prSet presAssocID="{DB534753-E6D4-42A3-92FE-621EA4E619CB}" presName="circ3Tx" presStyleLbl="revTx" presStyleIdx="0" presStyleCnt="0">
        <dgm:presLayoutVars>
          <dgm:chMax val="0"/>
          <dgm:chPref val="0"/>
          <dgm:bulletEnabled val="1"/>
        </dgm:presLayoutVars>
      </dgm:prSet>
      <dgm:spPr/>
    </dgm:pt>
  </dgm:ptLst>
  <dgm:cxnLst>
    <dgm:cxn modelId="{453D6839-7157-40FA-8FB9-8B29AC31FE0F}" type="presOf" srcId="{DB534753-E6D4-42A3-92FE-621EA4E619CB}" destId="{0B54A096-30E2-4085-B57C-E3BF34E8E078}" srcOrd="0" destOrd="0" presId="urn:microsoft.com/office/officeart/2005/8/layout/venn1"/>
    <dgm:cxn modelId="{ABF7413C-1CB2-4388-81EA-3D43364E7FDF}" type="presOf" srcId="{E9074E85-61FD-42D8-8711-009A53E5CA4A}" destId="{39211CCC-F035-4F1A-93BA-B6A45DA520EA}" srcOrd="0" destOrd="0" presId="urn:microsoft.com/office/officeart/2005/8/layout/venn1"/>
    <dgm:cxn modelId="{FD9C423D-5D6A-4544-BBF5-219F3FC34C02}" srcId="{E9074E85-61FD-42D8-8711-009A53E5CA4A}" destId="{64C7D35F-733C-4DFA-81AF-370C77ED79DC}" srcOrd="0" destOrd="0" parTransId="{4A975713-C50C-44A5-849E-FDB3175581D2}" sibTransId="{FFF3ADE8-52E5-4FE0-A406-19A7E97C66F6}"/>
    <dgm:cxn modelId="{11DD9061-4990-4C97-B3C1-3C324249E853}" srcId="{E9074E85-61FD-42D8-8711-009A53E5CA4A}" destId="{DB534753-E6D4-42A3-92FE-621EA4E619CB}" srcOrd="2" destOrd="0" parTransId="{59DB2B79-B925-4C20-A335-1700D601C151}" sibTransId="{3618174B-225E-4AC1-9DF5-2A4392DE3E98}"/>
    <dgm:cxn modelId="{0F773598-1294-41B1-BE69-43014F980608}" type="presOf" srcId="{4863050E-BFEB-4E81-861E-70DFF8841200}" destId="{4ADBAB30-9C18-46FD-96C3-5A912C3DF2EB}" srcOrd="0" destOrd="0" presId="urn:microsoft.com/office/officeart/2005/8/layout/venn1"/>
    <dgm:cxn modelId="{9A1AE4B5-2650-42F7-8513-35E4C3391BF6}" type="presOf" srcId="{4863050E-BFEB-4E81-861E-70DFF8841200}" destId="{9D37EB22-6667-4C2A-AECF-BFBE39E1D701}" srcOrd="1" destOrd="0" presId="urn:microsoft.com/office/officeart/2005/8/layout/venn1"/>
    <dgm:cxn modelId="{C5A810DA-8A33-45D1-8741-B901CE4B1E8D}" type="presOf" srcId="{DB534753-E6D4-42A3-92FE-621EA4E619CB}" destId="{D669637E-A4CF-4C3E-82C0-4999B7F190BF}" srcOrd="1" destOrd="0" presId="urn:microsoft.com/office/officeart/2005/8/layout/venn1"/>
    <dgm:cxn modelId="{7D106CDF-B994-487C-ADDD-B53EA4807EC6}" type="presOf" srcId="{64C7D35F-733C-4DFA-81AF-370C77ED79DC}" destId="{8AD18F6C-380B-4728-A387-467166BA0A0B}" srcOrd="1" destOrd="0" presId="urn:microsoft.com/office/officeart/2005/8/layout/venn1"/>
    <dgm:cxn modelId="{6ACDDDE9-731E-4B76-B9E4-6E82C44924AB}" type="presOf" srcId="{64C7D35F-733C-4DFA-81AF-370C77ED79DC}" destId="{C9114011-BD77-4E0D-8B72-2C8FCFA4BA72}" srcOrd="0" destOrd="0" presId="urn:microsoft.com/office/officeart/2005/8/layout/venn1"/>
    <dgm:cxn modelId="{3E04FDEC-EDA8-4FC3-9228-A0DB4040B77A}" srcId="{E9074E85-61FD-42D8-8711-009A53E5CA4A}" destId="{4863050E-BFEB-4E81-861E-70DFF8841200}" srcOrd="1" destOrd="0" parTransId="{EE4EA50C-10C6-45A1-ADE3-DD589BC07917}" sibTransId="{ADAADE35-BAC4-4B28-95FF-812BF45062F2}"/>
    <dgm:cxn modelId="{4B5C3487-60C2-4E1A-B49F-673E48769109}" type="presParOf" srcId="{39211CCC-F035-4F1A-93BA-B6A45DA520EA}" destId="{C9114011-BD77-4E0D-8B72-2C8FCFA4BA72}" srcOrd="0" destOrd="0" presId="urn:microsoft.com/office/officeart/2005/8/layout/venn1"/>
    <dgm:cxn modelId="{E16C9120-39F9-4E83-8F10-FB71D5A94CE7}" type="presParOf" srcId="{39211CCC-F035-4F1A-93BA-B6A45DA520EA}" destId="{8AD18F6C-380B-4728-A387-467166BA0A0B}" srcOrd="1" destOrd="0" presId="urn:microsoft.com/office/officeart/2005/8/layout/venn1"/>
    <dgm:cxn modelId="{A9E28210-D8A5-4C1C-84FC-CC3EB5F6457A}" type="presParOf" srcId="{39211CCC-F035-4F1A-93BA-B6A45DA520EA}" destId="{4ADBAB30-9C18-46FD-96C3-5A912C3DF2EB}" srcOrd="2" destOrd="0" presId="urn:microsoft.com/office/officeart/2005/8/layout/venn1"/>
    <dgm:cxn modelId="{1CFCEC6F-BBB1-4EDB-A164-AD5F581E1B14}" type="presParOf" srcId="{39211CCC-F035-4F1A-93BA-B6A45DA520EA}" destId="{9D37EB22-6667-4C2A-AECF-BFBE39E1D701}" srcOrd="3" destOrd="0" presId="urn:microsoft.com/office/officeart/2005/8/layout/venn1"/>
    <dgm:cxn modelId="{006F1BD7-2789-43B8-B424-7235E1A9C1DF}" type="presParOf" srcId="{39211CCC-F035-4F1A-93BA-B6A45DA520EA}" destId="{0B54A096-30E2-4085-B57C-E3BF34E8E078}" srcOrd="4" destOrd="0" presId="urn:microsoft.com/office/officeart/2005/8/layout/venn1"/>
    <dgm:cxn modelId="{8642FCC8-4344-4292-91C1-3E1FD3C70E86}" type="presParOf" srcId="{39211CCC-F035-4F1A-93BA-B6A45DA520EA}" destId="{D669637E-A4CF-4C3E-82C0-4999B7F190BF}"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59809E-BE53-4044-81C4-3D51BB6C1994}" type="doc">
      <dgm:prSet loTypeId="urn:microsoft.com/office/officeart/2008/layout/VerticalCurvedList" loCatId="list" qsTypeId="urn:microsoft.com/office/officeart/2005/8/quickstyle/simple1" qsCatId="simple" csTypeId="urn:microsoft.com/office/officeart/2005/8/colors/colorful4" csCatId="colorful"/>
      <dgm:spPr/>
      <dgm:t>
        <a:bodyPr/>
        <a:lstStyle/>
        <a:p>
          <a:endParaRPr lang="en-US"/>
        </a:p>
      </dgm:t>
    </dgm:pt>
    <dgm:pt modelId="{E24F83AD-82E2-42E1-86F8-5656281E49AF}">
      <dgm:prSet/>
      <dgm:spPr/>
      <dgm:t>
        <a:bodyPr/>
        <a:lstStyle/>
        <a:p>
          <a:r>
            <a:rPr lang="en-GB" b="1">
              <a:latin typeface="Arial" panose="020B0604020202020204" pitchFamily="34" charset="0"/>
              <a:cs typeface="Arial" panose="020B0604020202020204" pitchFamily="34" charset="0"/>
            </a:rPr>
            <a:t>Accommodation: </a:t>
          </a:r>
          <a:r>
            <a:rPr lang="en-GB">
              <a:latin typeface="Arial" panose="020B0604020202020204" pitchFamily="34" charset="0"/>
              <a:cs typeface="Arial" panose="020B0604020202020204" pitchFamily="34" charset="0"/>
            </a:rPr>
            <a:t>The lodging establishments provide a variety of accommodations, encompassing standard and executive rooms, suites, and rooms that are accessible, thereby affording patrons a pleasant and satisfactory lodging experience.</a:t>
          </a:r>
          <a:endParaRPr lang="en-US">
            <a:latin typeface="Arial" panose="020B0604020202020204" pitchFamily="34" charset="0"/>
            <a:cs typeface="Arial" panose="020B0604020202020204" pitchFamily="34" charset="0"/>
          </a:endParaRPr>
        </a:p>
      </dgm:t>
    </dgm:pt>
    <dgm:pt modelId="{FD7BF401-EC70-44B5-A2D7-03D0C6E16F87}" type="parTrans" cxnId="{FE8E031F-8C67-4C04-9E74-B29BEB9877EE}">
      <dgm:prSet/>
      <dgm:spPr/>
      <dgm:t>
        <a:bodyPr/>
        <a:lstStyle/>
        <a:p>
          <a:endParaRPr lang="en-US">
            <a:latin typeface="Arial" panose="020B0604020202020204" pitchFamily="34" charset="0"/>
            <a:cs typeface="Arial" panose="020B0604020202020204" pitchFamily="34" charset="0"/>
          </a:endParaRPr>
        </a:p>
      </dgm:t>
    </dgm:pt>
    <dgm:pt modelId="{9CFEB1DC-9C1B-4C80-AA0C-8B0D5B978279}" type="sibTrans" cxnId="{FE8E031F-8C67-4C04-9E74-B29BEB9877EE}">
      <dgm:prSet/>
      <dgm:spPr/>
      <dgm:t>
        <a:bodyPr/>
        <a:lstStyle/>
        <a:p>
          <a:endParaRPr lang="en-US">
            <a:latin typeface="Arial" panose="020B0604020202020204" pitchFamily="34" charset="0"/>
            <a:cs typeface="Arial" panose="020B0604020202020204" pitchFamily="34" charset="0"/>
          </a:endParaRPr>
        </a:p>
      </dgm:t>
    </dgm:pt>
    <dgm:pt modelId="{3F4BCE16-2617-4C4A-BED1-153929A2C73C}">
      <dgm:prSet/>
      <dgm:spPr/>
      <dgm:t>
        <a:bodyPr/>
        <a:lstStyle/>
        <a:p>
          <a:r>
            <a:rPr lang="en-GB" b="1">
              <a:latin typeface="Arial" panose="020B0604020202020204" pitchFamily="34" charset="0"/>
              <a:cs typeface="Arial" panose="020B0604020202020204" pitchFamily="34" charset="0"/>
            </a:rPr>
            <a:t>Dining:</a:t>
          </a:r>
          <a:r>
            <a:rPr lang="en-GB">
              <a:latin typeface="Arial" panose="020B0604020202020204" pitchFamily="34" charset="0"/>
              <a:cs typeface="Arial" panose="020B0604020202020204" pitchFamily="34" charset="0"/>
            </a:rPr>
            <a:t> Hotels for the most part offer different dining choices, like cafés, restaurants, and bars, that give guests an assorted selection of food and drink choices.</a:t>
          </a:r>
          <a:endParaRPr lang="en-US">
            <a:latin typeface="Arial" panose="020B0604020202020204" pitchFamily="34" charset="0"/>
            <a:cs typeface="Arial" panose="020B0604020202020204" pitchFamily="34" charset="0"/>
          </a:endParaRPr>
        </a:p>
      </dgm:t>
    </dgm:pt>
    <dgm:pt modelId="{06BBFEE0-A6EC-41C3-9D0C-D4F18C74F2F0}" type="parTrans" cxnId="{CB4FADD4-EF6A-4488-8879-08181B421CDB}">
      <dgm:prSet/>
      <dgm:spPr/>
      <dgm:t>
        <a:bodyPr/>
        <a:lstStyle/>
        <a:p>
          <a:endParaRPr lang="en-US">
            <a:latin typeface="Arial" panose="020B0604020202020204" pitchFamily="34" charset="0"/>
            <a:cs typeface="Arial" panose="020B0604020202020204" pitchFamily="34" charset="0"/>
          </a:endParaRPr>
        </a:p>
      </dgm:t>
    </dgm:pt>
    <dgm:pt modelId="{547B059B-C2F7-46D3-8723-EA2E0A458591}" type="sibTrans" cxnId="{CB4FADD4-EF6A-4488-8879-08181B421CDB}">
      <dgm:prSet/>
      <dgm:spPr/>
      <dgm:t>
        <a:bodyPr/>
        <a:lstStyle/>
        <a:p>
          <a:endParaRPr lang="en-US">
            <a:latin typeface="Arial" panose="020B0604020202020204" pitchFamily="34" charset="0"/>
            <a:cs typeface="Arial" panose="020B0604020202020204" pitchFamily="34" charset="0"/>
          </a:endParaRPr>
        </a:p>
      </dgm:t>
    </dgm:pt>
    <dgm:pt modelId="{69B7F566-DEF2-4BC5-AB35-28B647B98E28}">
      <dgm:prSet/>
      <dgm:spPr/>
      <dgm:t>
        <a:bodyPr/>
        <a:lstStyle/>
        <a:p>
          <a:r>
            <a:rPr lang="en-GB" b="1">
              <a:latin typeface="Arial" panose="020B0604020202020204" pitchFamily="34" charset="0"/>
              <a:cs typeface="Arial" panose="020B0604020202020204" pitchFamily="34" charset="0"/>
            </a:rPr>
            <a:t>Meeting and event facilities: </a:t>
          </a:r>
          <a:r>
            <a:rPr lang="en-GB">
              <a:latin typeface="Arial" panose="020B0604020202020204" pitchFamily="34" charset="0"/>
              <a:cs typeface="Arial" panose="020B0604020202020204" pitchFamily="34" charset="0"/>
            </a:rPr>
            <a:t>DoubleTree by Hilton hotel gives meeting and event venues that are equipped for accommodating both intimate and large gatherings for different purposes like meetings, conferences, receptions, and get-togethers (Hospitality Consulting, 2019).</a:t>
          </a:r>
          <a:endParaRPr lang="en-US">
            <a:latin typeface="Arial" panose="020B0604020202020204" pitchFamily="34" charset="0"/>
            <a:cs typeface="Arial" panose="020B0604020202020204" pitchFamily="34" charset="0"/>
          </a:endParaRPr>
        </a:p>
      </dgm:t>
    </dgm:pt>
    <dgm:pt modelId="{A6623D5A-F631-43FC-9626-192925852A4B}" type="parTrans" cxnId="{EA9DA1D3-E403-45CC-B963-A48D3D78F017}">
      <dgm:prSet/>
      <dgm:spPr/>
      <dgm:t>
        <a:bodyPr/>
        <a:lstStyle/>
        <a:p>
          <a:endParaRPr lang="en-US">
            <a:latin typeface="Arial" panose="020B0604020202020204" pitchFamily="34" charset="0"/>
            <a:cs typeface="Arial" panose="020B0604020202020204" pitchFamily="34" charset="0"/>
          </a:endParaRPr>
        </a:p>
      </dgm:t>
    </dgm:pt>
    <dgm:pt modelId="{6C145FE3-FD1C-4824-97FB-0DB3CBBE237E}" type="sibTrans" cxnId="{EA9DA1D3-E403-45CC-B963-A48D3D78F017}">
      <dgm:prSet/>
      <dgm:spPr/>
      <dgm:t>
        <a:bodyPr/>
        <a:lstStyle/>
        <a:p>
          <a:endParaRPr lang="en-US">
            <a:latin typeface="Arial" panose="020B0604020202020204" pitchFamily="34" charset="0"/>
            <a:cs typeface="Arial" panose="020B0604020202020204" pitchFamily="34" charset="0"/>
          </a:endParaRPr>
        </a:p>
      </dgm:t>
    </dgm:pt>
    <dgm:pt modelId="{1096A2D3-E406-4B15-A3B1-CD05AA04B679}">
      <dgm:prSet/>
      <dgm:spPr/>
      <dgm:t>
        <a:bodyPr/>
        <a:lstStyle/>
        <a:p>
          <a:r>
            <a:rPr lang="en-GB" b="1">
              <a:latin typeface="Arial" panose="020B0604020202020204" pitchFamily="34" charset="0"/>
              <a:cs typeface="Arial" panose="020B0604020202020204" pitchFamily="34" charset="0"/>
            </a:rPr>
            <a:t>Health and fitness facilities: </a:t>
          </a:r>
          <a:r>
            <a:rPr lang="en-GB">
              <a:latin typeface="Arial" panose="020B0604020202020204" pitchFamily="34" charset="0"/>
              <a:cs typeface="Arial" panose="020B0604020202020204" pitchFamily="34" charset="0"/>
            </a:rPr>
            <a:t>The hotels normally offer conveniences, for example, fitness centres, aquatic facilities, and health centres to furnish guests with opportunities to take part in physical activity, loosen up, and revive.</a:t>
          </a:r>
          <a:endParaRPr lang="en-US">
            <a:latin typeface="Arial" panose="020B0604020202020204" pitchFamily="34" charset="0"/>
            <a:cs typeface="Arial" panose="020B0604020202020204" pitchFamily="34" charset="0"/>
          </a:endParaRPr>
        </a:p>
      </dgm:t>
    </dgm:pt>
    <dgm:pt modelId="{F2D8B336-1BBB-4B73-AD1C-A2E90EC8402D}" type="parTrans" cxnId="{FFDE8421-3100-401D-988F-391685D5AA61}">
      <dgm:prSet/>
      <dgm:spPr/>
      <dgm:t>
        <a:bodyPr/>
        <a:lstStyle/>
        <a:p>
          <a:endParaRPr lang="en-US">
            <a:latin typeface="Arial" panose="020B0604020202020204" pitchFamily="34" charset="0"/>
            <a:cs typeface="Arial" panose="020B0604020202020204" pitchFamily="34" charset="0"/>
          </a:endParaRPr>
        </a:p>
      </dgm:t>
    </dgm:pt>
    <dgm:pt modelId="{A4AB4694-9361-4704-BA94-90F61887E23C}" type="sibTrans" cxnId="{FFDE8421-3100-401D-988F-391685D5AA61}">
      <dgm:prSet/>
      <dgm:spPr/>
      <dgm:t>
        <a:bodyPr/>
        <a:lstStyle/>
        <a:p>
          <a:endParaRPr lang="en-US">
            <a:latin typeface="Arial" panose="020B0604020202020204" pitchFamily="34" charset="0"/>
            <a:cs typeface="Arial" panose="020B0604020202020204" pitchFamily="34" charset="0"/>
          </a:endParaRPr>
        </a:p>
      </dgm:t>
    </dgm:pt>
    <dgm:pt modelId="{151B1D7E-7C73-4FE7-B84F-23CB68DD75C5}" type="pres">
      <dgm:prSet presAssocID="{FA59809E-BE53-4044-81C4-3D51BB6C1994}" presName="Name0" presStyleCnt="0">
        <dgm:presLayoutVars>
          <dgm:chMax val="7"/>
          <dgm:chPref val="7"/>
          <dgm:dir/>
        </dgm:presLayoutVars>
      </dgm:prSet>
      <dgm:spPr/>
    </dgm:pt>
    <dgm:pt modelId="{91659D01-8A2A-4297-959A-B47FBFFCFD5D}" type="pres">
      <dgm:prSet presAssocID="{FA59809E-BE53-4044-81C4-3D51BB6C1994}" presName="Name1" presStyleCnt="0"/>
      <dgm:spPr/>
    </dgm:pt>
    <dgm:pt modelId="{D279299F-F8C9-4791-9E6E-034999885E43}" type="pres">
      <dgm:prSet presAssocID="{FA59809E-BE53-4044-81C4-3D51BB6C1994}" presName="cycle" presStyleCnt="0"/>
      <dgm:spPr/>
    </dgm:pt>
    <dgm:pt modelId="{2953754A-D7EF-47A5-80EE-05C4D4867DDF}" type="pres">
      <dgm:prSet presAssocID="{FA59809E-BE53-4044-81C4-3D51BB6C1994}" presName="srcNode" presStyleLbl="node1" presStyleIdx="0" presStyleCnt="4"/>
      <dgm:spPr/>
    </dgm:pt>
    <dgm:pt modelId="{11AB436A-36E2-46D6-AEB0-636B105247B6}" type="pres">
      <dgm:prSet presAssocID="{FA59809E-BE53-4044-81C4-3D51BB6C1994}" presName="conn" presStyleLbl="parChTrans1D2" presStyleIdx="0" presStyleCnt="1"/>
      <dgm:spPr/>
    </dgm:pt>
    <dgm:pt modelId="{7FA82489-5EBB-4750-B221-81445B02EF38}" type="pres">
      <dgm:prSet presAssocID="{FA59809E-BE53-4044-81C4-3D51BB6C1994}" presName="extraNode" presStyleLbl="node1" presStyleIdx="0" presStyleCnt="4"/>
      <dgm:spPr/>
    </dgm:pt>
    <dgm:pt modelId="{010A5881-B6CB-462F-AD01-F6398B2E3EED}" type="pres">
      <dgm:prSet presAssocID="{FA59809E-BE53-4044-81C4-3D51BB6C1994}" presName="dstNode" presStyleLbl="node1" presStyleIdx="0" presStyleCnt="4"/>
      <dgm:spPr/>
    </dgm:pt>
    <dgm:pt modelId="{4D0CDD51-65F1-40B4-8082-C29603B35D13}" type="pres">
      <dgm:prSet presAssocID="{E24F83AD-82E2-42E1-86F8-5656281E49AF}" presName="text_1" presStyleLbl="node1" presStyleIdx="0" presStyleCnt="4">
        <dgm:presLayoutVars>
          <dgm:bulletEnabled val="1"/>
        </dgm:presLayoutVars>
      </dgm:prSet>
      <dgm:spPr/>
    </dgm:pt>
    <dgm:pt modelId="{005FEBF3-8E34-4191-86FC-9AE27335BBDC}" type="pres">
      <dgm:prSet presAssocID="{E24F83AD-82E2-42E1-86F8-5656281E49AF}" presName="accent_1" presStyleCnt="0"/>
      <dgm:spPr/>
    </dgm:pt>
    <dgm:pt modelId="{097FFE57-7A8C-4AEE-BA81-D4DEC36CC5FE}" type="pres">
      <dgm:prSet presAssocID="{E24F83AD-82E2-42E1-86F8-5656281E49AF}" presName="accentRepeatNode" presStyleLbl="solidFgAcc1" presStyleIdx="0" presStyleCnt="4"/>
      <dgm:spPr/>
    </dgm:pt>
    <dgm:pt modelId="{FDA60395-B7FB-4C8A-8D6A-77F8A79A1D79}" type="pres">
      <dgm:prSet presAssocID="{3F4BCE16-2617-4C4A-BED1-153929A2C73C}" presName="text_2" presStyleLbl="node1" presStyleIdx="1" presStyleCnt="4">
        <dgm:presLayoutVars>
          <dgm:bulletEnabled val="1"/>
        </dgm:presLayoutVars>
      </dgm:prSet>
      <dgm:spPr/>
    </dgm:pt>
    <dgm:pt modelId="{D1247983-455A-4FD7-B645-6EC603904C7B}" type="pres">
      <dgm:prSet presAssocID="{3F4BCE16-2617-4C4A-BED1-153929A2C73C}" presName="accent_2" presStyleCnt="0"/>
      <dgm:spPr/>
    </dgm:pt>
    <dgm:pt modelId="{BBBB62B8-C751-4681-A87D-3C162F75C260}" type="pres">
      <dgm:prSet presAssocID="{3F4BCE16-2617-4C4A-BED1-153929A2C73C}" presName="accentRepeatNode" presStyleLbl="solidFgAcc1" presStyleIdx="1" presStyleCnt="4"/>
      <dgm:spPr/>
    </dgm:pt>
    <dgm:pt modelId="{D2E757ED-DBCD-455B-B234-1BEE97D5A79E}" type="pres">
      <dgm:prSet presAssocID="{69B7F566-DEF2-4BC5-AB35-28B647B98E28}" presName="text_3" presStyleLbl="node1" presStyleIdx="2" presStyleCnt="4">
        <dgm:presLayoutVars>
          <dgm:bulletEnabled val="1"/>
        </dgm:presLayoutVars>
      </dgm:prSet>
      <dgm:spPr/>
    </dgm:pt>
    <dgm:pt modelId="{E82A8EE8-64C0-4421-A810-91BEDE4A4A92}" type="pres">
      <dgm:prSet presAssocID="{69B7F566-DEF2-4BC5-AB35-28B647B98E28}" presName="accent_3" presStyleCnt="0"/>
      <dgm:spPr/>
    </dgm:pt>
    <dgm:pt modelId="{1C509DCB-CE01-49BD-AEF0-46D8B0A00C43}" type="pres">
      <dgm:prSet presAssocID="{69B7F566-DEF2-4BC5-AB35-28B647B98E28}" presName="accentRepeatNode" presStyleLbl="solidFgAcc1" presStyleIdx="2" presStyleCnt="4"/>
      <dgm:spPr/>
    </dgm:pt>
    <dgm:pt modelId="{299C929D-CC43-4DAB-9417-4226B44F9780}" type="pres">
      <dgm:prSet presAssocID="{1096A2D3-E406-4B15-A3B1-CD05AA04B679}" presName="text_4" presStyleLbl="node1" presStyleIdx="3" presStyleCnt="4">
        <dgm:presLayoutVars>
          <dgm:bulletEnabled val="1"/>
        </dgm:presLayoutVars>
      </dgm:prSet>
      <dgm:spPr/>
    </dgm:pt>
    <dgm:pt modelId="{C8221519-01D7-4EBD-B0BA-9C3D58747B60}" type="pres">
      <dgm:prSet presAssocID="{1096A2D3-E406-4B15-A3B1-CD05AA04B679}" presName="accent_4" presStyleCnt="0"/>
      <dgm:spPr/>
    </dgm:pt>
    <dgm:pt modelId="{0597CA6F-D7A0-497F-A1AC-BA7FB5610F34}" type="pres">
      <dgm:prSet presAssocID="{1096A2D3-E406-4B15-A3B1-CD05AA04B679}" presName="accentRepeatNode" presStyleLbl="solidFgAcc1" presStyleIdx="3" presStyleCnt="4"/>
      <dgm:spPr/>
    </dgm:pt>
  </dgm:ptLst>
  <dgm:cxnLst>
    <dgm:cxn modelId="{5E874311-106B-444B-BFD5-37CCB207DCBA}" type="presOf" srcId="{3F4BCE16-2617-4C4A-BED1-153929A2C73C}" destId="{FDA60395-B7FB-4C8A-8D6A-77F8A79A1D79}" srcOrd="0" destOrd="0" presId="urn:microsoft.com/office/officeart/2008/layout/VerticalCurvedList"/>
    <dgm:cxn modelId="{FE8E031F-8C67-4C04-9E74-B29BEB9877EE}" srcId="{FA59809E-BE53-4044-81C4-3D51BB6C1994}" destId="{E24F83AD-82E2-42E1-86F8-5656281E49AF}" srcOrd="0" destOrd="0" parTransId="{FD7BF401-EC70-44B5-A2D7-03D0C6E16F87}" sibTransId="{9CFEB1DC-9C1B-4C80-AA0C-8B0D5B978279}"/>
    <dgm:cxn modelId="{FFDE8421-3100-401D-988F-391685D5AA61}" srcId="{FA59809E-BE53-4044-81C4-3D51BB6C1994}" destId="{1096A2D3-E406-4B15-A3B1-CD05AA04B679}" srcOrd="3" destOrd="0" parTransId="{F2D8B336-1BBB-4B73-AD1C-A2E90EC8402D}" sibTransId="{A4AB4694-9361-4704-BA94-90F61887E23C}"/>
    <dgm:cxn modelId="{AA06EA39-F424-4EAA-9223-5C3AA0E92FA0}" type="presOf" srcId="{9CFEB1DC-9C1B-4C80-AA0C-8B0D5B978279}" destId="{11AB436A-36E2-46D6-AEB0-636B105247B6}" srcOrd="0" destOrd="0" presId="urn:microsoft.com/office/officeart/2008/layout/VerticalCurvedList"/>
    <dgm:cxn modelId="{F3EF9D4C-D64B-4D38-9206-3F5CF28144D1}" type="presOf" srcId="{1096A2D3-E406-4B15-A3B1-CD05AA04B679}" destId="{299C929D-CC43-4DAB-9417-4226B44F9780}" srcOrd="0" destOrd="0" presId="urn:microsoft.com/office/officeart/2008/layout/VerticalCurvedList"/>
    <dgm:cxn modelId="{AF5E0F71-95CE-439B-B626-D0E1ABC42062}" type="presOf" srcId="{FA59809E-BE53-4044-81C4-3D51BB6C1994}" destId="{151B1D7E-7C73-4FE7-B84F-23CB68DD75C5}" srcOrd="0" destOrd="0" presId="urn:microsoft.com/office/officeart/2008/layout/VerticalCurvedList"/>
    <dgm:cxn modelId="{463EB6C6-6738-4A15-8514-55CC98EADB9A}" type="presOf" srcId="{69B7F566-DEF2-4BC5-AB35-28B647B98E28}" destId="{D2E757ED-DBCD-455B-B234-1BEE97D5A79E}" srcOrd="0" destOrd="0" presId="urn:microsoft.com/office/officeart/2008/layout/VerticalCurvedList"/>
    <dgm:cxn modelId="{EA9DA1D3-E403-45CC-B963-A48D3D78F017}" srcId="{FA59809E-BE53-4044-81C4-3D51BB6C1994}" destId="{69B7F566-DEF2-4BC5-AB35-28B647B98E28}" srcOrd="2" destOrd="0" parTransId="{A6623D5A-F631-43FC-9626-192925852A4B}" sibTransId="{6C145FE3-FD1C-4824-97FB-0DB3CBBE237E}"/>
    <dgm:cxn modelId="{CB4FADD4-EF6A-4488-8879-08181B421CDB}" srcId="{FA59809E-BE53-4044-81C4-3D51BB6C1994}" destId="{3F4BCE16-2617-4C4A-BED1-153929A2C73C}" srcOrd="1" destOrd="0" parTransId="{06BBFEE0-A6EC-41C3-9D0C-D4F18C74F2F0}" sibTransId="{547B059B-C2F7-46D3-8723-EA2E0A458591}"/>
    <dgm:cxn modelId="{B746BCF8-0935-42EA-8F48-58A66EAAED3D}" type="presOf" srcId="{E24F83AD-82E2-42E1-86F8-5656281E49AF}" destId="{4D0CDD51-65F1-40B4-8082-C29603B35D13}" srcOrd="0" destOrd="0" presId="urn:microsoft.com/office/officeart/2008/layout/VerticalCurvedList"/>
    <dgm:cxn modelId="{2A443FAB-48A9-4843-8087-84EB376750E4}" type="presParOf" srcId="{151B1D7E-7C73-4FE7-B84F-23CB68DD75C5}" destId="{91659D01-8A2A-4297-959A-B47FBFFCFD5D}" srcOrd="0" destOrd="0" presId="urn:microsoft.com/office/officeart/2008/layout/VerticalCurvedList"/>
    <dgm:cxn modelId="{9CDD9746-5E00-4911-A047-FBCAE07C8EAD}" type="presParOf" srcId="{91659D01-8A2A-4297-959A-B47FBFFCFD5D}" destId="{D279299F-F8C9-4791-9E6E-034999885E43}" srcOrd="0" destOrd="0" presId="urn:microsoft.com/office/officeart/2008/layout/VerticalCurvedList"/>
    <dgm:cxn modelId="{9E520A7C-6979-4C0F-BD1D-722B250FED89}" type="presParOf" srcId="{D279299F-F8C9-4791-9E6E-034999885E43}" destId="{2953754A-D7EF-47A5-80EE-05C4D4867DDF}" srcOrd="0" destOrd="0" presId="urn:microsoft.com/office/officeart/2008/layout/VerticalCurvedList"/>
    <dgm:cxn modelId="{22453A87-ED50-43BE-B1DA-25A732117AE8}" type="presParOf" srcId="{D279299F-F8C9-4791-9E6E-034999885E43}" destId="{11AB436A-36E2-46D6-AEB0-636B105247B6}" srcOrd="1" destOrd="0" presId="urn:microsoft.com/office/officeart/2008/layout/VerticalCurvedList"/>
    <dgm:cxn modelId="{913D7D9B-C6D9-4691-BC0B-63606A3A468B}" type="presParOf" srcId="{D279299F-F8C9-4791-9E6E-034999885E43}" destId="{7FA82489-5EBB-4750-B221-81445B02EF38}" srcOrd="2" destOrd="0" presId="urn:microsoft.com/office/officeart/2008/layout/VerticalCurvedList"/>
    <dgm:cxn modelId="{C0613140-BB8A-42A5-9E90-0B812FFACE39}" type="presParOf" srcId="{D279299F-F8C9-4791-9E6E-034999885E43}" destId="{010A5881-B6CB-462F-AD01-F6398B2E3EED}" srcOrd="3" destOrd="0" presId="urn:microsoft.com/office/officeart/2008/layout/VerticalCurvedList"/>
    <dgm:cxn modelId="{C7FAF872-16BE-4D3C-A040-B098876C0E46}" type="presParOf" srcId="{91659D01-8A2A-4297-959A-B47FBFFCFD5D}" destId="{4D0CDD51-65F1-40B4-8082-C29603B35D13}" srcOrd="1" destOrd="0" presId="urn:microsoft.com/office/officeart/2008/layout/VerticalCurvedList"/>
    <dgm:cxn modelId="{6E2A7C7E-FB8A-4229-9A57-884A1C4CF3B1}" type="presParOf" srcId="{91659D01-8A2A-4297-959A-B47FBFFCFD5D}" destId="{005FEBF3-8E34-4191-86FC-9AE27335BBDC}" srcOrd="2" destOrd="0" presId="urn:microsoft.com/office/officeart/2008/layout/VerticalCurvedList"/>
    <dgm:cxn modelId="{56A8BA15-A4CF-42D5-8A42-3D2F31CF852B}" type="presParOf" srcId="{005FEBF3-8E34-4191-86FC-9AE27335BBDC}" destId="{097FFE57-7A8C-4AEE-BA81-D4DEC36CC5FE}" srcOrd="0" destOrd="0" presId="urn:microsoft.com/office/officeart/2008/layout/VerticalCurvedList"/>
    <dgm:cxn modelId="{9552C4A7-C736-4F6F-B2E7-B87696BDF13A}" type="presParOf" srcId="{91659D01-8A2A-4297-959A-B47FBFFCFD5D}" destId="{FDA60395-B7FB-4C8A-8D6A-77F8A79A1D79}" srcOrd="3" destOrd="0" presId="urn:microsoft.com/office/officeart/2008/layout/VerticalCurvedList"/>
    <dgm:cxn modelId="{2E86A46F-D1F5-461C-B37C-E8AB67540832}" type="presParOf" srcId="{91659D01-8A2A-4297-959A-B47FBFFCFD5D}" destId="{D1247983-455A-4FD7-B645-6EC603904C7B}" srcOrd="4" destOrd="0" presId="urn:microsoft.com/office/officeart/2008/layout/VerticalCurvedList"/>
    <dgm:cxn modelId="{CF19D56A-6F93-4E12-AA21-4A2B4E10E756}" type="presParOf" srcId="{D1247983-455A-4FD7-B645-6EC603904C7B}" destId="{BBBB62B8-C751-4681-A87D-3C162F75C260}" srcOrd="0" destOrd="0" presId="urn:microsoft.com/office/officeart/2008/layout/VerticalCurvedList"/>
    <dgm:cxn modelId="{F5DADF68-33C0-49A8-8127-3515DB2C2041}" type="presParOf" srcId="{91659D01-8A2A-4297-959A-B47FBFFCFD5D}" destId="{D2E757ED-DBCD-455B-B234-1BEE97D5A79E}" srcOrd="5" destOrd="0" presId="urn:microsoft.com/office/officeart/2008/layout/VerticalCurvedList"/>
    <dgm:cxn modelId="{26544A1D-9225-4C0D-B77A-F93BB3E3EF85}" type="presParOf" srcId="{91659D01-8A2A-4297-959A-B47FBFFCFD5D}" destId="{E82A8EE8-64C0-4421-A810-91BEDE4A4A92}" srcOrd="6" destOrd="0" presId="urn:microsoft.com/office/officeart/2008/layout/VerticalCurvedList"/>
    <dgm:cxn modelId="{771C07DA-7EF9-4C79-AD4C-6446ED673EB7}" type="presParOf" srcId="{E82A8EE8-64C0-4421-A810-91BEDE4A4A92}" destId="{1C509DCB-CE01-49BD-AEF0-46D8B0A00C43}" srcOrd="0" destOrd="0" presId="urn:microsoft.com/office/officeart/2008/layout/VerticalCurvedList"/>
    <dgm:cxn modelId="{89063FD2-8FD8-43DE-A37E-6F8878CC1FE4}" type="presParOf" srcId="{91659D01-8A2A-4297-959A-B47FBFFCFD5D}" destId="{299C929D-CC43-4DAB-9417-4226B44F9780}" srcOrd="7" destOrd="0" presId="urn:microsoft.com/office/officeart/2008/layout/VerticalCurvedList"/>
    <dgm:cxn modelId="{4BFCA30F-3201-4035-B9C4-931414616EAC}" type="presParOf" srcId="{91659D01-8A2A-4297-959A-B47FBFFCFD5D}" destId="{C8221519-01D7-4EBD-B0BA-9C3D58747B60}" srcOrd="8" destOrd="0" presId="urn:microsoft.com/office/officeart/2008/layout/VerticalCurvedList"/>
    <dgm:cxn modelId="{2DC930ED-4F98-44B6-8A1E-87982BC5246B}" type="presParOf" srcId="{C8221519-01D7-4EBD-B0BA-9C3D58747B60}" destId="{0597CA6F-D7A0-497F-A1AC-BA7FB5610F34}"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DF2A654-FBCD-4A02-BAC7-43468A550BC6}" type="doc">
      <dgm:prSet loTypeId="urn:microsoft.com/office/officeart/2009/3/layout/StepUpProcess" loCatId="process" qsTypeId="urn:microsoft.com/office/officeart/2005/8/quickstyle/simple1" qsCatId="simple" csTypeId="urn:microsoft.com/office/officeart/2005/8/colors/colorful3" csCatId="colorful"/>
      <dgm:spPr/>
      <dgm:t>
        <a:bodyPr/>
        <a:lstStyle/>
        <a:p>
          <a:endParaRPr lang="en-US"/>
        </a:p>
      </dgm:t>
    </dgm:pt>
    <dgm:pt modelId="{3FF2B1D8-8F67-4CD2-8B13-0B72E5B2D00F}">
      <dgm:prSet custT="1"/>
      <dgm:spPr/>
      <dgm:t>
        <a:bodyPr/>
        <a:lstStyle/>
        <a:p>
          <a:r>
            <a:rPr lang="en-GB" sz="1400">
              <a:latin typeface="Arial" panose="020B0604020202020204" pitchFamily="34" charset="0"/>
              <a:cs typeface="Arial" panose="020B0604020202020204" pitchFamily="34" charset="0"/>
            </a:rPr>
            <a:t>The quality of the hotel's guest services is necessary in each organisation, and the DoubleTree by Hilton is the same. The key target of guest services is to guarantee that guests feel great and invited all through their visit (Parker, 2019). </a:t>
          </a:r>
          <a:endParaRPr lang="en-US" sz="1400">
            <a:latin typeface="Arial" panose="020B0604020202020204" pitchFamily="34" charset="0"/>
            <a:cs typeface="Arial" panose="020B0604020202020204" pitchFamily="34" charset="0"/>
          </a:endParaRPr>
        </a:p>
      </dgm:t>
    </dgm:pt>
    <dgm:pt modelId="{998BC2D5-69AE-4C1A-BEDA-8E8351E30009}" type="parTrans" cxnId="{B663A15B-C6D5-43CE-B2C7-8D6709FBB67D}">
      <dgm:prSet/>
      <dgm:spPr/>
      <dgm:t>
        <a:bodyPr/>
        <a:lstStyle/>
        <a:p>
          <a:endParaRPr lang="en-US" sz="2000">
            <a:latin typeface="Arial" panose="020B0604020202020204" pitchFamily="34" charset="0"/>
            <a:cs typeface="Arial" panose="020B0604020202020204" pitchFamily="34" charset="0"/>
          </a:endParaRPr>
        </a:p>
      </dgm:t>
    </dgm:pt>
    <dgm:pt modelId="{50012ADF-804D-4446-95B1-A36CFD81B427}" type="sibTrans" cxnId="{B663A15B-C6D5-43CE-B2C7-8D6709FBB67D}">
      <dgm:prSet/>
      <dgm:spPr/>
      <dgm:t>
        <a:bodyPr/>
        <a:lstStyle/>
        <a:p>
          <a:endParaRPr lang="en-US" sz="2000">
            <a:latin typeface="Arial" panose="020B0604020202020204" pitchFamily="34" charset="0"/>
            <a:cs typeface="Arial" panose="020B0604020202020204" pitchFamily="34" charset="0"/>
          </a:endParaRPr>
        </a:p>
      </dgm:t>
    </dgm:pt>
    <dgm:pt modelId="{9B5E3BAB-DB95-4330-95E1-8B83D42C905E}">
      <dgm:prSet custT="1"/>
      <dgm:spPr/>
      <dgm:t>
        <a:bodyPr/>
        <a:lstStyle/>
        <a:p>
          <a:r>
            <a:rPr lang="en-GB" sz="1400">
              <a:latin typeface="Arial" panose="020B0604020202020204" pitchFamily="34" charset="0"/>
              <a:cs typeface="Arial" panose="020B0604020202020204" pitchFamily="34" charset="0"/>
            </a:rPr>
            <a:t>A hotel's reputation and brand can benefit greatly from attentive, well-executed guest services. Positive feedback from previous guests and recommendations from those guests can bring in new business (Martin and Gardiner, 2017).  </a:t>
          </a:r>
          <a:endParaRPr lang="en-US" sz="1400">
            <a:latin typeface="Arial" panose="020B0604020202020204" pitchFamily="34" charset="0"/>
            <a:cs typeface="Arial" panose="020B0604020202020204" pitchFamily="34" charset="0"/>
          </a:endParaRPr>
        </a:p>
      </dgm:t>
    </dgm:pt>
    <dgm:pt modelId="{FB8CC044-16A4-4EFF-B564-29D3B9C46F82}" type="parTrans" cxnId="{91FA5F02-D899-4765-B2A6-117543D0C188}">
      <dgm:prSet/>
      <dgm:spPr/>
      <dgm:t>
        <a:bodyPr/>
        <a:lstStyle/>
        <a:p>
          <a:endParaRPr lang="en-US" sz="2000">
            <a:latin typeface="Arial" panose="020B0604020202020204" pitchFamily="34" charset="0"/>
            <a:cs typeface="Arial" panose="020B0604020202020204" pitchFamily="34" charset="0"/>
          </a:endParaRPr>
        </a:p>
      </dgm:t>
    </dgm:pt>
    <dgm:pt modelId="{7A299751-757D-4134-A9D8-AB6285FC505B}" type="sibTrans" cxnId="{91FA5F02-D899-4765-B2A6-117543D0C188}">
      <dgm:prSet/>
      <dgm:spPr/>
      <dgm:t>
        <a:bodyPr/>
        <a:lstStyle/>
        <a:p>
          <a:endParaRPr lang="en-US" sz="2000">
            <a:latin typeface="Arial" panose="020B0604020202020204" pitchFamily="34" charset="0"/>
            <a:cs typeface="Arial" panose="020B0604020202020204" pitchFamily="34" charset="0"/>
          </a:endParaRPr>
        </a:p>
      </dgm:t>
    </dgm:pt>
    <dgm:pt modelId="{80B570A3-3052-4F7F-BB56-C5980BDB60B6}">
      <dgm:prSet custT="1"/>
      <dgm:spPr/>
      <dgm:t>
        <a:bodyPr/>
        <a:lstStyle/>
        <a:p>
          <a:r>
            <a:rPr lang="en-GB" sz="1400">
              <a:latin typeface="Arial" panose="020B0604020202020204" pitchFamily="34" charset="0"/>
              <a:cs typeface="Arial" panose="020B0604020202020204" pitchFamily="34" charset="0"/>
            </a:rPr>
            <a:t>Thus, it is imperative that DoubleTree by Hilton places a premium on its guests' experiences. In order to boost the hotel's reputation and bottom line, DoubleTree focuses on offering outstanding customer service to each and every guest throughout their entire stay.</a:t>
          </a:r>
          <a:endParaRPr lang="en-US" sz="1400">
            <a:latin typeface="Arial" panose="020B0604020202020204" pitchFamily="34" charset="0"/>
            <a:cs typeface="Arial" panose="020B0604020202020204" pitchFamily="34" charset="0"/>
          </a:endParaRPr>
        </a:p>
      </dgm:t>
    </dgm:pt>
    <dgm:pt modelId="{26171110-74E0-428F-9AAA-C486C352EBA0}" type="parTrans" cxnId="{1A240C12-13CB-4230-B84B-546E14B72CC1}">
      <dgm:prSet/>
      <dgm:spPr/>
      <dgm:t>
        <a:bodyPr/>
        <a:lstStyle/>
        <a:p>
          <a:endParaRPr lang="en-US" sz="2000">
            <a:latin typeface="Arial" panose="020B0604020202020204" pitchFamily="34" charset="0"/>
            <a:cs typeface="Arial" panose="020B0604020202020204" pitchFamily="34" charset="0"/>
          </a:endParaRPr>
        </a:p>
      </dgm:t>
    </dgm:pt>
    <dgm:pt modelId="{D50DDD5B-BDB7-46CB-9788-01550DCE391F}" type="sibTrans" cxnId="{1A240C12-13CB-4230-B84B-546E14B72CC1}">
      <dgm:prSet/>
      <dgm:spPr/>
      <dgm:t>
        <a:bodyPr/>
        <a:lstStyle/>
        <a:p>
          <a:endParaRPr lang="en-US" sz="2000">
            <a:latin typeface="Arial" panose="020B0604020202020204" pitchFamily="34" charset="0"/>
            <a:cs typeface="Arial" panose="020B0604020202020204" pitchFamily="34" charset="0"/>
          </a:endParaRPr>
        </a:p>
      </dgm:t>
    </dgm:pt>
    <dgm:pt modelId="{030F66C9-DA79-4D6E-B22E-5B5AFF499CD1}" type="pres">
      <dgm:prSet presAssocID="{8DF2A654-FBCD-4A02-BAC7-43468A550BC6}" presName="rootnode" presStyleCnt="0">
        <dgm:presLayoutVars>
          <dgm:chMax/>
          <dgm:chPref/>
          <dgm:dir/>
          <dgm:animLvl val="lvl"/>
        </dgm:presLayoutVars>
      </dgm:prSet>
      <dgm:spPr/>
    </dgm:pt>
    <dgm:pt modelId="{819BAD75-9EB2-4315-A2C7-CDE9175EFC9C}" type="pres">
      <dgm:prSet presAssocID="{3FF2B1D8-8F67-4CD2-8B13-0B72E5B2D00F}" presName="composite" presStyleCnt="0"/>
      <dgm:spPr/>
    </dgm:pt>
    <dgm:pt modelId="{7357CA96-E3FF-4010-9147-1296F00EB9EF}" type="pres">
      <dgm:prSet presAssocID="{3FF2B1D8-8F67-4CD2-8B13-0B72E5B2D00F}" presName="LShape" presStyleLbl="alignNode1" presStyleIdx="0" presStyleCnt="5"/>
      <dgm:spPr/>
    </dgm:pt>
    <dgm:pt modelId="{1CD761E2-DD7B-4FD3-B214-3B80E4FDBEA3}" type="pres">
      <dgm:prSet presAssocID="{3FF2B1D8-8F67-4CD2-8B13-0B72E5B2D00F}" presName="ParentText" presStyleLbl="revTx" presStyleIdx="0" presStyleCnt="3">
        <dgm:presLayoutVars>
          <dgm:chMax val="0"/>
          <dgm:chPref val="0"/>
          <dgm:bulletEnabled val="1"/>
        </dgm:presLayoutVars>
      </dgm:prSet>
      <dgm:spPr/>
    </dgm:pt>
    <dgm:pt modelId="{DB26168A-FDFB-41D9-A779-189D33C5B6FA}" type="pres">
      <dgm:prSet presAssocID="{3FF2B1D8-8F67-4CD2-8B13-0B72E5B2D00F}" presName="Triangle" presStyleLbl="alignNode1" presStyleIdx="1" presStyleCnt="5"/>
      <dgm:spPr/>
    </dgm:pt>
    <dgm:pt modelId="{225C288E-5E4A-41AC-837A-4781B2FBC83E}" type="pres">
      <dgm:prSet presAssocID="{50012ADF-804D-4446-95B1-A36CFD81B427}" presName="sibTrans" presStyleCnt="0"/>
      <dgm:spPr/>
    </dgm:pt>
    <dgm:pt modelId="{A74A8EEA-397C-4A07-9A36-19EEF99BB495}" type="pres">
      <dgm:prSet presAssocID="{50012ADF-804D-4446-95B1-A36CFD81B427}" presName="space" presStyleCnt="0"/>
      <dgm:spPr/>
    </dgm:pt>
    <dgm:pt modelId="{2B7D2A85-EFC6-497A-B7BA-9B4992FE259D}" type="pres">
      <dgm:prSet presAssocID="{9B5E3BAB-DB95-4330-95E1-8B83D42C905E}" presName="composite" presStyleCnt="0"/>
      <dgm:spPr/>
    </dgm:pt>
    <dgm:pt modelId="{907E23F1-D627-46FA-A11E-39D048C2ADB7}" type="pres">
      <dgm:prSet presAssocID="{9B5E3BAB-DB95-4330-95E1-8B83D42C905E}" presName="LShape" presStyleLbl="alignNode1" presStyleIdx="2" presStyleCnt="5"/>
      <dgm:spPr/>
    </dgm:pt>
    <dgm:pt modelId="{B64D912E-3068-44F1-A4A9-F5C1D73D5C07}" type="pres">
      <dgm:prSet presAssocID="{9B5E3BAB-DB95-4330-95E1-8B83D42C905E}" presName="ParentText" presStyleLbl="revTx" presStyleIdx="1" presStyleCnt="3">
        <dgm:presLayoutVars>
          <dgm:chMax val="0"/>
          <dgm:chPref val="0"/>
          <dgm:bulletEnabled val="1"/>
        </dgm:presLayoutVars>
      </dgm:prSet>
      <dgm:spPr/>
    </dgm:pt>
    <dgm:pt modelId="{01EC0E25-4706-4793-AC9D-5C1D7414349F}" type="pres">
      <dgm:prSet presAssocID="{9B5E3BAB-DB95-4330-95E1-8B83D42C905E}" presName="Triangle" presStyleLbl="alignNode1" presStyleIdx="3" presStyleCnt="5"/>
      <dgm:spPr/>
    </dgm:pt>
    <dgm:pt modelId="{6C5EA36C-C1C5-4F5A-BECF-290AC3E641AC}" type="pres">
      <dgm:prSet presAssocID="{7A299751-757D-4134-A9D8-AB6285FC505B}" presName="sibTrans" presStyleCnt="0"/>
      <dgm:spPr/>
    </dgm:pt>
    <dgm:pt modelId="{FF3CDDCF-0F42-42EC-AC7D-BE7B5A033A8D}" type="pres">
      <dgm:prSet presAssocID="{7A299751-757D-4134-A9D8-AB6285FC505B}" presName="space" presStyleCnt="0"/>
      <dgm:spPr/>
    </dgm:pt>
    <dgm:pt modelId="{ADC12EA7-CB81-40C7-9C94-ADA8D1F88A74}" type="pres">
      <dgm:prSet presAssocID="{80B570A3-3052-4F7F-BB56-C5980BDB60B6}" presName="composite" presStyleCnt="0"/>
      <dgm:spPr/>
    </dgm:pt>
    <dgm:pt modelId="{63EA4011-77AC-467B-840B-87EEC9F24688}" type="pres">
      <dgm:prSet presAssocID="{80B570A3-3052-4F7F-BB56-C5980BDB60B6}" presName="LShape" presStyleLbl="alignNode1" presStyleIdx="4" presStyleCnt="5"/>
      <dgm:spPr/>
    </dgm:pt>
    <dgm:pt modelId="{5674D996-198D-4C33-88DC-CAA58FC7A624}" type="pres">
      <dgm:prSet presAssocID="{80B570A3-3052-4F7F-BB56-C5980BDB60B6}" presName="ParentText" presStyleLbl="revTx" presStyleIdx="2" presStyleCnt="3">
        <dgm:presLayoutVars>
          <dgm:chMax val="0"/>
          <dgm:chPref val="0"/>
          <dgm:bulletEnabled val="1"/>
        </dgm:presLayoutVars>
      </dgm:prSet>
      <dgm:spPr/>
    </dgm:pt>
  </dgm:ptLst>
  <dgm:cxnLst>
    <dgm:cxn modelId="{91FA5F02-D899-4765-B2A6-117543D0C188}" srcId="{8DF2A654-FBCD-4A02-BAC7-43468A550BC6}" destId="{9B5E3BAB-DB95-4330-95E1-8B83D42C905E}" srcOrd="1" destOrd="0" parTransId="{FB8CC044-16A4-4EFF-B564-29D3B9C46F82}" sibTransId="{7A299751-757D-4134-A9D8-AB6285FC505B}"/>
    <dgm:cxn modelId="{B525A10A-AB9A-40F1-86D9-1CED617911B8}" type="presOf" srcId="{9B5E3BAB-DB95-4330-95E1-8B83D42C905E}" destId="{B64D912E-3068-44F1-A4A9-F5C1D73D5C07}" srcOrd="0" destOrd="0" presId="urn:microsoft.com/office/officeart/2009/3/layout/StepUpProcess"/>
    <dgm:cxn modelId="{1A240C12-13CB-4230-B84B-546E14B72CC1}" srcId="{8DF2A654-FBCD-4A02-BAC7-43468A550BC6}" destId="{80B570A3-3052-4F7F-BB56-C5980BDB60B6}" srcOrd="2" destOrd="0" parTransId="{26171110-74E0-428F-9AAA-C486C352EBA0}" sibTransId="{D50DDD5B-BDB7-46CB-9788-01550DCE391F}"/>
    <dgm:cxn modelId="{B663A15B-C6D5-43CE-B2C7-8D6709FBB67D}" srcId="{8DF2A654-FBCD-4A02-BAC7-43468A550BC6}" destId="{3FF2B1D8-8F67-4CD2-8B13-0B72E5B2D00F}" srcOrd="0" destOrd="0" parTransId="{998BC2D5-69AE-4C1A-BEDA-8E8351E30009}" sibTransId="{50012ADF-804D-4446-95B1-A36CFD81B427}"/>
    <dgm:cxn modelId="{98CE3275-384E-4CB5-A9BF-118B9BDDDF8D}" type="presOf" srcId="{3FF2B1D8-8F67-4CD2-8B13-0B72E5B2D00F}" destId="{1CD761E2-DD7B-4FD3-B214-3B80E4FDBEA3}" srcOrd="0" destOrd="0" presId="urn:microsoft.com/office/officeart/2009/3/layout/StepUpProcess"/>
    <dgm:cxn modelId="{10C1A184-9E4E-4F09-89BD-4FF7B7A377AD}" type="presOf" srcId="{80B570A3-3052-4F7F-BB56-C5980BDB60B6}" destId="{5674D996-198D-4C33-88DC-CAA58FC7A624}" srcOrd="0" destOrd="0" presId="urn:microsoft.com/office/officeart/2009/3/layout/StepUpProcess"/>
    <dgm:cxn modelId="{67CD0DA7-BE46-44EE-BC0F-2028F8A0BA4A}" type="presOf" srcId="{8DF2A654-FBCD-4A02-BAC7-43468A550BC6}" destId="{030F66C9-DA79-4D6E-B22E-5B5AFF499CD1}" srcOrd="0" destOrd="0" presId="urn:microsoft.com/office/officeart/2009/3/layout/StepUpProcess"/>
    <dgm:cxn modelId="{44397C8D-7460-4304-A140-1EA638E4DDEF}" type="presParOf" srcId="{030F66C9-DA79-4D6E-B22E-5B5AFF499CD1}" destId="{819BAD75-9EB2-4315-A2C7-CDE9175EFC9C}" srcOrd="0" destOrd="0" presId="urn:microsoft.com/office/officeart/2009/3/layout/StepUpProcess"/>
    <dgm:cxn modelId="{0B489D4E-FE3F-4806-85C0-A1222C8EA73B}" type="presParOf" srcId="{819BAD75-9EB2-4315-A2C7-CDE9175EFC9C}" destId="{7357CA96-E3FF-4010-9147-1296F00EB9EF}" srcOrd="0" destOrd="0" presId="urn:microsoft.com/office/officeart/2009/3/layout/StepUpProcess"/>
    <dgm:cxn modelId="{B0F0B3B3-8385-47CB-AA7C-1D8A4CFC9E85}" type="presParOf" srcId="{819BAD75-9EB2-4315-A2C7-CDE9175EFC9C}" destId="{1CD761E2-DD7B-4FD3-B214-3B80E4FDBEA3}" srcOrd="1" destOrd="0" presId="urn:microsoft.com/office/officeart/2009/3/layout/StepUpProcess"/>
    <dgm:cxn modelId="{69223E54-806E-4E21-8D9E-0262E953BC7F}" type="presParOf" srcId="{819BAD75-9EB2-4315-A2C7-CDE9175EFC9C}" destId="{DB26168A-FDFB-41D9-A779-189D33C5B6FA}" srcOrd="2" destOrd="0" presId="urn:microsoft.com/office/officeart/2009/3/layout/StepUpProcess"/>
    <dgm:cxn modelId="{EB96E206-C711-4C64-956B-309803E5427D}" type="presParOf" srcId="{030F66C9-DA79-4D6E-B22E-5B5AFF499CD1}" destId="{225C288E-5E4A-41AC-837A-4781B2FBC83E}" srcOrd="1" destOrd="0" presId="urn:microsoft.com/office/officeart/2009/3/layout/StepUpProcess"/>
    <dgm:cxn modelId="{68B62B19-8EBF-4F97-875C-9B0064E9659A}" type="presParOf" srcId="{225C288E-5E4A-41AC-837A-4781B2FBC83E}" destId="{A74A8EEA-397C-4A07-9A36-19EEF99BB495}" srcOrd="0" destOrd="0" presId="urn:microsoft.com/office/officeart/2009/3/layout/StepUpProcess"/>
    <dgm:cxn modelId="{9A5894D4-107B-41FB-BAAA-91531FB61EF2}" type="presParOf" srcId="{030F66C9-DA79-4D6E-B22E-5B5AFF499CD1}" destId="{2B7D2A85-EFC6-497A-B7BA-9B4992FE259D}" srcOrd="2" destOrd="0" presId="urn:microsoft.com/office/officeart/2009/3/layout/StepUpProcess"/>
    <dgm:cxn modelId="{5B8558DB-9FFD-41AC-AFE3-FBD874D6F6A0}" type="presParOf" srcId="{2B7D2A85-EFC6-497A-B7BA-9B4992FE259D}" destId="{907E23F1-D627-46FA-A11E-39D048C2ADB7}" srcOrd="0" destOrd="0" presId="urn:microsoft.com/office/officeart/2009/3/layout/StepUpProcess"/>
    <dgm:cxn modelId="{18B5E6D7-5B7D-42FD-9759-DC39198EC738}" type="presParOf" srcId="{2B7D2A85-EFC6-497A-B7BA-9B4992FE259D}" destId="{B64D912E-3068-44F1-A4A9-F5C1D73D5C07}" srcOrd="1" destOrd="0" presId="urn:microsoft.com/office/officeart/2009/3/layout/StepUpProcess"/>
    <dgm:cxn modelId="{06FA4B68-8A75-4DAA-89EB-3201AAEC5996}" type="presParOf" srcId="{2B7D2A85-EFC6-497A-B7BA-9B4992FE259D}" destId="{01EC0E25-4706-4793-AC9D-5C1D7414349F}" srcOrd="2" destOrd="0" presId="urn:microsoft.com/office/officeart/2009/3/layout/StepUpProcess"/>
    <dgm:cxn modelId="{EAA83DAB-9FAC-4434-B46E-279BD13846D8}" type="presParOf" srcId="{030F66C9-DA79-4D6E-B22E-5B5AFF499CD1}" destId="{6C5EA36C-C1C5-4F5A-BECF-290AC3E641AC}" srcOrd="3" destOrd="0" presId="urn:microsoft.com/office/officeart/2009/3/layout/StepUpProcess"/>
    <dgm:cxn modelId="{5D86C6D1-254A-42A8-9E72-DF2349038A19}" type="presParOf" srcId="{6C5EA36C-C1C5-4F5A-BECF-290AC3E641AC}" destId="{FF3CDDCF-0F42-42EC-AC7D-BE7B5A033A8D}" srcOrd="0" destOrd="0" presId="urn:microsoft.com/office/officeart/2009/3/layout/StepUpProcess"/>
    <dgm:cxn modelId="{58189C84-0C2F-4708-A34C-208E938AD636}" type="presParOf" srcId="{030F66C9-DA79-4D6E-B22E-5B5AFF499CD1}" destId="{ADC12EA7-CB81-40C7-9C94-ADA8D1F88A74}" srcOrd="4" destOrd="0" presId="urn:microsoft.com/office/officeart/2009/3/layout/StepUpProcess"/>
    <dgm:cxn modelId="{355EA26F-F8DC-4ABD-95F4-9501DA11417B}" type="presParOf" srcId="{ADC12EA7-CB81-40C7-9C94-ADA8D1F88A74}" destId="{63EA4011-77AC-467B-840B-87EEC9F24688}" srcOrd="0" destOrd="0" presId="urn:microsoft.com/office/officeart/2009/3/layout/StepUpProcess"/>
    <dgm:cxn modelId="{A37E99D4-CE51-4E18-81A9-8098F679BB1F}" type="presParOf" srcId="{ADC12EA7-CB81-40C7-9C94-ADA8D1F88A74}" destId="{5674D996-198D-4C33-88DC-CAA58FC7A624}"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114011-BD77-4E0D-8B72-2C8FCFA4BA72}">
      <dsp:nvSpPr>
        <dsp:cNvPr id="0" name=""/>
        <dsp:cNvSpPr/>
      </dsp:nvSpPr>
      <dsp:spPr>
        <a:xfrm>
          <a:off x="3029705" y="122693"/>
          <a:ext cx="2538487" cy="2538487"/>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DoubleTree by Hilton is a global hospitality enterprise that offers lodging services to individuals travelling to various urban centres across the globe. </a:t>
          </a:r>
          <a:endParaRPr lang="en-US" sz="1200" kern="1200">
            <a:latin typeface="Arial" panose="020B0604020202020204" pitchFamily="34" charset="0"/>
            <a:cs typeface="Arial" panose="020B0604020202020204" pitchFamily="34" charset="0"/>
          </a:endParaRPr>
        </a:p>
      </dsp:txBody>
      <dsp:txXfrm>
        <a:off x="3368170" y="566928"/>
        <a:ext cx="1861557" cy="1142319"/>
      </dsp:txXfrm>
    </dsp:sp>
    <dsp:sp modelId="{4ADBAB30-9C18-46FD-96C3-5A912C3DF2EB}">
      <dsp:nvSpPr>
        <dsp:cNvPr id="0" name=""/>
        <dsp:cNvSpPr/>
      </dsp:nvSpPr>
      <dsp:spPr>
        <a:xfrm>
          <a:off x="3945676" y="1709248"/>
          <a:ext cx="2538487" cy="2538487"/>
        </a:xfrm>
        <a:prstGeom prst="ellipse">
          <a:avLst/>
        </a:prstGeom>
        <a:solidFill>
          <a:schemeClr val="accent3">
            <a:alpha val="50000"/>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This establishment operates within the high-end, comprehensive hotel segment, providing a variety of amenities and services that are tailored to guarantee a pleasant, expedient, and satisfying guest experience (Pittman, 2014). </a:t>
          </a:r>
          <a:endParaRPr lang="en-US" sz="1200" kern="1200">
            <a:latin typeface="Arial" panose="020B0604020202020204" pitchFamily="34" charset="0"/>
            <a:cs typeface="Arial" panose="020B0604020202020204" pitchFamily="34" charset="0"/>
          </a:endParaRPr>
        </a:p>
      </dsp:txBody>
      <dsp:txXfrm>
        <a:off x="4722030" y="2365024"/>
        <a:ext cx="1523092" cy="1396168"/>
      </dsp:txXfrm>
    </dsp:sp>
    <dsp:sp modelId="{0B54A096-30E2-4085-B57C-E3BF34E8E078}">
      <dsp:nvSpPr>
        <dsp:cNvPr id="0" name=""/>
        <dsp:cNvSpPr/>
      </dsp:nvSpPr>
      <dsp:spPr>
        <a:xfrm>
          <a:off x="2113734" y="1709248"/>
          <a:ext cx="2538487" cy="2538487"/>
        </a:xfrm>
        <a:prstGeom prst="ellipse">
          <a:avLst/>
        </a:prstGeom>
        <a:solidFill>
          <a:schemeClr val="accent3">
            <a:alpha val="50000"/>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a:latin typeface="Arial" panose="020B0604020202020204" pitchFamily="34" charset="0"/>
              <a:cs typeface="Arial" panose="020B0604020202020204" pitchFamily="34" charset="0"/>
            </a:rPr>
            <a:t>The lodging establishments provide a variety of lodging options, encompassing standard and executive accommodations, suites, and rooms designed for individuals with disabilities. </a:t>
          </a:r>
          <a:endParaRPr lang="en-US" sz="1200" kern="1200">
            <a:latin typeface="Arial" panose="020B0604020202020204" pitchFamily="34" charset="0"/>
            <a:cs typeface="Arial" panose="020B0604020202020204" pitchFamily="34" charset="0"/>
          </a:endParaRPr>
        </a:p>
      </dsp:txBody>
      <dsp:txXfrm>
        <a:off x="2352775" y="2365024"/>
        <a:ext cx="1523092" cy="13961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B436A-36E2-46D6-AEB0-636B105247B6}">
      <dsp:nvSpPr>
        <dsp:cNvPr id="0" name=""/>
        <dsp:cNvSpPr/>
      </dsp:nvSpPr>
      <dsp:spPr>
        <a:xfrm>
          <a:off x="-4374759" y="-671026"/>
          <a:ext cx="5211975" cy="5211975"/>
        </a:xfrm>
        <a:prstGeom prst="blockArc">
          <a:avLst>
            <a:gd name="adj1" fmla="val 18900000"/>
            <a:gd name="adj2" fmla="val 2700000"/>
            <a:gd name="adj3" fmla="val 414"/>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D0CDD51-65F1-40B4-8082-C29603B35D13}">
      <dsp:nvSpPr>
        <dsp:cNvPr id="0" name=""/>
        <dsp:cNvSpPr/>
      </dsp:nvSpPr>
      <dsp:spPr>
        <a:xfrm>
          <a:off x="438584" y="297519"/>
          <a:ext cx="8227158" cy="59534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2558" tIns="33020" rIns="33020" bIns="33020" numCol="1" spcCol="1270" anchor="ctr" anchorCtr="0">
          <a:noAutofit/>
        </a:bodyPr>
        <a:lstStyle/>
        <a:p>
          <a:pPr marL="0" lvl="0" indent="0" algn="l" defTabSz="577850">
            <a:lnSpc>
              <a:spcPct val="90000"/>
            </a:lnSpc>
            <a:spcBef>
              <a:spcPct val="0"/>
            </a:spcBef>
            <a:spcAft>
              <a:spcPct val="35000"/>
            </a:spcAft>
            <a:buNone/>
          </a:pPr>
          <a:r>
            <a:rPr lang="en-GB" sz="1300" b="1" kern="1200">
              <a:latin typeface="Arial" panose="020B0604020202020204" pitchFamily="34" charset="0"/>
              <a:cs typeface="Arial" panose="020B0604020202020204" pitchFamily="34" charset="0"/>
            </a:rPr>
            <a:t>Accommodation: </a:t>
          </a:r>
          <a:r>
            <a:rPr lang="en-GB" sz="1300" kern="1200">
              <a:latin typeface="Arial" panose="020B0604020202020204" pitchFamily="34" charset="0"/>
              <a:cs typeface="Arial" panose="020B0604020202020204" pitchFamily="34" charset="0"/>
            </a:rPr>
            <a:t>The lodging establishments provide a variety of accommodations, encompassing standard and executive rooms, suites, and rooms that are accessible, thereby affording patrons a pleasant and satisfactory lodging experience.</a:t>
          </a:r>
          <a:endParaRPr lang="en-US" sz="1300" kern="1200">
            <a:latin typeface="Arial" panose="020B0604020202020204" pitchFamily="34" charset="0"/>
            <a:cs typeface="Arial" panose="020B0604020202020204" pitchFamily="34" charset="0"/>
          </a:endParaRPr>
        </a:p>
      </dsp:txBody>
      <dsp:txXfrm>
        <a:off x="438584" y="297519"/>
        <a:ext cx="8227158" cy="595348"/>
      </dsp:txXfrm>
    </dsp:sp>
    <dsp:sp modelId="{097FFE57-7A8C-4AEE-BA81-D4DEC36CC5FE}">
      <dsp:nvSpPr>
        <dsp:cNvPr id="0" name=""/>
        <dsp:cNvSpPr/>
      </dsp:nvSpPr>
      <dsp:spPr>
        <a:xfrm>
          <a:off x="66491" y="223101"/>
          <a:ext cx="744186" cy="744186"/>
        </a:xfrm>
        <a:prstGeom prst="ellipse">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A60395-B7FB-4C8A-8D6A-77F8A79A1D79}">
      <dsp:nvSpPr>
        <dsp:cNvPr id="0" name=""/>
        <dsp:cNvSpPr/>
      </dsp:nvSpPr>
      <dsp:spPr>
        <a:xfrm>
          <a:off x="779911" y="1190697"/>
          <a:ext cx="7885831" cy="595348"/>
        </a:xfrm>
        <a:prstGeom prst="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2558" tIns="33020" rIns="33020" bIns="33020" numCol="1" spcCol="1270" anchor="ctr" anchorCtr="0">
          <a:noAutofit/>
        </a:bodyPr>
        <a:lstStyle/>
        <a:p>
          <a:pPr marL="0" lvl="0" indent="0" algn="l" defTabSz="577850">
            <a:lnSpc>
              <a:spcPct val="90000"/>
            </a:lnSpc>
            <a:spcBef>
              <a:spcPct val="0"/>
            </a:spcBef>
            <a:spcAft>
              <a:spcPct val="35000"/>
            </a:spcAft>
            <a:buNone/>
          </a:pPr>
          <a:r>
            <a:rPr lang="en-GB" sz="1300" b="1" kern="1200">
              <a:latin typeface="Arial" panose="020B0604020202020204" pitchFamily="34" charset="0"/>
              <a:cs typeface="Arial" panose="020B0604020202020204" pitchFamily="34" charset="0"/>
            </a:rPr>
            <a:t>Dining:</a:t>
          </a:r>
          <a:r>
            <a:rPr lang="en-GB" sz="1300" kern="1200">
              <a:latin typeface="Arial" panose="020B0604020202020204" pitchFamily="34" charset="0"/>
              <a:cs typeface="Arial" panose="020B0604020202020204" pitchFamily="34" charset="0"/>
            </a:rPr>
            <a:t> Hotels for the most part offer different dining choices, like cafés, restaurants, and bars, that give guests an assorted selection of food and drink choices.</a:t>
          </a:r>
          <a:endParaRPr lang="en-US" sz="1300" kern="1200">
            <a:latin typeface="Arial" panose="020B0604020202020204" pitchFamily="34" charset="0"/>
            <a:cs typeface="Arial" panose="020B0604020202020204" pitchFamily="34" charset="0"/>
          </a:endParaRPr>
        </a:p>
      </dsp:txBody>
      <dsp:txXfrm>
        <a:off x="779911" y="1190697"/>
        <a:ext cx="7885831" cy="595348"/>
      </dsp:txXfrm>
    </dsp:sp>
    <dsp:sp modelId="{BBBB62B8-C751-4681-A87D-3C162F75C260}">
      <dsp:nvSpPr>
        <dsp:cNvPr id="0" name=""/>
        <dsp:cNvSpPr/>
      </dsp:nvSpPr>
      <dsp:spPr>
        <a:xfrm>
          <a:off x="407818" y="1116279"/>
          <a:ext cx="744186" cy="744186"/>
        </a:xfrm>
        <a:prstGeom prst="ellipse">
          <a:avLst/>
        </a:prstGeom>
        <a:solidFill>
          <a:schemeClr val="lt1">
            <a:hueOff val="0"/>
            <a:satOff val="0"/>
            <a:lumOff val="0"/>
            <a:alphaOff val="0"/>
          </a:schemeClr>
        </a:solidFill>
        <a:ln w="12700" cap="flat" cmpd="sng" algn="ctr">
          <a:solidFill>
            <a:schemeClr val="accent4">
              <a:hueOff val="3266964"/>
              <a:satOff val="-13592"/>
              <a:lumOff val="3203"/>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E757ED-DBCD-455B-B234-1BEE97D5A79E}">
      <dsp:nvSpPr>
        <dsp:cNvPr id="0" name=""/>
        <dsp:cNvSpPr/>
      </dsp:nvSpPr>
      <dsp:spPr>
        <a:xfrm>
          <a:off x="779911" y="2083875"/>
          <a:ext cx="7885831" cy="595348"/>
        </a:xfrm>
        <a:prstGeom prst="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2558" tIns="33020" rIns="33020" bIns="33020" numCol="1" spcCol="1270" anchor="ctr" anchorCtr="0">
          <a:noAutofit/>
        </a:bodyPr>
        <a:lstStyle/>
        <a:p>
          <a:pPr marL="0" lvl="0" indent="0" algn="l" defTabSz="577850">
            <a:lnSpc>
              <a:spcPct val="90000"/>
            </a:lnSpc>
            <a:spcBef>
              <a:spcPct val="0"/>
            </a:spcBef>
            <a:spcAft>
              <a:spcPct val="35000"/>
            </a:spcAft>
            <a:buNone/>
          </a:pPr>
          <a:r>
            <a:rPr lang="en-GB" sz="1300" b="1" kern="1200">
              <a:latin typeface="Arial" panose="020B0604020202020204" pitchFamily="34" charset="0"/>
              <a:cs typeface="Arial" panose="020B0604020202020204" pitchFamily="34" charset="0"/>
            </a:rPr>
            <a:t>Meeting and event facilities: </a:t>
          </a:r>
          <a:r>
            <a:rPr lang="en-GB" sz="1300" kern="1200">
              <a:latin typeface="Arial" panose="020B0604020202020204" pitchFamily="34" charset="0"/>
              <a:cs typeface="Arial" panose="020B0604020202020204" pitchFamily="34" charset="0"/>
            </a:rPr>
            <a:t>DoubleTree by Hilton hotel gives meeting and event venues that are equipped for accommodating both intimate and large gatherings for different purposes like meetings, conferences, receptions, and get-togethers (Hospitality Consulting, 2019).</a:t>
          </a:r>
          <a:endParaRPr lang="en-US" sz="1300" kern="1200">
            <a:latin typeface="Arial" panose="020B0604020202020204" pitchFamily="34" charset="0"/>
            <a:cs typeface="Arial" panose="020B0604020202020204" pitchFamily="34" charset="0"/>
          </a:endParaRPr>
        </a:p>
      </dsp:txBody>
      <dsp:txXfrm>
        <a:off x="779911" y="2083875"/>
        <a:ext cx="7885831" cy="595348"/>
      </dsp:txXfrm>
    </dsp:sp>
    <dsp:sp modelId="{1C509DCB-CE01-49BD-AEF0-46D8B0A00C43}">
      <dsp:nvSpPr>
        <dsp:cNvPr id="0" name=""/>
        <dsp:cNvSpPr/>
      </dsp:nvSpPr>
      <dsp:spPr>
        <a:xfrm>
          <a:off x="407818" y="2009456"/>
          <a:ext cx="744186" cy="744186"/>
        </a:xfrm>
        <a:prstGeom prst="ellipse">
          <a:avLst/>
        </a:prstGeom>
        <a:solidFill>
          <a:schemeClr val="lt1">
            <a:hueOff val="0"/>
            <a:satOff val="0"/>
            <a:lumOff val="0"/>
            <a:alphaOff val="0"/>
          </a:schemeClr>
        </a:solidFill>
        <a:ln w="12700" cap="flat" cmpd="sng" algn="ctr">
          <a:solidFill>
            <a:schemeClr val="accent4">
              <a:hueOff val="6533927"/>
              <a:satOff val="-27185"/>
              <a:lumOff val="6405"/>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9C929D-CC43-4DAB-9417-4226B44F9780}">
      <dsp:nvSpPr>
        <dsp:cNvPr id="0" name=""/>
        <dsp:cNvSpPr/>
      </dsp:nvSpPr>
      <dsp:spPr>
        <a:xfrm>
          <a:off x="438584" y="2977053"/>
          <a:ext cx="8227158" cy="595348"/>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2558" tIns="33020" rIns="33020" bIns="33020" numCol="1" spcCol="1270" anchor="ctr" anchorCtr="0">
          <a:noAutofit/>
        </a:bodyPr>
        <a:lstStyle/>
        <a:p>
          <a:pPr marL="0" lvl="0" indent="0" algn="l" defTabSz="577850">
            <a:lnSpc>
              <a:spcPct val="90000"/>
            </a:lnSpc>
            <a:spcBef>
              <a:spcPct val="0"/>
            </a:spcBef>
            <a:spcAft>
              <a:spcPct val="35000"/>
            </a:spcAft>
            <a:buNone/>
          </a:pPr>
          <a:r>
            <a:rPr lang="en-GB" sz="1300" b="1" kern="1200">
              <a:latin typeface="Arial" panose="020B0604020202020204" pitchFamily="34" charset="0"/>
              <a:cs typeface="Arial" panose="020B0604020202020204" pitchFamily="34" charset="0"/>
            </a:rPr>
            <a:t>Health and fitness facilities: </a:t>
          </a:r>
          <a:r>
            <a:rPr lang="en-GB" sz="1300" kern="1200">
              <a:latin typeface="Arial" panose="020B0604020202020204" pitchFamily="34" charset="0"/>
              <a:cs typeface="Arial" panose="020B0604020202020204" pitchFamily="34" charset="0"/>
            </a:rPr>
            <a:t>The hotels normally offer conveniences, for example, fitness centres, aquatic facilities, and health centres to furnish guests with opportunities to take part in physical activity, loosen up, and revive.</a:t>
          </a:r>
          <a:endParaRPr lang="en-US" sz="1300" kern="1200">
            <a:latin typeface="Arial" panose="020B0604020202020204" pitchFamily="34" charset="0"/>
            <a:cs typeface="Arial" panose="020B0604020202020204" pitchFamily="34" charset="0"/>
          </a:endParaRPr>
        </a:p>
      </dsp:txBody>
      <dsp:txXfrm>
        <a:off x="438584" y="2977053"/>
        <a:ext cx="8227158" cy="595348"/>
      </dsp:txXfrm>
    </dsp:sp>
    <dsp:sp modelId="{0597CA6F-D7A0-497F-A1AC-BA7FB5610F34}">
      <dsp:nvSpPr>
        <dsp:cNvPr id="0" name=""/>
        <dsp:cNvSpPr/>
      </dsp:nvSpPr>
      <dsp:spPr>
        <a:xfrm>
          <a:off x="66491" y="2902634"/>
          <a:ext cx="744186" cy="744186"/>
        </a:xfrm>
        <a:prstGeom prst="ellipse">
          <a:avLst/>
        </a:prstGeom>
        <a:solidFill>
          <a:schemeClr val="lt1">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57CA96-E3FF-4010-9147-1296F00EB9EF}">
      <dsp:nvSpPr>
        <dsp:cNvPr id="0" name=""/>
        <dsp:cNvSpPr/>
      </dsp:nvSpPr>
      <dsp:spPr>
        <a:xfrm rot="5400000">
          <a:off x="502889" y="1207872"/>
          <a:ext cx="1512697" cy="2517095"/>
        </a:xfrm>
        <a:prstGeom prst="corner">
          <a:avLst>
            <a:gd name="adj1" fmla="val 16120"/>
            <a:gd name="adj2" fmla="val 1611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D761E2-DD7B-4FD3-B214-3B80E4FDBEA3}">
      <dsp:nvSpPr>
        <dsp:cNvPr id="0" name=""/>
        <dsp:cNvSpPr/>
      </dsp:nvSpPr>
      <dsp:spPr>
        <a:xfrm>
          <a:off x="250382" y="1959941"/>
          <a:ext cx="2272447" cy="1991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The quality of the hotel's guest services is necessary in each organisation, and the DoubleTree by Hilton is the same. The key target of guest services is to guarantee that guests feel great and invited all through their visit (Parker, 2019). </a:t>
          </a:r>
          <a:endParaRPr lang="en-US" sz="1400" kern="1200">
            <a:latin typeface="Arial" panose="020B0604020202020204" pitchFamily="34" charset="0"/>
            <a:cs typeface="Arial" panose="020B0604020202020204" pitchFamily="34" charset="0"/>
          </a:endParaRPr>
        </a:p>
      </dsp:txBody>
      <dsp:txXfrm>
        <a:off x="250382" y="1959941"/>
        <a:ext cx="2272447" cy="1991933"/>
      </dsp:txXfrm>
    </dsp:sp>
    <dsp:sp modelId="{DB26168A-FDFB-41D9-A779-189D33C5B6FA}">
      <dsp:nvSpPr>
        <dsp:cNvPr id="0" name=""/>
        <dsp:cNvSpPr/>
      </dsp:nvSpPr>
      <dsp:spPr>
        <a:xfrm>
          <a:off x="2094066" y="1022560"/>
          <a:ext cx="428763" cy="428763"/>
        </a:xfrm>
        <a:prstGeom prst="triangle">
          <a:avLst>
            <a:gd name="adj" fmla="val 100000"/>
          </a:avLst>
        </a:prstGeom>
        <a:solidFill>
          <a:schemeClr val="accent3">
            <a:hueOff val="677650"/>
            <a:satOff val="25000"/>
            <a:lumOff val="-3676"/>
            <a:alphaOff val="0"/>
          </a:schemeClr>
        </a:solidFill>
        <a:ln w="12700" cap="flat" cmpd="sng" algn="ctr">
          <a:solidFill>
            <a:schemeClr val="accent3">
              <a:hueOff val="677650"/>
              <a:satOff val="25000"/>
              <a:lumOff val="-36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7E23F1-D627-46FA-A11E-39D048C2ADB7}">
      <dsp:nvSpPr>
        <dsp:cNvPr id="0" name=""/>
        <dsp:cNvSpPr/>
      </dsp:nvSpPr>
      <dsp:spPr>
        <a:xfrm rot="5400000">
          <a:off x="3284808" y="519483"/>
          <a:ext cx="1512697" cy="2517095"/>
        </a:xfrm>
        <a:prstGeom prst="corner">
          <a:avLst>
            <a:gd name="adj1" fmla="val 16120"/>
            <a:gd name="adj2" fmla="val 16110"/>
          </a:avLst>
        </a:prstGeom>
        <a:solidFill>
          <a:schemeClr val="accent3">
            <a:hueOff val="1355300"/>
            <a:satOff val="50000"/>
            <a:lumOff val="-7353"/>
            <a:alphaOff val="0"/>
          </a:schemeClr>
        </a:solidFill>
        <a:ln w="12700" cap="flat" cmpd="sng" algn="ctr">
          <a:solidFill>
            <a:schemeClr val="accent3">
              <a:hueOff val="1355300"/>
              <a:satOff val="50000"/>
              <a:lumOff val="-7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4D912E-3068-44F1-A4A9-F5C1D73D5C07}">
      <dsp:nvSpPr>
        <dsp:cNvPr id="0" name=""/>
        <dsp:cNvSpPr/>
      </dsp:nvSpPr>
      <dsp:spPr>
        <a:xfrm>
          <a:off x="3032302" y="1271552"/>
          <a:ext cx="2272447" cy="1991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 hotel's reputation and brand can benefit greatly from attentive, well-executed guest services. Positive feedback from previous guests and recommendations from those guests can bring in new business (Martin and Gardiner, 2017).  </a:t>
          </a:r>
          <a:endParaRPr lang="en-US" sz="1400" kern="1200">
            <a:latin typeface="Arial" panose="020B0604020202020204" pitchFamily="34" charset="0"/>
            <a:cs typeface="Arial" panose="020B0604020202020204" pitchFamily="34" charset="0"/>
          </a:endParaRPr>
        </a:p>
      </dsp:txBody>
      <dsp:txXfrm>
        <a:off x="3032302" y="1271552"/>
        <a:ext cx="2272447" cy="1991933"/>
      </dsp:txXfrm>
    </dsp:sp>
    <dsp:sp modelId="{01EC0E25-4706-4793-AC9D-5C1D7414349F}">
      <dsp:nvSpPr>
        <dsp:cNvPr id="0" name=""/>
        <dsp:cNvSpPr/>
      </dsp:nvSpPr>
      <dsp:spPr>
        <a:xfrm>
          <a:off x="4875986" y="334171"/>
          <a:ext cx="428763" cy="428763"/>
        </a:xfrm>
        <a:prstGeom prst="triangle">
          <a:avLst>
            <a:gd name="adj" fmla="val 100000"/>
          </a:avLst>
        </a:prstGeom>
        <a:solidFill>
          <a:schemeClr val="accent3">
            <a:hueOff val="2032949"/>
            <a:satOff val="75000"/>
            <a:lumOff val="-11029"/>
            <a:alphaOff val="0"/>
          </a:schemeClr>
        </a:solidFill>
        <a:ln w="12700" cap="flat" cmpd="sng" algn="ctr">
          <a:solidFill>
            <a:schemeClr val="accent3">
              <a:hueOff val="2032949"/>
              <a:satOff val="75000"/>
              <a:lumOff val="-110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EA4011-77AC-467B-840B-87EEC9F24688}">
      <dsp:nvSpPr>
        <dsp:cNvPr id="0" name=""/>
        <dsp:cNvSpPr/>
      </dsp:nvSpPr>
      <dsp:spPr>
        <a:xfrm rot="5400000">
          <a:off x="6066728" y="-168905"/>
          <a:ext cx="1512697" cy="2517095"/>
        </a:xfrm>
        <a:prstGeom prst="corner">
          <a:avLst>
            <a:gd name="adj1" fmla="val 16120"/>
            <a:gd name="adj2" fmla="val 16110"/>
          </a:avLst>
        </a:prstGeom>
        <a:solidFill>
          <a:schemeClr val="accent3">
            <a:hueOff val="2710599"/>
            <a:satOff val="100000"/>
            <a:lumOff val="-14706"/>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74D996-198D-4C33-88DC-CAA58FC7A624}">
      <dsp:nvSpPr>
        <dsp:cNvPr id="0" name=""/>
        <dsp:cNvSpPr/>
      </dsp:nvSpPr>
      <dsp:spPr>
        <a:xfrm>
          <a:off x="5814221" y="583163"/>
          <a:ext cx="2272447" cy="1991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Thus, it is imperative that DoubleTree by Hilton places a premium on its guests' experiences. In order to boost the hotel's reputation and bottom line, DoubleTree focuses on offering outstanding customer service to each and every guest throughout their entire stay.</a:t>
          </a:r>
          <a:endParaRPr lang="en-US" sz="1400" kern="1200">
            <a:latin typeface="Arial" panose="020B0604020202020204" pitchFamily="34" charset="0"/>
            <a:cs typeface="Arial" panose="020B0604020202020204" pitchFamily="34" charset="0"/>
          </a:endParaRPr>
        </a:p>
      </dsp:txBody>
      <dsp:txXfrm>
        <a:off x="5814221" y="583163"/>
        <a:ext cx="2272447" cy="1991933"/>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6E6020-4209-49A3-9DC4-18264096E79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7797462-F1DD-4E64-BC14-F17A0F34B5A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232FC57-E1F8-4F59-A87C-2833007EAF57}" type="datetimeFigureOut">
              <a:rPr lang="en-US" smtClean="0"/>
              <a:t>5/22/2023</a:t>
            </a:fld>
            <a:endParaRPr lang="en-US"/>
          </a:p>
        </p:txBody>
      </p:sp>
      <p:sp>
        <p:nvSpPr>
          <p:cNvPr id="4" name="Footer Placeholder 3">
            <a:extLst>
              <a:ext uri="{FF2B5EF4-FFF2-40B4-BE49-F238E27FC236}">
                <a16:creationId xmlns:a16="http://schemas.microsoft.com/office/drawing/2014/main" id="{8075F0E3-AC70-4B5A-BCEB-9E3C021C86A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748F68B5-925F-4468-95B3-EA77C29C342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8A06BE-7519-4B21-9E1D-AE6D6E69C38F}" type="slidenum">
              <a:rPr lang="en-US" smtClean="0"/>
              <a:t>‹#›</a:t>
            </a:fld>
            <a:endParaRPr lang="en-US"/>
          </a:p>
        </p:txBody>
      </p:sp>
    </p:spTree>
    <p:extLst>
      <p:ext uri="{BB962C8B-B14F-4D97-AF65-F5344CB8AC3E}">
        <p14:creationId xmlns:p14="http://schemas.microsoft.com/office/powerpoint/2010/main" val="21573830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8ACAC0-59EA-4916-9995-398D6BEB88C3}" type="datetimeFigureOut">
              <a:rPr lang="en-US" smtClean="0"/>
              <a:t>5/22/2023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9B2C62-FE30-453D-946B-754E9E42C845}" type="slidenum">
              <a:rPr lang="en-US" smtClean="0"/>
              <a:t>‹#›</a:t>
            </a:fld>
            <a:endParaRPr lang="en-US"/>
          </a:p>
        </p:txBody>
      </p:sp>
    </p:spTree>
    <p:extLst>
      <p:ext uri="{BB962C8B-B14F-4D97-AF65-F5344CB8AC3E}">
        <p14:creationId xmlns:p14="http://schemas.microsoft.com/office/powerpoint/2010/main" val="2922326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Line spacing + Page numbers</a:t>
            </a:r>
          </a:p>
        </p:txBody>
      </p:sp>
      <p:sp>
        <p:nvSpPr>
          <p:cNvPr id="4" name="Slide Number Placeholder 3"/>
          <p:cNvSpPr>
            <a:spLocks noGrp="1"/>
          </p:cNvSpPr>
          <p:nvPr>
            <p:ph type="sldNum" sz="quarter" idx="5"/>
          </p:nvPr>
        </p:nvSpPr>
        <p:spPr/>
        <p:txBody>
          <a:bodyPr/>
          <a:lstStyle/>
          <a:p>
            <a:fld id="{5A9B2C62-FE30-453D-946B-754E9E42C845}" type="slidenum">
              <a:rPr lang="en-US" smtClean="0"/>
              <a:t>1</a:t>
            </a:fld>
            <a:endParaRPr lang="en-US"/>
          </a:p>
        </p:txBody>
      </p:sp>
    </p:spTree>
    <p:extLst>
      <p:ext uri="{BB962C8B-B14F-4D97-AF65-F5344CB8AC3E}">
        <p14:creationId xmlns:p14="http://schemas.microsoft.com/office/powerpoint/2010/main" val="1777375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2"/>
        </a:solidFill>
        <a:effectLst/>
      </p:bgPr>
    </p:bg>
    <p:spTree>
      <p:nvGrpSpPr>
        <p:cNvPr id="1" name=""/>
        <p:cNvGrpSpPr/>
        <p:nvPr/>
      </p:nvGrpSpPr>
      <p:grpSpPr>
        <a:xfrm>
          <a:off x="0" y="0"/>
          <a:ext cx="0" cy="0"/>
          <a:chOff x="0" y="0"/>
          <a:chExt cx="0" cy="0"/>
        </a:xfrm>
      </p:grpSpPr>
      <p:sp>
        <p:nvSpPr>
          <p:cNvPr id="12" name="Text Placeholder 21">
            <a:extLst>
              <a:ext uri="{FF2B5EF4-FFF2-40B4-BE49-F238E27FC236}">
                <a16:creationId xmlns:a16="http://schemas.microsoft.com/office/drawing/2014/main" id="{F2964EA8-200F-47C5-90C2-1DBA3D6D7CDB}"/>
              </a:ext>
            </a:extLst>
          </p:cNvPr>
          <p:cNvSpPr>
            <a:spLocks noGrp="1"/>
          </p:cNvSpPr>
          <p:nvPr>
            <p:ph type="body" sz="quarter" idx="12"/>
          </p:nvPr>
        </p:nvSpPr>
        <p:spPr>
          <a:xfrm>
            <a:off x="1028700" y="5078187"/>
            <a:ext cx="3222058" cy="964620"/>
          </a:xfrm>
        </p:spPr>
        <p:txBody>
          <a:bodyPr>
            <a:noAutofit/>
          </a:bodyPr>
          <a:lstStyle>
            <a:lvl1pPr marL="0" indent="0">
              <a:buNone/>
              <a:defRPr sz="1400">
                <a:solidFill>
                  <a:schemeClr val="accent2">
                    <a:lumMod val="50000"/>
                  </a:schemeClr>
                </a:solidFill>
              </a:defRPr>
            </a:lvl1pPr>
            <a:lvl2pPr marL="457200" indent="0">
              <a:buNone/>
              <a:defRPr sz="1400">
                <a:solidFill>
                  <a:schemeClr val="bg2">
                    <a:lumMod val="50000"/>
                  </a:schemeClr>
                </a:solidFill>
              </a:defRPr>
            </a:lvl2pPr>
            <a:lvl3pPr marL="914400" indent="0">
              <a:buNone/>
              <a:defRPr sz="1400">
                <a:solidFill>
                  <a:schemeClr val="bg2">
                    <a:lumMod val="50000"/>
                  </a:schemeClr>
                </a:solidFill>
              </a:defRPr>
            </a:lvl3pPr>
            <a:lvl4pPr marL="1371600" indent="0">
              <a:buNone/>
              <a:defRPr sz="1400">
                <a:solidFill>
                  <a:schemeClr val="bg2">
                    <a:lumMod val="50000"/>
                  </a:schemeClr>
                </a:solidFill>
              </a:defRPr>
            </a:lvl4pPr>
            <a:lvl5pPr marL="1828800" indent="0">
              <a:buNone/>
              <a:defRPr sz="1400">
                <a:solidFill>
                  <a:schemeClr val="bg2">
                    <a:lumMod val="50000"/>
                  </a:schemeClr>
                </a:solidFill>
              </a:defRPr>
            </a:lvl5pPr>
          </a:lstStyle>
          <a:p>
            <a:pPr lvl="0"/>
            <a:r>
              <a:rPr lang="en-US"/>
              <a:t>Click to edit Master text styles</a:t>
            </a:r>
          </a:p>
        </p:txBody>
      </p:sp>
      <p:sp>
        <p:nvSpPr>
          <p:cNvPr id="13" name="Picture Placeholder 19">
            <a:extLst>
              <a:ext uri="{FF2B5EF4-FFF2-40B4-BE49-F238E27FC236}">
                <a16:creationId xmlns:a16="http://schemas.microsoft.com/office/drawing/2014/main" id="{7878E298-5074-4E51-993E-34931A897F12}"/>
              </a:ext>
            </a:extLst>
          </p:cNvPr>
          <p:cNvSpPr>
            <a:spLocks noGrp="1"/>
          </p:cNvSpPr>
          <p:nvPr>
            <p:ph type="pic" sz="quarter" idx="11"/>
          </p:nvPr>
        </p:nvSpPr>
        <p:spPr>
          <a:xfrm>
            <a:off x="6221413" y="0"/>
            <a:ext cx="4941887" cy="5726113"/>
          </a:xfrm>
        </p:spPr>
        <p:txBody>
          <a:body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42D26D0E-18C6-4DB1-B3A5-75E29BD65B17}"/>
              </a:ext>
            </a:extLst>
          </p:cNvPr>
          <p:cNvCxnSpPr>
            <a:cxnSpLocks/>
          </p:cNvCxnSpPr>
          <p:nvPr userDrawn="1"/>
        </p:nvCxnSpPr>
        <p:spPr>
          <a:xfrm>
            <a:off x="1028700" y="457211"/>
            <a:ext cx="1142999" cy="0"/>
          </a:xfrm>
          <a:prstGeom prst="line">
            <a:avLst/>
          </a:prstGeom>
          <a:noFill/>
          <a:ln w="15875" cap="flat" cmpd="sng" algn="ctr">
            <a:solidFill>
              <a:schemeClr val="accent2">
                <a:lumMod val="50000"/>
              </a:schemeClr>
            </a:solidFill>
            <a:prstDash val="solid"/>
            <a:miter lim="800000"/>
          </a:ln>
          <a:effectLst/>
        </p:spPr>
      </p:cxnSp>
      <p:sp>
        <p:nvSpPr>
          <p:cNvPr id="2" name="Title 1">
            <a:extLst>
              <a:ext uri="{FF2B5EF4-FFF2-40B4-BE49-F238E27FC236}">
                <a16:creationId xmlns:a16="http://schemas.microsoft.com/office/drawing/2014/main" id="{3989B90B-5C3C-4760-9360-5AE10BF87B9D}"/>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lnSpc>
                <a:spcPct val="90000"/>
              </a:lnSpc>
              <a:defRPr lang="en-US" sz="7200">
                <a:solidFill>
                  <a:schemeClr val="accent2">
                    <a:lumMod val="50000"/>
                  </a:schemeClr>
                </a:solidFill>
                <a:ea typeface="+mn-ea"/>
                <a:cs typeface="+mn-cs"/>
              </a:defRPr>
            </a:lvl1pPr>
          </a:lstStyle>
          <a:p>
            <a:pPr marL="0" lvl="0" indent="0">
              <a:lnSpc>
                <a:spcPts val="6500"/>
              </a:lnSpc>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91649857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661D25CF-5413-4949-A54A-8716608406B5}"/>
              </a:ext>
            </a:extLst>
          </p:cNvPr>
          <p:cNvSpPr>
            <a:spLocks noGrp="1"/>
          </p:cNvSpPr>
          <p:nvPr>
            <p:ph type="body" sz="quarter" idx="11"/>
          </p:nvPr>
        </p:nvSpPr>
        <p:spPr>
          <a:xfrm>
            <a:off x="7258050" y="2000250"/>
            <a:ext cx="4667250" cy="3398837"/>
          </a:xfrm>
        </p:spPr>
        <p:txBody>
          <a:bodyPr>
            <a:normAutofit/>
          </a:bodyPr>
          <a:lstStyle>
            <a:lvl1pPr marL="0" indent="0">
              <a:lnSpc>
                <a:spcPct val="150000"/>
              </a:lnSpc>
              <a:buNone/>
              <a:defRPr sz="2000">
                <a:solidFill>
                  <a:schemeClr val="accent2">
                    <a:lumMod val="50000"/>
                  </a:schemeClr>
                </a:solidFill>
              </a:defRPr>
            </a:lvl1pPr>
          </a:lstStyle>
          <a:p>
            <a:pPr lvl="0"/>
            <a:r>
              <a:rPr lang="en-US"/>
              <a:t>Click to edit Master text styles</a:t>
            </a:r>
          </a:p>
        </p:txBody>
      </p:sp>
      <p:sp>
        <p:nvSpPr>
          <p:cNvPr id="35" name="Date Placeholder 3">
            <a:extLst>
              <a:ext uri="{FF2B5EF4-FFF2-40B4-BE49-F238E27FC236}">
                <a16:creationId xmlns:a16="http://schemas.microsoft.com/office/drawing/2014/main" id="{224E3A4F-8479-4D38-A6D4-85F0883F379F}"/>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09D4DA8-2D4A-4F06-BECA-044AF4113FB4}" type="datetime1">
              <a:rPr lang="en-US" smtClean="0"/>
              <a:t>5/22/2023</a:t>
            </a:fld>
            <a:endParaRPr lang="en-US" dirty="0"/>
          </a:p>
        </p:txBody>
      </p:sp>
      <p:sp>
        <p:nvSpPr>
          <p:cNvPr id="36" name="Slide Number Placeholder 5">
            <a:extLst>
              <a:ext uri="{FF2B5EF4-FFF2-40B4-BE49-F238E27FC236}">
                <a16:creationId xmlns:a16="http://schemas.microsoft.com/office/drawing/2014/main" id="{D5A5341A-4863-40E8-8B9A-FB4E719257AE}"/>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6AD2FED0-CD95-48B0-B54A-1F64F952C6C0}"/>
              </a:ext>
            </a:extLst>
          </p:cNvPr>
          <p:cNvSpPr>
            <a:spLocks noGrp="1"/>
          </p:cNvSpPr>
          <p:nvPr>
            <p:ph type="title"/>
          </p:nvPr>
        </p:nvSpPr>
        <p:spPr>
          <a:xfrm>
            <a:off x="914513" y="876299"/>
            <a:ext cx="5181486" cy="2242441"/>
          </a:xfrm>
        </p:spPr>
        <p:txBody>
          <a:bodyPr vert="horz" lIns="91440" tIns="45720" rIns="91440" bIns="45720" rtlCol="0" anchor="t">
            <a:normAutofit/>
          </a:bodyPr>
          <a:lstStyle>
            <a:lvl1pPr>
              <a:defRPr lang="en-US" sz="7200">
                <a:solidFill>
                  <a:schemeClr val="accent2">
                    <a:lumMod val="50000"/>
                  </a:schemeClr>
                </a:solidFill>
                <a:ea typeface="+mn-ea"/>
                <a:cs typeface="+mn-cs"/>
              </a:defRPr>
            </a:lvl1pPr>
          </a:lstStyle>
          <a:p>
            <a:pPr marL="0" lvl="0" indent="0">
              <a:lnSpc>
                <a:spcPts val="6500"/>
              </a:lnSpc>
              <a:spcBef>
                <a:spcPts val="1000"/>
              </a:spcBef>
              <a:buFont typeface="Arial" panose="020B0604020202020204" pitchFamily="34" charset="0"/>
            </a:pPr>
            <a:r>
              <a:rPr lang="en-US"/>
              <a:t>Click to edit Master title style</a:t>
            </a:r>
          </a:p>
        </p:txBody>
      </p:sp>
      <p:cxnSp>
        <p:nvCxnSpPr>
          <p:cNvPr id="3" name="Straight Connector 2">
            <a:extLst>
              <a:ext uri="{FF2B5EF4-FFF2-40B4-BE49-F238E27FC236}">
                <a16:creationId xmlns:a16="http://schemas.microsoft.com/office/drawing/2014/main" id="{68EF5E91-A275-4181-9C62-BC0773AD0512}"/>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22712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bg>
      <p:bgPr>
        <a:solidFill>
          <a:schemeClr val="accent1"/>
        </a:solidFill>
        <a:effectLst/>
      </p:bgPr>
    </p:bg>
    <p:spTree>
      <p:nvGrpSpPr>
        <p:cNvPr id="1" name=""/>
        <p:cNvGrpSpPr/>
        <p:nvPr/>
      </p:nvGrpSpPr>
      <p:grpSpPr>
        <a:xfrm>
          <a:off x="0" y="0"/>
          <a:ext cx="0" cy="0"/>
          <a:chOff x="0" y="0"/>
          <a:chExt cx="0" cy="0"/>
        </a:xfrm>
      </p:grpSpPr>
      <p:sp>
        <p:nvSpPr>
          <p:cNvPr id="17" name="Picture Placeholder 15">
            <a:extLst>
              <a:ext uri="{FF2B5EF4-FFF2-40B4-BE49-F238E27FC236}">
                <a16:creationId xmlns:a16="http://schemas.microsoft.com/office/drawing/2014/main" id="{423630CA-0A51-4B04-A57B-9E412A8FCD1F}"/>
              </a:ext>
            </a:extLst>
          </p:cNvPr>
          <p:cNvSpPr>
            <a:spLocks noGrp="1"/>
          </p:cNvSpPr>
          <p:nvPr>
            <p:ph type="pic" sz="quarter" idx="12"/>
          </p:nvPr>
        </p:nvSpPr>
        <p:spPr>
          <a:xfrm>
            <a:off x="8847137" y="3862387"/>
            <a:ext cx="2316163" cy="2538413"/>
          </a:xfrm>
        </p:spPr>
        <p:txBody>
          <a:bodyPr/>
          <a:lstStyle/>
          <a:p>
            <a:r>
              <a:rPr lang="en-US"/>
              <a:t>Click icon to add picture</a:t>
            </a:r>
          </a:p>
        </p:txBody>
      </p:sp>
      <p:sp>
        <p:nvSpPr>
          <p:cNvPr id="16" name="Picture Placeholder 15">
            <a:extLst>
              <a:ext uri="{FF2B5EF4-FFF2-40B4-BE49-F238E27FC236}">
                <a16:creationId xmlns:a16="http://schemas.microsoft.com/office/drawing/2014/main" id="{3C994AE8-9E30-418E-8361-5D851AFA42C5}"/>
              </a:ext>
            </a:extLst>
          </p:cNvPr>
          <p:cNvSpPr>
            <a:spLocks noGrp="1"/>
          </p:cNvSpPr>
          <p:nvPr>
            <p:ph type="pic" sz="quarter" idx="11"/>
          </p:nvPr>
        </p:nvSpPr>
        <p:spPr>
          <a:xfrm>
            <a:off x="6210300" y="3854450"/>
            <a:ext cx="2316163" cy="2538413"/>
          </a:xfrm>
        </p:spPr>
        <p:txBody>
          <a:bodyPr/>
          <a:lstStyle/>
          <a:p>
            <a:r>
              <a:rPr lang="en-US"/>
              <a:t>Click icon to add picture</a:t>
            </a:r>
          </a:p>
        </p:txBody>
      </p:sp>
      <p:sp>
        <p:nvSpPr>
          <p:cNvPr id="14" name="Picture Placeholder 13">
            <a:extLst>
              <a:ext uri="{FF2B5EF4-FFF2-40B4-BE49-F238E27FC236}">
                <a16:creationId xmlns:a16="http://schemas.microsoft.com/office/drawing/2014/main" id="{3D4E5783-2917-458E-BE61-F3D5AAA8F976}"/>
              </a:ext>
            </a:extLst>
          </p:cNvPr>
          <p:cNvSpPr>
            <a:spLocks noGrp="1"/>
          </p:cNvSpPr>
          <p:nvPr>
            <p:ph type="pic" sz="quarter" idx="10"/>
          </p:nvPr>
        </p:nvSpPr>
        <p:spPr>
          <a:xfrm>
            <a:off x="6210300" y="465138"/>
            <a:ext cx="4953000" cy="3090862"/>
          </a:xfrm>
        </p:spPr>
        <p:txBody>
          <a:bodyPr/>
          <a:lstStyle/>
          <a:p>
            <a:r>
              <a:rPr lang="en-US"/>
              <a:t>Click icon to add picture</a:t>
            </a:r>
          </a:p>
        </p:txBody>
      </p:sp>
      <p:sp>
        <p:nvSpPr>
          <p:cNvPr id="23" name="Text Placeholder 22">
            <a:extLst>
              <a:ext uri="{FF2B5EF4-FFF2-40B4-BE49-F238E27FC236}">
                <a16:creationId xmlns:a16="http://schemas.microsoft.com/office/drawing/2014/main" id="{B1D734B5-5F1C-4E34-81FF-AD75105E8391}"/>
              </a:ext>
            </a:extLst>
          </p:cNvPr>
          <p:cNvSpPr>
            <a:spLocks noGrp="1"/>
          </p:cNvSpPr>
          <p:nvPr>
            <p:ph type="body" sz="quarter" idx="15" hasCustomPrompt="1"/>
          </p:nvPr>
        </p:nvSpPr>
        <p:spPr>
          <a:xfrm>
            <a:off x="761917" y="517972"/>
            <a:ext cx="2956560" cy="1333500"/>
          </a:xfrm>
        </p:spPr>
        <p:txBody>
          <a:bodyPr>
            <a:noAutofit/>
          </a:bodyPr>
          <a:lstStyle>
            <a:lvl1pPr marL="0" indent="0">
              <a:lnSpc>
                <a:spcPct val="90000"/>
              </a:lnSpc>
              <a:buNone/>
              <a:defRPr sz="8800" b="1">
                <a:solidFill>
                  <a:schemeClr val="bg1"/>
                </a:solidFill>
                <a:latin typeface="+mj-lt"/>
              </a:defRPr>
            </a:lvl1pPr>
          </a:lstStyle>
          <a:p>
            <a:pPr lvl="0"/>
            <a:r>
              <a:rPr lang="en-US" dirty="0"/>
              <a:t>01</a:t>
            </a:r>
          </a:p>
        </p:txBody>
      </p:sp>
      <p:sp>
        <p:nvSpPr>
          <p:cNvPr id="19" name="Text Placeholder 18">
            <a:extLst>
              <a:ext uri="{FF2B5EF4-FFF2-40B4-BE49-F238E27FC236}">
                <a16:creationId xmlns:a16="http://schemas.microsoft.com/office/drawing/2014/main" id="{65757DE8-43D6-4A47-ABC9-B39EC8016CB2}"/>
              </a:ext>
            </a:extLst>
          </p:cNvPr>
          <p:cNvSpPr>
            <a:spLocks noGrp="1"/>
          </p:cNvSpPr>
          <p:nvPr>
            <p:ph type="body" sz="quarter" idx="13"/>
          </p:nvPr>
        </p:nvSpPr>
        <p:spPr>
          <a:xfrm>
            <a:off x="1040130" y="2009775"/>
            <a:ext cx="3924300" cy="4391025"/>
          </a:xfrm>
        </p:spPr>
        <p:txBody>
          <a:bodyPr>
            <a:normAutofit/>
          </a:bodyPr>
          <a:lstStyle>
            <a:lvl1pPr marL="0" indent="0">
              <a:lnSpc>
                <a:spcPct val="150000"/>
              </a:lnSpc>
              <a:buNone/>
              <a:defRPr sz="1600">
                <a:solidFill>
                  <a:schemeClr val="accent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a:r>
              <a:rPr lang="en-US"/>
              <a:t>Click to edit Master text styles</a:t>
            </a:r>
          </a:p>
        </p:txBody>
      </p:sp>
      <p:sp>
        <p:nvSpPr>
          <p:cNvPr id="30" name="Date Placeholder 3">
            <a:extLst>
              <a:ext uri="{FF2B5EF4-FFF2-40B4-BE49-F238E27FC236}">
                <a16:creationId xmlns:a16="http://schemas.microsoft.com/office/drawing/2014/main" id="{984C97B0-0D42-4831-9ABD-390370C0F0B6}"/>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C81873-7D47-483D-BCB4-50DD9806C720}" type="datetime1">
              <a:rPr lang="en-US" smtClean="0"/>
              <a:t>5/22/2023</a:t>
            </a:fld>
            <a:endParaRPr lang="en-US" dirty="0"/>
          </a:p>
        </p:txBody>
      </p:sp>
      <p:sp>
        <p:nvSpPr>
          <p:cNvPr id="31" name="Slide Number Placeholder 5">
            <a:extLst>
              <a:ext uri="{FF2B5EF4-FFF2-40B4-BE49-F238E27FC236}">
                <a16:creationId xmlns:a16="http://schemas.microsoft.com/office/drawing/2014/main" id="{CE8438DF-723C-49AB-AD18-1C40F107F5B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6032FDE8-62A6-4290-88E6-2795313DE27E}"/>
              </a:ext>
            </a:extLst>
          </p:cNvPr>
          <p:cNvSpPr>
            <a:spLocks noGrp="1"/>
          </p:cNvSpPr>
          <p:nvPr>
            <p:ph type="title" hasCustomPrompt="1"/>
          </p:nvPr>
        </p:nvSpPr>
        <p:spPr>
          <a:xfrm>
            <a:off x="1028700" y="465137"/>
            <a:ext cx="3935647" cy="1340615"/>
          </a:xfrm>
        </p:spPr>
        <p:txBody>
          <a:bodyPr vert="horz" lIns="91440" tIns="45720" rIns="91440" bIns="45720" rtlCol="0" anchor="ctr">
            <a:noAutofit/>
          </a:bodyPr>
          <a:lstStyle>
            <a:lvl1pPr>
              <a:defRPr lang="en-US">
                <a:solidFill>
                  <a:schemeClr val="accent2">
                    <a:lumMod val="50000"/>
                  </a:schemeClr>
                </a:solidFill>
                <a:latin typeface="+mn-lt"/>
                <a:ea typeface="+mn-ea"/>
                <a:cs typeface="+mn-cs"/>
              </a:defRPr>
            </a:lvl1pPr>
          </a:lstStyle>
          <a:p>
            <a:pPr marL="0" lvl="0" indent="0">
              <a:spcBef>
                <a:spcPts val="1000"/>
              </a:spcBef>
              <a:buFont typeface="Arial" panose="020B0604020202020204" pitchFamily="34" charset="0"/>
            </a:pPr>
            <a:r>
              <a:rPr lang="en-US" dirty="0"/>
              <a:t>Title</a:t>
            </a:r>
          </a:p>
        </p:txBody>
      </p:sp>
    </p:spTree>
    <p:extLst>
      <p:ext uri="{BB962C8B-B14F-4D97-AF65-F5344CB8AC3E}">
        <p14:creationId xmlns:p14="http://schemas.microsoft.com/office/powerpoint/2010/main" val="28026350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2"/>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BC85317C-3A2D-483F-B913-714129E195A2}"/>
              </a:ext>
            </a:extLst>
          </p:cNvPr>
          <p:cNvSpPr>
            <a:spLocks noGrp="1"/>
          </p:cNvSpPr>
          <p:nvPr>
            <p:ph type="body" sz="quarter" idx="13" hasCustomPrompt="1"/>
          </p:nvPr>
        </p:nvSpPr>
        <p:spPr>
          <a:xfrm>
            <a:off x="2773045" y="2426610"/>
            <a:ext cx="2378075" cy="1111250"/>
          </a:xfrm>
        </p:spPr>
        <p:txBody>
          <a:bodyPr>
            <a:noAutofit/>
          </a:bodyPr>
          <a:lstStyle>
            <a:lvl1pPr marL="0" indent="0">
              <a:lnSpc>
                <a:spcPct val="90000"/>
              </a:lnSpc>
              <a:buNone/>
              <a:defRPr sz="8800">
                <a:solidFill>
                  <a:schemeClr val="bg1"/>
                </a:solidFill>
              </a:defRPr>
            </a:lvl1pPr>
          </a:lstStyle>
          <a:p>
            <a:pPr lvl="0"/>
            <a:r>
              <a:rPr lang="en-US" dirty="0"/>
              <a:t>02</a:t>
            </a:r>
          </a:p>
        </p:txBody>
      </p:sp>
      <p:sp>
        <p:nvSpPr>
          <p:cNvPr id="2" name="Title 1">
            <a:extLst>
              <a:ext uri="{FF2B5EF4-FFF2-40B4-BE49-F238E27FC236}">
                <a16:creationId xmlns:a16="http://schemas.microsoft.com/office/drawing/2014/main" id="{C45DFEC7-1EEC-4FF2-868A-9799EA69FE87}"/>
              </a:ext>
            </a:extLst>
          </p:cNvPr>
          <p:cNvSpPr>
            <a:spLocks noGrp="1"/>
          </p:cNvSpPr>
          <p:nvPr>
            <p:ph type="title"/>
          </p:nvPr>
        </p:nvSpPr>
        <p:spPr>
          <a:xfrm>
            <a:off x="3037155" y="2714986"/>
            <a:ext cx="6674802" cy="655320"/>
          </a:xfrm>
        </p:spPr>
        <p:txBody>
          <a:bodyPr vert="horz" lIns="91440" tIns="45720" rIns="91440" bIns="45720" rtlCol="0">
            <a:normAutofit/>
          </a:bodyPr>
          <a:lstStyle>
            <a:lvl1pPr>
              <a:defRPr lang="en-US">
                <a:solidFill>
                  <a:schemeClr val="accent2">
                    <a:lumMod val="50000"/>
                  </a:schemeClr>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010694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and Graph">
    <p:bg>
      <p:bgPr>
        <a:solidFill>
          <a:schemeClr val="bg2"/>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5/22/2023</a:t>
            </a:fld>
            <a:endParaRPr lang="en-US" dirty="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624600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0EA6C54-2562-43EA-9A1B-F808D04718E7}" type="datetime1">
              <a:rPr lang="en-US" smtClean="0"/>
              <a:t>5/22/2023</a:t>
            </a:fld>
            <a:endParaRPr lang="en-US" dirty="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7" name="Picture Placeholder 6">
            <a:extLst>
              <a:ext uri="{FF2B5EF4-FFF2-40B4-BE49-F238E27FC236}">
                <a16:creationId xmlns:a16="http://schemas.microsoft.com/office/drawing/2014/main" id="{2364FFEF-B933-46C6-A918-A80C987DB70F}"/>
              </a:ext>
            </a:extLst>
          </p:cNvPr>
          <p:cNvSpPr>
            <a:spLocks noGrp="1"/>
          </p:cNvSpPr>
          <p:nvPr>
            <p:ph type="pic" sz="quarter" idx="10"/>
          </p:nvPr>
        </p:nvSpPr>
        <p:spPr>
          <a:xfrm>
            <a:off x="1022147" y="0"/>
            <a:ext cx="3938588" cy="6400800"/>
          </a:xfrm>
        </p:spPr>
        <p:txBody>
          <a:bodyPr/>
          <a:lstStyle/>
          <a:p>
            <a:r>
              <a:rPr lang="en-US"/>
              <a:t>Click icon to add picture</a:t>
            </a:r>
          </a:p>
        </p:txBody>
      </p:sp>
      <p:pic>
        <p:nvPicPr>
          <p:cNvPr id="4" name="Picture 3" hidden="1">
            <a:extLst>
              <a:ext uri="{FF2B5EF4-FFF2-40B4-BE49-F238E27FC236}">
                <a16:creationId xmlns:a16="http://schemas.microsoft.com/office/drawing/2014/main" id="{59E5EAF8-68C2-4910-8F66-D9320B9574C2}"/>
              </a:ext>
            </a:extLst>
          </p:cNvPr>
          <p:cNvPicPr>
            <a:picLocks noChangeAspect="1"/>
          </p:cNvPicPr>
          <p:nvPr userDrawn="1"/>
        </p:nvPicPr>
        <p:blipFill>
          <a:blip r:embed="rId2"/>
          <a:stretch>
            <a:fillRect/>
          </a:stretch>
        </p:blipFill>
        <p:spPr>
          <a:xfrm>
            <a:off x="5947967" y="2105933"/>
            <a:ext cx="5297883" cy="1024217"/>
          </a:xfrm>
          <a:prstGeom prst="rect">
            <a:avLst/>
          </a:prstGeom>
        </p:spPr>
      </p:pic>
      <p:sp>
        <p:nvSpPr>
          <p:cNvPr id="5" name="Title 4">
            <a:extLst>
              <a:ext uri="{FF2B5EF4-FFF2-40B4-BE49-F238E27FC236}">
                <a16:creationId xmlns:a16="http://schemas.microsoft.com/office/drawing/2014/main" id="{E3BE48E1-D3BE-4B52-B2EC-13A514CB0530}"/>
              </a:ext>
            </a:extLst>
          </p:cNvPr>
          <p:cNvSpPr>
            <a:spLocks noGrp="1"/>
          </p:cNvSpPr>
          <p:nvPr>
            <p:ph type="title"/>
          </p:nvPr>
        </p:nvSpPr>
        <p:spPr>
          <a:xfrm>
            <a:off x="5947966" y="2105933"/>
            <a:ext cx="5297883" cy="2237467"/>
          </a:xfrm>
        </p:spPr>
        <p:txBody>
          <a:bodyPr anchor="t">
            <a:normAutofit/>
          </a:bodyPr>
          <a:lstStyle>
            <a:lvl1pPr>
              <a:lnSpc>
                <a:spcPct val="150000"/>
              </a:lnSpc>
              <a:spcBef>
                <a:spcPts val="1000"/>
              </a:spcBef>
              <a:defRPr sz="2000">
                <a:solidFill>
                  <a:schemeClr val="accent2">
                    <a:lumMod val="50000"/>
                  </a:schemeClr>
                </a:solidFill>
              </a:defRPr>
            </a:lvl1pPr>
          </a:lstStyle>
          <a:p>
            <a:r>
              <a:rPr lang="en-US"/>
              <a:t>Click to edit Master title style</a:t>
            </a:r>
          </a:p>
        </p:txBody>
      </p:sp>
    </p:spTree>
    <p:extLst>
      <p:ext uri="{BB962C8B-B14F-4D97-AF65-F5344CB8AC3E}">
        <p14:creationId xmlns:p14="http://schemas.microsoft.com/office/powerpoint/2010/main" val="2516745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meline">
    <p:bg>
      <p:bgRef idx="1001">
        <a:schemeClr val="bg2"/>
      </p:bgRef>
    </p:bg>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50815B22-13FE-47CD-9F79-73704A278BD7}"/>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5DB74C9-B808-4394-A017-79C83B2524EF}" type="datetime1">
              <a:rPr lang="en-US" smtClean="0"/>
              <a:t>5/22/2023</a:t>
            </a:fld>
            <a:endParaRPr lang="en-US" dirty="0"/>
          </a:p>
        </p:txBody>
      </p:sp>
      <p:sp>
        <p:nvSpPr>
          <p:cNvPr id="16" name="Slide Number Placeholder 5">
            <a:extLst>
              <a:ext uri="{FF2B5EF4-FFF2-40B4-BE49-F238E27FC236}">
                <a16:creationId xmlns:a16="http://schemas.microsoft.com/office/drawing/2014/main" id="{D7669539-CB64-44F5-999D-7B9E61F8AF9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3" name="Content Placeholder 2">
            <a:extLst>
              <a:ext uri="{FF2B5EF4-FFF2-40B4-BE49-F238E27FC236}">
                <a16:creationId xmlns:a16="http://schemas.microsoft.com/office/drawing/2014/main" id="{822BA076-F3B9-47CB-80C2-BE29F157D044}"/>
              </a:ext>
            </a:extLst>
          </p:cNvPr>
          <p:cNvSpPr>
            <a:spLocks noGrp="1"/>
          </p:cNvSpPr>
          <p:nvPr>
            <p:ph sz="quarter" idx="11"/>
          </p:nvPr>
        </p:nvSpPr>
        <p:spPr>
          <a:xfrm>
            <a:off x="854075" y="1625600"/>
            <a:ext cx="10499725" cy="4860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itle 3">
            <a:extLst>
              <a:ext uri="{FF2B5EF4-FFF2-40B4-BE49-F238E27FC236}">
                <a16:creationId xmlns:a16="http://schemas.microsoft.com/office/drawing/2014/main" id="{E909627E-FE70-43A1-B0CB-4D4F6C32C2D0}"/>
              </a:ext>
            </a:extLst>
          </p:cNvPr>
          <p:cNvSpPr>
            <a:spLocks noGrp="1"/>
          </p:cNvSpPr>
          <p:nvPr>
            <p:ph type="title" hasCustomPrompt="1"/>
          </p:nvPr>
        </p:nvSpPr>
        <p:spPr>
          <a:xfrm>
            <a:off x="854074" y="122239"/>
            <a:ext cx="10499725" cy="1355724"/>
          </a:xfrm>
        </p:spPr>
        <p:txBody>
          <a:bodyPr vert="horz" lIns="91440" tIns="45720" rIns="91440" bIns="45720" rtlCol="0" anchor="ctr">
            <a:normAutofit/>
          </a:bodyPr>
          <a:lstStyle>
            <a:lvl1pPr algn="ctr">
              <a:defRPr lang="en-US">
                <a:solidFill>
                  <a:schemeClr val="accent2">
                    <a:lumMod val="50000"/>
                  </a:schemeClr>
                </a:solidFill>
                <a:ea typeface="+mn-ea"/>
                <a:cs typeface="+mn-cs"/>
              </a:defRPr>
            </a:lvl1pPr>
          </a:lstStyle>
          <a:p>
            <a:pPr lvl="0"/>
            <a:r>
              <a:rPr lang="en-US" dirty="0"/>
              <a:t>Click to edit Master text styles</a:t>
            </a:r>
          </a:p>
        </p:txBody>
      </p:sp>
    </p:spTree>
    <p:extLst>
      <p:ext uri="{BB962C8B-B14F-4D97-AF65-F5344CB8AC3E}">
        <p14:creationId xmlns:p14="http://schemas.microsoft.com/office/powerpoint/2010/main" val="147694759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accent2"/>
        </a:solidFill>
        <a:effectLst/>
      </p:bgPr>
    </p:bg>
    <p:spTree>
      <p:nvGrpSpPr>
        <p:cNvPr id="1" name=""/>
        <p:cNvGrpSpPr/>
        <p:nvPr/>
      </p:nvGrpSpPr>
      <p:grpSpPr>
        <a:xfrm>
          <a:off x="0" y="0"/>
          <a:ext cx="0" cy="0"/>
          <a:chOff x="0" y="0"/>
          <a:chExt cx="0" cy="0"/>
        </a:xfrm>
      </p:grpSpPr>
      <p:sp>
        <p:nvSpPr>
          <p:cNvPr id="34" name="Text Placeholder 22">
            <a:extLst>
              <a:ext uri="{FF2B5EF4-FFF2-40B4-BE49-F238E27FC236}">
                <a16:creationId xmlns:a16="http://schemas.microsoft.com/office/drawing/2014/main" id="{41BF345D-81AF-4851-83A1-623398489054}"/>
              </a:ext>
            </a:extLst>
          </p:cNvPr>
          <p:cNvSpPr>
            <a:spLocks noGrp="1"/>
          </p:cNvSpPr>
          <p:nvPr>
            <p:ph type="body" sz="quarter" idx="21" hasCustomPrompt="1"/>
          </p:nvPr>
        </p:nvSpPr>
        <p:spPr>
          <a:xfrm>
            <a:off x="761917" y="517972"/>
            <a:ext cx="3108960" cy="1333500"/>
          </a:xfrm>
        </p:spPr>
        <p:txBody>
          <a:bodyPr>
            <a:noAutofit/>
          </a:bodyPr>
          <a:lstStyle>
            <a:lvl1pPr marL="0" indent="0">
              <a:lnSpc>
                <a:spcPct val="90000"/>
              </a:lnSpc>
              <a:buNone/>
              <a:defRPr sz="8800" b="1">
                <a:solidFill>
                  <a:schemeClr val="tx1"/>
                </a:solidFill>
              </a:defRPr>
            </a:lvl1pPr>
          </a:lstStyle>
          <a:p>
            <a:pPr lvl="0"/>
            <a:r>
              <a:rPr lang="en-US" dirty="0"/>
              <a:t>01</a:t>
            </a:r>
          </a:p>
        </p:txBody>
      </p:sp>
      <p:sp>
        <p:nvSpPr>
          <p:cNvPr id="21" name="Picture Placeholder 20">
            <a:extLst>
              <a:ext uri="{FF2B5EF4-FFF2-40B4-BE49-F238E27FC236}">
                <a16:creationId xmlns:a16="http://schemas.microsoft.com/office/drawing/2014/main" id="{EC4F3A57-45ED-498D-858C-3EE63DF129C4}"/>
              </a:ext>
            </a:extLst>
          </p:cNvPr>
          <p:cNvSpPr>
            <a:spLocks noGrp="1"/>
          </p:cNvSpPr>
          <p:nvPr>
            <p:ph type="pic" sz="quarter" idx="11"/>
          </p:nvPr>
        </p:nvSpPr>
        <p:spPr>
          <a:xfrm>
            <a:off x="1036601" y="3552677"/>
            <a:ext cx="1874874" cy="2848123"/>
          </a:xfrm>
        </p:spPr>
        <p:txBody>
          <a:bodyPr/>
          <a:lstStyle/>
          <a:p>
            <a:r>
              <a:rPr lang="en-US"/>
              <a:t>Click icon to add picture</a:t>
            </a:r>
          </a:p>
        </p:txBody>
      </p:sp>
      <p:sp>
        <p:nvSpPr>
          <p:cNvPr id="22" name="Picture Placeholder 20">
            <a:extLst>
              <a:ext uri="{FF2B5EF4-FFF2-40B4-BE49-F238E27FC236}">
                <a16:creationId xmlns:a16="http://schemas.microsoft.com/office/drawing/2014/main" id="{1AC5BB09-E3BA-4948-93B3-EDCAAB803112}"/>
              </a:ext>
            </a:extLst>
          </p:cNvPr>
          <p:cNvSpPr>
            <a:spLocks noGrp="1"/>
          </p:cNvSpPr>
          <p:nvPr>
            <p:ph type="pic" sz="quarter" idx="12"/>
          </p:nvPr>
        </p:nvSpPr>
        <p:spPr>
          <a:xfrm>
            <a:off x="3101197" y="3552677"/>
            <a:ext cx="1874874" cy="2848123"/>
          </a:xfrm>
        </p:spPr>
        <p:txBody>
          <a:bodyPr/>
          <a:lstStyle/>
          <a:p>
            <a:r>
              <a:rPr lang="en-US"/>
              <a:t>Click icon to add picture</a:t>
            </a:r>
            <a:endParaRPr lang="en-US" dirty="0"/>
          </a:p>
        </p:txBody>
      </p:sp>
      <p:sp>
        <p:nvSpPr>
          <p:cNvPr id="23" name="Picture Placeholder 20">
            <a:extLst>
              <a:ext uri="{FF2B5EF4-FFF2-40B4-BE49-F238E27FC236}">
                <a16:creationId xmlns:a16="http://schemas.microsoft.com/office/drawing/2014/main" id="{BF83C6B7-5484-4586-8830-098BDCD9C987}"/>
              </a:ext>
            </a:extLst>
          </p:cNvPr>
          <p:cNvSpPr>
            <a:spLocks noGrp="1"/>
          </p:cNvSpPr>
          <p:nvPr>
            <p:ph type="pic" sz="quarter" idx="13"/>
          </p:nvPr>
        </p:nvSpPr>
        <p:spPr>
          <a:xfrm>
            <a:off x="5166324" y="3552677"/>
            <a:ext cx="1874874" cy="2848123"/>
          </a:xfrm>
        </p:spPr>
        <p:txBody>
          <a:bodyPr/>
          <a:lstStyle/>
          <a:p>
            <a:r>
              <a:rPr lang="en-US"/>
              <a:t>Click icon to add picture</a:t>
            </a:r>
          </a:p>
        </p:txBody>
      </p:sp>
      <p:sp>
        <p:nvSpPr>
          <p:cNvPr id="24" name="Picture Placeholder 20">
            <a:extLst>
              <a:ext uri="{FF2B5EF4-FFF2-40B4-BE49-F238E27FC236}">
                <a16:creationId xmlns:a16="http://schemas.microsoft.com/office/drawing/2014/main" id="{0C5663B1-EED6-4D80-A7C2-19E1366387A4}"/>
              </a:ext>
            </a:extLst>
          </p:cNvPr>
          <p:cNvSpPr>
            <a:spLocks noGrp="1"/>
          </p:cNvSpPr>
          <p:nvPr>
            <p:ph type="pic" sz="quarter" idx="14"/>
          </p:nvPr>
        </p:nvSpPr>
        <p:spPr>
          <a:xfrm>
            <a:off x="7239069" y="3552677"/>
            <a:ext cx="1874874" cy="2848123"/>
          </a:xfrm>
        </p:spPr>
        <p:txBody>
          <a:bodyPr/>
          <a:lstStyle/>
          <a:p>
            <a:r>
              <a:rPr lang="en-US"/>
              <a:t>Click icon to add picture</a:t>
            </a:r>
          </a:p>
        </p:txBody>
      </p:sp>
      <p:sp>
        <p:nvSpPr>
          <p:cNvPr id="25" name="Picture Placeholder 20">
            <a:extLst>
              <a:ext uri="{FF2B5EF4-FFF2-40B4-BE49-F238E27FC236}">
                <a16:creationId xmlns:a16="http://schemas.microsoft.com/office/drawing/2014/main" id="{D21E7B61-407B-40A7-9AF6-0D7E7106BCFC}"/>
              </a:ext>
            </a:extLst>
          </p:cNvPr>
          <p:cNvSpPr>
            <a:spLocks noGrp="1"/>
          </p:cNvSpPr>
          <p:nvPr>
            <p:ph type="pic" sz="quarter" idx="15"/>
          </p:nvPr>
        </p:nvSpPr>
        <p:spPr>
          <a:xfrm>
            <a:off x="9296046" y="3552677"/>
            <a:ext cx="1874874" cy="2848123"/>
          </a:xfrm>
        </p:spPr>
        <p:txBody>
          <a:bodyPr/>
          <a:lstStyle/>
          <a:p>
            <a:r>
              <a:rPr lang="en-US"/>
              <a:t>Click icon to add picture</a:t>
            </a:r>
          </a:p>
        </p:txBody>
      </p:sp>
      <p:sp>
        <p:nvSpPr>
          <p:cNvPr id="30" name="Date Placeholder 3">
            <a:extLst>
              <a:ext uri="{FF2B5EF4-FFF2-40B4-BE49-F238E27FC236}">
                <a16:creationId xmlns:a16="http://schemas.microsoft.com/office/drawing/2014/main" id="{415C3ACC-5A8A-46E6-BA0D-90ADD27E2F85}"/>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AD2DF6D-B715-4785-8DEA-9165C638CF44}" type="datetime1">
              <a:rPr lang="en-US" smtClean="0"/>
              <a:t>5/22/2023</a:t>
            </a:fld>
            <a:endParaRPr lang="en-US" dirty="0"/>
          </a:p>
        </p:txBody>
      </p:sp>
      <p:sp>
        <p:nvSpPr>
          <p:cNvPr id="31" name="Slide Number Placeholder 5">
            <a:extLst>
              <a:ext uri="{FF2B5EF4-FFF2-40B4-BE49-F238E27FC236}">
                <a16:creationId xmlns:a16="http://schemas.microsoft.com/office/drawing/2014/main" id="{0D00A5C2-DCEE-4CB3-9307-61EB88B1D59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E3E8CB70-B054-4294-AD29-EE7A75C723E5}"/>
              </a:ext>
            </a:extLst>
          </p:cNvPr>
          <p:cNvSpPr>
            <a:spLocks noGrp="1"/>
          </p:cNvSpPr>
          <p:nvPr>
            <p:ph type="title"/>
          </p:nvPr>
        </p:nvSpPr>
        <p:spPr>
          <a:xfrm>
            <a:off x="1051560" y="651507"/>
            <a:ext cx="8991563" cy="1005839"/>
          </a:xfrm>
        </p:spPr>
        <p:txBody>
          <a:bodyPr vert="horz" lIns="91440" tIns="45720" rIns="91440" bIns="45720" rtlCol="0" anchor="ctr">
            <a:noAutofit/>
          </a:bodyPr>
          <a:lstStyle>
            <a:lvl1pPr>
              <a:lnSpc>
                <a:spcPct val="90000"/>
              </a:lnSpc>
              <a:defRPr lang="en-US">
                <a:solidFill>
                  <a:schemeClr val="accent2">
                    <a:lumMod val="50000"/>
                  </a:schemeClr>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
        <p:nvSpPr>
          <p:cNvPr id="4" name="Text Placeholder 3">
            <a:extLst>
              <a:ext uri="{FF2B5EF4-FFF2-40B4-BE49-F238E27FC236}">
                <a16:creationId xmlns:a16="http://schemas.microsoft.com/office/drawing/2014/main" id="{28E0D608-4E7A-4014-9F62-CB43A0C83943}"/>
              </a:ext>
            </a:extLst>
          </p:cNvPr>
          <p:cNvSpPr>
            <a:spLocks noGrp="1"/>
          </p:cNvSpPr>
          <p:nvPr>
            <p:ph type="body" sz="quarter" idx="16" hasCustomPrompt="1"/>
          </p:nvPr>
        </p:nvSpPr>
        <p:spPr>
          <a:xfrm>
            <a:off x="1036638" y="2717800"/>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6" name="Text Placeholder 3">
            <a:extLst>
              <a:ext uri="{FF2B5EF4-FFF2-40B4-BE49-F238E27FC236}">
                <a16:creationId xmlns:a16="http://schemas.microsoft.com/office/drawing/2014/main" id="{9C3A63B0-4EEA-45BC-A016-5FDA0969EA00}"/>
              </a:ext>
            </a:extLst>
          </p:cNvPr>
          <p:cNvSpPr>
            <a:spLocks noGrp="1"/>
          </p:cNvSpPr>
          <p:nvPr>
            <p:ph type="body" sz="quarter" idx="17" hasCustomPrompt="1"/>
          </p:nvPr>
        </p:nvSpPr>
        <p:spPr>
          <a:xfrm>
            <a:off x="308610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7" name="Text Placeholder 3">
            <a:extLst>
              <a:ext uri="{FF2B5EF4-FFF2-40B4-BE49-F238E27FC236}">
                <a16:creationId xmlns:a16="http://schemas.microsoft.com/office/drawing/2014/main" id="{7080679B-5220-4478-B631-7112F870B7AC}"/>
              </a:ext>
            </a:extLst>
          </p:cNvPr>
          <p:cNvSpPr>
            <a:spLocks noGrp="1"/>
          </p:cNvSpPr>
          <p:nvPr>
            <p:ph type="body" sz="quarter" idx="18" hasCustomPrompt="1"/>
          </p:nvPr>
        </p:nvSpPr>
        <p:spPr>
          <a:xfrm>
            <a:off x="514350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8" name="Text Placeholder 3">
            <a:extLst>
              <a:ext uri="{FF2B5EF4-FFF2-40B4-BE49-F238E27FC236}">
                <a16:creationId xmlns:a16="http://schemas.microsoft.com/office/drawing/2014/main" id="{9E4F61A3-2797-46FB-ACA7-0443E3BBDD20}"/>
              </a:ext>
            </a:extLst>
          </p:cNvPr>
          <p:cNvSpPr>
            <a:spLocks noGrp="1"/>
          </p:cNvSpPr>
          <p:nvPr>
            <p:ph type="body" sz="quarter" idx="19" hasCustomPrompt="1"/>
          </p:nvPr>
        </p:nvSpPr>
        <p:spPr>
          <a:xfrm>
            <a:off x="723907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
        <p:nvSpPr>
          <p:cNvPr id="29" name="Text Placeholder 3">
            <a:extLst>
              <a:ext uri="{FF2B5EF4-FFF2-40B4-BE49-F238E27FC236}">
                <a16:creationId xmlns:a16="http://schemas.microsoft.com/office/drawing/2014/main" id="{14ED733B-1DE9-4FDC-BD5F-2BE3BB07C93E}"/>
              </a:ext>
            </a:extLst>
          </p:cNvPr>
          <p:cNvSpPr>
            <a:spLocks noGrp="1"/>
          </p:cNvSpPr>
          <p:nvPr>
            <p:ph type="body" sz="quarter" idx="20" hasCustomPrompt="1"/>
          </p:nvPr>
        </p:nvSpPr>
        <p:spPr>
          <a:xfrm>
            <a:off x="9304020" y="2718405"/>
            <a:ext cx="1866900" cy="711200"/>
          </a:xfrm>
        </p:spPr>
        <p:txBody>
          <a:bodyPr>
            <a:noAutofit/>
          </a:bodyPr>
          <a:lstStyle>
            <a:lvl1pPr marL="0" indent="0">
              <a:lnSpc>
                <a:spcPct val="100000"/>
              </a:lnSpc>
              <a:spcBef>
                <a:spcPts val="0"/>
              </a:spcBef>
              <a:buNone/>
              <a:defRPr sz="1800">
                <a:solidFill>
                  <a:schemeClr val="accent2">
                    <a:lumMod val="50000"/>
                  </a:schemeClr>
                </a:solidFill>
              </a:defRPr>
            </a:lvl1pPr>
            <a:lvl2pPr>
              <a:defRPr sz="1400"/>
            </a:lvl2pPr>
            <a:lvl3pPr>
              <a:defRPr sz="1400"/>
            </a:lvl3pPr>
            <a:lvl4pPr>
              <a:defRPr sz="1400"/>
            </a:lvl4pPr>
            <a:lvl5pPr>
              <a:defRPr sz="1400"/>
            </a:lvl5pPr>
          </a:lstStyle>
          <a:p>
            <a:pPr lvl="0"/>
            <a:r>
              <a:rPr lang="en-US" dirty="0"/>
              <a:t>Name</a:t>
            </a:r>
          </a:p>
          <a:p>
            <a:pPr lvl="0"/>
            <a:r>
              <a:rPr lang="en-US" dirty="0"/>
              <a:t>Title</a:t>
            </a:r>
          </a:p>
        </p:txBody>
      </p:sp>
    </p:spTree>
    <p:extLst>
      <p:ext uri="{BB962C8B-B14F-4D97-AF65-F5344CB8AC3E}">
        <p14:creationId xmlns:p14="http://schemas.microsoft.com/office/powerpoint/2010/main" val="24058580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1 Column">
    <p:bg>
      <p:bgPr>
        <a:solidFill>
          <a:schemeClr val="bg2"/>
        </a:solidFill>
        <a:effectLst/>
      </p:bgPr>
    </p:bg>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B275B11D-8F3F-472B-BBCC-A4F7415AC0A5}"/>
              </a:ext>
            </a:extLst>
          </p:cNvPr>
          <p:cNvSpPr>
            <a:spLocks noGrp="1"/>
          </p:cNvSpPr>
          <p:nvPr>
            <p:ph type="pic" sz="quarter" idx="10"/>
          </p:nvPr>
        </p:nvSpPr>
        <p:spPr>
          <a:xfrm>
            <a:off x="1028700" y="3543300"/>
            <a:ext cx="3924300" cy="3314700"/>
          </a:xfrm>
        </p:spPr>
        <p:txBody>
          <a:bodyPr/>
          <a:lstStyle/>
          <a:p>
            <a:r>
              <a:rPr lang="en-US"/>
              <a:t>Click icon to add picture</a:t>
            </a:r>
          </a:p>
        </p:txBody>
      </p:sp>
      <p:sp>
        <p:nvSpPr>
          <p:cNvPr id="6" name="Content Placeholder 2">
            <a:extLst>
              <a:ext uri="{FF2B5EF4-FFF2-40B4-BE49-F238E27FC236}">
                <a16:creationId xmlns:a16="http://schemas.microsoft.com/office/drawing/2014/main" id="{99F0629D-1A5F-4F4F-90D6-430379624EFF}"/>
              </a:ext>
            </a:extLst>
          </p:cNvPr>
          <p:cNvSpPr>
            <a:spLocks noGrp="1"/>
          </p:cNvSpPr>
          <p:nvPr>
            <p:ph idx="4294967295"/>
          </p:nvPr>
        </p:nvSpPr>
        <p:spPr>
          <a:xfrm>
            <a:off x="6191250" y="1981200"/>
            <a:ext cx="4972050" cy="4473575"/>
          </a:xfrm>
        </p:spPr>
        <p:txBody>
          <a:bodyPr>
            <a:normAutofit/>
          </a:bodyPr>
          <a:lstStyle>
            <a:lvl1pPr marL="0" indent="0">
              <a:buNone/>
              <a:defRPr/>
            </a:lvl1pPr>
          </a:lstStyle>
          <a:p>
            <a:pPr lvl="0"/>
            <a:r>
              <a:rPr lang="en-US" sz="1600">
                <a:solidFill>
                  <a:schemeClr val="tx2">
                    <a:lumMod val="50000"/>
                  </a:schemeClr>
                </a:solidFill>
                <a:latin typeface="Biome Light" panose="020B0303030204020804" pitchFamily="34" charset="0"/>
                <a:cs typeface="Biome Light" panose="020B0303030204020804" pitchFamily="34" charset="0"/>
              </a:rPr>
              <a:t>Click to edit Master text styles</a:t>
            </a:r>
          </a:p>
        </p:txBody>
      </p:sp>
      <p:sp>
        <p:nvSpPr>
          <p:cNvPr id="17" name="Date Placeholder 3">
            <a:extLst>
              <a:ext uri="{FF2B5EF4-FFF2-40B4-BE49-F238E27FC236}">
                <a16:creationId xmlns:a16="http://schemas.microsoft.com/office/drawing/2014/main" id="{218C063B-0EE9-4FD5-A116-241C245452A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37AE72A-09B6-4D56-855D-4360BD347914}" type="datetime1">
              <a:rPr lang="en-US" smtClean="0"/>
              <a:t>5/22/2023</a:t>
            </a:fld>
            <a:endParaRPr lang="en-US" dirty="0"/>
          </a:p>
        </p:txBody>
      </p:sp>
      <p:sp>
        <p:nvSpPr>
          <p:cNvPr id="18" name="Slide Number Placeholder 5">
            <a:extLst>
              <a:ext uri="{FF2B5EF4-FFF2-40B4-BE49-F238E27FC236}">
                <a16:creationId xmlns:a16="http://schemas.microsoft.com/office/drawing/2014/main" id="{D417B369-6569-4DCC-B684-BE1A7C5D0B8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4AEEC1A7-43C3-481E-95D0-5616242E1A01}"/>
              </a:ext>
            </a:extLst>
          </p:cNvPr>
          <p:cNvSpPr>
            <a:spLocks noGrp="1"/>
          </p:cNvSpPr>
          <p:nvPr>
            <p:ph type="title" hasCustomPrompt="1"/>
          </p:nvPr>
        </p:nvSpPr>
        <p:spPr>
          <a:xfrm>
            <a:off x="895534" y="539225"/>
            <a:ext cx="3924300" cy="2434386"/>
          </a:xfrm>
        </p:spPr>
        <p:txBody>
          <a:bodyPr vert="horz" lIns="91440" tIns="45720" rIns="91440" bIns="45720" rtlCol="0" anchor="ctr">
            <a:normAutofit/>
          </a:bodyPr>
          <a:lstStyle>
            <a:lvl1pPr>
              <a:defRPr lang="en-US" sz="7200">
                <a:solidFill>
                  <a:schemeClr val="accent2">
                    <a:lumMod val="50000"/>
                  </a:schemeClr>
                </a:solidFill>
                <a:latin typeface="+mn-lt"/>
                <a:ea typeface="+mn-ea"/>
                <a:cs typeface="+mn-cs"/>
              </a:defRPr>
            </a:lvl1pPr>
          </a:lstStyle>
          <a:p>
            <a:pPr lvl="0"/>
            <a:r>
              <a:rPr lang="en-US" dirty="0"/>
              <a:t>Click to add title</a:t>
            </a:r>
          </a:p>
        </p:txBody>
      </p:sp>
      <p:cxnSp>
        <p:nvCxnSpPr>
          <p:cNvPr id="3" name="Straight Connector 2">
            <a:extLst>
              <a:ext uri="{FF2B5EF4-FFF2-40B4-BE49-F238E27FC236}">
                <a16:creationId xmlns:a16="http://schemas.microsoft.com/office/drawing/2014/main" id="{DC6CF0E0-8FF2-4FE7-AC69-85BEFA656508}"/>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5107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1"/>
        </a:solidFill>
        <a:effectLst/>
      </p:bgPr>
    </p:b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337C3D7-7DDB-42A8-901A-EC153DD27458}"/>
              </a:ext>
            </a:extLst>
          </p:cNvPr>
          <p:cNvSpPr>
            <a:spLocks noGrp="1"/>
          </p:cNvSpPr>
          <p:nvPr>
            <p:ph type="pic" sz="quarter" idx="10"/>
          </p:nvPr>
        </p:nvSpPr>
        <p:spPr>
          <a:xfrm>
            <a:off x="6210300" y="0"/>
            <a:ext cx="4953000" cy="3302000"/>
          </a:xfrm>
        </p:spPr>
        <p:txBody>
          <a:bodyPr/>
          <a:lstStyle/>
          <a:p>
            <a:r>
              <a:rPr lang="en-US"/>
              <a:t>Click icon to add picture</a:t>
            </a:r>
          </a:p>
        </p:txBody>
      </p:sp>
      <p:sp>
        <p:nvSpPr>
          <p:cNvPr id="10" name="Content Placeholder 2">
            <a:extLst>
              <a:ext uri="{FF2B5EF4-FFF2-40B4-BE49-F238E27FC236}">
                <a16:creationId xmlns:a16="http://schemas.microsoft.com/office/drawing/2014/main" id="{27B95226-A076-4D55-B408-1389A2F8C7A0}"/>
              </a:ext>
            </a:extLst>
          </p:cNvPr>
          <p:cNvSpPr>
            <a:spLocks noGrp="1"/>
          </p:cNvSpPr>
          <p:nvPr>
            <p:ph idx="4294967295" hasCustomPrompt="1"/>
          </p:nvPr>
        </p:nvSpPr>
        <p:spPr>
          <a:xfrm>
            <a:off x="1028700" y="3556002"/>
            <a:ext cx="3108960" cy="2286000"/>
          </a:xfrm>
        </p:spPr>
        <p:txBody>
          <a:bodyPr>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US" sz="1400" dirty="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endParaRPr lang="en-US"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14" name="Content Placeholder 2">
            <a:extLst>
              <a:ext uri="{FF2B5EF4-FFF2-40B4-BE49-F238E27FC236}">
                <a16:creationId xmlns:a16="http://schemas.microsoft.com/office/drawing/2014/main" id="{86673F10-179D-4539-AA33-AE34EC0457EF}"/>
              </a:ext>
            </a:extLst>
          </p:cNvPr>
          <p:cNvSpPr>
            <a:spLocks noGrp="1"/>
          </p:cNvSpPr>
          <p:nvPr>
            <p:ph idx="4294967295" hasCustomPrompt="1"/>
          </p:nvPr>
        </p:nvSpPr>
        <p:spPr>
          <a:xfrm>
            <a:off x="4541520" y="3556001"/>
            <a:ext cx="3108960" cy="2285999"/>
          </a:xfrm>
        </p:spPr>
        <p:txBody>
          <a:bodyPr>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US" sz="1400" dirty="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endParaRPr lang="en-US"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19" name="Content Placeholder 2">
            <a:extLst>
              <a:ext uri="{FF2B5EF4-FFF2-40B4-BE49-F238E27FC236}">
                <a16:creationId xmlns:a16="http://schemas.microsoft.com/office/drawing/2014/main" id="{EB6CFC30-1A59-4D28-9E30-0FF7D632C6A2}"/>
              </a:ext>
            </a:extLst>
          </p:cNvPr>
          <p:cNvSpPr>
            <a:spLocks noGrp="1"/>
          </p:cNvSpPr>
          <p:nvPr>
            <p:ph idx="4294967295" hasCustomPrompt="1"/>
          </p:nvPr>
        </p:nvSpPr>
        <p:spPr>
          <a:xfrm>
            <a:off x="8054340" y="3556001"/>
            <a:ext cx="3108960" cy="2285999"/>
          </a:xfrm>
        </p:spPr>
        <p:txBody>
          <a:bodyPr>
            <a:normAutofit/>
          </a:bodyPr>
          <a:lstStyle>
            <a:lvl1pPr>
              <a:defRPr>
                <a:solidFill>
                  <a:schemeClr val="accent2">
                    <a:lumMod val="50000"/>
                  </a:schemeClr>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US" sz="1400" dirty="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endParaRPr lang="en-US" sz="1600" dirty="0">
              <a:solidFill>
                <a:schemeClr val="tx2">
                  <a:lumMod val="50000"/>
                </a:schemeClr>
              </a:solidFill>
              <a:latin typeface="Biome Light" panose="020B0303030204020804" pitchFamily="34" charset="0"/>
              <a:cs typeface="Biome Light" panose="020B0303030204020804" pitchFamily="34" charset="0"/>
            </a:endParaRPr>
          </a:p>
        </p:txBody>
      </p:sp>
      <p:sp>
        <p:nvSpPr>
          <p:cNvPr id="24" name="Date Placeholder 3">
            <a:extLst>
              <a:ext uri="{FF2B5EF4-FFF2-40B4-BE49-F238E27FC236}">
                <a16:creationId xmlns:a16="http://schemas.microsoft.com/office/drawing/2014/main" id="{C4F3CC75-F9FA-4F77-9DD5-7E6C0F5C9829}"/>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199D1A0-04AB-4DD4-B9DB-BDEC5E64C94C}" type="datetime1">
              <a:rPr lang="en-US" smtClean="0"/>
              <a:t>5/22/2023</a:t>
            </a:fld>
            <a:endParaRPr lang="en-US" dirty="0"/>
          </a:p>
        </p:txBody>
      </p:sp>
      <p:sp>
        <p:nvSpPr>
          <p:cNvPr id="25" name="Slide Number Placeholder 5">
            <a:extLst>
              <a:ext uri="{FF2B5EF4-FFF2-40B4-BE49-F238E27FC236}">
                <a16:creationId xmlns:a16="http://schemas.microsoft.com/office/drawing/2014/main" id="{93B5B65C-5DE0-4F81-8115-758CDB591FA7}"/>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11" name="Title 1">
            <a:extLst>
              <a:ext uri="{FF2B5EF4-FFF2-40B4-BE49-F238E27FC236}">
                <a16:creationId xmlns:a16="http://schemas.microsoft.com/office/drawing/2014/main" id="{EF4A2ACE-2D85-4F78-818F-BBA6F6F0CC53}"/>
              </a:ext>
            </a:extLst>
          </p:cNvPr>
          <p:cNvSpPr>
            <a:spLocks noGrp="1"/>
          </p:cNvSpPr>
          <p:nvPr>
            <p:ph type="title" hasCustomPrompt="1"/>
          </p:nvPr>
        </p:nvSpPr>
        <p:spPr>
          <a:xfrm>
            <a:off x="895530" y="539225"/>
            <a:ext cx="3924300" cy="2434386"/>
          </a:xfrm>
        </p:spPr>
        <p:txBody>
          <a:bodyPr vert="horz" lIns="91440" tIns="45720" rIns="91440" bIns="45720" rtlCol="0" anchor="ctr">
            <a:normAutofit/>
          </a:bodyPr>
          <a:lstStyle>
            <a:lvl1pPr>
              <a:defRPr lang="en-US" sz="7200" dirty="0">
                <a:solidFill>
                  <a:schemeClr val="accent2">
                    <a:lumMod val="50000"/>
                  </a:schemeClr>
                </a:solidFill>
                <a:latin typeface="+mn-lt"/>
                <a:ea typeface="+mn-ea"/>
                <a:cs typeface="+mn-cs"/>
              </a:defRPr>
            </a:lvl1pPr>
          </a:lstStyle>
          <a:p>
            <a:pPr marL="0" lvl="0" indent="0">
              <a:spcBef>
                <a:spcPts val="1000"/>
              </a:spcBef>
              <a:buFont typeface="Arial" panose="020B0604020202020204" pitchFamily="34" charset="0"/>
            </a:pPr>
            <a:r>
              <a:rPr lang="en-US" dirty="0"/>
              <a:t>Click to add title</a:t>
            </a:r>
          </a:p>
        </p:txBody>
      </p:sp>
      <p:cxnSp>
        <p:nvCxnSpPr>
          <p:cNvPr id="3" name="Straight Connector 2">
            <a:extLst>
              <a:ext uri="{FF2B5EF4-FFF2-40B4-BE49-F238E27FC236}">
                <a16:creationId xmlns:a16="http://schemas.microsoft.com/office/drawing/2014/main" id="{E4DCD8D3-DF79-446E-9961-5797EE888B4C}"/>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9200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2"/>
        </a:solidFill>
        <a:effectLst/>
      </p:bgPr>
    </p:bg>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FCB4EDDC-C544-421C-905C-A4D40D98A51D}"/>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F53EA80-260A-4EE9-83BB-E6DD04DEA906}" type="datetime1">
              <a:rPr lang="en-US" smtClean="0"/>
              <a:t>5/22/2023</a:t>
            </a:fld>
            <a:endParaRPr lang="en-US" dirty="0"/>
          </a:p>
        </p:txBody>
      </p:sp>
      <p:sp>
        <p:nvSpPr>
          <p:cNvPr id="16" name="Slide Number Placeholder 5">
            <a:extLst>
              <a:ext uri="{FF2B5EF4-FFF2-40B4-BE49-F238E27FC236}">
                <a16:creationId xmlns:a16="http://schemas.microsoft.com/office/drawing/2014/main" id="{D9CBFDBF-2D2B-469A-9B2F-72F90474FB6D}"/>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2" name="Title 1">
            <a:extLst>
              <a:ext uri="{FF2B5EF4-FFF2-40B4-BE49-F238E27FC236}">
                <a16:creationId xmlns:a16="http://schemas.microsoft.com/office/drawing/2014/main" id="{E1BA55D6-2810-4163-9D43-FEDA674E2D4C}"/>
              </a:ext>
            </a:extLst>
          </p:cNvPr>
          <p:cNvSpPr>
            <a:spLocks noGrp="1"/>
          </p:cNvSpPr>
          <p:nvPr>
            <p:ph type="title" hasCustomPrompt="1"/>
          </p:nvPr>
        </p:nvSpPr>
        <p:spPr>
          <a:xfrm>
            <a:off x="896829" y="573503"/>
            <a:ext cx="10156826" cy="1369591"/>
          </a:xfrm>
        </p:spPr>
        <p:txBody>
          <a:bodyPr vert="horz" lIns="91440" tIns="45720" rIns="91440" bIns="45720" rtlCol="0" anchor="ctr">
            <a:noAutofit/>
          </a:bodyPr>
          <a:lstStyle>
            <a:lvl1pPr>
              <a:defRPr lang="en-US" sz="7200">
                <a:solidFill>
                  <a:schemeClr val="accent2">
                    <a:lumMod val="50000"/>
                  </a:schemeClr>
                </a:solidFill>
                <a:latin typeface="+mn-lt"/>
                <a:ea typeface="+mn-ea"/>
                <a:cs typeface="+mn-cs"/>
              </a:defRPr>
            </a:lvl1pPr>
          </a:lstStyle>
          <a:p>
            <a:pPr lvl="0"/>
            <a:r>
              <a:rPr lang="en-US" dirty="0"/>
              <a:t>Click to add title</a:t>
            </a:r>
          </a:p>
        </p:txBody>
      </p:sp>
      <p:cxnSp>
        <p:nvCxnSpPr>
          <p:cNvPr id="3" name="Straight Connector 2">
            <a:extLst>
              <a:ext uri="{FF2B5EF4-FFF2-40B4-BE49-F238E27FC236}">
                <a16:creationId xmlns:a16="http://schemas.microsoft.com/office/drawing/2014/main" id="{C9E87E0B-D644-4037-B322-715C648BAD3B}"/>
              </a:ext>
            </a:extLst>
          </p:cNvPr>
          <p:cNvCxnSpPr>
            <a:cxnSpLocks/>
          </p:cNvCxnSpPr>
          <p:nvPr userDrawn="1"/>
        </p:nvCxnSpPr>
        <p:spPr>
          <a:xfrm>
            <a:off x="1028700" y="457211"/>
            <a:ext cx="114299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64195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act">
    <p:bg>
      <p:bgPr>
        <a:solidFill>
          <a:schemeClr val="bg2"/>
        </a:solidFill>
        <a:effectLst/>
      </p:bgPr>
    </p:bg>
    <p:spTree>
      <p:nvGrpSpPr>
        <p:cNvPr id="1" name=""/>
        <p:cNvGrpSpPr/>
        <p:nvPr/>
      </p:nvGrpSpPr>
      <p:grpSpPr>
        <a:xfrm>
          <a:off x="0" y="0"/>
          <a:ext cx="0" cy="0"/>
          <a:chOff x="0" y="0"/>
          <a:chExt cx="0" cy="0"/>
        </a:xfrm>
      </p:grpSpPr>
      <p:sp>
        <p:nvSpPr>
          <p:cNvPr id="9" name="Picture Placeholder 15">
            <a:extLst>
              <a:ext uri="{FF2B5EF4-FFF2-40B4-BE49-F238E27FC236}">
                <a16:creationId xmlns:a16="http://schemas.microsoft.com/office/drawing/2014/main" id="{940246AD-CE4F-4FD8-BCF6-5BA9ED62ACDA}"/>
              </a:ext>
            </a:extLst>
          </p:cNvPr>
          <p:cNvSpPr>
            <a:spLocks noGrp="1"/>
          </p:cNvSpPr>
          <p:nvPr>
            <p:ph type="pic" sz="quarter" idx="11"/>
          </p:nvPr>
        </p:nvSpPr>
        <p:spPr>
          <a:xfrm>
            <a:off x="6210300" y="3543302"/>
            <a:ext cx="4953000" cy="2849562"/>
          </a:xfrm>
        </p:spPr>
        <p:txBody>
          <a:bodyPr/>
          <a:lstStyle/>
          <a:p>
            <a:r>
              <a:rPr lang="en-US"/>
              <a:t>Click icon to add picture</a:t>
            </a:r>
            <a:endParaRPr lang="en-US" dirty="0"/>
          </a:p>
        </p:txBody>
      </p:sp>
      <p:sp>
        <p:nvSpPr>
          <p:cNvPr id="10" name="Picture Placeholder 13">
            <a:extLst>
              <a:ext uri="{FF2B5EF4-FFF2-40B4-BE49-F238E27FC236}">
                <a16:creationId xmlns:a16="http://schemas.microsoft.com/office/drawing/2014/main" id="{F8ECBB79-D5D3-4ECE-99F9-1B6834629E46}"/>
              </a:ext>
            </a:extLst>
          </p:cNvPr>
          <p:cNvSpPr>
            <a:spLocks noGrp="1"/>
          </p:cNvSpPr>
          <p:nvPr>
            <p:ph type="pic" sz="quarter" idx="10"/>
          </p:nvPr>
        </p:nvSpPr>
        <p:spPr>
          <a:xfrm>
            <a:off x="6210300" y="465138"/>
            <a:ext cx="4953000" cy="2849562"/>
          </a:xfrm>
        </p:spPr>
        <p:txBody>
          <a:bodyPr/>
          <a:lstStyle/>
          <a:p>
            <a:r>
              <a:rPr lang="en-US"/>
              <a:t>Click icon to add picture</a:t>
            </a:r>
            <a:endParaRPr lang="en-US" dirty="0"/>
          </a:p>
        </p:txBody>
      </p:sp>
      <p:sp>
        <p:nvSpPr>
          <p:cNvPr id="11" name="Text Placeholder 22">
            <a:extLst>
              <a:ext uri="{FF2B5EF4-FFF2-40B4-BE49-F238E27FC236}">
                <a16:creationId xmlns:a16="http://schemas.microsoft.com/office/drawing/2014/main" id="{C667C6DE-A3D4-4738-B7FC-43FB39FD7A28}"/>
              </a:ext>
            </a:extLst>
          </p:cNvPr>
          <p:cNvSpPr>
            <a:spLocks noGrp="1"/>
          </p:cNvSpPr>
          <p:nvPr>
            <p:ph type="body" sz="quarter" idx="15" hasCustomPrompt="1"/>
          </p:nvPr>
        </p:nvSpPr>
        <p:spPr>
          <a:xfrm>
            <a:off x="761917" y="517972"/>
            <a:ext cx="2956560" cy="1333500"/>
          </a:xfrm>
        </p:spPr>
        <p:txBody>
          <a:bodyPr>
            <a:noAutofit/>
          </a:bodyPr>
          <a:lstStyle>
            <a:lvl1pPr marL="0" indent="0">
              <a:lnSpc>
                <a:spcPct val="90000"/>
              </a:lnSpc>
              <a:buNone/>
              <a:defRPr sz="8800" b="1">
                <a:solidFill>
                  <a:schemeClr val="bg1"/>
                </a:solidFill>
              </a:defRPr>
            </a:lvl1pPr>
          </a:lstStyle>
          <a:p>
            <a:pPr lvl="0"/>
            <a:r>
              <a:rPr lang="en-US" dirty="0"/>
              <a:t>01</a:t>
            </a:r>
          </a:p>
        </p:txBody>
      </p:sp>
      <p:sp>
        <p:nvSpPr>
          <p:cNvPr id="12" name="Text Placeholder 18">
            <a:extLst>
              <a:ext uri="{FF2B5EF4-FFF2-40B4-BE49-F238E27FC236}">
                <a16:creationId xmlns:a16="http://schemas.microsoft.com/office/drawing/2014/main" id="{12C18C04-19C8-4ECC-83E8-6E65128CEF48}"/>
              </a:ext>
            </a:extLst>
          </p:cNvPr>
          <p:cNvSpPr>
            <a:spLocks noGrp="1"/>
          </p:cNvSpPr>
          <p:nvPr>
            <p:ph type="body" sz="quarter" idx="13"/>
          </p:nvPr>
        </p:nvSpPr>
        <p:spPr>
          <a:xfrm>
            <a:off x="1040130" y="2009776"/>
            <a:ext cx="3924300" cy="2849562"/>
          </a:xfrm>
        </p:spPr>
        <p:txBody>
          <a:bodyPr>
            <a:normAutofit/>
          </a:bodyPr>
          <a:lstStyle>
            <a:lvl1pPr marL="0" indent="0">
              <a:buNone/>
              <a:defRPr sz="1600">
                <a:solidFill>
                  <a:schemeClr val="tx2">
                    <a:lumMod val="50000"/>
                  </a:schemeClr>
                </a:solidFill>
              </a:defRPr>
            </a:lvl1pPr>
            <a:lvl2pPr marL="457200" indent="0">
              <a:buNone/>
              <a:defRPr sz="2000">
                <a:solidFill>
                  <a:schemeClr val="tx2">
                    <a:lumMod val="50000"/>
                  </a:schemeClr>
                </a:solidFill>
              </a:defRPr>
            </a:lvl2pPr>
            <a:lvl3pPr marL="914400" indent="0">
              <a:buNone/>
              <a:defRPr sz="1800">
                <a:solidFill>
                  <a:schemeClr val="tx2">
                    <a:lumMod val="50000"/>
                  </a:schemeClr>
                </a:solidFill>
              </a:defRPr>
            </a:lvl3pPr>
            <a:lvl4pPr marL="1371600" indent="0">
              <a:buNone/>
              <a:defRPr sz="1600">
                <a:solidFill>
                  <a:schemeClr val="tx2">
                    <a:lumMod val="50000"/>
                  </a:schemeClr>
                </a:solidFill>
              </a:defRPr>
            </a:lvl4pPr>
            <a:lvl5pPr marL="1828800" indent="0">
              <a:buNone/>
              <a:defRPr sz="1600">
                <a:solidFill>
                  <a:schemeClr val="tx2">
                    <a:lumMod val="50000"/>
                  </a:schemeClr>
                </a:solidFill>
              </a:defRPr>
            </a:lvl5pPr>
          </a:lstStyle>
          <a:p>
            <a:pPr lvl="0"/>
            <a:r>
              <a:rPr lang="en-US"/>
              <a:t>Click to edit Master text styles</a:t>
            </a:r>
          </a:p>
        </p:txBody>
      </p:sp>
      <p:sp>
        <p:nvSpPr>
          <p:cNvPr id="15" name="Text Placeholder 14">
            <a:extLst>
              <a:ext uri="{FF2B5EF4-FFF2-40B4-BE49-F238E27FC236}">
                <a16:creationId xmlns:a16="http://schemas.microsoft.com/office/drawing/2014/main" id="{4D14E5D8-EB42-4C87-B4AE-4746909A2D33}"/>
              </a:ext>
            </a:extLst>
          </p:cNvPr>
          <p:cNvSpPr>
            <a:spLocks noGrp="1"/>
          </p:cNvSpPr>
          <p:nvPr>
            <p:ph type="body" sz="quarter" idx="16"/>
          </p:nvPr>
        </p:nvSpPr>
        <p:spPr>
          <a:xfrm>
            <a:off x="1039813" y="5067300"/>
            <a:ext cx="3913187" cy="1319213"/>
          </a:xfrm>
        </p:spPr>
        <p:txBody>
          <a:bodyPr>
            <a:normAutofit/>
          </a:bodyPr>
          <a:lstStyle>
            <a:lvl1pPr>
              <a:defRPr lang="en-US" sz="1600" kern="1200" dirty="0" smtClean="0">
                <a:solidFill>
                  <a:schemeClr val="tx2">
                    <a:lumMod val="50000"/>
                  </a:schemeClr>
                </a:solidFill>
                <a:latin typeface="+mn-lt"/>
                <a:ea typeface="+mn-ea"/>
                <a:cs typeface="+mn-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20" name="Date Placeholder 3">
            <a:extLst>
              <a:ext uri="{FF2B5EF4-FFF2-40B4-BE49-F238E27FC236}">
                <a16:creationId xmlns:a16="http://schemas.microsoft.com/office/drawing/2014/main" id="{0649945F-7BBD-4042-AA34-709CE3402EEC}"/>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CD80274-DEF2-4F5D-8F74-69D0554CED55}" type="datetime1">
              <a:rPr lang="en-US" smtClean="0"/>
              <a:t>5/22/2023</a:t>
            </a:fld>
            <a:endParaRPr lang="en-US" dirty="0"/>
          </a:p>
        </p:txBody>
      </p:sp>
      <p:sp>
        <p:nvSpPr>
          <p:cNvPr id="21" name="Slide Number Placeholder 5">
            <a:extLst>
              <a:ext uri="{FF2B5EF4-FFF2-40B4-BE49-F238E27FC236}">
                <a16:creationId xmlns:a16="http://schemas.microsoft.com/office/drawing/2014/main" id="{51936C4A-DE5F-4BFE-AED0-47E48CD4605C}"/>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
        <p:nvSpPr>
          <p:cNvPr id="14" name="Title 1">
            <a:extLst>
              <a:ext uri="{FF2B5EF4-FFF2-40B4-BE49-F238E27FC236}">
                <a16:creationId xmlns:a16="http://schemas.microsoft.com/office/drawing/2014/main" id="{F981B703-4F1F-41A6-AD71-3FFB2820FF1D}"/>
              </a:ext>
            </a:extLst>
          </p:cNvPr>
          <p:cNvSpPr>
            <a:spLocks noGrp="1"/>
          </p:cNvSpPr>
          <p:nvPr>
            <p:ph type="title" hasCustomPrompt="1"/>
          </p:nvPr>
        </p:nvSpPr>
        <p:spPr>
          <a:xfrm>
            <a:off x="1040130" y="465136"/>
            <a:ext cx="3935647" cy="1340615"/>
          </a:xfrm>
        </p:spPr>
        <p:txBody>
          <a:bodyPr vert="horz" lIns="91440" tIns="45720" rIns="91440" bIns="45720" rtlCol="0" anchor="ctr">
            <a:noAutofit/>
          </a:bodyPr>
          <a:lstStyle>
            <a:lvl1pPr>
              <a:defRPr lang="en-US" dirty="0">
                <a:solidFill>
                  <a:schemeClr val="tx2">
                    <a:lumMod val="50000"/>
                  </a:schemeClr>
                </a:solidFill>
                <a:latin typeface="+mn-lt"/>
                <a:ea typeface="+mn-ea"/>
                <a:cs typeface="+mn-cs"/>
              </a:defRPr>
            </a:lvl1pPr>
          </a:lstStyle>
          <a:p>
            <a:pPr marL="0" lvl="0" indent="0">
              <a:spcBef>
                <a:spcPts val="1000"/>
              </a:spcBef>
              <a:buFont typeface="Arial" panose="020B0604020202020204" pitchFamily="34" charset="0"/>
            </a:pPr>
            <a:r>
              <a:rPr lang="en-US" dirty="0"/>
              <a:t>Title</a:t>
            </a:r>
          </a:p>
        </p:txBody>
      </p:sp>
    </p:spTree>
    <p:extLst>
      <p:ext uri="{BB962C8B-B14F-4D97-AF65-F5344CB8AC3E}">
        <p14:creationId xmlns:p14="http://schemas.microsoft.com/office/powerpoint/2010/main" val="435165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133350" y="648698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E5577C8-AB8C-4B8A-A01F-113B16C4DCA3}" type="datetime1">
              <a:rPr lang="en-US" smtClean="0"/>
              <a:t>5/22/2023</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315450" y="6486982"/>
            <a:ext cx="2743200" cy="365125"/>
          </a:xfrm>
          <a:prstGeom prst="rect">
            <a:avLst/>
          </a:prstGeom>
        </p:spPr>
        <p:txBody>
          <a:bodyPr vert="horz" lIns="91440" tIns="45720" rIns="91440" bIns="45720" rtlCol="0" anchor="ctr"/>
          <a:lstStyle>
            <a:lvl1pPr algn="r">
              <a:defRPr sz="900">
                <a:solidFill>
                  <a:schemeClr val="tx1">
                    <a:tint val="75000"/>
                  </a:schemeClr>
                </a:solidFill>
                <a:latin typeface="Biome Light" panose="020B0303030204020804" pitchFamily="34" charset="0"/>
                <a:cs typeface="Biome Light" panose="020B03030302040208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60" r:id="rId6"/>
    <p:sldLayoutId id="2147483654" r:id="rId7"/>
    <p:sldLayoutId id="2147483659" r:id="rId8"/>
    <p:sldLayoutId id="2147483655" r:id="rId9"/>
    <p:sldLayoutId id="2147483656" r:id="rId10"/>
    <p:sldLayoutId id="2147483658" r:id="rId11"/>
    <p:sldLayoutId id="2147483657"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48" userDrawn="1">
          <p15:clr>
            <a:srgbClr val="F26B43"/>
          </p15:clr>
        </p15:guide>
        <p15:guide id="2" pos="1176" userDrawn="1">
          <p15:clr>
            <a:srgbClr val="F26B43"/>
          </p15:clr>
        </p15:guide>
        <p15:guide id="3" pos="1296" userDrawn="1">
          <p15:clr>
            <a:srgbClr val="F26B43"/>
          </p15:clr>
        </p15:guide>
        <p15:guide id="4" pos="1824" userDrawn="1">
          <p15:clr>
            <a:srgbClr val="F26B43"/>
          </p15:clr>
        </p15:guide>
        <p15:guide id="5" pos="1944" userDrawn="1">
          <p15:clr>
            <a:srgbClr val="F26B43"/>
          </p15:clr>
        </p15:guide>
        <p15:guide id="6" pos="2472" userDrawn="1">
          <p15:clr>
            <a:srgbClr val="F26B43"/>
          </p15:clr>
        </p15:guide>
        <p15:guide id="7" pos="2592" userDrawn="1">
          <p15:clr>
            <a:srgbClr val="F26B43"/>
          </p15:clr>
        </p15:guide>
        <p15:guide id="8" pos="3120" userDrawn="1">
          <p15:clr>
            <a:srgbClr val="F26B43"/>
          </p15:clr>
        </p15:guide>
        <p15:guide id="9" pos="3240" userDrawn="1">
          <p15:clr>
            <a:srgbClr val="F26B43"/>
          </p15:clr>
        </p15:guide>
        <p15:guide id="10" pos="3792" userDrawn="1">
          <p15:clr>
            <a:srgbClr val="F26B43"/>
          </p15:clr>
        </p15:guide>
        <p15:guide id="11" pos="3912" userDrawn="1">
          <p15:clr>
            <a:srgbClr val="F26B43"/>
          </p15:clr>
        </p15:guide>
        <p15:guide id="12" pos="4416" userDrawn="1">
          <p15:clr>
            <a:srgbClr val="F26B43"/>
          </p15:clr>
        </p15:guide>
        <p15:guide id="13" pos="4560" userDrawn="1">
          <p15:clr>
            <a:srgbClr val="F26B43"/>
          </p15:clr>
        </p15:guide>
        <p15:guide id="14" pos="5088" userDrawn="1">
          <p15:clr>
            <a:srgbClr val="F26B43"/>
          </p15:clr>
        </p15:guide>
        <p15:guide id="15" pos="5208" userDrawn="1">
          <p15:clr>
            <a:srgbClr val="F26B43"/>
          </p15:clr>
        </p15:guide>
        <p15:guide id="16" pos="5736" userDrawn="1">
          <p15:clr>
            <a:srgbClr val="F26B43"/>
          </p15:clr>
        </p15:guide>
        <p15:guide id="17" pos="5856" userDrawn="1">
          <p15:clr>
            <a:srgbClr val="F26B43"/>
          </p15:clr>
        </p15:guide>
        <p15:guide id="18" pos="6384" userDrawn="1">
          <p15:clr>
            <a:srgbClr val="F26B43"/>
          </p15:clr>
        </p15:guide>
        <p15:guide id="19" pos="6504" userDrawn="1">
          <p15:clr>
            <a:srgbClr val="F26B43"/>
          </p15:clr>
        </p15:guide>
        <p15:guide id="20" pos="7032" userDrawn="1">
          <p15:clr>
            <a:srgbClr val="F26B43"/>
          </p15:clr>
        </p15:guide>
        <p15:guide id="21" orient="horz" pos="288" userDrawn="1">
          <p15:clr>
            <a:srgbClr val="F26B43"/>
          </p15:clr>
        </p15:guide>
        <p15:guide id="22" orient="horz" pos="1128" userDrawn="1">
          <p15:clr>
            <a:srgbClr val="F26B43"/>
          </p15:clr>
        </p15:guide>
        <p15:guide id="23" orient="horz" pos="1248" userDrawn="1">
          <p15:clr>
            <a:srgbClr val="F26B43"/>
          </p15:clr>
        </p15:guide>
        <p15:guide id="24" orient="horz" pos="2088" userDrawn="1">
          <p15:clr>
            <a:srgbClr val="F26B43"/>
          </p15:clr>
        </p15:guide>
        <p15:guide id="25" orient="horz" pos="2232" userDrawn="1">
          <p15:clr>
            <a:srgbClr val="F26B43"/>
          </p15:clr>
        </p15:guide>
        <p15:guide id="26" orient="horz" pos="3048" userDrawn="1">
          <p15:clr>
            <a:srgbClr val="F26B43"/>
          </p15:clr>
        </p15:guide>
        <p15:guide id="27" orient="horz" pos="3192" userDrawn="1">
          <p15:clr>
            <a:srgbClr val="F26B43"/>
          </p15:clr>
        </p15:guide>
        <p15:guide id="28" orient="horz" pos="403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F1EE"/>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467C95-DF23-40B9-B265-2E6F3DE29030}"/>
              </a:ext>
            </a:extLst>
          </p:cNvPr>
          <p:cNvSpPr>
            <a:spLocks noGrp="1"/>
          </p:cNvSpPr>
          <p:nvPr>
            <p:ph type="title"/>
          </p:nvPr>
        </p:nvSpPr>
        <p:spPr>
          <a:xfrm>
            <a:off x="467361" y="1058489"/>
            <a:ext cx="5628639" cy="2293621"/>
          </a:xfrm>
        </p:spPr>
        <p:txBody>
          <a:bodyPr>
            <a:noAutofit/>
          </a:bodyPr>
          <a:lstStyle/>
          <a:p>
            <a:r>
              <a:rPr lang="en-US" sz="5400" b="1" dirty="0">
                <a:solidFill>
                  <a:schemeClr val="bg1"/>
                </a:solidFill>
              </a:rPr>
              <a:t>Hospitality and Guest Services: </a:t>
            </a:r>
            <a:r>
              <a:rPr lang="en-US" sz="4000" b="1" dirty="0">
                <a:solidFill>
                  <a:srgbClr val="993300"/>
                </a:solidFill>
              </a:rPr>
              <a:t>DoubleTree by Hilton</a:t>
            </a:r>
            <a:endParaRPr lang="en-US" sz="5400" b="1" dirty="0">
              <a:solidFill>
                <a:srgbClr val="993300"/>
              </a:solidFill>
            </a:endParaRPr>
          </a:p>
        </p:txBody>
      </p:sp>
      <p:sp>
        <p:nvSpPr>
          <p:cNvPr id="18" name="Text Placeholder 17">
            <a:extLst>
              <a:ext uri="{FF2B5EF4-FFF2-40B4-BE49-F238E27FC236}">
                <a16:creationId xmlns:a16="http://schemas.microsoft.com/office/drawing/2014/main" id="{27A48A35-E5E4-4A5F-9F91-BAEA4F5DF21D}"/>
              </a:ext>
            </a:extLst>
          </p:cNvPr>
          <p:cNvSpPr>
            <a:spLocks noGrp="1"/>
          </p:cNvSpPr>
          <p:nvPr>
            <p:ph type="body" sz="quarter" idx="12"/>
          </p:nvPr>
        </p:nvSpPr>
        <p:spPr/>
        <p:txBody>
          <a:bodyPr/>
          <a:lstStyle/>
          <a:p>
            <a:r>
              <a:rPr lang="en-US" dirty="0"/>
              <a:t>Student Name: </a:t>
            </a:r>
            <a:r>
              <a:rPr lang="en-US" dirty="0" err="1"/>
              <a:t>Faruque</a:t>
            </a:r>
            <a:r>
              <a:rPr lang="en-US" dirty="0"/>
              <a:t> Ahmed </a:t>
            </a:r>
          </a:p>
          <a:p>
            <a:r>
              <a:rPr lang="en-US" dirty="0"/>
              <a:t>Student ID: 2235171</a:t>
            </a:r>
          </a:p>
        </p:txBody>
      </p:sp>
      <p:pic>
        <p:nvPicPr>
          <p:cNvPr id="10" name="Picture Placeholder 9" descr="Child writing on a notebook">
            <a:extLst>
              <a:ext uri="{FF2B5EF4-FFF2-40B4-BE49-F238E27FC236}">
                <a16:creationId xmlns:a16="http://schemas.microsoft.com/office/drawing/2014/main" id="{989DB536-6819-4D2C-B0DB-D6649F94F6C1}"/>
              </a:ext>
            </a:extLst>
          </p:cNvPr>
          <p:cNvPicPr>
            <a:picLocks noGrp="1" noChangeAspect="1"/>
          </p:cNvPicPr>
          <p:nvPr>
            <p:ph type="pic" sz="quarter" idx="11"/>
          </p:nvPr>
        </p:nvPicPr>
        <p:blipFill>
          <a:blip r:embed="rId3"/>
          <a:srcRect/>
          <a:stretch/>
        </p:blipFill>
        <p:spPr>
          <a:xfrm>
            <a:off x="6221413" y="0"/>
            <a:ext cx="4941887" cy="5726113"/>
          </a:xfrm>
        </p:spPr>
      </p:pic>
    </p:spTree>
    <p:extLst>
      <p:ext uri="{BB962C8B-B14F-4D97-AF65-F5344CB8AC3E}">
        <p14:creationId xmlns:p14="http://schemas.microsoft.com/office/powerpoint/2010/main" val="2259308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BEC46ADB-55E5-43DA-8E91-C49412A33045}"/>
              </a:ext>
            </a:extLst>
          </p:cNvPr>
          <p:cNvSpPr>
            <a:spLocks noGrp="1"/>
          </p:cNvSpPr>
          <p:nvPr>
            <p:ph type="title"/>
          </p:nvPr>
        </p:nvSpPr>
        <p:spPr>
          <a:xfrm>
            <a:off x="914512" y="876299"/>
            <a:ext cx="9875407" cy="1123951"/>
          </a:xfrm>
        </p:spPr>
        <p:txBody>
          <a:bodyPr/>
          <a:lstStyle/>
          <a:p>
            <a:r>
              <a:rPr lang="en-US" dirty="0"/>
              <a:t>Table of Contents</a:t>
            </a:r>
          </a:p>
        </p:txBody>
      </p:sp>
      <p:sp>
        <p:nvSpPr>
          <p:cNvPr id="2" name="Text Placeholder 1">
            <a:extLst>
              <a:ext uri="{FF2B5EF4-FFF2-40B4-BE49-F238E27FC236}">
                <a16:creationId xmlns:a16="http://schemas.microsoft.com/office/drawing/2014/main" id="{C11A7FF5-E7DB-4462-BC64-12126BDC0DFB}"/>
              </a:ext>
            </a:extLst>
          </p:cNvPr>
          <p:cNvSpPr>
            <a:spLocks noGrp="1"/>
          </p:cNvSpPr>
          <p:nvPr>
            <p:ph type="body" sz="quarter" idx="11"/>
          </p:nvPr>
        </p:nvSpPr>
        <p:spPr/>
        <p:txBody>
          <a:bodyPr>
            <a:normAutofit fontScale="85000" lnSpcReduction="10000"/>
          </a:bodyPr>
          <a:lstStyle/>
          <a:p>
            <a:r>
              <a:rPr lang="en-US" dirty="0"/>
              <a:t>01 Brief Introduction</a:t>
            </a:r>
          </a:p>
          <a:p>
            <a:r>
              <a:rPr lang="en-US" dirty="0"/>
              <a:t>02 Main Customers</a:t>
            </a:r>
          </a:p>
          <a:p>
            <a:r>
              <a:rPr lang="en-US" dirty="0"/>
              <a:t>03 Nature, Scope &amp; Role of Guest Services</a:t>
            </a:r>
          </a:p>
          <a:p>
            <a:r>
              <a:rPr lang="en-US" dirty="0"/>
              <a:t>04 Need to Consider the Role and Function of Guest Services</a:t>
            </a:r>
          </a:p>
          <a:p>
            <a:r>
              <a:rPr lang="en-US" dirty="0"/>
              <a:t>05 Importance of Hospitality</a:t>
            </a:r>
          </a:p>
          <a:p>
            <a:r>
              <a:rPr lang="en-US" dirty="0"/>
              <a:t>06 References</a:t>
            </a:r>
          </a:p>
          <a:p>
            <a:endParaRPr lang="en-US" dirty="0"/>
          </a:p>
        </p:txBody>
      </p:sp>
    </p:spTree>
    <p:extLst>
      <p:ext uri="{BB962C8B-B14F-4D97-AF65-F5344CB8AC3E}">
        <p14:creationId xmlns:p14="http://schemas.microsoft.com/office/powerpoint/2010/main" val="2865516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5" name="Text Placeholder 24">
            <a:extLst>
              <a:ext uri="{FF2B5EF4-FFF2-40B4-BE49-F238E27FC236}">
                <a16:creationId xmlns:a16="http://schemas.microsoft.com/office/drawing/2014/main" id="{BE394849-EE6D-4358-A824-BBF6E518EAEA}"/>
              </a:ext>
            </a:extLst>
          </p:cNvPr>
          <p:cNvSpPr>
            <a:spLocks noGrp="1"/>
          </p:cNvSpPr>
          <p:nvPr>
            <p:ph type="body" sz="quarter" idx="15"/>
          </p:nvPr>
        </p:nvSpPr>
        <p:spPr/>
        <p:txBody>
          <a:bodyPr/>
          <a:lstStyle/>
          <a:p>
            <a:r>
              <a:rPr lang="en-US" dirty="0"/>
              <a:t>01</a:t>
            </a:r>
          </a:p>
        </p:txBody>
      </p:sp>
      <p:sp>
        <p:nvSpPr>
          <p:cNvPr id="18" name="Title 17">
            <a:extLst>
              <a:ext uri="{FF2B5EF4-FFF2-40B4-BE49-F238E27FC236}">
                <a16:creationId xmlns:a16="http://schemas.microsoft.com/office/drawing/2014/main" id="{EA6B7DE5-BFCC-4EEF-9609-8AA1C7CAD3B0}"/>
              </a:ext>
            </a:extLst>
          </p:cNvPr>
          <p:cNvSpPr>
            <a:spLocks noGrp="1"/>
          </p:cNvSpPr>
          <p:nvPr>
            <p:ph type="title"/>
          </p:nvPr>
        </p:nvSpPr>
        <p:spPr>
          <a:xfrm>
            <a:off x="2186940" y="465137"/>
            <a:ext cx="3935647" cy="1340615"/>
          </a:xfrm>
        </p:spPr>
        <p:txBody>
          <a:bodyPr/>
          <a:lstStyle/>
          <a:p>
            <a:r>
              <a:rPr lang="en-US" b="1" dirty="0"/>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sz="quarter" idx="13"/>
          </p:nvPr>
        </p:nvSpPr>
        <p:spPr>
          <a:xfrm>
            <a:off x="1040130" y="2009775"/>
            <a:ext cx="4395470" cy="4391025"/>
          </a:xfrm>
        </p:spPr>
        <p:txBody>
          <a:bodyPr>
            <a:normAutofit/>
          </a:bodyPr>
          <a:lstStyle/>
          <a:p>
            <a:pPr marL="285750" marR="0" indent="-285750" algn="just">
              <a:lnSpc>
                <a:spcPct val="150000"/>
              </a:lnSpc>
              <a:spcBef>
                <a:spcPts val="0"/>
              </a:spcBef>
              <a:spcAft>
                <a:spcPts val="800"/>
              </a:spcAft>
              <a:buFont typeface="Wingdings" panose="05000000000000000000" pitchFamily="2" charset="2"/>
              <a:buChar char="v"/>
            </a:pPr>
            <a:r>
              <a:rPr lang="en-GB" sz="1800" dirty="0">
                <a:effectLst/>
                <a:latin typeface="Times New Roman" panose="02020603050405020304" pitchFamily="18" charset="0"/>
                <a:ea typeface="Times New Roman" panose="02020603050405020304" pitchFamily="18" charset="0"/>
              </a:rPr>
              <a:t>Hilton Worldwide operates the DoubleTree by Hilton hotel brand in the United States. From 2007-2015, it had the highest rate of growth among Hilton brands in terms of both the total number of hotels and the total number of guest rooms. </a:t>
            </a:r>
          </a:p>
          <a:p>
            <a:pPr marL="285750" marR="0" indent="-285750" algn="just">
              <a:lnSpc>
                <a:spcPct val="150000"/>
              </a:lnSpc>
              <a:spcBef>
                <a:spcPts val="0"/>
              </a:spcBef>
              <a:spcAft>
                <a:spcPts val="800"/>
              </a:spcAft>
              <a:buFont typeface="Wingdings" panose="05000000000000000000" pitchFamily="2" charset="2"/>
              <a:buChar char="v"/>
            </a:pPr>
            <a:r>
              <a:rPr lang="en-GB" sz="1800" dirty="0">
                <a:effectLst/>
                <a:latin typeface="Times New Roman" panose="02020603050405020304" pitchFamily="18" charset="0"/>
                <a:ea typeface="Times New Roman" panose="02020603050405020304" pitchFamily="18" charset="0"/>
              </a:rPr>
              <a:t>The posh DoubleTree by Hilton chain has hotels in over 50 different countries, and it serves both business and leisure travellers.</a:t>
            </a:r>
            <a:endParaRPr lang="en-US" sz="1800" dirty="0">
              <a:effectLst/>
              <a:latin typeface="Times New Roman" panose="02020603050405020304" pitchFamily="18" charset="0"/>
              <a:ea typeface="Times New Roman" panose="02020603050405020304" pitchFamily="18" charset="0"/>
            </a:endParaRPr>
          </a:p>
        </p:txBody>
      </p:sp>
      <p:pic>
        <p:nvPicPr>
          <p:cNvPr id="27" name="Picture Placeholder 26" descr="Woman reading a book">
            <a:extLst>
              <a:ext uri="{FF2B5EF4-FFF2-40B4-BE49-F238E27FC236}">
                <a16:creationId xmlns:a16="http://schemas.microsoft.com/office/drawing/2014/main" id="{FC80FA98-D238-41BC-848B-15F7D2C9D061}"/>
              </a:ext>
            </a:extLst>
          </p:cNvPr>
          <p:cNvPicPr>
            <a:picLocks noGrp="1" noChangeAspect="1"/>
          </p:cNvPicPr>
          <p:nvPr>
            <p:ph type="pic" sz="quarter" idx="10"/>
          </p:nvPr>
        </p:nvPicPr>
        <p:blipFill>
          <a:blip r:embed="rId2"/>
          <a:srcRect/>
          <a:stretch/>
        </p:blipFill>
        <p:spPr>
          <a:xfrm>
            <a:off x="6210300" y="383166"/>
            <a:ext cx="4953000" cy="3090862"/>
          </a:xfrm>
        </p:spPr>
      </p:pic>
      <p:pic>
        <p:nvPicPr>
          <p:cNvPr id="29" name="Picture Placeholder 28" descr="Calculator and math tools on a surface">
            <a:extLst>
              <a:ext uri="{FF2B5EF4-FFF2-40B4-BE49-F238E27FC236}">
                <a16:creationId xmlns:a16="http://schemas.microsoft.com/office/drawing/2014/main" id="{071DE959-F62C-476A-A8B1-B4C0E3CC7BA6}"/>
              </a:ext>
            </a:extLst>
          </p:cNvPr>
          <p:cNvPicPr>
            <a:picLocks noGrp="1" noChangeAspect="1"/>
          </p:cNvPicPr>
          <p:nvPr>
            <p:ph type="pic" sz="quarter" idx="11"/>
          </p:nvPr>
        </p:nvPicPr>
        <p:blipFill>
          <a:blip r:embed="rId3"/>
          <a:srcRect/>
          <a:stretch/>
        </p:blipFill>
        <p:spPr>
          <a:xfrm>
            <a:off x="6210300" y="3862387"/>
            <a:ext cx="4953000" cy="2538413"/>
          </a:xfrm>
        </p:spPr>
      </p:pic>
    </p:spTree>
    <p:extLst>
      <p:ext uri="{BB962C8B-B14F-4D97-AF65-F5344CB8AC3E}">
        <p14:creationId xmlns:p14="http://schemas.microsoft.com/office/powerpoint/2010/main" val="2371293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BB74BB8A-7BAA-4A6E-9CC4-CB382C68DEEC}"/>
              </a:ext>
            </a:extLst>
          </p:cNvPr>
          <p:cNvSpPr>
            <a:spLocks noGrp="1"/>
          </p:cNvSpPr>
          <p:nvPr>
            <p:ph type="body" sz="quarter" idx="13"/>
          </p:nvPr>
        </p:nvSpPr>
        <p:spPr>
          <a:xfrm>
            <a:off x="558165" y="364130"/>
            <a:ext cx="2378075" cy="1111250"/>
          </a:xfrm>
        </p:spPr>
        <p:txBody>
          <a:bodyPr/>
          <a:lstStyle/>
          <a:p>
            <a:r>
              <a:rPr lang="en-US" dirty="0"/>
              <a:t>02</a:t>
            </a:r>
          </a:p>
        </p:txBody>
      </p:sp>
      <p:sp>
        <p:nvSpPr>
          <p:cNvPr id="3" name="Title 2">
            <a:extLst>
              <a:ext uri="{FF2B5EF4-FFF2-40B4-BE49-F238E27FC236}">
                <a16:creationId xmlns:a16="http://schemas.microsoft.com/office/drawing/2014/main" id="{F9055465-EA9F-436E-A0C3-64912E06BF2C}"/>
              </a:ext>
            </a:extLst>
          </p:cNvPr>
          <p:cNvSpPr>
            <a:spLocks noGrp="1"/>
          </p:cNvSpPr>
          <p:nvPr>
            <p:ph type="title"/>
          </p:nvPr>
        </p:nvSpPr>
        <p:spPr>
          <a:xfrm>
            <a:off x="2193875" y="652506"/>
            <a:ext cx="6674802" cy="655320"/>
          </a:xfrm>
        </p:spPr>
        <p:txBody>
          <a:bodyPr>
            <a:normAutofit fontScale="90000"/>
          </a:bodyPr>
          <a:lstStyle/>
          <a:p>
            <a:r>
              <a:rPr lang="en-US" b="1" dirty="0">
                <a:solidFill>
                  <a:schemeClr val="tx1"/>
                </a:solidFill>
              </a:rPr>
              <a:t>Main Customers</a:t>
            </a:r>
          </a:p>
        </p:txBody>
      </p:sp>
      <p:sp>
        <p:nvSpPr>
          <p:cNvPr id="4" name="TextBox 3">
            <a:extLst>
              <a:ext uri="{FF2B5EF4-FFF2-40B4-BE49-F238E27FC236}">
                <a16:creationId xmlns:a16="http://schemas.microsoft.com/office/drawing/2014/main" id="{4061166E-0FDC-D79B-4D27-AE86EA991808}"/>
              </a:ext>
            </a:extLst>
          </p:cNvPr>
          <p:cNvSpPr txBox="1"/>
          <p:nvPr/>
        </p:nvSpPr>
        <p:spPr>
          <a:xfrm>
            <a:off x="6988176" y="4841153"/>
            <a:ext cx="4406900" cy="1200329"/>
          </a:xfrm>
          <a:prstGeom prst="rect">
            <a:avLst/>
          </a:prstGeom>
          <a:noFill/>
        </p:spPr>
        <p:txBody>
          <a:bodyPr wrap="square">
            <a:spAutoFit/>
          </a:bodyPr>
          <a:lstStyle/>
          <a:p>
            <a:pPr marL="0" marR="0" algn="just">
              <a:spcBef>
                <a:spcPts val="0"/>
              </a:spcBef>
              <a:spcAft>
                <a:spcPts val="800"/>
              </a:spcAft>
            </a:pPr>
            <a:r>
              <a:rPr lang="en-GB" sz="1800" dirty="0">
                <a:effectLst/>
                <a:latin typeface="Times New Roman" panose="02020603050405020304" pitchFamily="18" charset="0"/>
                <a:ea typeface="Times New Roman" panose="02020603050405020304" pitchFamily="18" charset="0"/>
              </a:rPr>
              <a:t>Finally, event planners who need a stylish and adaptable space to host their gatherings will appreciate the services and amenities offered by DoubleTree by Hilton (Parker, 2019). </a:t>
            </a:r>
            <a:endParaRPr lang="en-US" sz="18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7A30F43F-96EA-2B77-4400-584A74F8F648}"/>
              </a:ext>
            </a:extLst>
          </p:cNvPr>
          <p:cNvSpPr txBox="1"/>
          <p:nvPr/>
        </p:nvSpPr>
        <p:spPr>
          <a:xfrm>
            <a:off x="1720215" y="1994654"/>
            <a:ext cx="2080260" cy="382786"/>
          </a:xfrm>
          <a:prstGeom prst="rect">
            <a:avLst/>
          </a:prstGeom>
          <a:noFill/>
        </p:spPr>
        <p:txBody>
          <a:bodyPr wrap="square">
            <a:spAutoFit/>
          </a:bodyPr>
          <a:lstStyle/>
          <a:p>
            <a:r>
              <a:rPr lang="en-GB" sz="1800" b="1" dirty="0">
                <a:effectLst/>
                <a:latin typeface="Times New Roman" panose="02020603050405020304" pitchFamily="18" charset="0"/>
                <a:ea typeface="Times New Roman" panose="02020603050405020304" pitchFamily="18" charset="0"/>
              </a:rPr>
              <a:t>Business Travellers </a:t>
            </a:r>
            <a:endParaRPr lang="en-US" b="1" dirty="0"/>
          </a:p>
        </p:txBody>
      </p:sp>
      <p:sp>
        <p:nvSpPr>
          <p:cNvPr id="10" name="TextBox 9">
            <a:extLst>
              <a:ext uri="{FF2B5EF4-FFF2-40B4-BE49-F238E27FC236}">
                <a16:creationId xmlns:a16="http://schemas.microsoft.com/office/drawing/2014/main" id="{2145DE8E-C342-5051-84D1-C97A7EC6714C}"/>
              </a:ext>
            </a:extLst>
          </p:cNvPr>
          <p:cNvSpPr txBox="1"/>
          <p:nvPr/>
        </p:nvSpPr>
        <p:spPr>
          <a:xfrm>
            <a:off x="7695565" y="1994653"/>
            <a:ext cx="2573020" cy="382787"/>
          </a:xfrm>
          <a:prstGeom prst="rect">
            <a:avLst/>
          </a:prstGeom>
          <a:noFill/>
        </p:spPr>
        <p:txBody>
          <a:bodyPr wrap="square">
            <a:spAutoFit/>
          </a:bodyPr>
          <a:lstStyle/>
          <a:p>
            <a:pPr algn="ctr"/>
            <a:r>
              <a:rPr lang="en-GB" sz="1800" b="1" dirty="0">
                <a:effectLst/>
                <a:latin typeface="Times New Roman" panose="02020603050405020304" pitchFamily="18" charset="0"/>
                <a:ea typeface="Times New Roman" panose="02020603050405020304" pitchFamily="18" charset="0"/>
              </a:rPr>
              <a:t>Managers &amp; Executives</a:t>
            </a:r>
            <a:endParaRPr lang="en-US" b="1" dirty="0"/>
          </a:p>
        </p:txBody>
      </p:sp>
      <p:sp>
        <p:nvSpPr>
          <p:cNvPr id="12" name="TextBox 11">
            <a:extLst>
              <a:ext uri="{FF2B5EF4-FFF2-40B4-BE49-F238E27FC236}">
                <a16:creationId xmlns:a16="http://schemas.microsoft.com/office/drawing/2014/main" id="{9451BA64-228D-7DB4-DC69-8BEF1D0DBBB4}"/>
              </a:ext>
            </a:extLst>
          </p:cNvPr>
          <p:cNvSpPr txBox="1"/>
          <p:nvPr/>
        </p:nvSpPr>
        <p:spPr>
          <a:xfrm>
            <a:off x="2178050" y="4304268"/>
            <a:ext cx="1374140" cy="382787"/>
          </a:xfrm>
          <a:prstGeom prst="rect">
            <a:avLst/>
          </a:prstGeom>
          <a:noFill/>
        </p:spPr>
        <p:txBody>
          <a:bodyPr wrap="square">
            <a:spAutoFit/>
          </a:bodyPr>
          <a:lstStyle/>
          <a:p>
            <a:r>
              <a:rPr lang="en-GB" sz="1800" b="1" dirty="0">
                <a:effectLst/>
                <a:latin typeface="Times New Roman" panose="02020603050405020304" pitchFamily="18" charset="0"/>
                <a:ea typeface="Times New Roman" panose="02020603050405020304" pitchFamily="18" charset="0"/>
              </a:rPr>
              <a:t>Vacationers</a:t>
            </a:r>
            <a:endParaRPr lang="en-US" b="1" dirty="0"/>
          </a:p>
        </p:txBody>
      </p:sp>
      <p:sp>
        <p:nvSpPr>
          <p:cNvPr id="14" name="TextBox 13">
            <a:extLst>
              <a:ext uri="{FF2B5EF4-FFF2-40B4-BE49-F238E27FC236}">
                <a16:creationId xmlns:a16="http://schemas.microsoft.com/office/drawing/2014/main" id="{47B704AA-BC58-137D-1158-83A551D285CE}"/>
              </a:ext>
            </a:extLst>
          </p:cNvPr>
          <p:cNvSpPr txBox="1"/>
          <p:nvPr/>
        </p:nvSpPr>
        <p:spPr>
          <a:xfrm>
            <a:off x="8322102" y="4304268"/>
            <a:ext cx="1691848" cy="369332"/>
          </a:xfrm>
          <a:prstGeom prst="rect">
            <a:avLst/>
          </a:prstGeom>
          <a:noFill/>
        </p:spPr>
        <p:txBody>
          <a:bodyPr wrap="square">
            <a:spAutoFit/>
          </a:bodyPr>
          <a:lstStyle/>
          <a:p>
            <a:r>
              <a:rPr lang="en-GB" sz="1800" b="1" dirty="0">
                <a:effectLst/>
                <a:latin typeface="Times New Roman" panose="02020603050405020304" pitchFamily="18" charset="0"/>
                <a:ea typeface="Times New Roman" panose="02020603050405020304" pitchFamily="18" charset="0"/>
              </a:rPr>
              <a:t>Event Planners </a:t>
            </a:r>
            <a:endParaRPr lang="en-US" b="1" dirty="0"/>
          </a:p>
        </p:txBody>
      </p:sp>
      <p:sp>
        <p:nvSpPr>
          <p:cNvPr id="16" name="TextBox 15">
            <a:extLst>
              <a:ext uri="{FF2B5EF4-FFF2-40B4-BE49-F238E27FC236}">
                <a16:creationId xmlns:a16="http://schemas.microsoft.com/office/drawing/2014/main" id="{3576284A-28C0-B7FA-624F-652012183A01}"/>
              </a:ext>
            </a:extLst>
          </p:cNvPr>
          <p:cNvSpPr txBox="1"/>
          <p:nvPr/>
        </p:nvSpPr>
        <p:spPr>
          <a:xfrm>
            <a:off x="908685" y="2513851"/>
            <a:ext cx="3878580" cy="1477328"/>
          </a:xfrm>
          <a:prstGeom prst="rect">
            <a:avLst/>
          </a:prstGeom>
          <a:noFill/>
        </p:spPr>
        <p:txBody>
          <a:bodyPr wrap="square">
            <a:spAutoFit/>
          </a:bodyPr>
          <a:lstStyle/>
          <a:p>
            <a:pPr algn="just"/>
            <a:r>
              <a:rPr lang="en-GB" sz="1800" dirty="0">
                <a:effectLst/>
                <a:latin typeface="Times New Roman" panose="02020603050405020304" pitchFamily="18" charset="0"/>
                <a:ea typeface="Times New Roman" panose="02020603050405020304" pitchFamily="18" charset="0"/>
              </a:rPr>
              <a:t>DoubleTree by Hilton caters mostly to business travellers who value proximity to their place of employment and a comfortable overnight stay (Hospitality Consulting, 2019). </a:t>
            </a:r>
            <a:endParaRPr lang="en-US" dirty="0"/>
          </a:p>
        </p:txBody>
      </p:sp>
      <p:sp>
        <p:nvSpPr>
          <p:cNvPr id="18" name="TextBox 17">
            <a:extLst>
              <a:ext uri="{FF2B5EF4-FFF2-40B4-BE49-F238E27FC236}">
                <a16:creationId xmlns:a16="http://schemas.microsoft.com/office/drawing/2014/main" id="{5D996E88-0A97-770F-DDFE-60D441962064}"/>
              </a:ext>
            </a:extLst>
          </p:cNvPr>
          <p:cNvSpPr txBox="1"/>
          <p:nvPr/>
        </p:nvSpPr>
        <p:spPr>
          <a:xfrm>
            <a:off x="6988176" y="2513851"/>
            <a:ext cx="4364989" cy="1200329"/>
          </a:xfrm>
          <a:prstGeom prst="rect">
            <a:avLst/>
          </a:prstGeom>
          <a:noFill/>
        </p:spPr>
        <p:txBody>
          <a:bodyPr wrap="square">
            <a:spAutoFit/>
          </a:bodyPr>
          <a:lstStyle/>
          <a:p>
            <a:pPr marL="0" marR="0" algn="just">
              <a:spcBef>
                <a:spcPts val="0"/>
              </a:spcBef>
              <a:spcAft>
                <a:spcPts val="800"/>
              </a:spcAft>
            </a:pPr>
            <a:r>
              <a:rPr lang="en-GB" sz="1800" dirty="0">
                <a:effectLst/>
                <a:latin typeface="Times New Roman" panose="02020603050405020304" pitchFamily="18" charset="0"/>
                <a:ea typeface="Times New Roman" panose="02020603050405020304" pitchFamily="18" charset="0"/>
              </a:rPr>
              <a:t>Executives, managers in the middle and upper levels of an organisation, consultants, salespeople, and business owners who travel regularly for work fall into this category.</a:t>
            </a:r>
            <a:endParaRPr lang="en-US" sz="1800" dirty="0">
              <a:effectLst/>
              <a:latin typeface="Times New Roman" panose="02020603050405020304" pitchFamily="18" charset="0"/>
              <a:ea typeface="Times New Roman" panose="02020603050405020304" pitchFamily="18" charset="0"/>
            </a:endParaRPr>
          </a:p>
        </p:txBody>
      </p:sp>
      <p:sp>
        <p:nvSpPr>
          <p:cNvPr id="20" name="TextBox 19">
            <a:extLst>
              <a:ext uri="{FF2B5EF4-FFF2-40B4-BE49-F238E27FC236}">
                <a16:creationId xmlns:a16="http://schemas.microsoft.com/office/drawing/2014/main" id="{8E89E6B2-8A89-9B87-6C98-29B23FA69FA0}"/>
              </a:ext>
            </a:extLst>
          </p:cNvPr>
          <p:cNvSpPr txBox="1"/>
          <p:nvPr/>
        </p:nvSpPr>
        <p:spPr>
          <a:xfrm>
            <a:off x="908685" y="4852419"/>
            <a:ext cx="3878580" cy="1200329"/>
          </a:xfrm>
          <a:prstGeom prst="rect">
            <a:avLst/>
          </a:prstGeom>
          <a:noFill/>
        </p:spPr>
        <p:txBody>
          <a:bodyPr wrap="square">
            <a:spAutoFit/>
          </a:bodyPr>
          <a:lstStyle/>
          <a:p>
            <a:pPr marL="0" marR="0" algn="just">
              <a:spcBef>
                <a:spcPts val="0"/>
              </a:spcBef>
              <a:spcAft>
                <a:spcPts val="800"/>
              </a:spcAft>
            </a:pPr>
            <a:r>
              <a:rPr lang="en-GB" sz="1800" dirty="0">
                <a:effectLst/>
                <a:latin typeface="Times New Roman" panose="02020603050405020304" pitchFamily="18" charset="0"/>
                <a:ea typeface="Times New Roman" panose="02020603050405020304" pitchFamily="18" charset="0"/>
              </a:rPr>
              <a:t>DoubleTree by Hilton is popular not only with business travellers, but also with vacationers looking for a high standard of luxury and ease. </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12012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6" name="Text Placeholder 8">
            <a:extLst>
              <a:ext uri="{FF2B5EF4-FFF2-40B4-BE49-F238E27FC236}">
                <a16:creationId xmlns:a16="http://schemas.microsoft.com/office/drawing/2014/main" id="{5AC71E47-30EE-7A29-6E20-06C3F07CE0BE}"/>
              </a:ext>
            </a:extLst>
          </p:cNvPr>
          <p:cNvSpPr>
            <a:spLocks noGrp="1"/>
          </p:cNvSpPr>
          <p:nvPr>
            <p:ph type="body" sz="quarter" idx="13"/>
          </p:nvPr>
        </p:nvSpPr>
        <p:spPr>
          <a:xfrm>
            <a:off x="558165" y="364130"/>
            <a:ext cx="2378075" cy="1111250"/>
          </a:xfrm>
        </p:spPr>
        <p:txBody>
          <a:bodyPr/>
          <a:lstStyle/>
          <a:p>
            <a:r>
              <a:rPr lang="en-US" dirty="0"/>
              <a:t>03</a:t>
            </a:r>
          </a:p>
        </p:txBody>
      </p:sp>
      <p:sp>
        <p:nvSpPr>
          <p:cNvPr id="27" name="Title 2">
            <a:extLst>
              <a:ext uri="{FF2B5EF4-FFF2-40B4-BE49-F238E27FC236}">
                <a16:creationId xmlns:a16="http://schemas.microsoft.com/office/drawing/2014/main" id="{63588B87-AEFF-F052-6771-F42EC457F355}"/>
              </a:ext>
            </a:extLst>
          </p:cNvPr>
          <p:cNvSpPr>
            <a:spLocks noGrp="1"/>
          </p:cNvSpPr>
          <p:nvPr>
            <p:ph type="title"/>
          </p:nvPr>
        </p:nvSpPr>
        <p:spPr>
          <a:xfrm>
            <a:off x="2193874" y="632186"/>
            <a:ext cx="9256445" cy="822874"/>
          </a:xfrm>
        </p:spPr>
        <p:txBody>
          <a:bodyPr>
            <a:noAutofit/>
          </a:bodyPr>
          <a:lstStyle/>
          <a:p>
            <a:r>
              <a:rPr lang="en-GB" sz="3600" b="1" dirty="0">
                <a:solidFill>
                  <a:schemeClr val="tx1"/>
                </a:solidFill>
              </a:rPr>
              <a:t>The nature, scope, and role of the guest services and facilities</a:t>
            </a:r>
            <a:endParaRPr lang="en-US" sz="3600" b="1" dirty="0">
              <a:solidFill>
                <a:schemeClr val="tx1"/>
              </a:solidFill>
            </a:endParaRPr>
          </a:p>
        </p:txBody>
      </p:sp>
      <p:graphicFrame>
        <p:nvGraphicFramePr>
          <p:cNvPr id="6" name="Diagram 5">
            <a:extLst>
              <a:ext uri="{FF2B5EF4-FFF2-40B4-BE49-F238E27FC236}">
                <a16:creationId xmlns:a16="http://schemas.microsoft.com/office/drawing/2014/main" id="{E96FD894-3812-B99B-0989-5CE86CF3AC9E}"/>
              </a:ext>
            </a:extLst>
          </p:cNvPr>
          <p:cNvGraphicFramePr/>
          <p:nvPr>
            <p:extLst>
              <p:ext uri="{D42A27DB-BD31-4B8C-83A1-F6EECF244321}">
                <p14:modId xmlns:p14="http://schemas.microsoft.com/office/powerpoint/2010/main" val="3925901077"/>
              </p:ext>
            </p:extLst>
          </p:nvPr>
        </p:nvGraphicFramePr>
        <p:xfrm>
          <a:off x="1797050" y="2123440"/>
          <a:ext cx="8597899" cy="43704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1CA4EF8C-DC39-BA78-400F-3664B1190847}"/>
              </a:ext>
            </a:extLst>
          </p:cNvPr>
          <p:cNvSpPr txBox="1"/>
          <p:nvPr/>
        </p:nvSpPr>
        <p:spPr>
          <a:xfrm>
            <a:off x="1420444" y="1941512"/>
            <a:ext cx="1546860" cy="584775"/>
          </a:xfrm>
          <a:prstGeom prst="rect">
            <a:avLst/>
          </a:prstGeom>
          <a:noFill/>
        </p:spPr>
        <p:txBody>
          <a:bodyPr wrap="square">
            <a:spAutoFit/>
          </a:bodyPr>
          <a:lstStyle/>
          <a:p>
            <a:r>
              <a:rPr lang="en-GB" sz="3200" b="1" dirty="0">
                <a:effectLst/>
                <a:latin typeface="Times New Roman" panose="02020603050405020304" pitchFamily="18" charset="0"/>
              </a:rPr>
              <a:t>Nature</a:t>
            </a:r>
            <a:endParaRPr lang="en-US" sz="3200" dirty="0"/>
          </a:p>
        </p:txBody>
      </p:sp>
    </p:spTree>
    <p:extLst>
      <p:ext uri="{BB962C8B-B14F-4D97-AF65-F5344CB8AC3E}">
        <p14:creationId xmlns:p14="http://schemas.microsoft.com/office/powerpoint/2010/main" val="909046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7" name="Text Placeholder 8">
            <a:extLst>
              <a:ext uri="{FF2B5EF4-FFF2-40B4-BE49-F238E27FC236}">
                <a16:creationId xmlns:a16="http://schemas.microsoft.com/office/drawing/2014/main" id="{C253E36F-7A53-031C-6086-2B801E1D03A9}"/>
              </a:ext>
            </a:extLst>
          </p:cNvPr>
          <p:cNvSpPr>
            <a:spLocks noGrp="1"/>
          </p:cNvSpPr>
          <p:nvPr>
            <p:ph type="body" sz="quarter" idx="13"/>
          </p:nvPr>
        </p:nvSpPr>
        <p:spPr>
          <a:xfrm>
            <a:off x="558165" y="364130"/>
            <a:ext cx="2378075" cy="1111250"/>
          </a:xfrm>
        </p:spPr>
        <p:txBody>
          <a:bodyPr/>
          <a:lstStyle/>
          <a:p>
            <a:r>
              <a:rPr lang="en-US" dirty="0"/>
              <a:t>03</a:t>
            </a:r>
          </a:p>
        </p:txBody>
      </p:sp>
      <p:sp>
        <p:nvSpPr>
          <p:cNvPr id="8" name="Title 2">
            <a:extLst>
              <a:ext uri="{FF2B5EF4-FFF2-40B4-BE49-F238E27FC236}">
                <a16:creationId xmlns:a16="http://schemas.microsoft.com/office/drawing/2014/main" id="{9874DF65-3DB3-5375-E0D3-F8DA6363CFA1}"/>
              </a:ext>
            </a:extLst>
          </p:cNvPr>
          <p:cNvSpPr>
            <a:spLocks noGrp="1"/>
          </p:cNvSpPr>
          <p:nvPr>
            <p:ph type="title"/>
          </p:nvPr>
        </p:nvSpPr>
        <p:spPr>
          <a:xfrm>
            <a:off x="2193874" y="632186"/>
            <a:ext cx="9256445" cy="822874"/>
          </a:xfrm>
        </p:spPr>
        <p:txBody>
          <a:bodyPr>
            <a:noAutofit/>
          </a:bodyPr>
          <a:lstStyle/>
          <a:p>
            <a:r>
              <a:rPr lang="en-GB" sz="3600" b="1" dirty="0">
                <a:solidFill>
                  <a:schemeClr val="tx1"/>
                </a:solidFill>
              </a:rPr>
              <a:t>The nature, scope, and role of the guest services and facilities</a:t>
            </a:r>
            <a:endParaRPr lang="en-US" sz="3600" b="1" dirty="0">
              <a:solidFill>
                <a:schemeClr val="tx1"/>
              </a:solidFill>
            </a:endParaRPr>
          </a:p>
        </p:txBody>
      </p:sp>
      <p:sp>
        <p:nvSpPr>
          <p:cNvPr id="9" name="TextBox 8">
            <a:extLst>
              <a:ext uri="{FF2B5EF4-FFF2-40B4-BE49-F238E27FC236}">
                <a16:creationId xmlns:a16="http://schemas.microsoft.com/office/drawing/2014/main" id="{DFBF27A7-8B39-9EAE-C0DB-4468F90F0488}"/>
              </a:ext>
            </a:extLst>
          </p:cNvPr>
          <p:cNvSpPr txBox="1"/>
          <p:nvPr/>
        </p:nvSpPr>
        <p:spPr>
          <a:xfrm>
            <a:off x="1420444" y="1941512"/>
            <a:ext cx="1546860" cy="584775"/>
          </a:xfrm>
          <a:prstGeom prst="rect">
            <a:avLst/>
          </a:prstGeom>
          <a:noFill/>
        </p:spPr>
        <p:txBody>
          <a:bodyPr wrap="square">
            <a:spAutoFit/>
          </a:bodyPr>
          <a:lstStyle/>
          <a:p>
            <a:r>
              <a:rPr lang="en-GB" sz="3200" b="1" dirty="0">
                <a:effectLst/>
                <a:latin typeface="Times New Roman" panose="02020603050405020304" pitchFamily="18" charset="0"/>
              </a:rPr>
              <a:t>Scope</a:t>
            </a:r>
            <a:endParaRPr lang="en-US" sz="3200" dirty="0"/>
          </a:p>
        </p:txBody>
      </p:sp>
      <p:graphicFrame>
        <p:nvGraphicFramePr>
          <p:cNvPr id="18" name="Diagram 17">
            <a:extLst>
              <a:ext uri="{FF2B5EF4-FFF2-40B4-BE49-F238E27FC236}">
                <a16:creationId xmlns:a16="http://schemas.microsoft.com/office/drawing/2014/main" id="{EF3DD078-638E-EEF6-F720-5AC842F348C5}"/>
              </a:ext>
            </a:extLst>
          </p:cNvPr>
          <p:cNvGraphicFramePr/>
          <p:nvPr>
            <p:extLst>
              <p:ext uri="{D42A27DB-BD31-4B8C-83A1-F6EECF244321}">
                <p14:modId xmlns:p14="http://schemas.microsoft.com/office/powerpoint/2010/main" val="3956111241"/>
              </p:ext>
            </p:extLst>
          </p:nvPr>
        </p:nvGraphicFramePr>
        <p:xfrm>
          <a:off x="2114650" y="2526287"/>
          <a:ext cx="8717865" cy="38699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3104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Text Placeholder 8">
            <a:extLst>
              <a:ext uri="{FF2B5EF4-FFF2-40B4-BE49-F238E27FC236}">
                <a16:creationId xmlns:a16="http://schemas.microsoft.com/office/drawing/2014/main" id="{821253BE-F897-D5C1-DEF8-D7CF38A86A70}"/>
              </a:ext>
            </a:extLst>
          </p:cNvPr>
          <p:cNvSpPr>
            <a:spLocks noGrp="1"/>
          </p:cNvSpPr>
          <p:nvPr>
            <p:ph type="body" sz="quarter" idx="13"/>
          </p:nvPr>
        </p:nvSpPr>
        <p:spPr>
          <a:xfrm>
            <a:off x="558165" y="364130"/>
            <a:ext cx="2378075" cy="1111250"/>
          </a:xfrm>
        </p:spPr>
        <p:txBody>
          <a:bodyPr/>
          <a:lstStyle/>
          <a:p>
            <a:r>
              <a:rPr lang="en-US" dirty="0"/>
              <a:t>03</a:t>
            </a:r>
          </a:p>
        </p:txBody>
      </p:sp>
      <p:sp>
        <p:nvSpPr>
          <p:cNvPr id="11" name="Title 2">
            <a:extLst>
              <a:ext uri="{FF2B5EF4-FFF2-40B4-BE49-F238E27FC236}">
                <a16:creationId xmlns:a16="http://schemas.microsoft.com/office/drawing/2014/main" id="{CA68E535-96CB-F133-83CC-317AD56D529F}"/>
              </a:ext>
            </a:extLst>
          </p:cNvPr>
          <p:cNvSpPr>
            <a:spLocks noGrp="1"/>
          </p:cNvSpPr>
          <p:nvPr>
            <p:ph type="title"/>
          </p:nvPr>
        </p:nvSpPr>
        <p:spPr>
          <a:xfrm>
            <a:off x="2193874" y="632186"/>
            <a:ext cx="9256445" cy="822874"/>
          </a:xfrm>
        </p:spPr>
        <p:txBody>
          <a:bodyPr>
            <a:noAutofit/>
          </a:bodyPr>
          <a:lstStyle/>
          <a:p>
            <a:r>
              <a:rPr lang="en-GB" sz="3600" b="1" dirty="0">
                <a:solidFill>
                  <a:schemeClr val="tx1"/>
                </a:solidFill>
              </a:rPr>
              <a:t>The nature, scope, and role of the guest services and facilities</a:t>
            </a:r>
            <a:endParaRPr lang="en-US" sz="3600" b="1" dirty="0">
              <a:solidFill>
                <a:schemeClr val="tx1"/>
              </a:solidFill>
            </a:endParaRPr>
          </a:p>
        </p:txBody>
      </p:sp>
      <p:sp>
        <p:nvSpPr>
          <p:cNvPr id="12" name="TextBox 11">
            <a:extLst>
              <a:ext uri="{FF2B5EF4-FFF2-40B4-BE49-F238E27FC236}">
                <a16:creationId xmlns:a16="http://schemas.microsoft.com/office/drawing/2014/main" id="{83A95520-4E2E-DD0A-2110-50991786917A}"/>
              </a:ext>
            </a:extLst>
          </p:cNvPr>
          <p:cNvSpPr txBox="1"/>
          <p:nvPr/>
        </p:nvSpPr>
        <p:spPr>
          <a:xfrm>
            <a:off x="1420444" y="1941512"/>
            <a:ext cx="1546860" cy="584775"/>
          </a:xfrm>
          <a:prstGeom prst="rect">
            <a:avLst/>
          </a:prstGeom>
          <a:noFill/>
        </p:spPr>
        <p:txBody>
          <a:bodyPr wrap="square">
            <a:spAutoFit/>
          </a:bodyPr>
          <a:lstStyle/>
          <a:p>
            <a:r>
              <a:rPr lang="en-GB" sz="3200" b="1" dirty="0">
                <a:effectLst/>
                <a:latin typeface="Times New Roman" panose="02020603050405020304" pitchFamily="18" charset="0"/>
              </a:rPr>
              <a:t>Role</a:t>
            </a:r>
            <a:endParaRPr lang="en-US" sz="3200" dirty="0"/>
          </a:p>
        </p:txBody>
      </p:sp>
      <p:sp>
        <p:nvSpPr>
          <p:cNvPr id="14" name="TextBox 13">
            <a:extLst>
              <a:ext uri="{FF2B5EF4-FFF2-40B4-BE49-F238E27FC236}">
                <a16:creationId xmlns:a16="http://schemas.microsoft.com/office/drawing/2014/main" id="{1784F1B3-145C-FC67-96DD-02226C43A598}"/>
              </a:ext>
            </a:extLst>
          </p:cNvPr>
          <p:cNvSpPr txBox="1"/>
          <p:nvPr/>
        </p:nvSpPr>
        <p:spPr>
          <a:xfrm>
            <a:off x="2571750" y="2775357"/>
            <a:ext cx="7048500" cy="2540375"/>
          </a:xfrm>
          <a:prstGeom prst="rect">
            <a:avLst/>
          </a:prstGeom>
          <a:noFill/>
        </p:spPr>
        <p:txBody>
          <a:bodyPr wrap="square">
            <a:spAutoFit/>
          </a:bodyPr>
          <a:lstStyle/>
          <a:p>
            <a:pPr marL="285750" indent="-285750" algn="just">
              <a:lnSpc>
                <a:spcPct val="150000"/>
              </a:lnSpc>
              <a:buFont typeface="Wingdings" panose="05000000000000000000" pitchFamily="2" charset="2"/>
              <a:buChar char="v"/>
            </a:pPr>
            <a:r>
              <a:rPr lang="en-GB" sz="1800" dirty="0">
                <a:effectLst/>
                <a:latin typeface="Times New Roman" panose="02020603050405020304" pitchFamily="18" charset="0"/>
                <a:ea typeface="Times New Roman" panose="02020603050405020304" pitchFamily="18" charset="0"/>
              </a:rPr>
              <a:t>The primary function of DoubleTree by Hilton's guest services and facilities is to ensure a pleasant and lasting impression for patrons who are sojourning at their lodging establishments.</a:t>
            </a:r>
          </a:p>
          <a:p>
            <a:pPr marL="285750" indent="-285750" algn="just">
              <a:lnSpc>
                <a:spcPct val="150000"/>
              </a:lnSpc>
              <a:buFont typeface="Wingdings" panose="05000000000000000000" pitchFamily="2" charset="2"/>
              <a:buChar char="v"/>
            </a:pPr>
            <a:r>
              <a:rPr lang="en-GB" sz="1800" dirty="0">
                <a:effectLst/>
                <a:latin typeface="Times New Roman" panose="02020603050405020304" pitchFamily="18" charset="0"/>
                <a:ea typeface="Times New Roman" panose="02020603050405020304" pitchFamily="18" charset="0"/>
              </a:rPr>
              <a:t>DoubleTree by Hilton endeavours to establish a favourable impression on its guests and cultivate a devoted clientele by providing a range of services and amenities (Jenkins, 2014). </a:t>
            </a:r>
            <a:endParaRPr lang="en-US" dirty="0"/>
          </a:p>
        </p:txBody>
      </p:sp>
    </p:spTree>
    <p:extLst>
      <p:ext uri="{BB962C8B-B14F-4D97-AF65-F5344CB8AC3E}">
        <p14:creationId xmlns:p14="http://schemas.microsoft.com/office/powerpoint/2010/main" val="675137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F665E632-89DE-4E4B-8A35-FD6D46E9AAE8}"/>
              </a:ext>
            </a:extLst>
          </p:cNvPr>
          <p:cNvSpPr>
            <a:spLocks noGrp="1"/>
          </p:cNvSpPr>
          <p:nvPr>
            <p:ph type="body" sz="quarter" idx="15"/>
          </p:nvPr>
        </p:nvSpPr>
        <p:spPr/>
        <p:txBody>
          <a:bodyPr/>
          <a:lstStyle/>
          <a:p>
            <a:r>
              <a:rPr lang="en-US" dirty="0"/>
              <a:t>04</a:t>
            </a:r>
          </a:p>
        </p:txBody>
      </p:sp>
      <p:sp>
        <p:nvSpPr>
          <p:cNvPr id="2" name="Title 1">
            <a:extLst>
              <a:ext uri="{FF2B5EF4-FFF2-40B4-BE49-F238E27FC236}">
                <a16:creationId xmlns:a16="http://schemas.microsoft.com/office/drawing/2014/main" id="{9BD825CB-5684-4E97-80FA-A48BC074B947}"/>
              </a:ext>
            </a:extLst>
          </p:cNvPr>
          <p:cNvSpPr>
            <a:spLocks noGrp="1"/>
          </p:cNvSpPr>
          <p:nvPr>
            <p:ph type="title"/>
          </p:nvPr>
        </p:nvSpPr>
        <p:spPr>
          <a:xfrm>
            <a:off x="2436494" y="602971"/>
            <a:ext cx="9115425" cy="849909"/>
          </a:xfrm>
        </p:spPr>
        <p:txBody>
          <a:bodyPr/>
          <a:lstStyle/>
          <a:p>
            <a:r>
              <a:rPr lang="en-GB" b="1" dirty="0"/>
              <a:t>The need to consider the role and function of guest services </a:t>
            </a:r>
            <a:endParaRPr lang="en-US" b="1" dirty="0"/>
          </a:p>
        </p:txBody>
      </p:sp>
      <p:graphicFrame>
        <p:nvGraphicFramePr>
          <p:cNvPr id="9" name="Diagram 8">
            <a:extLst>
              <a:ext uri="{FF2B5EF4-FFF2-40B4-BE49-F238E27FC236}">
                <a16:creationId xmlns:a16="http://schemas.microsoft.com/office/drawing/2014/main" id="{FBDD8DF5-9BE9-05FF-31CE-C6A6D4B9F78E}"/>
              </a:ext>
            </a:extLst>
          </p:cNvPr>
          <p:cNvGraphicFramePr/>
          <p:nvPr>
            <p:extLst>
              <p:ext uri="{D42A27DB-BD31-4B8C-83A1-F6EECF244321}">
                <p14:modId xmlns:p14="http://schemas.microsoft.com/office/powerpoint/2010/main" val="3490150645"/>
              </p:ext>
            </p:extLst>
          </p:nvPr>
        </p:nvGraphicFramePr>
        <p:xfrm>
          <a:off x="2052320" y="1936471"/>
          <a:ext cx="8087360" cy="4285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7778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0039366-CC4B-45CC-9139-66129D35DB25}"/>
              </a:ext>
            </a:extLst>
          </p:cNvPr>
          <p:cNvSpPr>
            <a:spLocks noGrp="1"/>
          </p:cNvSpPr>
          <p:nvPr>
            <p:ph type="body" sz="quarter" idx="13"/>
          </p:nvPr>
        </p:nvSpPr>
        <p:spPr>
          <a:xfrm>
            <a:off x="375285" y="282850"/>
            <a:ext cx="2378075" cy="1111250"/>
          </a:xfrm>
        </p:spPr>
        <p:txBody>
          <a:bodyPr/>
          <a:lstStyle/>
          <a:p>
            <a:r>
              <a:rPr lang="en-US" dirty="0"/>
              <a:t>05</a:t>
            </a:r>
          </a:p>
        </p:txBody>
      </p:sp>
      <p:sp>
        <p:nvSpPr>
          <p:cNvPr id="3" name="Title 2">
            <a:extLst>
              <a:ext uri="{FF2B5EF4-FFF2-40B4-BE49-F238E27FC236}">
                <a16:creationId xmlns:a16="http://schemas.microsoft.com/office/drawing/2014/main" id="{594C1777-B62D-468E-BE34-64A07CED098F}"/>
              </a:ext>
            </a:extLst>
          </p:cNvPr>
          <p:cNvSpPr>
            <a:spLocks noGrp="1"/>
          </p:cNvSpPr>
          <p:nvPr>
            <p:ph type="title"/>
          </p:nvPr>
        </p:nvSpPr>
        <p:spPr>
          <a:xfrm>
            <a:off x="2011152" y="561066"/>
            <a:ext cx="8849887" cy="749574"/>
          </a:xfrm>
        </p:spPr>
        <p:txBody>
          <a:bodyPr>
            <a:normAutofit fontScale="90000"/>
          </a:bodyPr>
          <a:lstStyle/>
          <a:p>
            <a:r>
              <a:rPr lang="en-GB" b="1" dirty="0">
                <a:solidFill>
                  <a:schemeClr val="tx1"/>
                </a:solidFill>
              </a:rPr>
              <a:t>The importance of hospitality for DoubleTree by Hilton</a:t>
            </a:r>
            <a:endParaRPr lang="en-US" b="1" dirty="0">
              <a:solidFill>
                <a:schemeClr val="tx1"/>
              </a:solidFill>
            </a:endParaRPr>
          </a:p>
        </p:txBody>
      </p:sp>
      <p:sp>
        <p:nvSpPr>
          <p:cNvPr id="5" name="TextBox 4">
            <a:extLst>
              <a:ext uri="{FF2B5EF4-FFF2-40B4-BE49-F238E27FC236}">
                <a16:creationId xmlns:a16="http://schemas.microsoft.com/office/drawing/2014/main" id="{EB7C7FFB-98AF-48A6-0376-D4811898AEC3}"/>
              </a:ext>
            </a:extLst>
          </p:cNvPr>
          <p:cNvSpPr txBox="1"/>
          <p:nvPr/>
        </p:nvSpPr>
        <p:spPr>
          <a:xfrm>
            <a:off x="2449566" y="1733276"/>
            <a:ext cx="7292867" cy="4001095"/>
          </a:xfrm>
          <a:prstGeom prst="rect">
            <a:avLst/>
          </a:prstGeom>
          <a:noFill/>
        </p:spPr>
        <p:txBody>
          <a:bodyPr wrap="square">
            <a:spAutoFit/>
          </a:bodyPr>
          <a:lstStyle/>
          <a:p>
            <a:pPr marL="285750" marR="0" indent="-285750" algn="just">
              <a:spcBef>
                <a:spcPts val="0"/>
              </a:spcBef>
              <a:spcAft>
                <a:spcPts val="800"/>
              </a:spcAft>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Hospitality is vital in the hospitality sector since it affects how satisfied and happy guests are with their stay. With over 50 years of experience, DoubleTree by Hilton has become a global leader in hospitality (Jenkins, 2014). </a:t>
            </a:r>
            <a:endParaRPr lang="en-US"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800"/>
              </a:spcAft>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With amenities including free high-speed Internet access, plush bedding, health centres, swimming pools, and spas, DoubleTree by Hilton always delivers an exceptional guest experience.</a:t>
            </a:r>
            <a:endParaRPr lang="en-US"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800"/>
              </a:spcAft>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DoubleTree by Hilton, like other Hilton hotels, places a premium on giving guests an experience that goes above and beyond their expectations in terms of service quality (Parker, 2019). </a:t>
            </a:r>
            <a:endParaRPr lang="en-US" sz="1800" dirty="0">
              <a:effectLst/>
              <a:latin typeface="Times New Roman" panose="02020603050405020304" pitchFamily="18" charset="0"/>
              <a:ea typeface="Times New Roman" panose="02020603050405020304" pitchFamily="18" charset="0"/>
            </a:endParaRPr>
          </a:p>
          <a:p>
            <a:pPr marL="285750" marR="0" indent="-285750" algn="just">
              <a:spcBef>
                <a:spcPts val="0"/>
              </a:spcBef>
              <a:spcAft>
                <a:spcPts val="800"/>
              </a:spcAft>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To sum up, DoubleTree by Hilton knows the value of hospitality and works hard to deliver superior service, modern conveniences, and a friendly atmosphere to each and every guest.</a:t>
            </a:r>
            <a:endParaRPr lang="en-US"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720695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F665E632-89DE-4E4B-8A35-FD6D46E9AAE8}"/>
              </a:ext>
            </a:extLst>
          </p:cNvPr>
          <p:cNvSpPr>
            <a:spLocks noGrp="1"/>
          </p:cNvSpPr>
          <p:nvPr>
            <p:ph type="body" sz="quarter" idx="15"/>
          </p:nvPr>
        </p:nvSpPr>
        <p:spPr>
          <a:xfrm>
            <a:off x="761917" y="192852"/>
            <a:ext cx="2956560" cy="1333500"/>
          </a:xfrm>
        </p:spPr>
        <p:txBody>
          <a:bodyPr/>
          <a:lstStyle/>
          <a:p>
            <a:r>
              <a:rPr lang="en-US" dirty="0"/>
              <a:t>05</a:t>
            </a:r>
          </a:p>
        </p:txBody>
      </p:sp>
      <p:sp>
        <p:nvSpPr>
          <p:cNvPr id="2" name="Title 1">
            <a:extLst>
              <a:ext uri="{FF2B5EF4-FFF2-40B4-BE49-F238E27FC236}">
                <a16:creationId xmlns:a16="http://schemas.microsoft.com/office/drawing/2014/main" id="{9BD825CB-5684-4E97-80FA-A48BC074B947}"/>
              </a:ext>
            </a:extLst>
          </p:cNvPr>
          <p:cNvSpPr>
            <a:spLocks noGrp="1"/>
          </p:cNvSpPr>
          <p:nvPr>
            <p:ph type="title"/>
          </p:nvPr>
        </p:nvSpPr>
        <p:spPr>
          <a:xfrm>
            <a:off x="2436495" y="277851"/>
            <a:ext cx="5055870" cy="865824"/>
          </a:xfrm>
        </p:spPr>
        <p:txBody>
          <a:bodyPr/>
          <a:lstStyle/>
          <a:p>
            <a:r>
              <a:rPr lang="en-US" b="1" dirty="0"/>
              <a:t>References</a:t>
            </a:r>
          </a:p>
        </p:txBody>
      </p:sp>
      <p:sp>
        <p:nvSpPr>
          <p:cNvPr id="21" name="TextBox 20">
            <a:extLst>
              <a:ext uri="{FF2B5EF4-FFF2-40B4-BE49-F238E27FC236}">
                <a16:creationId xmlns:a16="http://schemas.microsoft.com/office/drawing/2014/main" id="{B49C141E-74A8-9840-9F51-6AFFF0A05E55}"/>
              </a:ext>
            </a:extLst>
          </p:cNvPr>
          <p:cNvSpPr txBox="1"/>
          <p:nvPr/>
        </p:nvSpPr>
        <p:spPr>
          <a:xfrm>
            <a:off x="589280" y="1338947"/>
            <a:ext cx="10292080" cy="5324535"/>
          </a:xfrm>
          <a:prstGeom prst="rect">
            <a:avLst/>
          </a:prstGeom>
          <a:noFill/>
        </p:spPr>
        <p:txBody>
          <a:bodyPr wrap="square">
            <a:spAutoFit/>
          </a:bodyPr>
          <a:lstStyle/>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Hospitality Consulting, B. (2019). Trends in the UK hotel industry. International Journal of Contemporary Hospitality Management, 8(7), pp.6–10.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://doi.org/10.1108/09596119610791682.</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Janes, P.L. and </a:t>
            </a:r>
            <a:r>
              <a:rPr lang="en-GB" sz="1400" dirty="0" err="1">
                <a:effectLst/>
                <a:latin typeface="Times New Roman" panose="02020603050405020304" pitchFamily="18" charset="0"/>
                <a:ea typeface="Times New Roman" panose="02020603050405020304" pitchFamily="18" charset="0"/>
              </a:rPr>
              <a:t>Wisnom</a:t>
            </a:r>
            <a:r>
              <a:rPr lang="en-GB" sz="1400" dirty="0">
                <a:effectLst/>
                <a:latin typeface="Times New Roman" panose="02020603050405020304" pitchFamily="18" charset="0"/>
                <a:ea typeface="Times New Roman" panose="02020603050405020304" pitchFamily="18" charset="0"/>
              </a:rPr>
              <a:t>, M.S. (2013). The Importance of Hospitality Industry. Journal of Quality Assurance in Hospitality &amp; Tourism, 4(1-2), pp.23–45.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://doi.org/10.1300/j162v04n01_02.</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Janes, P.L. and </a:t>
            </a:r>
            <a:r>
              <a:rPr lang="en-GB" sz="1400" dirty="0" err="1">
                <a:effectLst/>
                <a:latin typeface="Times New Roman" panose="02020603050405020304" pitchFamily="18" charset="0"/>
                <a:ea typeface="Times New Roman" panose="02020603050405020304" pitchFamily="18" charset="0"/>
              </a:rPr>
              <a:t>Wisnom</a:t>
            </a:r>
            <a:r>
              <a:rPr lang="en-GB" sz="1400" dirty="0">
                <a:effectLst/>
                <a:latin typeface="Times New Roman" panose="02020603050405020304" pitchFamily="18" charset="0"/>
                <a:ea typeface="Times New Roman" panose="02020603050405020304" pitchFamily="18" charset="0"/>
              </a:rPr>
              <a:t>, M.S. (2014). The Use of Importance Performance Analysis in the Hospitality Industry. Journal of Quality Assurance in Hospitality &amp; Tourism, 4(1-2), pp.23–45.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://doi.org/10.1300/j162v04n01_02.</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Jenkins, A. (2014). Euro vision? A strategic approach to currency changeover in the UK hospitality industry. International Journal of Contemporary Hospitality Management, 13(5), pp.227–234.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://doi.org/10.1108/eum0000000005553.</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err="1">
                <a:effectLst/>
                <a:latin typeface="Times New Roman" panose="02020603050405020304" pitchFamily="18" charset="0"/>
                <a:ea typeface="Times New Roman" panose="02020603050405020304" pitchFamily="18" charset="0"/>
              </a:rPr>
              <a:t>Kotas</a:t>
            </a:r>
            <a:r>
              <a:rPr lang="en-GB" sz="1400" dirty="0">
                <a:effectLst/>
                <a:latin typeface="Times New Roman" panose="02020603050405020304" pitchFamily="18" charset="0"/>
                <a:ea typeface="Times New Roman" panose="02020603050405020304" pitchFamily="18" charset="0"/>
              </a:rPr>
              <a:t>, R. (2015). The British hospitality industry with industry commentary. International Journal of Hospitality Management, 4(2), pp.89–90.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://doi.org/10.1016/0278-4319(85)90026-x.</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Martin, E. and Gardiner, K. (2017). Exploring the UK hospitality industry. International Journal of Contemporary Hospitality Management, 19(4), pp.309–318.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://doi.org/10.1108/09596110710747643.</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Parker, A. (2019). The Future Development of the UK Hospitality Industry: The Role of the British Hospitality Association. Tourism and Hospitality Research, 1(3), pp.279–282.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://doi.org/10.1177/146735849900100310.</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Phelan, K.V., Mejia, C. and Hertzman, J. (2013). The Industry Experience Gap: Hospitality Faculty Perceptions of the Importance of Faculty Industry Experience. Journal of Hospitality &amp; Tourism Education, 25(3), pp.123–130.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://doi.org/10.1080/10963758.2013.826950.</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a:effectLst/>
                <a:latin typeface="Times New Roman" panose="02020603050405020304" pitchFamily="18" charset="0"/>
                <a:ea typeface="Times New Roman" panose="02020603050405020304" pitchFamily="18" charset="0"/>
              </a:rPr>
              <a:t>Pittman, L. (2014). An introduction to the UK hospitality industry: a comparative approach,. International Journal of Hospitality Management, 21(1), pp.100–102.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://doi.org/10.1016/s0278-4319(01)00029-9.</a:t>
            </a:r>
            <a:endParaRPr lang="en-US" sz="1400" dirty="0">
              <a:effectLst/>
              <a:latin typeface="Times New Roman" panose="02020603050405020304" pitchFamily="18" charset="0"/>
              <a:ea typeface="Times New Roman" panose="02020603050405020304" pitchFamily="18" charset="0"/>
            </a:endParaRPr>
          </a:p>
          <a:p>
            <a:pPr marL="0" marR="0" algn="just">
              <a:spcBef>
                <a:spcPts val="0"/>
              </a:spcBef>
              <a:spcAft>
                <a:spcPts val="800"/>
              </a:spcAft>
            </a:pPr>
            <a:r>
              <a:rPr lang="en-GB" sz="1400" dirty="0" err="1">
                <a:effectLst/>
                <a:latin typeface="Times New Roman" panose="02020603050405020304" pitchFamily="18" charset="0"/>
                <a:ea typeface="Times New Roman" panose="02020603050405020304" pitchFamily="18" charset="0"/>
              </a:rPr>
              <a:t>Pizam</a:t>
            </a:r>
            <a:r>
              <a:rPr lang="en-GB" sz="1400" dirty="0">
                <a:effectLst/>
                <a:latin typeface="Times New Roman" panose="02020603050405020304" pitchFamily="18" charset="0"/>
                <a:ea typeface="Times New Roman" panose="02020603050405020304" pitchFamily="18" charset="0"/>
              </a:rPr>
              <a:t>, A. (2016). Does the tourism/hospitality industry possess the characteristics of a knowledge-based industry? International Journal of Hospitality Management, 26(4), pp.759–763. </a:t>
            </a:r>
            <a:r>
              <a:rPr lang="en-GB" sz="1400" dirty="0" err="1">
                <a:effectLst/>
                <a:latin typeface="Times New Roman" panose="02020603050405020304" pitchFamily="18" charset="0"/>
                <a:ea typeface="Times New Roman" panose="02020603050405020304" pitchFamily="18" charset="0"/>
              </a:rPr>
              <a:t>doi:https</a:t>
            </a:r>
            <a:r>
              <a:rPr lang="en-GB" sz="1400" dirty="0">
                <a:effectLst/>
                <a:latin typeface="Times New Roman" panose="02020603050405020304" pitchFamily="18" charset="0"/>
                <a:ea typeface="Times New Roman" panose="02020603050405020304" pitchFamily="18" charset="0"/>
              </a:rPr>
              <a:t>://doi.org/10.1016/j.ijhm.2007.05.001.</a:t>
            </a:r>
            <a:endParaRPr lang="en-US"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806487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C43FE1C-D262-DE4A-5F18-A66343E03345}"/>
              </a:ext>
            </a:extLst>
          </p:cNvPr>
          <p:cNvSpPr txBox="1"/>
          <p:nvPr/>
        </p:nvSpPr>
        <p:spPr>
          <a:xfrm>
            <a:off x="3591560" y="2113280"/>
            <a:ext cx="5008880" cy="2308324"/>
          </a:xfrm>
          <a:prstGeom prst="rect">
            <a:avLst/>
          </a:prstGeom>
          <a:noFill/>
        </p:spPr>
        <p:txBody>
          <a:bodyPr wrap="square" rtlCol="0">
            <a:spAutoFit/>
          </a:bodyPr>
          <a:lstStyle/>
          <a:p>
            <a:pPr algn="ctr"/>
            <a:r>
              <a:rPr lang="en-US" sz="7200" dirty="0">
                <a:latin typeface="Arial Rounded MT Bold" panose="020F0704030504030204" pitchFamily="34" charset="0"/>
                <a:cs typeface="Arial" panose="020B0604020202020204" pitchFamily="34" charset="0"/>
              </a:rPr>
              <a:t>Thank </a:t>
            </a:r>
          </a:p>
          <a:p>
            <a:pPr algn="ctr"/>
            <a:r>
              <a:rPr lang="en-US" sz="7200" dirty="0">
                <a:latin typeface="Arial Rounded MT Bold" panose="020F0704030504030204" pitchFamily="34" charset="0"/>
                <a:cs typeface="Arial" panose="020B0604020202020204" pitchFamily="34" charset="0"/>
              </a:rPr>
              <a:t>You</a:t>
            </a:r>
          </a:p>
        </p:txBody>
      </p:sp>
    </p:spTree>
    <p:extLst>
      <p:ext uri="{BB962C8B-B14F-4D97-AF65-F5344CB8AC3E}">
        <p14:creationId xmlns:p14="http://schemas.microsoft.com/office/powerpoint/2010/main" val="4160105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Minimalist Presentation">
      <a:dk1>
        <a:sysClr val="windowText" lastClr="000000"/>
      </a:dk1>
      <a:lt1>
        <a:sysClr val="window" lastClr="FFFFFF"/>
      </a:lt1>
      <a:dk2>
        <a:srgbClr val="ABABAB"/>
      </a:dk2>
      <a:lt2>
        <a:srgbClr val="F2F1EE"/>
      </a:lt2>
      <a:accent1>
        <a:srgbClr val="D8D2CD"/>
      </a:accent1>
      <a:accent2>
        <a:srgbClr val="C0C9C2"/>
      </a:accent2>
      <a:accent3>
        <a:srgbClr val="A5A5A5"/>
      </a:accent3>
      <a:accent4>
        <a:srgbClr val="FFC000"/>
      </a:accent4>
      <a:accent5>
        <a:srgbClr val="5B9BD5"/>
      </a:accent5>
      <a:accent6>
        <a:srgbClr val="70AD47"/>
      </a:accent6>
      <a:hlink>
        <a:srgbClr val="0563C1"/>
      </a:hlink>
      <a:folHlink>
        <a:srgbClr val="954F72"/>
      </a:folHlink>
    </a:clrScheme>
    <a:fontScheme name="Custom 3">
      <a:majorFont>
        <a:latin typeface="Biome Light"/>
        <a:ea typeface=""/>
        <a:cs typeface=""/>
      </a:majorFont>
      <a:minorFont>
        <a:latin typeface="Biome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color presentation_Win32_LW_v2.potx" id="{B7F4C684-7BE5-4BD8-BEBE-7F207A45F474}" vid="{9091DE1E-F617-4C59-950B-F96736B889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53A10211-FBDE-44DA-8AD6-29E596B2975F}">
  <ds:schemaRefs>
    <ds:schemaRef ds:uri="http://schemas.microsoft.com/sharepoint/v3/contenttype/forms"/>
  </ds:schemaRefs>
</ds:datastoreItem>
</file>

<file path=customXml/itemProps2.xml><?xml version="1.0" encoding="utf-8"?>
<ds:datastoreItem xmlns:ds="http://schemas.openxmlformats.org/officeDocument/2006/customXml" ds:itemID="{6A1B7BBB-8F46-4BA8-85EC-2ECC1D2E32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976319-4513-485C-AD3A-E56C39927A38}">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Minimalist color presentation</Template>
  <TotalTime>229</TotalTime>
  <Words>1344</Words>
  <Application>Microsoft Office PowerPoint</Application>
  <PresentationFormat>Widescreen</PresentationFormat>
  <Paragraphs>69</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Arial Rounded MT Bold</vt:lpstr>
      <vt:lpstr>Biome Light</vt:lpstr>
      <vt:lpstr>Calibri</vt:lpstr>
      <vt:lpstr>Times New Roman</vt:lpstr>
      <vt:lpstr>Wingdings</vt:lpstr>
      <vt:lpstr>Office Theme</vt:lpstr>
      <vt:lpstr>Hospitality and Guest Services: DoubleTree by Hilton</vt:lpstr>
      <vt:lpstr>Table of Contents</vt:lpstr>
      <vt:lpstr>Introduction</vt:lpstr>
      <vt:lpstr>Main Customers</vt:lpstr>
      <vt:lpstr>The nature, scope, and role of the guest services and facilities</vt:lpstr>
      <vt:lpstr>The nature, scope, and role of the guest services and facilities</vt:lpstr>
      <vt:lpstr>The nature, scope, and role of the guest services and facilities</vt:lpstr>
      <vt:lpstr>The need to consider the role and function of guest services </vt:lpstr>
      <vt:lpstr>The importance of hospitality for DoubleTree by Hilton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on  HE Skills</dc:title>
  <dc:creator>Ifta Hider Rahman</dc:creator>
  <cp:lastModifiedBy>Nowshin Ahmed</cp:lastModifiedBy>
  <cp:revision>55</cp:revision>
  <dcterms:created xsi:type="dcterms:W3CDTF">2023-03-27T19:01:40Z</dcterms:created>
  <dcterms:modified xsi:type="dcterms:W3CDTF">2023-05-22T09:30:31Z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