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360" r:id="rId2"/>
    <p:sldId id="361" r:id="rId3"/>
    <p:sldId id="277" r:id="rId4"/>
    <p:sldId id="332" r:id="rId5"/>
    <p:sldId id="352" r:id="rId6"/>
    <p:sldId id="347" r:id="rId7"/>
    <p:sldId id="353" r:id="rId8"/>
    <p:sldId id="333" r:id="rId9"/>
    <p:sldId id="334" r:id="rId10"/>
    <p:sldId id="335" r:id="rId11"/>
    <p:sldId id="336" r:id="rId12"/>
    <p:sldId id="337" r:id="rId13"/>
    <p:sldId id="338" r:id="rId14"/>
    <p:sldId id="339" r:id="rId15"/>
    <p:sldId id="340" r:id="rId16"/>
    <p:sldId id="341" r:id="rId17"/>
    <p:sldId id="342" r:id="rId18"/>
    <p:sldId id="343" r:id="rId19"/>
    <p:sldId id="344" r:id="rId20"/>
    <p:sldId id="345" r:id="rId21"/>
    <p:sldId id="346" r:id="rId22"/>
    <p:sldId id="350" r:id="rId23"/>
    <p:sldId id="349" r:id="rId24"/>
    <p:sldId id="348" r:id="rId25"/>
    <p:sldId id="356" r:id="rId26"/>
    <p:sldId id="357" r:id="rId27"/>
    <p:sldId id="358" r:id="rId28"/>
    <p:sldId id="359" r:id="rId29"/>
    <p:sldId id="351" r:id="rId30"/>
    <p:sldId id="262" r:id="rId31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A917"/>
    <a:srgbClr val="0B73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73E7A5-1F29-49E6-ADB6-DDA271422017}" v="5" dt="2022-07-08T10:45:29.9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32" autoAdjust="0"/>
    <p:restoredTop sz="94660"/>
  </p:normalViewPr>
  <p:slideViewPr>
    <p:cSldViewPr>
      <p:cViewPr varScale="1">
        <p:scale>
          <a:sx n="82" d="100"/>
          <a:sy n="82" d="100"/>
        </p:scale>
        <p:origin x="199" y="38"/>
      </p:cViewPr>
      <p:guideLst>
        <p:guide orient="horz" pos="2160"/>
        <p:guide pos="312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esh Kannath" userId="be95a500-cf1e-4a34-8219-b336e3b9e033" providerId="ADAL" clId="{C673E7A5-1F29-49E6-ADB6-DDA271422017}"/>
    <pc:docChg chg="addSld delSld modSld delMainMaster modMainMaster">
      <pc:chgData name="Mahesh Kannath" userId="be95a500-cf1e-4a34-8219-b336e3b9e033" providerId="ADAL" clId="{C673E7A5-1F29-49E6-ADB6-DDA271422017}" dt="2022-07-08T13:06:50.398" v="19" actId="1076"/>
      <pc:docMkLst>
        <pc:docMk/>
      </pc:docMkLst>
      <pc:sldChg chg="del">
        <pc:chgData name="Mahesh Kannath" userId="be95a500-cf1e-4a34-8219-b336e3b9e033" providerId="ADAL" clId="{C673E7A5-1F29-49E6-ADB6-DDA271422017}" dt="2022-07-08T10:44:21.773" v="0" actId="47"/>
        <pc:sldMkLst>
          <pc:docMk/>
          <pc:sldMk cId="786433839" sldId="256"/>
        </pc:sldMkLst>
      </pc:sldChg>
      <pc:sldChg chg="setBg">
        <pc:chgData name="Mahesh Kannath" userId="be95a500-cf1e-4a34-8219-b336e3b9e033" providerId="ADAL" clId="{C673E7A5-1F29-49E6-ADB6-DDA271422017}" dt="2022-07-08T10:45:08.955" v="6"/>
        <pc:sldMkLst>
          <pc:docMk/>
          <pc:sldMk cId="1681053415" sldId="262"/>
        </pc:sldMkLst>
      </pc:sldChg>
      <pc:sldChg chg="del">
        <pc:chgData name="Mahesh Kannath" userId="be95a500-cf1e-4a34-8219-b336e3b9e033" providerId="ADAL" clId="{C673E7A5-1F29-49E6-ADB6-DDA271422017}" dt="2022-07-08T10:48:26.471" v="18" actId="47"/>
        <pc:sldMkLst>
          <pc:docMk/>
          <pc:sldMk cId="3502483708" sldId="265"/>
        </pc:sldMkLst>
      </pc:sldChg>
      <pc:sldChg chg="del">
        <pc:chgData name="Mahesh Kannath" userId="be95a500-cf1e-4a34-8219-b336e3b9e033" providerId="ADAL" clId="{C673E7A5-1F29-49E6-ADB6-DDA271422017}" dt="2022-07-08T10:45:32.047" v="8" actId="47"/>
        <pc:sldMkLst>
          <pc:docMk/>
          <pc:sldMk cId="1567311626" sldId="285"/>
        </pc:sldMkLst>
      </pc:sldChg>
      <pc:sldChg chg="modSp mod">
        <pc:chgData name="Mahesh Kannath" userId="be95a500-cf1e-4a34-8219-b336e3b9e033" providerId="ADAL" clId="{C673E7A5-1F29-49E6-ADB6-DDA271422017}" dt="2022-07-08T10:48:01.700" v="17" actId="20577"/>
        <pc:sldMkLst>
          <pc:docMk/>
          <pc:sldMk cId="2589573249" sldId="350"/>
        </pc:sldMkLst>
        <pc:spChg chg="mod">
          <ac:chgData name="Mahesh Kannath" userId="be95a500-cf1e-4a34-8219-b336e3b9e033" providerId="ADAL" clId="{C673E7A5-1F29-49E6-ADB6-DDA271422017}" dt="2022-07-08T10:48:01.700" v="17" actId="20577"/>
          <ac:spMkLst>
            <pc:docMk/>
            <pc:sldMk cId="2589573249" sldId="350"/>
            <ac:spMk id="3" creationId="{00000000-0000-0000-0000-000000000000}"/>
          </ac:spMkLst>
        </pc:spChg>
      </pc:sldChg>
      <pc:sldChg chg="modSp mod">
        <pc:chgData name="Mahesh Kannath" userId="be95a500-cf1e-4a34-8219-b336e3b9e033" providerId="ADAL" clId="{C673E7A5-1F29-49E6-ADB6-DDA271422017}" dt="2022-07-08T13:06:50.398" v="19" actId="1076"/>
        <pc:sldMkLst>
          <pc:docMk/>
          <pc:sldMk cId="4081446500" sldId="358"/>
        </pc:sldMkLst>
        <pc:spChg chg="mod">
          <ac:chgData name="Mahesh Kannath" userId="be95a500-cf1e-4a34-8219-b336e3b9e033" providerId="ADAL" clId="{C673E7A5-1F29-49E6-ADB6-DDA271422017}" dt="2022-07-08T13:06:50.398" v="19" actId="1076"/>
          <ac:spMkLst>
            <pc:docMk/>
            <pc:sldMk cId="4081446500" sldId="358"/>
            <ac:spMk id="3" creationId="{00000000-0000-0000-0000-000000000000}"/>
          </ac:spMkLst>
        </pc:spChg>
      </pc:sldChg>
      <pc:sldChg chg="modSp add mod setBg">
        <pc:chgData name="Mahesh Kannath" userId="be95a500-cf1e-4a34-8219-b336e3b9e033" providerId="ADAL" clId="{C673E7A5-1F29-49E6-ADB6-DDA271422017}" dt="2022-07-08T10:45:08.955" v="6"/>
        <pc:sldMkLst>
          <pc:docMk/>
          <pc:sldMk cId="3819622177" sldId="360"/>
        </pc:sldMkLst>
        <pc:spChg chg="mod">
          <ac:chgData name="Mahesh Kannath" userId="be95a500-cf1e-4a34-8219-b336e3b9e033" providerId="ADAL" clId="{C673E7A5-1F29-49E6-ADB6-DDA271422017}" dt="2022-07-08T10:44:40.084" v="3" actId="20577"/>
          <ac:spMkLst>
            <pc:docMk/>
            <pc:sldMk cId="3819622177" sldId="360"/>
            <ac:spMk id="3" creationId="{00000000-0000-0000-0000-000000000000}"/>
          </ac:spMkLst>
        </pc:spChg>
      </pc:sldChg>
      <pc:sldChg chg="add">
        <pc:chgData name="Mahesh Kannath" userId="be95a500-cf1e-4a34-8219-b336e3b9e033" providerId="ADAL" clId="{C673E7A5-1F29-49E6-ADB6-DDA271422017}" dt="2022-07-08T10:45:29.917" v="7"/>
        <pc:sldMkLst>
          <pc:docMk/>
          <pc:sldMk cId="1853980843" sldId="361"/>
        </pc:sldMkLst>
      </pc:sldChg>
      <pc:sldMasterChg chg="setBg modSldLayout">
        <pc:chgData name="Mahesh Kannath" userId="be95a500-cf1e-4a34-8219-b336e3b9e033" providerId="ADAL" clId="{C673E7A5-1F29-49E6-ADB6-DDA271422017}" dt="2022-07-08T10:45:08.955" v="6"/>
        <pc:sldMasterMkLst>
          <pc:docMk/>
          <pc:sldMasterMk cId="25458269" sldId="2147483648"/>
        </pc:sldMasterMkLst>
        <pc:sldLayoutChg chg="setBg">
          <pc:chgData name="Mahesh Kannath" userId="be95a500-cf1e-4a34-8219-b336e3b9e033" providerId="ADAL" clId="{C673E7A5-1F29-49E6-ADB6-DDA271422017}" dt="2022-07-08T10:45:08.955" v="6"/>
          <pc:sldLayoutMkLst>
            <pc:docMk/>
            <pc:sldMasterMk cId="25458269" sldId="2147483648"/>
            <pc:sldLayoutMk cId="4188060779" sldId="2147483649"/>
          </pc:sldLayoutMkLst>
        </pc:sldLayoutChg>
        <pc:sldLayoutChg chg="setBg">
          <pc:chgData name="Mahesh Kannath" userId="be95a500-cf1e-4a34-8219-b336e3b9e033" providerId="ADAL" clId="{C673E7A5-1F29-49E6-ADB6-DDA271422017}" dt="2022-07-08T10:45:08.955" v="6"/>
          <pc:sldLayoutMkLst>
            <pc:docMk/>
            <pc:sldMasterMk cId="25458269" sldId="2147483648"/>
            <pc:sldLayoutMk cId="5504987" sldId="2147483650"/>
          </pc:sldLayoutMkLst>
        </pc:sldLayoutChg>
        <pc:sldLayoutChg chg="setBg">
          <pc:chgData name="Mahesh Kannath" userId="be95a500-cf1e-4a34-8219-b336e3b9e033" providerId="ADAL" clId="{C673E7A5-1F29-49E6-ADB6-DDA271422017}" dt="2022-07-08T10:45:08.955" v="6"/>
          <pc:sldLayoutMkLst>
            <pc:docMk/>
            <pc:sldMasterMk cId="25458269" sldId="2147483648"/>
            <pc:sldLayoutMk cId="2755125798" sldId="2147483651"/>
          </pc:sldLayoutMkLst>
        </pc:sldLayoutChg>
        <pc:sldLayoutChg chg="setBg">
          <pc:chgData name="Mahesh Kannath" userId="be95a500-cf1e-4a34-8219-b336e3b9e033" providerId="ADAL" clId="{C673E7A5-1F29-49E6-ADB6-DDA271422017}" dt="2022-07-08T10:45:08.955" v="6"/>
          <pc:sldLayoutMkLst>
            <pc:docMk/>
            <pc:sldMasterMk cId="25458269" sldId="2147483648"/>
            <pc:sldLayoutMk cId="3635637508" sldId="2147483652"/>
          </pc:sldLayoutMkLst>
        </pc:sldLayoutChg>
        <pc:sldLayoutChg chg="setBg">
          <pc:chgData name="Mahesh Kannath" userId="be95a500-cf1e-4a34-8219-b336e3b9e033" providerId="ADAL" clId="{C673E7A5-1F29-49E6-ADB6-DDA271422017}" dt="2022-07-08T10:45:08.955" v="6"/>
          <pc:sldLayoutMkLst>
            <pc:docMk/>
            <pc:sldMasterMk cId="25458269" sldId="2147483648"/>
            <pc:sldLayoutMk cId="45997168" sldId="2147483653"/>
          </pc:sldLayoutMkLst>
        </pc:sldLayoutChg>
        <pc:sldLayoutChg chg="setBg">
          <pc:chgData name="Mahesh Kannath" userId="be95a500-cf1e-4a34-8219-b336e3b9e033" providerId="ADAL" clId="{C673E7A5-1F29-49E6-ADB6-DDA271422017}" dt="2022-07-08T10:45:08.955" v="6"/>
          <pc:sldLayoutMkLst>
            <pc:docMk/>
            <pc:sldMasterMk cId="25458269" sldId="2147483648"/>
            <pc:sldLayoutMk cId="1739840566" sldId="2147483654"/>
          </pc:sldLayoutMkLst>
        </pc:sldLayoutChg>
        <pc:sldLayoutChg chg="setBg">
          <pc:chgData name="Mahesh Kannath" userId="be95a500-cf1e-4a34-8219-b336e3b9e033" providerId="ADAL" clId="{C673E7A5-1F29-49E6-ADB6-DDA271422017}" dt="2022-07-08T10:45:08.955" v="6"/>
          <pc:sldLayoutMkLst>
            <pc:docMk/>
            <pc:sldMasterMk cId="25458269" sldId="2147483648"/>
            <pc:sldLayoutMk cId="3630062705" sldId="2147483655"/>
          </pc:sldLayoutMkLst>
        </pc:sldLayoutChg>
        <pc:sldLayoutChg chg="setBg">
          <pc:chgData name="Mahesh Kannath" userId="be95a500-cf1e-4a34-8219-b336e3b9e033" providerId="ADAL" clId="{C673E7A5-1F29-49E6-ADB6-DDA271422017}" dt="2022-07-08T10:45:08.955" v="6"/>
          <pc:sldLayoutMkLst>
            <pc:docMk/>
            <pc:sldMasterMk cId="25458269" sldId="2147483648"/>
            <pc:sldLayoutMk cId="1246660878" sldId="2147483656"/>
          </pc:sldLayoutMkLst>
        </pc:sldLayoutChg>
        <pc:sldLayoutChg chg="setBg">
          <pc:chgData name="Mahesh Kannath" userId="be95a500-cf1e-4a34-8219-b336e3b9e033" providerId="ADAL" clId="{C673E7A5-1F29-49E6-ADB6-DDA271422017}" dt="2022-07-08T10:45:08.955" v="6"/>
          <pc:sldLayoutMkLst>
            <pc:docMk/>
            <pc:sldMasterMk cId="25458269" sldId="2147483648"/>
            <pc:sldLayoutMk cId="380551531" sldId="2147483657"/>
          </pc:sldLayoutMkLst>
        </pc:sldLayoutChg>
        <pc:sldLayoutChg chg="setBg">
          <pc:chgData name="Mahesh Kannath" userId="be95a500-cf1e-4a34-8219-b336e3b9e033" providerId="ADAL" clId="{C673E7A5-1F29-49E6-ADB6-DDA271422017}" dt="2022-07-08T10:45:08.955" v="6"/>
          <pc:sldLayoutMkLst>
            <pc:docMk/>
            <pc:sldMasterMk cId="25458269" sldId="2147483648"/>
            <pc:sldLayoutMk cId="2376320296" sldId="2147483658"/>
          </pc:sldLayoutMkLst>
        </pc:sldLayoutChg>
        <pc:sldLayoutChg chg="setBg">
          <pc:chgData name="Mahesh Kannath" userId="be95a500-cf1e-4a34-8219-b336e3b9e033" providerId="ADAL" clId="{C673E7A5-1F29-49E6-ADB6-DDA271422017}" dt="2022-07-08T10:45:08.955" v="6"/>
          <pc:sldLayoutMkLst>
            <pc:docMk/>
            <pc:sldMasterMk cId="25458269" sldId="2147483648"/>
            <pc:sldLayoutMk cId="2976861726" sldId="2147483659"/>
          </pc:sldLayoutMkLst>
        </pc:sldLayoutChg>
      </pc:sldMasterChg>
      <pc:sldMasterChg chg="del setBg delSldLayout modSldLayout">
        <pc:chgData name="Mahesh Kannath" userId="be95a500-cf1e-4a34-8219-b336e3b9e033" providerId="ADAL" clId="{C673E7A5-1F29-49E6-ADB6-DDA271422017}" dt="2022-07-08T10:48:26.471" v="18" actId="47"/>
        <pc:sldMasterMkLst>
          <pc:docMk/>
          <pc:sldMasterMk cId="3212541735" sldId="2147483660"/>
        </pc:sldMasterMkLst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3495704831" sldId="2147483661"/>
          </pc:sldLayoutMkLst>
        </pc:sldLayoutChg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1597445809" sldId="2147483662"/>
          </pc:sldLayoutMkLst>
        </pc:sldLayoutChg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817543622" sldId="2147483663"/>
          </pc:sldLayoutMkLst>
        </pc:sldLayoutChg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708309739" sldId="2147483664"/>
          </pc:sldLayoutMkLst>
        </pc:sldLayoutChg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2714837970" sldId="2147483665"/>
          </pc:sldLayoutMkLst>
        </pc:sldLayoutChg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500297278" sldId="2147483666"/>
          </pc:sldLayoutMkLst>
        </pc:sldLayoutChg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3495064490" sldId="2147483667"/>
          </pc:sldLayoutMkLst>
        </pc:sldLayoutChg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3667689314" sldId="2147483668"/>
          </pc:sldLayoutMkLst>
        </pc:sldLayoutChg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255093759" sldId="2147483669"/>
          </pc:sldLayoutMkLst>
        </pc:sldLayoutChg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3706774095" sldId="2147483670"/>
          </pc:sldLayoutMkLst>
        </pc:sldLayoutChg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524609113" sldId="2147483671"/>
          </pc:sldLayoutMkLst>
        </pc:sldLayoutChg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3150132299" sldId="2147483672"/>
          </pc:sldLayoutMkLst>
        </pc:sldLayoutChg>
        <pc:sldLayoutChg chg="del setBg">
          <pc:chgData name="Mahesh Kannath" userId="be95a500-cf1e-4a34-8219-b336e3b9e033" providerId="ADAL" clId="{C673E7A5-1F29-49E6-ADB6-DDA271422017}" dt="2022-07-08T10:48:26.471" v="18" actId="47"/>
          <pc:sldLayoutMkLst>
            <pc:docMk/>
            <pc:sldMasterMk cId="3212541735" sldId="2147483660"/>
            <pc:sldLayoutMk cId="554326102" sldId="214748367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365208-3629-4EFB-A1C3-34C3DD92D8C2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52500" y="685800"/>
            <a:ext cx="4953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3535B-00CC-4E5C-99C8-C1B8464CBC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1180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2130427"/>
            <a:ext cx="84201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055D-17FC-459E-A5F3-D0DD6875591C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E46F3-D4B5-49D0-99D5-322129028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060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055D-17FC-459E-A5F3-D0DD6875591C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E46F3-D4B5-49D0-99D5-322129028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4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506" y="4406902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506" y="2906713"/>
            <a:ext cx="84201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055D-17FC-459E-A5F3-D0DD6875591C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E46F3-D4B5-49D0-99D5-322129028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125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600202"/>
            <a:ext cx="43751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600202"/>
            <a:ext cx="437515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055D-17FC-459E-A5F3-D0DD6875591C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E46F3-D4B5-49D0-99D5-322129028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637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535114"/>
            <a:ext cx="4376870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87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2113" y="1535114"/>
            <a:ext cx="4378590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2113" y="2174875"/>
            <a:ext cx="437859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055D-17FC-459E-A5F3-D0DD6875591C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E46F3-D4B5-49D0-99D5-322129028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97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055D-17FC-459E-A5F3-D0DD6875591C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E46F3-D4B5-49D0-99D5-322129028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840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055D-17FC-459E-A5F3-D0DD6875591C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E46F3-D4B5-49D0-99D5-322129028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062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3" y="273050"/>
            <a:ext cx="3259006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2971" y="273053"/>
            <a:ext cx="5537729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3" y="1435103"/>
            <a:ext cx="3259006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055D-17FC-459E-A5F3-D0DD6875591C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E46F3-D4B5-49D0-99D5-322129028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660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645" y="4800601"/>
            <a:ext cx="59436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41645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645" y="5367339"/>
            <a:ext cx="59436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055D-17FC-459E-A5F3-D0DD6875591C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E46F3-D4B5-49D0-99D5-322129028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51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055D-17FC-459E-A5F3-D0DD6875591C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E46F3-D4B5-49D0-99D5-322129028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320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81850" y="274640"/>
            <a:ext cx="222885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274640"/>
            <a:ext cx="652145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F055D-17FC-459E-A5F3-D0DD6875591C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E46F3-D4B5-49D0-99D5-322129028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861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5300" y="274639"/>
            <a:ext cx="8915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600202"/>
            <a:ext cx="89154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5300" y="6356352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5F055D-17FC-459E-A5F3-D0DD6875591C}" type="datetimeFigureOut">
              <a:rPr lang="en-US" smtClean="0"/>
              <a:t>7/8/2022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84550" y="6356352"/>
            <a:ext cx="3136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99300" y="6356352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E46F3-D4B5-49D0-99D5-322129028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8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torialspoint.com/execute_python_online.php" TargetMode="External"/><Relationship Id="rId2" Type="http://schemas.openxmlformats.org/officeDocument/2006/relationships/hyperlink" Target="https://www.programiz.com/python-programming/online-compiler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gramiz.com/python-programming" TargetMode="External"/><Relationship Id="rId2" Type="http://schemas.openxmlformats.org/officeDocument/2006/relationships/hyperlink" Target="https://www.w3schools.com/pyth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utorialspoint.com/python/index.htm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4354" y="1371600"/>
            <a:ext cx="9906000" cy="4521416"/>
          </a:xfrm>
        </p:spPr>
        <p:txBody>
          <a:bodyPr>
            <a:noAutofit/>
          </a:bodyPr>
          <a:lstStyle/>
          <a:p>
            <a:r>
              <a:rPr lang="en-US" sz="96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Introduction to Python - 3</a:t>
            </a:r>
          </a:p>
          <a:p>
            <a:r>
              <a:rPr lang="en-US" sz="5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Mahesh Kannath</a:t>
            </a:r>
          </a:p>
          <a:p>
            <a:pPr algn="l"/>
            <a:endParaRPr lang="en-US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622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3600" dirty="0"/>
          </a:p>
          <a:p>
            <a:pPr marL="0" indent="0">
              <a:buNone/>
            </a:pPr>
            <a:r>
              <a:rPr lang="en-US" sz="3600" dirty="0">
                <a:hlinkClick r:id="rId2"/>
              </a:rPr>
              <a:t>https://www.programiz.com/python-programming/online-compiler/</a:t>
            </a:r>
            <a:endParaRPr lang="en-US" sz="3600" dirty="0"/>
          </a:p>
          <a:p>
            <a:pPr marL="0" indent="0">
              <a:buNone/>
            </a:pPr>
            <a:endParaRPr lang="en-US" sz="3600" dirty="0">
              <a:hlinkClick r:id="rId3"/>
            </a:endParaRPr>
          </a:p>
          <a:p>
            <a:pPr marL="0" indent="0">
              <a:buNone/>
            </a:pPr>
            <a:r>
              <a:rPr lang="en-US" sz="3600" dirty="0">
                <a:hlinkClick r:id="rId3"/>
              </a:rPr>
              <a:t>https://www.tutorialspoint.com/execute_python_online.php</a:t>
            </a:r>
            <a:endParaRPr lang="en-US" sz="3600" dirty="0"/>
          </a:p>
          <a:p>
            <a:pPr marL="0" indent="0">
              <a:buNone/>
            </a:pPr>
            <a:endParaRPr lang="en-US" sz="3600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Introduction to Python</a:t>
            </a:r>
          </a:p>
        </p:txBody>
      </p:sp>
    </p:spTree>
    <p:extLst>
      <p:ext uri="{BB962C8B-B14F-4D97-AF65-F5344CB8AC3E}">
        <p14:creationId xmlns:p14="http://schemas.microsoft.com/office/powerpoint/2010/main" val="1853980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8236619"/>
              </p:ext>
            </p:extLst>
          </p:nvPr>
        </p:nvGraphicFramePr>
        <p:xfrm>
          <a:off x="495300" y="1600200"/>
          <a:ext cx="8915400" cy="441960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457700">
                  <a:extLst>
                    <a:ext uri="{9D8B030D-6E8A-4147-A177-3AD203B41FA5}">
                      <a16:colId xmlns:a16="http://schemas.microsoft.com/office/drawing/2014/main" val="1622324244"/>
                    </a:ext>
                  </a:extLst>
                </a:gridCol>
                <a:gridCol w="4457700">
                  <a:extLst>
                    <a:ext uri="{9D8B030D-6E8A-4147-A177-3AD203B41FA5}">
                      <a16:colId xmlns:a16="http://schemas.microsoft.com/office/drawing/2014/main" val="3229527971"/>
                    </a:ext>
                  </a:extLst>
                </a:gridCol>
              </a:tblGrid>
              <a:tr h="7366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/>
                        <a:t>1. Hello, World!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/>
                        <a:t>7. Conditions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78429"/>
                  </a:ext>
                </a:extLst>
              </a:tr>
              <a:tr h="7366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/>
                        <a:t>2. Variables and Types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/>
                        <a:t>8. Loops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3800936"/>
                  </a:ext>
                </a:extLst>
              </a:tr>
              <a:tr h="7366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/>
                        <a:t>3. Basic Operators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/>
                        <a:t>9. Functions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7768150"/>
                  </a:ext>
                </a:extLst>
              </a:tr>
              <a:tr h="7366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/>
                        <a:t>4. Basic String Operations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/>
                        <a:t>10. Classes and Objects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123306"/>
                  </a:ext>
                </a:extLst>
              </a:tr>
              <a:tr h="7366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/>
                        <a:t>5. String Formatting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/>
                        <a:t>11. Dictionaries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1017220"/>
                  </a:ext>
                </a:extLst>
              </a:tr>
              <a:tr h="7366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/>
                        <a:t>6. Lists / Tuples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dirty="0"/>
                        <a:t>12.</a:t>
                      </a:r>
                      <a:r>
                        <a:rPr lang="en-US" sz="2800" b="1" baseline="0" dirty="0"/>
                        <a:t> </a:t>
                      </a:r>
                      <a:r>
                        <a:rPr lang="en-US" sz="2800" b="1" dirty="0"/>
                        <a:t>Modules and Packages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5808571"/>
                  </a:ext>
                </a:extLst>
              </a:tr>
            </a:tbl>
          </a:graphicData>
        </a:graphic>
      </p:graphicFrame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B73A7"/>
                </a:solidFill>
              </a:rPr>
              <a:t>Topics</a:t>
            </a:r>
          </a:p>
        </p:txBody>
      </p:sp>
    </p:spTree>
    <p:extLst>
      <p:ext uri="{BB962C8B-B14F-4D97-AF65-F5344CB8AC3E}">
        <p14:creationId xmlns:p14="http://schemas.microsoft.com/office/powerpoint/2010/main" val="1940430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Dictionaries</a:t>
            </a:r>
          </a:p>
        </p:txBody>
      </p:sp>
      <p:sp>
        <p:nvSpPr>
          <p:cNvPr id="2" name="Rectangle 1"/>
          <p:cNvSpPr/>
          <p:nvPr/>
        </p:nvSpPr>
        <p:spPr>
          <a:xfrm>
            <a:off x="533400" y="1295400"/>
            <a:ext cx="89916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/>
              <a:t>Python dictionary is an unordered collection of items. Each item of a dictionary has a key/value pair.</a:t>
            </a:r>
          </a:p>
          <a:p>
            <a:endParaRPr lang="en-US" sz="2800" dirty="0"/>
          </a:p>
          <a:p>
            <a:r>
              <a:rPr lang="en-US" sz="2800" dirty="0"/>
              <a:t>Dictionaries are optimized to retrieve values when the key is known</a:t>
            </a:r>
          </a:p>
          <a:p>
            <a:endParaRPr lang="en-US" sz="2800" dirty="0"/>
          </a:p>
          <a:p>
            <a:r>
              <a:rPr lang="en-US" sz="2800" dirty="0"/>
              <a:t>my_dict = {'name': 'Jack', 'age': 26}</a:t>
            </a:r>
          </a:p>
          <a:p>
            <a:r>
              <a:rPr lang="en-US" sz="2800" dirty="0"/>
              <a:t>print(my_dict['name'])</a:t>
            </a:r>
          </a:p>
          <a:p>
            <a:r>
              <a:rPr lang="en-US" sz="2800" dirty="0"/>
              <a:t>print(my_dict['age‘])</a:t>
            </a:r>
          </a:p>
        </p:txBody>
      </p:sp>
    </p:spTree>
    <p:extLst>
      <p:ext uri="{BB962C8B-B14F-4D97-AF65-F5344CB8AC3E}">
        <p14:creationId xmlns:p14="http://schemas.microsoft.com/office/powerpoint/2010/main" val="2565243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pt-BR" sz="2800" dirty="0"/>
          </a:p>
          <a:p>
            <a:pPr marL="0" indent="0">
              <a:buNone/>
            </a:pPr>
            <a:r>
              <a:rPr lang="pt-BR" sz="2800" dirty="0"/>
              <a:t>Create a dictionary with different elements and print it</a:t>
            </a:r>
          </a:p>
          <a:p>
            <a:pPr marL="0" indent="0">
              <a:buNone/>
            </a:pPr>
            <a:r>
              <a:rPr lang="pt-BR" sz="2800" dirty="0"/>
              <a:t>It includes your name</a:t>
            </a:r>
            <a:r>
              <a:rPr lang="pt-BR" sz="2800"/>
              <a:t>, employee </a:t>
            </a:r>
            <a:r>
              <a:rPr lang="pt-BR" sz="2800" dirty="0"/>
              <a:t>id </a:t>
            </a:r>
            <a:r>
              <a:rPr lang="pt-BR" sz="2800"/>
              <a:t>and company </a:t>
            </a:r>
            <a:r>
              <a:rPr lang="pt-BR" sz="2800" dirty="0"/>
              <a:t>name</a:t>
            </a:r>
            <a:endParaRPr lang="en-US" sz="2800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799703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pt-BR" sz="2800" dirty="0"/>
              <a:t>num = input('Enter a number:  ')</a:t>
            </a:r>
          </a:p>
          <a:p>
            <a:pPr marL="0" indent="0">
              <a:buNone/>
            </a:pPr>
            <a:endParaRPr lang="en-US" sz="2800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Input</a:t>
            </a:r>
          </a:p>
        </p:txBody>
      </p:sp>
      <p:sp>
        <p:nvSpPr>
          <p:cNvPr id="2" name="Rectangle 1"/>
          <p:cNvSpPr/>
          <p:nvPr/>
        </p:nvSpPr>
        <p:spPr>
          <a:xfrm>
            <a:off x="533400" y="1295400"/>
            <a:ext cx="89916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r>
              <a:rPr lang="en-US" sz="2800" dirty="0"/>
              <a:t>print(num)</a:t>
            </a:r>
          </a:p>
          <a:p>
            <a:endParaRPr lang="en-US" sz="2800" dirty="0"/>
          </a:p>
          <a:p>
            <a:r>
              <a:rPr lang="en-US" sz="2800" dirty="0"/>
              <a:t>Input function is to take input from the user</a:t>
            </a:r>
          </a:p>
        </p:txBody>
      </p:sp>
    </p:spTree>
    <p:extLst>
      <p:ext uri="{BB962C8B-B14F-4D97-AF65-F5344CB8AC3E}">
        <p14:creationId xmlns:p14="http://schemas.microsoft.com/office/powerpoint/2010/main" val="980003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1. Use input keyword to get two numbers, one integer and one float. Add these numbers and print result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dirty="0"/>
              <a:t>2. Use input function to get a string and display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Exercise</a:t>
            </a:r>
          </a:p>
        </p:txBody>
      </p:sp>
      <p:sp>
        <p:nvSpPr>
          <p:cNvPr id="2" name="Rectangle 1"/>
          <p:cNvSpPr/>
          <p:nvPr/>
        </p:nvSpPr>
        <p:spPr>
          <a:xfrm>
            <a:off x="533400" y="1295400"/>
            <a:ext cx="89916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64471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Python is a multi-paradigm programming language. It supports different programming approaches.</a:t>
            </a:r>
          </a:p>
          <a:p>
            <a:pPr marL="0" indent="0">
              <a:buNone/>
            </a:pPr>
            <a:r>
              <a:rPr lang="en-US" dirty="0"/>
              <a:t>One of the popular approaches to solve a programming problem is by creating objects. This is known as Object-Oriented Programming (OOP).</a:t>
            </a:r>
          </a:p>
          <a:p>
            <a:pPr marL="0" indent="0">
              <a:buNone/>
            </a:pPr>
            <a:r>
              <a:rPr lang="en-US" dirty="0"/>
              <a:t>An object has two characteristics:</a:t>
            </a:r>
          </a:p>
          <a:p>
            <a:pPr lvl="2"/>
            <a:r>
              <a:rPr lang="en-US" sz="2800" dirty="0"/>
              <a:t>attributes</a:t>
            </a:r>
          </a:p>
          <a:p>
            <a:pPr lvl="2"/>
            <a:r>
              <a:rPr lang="en-US" sz="2800" dirty="0"/>
              <a:t>behavior</a:t>
            </a:r>
          </a:p>
          <a:p>
            <a:pPr marL="0" indent="0" algn="ctr">
              <a:buNone/>
            </a:pPr>
            <a:endParaRPr lang="en-US" u="sng" dirty="0"/>
          </a:p>
          <a:p>
            <a:pPr marL="0" indent="0" algn="ctr">
              <a:buNone/>
            </a:pPr>
            <a:endParaRPr lang="en-US" u="sng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14746707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Let's take an example:</a:t>
            </a:r>
          </a:p>
          <a:p>
            <a:pPr marL="0" indent="0">
              <a:buNone/>
            </a:pPr>
            <a:r>
              <a:rPr lang="en-US" dirty="0"/>
              <a:t>A parrot is can be an object, as it has the following properties:</a:t>
            </a:r>
          </a:p>
          <a:p>
            <a:r>
              <a:rPr lang="en-US" dirty="0"/>
              <a:t>name, age, color as attributes</a:t>
            </a:r>
          </a:p>
          <a:p>
            <a:r>
              <a:rPr lang="en-US" dirty="0"/>
              <a:t>singing, dancing as behavior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The concept of OOP in Python focuses on creating reusable code. This concept is also known as DRY (Don't Repeat Yourself)</a:t>
            </a:r>
          </a:p>
          <a:p>
            <a:pPr marL="0" indent="0" algn="ctr">
              <a:buNone/>
            </a:pPr>
            <a:endParaRPr lang="en-US" u="sng" dirty="0"/>
          </a:p>
          <a:p>
            <a:pPr marL="0" indent="0" algn="ctr">
              <a:buNone/>
            </a:pPr>
            <a:endParaRPr lang="en-US" u="sng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95102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In Python, the concept of OOP follows some basic principles:</a:t>
            </a:r>
          </a:p>
          <a:p>
            <a:pPr marL="0" indent="0" algn="ctr">
              <a:buNone/>
            </a:pPr>
            <a:r>
              <a:rPr lang="en-US" b="1" dirty="0"/>
              <a:t>Class</a:t>
            </a:r>
          </a:p>
          <a:p>
            <a:pPr marL="0" indent="0">
              <a:buNone/>
            </a:pPr>
            <a:r>
              <a:rPr lang="en-US" dirty="0"/>
              <a:t>A class is a blueprint for the object.</a:t>
            </a:r>
          </a:p>
          <a:p>
            <a:pPr marL="0" indent="0">
              <a:buNone/>
            </a:pPr>
            <a:r>
              <a:rPr lang="en-US" dirty="0"/>
              <a:t>We can think of class as a sketch of a parrot with labels. It contains all the details about the name, colors, size etc. Based on these descriptions, we can study about the parrot. Here, a parrot is an object.</a:t>
            </a:r>
          </a:p>
          <a:p>
            <a:pPr marL="0" indent="0">
              <a:buNone/>
            </a:pPr>
            <a:endParaRPr lang="en-US" u="sng" dirty="0"/>
          </a:p>
          <a:p>
            <a:pPr marL="0" indent="0" algn="ctr">
              <a:buNone/>
            </a:pPr>
            <a:endParaRPr lang="en-US" u="sng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18257246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The example for class of parrot can be 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class Parrot:</a:t>
            </a:r>
          </a:p>
          <a:p>
            <a:pPr marL="0" indent="0">
              <a:buNone/>
            </a:pPr>
            <a:r>
              <a:rPr lang="en-US" dirty="0"/>
              <a:t>    pass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Here, we use the class keyword to define an empty class Parrot. From class, we construct instances. An instance is a specific object created from a particular class.</a:t>
            </a:r>
          </a:p>
          <a:p>
            <a:pPr marL="0" indent="0" algn="ctr">
              <a:buNone/>
            </a:pPr>
            <a:endParaRPr lang="en-US" u="sng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29783120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b="1" dirty="0"/>
              <a:t>Object</a:t>
            </a:r>
          </a:p>
          <a:p>
            <a:pPr marL="0" indent="0">
              <a:buNone/>
            </a:pPr>
            <a:r>
              <a:rPr lang="en-US" dirty="0"/>
              <a:t>An object (instance) is an instantiation of a class. When class is defined, only the description for the object is defined. Therefore, no memory or storage is allocated.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The example for object of parrot class can be: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my_obj = Parrot()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Here, my_obj is an object of class Parrot.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Suppose we have details of parrots. Now, we are going to show how to build the class and objects of parrots.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37997264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Create a class named </a:t>
            </a:r>
            <a:r>
              <a:rPr lang="en-US" dirty="0" err="1"/>
              <a:t>MyClass</a:t>
            </a:r>
            <a:r>
              <a:rPr lang="en-US" dirty="0"/>
              <a:t>, with a property named x: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class </a:t>
            </a:r>
            <a:r>
              <a:rPr lang="en-US" dirty="0" err="1"/>
              <a:t>MyClass</a:t>
            </a:r>
            <a:r>
              <a:rPr lang="en-US" dirty="0"/>
              <a:t>:</a:t>
            </a:r>
          </a:p>
          <a:p>
            <a:pPr marL="0" indent="0">
              <a:buNone/>
            </a:pPr>
            <a:r>
              <a:rPr lang="en-US" dirty="0"/>
              <a:t>  x = 5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13204801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dirty="0"/>
              <a:t>Create an object named p1, and print the value of x:</a:t>
            </a:r>
          </a:p>
          <a:p>
            <a:pPr marL="0" indent="0" algn="ctr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p1 = </a:t>
            </a:r>
            <a:r>
              <a:rPr lang="en-US" dirty="0" err="1"/>
              <a:t>MyClass</a:t>
            </a:r>
            <a:r>
              <a:rPr lang="en-US" dirty="0"/>
              <a:t>()</a:t>
            </a:r>
          </a:p>
          <a:p>
            <a:pPr marL="0" indent="0">
              <a:buNone/>
            </a:pPr>
            <a:r>
              <a:rPr lang="en-US" dirty="0"/>
              <a:t>print(p1.x)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42179252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b="1" u="sng" dirty="0"/>
              <a:t>The __init__() Function</a:t>
            </a:r>
          </a:p>
          <a:p>
            <a:pPr marL="0" indent="0">
              <a:buNone/>
            </a:pPr>
            <a:r>
              <a:rPr lang="en-US" dirty="0"/>
              <a:t>The examples above are classes and objects in their simplest form. To understand the meaning of classes we have to understand the built-in __init__() function.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All classes have a function called __init__(), which is always executed when the class is being initiated.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Use the __init__() function to assign values to object properties, or other operations that are necessary to do when the object is being created: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31573487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create a class named Person, use the __init__() function to assign values for name and age: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class Person:</a:t>
            </a:r>
          </a:p>
          <a:p>
            <a:pPr marL="0" indent="0">
              <a:buNone/>
            </a:pPr>
            <a:r>
              <a:rPr lang="en-US" dirty="0"/>
              <a:t>  def __init__(self, name, age):</a:t>
            </a:r>
          </a:p>
          <a:p>
            <a:pPr marL="0" indent="0">
              <a:buNone/>
            </a:pPr>
            <a:r>
              <a:rPr lang="en-US" dirty="0"/>
              <a:t>    self.name = name</a:t>
            </a:r>
          </a:p>
          <a:p>
            <a:pPr marL="0" indent="0">
              <a:buNone/>
            </a:pPr>
            <a:r>
              <a:rPr lang="en-US" dirty="0"/>
              <a:t>    self.age = age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p1 = Person("John", 36)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print(p1.name)</a:t>
            </a:r>
          </a:p>
          <a:p>
            <a:pPr marL="0" indent="0">
              <a:buNone/>
            </a:pPr>
            <a:r>
              <a:rPr lang="en-US" dirty="0"/>
              <a:t>print(p1.age)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32850370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Files are named locations on disk to store related information. They are used to permanently store data in a non-volatile memory (e.g. hard disk)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Hence, in Python, a file operation takes place in the following order:</a:t>
            </a:r>
          </a:p>
          <a:p>
            <a:r>
              <a:rPr lang="en-US" dirty="0"/>
              <a:t>Open a file</a:t>
            </a:r>
          </a:p>
          <a:p>
            <a:r>
              <a:rPr lang="en-US" dirty="0"/>
              <a:t>Read or write (perform operation)</a:t>
            </a:r>
          </a:p>
          <a:p>
            <a:r>
              <a:rPr lang="en-US" dirty="0"/>
              <a:t>Close the file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File System</a:t>
            </a:r>
          </a:p>
        </p:txBody>
      </p:sp>
    </p:spTree>
    <p:extLst>
      <p:ext uri="{BB962C8B-B14F-4D97-AF65-F5344CB8AC3E}">
        <p14:creationId xmlns:p14="http://schemas.microsoft.com/office/powerpoint/2010/main" val="27435733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Opening Files in Python</a:t>
            </a:r>
          </a:p>
          <a:p>
            <a:pPr marL="0" indent="0">
              <a:buNone/>
            </a:pPr>
            <a:r>
              <a:rPr lang="en-US" dirty="0"/>
              <a:t>Python has a built-in open() function to open a file. This function returns a file object, also called a handle, as it is used to read or modify the file accordingly</a:t>
            </a:r>
          </a:p>
          <a:p>
            <a:pPr marL="0" indent="0">
              <a:buNone/>
            </a:pPr>
            <a:r>
              <a:rPr lang="en-US" sz="2800" dirty="0"/>
              <a:t>&gt;&gt;&gt; f = open("test.txt")    # open file in current directory</a:t>
            </a:r>
          </a:p>
          <a:p>
            <a:pPr marL="0" indent="0">
              <a:buNone/>
            </a:pPr>
            <a:r>
              <a:rPr lang="en-US" sz="2800" dirty="0"/>
              <a:t>&gt;&gt;&gt; f = open("C:/Python38/README.txt")  # specifying full path</a:t>
            </a:r>
          </a:p>
          <a:p>
            <a:pPr marL="0" indent="0">
              <a:buNone/>
            </a:pPr>
            <a:r>
              <a:rPr lang="en-US" sz="2800" dirty="0"/>
              <a:t>&gt;&gt;&gt; f = open("test.txt", mode='r', encoding='utf-8')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File System</a:t>
            </a:r>
          </a:p>
        </p:txBody>
      </p:sp>
    </p:spTree>
    <p:extLst>
      <p:ext uri="{BB962C8B-B14F-4D97-AF65-F5344CB8AC3E}">
        <p14:creationId xmlns:p14="http://schemas.microsoft.com/office/powerpoint/2010/main" val="38956085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u="sng" dirty="0"/>
              <a:t>Reading files</a:t>
            </a:r>
          </a:p>
          <a:p>
            <a:pPr marL="0" indent="0">
              <a:buNone/>
            </a:pPr>
            <a:r>
              <a:rPr lang="en-US" dirty="0"/>
              <a:t>&gt;&gt;&gt; f = open("test.txt",'r',encoding = 'utf-8')</a:t>
            </a:r>
          </a:p>
          <a:p>
            <a:pPr marL="0" indent="0">
              <a:buNone/>
            </a:pPr>
            <a:r>
              <a:rPr lang="en-US" dirty="0"/>
              <a:t>&gt;&gt;&gt; f.read(4)    # read the first 4 data</a:t>
            </a:r>
          </a:p>
          <a:p>
            <a:pPr marL="0" indent="0">
              <a:buNone/>
            </a:pPr>
            <a:r>
              <a:rPr lang="en-US" dirty="0"/>
              <a:t>'This'</a:t>
            </a:r>
          </a:p>
          <a:p>
            <a:pPr marL="0" indent="0">
              <a:buNone/>
            </a:pPr>
            <a:r>
              <a:rPr lang="en-US" dirty="0"/>
              <a:t>&gt;&gt;&gt; f.read(4)    # read the next 4 data</a:t>
            </a:r>
          </a:p>
          <a:p>
            <a:pPr marL="0" indent="0">
              <a:buNone/>
            </a:pPr>
            <a:r>
              <a:rPr lang="en-US" dirty="0"/>
              <a:t>' is '</a:t>
            </a:r>
          </a:p>
          <a:p>
            <a:pPr marL="0" indent="0">
              <a:buNone/>
            </a:pPr>
            <a:r>
              <a:rPr lang="en-US" dirty="0"/>
              <a:t>&gt;&gt;&gt; f.read()     # read in the rest till end of file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File System</a:t>
            </a:r>
          </a:p>
        </p:txBody>
      </p:sp>
    </p:spTree>
    <p:extLst>
      <p:ext uri="{BB962C8B-B14F-4D97-AF65-F5344CB8AC3E}">
        <p14:creationId xmlns:p14="http://schemas.microsoft.com/office/powerpoint/2010/main" val="7966731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u="sng" dirty="0"/>
              <a:t>Writing files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with open("test.txt",'w',encoding = 'utf-8') as f:</a:t>
            </a:r>
          </a:p>
          <a:p>
            <a:pPr marL="0" indent="0">
              <a:buNone/>
            </a:pPr>
            <a:r>
              <a:rPr lang="en-US" dirty="0"/>
              <a:t>   f.write("my first file\n")</a:t>
            </a:r>
          </a:p>
          <a:p>
            <a:pPr marL="0" indent="0">
              <a:buNone/>
            </a:pPr>
            <a:r>
              <a:rPr lang="en-US" dirty="0"/>
              <a:t>   f.write("This file\n\n")</a:t>
            </a:r>
          </a:p>
          <a:p>
            <a:pPr marL="0" indent="0">
              <a:buNone/>
            </a:pPr>
            <a:r>
              <a:rPr lang="en-US" dirty="0"/>
              <a:t>   f.write("contains three lines\n")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Finally</a:t>
            </a:r>
          </a:p>
          <a:p>
            <a:pPr marL="0" indent="0">
              <a:buNone/>
            </a:pPr>
            <a:r>
              <a:rPr lang="en-US" dirty="0"/>
              <a:t>f.close()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File System</a:t>
            </a:r>
          </a:p>
        </p:txBody>
      </p:sp>
    </p:spTree>
    <p:extLst>
      <p:ext uri="{BB962C8B-B14F-4D97-AF65-F5344CB8AC3E}">
        <p14:creationId xmlns:p14="http://schemas.microsoft.com/office/powerpoint/2010/main" val="2967651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What is a Module?</a:t>
            </a:r>
          </a:p>
          <a:p>
            <a:pPr marL="0" indent="0">
              <a:buNone/>
            </a:pPr>
            <a:r>
              <a:rPr lang="en-US" dirty="0"/>
              <a:t>A module is same as a code library. A file containing a set of functions you want to include in your application. To create a module just save the code you want in a file with the file extension .py: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u="sng" dirty="0"/>
              <a:t>Save this code in a file named mymodule.py</a:t>
            </a:r>
          </a:p>
          <a:p>
            <a:pPr marL="0" indent="0">
              <a:buNone/>
            </a:pPr>
            <a:r>
              <a:rPr lang="en-US" dirty="0"/>
              <a:t>def greeting(name):</a:t>
            </a:r>
          </a:p>
          <a:p>
            <a:pPr marL="0" indent="0">
              <a:buNone/>
            </a:pPr>
            <a:r>
              <a:rPr lang="en-US" dirty="0"/>
              <a:t>  print("Hello, " + name)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Modules</a:t>
            </a:r>
          </a:p>
        </p:txBody>
      </p:sp>
    </p:spTree>
    <p:extLst>
      <p:ext uri="{BB962C8B-B14F-4D97-AF65-F5344CB8AC3E}">
        <p14:creationId xmlns:p14="http://schemas.microsoft.com/office/powerpoint/2010/main" val="12526644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Import the module named mymodule, and call the greeting function: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import mymodule</a:t>
            </a:r>
          </a:p>
          <a:p>
            <a:pPr marL="0" indent="0">
              <a:buNone/>
            </a:pPr>
            <a:r>
              <a:rPr lang="en-US" dirty="0" err="1"/>
              <a:t>mymodule.greeting</a:t>
            </a:r>
            <a:r>
              <a:rPr lang="en-US" dirty="0"/>
              <a:t>(“John")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Modules</a:t>
            </a:r>
          </a:p>
        </p:txBody>
      </p:sp>
    </p:spTree>
    <p:extLst>
      <p:ext uri="{BB962C8B-B14F-4D97-AF65-F5344CB8AC3E}">
        <p14:creationId xmlns:p14="http://schemas.microsoft.com/office/powerpoint/2010/main" val="25895732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Example 1: Get Current Date and Time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import datetime</a:t>
            </a:r>
          </a:p>
          <a:p>
            <a:pPr marL="0" indent="0">
              <a:buNone/>
            </a:pPr>
            <a:r>
              <a:rPr lang="en-US" dirty="0"/>
              <a:t>datetime_object = datetime.datetime.now()</a:t>
            </a:r>
          </a:p>
          <a:p>
            <a:pPr marL="0" indent="0">
              <a:buNone/>
            </a:pPr>
            <a:r>
              <a:rPr lang="en-US" dirty="0"/>
              <a:t>print(datetime_object)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Modules</a:t>
            </a:r>
          </a:p>
        </p:txBody>
      </p:sp>
    </p:spTree>
    <p:extLst>
      <p:ext uri="{BB962C8B-B14F-4D97-AF65-F5344CB8AC3E}">
        <p14:creationId xmlns:p14="http://schemas.microsoft.com/office/powerpoint/2010/main" val="21785313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Example 2: Get Current Date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from datetime import date</a:t>
            </a:r>
          </a:p>
          <a:p>
            <a:pPr marL="0" indent="0">
              <a:buNone/>
            </a:pPr>
            <a:r>
              <a:rPr lang="en-US" dirty="0"/>
              <a:t>today = date.today()</a:t>
            </a:r>
          </a:p>
          <a:p>
            <a:pPr marL="0" indent="0">
              <a:buNone/>
            </a:pPr>
            <a:r>
              <a:rPr lang="en-US" dirty="0"/>
              <a:t>print("Today's date:", today)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Here, we imported the date class from the datetime module. Then, we used the date.today() method to get the current local date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Modules</a:t>
            </a:r>
          </a:p>
        </p:txBody>
      </p:sp>
    </p:spTree>
    <p:extLst>
      <p:ext uri="{BB962C8B-B14F-4D97-AF65-F5344CB8AC3E}">
        <p14:creationId xmlns:p14="http://schemas.microsoft.com/office/powerpoint/2010/main" val="38769345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import platform</a:t>
            </a:r>
            <a:br>
              <a:rPr lang="en-US" dirty="0"/>
            </a:br>
            <a:r>
              <a:rPr lang="en-US" dirty="0"/>
              <a:t>x = platform.system()</a:t>
            </a:r>
            <a:br>
              <a:rPr lang="en-US" dirty="0"/>
            </a:br>
            <a:r>
              <a:rPr lang="en-US" dirty="0"/>
              <a:t>print(x)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Built-in Modules</a:t>
            </a:r>
          </a:p>
        </p:txBody>
      </p:sp>
    </p:spTree>
    <p:extLst>
      <p:ext uri="{BB962C8B-B14F-4D97-AF65-F5344CB8AC3E}">
        <p14:creationId xmlns:p14="http://schemas.microsoft.com/office/powerpoint/2010/main" val="4868094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import platform</a:t>
            </a:r>
            <a:br>
              <a:rPr lang="en-US" dirty="0"/>
            </a:br>
            <a:r>
              <a:rPr lang="en-US" dirty="0"/>
              <a:t>x = dir(platform)</a:t>
            </a:r>
            <a:br>
              <a:rPr lang="en-US" dirty="0"/>
            </a:br>
            <a:r>
              <a:rPr lang="en-US" dirty="0"/>
              <a:t>print(x)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Built-in Modules</a:t>
            </a:r>
          </a:p>
        </p:txBody>
      </p:sp>
    </p:spTree>
    <p:extLst>
      <p:ext uri="{BB962C8B-B14F-4D97-AF65-F5344CB8AC3E}">
        <p14:creationId xmlns:p14="http://schemas.microsoft.com/office/powerpoint/2010/main" val="27641210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478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mytuple = ("apple", "banana", "cherry")</a:t>
            </a:r>
          </a:p>
          <a:p>
            <a:pPr marL="0" indent="0">
              <a:buNone/>
            </a:pPr>
            <a:r>
              <a:rPr lang="en-US" dirty="0"/>
              <a:t>myit = iter(</a:t>
            </a:r>
            <a:r>
              <a:rPr lang="en-US" dirty="0" err="1"/>
              <a:t>mytuple</a:t>
            </a:r>
            <a:r>
              <a:rPr lang="en-US" dirty="0"/>
              <a:t>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print(next(</a:t>
            </a:r>
            <a:r>
              <a:rPr lang="en-US" dirty="0" err="1"/>
              <a:t>myit</a:t>
            </a:r>
            <a:r>
              <a:rPr lang="en-US" dirty="0"/>
              <a:t>))</a:t>
            </a:r>
          </a:p>
          <a:p>
            <a:pPr marL="0" indent="0">
              <a:buNone/>
            </a:pPr>
            <a:r>
              <a:rPr lang="en-US" dirty="0"/>
              <a:t>print(next(</a:t>
            </a:r>
            <a:r>
              <a:rPr lang="en-US" dirty="0" err="1"/>
              <a:t>myit</a:t>
            </a:r>
            <a:r>
              <a:rPr lang="en-US" dirty="0"/>
              <a:t>))</a:t>
            </a:r>
          </a:p>
          <a:p>
            <a:pPr marL="0" indent="0">
              <a:buNone/>
            </a:pPr>
            <a:r>
              <a:rPr lang="en-US" dirty="0"/>
              <a:t>print(next(</a:t>
            </a:r>
            <a:r>
              <a:rPr lang="en-US" dirty="0" err="1"/>
              <a:t>myit</a:t>
            </a:r>
            <a:r>
              <a:rPr lang="en-US" dirty="0"/>
              <a:t>))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Iterator</a:t>
            </a:r>
          </a:p>
        </p:txBody>
      </p:sp>
    </p:spTree>
    <p:extLst>
      <p:ext uri="{BB962C8B-B14F-4D97-AF65-F5344CB8AC3E}">
        <p14:creationId xmlns:p14="http://schemas.microsoft.com/office/powerpoint/2010/main" val="40814465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mystr = "banana"</a:t>
            </a:r>
            <a:br>
              <a:rPr lang="en-US" dirty="0"/>
            </a:br>
            <a:r>
              <a:rPr lang="en-US" dirty="0"/>
              <a:t>myit = iter(mystr)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print(next(myit))</a:t>
            </a:r>
            <a:br>
              <a:rPr lang="en-US" dirty="0"/>
            </a:br>
            <a:r>
              <a:rPr lang="en-US" dirty="0"/>
              <a:t>print(next(myit))</a:t>
            </a:r>
            <a:br>
              <a:rPr lang="en-US" dirty="0"/>
            </a:br>
            <a:r>
              <a:rPr lang="en-US" dirty="0"/>
              <a:t>print(next(myit))</a:t>
            </a:r>
            <a:br>
              <a:rPr lang="en-US" dirty="0"/>
            </a:br>
            <a:r>
              <a:rPr lang="en-US" dirty="0"/>
              <a:t>print(next(myit))</a:t>
            </a:r>
            <a:br>
              <a:rPr lang="en-US" dirty="0"/>
            </a:br>
            <a:r>
              <a:rPr lang="en-US" dirty="0"/>
              <a:t>print(next(myit))</a:t>
            </a:r>
            <a:br>
              <a:rPr lang="en-US" dirty="0"/>
            </a:br>
            <a:r>
              <a:rPr lang="en-US" dirty="0"/>
              <a:t>print(next(myit))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Iterator</a:t>
            </a:r>
          </a:p>
        </p:txBody>
      </p:sp>
    </p:spTree>
    <p:extLst>
      <p:ext uri="{BB962C8B-B14F-4D97-AF65-F5344CB8AC3E}">
        <p14:creationId xmlns:p14="http://schemas.microsoft.com/office/powerpoint/2010/main" val="14908388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95400"/>
            <a:ext cx="8915400" cy="4906963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endParaRPr lang="en-US" dirty="0">
              <a:hlinkClick r:id="rId2"/>
            </a:endParaRPr>
          </a:p>
          <a:p>
            <a:pPr marL="514350" indent="-514350">
              <a:buAutoNum type="arabicPeriod"/>
            </a:pPr>
            <a:endParaRPr lang="en-US" dirty="0">
              <a:hlinkClick r:id="rId2"/>
            </a:endParaRPr>
          </a:p>
          <a:p>
            <a:pPr marL="514350" indent="-514350">
              <a:buAutoNum type="arabicPeriod"/>
            </a:pPr>
            <a:r>
              <a:rPr lang="en-US" dirty="0">
                <a:hlinkClick r:id="rId2"/>
              </a:rPr>
              <a:t>https://www.w3schools.com/python</a:t>
            </a:r>
            <a:endParaRPr lang="en-US" dirty="0"/>
          </a:p>
          <a:p>
            <a:pPr marL="514350" indent="-514350">
              <a:buAutoNum type="arabicPeriod"/>
            </a:pPr>
            <a:r>
              <a:rPr lang="en-US" dirty="0">
                <a:hlinkClick r:id="rId3"/>
              </a:rPr>
              <a:t>https://www.programiz.com/python-programming</a:t>
            </a:r>
            <a:endParaRPr lang="en-US" dirty="0"/>
          </a:p>
          <a:p>
            <a:pPr marL="514350" indent="-514350">
              <a:buAutoNum type="arabicPeriod"/>
            </a:pPr>
            <a:r>
              <a:rPr lang="en-US" dirty="0">
                <a:hlinkClick r:id="rId4"/>
              </a:rPr>
              <a:t>https://www.tutorialspoint.com/python/index.htm</a:t>
            </a:r>
            <a:endParaRPr lang="en-US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28600"/>
            <a:ext cx="9906000" cy="914400"/>
          </a:xfrm>
          <a:solidFill>
            <a:srgbClr val="FBA917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rgbClr val="0B73A7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6906062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>
                <a:solidFill>
                  <a:srgbClr val="0B73A7"/>
                </a:solidFill>
              </a:rPr>
              <a:t>Q &amp; A</a:t>
            </a:r>
          </a:p>
        </p:txBody>
      </p:sp>
    </p:spTree>
    <p:extLst>
      <p:ext uri="{BB962C8B-B14F-4D97-AF65-F5344CB8AC3E}">
        <p14:creationId xmlns:p14="http://schemas.microsoft.com/office/powerpoint/2010/main" val="1681053415"/>
      </p:ext>
    </p:extLst>
  </p:cSld>
  <p:clrMapOvr>
    <a:masterClrMapping/>
  </p:clrMapOvr>
</p:sld>
</file>

<file path=ppt/theme/theme1.xml><?xml version="1.0" encoding="utf-8"?>
<a:theme xmlns:a="http://schemas.openxmlformats.org/drawingml/2006/main" name="Trainers_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Trainers_v1_Template</Template>
  <TotalTime>0</TotalTime>
  <Words>1357</Words>
  <Application>Microsoft Office PowerPoint</Application>
  <PresentationFormat>A4 Paper (210x297 mm)</PresentationFormat>
  <Paragraphs>189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Calibri</vt:lpstr>
      <vt:lpstr>Trainers_Template</vt:lpstr>
      <vt:lpstr>PowerPoint Presentation</vt:lpstr>
      <vt:lpstr>Introduction to Python</vt:lpstr>
      <vt:lpstr>Topics</vt:lpstr>
      <vt:lpstr>Dictionaries</vt:lpstr>
      <vt:lpstr>Exercise</vt:lpstr>
      <vt:lpstr>Input</vt:lpstr>
      <vt:lpstr>Exercise</vt:lpstr>
      <vt:lpstr>Object oriented programming</vt:lpstr>
      <vt:lpstr>Object oriented programming</vt:lpstr>
      <vt:lpstr>Object oriented programming</vt:lpstr>
      <vt:lpstr>Object oriented programming</vt:lpstr>
      <vt:lpstr>Object oriented programming</vt:lpstr>
      <vt:lpstr>Object oriented programming</vt:lpstr>
      <vt:lpstr>Object oriented programming</vt:lpstr>
      <vt:lpstr>Object oriented programming</vt:lpstr>
      <vt:lpstr>Object oriented programming</vt:lpstr>
      <vt:lpstr>File System</vt:lpstr>
      <vt:lpstr>File System</vt:lpstr>
      <vt:lpstr>File System</vt:lpstr>
      <vt:lpstr>File System</vt:lpstr>
      <vt:lpstr>Modules</vt:lpstr>
      <vt:lpstr>Modules</vt:lpstr>
      <vt:lpstr>Modules</vt:lpstr>
      <vt:lpstr>Modules</vt:lpstr>
      <vt:lpstr>Built-in Modules</vt:lpstr>
      <vt:lpstr>Built-in Modules</vt:lpstr>
      <vt:lpstr>Iterator</vt:lpstr>
      <vt:lpstr>Iterator</vt:lpstr>
      <vt:lpstr>References</vt:lpstr>
      <vt:lpstr>Q &amp; 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Click to add title</dc:title>
  <dc:creator>Kelly Bokhari</dc:creator>
  <cp:lastModifiedBy>Mahesh Kannath</cp:lastModifiedBy>
  <cp:revision>121</cp:revision>
  <dcterms:created xsi:type="dcterms:W3CDTF">2018-01-30T03:13:53Z</dcterms:created>
  <dcterms:modified xsi:type="dcterms:W3CDTF">2022-07-08T13:06:59Z</dcterms:modified>
</cp:coreProperties>
</file>