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5" autoAdjust="0"/>
    <p:restoredTop sz="94660"/>
  </p:normalViewPr>
  <p:slideViewPr>
    <p:cSldViewPr>
      <p:cViewPr varScale="1">
        <p:scale>
          <a:sx n="69" d="100"/>
          <a:sy n="69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3F867D3-88B3-449C-A01F-BC61821AB0F8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2B128AF9-A2AE-4573-B1F3-5A5CBD3EA70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 smtClean="0"/>
              <a:t>ECGE6001 – Skills for life, employability and future pathways.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Name  - Lucy Mason</a:t>
            </a:r>
          </a:p>
          <a:p>
            <a:r>
              <a:rPr lang="en-GB" dirty="0" smtClean="0"/>
              <a:t>Student Number  - 1500586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406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 smtClean="0"/>
              <a:t>Baby Room Nursery Nurse Job Opportunity </a:t>
            </a:r>
            <a:endParaRPr lang="en-GB" sz="3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“Sandy </a:t>
            </a:r>
            <a:r>
              <a:rPr lang="en-GB" dirty="0"/>
              <a:t>feet are looking for a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happy</a:t>
            </a:r>
            <a:r>
              <a:rPr lang="en-GB" dirty="0"/>
              <a:t>,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</a:t>
            </a:r>
            <a:r>
              <a:rPr lang="en-GB" dirty="0"/>
              <a:t>,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motivated</a:t>
            </a:r>
            <a:r>
              <a:rPr lang="en-GB" dirty="0"/>
              <a:t>,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enthusiastic</a:t>
            </a:r>
            <a:r>
              <a:rPr lang="en-GB" dirty="0"/>
              <a:t> and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committed</a:t>
            </a:r>
            <a:r>
              <a:rPr lang="en-GB" dirty="0"/>
              <a:t> nursery practitioner to join our very busy growing nursery in the heart of </a:t>
            </a:r>
            <a:r>
              <a:rPr lang="en-GB" dirty="0" err="1"/>
              <a:t>sandfields</a:t>
            </a:r>
            <a:r>
              <a:rPr lang="en-GB" dirty="0"/>
              <a:t> estate Port Talbot.</a:t>
            </a:r>
          </a:p>
          <a:p>
            <a:r>
              <a:rPr lang="en-GB" dirty="0"/>
              <a:t>Successful applicants will have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passion for the child care industry</a:t>
            </a:r>
            <a:r>
              <a:rPr lang="en-GB" dirty="0"/>
              <a:t> and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ensuring children have the very best care</a:t>
            </a:r>
            <a:r>
              <a:rPr lang="en-GB" dirty="0"/>
              <a:t>.</a:t>
            </a:r>
          </a:p>
          <a:p>
            <a:r>
              <a:rPr lang="en-GB" dirty="0"/>
              <a:t>Candidates will need to possess a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minimum qualification level 3 CCLD child care learning and development</a:t>
            </a:r>
            <a:r>
              <a:rPr lang="en-GB" dirty="0"/>
              <a:t> and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experience specifically to working with children under 2years of age</a:t>
            </a:r>
            <a:r>
              <a:rPr lang="en-GB" dirty="0"/>
              <a:t>, with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plans to personally develop skills and level of qualifications within the company</a:t>
            </a:r>
            <a:r>
              <a:rPr lang="en-GB" dirty="0"/>
              <a:t>, a </a:t>
            </a:r>
            <a:r>
              <a:rPr lang="en-GB" dirty="0" smtClean="0"/>
              <a:t>full training programme will </a:t>
            </a:r>
            <a:r>
              <a:rPr lang="en-GB" dirty="0"/>
              <a:t>be provided.</a:t>
            </a:r>
          </a:p>
          <a:p>
            <a:r>
              <a:rPr lang="en-GB" dirty="0"/>
              <a:t>The ability to speak Welsh is not essential but desirable.</a:t>
            </a:r>
            <a:br>
              <a:rPr lang="en-GB" dirty="0"/>
            </a:br>
            <a:r>
              <a:rPr lang="en-GB" dirty="0"/>
              <a:t>The ability to drive is desirable but not essential.</a:t>
            </a:r>
          </a:p>
          <a:p>
            <a:r>
              <a:rPr lang="en-GB" dirty="0"/>
              <a:t>Successful candidates will be subject to an enhanced DBS check</a:t>
            </a:r>
            <a:r>
              <a:rPr lang="en-GB" dirty="0" smtClean="0"/>
              <a:t>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772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3101039" y="2666078"/>
            <a:ext cx="3096344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Desirable skills for employability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71600" y="469378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Numeracy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334550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21119" y="1186863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Teamwork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957107" y="5488401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583885" y="1508457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Creativity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376245" y="5303735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Problem Solving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971600" y="134076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Resilience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04248" y="3150260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Organisation/</a:t>
            </a:r>
            <a:br>
              <a:rPr lang="en-GB" dirty="0" smtClean="0"/>
            </a:br>
            <a:r>
              <a:rPr lang="en-GB" dirty="0" smtClean="0"/>
              <a:t>Time Management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>
          <a:xfrm flipH="1" flipV="1">
            <a:off x="4427984" y="1710100"/>
            <a:ext cx="72008" cy="9559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 flipV="1">
            <a:off x="2411760" y="2014900"/>
            <a:ext cx="705958" cy="8035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6084168" y="1993182"/>
            <a:ext cx="499717" cy="9559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6197383" y="3530174"/>
            <a:ext cx="57814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4247964" y="4374548"/>
            <a:ext cx="0" cy="688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5" idx="1"/>
          </p:cNvCxnSpPr>
          <p:nvPr/>
        </p:nvCxnSpPr>
        <p:spPr>
          <a:xfrm flipH="1">
            <a:off x="2411760" y="3530174"/>
            <a:ext cx="68927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H="1">
            <a:off x="2411760" y="4394270"/>
            <a:ext cx="864096" cy="2995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5560430" y="4416025"/>
            <a:ext cx="636953" cy="6470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0361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Five Personality Traits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58574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 smtClean="0"/>
              <a:t>O</a:t>
            </a:r>
            <a:r>
              <a:rPr lang="en-GB" sz="4000" dirty="0" smtClean="0"/>
              <a:t>penness</a:t>
            </a:r>
          </a:p>
          <a:p>
            <a:pPr marL="0" indent="0">
              <a:buNone/>
            </a:pPr>
            <a:r>
              <a:rPr lang="en-GB" sz="4000" b="1" dirty="0" smtClean="0"/>
              <a:t>C</a:t>
            </a:r>
            <a:r>
              <a:rPr lang="en-GB" sz="4000" dirty="0" smtClean="0"/>
              <a:t>onscientiousness</a:t>
            </a:r>
          </a:p>
          <a:p>
            <a:pPr marL="0" indent="0">
              <a:buNone/>
            </a:pPr>
            <a:r>
              <a:rPr lang="en-GB" sz="4000" b="1" dirty="0" smtClean="0"/>
              <a:t>E</a:t>
            </a:r>
            <a:r>
              <a:rPr lang="en-GB" sz="4000" dirty="0" smtClean="0"/>
              <a:t>xtraversion</a:t>
            </a:r>
          </a:p>
          <a:p>
            <a:pPr marL="0" indent="0">
              <a:buNone/>
            </a:pPr>
            <a:r>
              <a:rPr lang="en-GB" sz="4000" b="1" dirty="0" smtClean="0"/>
              <a:t>A</a:t>
            </a:r>
            <a:r>
              <a:rPr lang="en-GB" sz="4000" dirty="0" smtClean="0"/>
              <a:t>greeableness</a:t>
            </a:r>
          </a:p>
          <a:p>
            <a:pPr marL="0" indent="0">
              <a:buNone/>
            </a:pPr>
            <a:r>
              <a:rPr lang="en-GB" sz="4000" b="1" dirty="0" smtClean="0"/>
              <a:t>N</a:t>
            </a:r>
            <a:r>
              <a:rPr lang="en-GB" sz="4000" dirty="0" smtClean="0"/>
              <a:t>euroticism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793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915816" y="2852936"/>
            <a:ext cx="3312368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Relevant qualifications for the role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80112" y="5229200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Safeguarding Training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888740" y="5229200"/>
            <a:ext cx="20522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Prevent Training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3267472"/>
            <a:ext cx="19333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FGM Training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3516676" y="745676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Under 2’s Learning and Development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7020272" y="3361122"/>
            <a:ext cx="1758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Baby Yoga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503548" y="1519930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Paediatric First </a:t>
            </a:r>
            <a:r>
              <a:rPr lang="en-GB" sz="2000" dirty="0"/>
              <a:t>A</a:t>
            </a:r>
            <a:r>
              <a:rPr lang="en-GB" sz="2000" dirty="0" smtClean="0"/>
              <a:t>id</a:t>
            </a:r>
            <a:endParaRPr lang="en-GB" sz="2000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6002885" y="2063026"/>
            <a:ext cx="369315" cy="10113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2915817" y="4365104"/>
            <a:ext cx="360039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5364088" y="4365104"/>
            <a:ext cx="25202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2184884" y="3609020"/>
            <a:ext cx="756084" cy="1708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6242039" y="3667582"/>
            <a:ext cx="634217" cy="16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6228184" y="1467731"/>
            <a:ext cx="22605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Schema Training</a:t>
            </a:r>
            <a:endParaRPr lang="en-GB" sz="2000" dirty="0"/>
          </a:p>
        </p:txBody>
      </p:sp>
      <p:cxnSp>
        <p:nvCxnSpPr>
          <p:cNvPr id="34" name="Straight Arrow Connector 33"/>
          <p:cNvCxnSpPr/>
          <p:nvPr/>
        </p:nvCxnSpPr>
        <p:spPr>
          <a:xfrm flipH="1" flipV="1">
            <a:off x="2808803" y="2063026"/>
            <a:ext cx="249344" cy="7636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4452780" y="1920040"/>
            <a:ext cx="0" cy="9167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194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Ackerman, C. (2017). </a:t>
            </a:r>
            <a:r>
              <a:rPr lang="en-GB" i="1" dirty="0"/>
              <a:t>Big Five Personality Traits: The OCEAN Model Explained</a:t>
            </a:r>
            <a:r>
              <a:rPr lang="en-GB" dirty="0"/>
              <a:t>. [online] PositivePsychology.com. Available at: https://positivepsychology.com/big-five-personality-theory/ [Accessed 16 Oct. 2019].</a:t>
            </a:r>
          </a:p>
          <a:p>
            <a:r>
              <a:rPr lang="en-GB" dirty="0"/>
              <a:t>Cherry, K. (2019). </a:t>
            </a:r>
            <a:r>
              <a:rPr lang="en-GB" i="1" dirty="0"/>
              <a:t>What Are the Big 5 Personality Traits?</a:t>
            </a:r>
            <a:r>
              <a:rPr lang="en-GB" dirty="0"/>
              <a:t>. [online] </a:t>
            </a:r>
            <a:r>
              <a:rPr lang="en-GB" dirty="0" err="1"/>
              <a:t>Verywell</a:t>
            </a:r>
            <a:r>
              <a:rPr lang="en-GB" dirty="0"/>
              <a:t> Mind. Available at: https://www.verywellmind.com/the-big-five-personality-dimensions-2795422 [Accessed 16 Oct. 2019].</a:t>
            </a:r>
          </a:p>
          <a:p>
            <a:r>
              <a:rPr lang="en-GB" dirty="0"/>
              <a:t>Cherry, K. (2019). </a:t>
            </a:r>
            <a:r>
              <a:rPr lang="en-GB" i="1" dirty="0"/>
              <a:t>What Role Do Schemas Play in the Learning Process?</a:t>
            </a:r>
            <a:r>
              <a:rPr lang="en-GB" dirty="0"/>
              <a:t>. [online] </a:t>
            </a:r>
            <a:r>
              <a:rPr lang="en-GB" dirty="0" err="1"/>
              <a:t>Verywell</a:t>
            </a:r>
            <a:r>
              <a:rPr lang="en-GB" dirty="0"/>
              <a:t> Mind. Available at: https://www.verywellmind.com/what-is-a-schema-2795873 [Accessed 16 Oct. 2019].</a:t>
            </a:r>
          </a:p>
          <a:p>
            <a:r>
              <a:rPr lang="en-GB" dirty="0" err="1"/>
              <a:t>Estyn.gov.wales</a:t>
            </a:r>
            <a:r>
              <a:rPr lang="en-GB" dirty="0"/>
              <a:t>. (2019). [online] Available at: https://www.estyn.gov.wales/sites/www.estyn.gov.wales/files/documents/Monmouth%20Day%20Nursery.pdf [Accessed 16 Oct. 2019].</a:t>
            </a:r>
          </a:p>
          <a:p>
            <a:r>
              <a:rPr lang="en-GB" dirty="0" err="1"/>
              <a:t>Gov.wales</a:t>
            </a:r>
            <a:r>
              <a:rPr lang="en-GB" dirty="0"/>
              <a:t>. (2015). [online] Available at: https://gov.wales/sites/default/files/publications/2018-02/foundation-phase-framework-revised-2015.pdf [Accessed 16 Oct. 2019].</a:t>
            </a:r>
          </a:p>
          <a:p>
            <a:r>
              <a:rPr lang="en-GB" dirty="0"/>
              <a:t>Indeed.co.uk. (2019). </a:t>
            </a:r>
            <a:r>
              <a:rPr lang="en-GB" i="1" dirty="0"/>
              <a:t>Baby room nursery nurse - Port Talbot SA12 - Indeed.co.uk</a:t>
            </a:r>
            <a:r>
              <a:rPr lang="en-GB" dirty="0"/>
              <a:t>. [online] Available at: https://www.indeed.co.uk/viewjob?cmp=Sandy-feet-day-nursery&amp;t=Baby+Room+Nursery+Nurse&amp;jk=427ff32ea09fe462&amp;q=nursery&amp;vjs=3 [Accessed 16 Oct.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466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Indeed.co.uk. (2019). </a:t>
            </a:r>
            <a:r>
              <a:rPr lang="en-GB" i="1" dirty="0"/>
              <a:t>Job Search | Indeed</a:t>
            </a:r>
            <a:r>
              <a:rPr lang="en-GB" dirty="0"/>
              <a:t>. [online] Available at: https://www.indeed.co.uk [Accessed 16 Oct. 2019].</a:t>
            </a:r>
          </a:p>
          <a:p>
            <a:r>
              <a:rPr lang="en-GB" dirty="0"/>
              <a:t>Indeed.co.uk. (2019). </a:t>
            </a:r>
            <a:r>
              <a:rPr lang="en-GB" i="1" dirty="0"/>
              <a:t>Nursery Nurse Jobs in Swansea - October 2019 | Indeed.co.uk</a:t>
            </a:r>
            <a:r>
              <a:rPr lang="en-GB" dirty="0"/>
              <a:t>. [online] Available at: https://www.indeed.co.uk/jobs?q=nursery+nurse&amp;l=swansea [Accessed 16 Oct. 2019].</a:t>
            </a:r>
          </a:p>
          <a:p>
            <a:r>
              <a:rPr lang="en-GB" dirty="0"/>
              <a:t>Kent.ac.uk. (2019). </a:t>
            </a:r>
            <a:r>
              <a:rPr lang="en-GB" i="1" dirty="0"/>
              <a:t>Employability Skills - Careers and Employability Service - University of Kent</a:t>
            </a:r>
            <a:r>
              <a:rPr lang="en-GB" dirty="0"/>
              <a:t>. [online] Available at: https://www.kent.ac.uk/ces/student/skills.html [Accessed 16 Oct. 2019].</a:t>
            </a:r>
          </a:p>
          <a:p>
            <a:r>
              <a:rPr lang="en-GB" dirty="0"/>
              <a:t>Marcin, A. (2018). </a:t>
            </a:r>
            <a:r>
              <a:rPr lang="en-GB" i="1" dirty="0"/>
              <a:t>Piaget Stages of Development: What Are They and How Are They Used?</a:t>
            </a:r>
            <a:r>
              <a:rPr lang="en-GB" dirty="0"/>
              <a:t>. [online] Healthline. Available at: https://www.healthline.com/health/piaget-stages-of-development#stages [Accessed 16 Oct. 2019].</a:t>
            </a:r>
          </a:p>
          <a:p>
            <a:r>
              <a:rPr lang="en-GB" dirty="0"/>
              <a:t>Open University (2010). [online] Available at: https://www.open.edu/openlearncreate/pluginfile.php/5904/mod_resource/content/1/Vygotskian_principles_on_the_ZPD_and_scaffolding.pdf [Accessed 16 Oct. 2019].</a:t>
            </a:r>
          </a:p>
          <a:p>
            <a:r>
              <a:rPr lang="en-GB" dirty="0"/>
              <a:t>Prospects.ac.uk. (2019). </a:t>
            </a:r>
            <a:r>
              <a:rPr lang="en-GB" i="1" dirty="0"/>
              <a:t>What skills do employers want? | Prospects.ac.uk</a:t>
            </a:r>
            <a:r>
              <a:rPr lang="en-GB" dirty="0"/>
              <a:t>. [online] Available at: https://www.prospects.ac.uk/careers-advice/applying-for-jobs/what-skills-do-employers-want [Accessed 16 Oct.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5765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431</TotalTime>
  <Words>199</Words>
  <Application>Microsoft Office PowerPoint</Application>
  <PresentationFormat>On-screen Show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Clarity</vt:lpstr>
      <vt:lpstr>ECGE6001 – Skills for life, employability and future pathways.</vt:lpstr>
      <vt:lpstr>Baby Room Nursery Nurse Job Opportunity </vt:lpstr>
      <vt:lpstr>PowerPoint Presentation</vt:lpstr>
      <vt:lpstr>Five Personality Traits</vt:lpstr>
      <vt:lpstr>PowerPoint Presentation</vt:lpstr>
      <vt:lpstr>References 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</dc:creator>
  <cp:lastModifiedBy>Lucy</cp:lastModifiedBy>
  <cp:revision>9</cp:revision>
  <dcterms:created xsi:type="dcterms:W3CDTF">2019-10-16T10:09:31Z</dcterms:created>
  <dcterms:modified xsi:type="dcterms:W3CDTF">2019-10-16T17:20:36Z</dcterms:modified>
</cp:coreProperties>
</file>