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70" r:id="rId3"/>
    <p:sldId id="266" r:id="rId4"/>
    <p:sldId id="262" r:id="rId5"/>
    <p:sldId id="258" r:id="rId6"/>
    <p:sldId id="267" r:id="rId7"/>
    <p:sldId id="265" r:id="rId8"/>
    <p:sldId id="271" r:id="rId9"/>
    <p:sldId id="272" r:id="rId10"/>
    <p:sldId id="268" r:id="rId11"/>
    <p:sldId id="263" r:id="rId12"/>
    <p:sldId id="269"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0577DA-B42C-EA77-0FDC-A7F04AEF417D}" v="6" dt="2021-11-06T19:44:32.927"/>
    <p1510:client id="{28C88E83-3D8D-75EB-D93F-10D044A30C30}" v="169" dt="2021-11-05T09:57:17.561"/>
    <p1510:client id="{2FB4953A-A375-B12C-CA53-BA39DCDBFFCA}" v="711" dt="2021-11-03T21:51:35.761"/>
    <p1510:client id="{64FD2070-80C5-3C58-60C3-2D9D3A65C013}" v="825" dt="2021-11-04T21:57:13.604"/>
    <p1510:client id="{69DAA93F-662C-5DEF-8489-8267E8A4ABAB}" v="131" dt="2021-11-07T14:17:24.523"/>
    <p1510:client id="{7A717E88-144F-CD45-8E29-16FE2DFC709D}" v="2" dt="2021-10-29T08:03:40.804"/>
    <p1510:client id="{86243E5B-B77D-BE8A-5191-738E8FC90D34}" v="2357" dt="2021-11-06T19:41:20.780"/>
    <p1510:client id="{AFC5D974-97D5-521E-7B92-4ABA96DF1487}" v="39" dt="2021-10-29T10:49:16.733"/>
    <p1510:client id="{CBC665D3-9960-8A39-5220-54929ECB9578}" v="394" dt="2021-10-29T10:40:15.727"/>
    <p1510:client id="{E2388D27-3576-411E-8E75-8A5DD5E19D67}" v="12" dt="2021-10-29T10:52:30.777"/>
    <p1510:client id="{F068E935-92EE-B209-9ABA-A1D853F7967B}" v="98" dt="2021-11-05T13:01:41.7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chia Khan (2026002)" userId="S::2026002@student.uwtsd.ac.uk::c0329c97-6d50-4bc7-89f8-50c9cbc9eaa2" providerId="AD" clId="Web-{1E6F6CB6-AE37-15C0-5A0F-CD7E22C2FCB7}"/>
    <pc:docChg chg="modSld">
      <pc:chgData name="Achia Khan (2026002)" userId="S::2026002@student.uwtsd.ac.uk::c0329c97-6d50-4bc7-89f8-50c9cbc9eaa2" providerId="AD" clId="Web-{1E6F6CB6-AE37-15C0-5A0F-CD7E22C2FCB7}" dt="2021-11-06T20:15:04.984" v="2" actId="20577"/>
      <pc:docMkLst>
        <pc:docMk/>
      </pc:docMkLst>
      <pc:sldChg chg="modSp">
        <pc:chgData name="Achia Khan (2026002)" userId="S::2026002@student.uwtsd.ac.uk::c0329c97-6d50-4bc7-89f8-50c9cbc9eaa2" providerId="AD" clId="Web-{1E6F6CB6-AE37-15C0-5A0F-CD7E22C2FCB7}" dt="2021-11-06T20:15:04.984" v="2" actId="20577"/>
        <pc:sldMkLst>
          <pc:docMk/>
          <pc:sldMk cId="3407734144" sldId="270"/>
        </pc:sldMkLst>
        <pc:graphicFrameChg chg="modGraphic">
          <ac:chgData name="Achia Khan (2026002)" userId="S::2026002@student.uwtsd.ac.uk::c0329c97-6d50-4bc7-89f8-50c9cbc9eaa2" providerId="AD" clId="Web-{1E6F6CB6-AE37-15C0-5A0F-CD7E22C2FCB7}" dt="2021-11-06T20:15:04.984" v="2" actId="20577"/>
          <ac:graphicFrameMkLst>
            <pc:docMk/>
            <pc:sldMk cId="3407734144" sldId="270"/>
            <ac:graphicFrameMk id="5" creationId="{0C5E1D3E-EDFB-407F-97E1-12B079BA5B68}"/>
          </ac:graphicFrameMkLst>
        </pc:graphicFrameChg>
      </pc:sldChg>
    </pc:docChg>
  </pc:docChgLst>
  <pc:docChgLst>
    <pc:chgData name="Achia Khan (2026002)" userId="S::2026002@student.uwtsd.ac.uk::c0329c97-6d50-4bc7-89f8-50c9cbc9eaa2" providerId="AD" clId="Web-{69DAA93F-662C-5DEF-8489-8267E8A4ABAB}"/>
    <pc:docChg chg="modSld">
      <pc:chgData name="Achia Khan (2026002)" userId="S::2026002@student.uwtsd.ac.uk::c0329c97-6d50-4bc7-89f8-50c9cbc9eaa2" providerId="AD" clId="Web-{69DAA93F-662C-5DEF-8489-8267E8A4ABAB}" dt="2021-11-07T14:17:24.523" v="161" actId="20577"/>
      <pc:docMkLst>
        <pc:docMk/>
      </pc:docMkLst>
      <pc:sldChg chg="modSp">
        <pc:chgData name="Achia Khan (2026002)" userId="S::2026002@student.uwtsd.ac.uk::c0329c97-6d50-4bc7-89f8-50c9cbc9eaa2" providerId="AD" clId="Web-{69DAA93F-662C-5DEF-8489-8267E8A4ABAB}" dt="2021-11-07T13:50:28.825" v="69" actId="20577"/>
        <pc:sldMkLst>
          <pc:docMk/>
          <pc:sldMk cId="2397787073" sldId="258"/>
        </pc:sldMkLst>
        <pc:spChg chg="mod">
          <ac:chgData name="Achia Khan (2026002)" userId="S::2026002@student.uwtsd.ac.uk::c0329c97-6d50-4bc7-89f8-50c9cbc9eaa2" providerId="AD" clId="Web-{69DAA93F-662C-5DEF-8489-8267E8A4ABAB}" dt="2021-11-07T13:50:28.825" v="69" actId="20577"/>
          <ac:spMkLst>
            <pc:docMk/>
            <pc:sldMk cId="2397787073" sldId="258"/>
            <ac:spMk id="7" creationId="{C972026A-1B6C-4A7B-A81A-25ABA6664272}"/>
          </ac:spMkLst>
        </pc:spChg>
      </pc:sldChg>
      <pc:sldChg chg="modSp">
        <pc:chgData name="Achia Khan (2026002)" userId="S::2026002@student.uwtsd.ac.uk::c0329c97-6d50-4bc7-89f8-50c9cbc9eaa2" providerId="AD" clId="Web-{69DAA93F-662C-5DEF-8489-8267E8A4ABAB}" dt="2021-11-07T14:17:24.523" v="161" actId="20577"/>
        <pc:sldMkLst>
          <pc:docMk/>
          <pc:sldMk cId="2214921219" sldId="263"/>
        </pc:sldMkLst>
        <pc:spChg chg="mod">
          <ac:chgData name="Achia Khan (2026002)" userId="S::2026002@student.uwtsd.ac.uk::c0329c97-6d50-4bc7-89f8-50c9cbc9eaa2" providerId="AD" clId="Web-{69DAA93F-662C-5DEF-8489-8267E8A4ABAB}" dt="2021-11-07T14:17:24.523" v="161" actId="20577"/>
          <ac:spMkLst>
            <pc:docMk/>
            <pc:sldMk cId="2214921219" sldId="263"/>
            <ac:spMk id="45" creationId="{552A3241-524C-489D-8FB1-1F8937351BDA}"/>
          </ac:spMkLst>
        </pc:spChg>
      </pc:sldChg>
      <pc:sldChg chg="modSp">
        <pc:chgData name="Achia Khan (2026002)" userId="S::2026002@student.uwtsd.ac.uk::c0329c97-6d50-4bc7-89f8-50c9cbc9eaa2" providerId="AD" clId="Web-{69DAA93F-662C-5DEF-8489-8267E8A4ABAB}" dt="2021-11-07T14:04:29.126" v="80"/>
        <pc:sldMkLst>
          <pc:docMk/>
          <pc:sldMk cId="2256943583" sldId="265"/>
        </pc:sldMkLst>
        <pc:graphicFrameChg chg="mod modGraphic">
          <ac:chgData name="Achia Khan (2026002)" userId="S::2026002@student.uwtsd.ac.uk::c0329c97-6d50-4bc7-89f8-50c9cbc9eaa2" providerId="AD" clId="Web-{69DAA93F-662C-5DEF-8489-8267E8A4ABAB}" dt="2021-11-07T14:04:29.126" v="80"/>
          <ac:graphicFrameMkLst>
            <pc:docMk/>
            <pc:sldMk cId="2256943583" sldId="265"/>
            <ac:graphicFrameMk id="3" creationId="{CB74E35F-791F-4104-B840-6520920CF177}"/>
          </ac:graphicFrameMkLst>
        </pc:graphicFrameChg>
      </pc:sldChg>
      <pc:sldChg chg="modSp">
        <pc:chgData name="Achia Khan (2026002)" userId="S::2026002@student.uwtsd.ac.uk::c0329c97-6d50-4bc7-89f8-50c9cbc9eaa2" providerId="AD" clId="Web-{69DAA93F-662C-5DEF-8489-8267E8A4ABAB}" dt="2021-11-07T13:51:09.826" v="72" actId="20577"/>
        <pc:sldMkLst>
          <pc:docMk/>
          <pc:sldMk cId="2838793448" sldId="267"/>
        </pc:sldMkLst>
        <pc:graphicFrameChg chg="modGraphic">
          <ac:chgData name="Achia Khan (2026002)" userId="S::2026002@student.uwtsd.ac.uk::c0329c97-6d50-4bc7-89f8-50c9cbc9eaa2" providerId="AD" clId="Web-{69DAA93F-662C-5DEF-8489-8267E8A4ABAB}" dt="2021-11-07T13:51:09.826" v="72" actId="20577"/>
          <ac:graphicFrameMkLst>
            <pc:docMk/>
            <pc:sldMk cId="2838793448" sldId="267"/>
            <ac:graphicFrameMk id="20" creationId="{EFB89DC8-2A5E-4C7D-A7C3-ECEB9692B4C9}"/>
          </ac:graphicFrameMkLst>
        </pc:graphicFrameChg>
      </pc:sldChg>
      <pc:sldChg chg="modSp">
        <pc:chgData name="Achia Khan (2026002)" userId="S::2026002@student.uwtsd.ac.uk::c0329c97-6d50-4bc7-89f8-50c9cbc9eaa2" providerId="AD" clId="Web-{69DAA93F-662C-5DEF-8489-8267E8A4ABAB}" dt="2021-11-07T14:12:19.391" v="155" actId="20577"/>
        <pc:sldMkLst>
          <pc:docMk/>
          <pc:sldMk cId="2590603423" sldId="268"/>
        </pc:sldMkLst>
        <pc:graphicFrameChg chg="modGraphic">
          <ac:chgData name="Achia Khan (2026002)" userId="S::2026002@student.uwtsd.ac.uk::c0329c97-6d50-4bc7-89f8-50c9cbc9eaa2" providerId="AD" clId="Web-{69DAA93F-662C-5DEF-8489-8267E8A4ABAB}" dt="2021-11-07T14:12:19.391" v="155" actId="20577"/>
          <ac:graphicFrameMkLst>
            <pc:docMk/>
            <pc:sldMk cId="2590603423" sldId="268"/>
            <ac:graphicFrameMk id="6" creationId="{342E4C50-17B7-46B9-A46F-298FE3C77B9D}"/>
          </ac:graphicFrameMkLst>
        </pc:graphicFrameChg>
      </pc:sldChg>
      <pc:sldChg chg="modSp">
        <pc:chgData name="Achia Khan (2026002)" userId="S::2026002@student.uwtsd.ac.uk::c0329c97-6d50-4bc7-89f8-50c9cbc9eaa2" providerId="AD" clId="Web-{69DAA93F-662C-5DEF-8489-8267E8A4ABAB}" dt="2021-11-07T13:40:28.530" v="52" actId="20577"/>
        <pc:sldMkLst>
          <pc:docMk/>
          <pc:sldMk cId="3407734144" sldId="270"/>
        </pc:sldMkLst>
        <pc:graphicFrameChg chg="modGraphic">
          <ac:chgData name="Achia Khan (2026002)" userId="S::2026002@student.uwtsd.ac.uk::c0329c97-6d50-4bc7-89f8-50c9cbc9eaa2" providerId="AD" clId="Web-{69DAA93F-662C-5DEF-8489-8267E8A4ABAB}" dt="2021-11-07T13:40:28.530" v="52" actId="20577"/>
          <ac:graphicFrameMkLst>
            <pc:docMk/>
            <pc:sldMk cId="3407734144" sldId="270"/>
            <ac:graphicFrameMk id="5" creationId="{0C5E1D3E-EDFB-407F-97E1-12B079BA5B68}"/>
          </ac:graphicFrameMkLst>
        </pc:graphicFrameChg>
      </pc:sldChg>
      <pc:sldChg chg="modSp">
        <pc:chgData name="Achia Khan (2026002)" userId="S::2026002@student.uwtsd.ac.uk::c0329c97-6d50-4bc7-89f8-50c9cbc9eaa2" providerId="AD" clId="Web-{69DAA93F-662C-5DEF-8489-8267E8A4ABAB}" dt="2021-11-07T14:05:49.659" v="82" actId="20577"/>
        <pc:sldMkLst>
          <pc:docMk/>
          <pc:sldMk cId="92821037" sldId="271"/>
        </pc:sldMkLst>
        <pc:spChg chg="mod">
          <ac:chgData name="Achia Khan (2026002)" userId="S::2026002@student.uwtsd.ac.uk::c0329c97-6d50-4bc7-89f8-50c9cbc9eaa2" providerId="AD" clId="Web-{69DAA93F-662C-5DEF-8489-8267E8A4ABAB}" dt="2021-11-07T14:05:49.659" v="82" actId="20577"/>
          <ac:spMkLst>
            <pc:docMk/>
            <pc:sldMk cId="92821037" sldId="271"/>
            <ac:spMk id="2" creationId="{9CF5135C-2633-426D-8BA5-2547FEEE58F7}"/>
          </ac:spMkLst>
        </pc:spChg>
      </pc:sldChg>
      <pc:sldChg chg="modSp">
        <pc:chgData name="Achia Khan (2026002)" userId="S::2026002@student.uwtsd.ac.uk::c0329c97-6d50-4bc7-89f8-50c9cbc9eaa2" providerId="AD" clId="Web-{69DAA93F-662C-5DEF-8489-8267E8A4ABAB}" dt="2021-11-07T14:10:37.462" v="152"/>
        <pc:sldMkLst>
          <pc:docMk/>
          <pc:sldMk cId="255927756" sldId="272"/>
        </pc:sldMkLst>
        <pc:graphicFrameChg chg="mod modGraphic">
          <ac:chgData name="Achia Khan (2026002)" userId="S::2026002@student.uwtsd.ac.uk::c0329c97-6d50-4bc7-89f8-50c9cbc9eaa2" providerId="AD" clId="Web-{69DAA93F-662C-5DEF-8489-8267E8A4ABAB}" dt="2021-11-07T14:10:37.462" v="152"/>
          <ac:graphicFrameMkLst>
            <pc:docMk/>
            <pc:sldMk cId="255927756" sldId="272"/>
            <ac:graphicFrameMk id="4" creationId="{DCE306FF-08E9-4640-90F5-740E0CA5E76A}"/>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C2F753-A423-411F-A883-2B0FB036DC41}"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DBE0D2AD-3AA9-41C8-A284-9DAE36AF41EB}">
      <dgm:prSet/>
      <dgm:spPr/>
      <dgm:t>
        <a:bodyPr/>
        <a:lstStyle/>
        <a:p>
          <a:pPr rtl="0"/>
          <a:r>
            <a:rPr lang="en-GB" dirty="0">
              <a:latin typeface="Univers"/>
            </a:rPr>
            <a:t>NATURE OF THE PROBLEM</a:t>
          </a:r>
        </a:p>
      </dgm:t>
    </dgm:pt>
    <dgm:pt modelId="{4B511222-C2D7-4881-A0A4-7463D520C1DE}" type="parTrans" cxnId="{9D3D8F18-8F2D-411D-9C6B-5B839716EA63}">
      <dgm:prSet/>
      <dgm:spPr/>
      <dgm:t>
        <a:bodyPr/>
        <a:lstStyle/>
        <a:p>
          <a:endParaRPr lang="en-US"/>
        </a:p>
      </dgm:t>
    </dgm:pt>
    <dgm:pt modelId="{B48F2592-F510-439E-8DF8-D450177B66D5}" type="sibTrans" cxnId="{9D3D8F18-8F2D-411D-9C6B-5B839716EA63}">
      <dgm:prSet/>
      <dgm:spPr/>
      <dgm:t>
        <a:bodyPr/>
        <a:lstStyle/>
        <a:p>
          <a:endParaRPr lang="en-US"/>
        </a:p>
      </dgm:t>
    </dgm:pt>
    <dgm:pt modelId="{74919D22-7498-46E0-B63E-823ABB0560FF}">
      <dgm:prSet/>
      <dgm:spPr/>
      <dgm:t>
        <a:bodyPr/>
        <a:lstStyle/>
        <a:p>
          <a:pPr rtl="0"/>
          <a:r>
            <a:rPr lang="en-GB" dirty="0"/>
            <a:t>Work, money and health are </a:t>
          </a:r>
          <a:r>
            <a:rPr lang="en-GB" dirty="0">
              <a:latin typeface="Univers"/>
            </a:rPr>
            <a:t>factored</a:t>
          </a:r>
          <a:r>
            <a:rPr lang="en-GB" dirty="0"/>
            <a:t> causes </a:t>
          </a:r>
          <a:r>
            <a:rPr lang="en-GB" dirty="0">
              <a:latin typeface="Univers"/>
            </a:rPr>
            <a:t>of this</a:t>
          </a:r>
          <a:r>
            <a:rPr lang="en-GB" dirty="0"/>
            <a:t> problem.</a:t>
          </a:r>
          <a:endParaRPr lang="en-US" dirty="0"/>
        </a:p>
      </dgm:t>
    </dgm:pt>
    <dgm:pt modelId="{9286C208-F23D-4EA2-A4C8-17AC031D52F1}" type="parTrans" cxnId="{C22B1AAF-0E86-42F8-BFE4-0FBFA50BF4F9}">
      <dgm:prSet/>
      <dgm:spPr/>
      <dgm:t>
        <a:bodyPr/>
        <a:lstStyle/>
        <a:p>
          <a:endParaRPr lang="en-US"/>
        </a:p>
      </dgm:t>
    </dgm:pt>
    <dgm:pt modelId="{FAD90A59-FB2E-4FCA-94CC-ECD85AD11AC1}" type="sibTrans" cxnId="{C22B1AAF-0E86-42F8-BFE4-0FBFA50BF4F9}">
      <dgm:prSet/>
      <dgm:spPr/>
      <dgm:t>
        <a:bodyPr/>
        <a:lstStyle/>
        <a:p>
          <a:endParaRPr lang="en-US"/>
        </a:p>
      </dgm:t>
    </dgm:pt>
    <dgm:pt modelId="{655EC91D-B653-4FE9-A6AE-7C3DE740E6A4}">
      <dgm:prSet/>
      <dgm:spPr/>
      <dgm:t>
        <a:bodyPr/>
        <a:lstStyle/>
        <a:p>
          <a:r>
            <a:rPr lang="en-GB" dirty="0"/>
            <a:t>It is a complex problem</a:t>
          </a:r>
          <a:endParaRPr lang="en-US" dirty="0"/>
        </a:p>
      </dgm:t>
    </dgm:pt>
    <dgm:pt modelId="{9C828E2F-E9CD-4A03-8574-3B35C02E85C1}" type="parTrans" cxnId="{7A8BD7EF-E0CD-4337-8D1B-6C3599A6EE5B}">
      <dgm:prSet/>
      <dgm:spPr/>
      <dgm:t>
        <a:bodyPr/>
        <a:lstStyle/>
        <a:p>
          <a:endParaRPr lang="en-US"/>
        </a:p>
      </dgm:t>
    </dgm:pt>
    <dgm:pt modelId="{711AB14F-6754-4A3B-AE1E-1FC335792464}" type="sibTrans" cxnId="{7A8BD7EF-E0CD-4337-8D1B-6C3599A6EE5B}">
      <dgm:prSet/>
      <dgm:spPr/>
      <dgm:t>
        <a:bodyPr/>
        <a:lstStyle/>
        <a:p>
          <a:endParaRPr lang="en-US"/>
        </a:p>
      </dgm:t>
    </dgm:pt>
    <dgm:pt modelId="{399327D7-B4EF-4142-A7F0-5CEA2243B2B1}">
      <dgm:prSet/>
      <dgm:spPr/>
      <dgm:t>
        <a:bodyPr/>
        <a:lstStyle/>
        <a:p>
          <a:r>
            <a:rPr lang="en-GB" dirty="0"/>
            <a:t>Gender relating issues.</a:t>
          </a:r>
        </a:p>
      </dgm:t>
    </dgm:pt>
    <dgm:pt modelId="{B2A075FA-9BAB-4B2F-80C0-8DE95D1BA38B}" type="parTrans" cxnId="{5DD02AD2-FDAC-4220-B093-3C294B912166}">
      <dgm:prSet/>
      <dgm:spPr/>
      <dgm:t>
        <a:bodyPr/>
        <a:lstStyle/>
        <a:p>
          <a:endParaRPr lang="en-US"/>
        </a:p>
      </dgm:t>
    </dgm:pt>
    <dgm:pt modelId="{7D1E70D4-F7E9-46D5-8132-562C55EE84BB}" type="sibTrans" cxnId="{5DD02AD2-FDAC-4220-B093-3C294B912166}">
      <dgm:prSet/>
      <dgm:spPr/>
      <dgm:t>
        <a:bodyPr/>
        <a:lstStyle/>
        <a:p>
          <a:endParaRPr lang="en-US"/>
        </a:p>
      </dgm:t>
    </dgm:pt>
    <dgm:pt modelId="{3F7438A4-17DA-4ACA-91D5-B8D81E03847F}">
      <dgm:prSet phldr="0"/>
      <dgm:spPr/>
      <dgm:t>
        <a:bodyPr/>
        <a:lstStyle/>
        <a:p>
          <a:pPr rtl="0"/>
          <a:r>
            <a:rPr lang="en-GB" dirty="0">
              <a:latin typeface="Univers"/>
            </a:rPr>
            <a:t>It has impact on the employees </a:t>
          </a:r>
        </a:p>
      </dgm:t>
    </dgm:pt>
    <dgm:pt modelId="{700F16BB-B77E-47AA-83A5-090B04BA6698}" type="parTrans" cxnId="{BD5948EE-CE94-4AFF-B5E2-8AA174907E83}">
      <dgm:prSet/>
      <dgm:spPr/>
    </dgm:pt>
    <dgm:pt modelId="{A09EDA16-2058-499B-ADCD-F5B49C2417E3}" type="sibTrans" cxnId="{BD5948EE-CE94-4AFF-B5E2-8AA174907E83}">
      <dgm:prSet/>
      <dgm:spPr/>
      <dgm:t>
        <a:bodyPr/>
        <a:lstStyle/>
        <a:p>
          <a:endParaRPr lang="en-US"/>
        </a:p>
      </dgm:t>
    </dgm:pt>
    <dgm:pt modelId="{ECA9CEC4-1BA3-40F4-BD30-32D579F997E8}">
      <dgm:prSet phldr="0"/>
      <dgm:spPr/>
      <dgm:t>
        <a:bodyPr/>
        <a:lstStyle/>
        <a:p>
          <a:pPr rtl="0"/>
          <a:r>
            <a:rPr lang="en-GB" dirty="0">
              <a:latin typeface="Univers"/>
            </a:rPr>
            <a:t>Health and well-being issues </a:t>
          </a:r>
        </a:p>
      </dgm:t>
    </dgm:pt>
    <dgm:pt modelId="{F0C0A303-E201-4EF0-98FA-677353F7FA65}" type="parTrans" cxnId="{9BC9585F-3D7D-4D1C-BDD7-C6E44A1C8E95}">
      <dgm:prSet/>
      <dgm:spPr/>
    </dgm:pt>
    <dgm:pt modelId="{420D33DA-2B4A-4FDD-A438-01061A387756}" type="sibTrans" cxnId="{9BC9585F-3D7D-4D1C-BDD7-C6E44A1C8E95}">
      <dgm:prSet/>
      <dgm:spPr/>
      <dgm:t>
        <a:bodyPr/>
        <a:lstStyle/>
        <a:p>
          <a:endParaRPr lang="en-US"/>
        </a:p>
      </dgm:t>
    </dgm:pt>
    <dgm:pt modelId="{7620546D-FCB9-4E9D-A1A4-5616A743A3C0}">
      <dgm:prSet phldr="0"/>
      <dgm:spPr/>
      <dgm:t>
        <a:bodyPr/>
        <a:lstStyle/>
        <a:p>
          <a:pPr rtl="0"/>
          <a:r>
            <a:rPr lang="en-GB" dirty="0">
              <a:latin typeface="Univers"/>
            </a:rPr>
            <a:t>Pressured work environments with senior managements</a:t>
          </a:r>
        </a:p>
      </dgm:t>
    </dgm:pt>
    <dgm:pt modelId="{E94087BC-F41E-40A3-999A-0C083E332FA9}" type="parTrans" cxnId="{F983BD27-A938-4897-999E-0E227ED8F61C}">
      <dgm:prSet/>
      <dgm:spPr/>
    </dgm:pt>
    <dgm:pt modelId="{47A00374-3FDE-41AA-AE08-CD79CBEBC80B}" type="sibTrans" cxnId="{F983BD27-A938-4897-999E-0E227ED8F61C}">
      <dgm:prSet/>
      <dgm:spPr/>
      <dgm:t>
        <a:bodyPr/>
        <a:lstStyle/>
        <a:p>
          <a:endParaRPr lang="en-US"/>
        </a:p>
      </dgm:t>
    </dgm:pt>
    <dgm:pt modelId="{07B43F9A-81FF-409D-9AD0-0A2B5AFB67FD}">
      <dgm:prSet phldr="0"/>
      <dgm:spPr/>
      <dgm:t>
        <a:bodyPr/>
        <a:lstStyle/>
        <a:p>
          <a:pPr rtl="0"/>
          <a:r>
            <a:rPr lang="en-GB" dirty="0">
              <a:latin typeface="Univers"/>
            </a:rPr>
            <a:t>Also, the employees could be exposed to angered customers and become stressed</a:t>
          </a:r>
        </a:p>
      </dgm:t>
    </dgm:pt>
    <dgm:pt modelId="{0D40538F-473B-4008-AD49-0465F5129663}" type="parTrans" cxnId="{EE0671C0-6636-4905-A9FC-324A78E81FD7}">
      <dgm:prSet/>
      <dgm:spPr/>
    </dgm:pt>
    <dgm:pt modelId="{03985D38-6E99-4EE2-9467-10E4D8E71EE0}" type="sibTrans" cxnId="{EE0671C0-6636-4905-A9FC-324A78E81FD7}">
      <dgm:prSet/>
      <dgm:spPr/>
      <dgm:t>
        <a:bodyPr/>
        <a:lstStyle/>
        <a:p>
          <a:endParaRPr lang="en-US"/>
        </a:p>
      </dgm:t>
    </dgm:pt>
    <dgm:pt modelId="{BD08318F-B6C4-4172-BF63-94B4133ACFB7}">
      <dgm:prSet phldr="0"/>
      <dgm:spPr/>
      <dgm:t>
        <a:bodyPr/>
        <a:lstStyle/>
        <a:p>
          <a:r>
            <a:rPr lang="en-GB" dirty="0">
              <a:latin typeface="Univers"/>
            </a:rPr>
            <a:t>It</a:t>
          </a:r>
          <a:r>
            <a:rPr lang="en-GB" dirty="0"/>
            <a:t> is a problem on employees and their organisation nationwide.</a:t>
          </a:r>
        </a:p>
      </dgm:t>
    </dgm:pt>
    <dgm:pt modelId="{F8042C7C-9069-4CD9-9958-74D71EF43143}" type="parTrans" cxnId="{EFF28B5F-DA2E-4C27-8870-F3568010EFA0}">
      <dgm:prSet/>
      <dgm:spPr/>
    </dgm:pt>
    <dgm:pt modelId="{8EB533D4-CAE9-434C-9090-1C3F75C14B96}" type="sibTrans" cxnId="{EFF28B5F-DA2E-4C27-8870-F3568010EFA0}">
      <dgm:prSet/>
      <dgm:spPr/>
    </dgm:pt>
    <dgm:pt modelId="{20CEBC41-086A-4C4A-A431-46B7705A0098}">
      <dgm:prSet phldr="0"/>
      <dgm:spPr/>
      <dgm:t>
        <a:bodyPr/>
        <a:lstStyle/>
        <a:p>
          <a:pPr rtl="0"/>
          <a:r>
            <a:rPr lang="en-GB" dirty="0">
              <a:latin typeface="Univers"/>
            </a:rPr>
            <a:t>IMPACT OF THE PROBLEM</a:t>
          </a:r>
        </a:p>
      </dgm:t>
    </dgm:pt>
    <dgm:pt modelId="{485BFB01-577C-4BD0-A8AF-C73DA15E2ADA}" type="parTrans" cxnId="{89407A8C-EAAD-4EA9-837A-DF3039E5D016}">
      <dgm:prSet/>
      <dgm:spPr/>
    </dgm:pt>
    <dgm:pt modelId="{580D974B-0EA1-4D27-9FE0-6EB88FDEC8DC}" type="sibTrans" cxnId="{89407A8C-EAAD-4EA9-837A-DF3039E5D016}">
      <dgm:prSet/>
      <dgm:spPr/>
    </dgm:pt>
    <dgm:pt modelId="{1419A271-8C79-4E7B-9BFD-518C3F95EA8F}">
      <dgm:prSet phldr="0"/>
      <dgm:spPr/>
      <dgm:t>
        <a:bodyPr/>
        <a:lstStyle/>
        <a:p>
          <a:pPr rtl="0"/>
          <a:r>
            <a:rPr lang="en-GB" dirty="0">
              <a:latin typeface="Univers"/>
            </a:rPr>
            <a:t>Stress reduces employee performance  - thereby reducing organisational profits </a:t>
          </a:r>
          <a:endParaRPr lang="en-GB" dirty="0"/>
        </a:p>
      </dgm:t>
    </dgm:pt>
    <dgm:pt modelId="{51370C51-4D2E-43ED-A132-735EB8F07A33}" type="parTrans" cxnId="{36660B9E-9F49-47D0-A6CF-F2725A75C418}">
      <dgm:prSet/>
      <dgm:spPr/>
    </dgm:pt>
    <dgm:pt modelId="{1075CA59-EA44-41C5-8FF8-F4FDF445ED56}" type="sibTrans" cxnId="{36660B9E-9F49-47D0-A6CF-F2725A75C418}">
      <dgm:prSet/>
      <dgm:spPr/>
    </dgm:pt>
    <dgm:pt modelId="{05418B39-B1C4-4847-995D-BE1C4415FEED}" type="pres">
      <dgm:prSet presAssocID="{E6C2F753-A423-411F-A883-2B0FB036DC41}" presName="vert0" presStyleCnt="0">
        <dgm:presLayoutVars>
          <dgm:dir/>
          <dgm:animOne val="branch"/>
          <dgm:animLvl val="lvl"/>
        </dgm:presLayoutVars>
      </dgm:prSet>
      <dgm:spPr/>
    </dgm:pt>
    <dgm:pt modelId="{15B14B9A-18D5-4FB5-9C31-1DDDB7CD33D4}" type="pres">
      <dgm:prSet presAssocID="{DBE0D2AD-3AA9-41C8-A284-9DAE36AF41EB}" presName="thickLine" presStyleLbl="alignNode1" presStyleIdx="0" presStyleCnt="11"/>
      <dgm:spPr/>
    </dgm:pt>
    <dgm:pt modelId="{740FCDBD-8551-4BA7-85CF-39F755E667C2}" type="pres">
      <dgm:prSet presAssocID="{DBE0D2AD-3AA9-41C8-A284-9DAE36AF41EB}" presName="horz1" presStyleCnt="0"/>
      <dgm:spPr/>
    </dgm:pt>
    <dgm:pt modelId="{637F47C2-F3A7-4CC5-B8C0-81EFDEEE4EF2}" type="pres">
      <dgm:prSet presAssocID="{DBE0D2AD-3AA9-41C8-A284-9DAE36AF41EB}" presName="tx1" presStyleLbl="revTx" presStyleIdx="0" presStyleCnt="11"/>
      <dgm:spPr/>
    </dgm:pt>
    <dgm:pt modelId="{89A01717-4DF2-4F5E-AC79-261A28ECC4ED}" type="pres">
      <dgm:prSet presAssocID="{DBE0D2AD-3AA9-41C8-A284-9DAE36AF41EB}" presName="vert1" presStyleCnt="0"/>
      <dgm:spPr/>
    </dgm:pt>
    <dgm:pt modelId="{4421C6C6-712A-4FF4-85EA-3249BF909819}" type="pres">
      <dgm:prSet presAssocID="{BD08318F-B6C4-4172-BF63-94B4133ACFB7}" presName="thickLine" presStyleLbl="alignNode1" presStyleIdx="1" presStyleCnt="11"/>
      <dgm:spPr/>
    </dgm:pt>
    <dgm:pt modelId="{CAEF1694-AD44-4917-89E9-F97B55F2CFF9}" type="pres">
      <dgm:prSet presAssocID="{BD08318F-B6C4-4172-BF63-94B4133ACFB7}" presName="horz1" presStyleCnt="0"/>
      <dgm:spPr/>
    </dgm:pt>
    <dgm:pt modelId="{17FAD931-1E93-4DBF-ADB4-5ED0357489D3}" type="pres">
      <dgm:prSet presAssocID="{BD08318F-B6C4-4172-BF63-94B4133ACFB7}" presName="tx1" presStyleLbl="revTx" presStyleIdx="1" presStyleCnt="11"/>
      <dgm:spPr/>
    </dgm:pt>
    <dgm:pt modelId="{345F17CD-87BD-4C34-9A65-D197A0DFB797}" type="pres">
      <dgm:prSet presAssocID="{BD08318F-B6C4-4172-BF63-94B4133ACFB7}" presName="vert1" presStyleCnt="0"/>
      <dgm:spPr/>
    </dgm:pt>
    <dgm:pt modelId="{CF778EB8-7A92-4FB0-BC0E-D0052C3E50E8}" type="pres">
      <dgm:prSet presAssocID="{74919D22-7498-46E0-B63E-823ABB0560FF}" presName="thickLine" presStyleLbl="alignNode1" presStyleIdx="2" presStyleCnt="11"/>
      <dgm:spPr/>
    </dgm:pt>
    <dgm:pt modelId="{6ABBCC9B-016A-4D0C-8EFC-0DCB83DD8D1B}" type="pres">
      <dgm:prSet presAssocID="{74919D22-7498-46E0-B63E-823ABB0560FF}" presName="horz1" presStyleCnt="0"/>
      <dgm:spPr/>
    </dgm:pt>
    <dgm:pt modelId="{3A4347ED-7A08-4420-9802-8A8FB0E68895}" type="pres">
      <dgm:prSet presAssocID="{74919D22-7498-46E0-B63E-823ABB0560FF}" presName="tx1" presStyleLbl="revTx" presStyleIdx="2" presStyleCnt="11"/>
      <dgm:spPr/>
    </dgm:pt>
    <dgm:pt modelId="{7C8D3A06-DB4B-41BA-99A8-83F0E716A030}" type="pres">
      <dgm:prSet presAssocID="{74919D22-7498-46E0-B63E-823ABB0560FF}" presName="vert1" presStyleCnt="0"/>
      <dgm:spPr/>
    </dgm:pt>
    <dgm:pt modelId="{D76EAA84-9673-440E-9166-9B1FD54FBA74}" type="pres">
      <dgm:prSet presAssocID="{655EC91D-B653-4FE9-A6AE-7C3DE740E6A4}" presName="thickLine" presStyleLbl="alignNode1" presStyleIdx="3" presStyleCnt="11"/>
      <dgm:spPr/>
    </dgm:pt>
    <dgm:pt modelId="{8924C838-7EED-4931-B139-9400C011B587}" type="pres">
      <dgm:prSet presAssocID="{655EC91D-B653-4FE9-A6AE-7C3DE740E6A4}" presName="horz1" presStyleCnt="0"/>
      <dgm:spPr/>
    </dgm:pt>
    <dgm:pt modelId="{1FCD2FDA-F641-48D3-85E9-5FB8363D9B86}" type="pres">
      <dgm:prSet presAssocID="{655EC91D-B653-4FE9-A6AE-7C3DE740E6A4}" presName="tx1" presStyleLbl="revTx" presStyleIdx="3" presStyleCnt="11"/>
      <dgm:spPr/>
    </dgm:pt>
    <dgm:pt modelId="{BCA1915E-FF22-421D-A59A-B782F9A0D23F}" type="pres">
      <dgm:prSet presAssocID="{655EC91D-B653-4FE9-A6AE-7C3DE740E6A4}" presName="vert1" presStyleCnt="0"/>
      <dgm:spPr/>
    </dgm:pt>
    <dgm:pt modelId="{D1971557-0757-43E1-8080-7D8F4B7581BD}" type="pres">
      <dgm:prSet presAssocID="{399327D7-B4EF-4142-A7F0-5CEA2243B2B1}" presName="thickLine" presStyleLbl="alignNode1" presStyleIdx="4" presStyleCnt="11"/>
      <dgm:spPr/>
    </dgm:pt>
    <dgm:pt modelId="{7B591A04-7D73-4B7B-82DB-31C250148496}" type="pres">
      <dgm:prSet presAssocID="{399327D7-B4EF-4142-A7F0-5CEA2243B2B1}" presName="horz1" presStyleCnt="0"/>
      <dgm:spPr/>
    </dgm:pt>
    <dgm:pt modelId="{1ECAFDF5-6ED2-47E5-AF80-AC78A47DE27C}" type="pres">
      <dgm:prSet presAssocID="{399327D7-B4EF-4142-A7F0-5CEA2243B2B1}" presName="tx1" presStyleLbl="revTx" presStyleIdx="4" presStyleCnt="11"/>
      <dgm:spPr/>
    </dgm:pt>
    <dgm:pt modelId="{AE3E7D50-0C1A-4DDC-940E-A1403F350416}" type="pres">
      <dgm:prSet presAssocID="{399327D7-B4EF-4142-A7F0-5CEA2243B2B1}" presName="vert1" presStyleCnt="0"/>
      <dgm:spPr/>
    </dgm:pt>
    <dgm:pt modelId="{7C865A12-CE5C-4717-84E9-495EBF8232D7}" type="pres">
      <dgm:prSet presAssocID="{20CEBC41-086A-4C4A-A431-46B7705A0098}" presName="thickLine" presStyleLbl="alignNode1" presStyleIdx="5" presStyleCnt="11"/>
      <dgm:spPr/>
    </dgm:pt>
    <dgm:pt modelId="{6836DEC9-2117-4779-B6F1-0EE158758DD9}" type="pres">
      <dgm:prSet presAssocID="{20CEBC41-086A-4C4A-A431-46B7705A0098}" presName="horz1" presStyleCnt="0"/>
      <dgm:spPr/>
    </dgm:pt>
    <dgm:pt modelId="{F36903AB-ED5E-470E-B86B-1F5D4AFB2035}" type="pres">
      <dgm:prSet presAssocID="{20CEBC41-086A-4C4A-A431-46B7705A0098}" presName="tx1" presStyleLbl="revTx" presStyleIdx="5" presStyleCnt="11"/>
      <dgm:spPr/>
    </dgm:pt>
    <dgm:pt modelId="{7514DF21-D7FC-445E-B59C-05E0AEA41C66}" type="pres">
      <dgm:prSet presAssocID="{20CEBC41-086A-4C4A-A431-46B7705A0098}" presName="vert1" presStyleCnt="0"/>
      <dgm:spPr/>
    </dgm:pt>
    <dgm:pt modelId="{5C8B30E5-918F-4BCF-BDAD-34A05075DAF3}" type="pres">
      <dgm:prSet presAssocID="{3F7438A4-17DA-4ACA-91D5-B8D81E03847F}" presName="thickLine" presStyleLbl="alignNode1" presStyleIdx="6" presStyleCnt="11"/>
      <dgm:spPr/>
    </dgm:pt>
    <dgm:pt modelId="{1154449B-7DEE-461F-81CE-53F92069C46F}" type="pres">
      <dgm:prSet presAssocID="{3F7438A4-17DA-4ACA-91D5-B8D81E03847F}" presName="horz1" presStyleCnt="0"/>
      <dgm:spPr/>
    </dgm:pt>
    <dgm:pt modelId="{4AF8ADEC-F6E4-446B-BA95-BD3306679DC4}" type="pres">
      <dgm:prSet presAssocID="{3F7438A4-17DA-4ACA-91D5-B8D81E03847F}" presName="tx1" presStyleLbl="revTx" presStyleIdx="6" presStyleCnt="11"/>
      <dgm:spPr/>
    </dgm:pt>
    <dgm:pt modelId="{3FB8EA5B-63A2-4F28-8944-FE5429C18DF5}" type="pres">
      <dgm:prSet presAssocID="{3F7438A4-17DA-4ACA-91D5-B8D81E03847F}" presName="vert1" presStyleCnt="0"/>
      <dgm:spPr/>
    </dgm:pt>
    <dgm:pt modelId="{35B7750F-046E-4042-B76D-2CC4BC6AB28E}" type="pres">
      <dgm:prSet presAssocID="{ECA9CEC4-1BA3-40F4-BD30-32D579F997E8}" presName="thickLine" presStyleLbl="alignNode1" presStyleIdx="7" presStyleCnt="11"/>
      <dgm:spPr/>
    </dgm:pt>
    <dgm:pt modelId="{C2145728-7B92-44A4-B94A-A6FF69639C36}" type="pres">
      <dgm:prSet presAssocID="{ECA9CEC4-1BA3-40F4-BD30-32D579F997E8}" presName="horz1" presStyleCnt="0"/>
      <dgm:spPr/>
    </dgm:pt>
    <dgm:pt modelId="{F94C52DD-1D3D-4CAD-9329-1AF5E3EDE43B}" type="pres">
      <dgm:prSet presAssocID="{ECA9CEC4-1BA3-40F4-BD30-32D579F997E8}" presName="tx1" presStyleLbl="revTx" presStyleIdx="7" presStyleCnt="11"/>
      <dgm:spPr/>
    </dgm:pt>
    <dgm:pt modelId="{62AD4738-201A-4DDD-B926-2A25610F5D8D}" type="pres">
      <dgm:prSet presAssocID="{ECA9CEC4-1BA3-40F4-BD30-32D579F997E8}" presName="vert1" presStyleCnt="0"/>
      <dgm:spPr/>
    </dgm:pt>
    <dgm:pt modelId="{DD12F894-3BBE-42A3-B178-39AD89AEFA9C}" type="pres">
      <dgm:prSet presAssocID="{7620546D-FCB9-4E9D-A1A4-5616A743A3C0}" presName="thickLine" presStyleLbl="alignNode1" presStyleIdx="8" presStyleCnt="11"/>
      <dgm:spPr/>
    </dgm:pt>
    <dgm:pt modelId="{236F464A-0E09-449C-B0EA-EFDF46A2E7C3}" type="pres">
      <dgm:prSet presAssocID="{7620546D-FCB9-4E9D-A1A4-5616A743A3C0}" presName="horz1" presStyleCnt="0"/>
      <dgm:spPr/>
    </dgm:pt>
    <dgm:pt modelId="{811B846D-7FCD-478E-9ECD-A100E13B3794}" type="pres">
      <dgm:prSet presAssocID="{7620546D-FCB9-4E9D-A1A4-5616A743A3C0}" presName="tx1" presStyleLbl="revTx" presStyleIdx="8" presStyleCnt="11"/>
      <dgm:spPr/>
    </dgm:pt>
    <dgm:pt modelId="{7B6CAE26-174D-4FB0-8C61-0E01078FD401}" type="pres">
      <dgm:prSet presAssocID="{7620546D-FCB9-4E9D-A1A4-5616A743A3C0}" presName="vert1" presStyleCnt="0"/>
      <dgm:spPr/>
    </dgm:pt>
    <dgm:pt modelId="{DAC60EAB-D2B1-4203-9C6B-9A4EF3DFEF77}" type="pres">
      <dgm:prSet presAssocID="{07B43F9A-81FF-409D-9AD0-0A2B5AFB67FD}" presName="thickLine" presStyleLbl="alignNode1" presStyleIdx="9" presStyleCnt="11"/>
      <dgm:spPr/>
    </dgm:pt>
    <dgm:pt modelId="{C5A3EA47-304B-45BF-8ABA-62AF94A83E9F}" type="pres">
      <dgm:prSet presAssocID="{07B43F9A-81FF-409D-9AD0-0A2B5AFB67FD}" presName="horz1" presStyleCnt="0"/>
      <dgm:spPr/>
    </dgm:pt>
    <dgm:pt modelId="{1F09F90E-08D4-4BA8-BFC5-650F5C498DD5}" type="pres">
      <dgm:prSet presAssocID="{07B43F9A-81FF-409D-9AD0-0A2B5AFB67FD}" presName="tx1" presStyleLbl="revTx" presStyleIdx="9" presStyleCnt="11"/>
      <dgm:spPr/>
    </dgm:pt>
    <dgm:pt modelId="{679B383E-B726-4C5E-A4D3-1CAA2F7F8791}" type="pres">
      <dgm:prSet presAssocID="{07B43F9A-81FF-409D-9AD0-0A2B5AFB67FD}" presName="vert1" presStyleCnt="0"/>
      <dgm:spPr/>
    </dgm:pt>
    <dgm:pt modelId="{A796595E-6CE7-4289-88F2-2BDA40A42478}" type="pres">
      <dgm:prSet presAssocID="{1419A271-8C79-4E7B-9BFD-518C3F95EA8F}" presName="thickLine" presStyleLbl="alignNode1" presStyleIdx="10" presStyleCnt="11"/>
      <dgm:spPr/>
    </dgm:pt>
    <dgm:pt modelId="{93C357A4-1D2A-44FF-A6CF-EA5767956DDE}" type="pres">
      <dgm:prSet presAssocID="{1419A271-8C79-4E7B-9BFD-518C3F95EA8F}" presName="horz1" presStyleCnt="0"/>
      <dgm:spPr/>
    </dgm:pt>
    <dgm:pt modelId="{C89B544A-FBC9-4C23-9AD8-65C99BE664F6}" type="pres">
      <dgm:prSet presAssocID="{1419A271-8C79-4E7B-9BFD-518C3F95EA8F}" presName="tx1" presStyleLbl="revTx" presStyleIdx="10" presStyleCnt="11"/>
      <dgm:spPr/>
    </dgm:pt>
    <dgm:pt modelId="{E5DD7654-715E-44FB-ABB9-8BB72DD1EC05}" type="pres">
      <dgm:prSet presAssocID="{1419A271-8C79-4E7B-9BFD-518C3F95EA8F}" presName="vert1" presStyleCnt="0"/>
      <dgm:spPr/>
    </dgm:pt>
  </dgm:ptLst>
  <dgm:cxnLst>
    <dgm:cxn modelId="{51EFEF12-A07A-48EE-BAB4-B1D35D0D41C1}" type="presOf" srcId="{20CEBC41-086A-4C4A-A431-46B7705A0098}" destId="{F36903AB-ED5E-470E-B86B-1F5D4AFB2035}" srcOrd="0" destOrd="0" presId="urn:microsoft.com/office/officeart/2008/layout/LinedList"/>
    <dgm:cxn modelId="{1865B217-B990-4155-B3E2-9791AF2761E7}" type="presOf" srcId="{07B43F9A-81FF-409D-9AD0-0A2B5AFB67FD}" destId="{1F09F90E-08D4-4BA8-BFC5-650F5C498DD5}" srcOrd="0" destOrd="0" presId="urn:microsoft.com/office/officeart/2008/layout/LinedList"/>
    <dgm:cxn modelId="{312A4E18-A023-4EC1-97AB-07FF2B9A5EE3}" type="presOf" srcId="{3F7438A4-17DA-4ACA-91D5-B8D81E03847F}" destId="{4AF8ADEC-F6E4-446B-BA95-BD3306679DC4}" srcOrd="0" destOrd="0" presId="urn:microsoft.com/office/officeart/2008/layout/LinedList"/>
    <dgm:cxn modelId="{9D3D8F18-8F2D-411D-9C6B-5B839716EA63}" srcId="{E6C2F753-A423-411F-A883-2B0FB036DC41}" destId="{DBE0D2AD-3AA9-41C8-A284-9DAE36AF41EB}" srcOrd="0" destOrd="0" parTransId="{4B511222-C2D7-4881-A0A4-7463D520C1DE}" sibTransId="{B48F2592-F510-439E-8DF8-D450177B66D5}"/>
    <dgm:cxn modelId="{3BAC0F23-75B4-472F-914D-0E8C3AAA25B8}" type="presOf" srcId="{E6C2F753-A423-411F-A883-2B0FB036DC41}" destId="{05418B39-B1C4-4847-995D-BE1C4415FEED}" srcOrd="0" destOrd="0" presId="urn:microsoft.com/office/officeart/2008/layout/LinedList"/>
    <dgm:cxn modelId="{F983BD27-A938-4897-999E-0E227ED8F61C}" srcId="{E6C2F753-A423-411F-A883-2B0FB036DC41}" destId="{7620546D-FCB9-4E9D-A1A4-5616A743A3C0}" srcOrd="8" destOrd="0" parTransId="{E94087BC-F41E-40A3-999A-0C083E332FA9}" sibTransId="{47A00374-3FDE-41AA-AE08-CD79CBEBC80B}"/>
    <dgm:cxn modelId="{36AADD32-FEF9-4FCD-B6C0-D1A49DABCDD2}" type="presOf" srcId="{ECA9CEC4-1BA3-40F4-BD30-32D579F997E8}" destId="{F94C52DD-1D3D-4CAD-9329-1AF5E3EDE43B}" srcOrd="0" destOrd="0" presId="urn:microsoft.com/office/officeart/2008/layout/LinedList"/>
    <dgm:cxn modelId="{3474E65C-CF4E-49DD-8AB6-F5BABA3FB5BB}" type="presOf" srcId="{1419A271-8C79-4E7B-9BFD-518C3F95EA8F}" destId="{C89B544A-FBC9-4C23-9AD8-65C99BE664F6}" srcOrd="0" destOrd="0" presId="urn:microsoft.com/office/officeart/2008/layout/LinedList"/>
    <dgm:cxn modelId="{9BC9585F-3D7D-4D1C-BDD7-C6E44A1C8E95}" srcId="{E6C2F753-A423-411F-A883-2B0FB036DC41}" destId="{ECA9CEC4-1BA3-40F4-BD30-32D579F997E8}" srcOrd="7" destOrd="0" parTransId="{F0C0A303-E201-4EF0-98FA-677353F7FA65}" sibTransId="{420D33DA-2B4A-4FDD-A438-01061A387756}"/>
    <dgm:cxn modelId="{EFF28B5F-DA2E-4C27-8870-F3568010EFA0}" srcId="{E6C2F753-A423-411F-A883-2B0FB036DC41}" destId="{BD08318F-B6C4-4172-BF63-94B4133ACFB7}" srcOrd="1" destOrd="0" parTransId="{F8042C7C-9069-4CD9-9958-74D71EF43143}" sibTransId="{8EB533D4-CAE9-434C-9090-1C3F75C14B96}"/>
    <dgm:cxn modelId="{48205D60-D903-4095-9E32-A6E75F3C359F}" type="presOf" srcId="{DBE0D2AD-3AA9-41C8-A284-9DAE36AF41EB}" destId="{637F47C2-F3A7-4CC5-B8C0-81EFDEEE4EF2}" srcOrd="0" destOrd="0" presId="urn:microsoft.com/office/officeart/2008/layout/LinedList"/>
    <dgm:cxn modelId="{A088FE69-6A47-4F8F-A60E-C54525556317}" type="presOf" srcId="{655EC91D-B653-4FE9-A6AE-7C3DE740E6A4}" destId="{1FCD2FDA-F641-48D3-85E9-5FB8363D9B86}" srcOrd="0" destOrd="0" presId="urn:microsoft.com/office/officeart/2008/layout/LinedList"/>
    <dgm:cxn modelId="{0F027C7C-7653-4A6E-A2AC-63AB742CF2A5}" type="presOf" srcId="{74919D22-7498-46E0-B63E-823ABB0560FF}" destId="{3A4347ED-7A08-4420-9802-8A8FB0E68895}" srcOrd="0" destOrd="0" presId="urn:microsoft.com/office/officeart/2008/layout/LinedList"/>
    <dgm:cxn modelId="{54FFD588-240D-4D58-9924-C0AB22833604}" type="presOf" srcId="{BD08318F-B6C4-4172-BF63-94B4133ACFB7}" destId="{17FAD931-1E93-4DBF-ADB4-5ED0357489D3}" srcOrd="0" destOrd="0" presId="urn:microsoft.com/office/officeart/2008/layout/LinedList"/>
    <dgm:cxn modelId="{89407A8C-EAAD-4EA9-837A-DF3039E5D016}" srcId="{E6C2F753-A423-411F-A883-2B0FB036DC41}" destId="{20CEBC41-086A-4C4A-A431-46B7705A0098}" srcOrd="5" destOrd="0" parTransId="{485BFB01-577C-4BD0-A8AF-C73DA15E2ADA}" sibTransId="{580D974B-0EA1-4D27-9FE0-6EB88FDEC8DC}"/>
    <dgm:cxn modelId="{36660B9E-9F49-47D0-A6CF-F2725A75C418}" srcId="{E6C2F753-A423-411F-A883-2B0FB036DC41}" destId="{1419A271-8C79-4E7B-9BFD-518C3F95EA8F}" srcOrd="10" destOrd="0" parTransId="{51370C51-4D2E-43ED-A132-735EB8F07A33}" sibTransId="{1075CA59-EA44-41C5-8FF8-F4FDF445ED56}"/>
    <dgm:cxn modelId="{C22B1AAF-0E86-42F8-BFE4-0FBFA50BF4F9}" srcId="{E6C2F753-A423-411F-A883-2B0FB036DC41}" destId="{74919D22-7498-46E0-B63E-823ABB0560FF}" srcOrd="2" destOrd="0" parTransId="{9286C208-F23D-4EA2-A4C8-17AC031D52F1}" sibTransId="{FAD90A59-FB2E-4FCA-94CC-ECD85AD11AC1}"/>
    <dgm:cxn modelId="{32F4A0BF-943D-47D5-8C85-404A77CE14A2}" type="presOf" srcId="{7620546D-FCB9-4E9D-A1A4-5616A743A3C0}" destId="{811B846D-7FCD-478E-9ECD-A100E13B3794}" srcOrd="0" destOrd="0" presId="urn:microsoft.com/office/officeart/2008/layout/LinedList"/>
    <dgm:cxn modelId="{EE0671C0-6636-4905-A9FC-324A78E81FD7}" srcId="{E6C2F753-A423-411F-A883-2B0FB036DC41}" destId="{07B43F9A-81FF-409D-9AD0-0A2B5AFB67FD}" srcOrd="9" destOrd="0" parTransId="{0D40538F-473B-4008-AD49-0465F5129663}" sibTransId="{03985D38-6E99-4EE2-9467-10E4D8E71EE0}"/>
    <dgm:cxn modelId="{5DD02AD2-FDAC-4220-B093-3C294B912166}" srcId="{E6C2F753-A423-411F-A883-2B0FB036DC41}" destId="{399327D7-B4EF-4142-A7F0-5CEA2243B2B1}" srcOrd="4" destOrd="0" parTransId="{B2A075FA-9BAB-4B2F-80C0-8DE95D1BA38B}" sibTransId="{7D1E70D4-F7E9-46D5-8132-562C55EE84BB}"/>
    <dgm:cxn modelId="{989D97D6-3946-424F-B967-56B121698B59}" type="presOf" srcId="{399327D7-B4EF-4142-A7F0-5CEA2243B2B1}" destId="{1ECAFDF5-6ED2-47E5-AF80-AC78A47DE27C}" srcOrd="0" destOrd="0" presId="urn:microsoft.com/office/officeart/2008/layout/LinedList"/>
    <dgm:cxn modelId="{BD5948EE-CE94-4AFF-B5E2-8AA174907E83}" srcId="{E6C2F753-A423-411F-A883-2B0FB036DC41}" destId="{3F7438A4-17DA-4ACA-91D5-B8D81E03847F}" srcOrd="6" destOrd="0" parTransId="{700F16BB-B77E-47AA-83A5-090B04BA6698}" sibTransId="{A09EDA16-2058-499B-ADCD-F5B49C2417E3}"/>
    <dgm:cxn modelId="{7A8BD7EF-E0CD-4337-8D1B-6C3599A6EE5B}" srcId="{E6C2F753-A423-411F-A883-2B0FB036DC41}" destId="{655EC91D-B653-4FE9-A6AE-7C3DE740E6A4}" srcOrd="3" destOrd="0" parTransId="{9C828E2F-E9CD-4A03-8574-3B35C02E85C1}" sibTransId="{711AB14F-6754-4A3B-AE1E-1FC335792464}"/>
    <dgm:cxn modelId="{1AF3D6E1-EB6E-40EB-9D41-F6CFDD147C3B}" type="presParOf" srcId="{05418B39-B1C4-4847-995D-BE1C4415FEED}" destId="{15B14B9A-18D5-4FB5-9C31-1DDDB7CD33D4}" srcOrd="0" destOrd="0" presId="urn:microsoft.com/office/officeart/2008/layout/LinedList"/>
    <dgm:cxn modelId="{6654D182-1B08-4357-89CC-13B7AD98C5C2}" type="presParOf" srcId="{05418B39-B1C4-4847-995D-BE1C4415FEED}" destId="{740FCDBD-8551-4BA7-85CF-39F755E667C2}" srcOrd="1" destOrd="0" presId="urn:microsoft.com/office/officeart/2008/layout/LinedList"/>
    <dgm:cxn modelId="{691683E0-3BB6-425C-A341-F300A08869B1}" type="presParOf" srcId="{740FCDBD-8551-4BA7-85CF-39F755E667C2}" destId="{637F47C2-F3A7-4CC5-B8C0-81EFDEEE4EF2}" srcOrd="0" destOrd="0" presId="urn:microsoft.com/office/officeart/2008/layout/LinedList"/>
    <dgm:cxn modelId="{95F42009-517F-411F-B979-CFF7F61CF602}" type="presParOf" srcId="{740FCDBD-8551-4BA7-85CF-39F755E667C2}" destId="{89A01717-4DF2-4F5E-AC79-261A28ECC4ED}" srcOrd="1" destOrd="0" presId="urn:microsoft.com/office/officeart/2008/layout/LinedList"/>
    <dgm:cxn modelId="{971A60AD-78C2-42C6-BEC1-46410F6044F3}" type="presParOf" srcId="{05418B39-B1C4-4847-995D-BE1C4415FEED}" destId="{4421C6C6-712A-4FF4-85EA-3249BF909819}" srcOrd="2" destOrd="0" presId="urn:microsoft.com/office/officeart/2008/layout/LinedList"/>
    <dgm:cxn modelId="{93C9D806-BBEE-4EB3-AF01-4AA11192BF23}" type="presParOf" srcId="{05418B39-B1C4-4847-995D-BE1C4415FEED}" destId="{CAEF1694-AD44-4917-89E9-F97B55F2CFF9}" srcOrd="3" destOrd="0" presId="urn:microsoft.com/office/officeart/2008/layout/LinedList"/>
    <dgm:cxn modelId="{15EC6779-0F6C-48C6-8F00-EFD5B96D581A}" type="presParOf" srcId="{CAEF1694-AD44-4917-89E9-F97B55F2CFF9}" destId="{17FAD931-1E93-4DBF-ADB4-5ED0357489D3}" srcOrd="0" destOrd="0" presId="urn:microsoft.com/office/officeart/2008/layout/LinedList"/>
    <dgm:cxn modelId="{CC11F937-0FC3-48CA-A417-96222A920B6E}" type="presParOf" srcId="{CAEF1694-AD44-4917-89E9-F97B55F2CFF9}" destId="{345F17CD-87BD-4C34-9A65-D197A0DFB797}" srcOrd="1" destOrd="0" presId="urn:microsoft.com/office/officeart/2008/layout/LinedList"/>
    <dgm:cxn modelId="{311067FF-C417-46C6-B78A-F7468C917C8E}" type="presParOf" srcId="{05418B39-B1C4-4847-995D-BE1C4415FEED}" destId="{CF778EB8-7A92-4FB0-BC0E-D0052C3E50E8}" srcOrd="4" destOrd="0" presId="urn:microsoft.com/office/officeart/2008/layout/LinedList"/>
    <dgm:cxn modelId="{A938D92F-EF7A-4F79-9E62-BF87E532B7F0}" type="presParOf" srcId="{05418B39-B1C4-4847-995D-BE1C4415FEED}" destId="{6ABBCC9B-016A-4D0C-8EFC-0DCB83DD8D1B}" srcOrd="5" destOrd="0" presId="urn:microsoft.com/office/officeart/2008/layout/LinedList"/>
    <dgm:cxn modelId="{0FFC2D77-4F92-4386-9C4B-CFECA0C14120}" type="presParOf" srcId="{6ABBCC9B-016A-4D0C-8EFC-0DCB83DD8D1B}" destId="{3A4347ED-7A08-4420-9802-8A8FB0E68895}" srcOrd="0" destOrd="0" presId="urn:microsoft.com/office/officeart/2008/layout/LinedList"/>
    <dgm:cxn modelId="{1978F823-C8F3-4CCD-9265-5B9D9EA3761E}" type="presParOf" srcId="{6ABBCC9B-016A-4D0C-8EFC-0DCB83DD8D1B}" destId="{7C8D3A06-DB4B-41BA-99A8-83F0E716A030}" srcOrd="1" destOrd="0" presId="urn:microsoft.com/office/officeart/2008/layout/LinedList"/>
    <dgm:cxn modelId="{155CD2B8-73FF-4B29-868C-2AFAEF215548}" type="presParOf" srcId="{05418B39-B1C4-4847-995D-BE1C4415FEED}" destId="{D76EAA84-9673-440E-9166-9B1FD54FBA74}" srcOrd="6" destOrd="0" presId="urn:microsoft.com/office/officeart/2008/layout/LinedList"/>
    <dgm:cxn modelId="{270AE62B-39E4-4977-949D-8C859EB830C8}" type="presParOf" srcId="{05418B39-B1C4-4847-995D-BE1C4415FEED}" destId="{8924C838-7EED-4931-B139-9400C011B587}" srcOrd="7" destOrd="0" presId="urn:microsoft.com/office/officeart/2008/layout/LinedList"/>
    <dgm:cxn modelId="{34000637-C429-4C24-93FA-E5C1B6491A68}" type="presParOf" srcId="{8924C838-7EED-4931-B139-9400C011B587}" destId="{1FCD2FDA-F641-48D3-85E9-5FB8363D9B86}" srcOrd="0" destOrd="0" presId="urn:microsoft.com/office/officeart/2008/layout/LinedList"/>
    <dgm:cxn modelId="{51852B69-1E7E-41D4-ACFD-5EDC8D86A892}" type="presParOf" srcId="{8924C838-7EED-4931-B139-9400C011B587}" destId="{BCA1915E-FF22-421D-A59A-B782F9A0D23F}" srcOrd="1" destOrd="0" presId="urn:microsoft.com/office/officeart/2008/layout/LinedList"/>
    <dgm:cxn modelId="{10E5BEB3-89E9-4A60-B913-008C09C248F1}" type="presParOf" srcId="{05418B39-B1C4-4847-995D-BE1C4415FEED}" destId="{D1971557-0757-43E1-8080-7D8F4B7581BD}" srcOrd="8" destOrd="0" presId="urn:microsoft.com/office/officeart/2008/layout/LinedList"/>
    <dgm:cxn modelId="{4206A768-B4A8-4666-8411-24CE91B8BED7}" type="presParOf" srcId="{05418B39-B1C4-4847-995D-BE1C4415FEED}" destId="{7B591A04-7D73-4B7B-82DB-31C250148496}" srcOrd="9" destOrd="0" presId="urn:microsoft.com/office/officeart/2008/layout/LinedList"/>
    <dgm:cxn modelId="{5F8E99B1-92C0-481D-BE9A-DA93BB14ECAD}" type="presParOf" srcId="{7B591A04-7D73-4B7B-82DB-31C250148496}" destId="{1ECAFDF5-6ED2-47E5-AF80-AC78A47DE27C}" srcOrd="0" destOrd="0" presId="urn:microsoft.com/office/officeart/2008/layout/LinedList"/>
    <dgm:cxn modelId="{C7DA31D3-F5B1-4544-9F4E-D7A21BF5994D}" type="presParOf" srcId="{7B591A04-7D73-4B7B-82DB-31C250148496}" destId="{AE3E7D50-0C1A-4DDC-940E-A1403F350416}" srcOrd="1" destOrd="0" presId="urn:microsoft.com/office/officeart/2008/layout/LinedList"/>
    <dgm:cxn modelId="{136E6F02-D5D0-4CFC-ABE0-27BB8BC09EAD}" type="presParOf" srcId="{05418B39-B1C4-4847-995D-BE1C4415FEED}" destId="{7C865A12-CE5C-4717-84E9-495EBF8232D7}" srcOrd="10" destOrd="0" presId="urn:microsoft.com/office/officeart/2008/layout/LinedList"/>
    <dgm:cxn modelId="{03A22BA3-95CA-478B-A884-389ABE6A9FC4}" type="presParOf" srcId="{05418B39-B1C4-4847-995D-BE1C4415FEED}" destId="{6836DEC9-2117-4779-B6F1-0EE158758DD9}" srcOrd="11" destOrd="0" presId="urn:microsoft.com/office/officeart/2008/layout/LinedList"/>
    <dgm:cxn modelId="{56759D61-B574-4D05-801B-310CF3A8FF56}" type="presParOf" srcId="{6836DEC9-2117-4779-B6F1-0EE158758DD9}" destId="{F36903AB-ED5E-470E-B86B-1F5D4AFB2035}" srcOrd="0" destOrd="0" presId="urn:microsoft.com/office/officeart/2008/layout/LinedList"/>
    <dgm:cxn modelId="{10354C0D-EAD1-46B3-9F66-853B16264381}" type="presParOf" srcId="{6836DEC9-2117-4779-B6F1-0EE158758DD9}" destId="{7514DF21-D7FC-445E-B59C-05E0AEA41C66}" srcOrd="1" destOrd="0" presId="urn:microsoft.com/office/officeart/2008/layout/LinedList"/>
    <dgm:cxn modelId="{AD244BB5-9890-4036-BDD9-946D14F70400}" type="presParOf" srcId="{05418B39-B1C4-4847-995D-BE1C4415FEED}" destId="{5C8B30E5-918F-4BCF-BDAD-34A05075DAF3}" srcOrd="12" destOrd="0" presId="urn:microsoft.com/office/officeart/2008/layout/LinedList"/>
    <dgm:cxn modelId="{CD5B7695-4F97-4BE8-AE89-AAE4124446F8}" type="presParOf" srcId="{05418B39-B1C4-4847-995D-BE1C4415FEED}" destId="{1154449B-7DEE-461F-81CE-53F92069C46F}" srcOrd="13" destOrd="0" presId="urn:microsoft.com/office/officeart/2008/layout/LinedList"/>
    <dgm:cxn modelId="{931BE14C-4867-4F1A-AEA6-1D7497C545EF}" type="presParOf" srcId="{1154449B-7DEE-461F-81CE-53F92069C46F}" destId="{4AF8ADEC-F6E4-446B-BA95-BD3306679DC4}" srcOrd="0" destOrd="0" presId="urn:microsoft.com/office/officeart/2008/layout/LinedList"/>
    <dgm:cxn modelId="{EA8536AB-4D98-4476-A69E-F080EC1DBDC0}" type="presParOf" srcId="{1154449B-7DEE-461F-81CE-53F92069C46F}" destId="{3FB8EA5B-63A2-4F28-8944-FE5429C18DF5}" srcOrd="1" destOrd="0" presId="urn:microsoft.com/office/officeart/2008/layout/LinedList"/>
    <dgm:cxn modelId="{B321CE97-2BE7-4862-8405-6653915F13EF}" type="presParOf" srcId="{05418B39-B1C4-4847-995D-BE1C4415FEED}" destId="{35B7750F-046E-4042-B76D-2CC4BC6AB28E}" srcOrd="14" destOrd="0" presId="urn:microsoft.com/office/officeart/2008/layout/LinedList"/>
    <dgm:cxn modelId="{7ABBF8CA-071F-48E2-9ECF-5212FD06A167}" type="presParOf" srcId="{05418B39-B1C4-4847-995D-BE1C4415FEED}" destId="{C2145728-7B92-44A4-B94A-A6FF69639C36}" srcOrd="15" destOrd="0" presId="urn:microsoft.com/office/officeart/2008/layout/LinedList"/>
    <dgm:cxn modelId="{C9DB9E99-A46B-4523-95CF-0E926FC6EED2}" type="presParOf" srcId="{C2145728-7B92-44A4-B94A-A6FF69639C36}" destId="{F94C52DD-1D3D-4CAD-9329-1AF5E3EDE43B}" srcOrd="0" destOrd="0" presId="urn:microsoft.com/office/officeart/2008/layout/LinedList"/>
    <dgm:cxn modelId="{8AC24AFC-B95E-4BBF-BE09-2D0770F127F5}" type="presParOf" srcId="{C2145728-7B92-44A4-B94A-A6FF69639C36}" destId="{62AD4738-201A-4DDD-B926-2A25610F5D8D}" srcOrd="1" destOrd="0" presId="urn:microsoft.com/office/officeart/2008/layout/LinedList"/>
    <dgm:cxn modelId="{982A6385-6359-48C7-ACDA-A8159182A348}" type="presParOf" srcId="{05418B39-B1C4-4847-995D-BE1C4415FEED}" destId="{DD12F894-3BBE-42A3-B178-39AD89AEFA9C}" srcOrd="16" destOrd="0" presId="urn:microsoft.com/office/officeart/2008/layout/LinedList"/>
    <dgm:cxn modelId="{75F0E340-5ADB-4210-AA89-92D8D87B979E}" type="presParOf" srcId="{05418B39-B1C4-4847-995D-BE1C4415FEED}" destId="{236F464A-0E09-449C-B0EA-EFDF46A2E7C3}" srcOrd="17" destOrd="0" presId="urn:microsoft.com/office/officeart/2008/layout/LinedList"/>
    <dgm:cxn modelId="{D5FFFEDB-40FB-4F28-BE94-EF8ADF9D5934}" type="presParOf" srcId="{236F464A-0E09-449C-B0EA-EFDF46A2E7C3}" destId="{811B846D-7FCD-478E-9ECD-A100E13B3794}" srcOrd="0" destOrd="0" presId="urn:microsoft.com/office/officeart/2008/layout/LinedList"/>
    <dgm:cxn modelId="{DDC4B126-826B-4136-B27F-58979EE3231A}" type="presParOf" srcId="{236F464A-0E09-449C-B0EA-EFDF46A2E7C3}" destId="{7B6CAE26-174D-4FB0-8C61-0E01078FD401}" srcOrd="1" destOrd="0" presId="urn:microsoft.com/office/officeart/2008/layout/LinedList"/>
    <dgm:cxn modelId="{1AF5D116-B8E2-44A5-B86A-757FFFBB9C30}" type="presParOf" srcId="{05418B39-B1C4-4847-995D-BE1C4415FEED}" destId="{DAC60EAB-D2B1-4203-9C6B-9A4EF3DFEF77}" srcOrd="18" destOrd="0" presId="urn:microsoft.com/office/officeart/2008/layout/LinedList"/>
    <dgm:cxn modelId="{F3246686-7549-4693-99E0-A8C8A5FC5EBB}" type="presParOf" srcId="{05418B39-B1C4-4847-995D-BE1C4415FEED}" destId="{C5A3EA47-304B-45BF-8ABA-62AF94A83E9F}" srcOrd="19" destOrd="0" presId="urn:microsoft.com/office/officeart/2008/layout/LinedList"/>
    <dgm:cxn modelId="{25A0CC93-52D6-4222-B3A8-57348FA4DE66}" type="presParOf" srcId="{C5A3EA47-304B-45BF-8ABA-62AF94A83E9F}" destId="{1F09F90E-08D4-4BA8-BFC5-650F5C498DD5}" srcOrd="0" destOrd="0" presId="urn:microsoft.com/office/officeart/2008/layout/LinedList"/>
    <dgm:cxn modelId="{6D624332-D882-4775-8963-5FE2989FBC82}" type="presParOf" srcId="{C5A3EA47-304B-45BF-8ABA-62AF94A83E9F}" destId="{679B383E-B726-4C5E-A4D3-1CAA2F7F8791}" srcOrd="1" destOrd="0" presId="urn:microsoft.com/office/officeart/2008/layout/LinedList"/>
    <dgm:cxn modelId="{7371CA1D-9858-4156-920D-3D7C5A002015}" type="presParOf" srcId="{05418B39-B1C4-4847-995D-BE1C4415FEED}" destId="{A796595E-6CE7-4289-88F2-2BDA40A42478}" srcOrd="20" destOrd="0" presId="urn:microsoft.com/office/officeart/2008/layout/LinedList"/>
    <dgm:cxn modelId="{E38456B4-640B-4F7A-918F-03DFD87B56DC}" type="presParOf" srcId="{05418B39-B1C4-4847-995D-BE1C4415FEED}" destId="{93C357A4-1D2A-44FF-A6CF-EA5767956DDE}" srcOrd="21" destOrd="0" presId="urn:microsoft.com/office/officeart/2008/layout/LinedList"/>
    <dgm:cxn modelId="{783CC95A-A4E5-45AE-BF26-9F5B5FF14D71}" type="presParOf" srcId="{93C357A4-1D2A-44FF-A6CF-EA5767956DDE}" destId="{C89B544A-FBC9-4C23-9AD8-65C99BE664F6}" srcOrd="0" destOrd="0" presId="urn:microsoft.com/office/officeart/2008/layout/LinedList"/>
    <dgm:cxn modelId="{094BA7C6-6C9D-48FD-8458-A1C74DC530EB}" type="presParOf" srcId="{93C357A4-1D2A-44FF-A6CF-EA5767956DDE}" destId="{E5DD7654-715E-44FB-ABB9-8BB72DD1EC0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2048C6-9C47-4764-B1F3-CFE3F18BB66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655CA19-A867-4ED9-969D-1FC6B6D8B6A2}">
      <dgm:prSet/>
      <dgm:spPr/>
      <dgm:t>
        <a:bodyPr/>
        <a:lstStyle/>
        <a:p>
          <a:r>
            <a:rPr lang="en-GB" dirty="0"/>
            <a:t>From the Fishbone and PESTEL, we identified 4 main causes of stress</a:t>
          </a:r>
          <a:endParaRPr lang="en-US" dirty="0"/>
        </a:p>
      </dgm:t>
    </dgm:pt>
    <dgm:pt modelId="{3B718A15-3261-43EE-B4F6-90969AD86BA4}" type="parTrans" cxnId="{9E1F217C-471F-48D5-B832-03183A114B3A}">
      <dgm:prSet/>
      <dgm:spPr/>
      <dgm:t>
        <a:bodyPr/>
        <a:lstStyle/>
        <a:p>
          <a:endParaRPr lang="en-US"/>
        </a:p>
      </dgm:t>
    </dgm:pt>
    <dgm:pt modelId="{4BAB378C-EF27-43DF-8CC6-1875AC6493A8}" type="sibTrans" cxnId="{9E1F217C-471F-48D5-B832-03183A114B3A}">
      <dgm:prSet/>
      <dgm:spPr/>
      <dgm:t>
        <a:bodyPr/>
        <a:lstStyle/>
        <a:p>
          <a:endParaRPr lang="en-US"/>
        </a:p>
      </dgm:t>
    </dgm:pt>
    <dgm:pt modelId="{CC64D0ED-CF6D-4C34-9F7D-FD6CFA6C3D24}">
      <dgm:prSet/>
      <dgm:spPr/>
      <dgm:t>
        <a:bodyPr/>
        <a:lstStyle/>
        <a:p>
          <a:r>
            <a:rPr lang="en-GB" dirty="0"/>
            <a:t>Work</a:t>
          </a:r>
          <a:endParaRPr lang="en-US" dirty="0"/>
        </a:p>
      </dgm:t>
    </dgm:pt>
    <dgm:pt modelId="{93C1EA5E-1E8A-4C8C-882F-E75A0B65434C}" type="parTrans" cxnId="{92D4FD8B-DC10-4791-AFF5-0E18FF4525AC}">
      <dgm:prSet/>
      <dgm:spPr/>
      <dgm:t>
        <a:bodyPr/>
        <a:lstStyle/>
        <a:p>
          <a:endParaRPr lang="en-US"/>
        </a:p>
      </dgm:t>
    </dgm:pt>
    <dgm:pt modelId="{FAFB6DC3-04B1-4E0E-B001-1C5A859B1BF1}" type="sibTrans" cxnId="{92D4FD8B-DC10-4791-AFF5-0E18FF4525AC}">
      <dgm:prSet/>
      <dgm:spPr/>
      <dgm:t>
        <a:bodyPr/>
        <a:lstStyle/>
        <a:p>
          <a:endParaRPr lang="en-US"/>
        </a:p>
      </dgm:t>
    </dgm:pt>
    <dgm:pt modelId="{69BD0A8D-E33A-402F-BCBA-6A8D98F1D787}">
      <dgm:prSet/>
      <dgm:spPr/>
      <dgm:t>
        <a:bodyPr/>
        <a:lstStyle/>
        <a:p>
          <a:r>
            <a:rPr lang="en-GB" dirty="0"/>
            <a:t>Money</a:t>
          </a:r>
          <a:endParaRPr lang="en-US" dirty="0"/>
        </a:p>
      </dgm:t>
    </dgm:pt>
    <dgm:pt modelId="{DE2F0203-9374-4C77-A2AB-27C31BCF867E}" type="parTrans" cxnId="{30D1DF90-3383-4FA4-AC6E-E2F76F6771D2}">
      <dgm:prSet/>
      <dgm:spPr/>
      <dgm:t>
        <a:bodyPr/>
        <a:lstStyle/>
        <a:p>
          <a:endParaRPr lang="en-US"/>
        </a:p>
      </dgm:t>
    </dgm:pt>
    <dgm:pt modelId="{1B7A9C6A-4621-46A2-BB1B-C1AF883165DF}" type="sibTrans" cxnId="{30D1DF90-3383-4FA4-AC6E-E2F76F6771D2}">
      <dgm:prSet/>
      <dgm:spPr/>
      <dgm:t>
        <a:bodyPr/>
        <a:lstStyle/>
        <a:p>
          <a:endParaRPr lang="en-US"/>
        </a:p>
      </dgm:t>
    </dgm:pt>
    <dgm:pt modelId="{74E4E700-3924-4641-97A7-7F62BA6C95FD}">
      <dgm:prSet/>
      <dgm:spPr/>
      <dgm:t>
        <a:bodyPr/>
        <a:lstStyle/>
        <a:p>
          <a:r>
            <a:rPr lang="en-GB" dirty="0"/>
            <a:t>Health</a:t>
          </a:r>
          <a:endParaRPr lang="en-US" dirty="0"/>
        </a:p>
      </dgm:t>
    </dgm:pt>
    <dgm:pt modelId="{C3DEAC0C-B756-4A29-85F3-E8983108AF7C}" type="parTrans" cxnId="{8AEEDA34-11F2-4106-BA56-7D899516756E}">
      <dgm:prSet/>
      <dgm:spPr/>
      <dgm:t>
        <a:bodyPr/>
        <a:lstStyle/>
        <a:p>
          <a:endParaRPr lang="en-US"/>
        </a:p>
      </dgm:t>
    </dgm:pt>
    <dgm:pt modelId="{D21BBABF-84AE-435C-923B-9FF0B8194CC1}" type="sibTrans" cxnId="{8AEEDA34-11F2-4106-BA56-7D899516756E}">
      <dgm:prSet/>
      <dgm:spPr/>
      <dgm:t>
        <a:bodyPr/>
        <a:lstStyle/>
        <a:p>
          <a:endParaRPr lang="en-US"/>
        </a:p>
      </dgm:t>
    </dgm:pt>
    <dgm:pt modelId="{4EC86B8A-2EAE-40B0-8B13-7AE21196C176}">
      <dgm:prSet/>
      <dgm:spPr/>
      <dgm:t>
        <a:bodyPr/>
        <a:lstStyle/>
        <a:p>
          <a:r>
            <a:rPr lang="en-GB" dirty="0"/>
            <a:t>Gender</a:t>
          </a:r>
          <a:endParaRPr lang="en-US" dirty="0"/>
        </a:p>
      </dgm:t>
    </dgm:pt>
    <dgm:pt modelId="{6A2730C8-42A3-4ED8-A561-3FDA6B1DEBE5}" type="parTrans" cxnId="{8D570DFB-99C4-44A5-8092-28AABDDCFF02}">
      <dgm:prSet/>
      <dgm:spPr/>
      <dgm:t>
        <a:bodyPr/>
        <a:lstStyle/>
        <a:p>
          <a:endParaRPr lang="en-US"/>
        </a:p>
      </dgm:t>
    </dgm:pt>
    <dgm:pt modelId="{B32CF097-BB5F-4AF3-ABB8-85596F762C73}" type="sibTrans" cxnId="{8D570DFB-99C4-44A5-8092-28AABDDCFF02}">
      <dgm:prSet/>
      <dgm:spPr/>
      <dgm:t>
        <a:bodyPr/>
        <a:lstStyle/>
        <a:p>
          <a:endParaRPr lang="en-US"/>
        </a:p>
      </dgm:t>
    </dgm:pt>
    <dgm:pt modelId="{45EF0007-59D0-41EE-94D0-3E701B7E17C6}">
      <dgm:prSet/>
      <dgm:spPr/>
      <dgm:t>
        <a:bodyPr/>
        <a:lstStyle/>
        <a:p>
          <a:r>
            <a:rPr lang="en-GB" dirty="0"/>
            <a:t>To address these causes, we identify 3 possible solutions</a:t>
          </a:r>
          <a:endParaRPr lang="en-US" dirty="0"/>
        </a:p>
      </dgm:t>
    </dgm:pt>
    <dgm:pt modelId="{AA53BE99-EE94-46BF-8570-18A46720224C}" type="parTrans" cxnId="{5E835EBF-3A1A-4BF9-B0EE-09842A7DFDAD}">
      <dgm:prSet/>
      <dgm:spPr/>
      <dgm:t>
        <a:bodyPr/>
        <a:lstStyle/>
        <a:p>
          <a:endParaRPr lang="en-US"/>
        </a:p>
      </dgm:t>
    </dgm:pt>
    <dgm:pt modelId="{92AC7856-4971-4860-8791-98B616EECD54}" type="sibTrans" cxnId="{5E835EBF-3A1A-4BF9-B0EE-09842A7DFDAD}">
      <dgm:prSet/>
      <dgm:spPr/>
      <dgm:t>
        <a:bodyPr/>
        <a:lstStyle/>
        <a:p>
          <a:endParaRPr lang="en-US"/>
        </a:p>
      </dgm:t>
    </dgm:pt>
    <dgm:pt modelId="{EAC029EA-CA28-4F44-AAC9-17F1FB218B33}">
      <dgm:prSet/>
      <dgm:spPr/>
      <dgm:t>
        <a:bodyPr/>
        <a:lstStyle/>
        <a:p>
          <a:r>
            <a:rPr lang="en-GB" dirty="0"/>
            <a:t>Improve pay, that would help with money related problems too.</a:t>
          </a:r>
          <a:endParaRPr lang="en-US" dirty="0"/>
        </a:p>
      </dgm:t>
    </dgm:pt>
    <dgm:pt modelId="{49BC7950-E51D-4413-A5E5-962C55F8EC35}" type="parTrans" cxnId="{72DBB76B-AFC9-4E7D-8D6E-ABD622FFBC46}">
      <dgm:prSet/>
      <dgm:spPr/>
      <dgm:t>
        <a:bodyPr/>
        <a:lstStyle/>
        <a:p>
          <a:endParaRPr lang="en-US"/>
        </a:p>
      </dgm:t>
    </dgm:pt>
    <dgm:pt modelId="{B89870B4-B883-4384-8C18-CF6B24B6BB7C}" type="sibTrans" cxnId="{72DBB76B-AFC9-4E7D-8D6E-ABD622FFBC46}">
      <dgm:prSet/>
      <dgm:spPr/>
      <dgm:t>
        <a:bodyPr/>
        <a:lstStyle/>
        <a:p>
          <a:endParaRPr lang="en-US"/>
        </a:p>
      </dgm:t>
    </dgm:pt>
    <dgm:pt modelId="{9B1EAB1D-0E11-4462-A1F2-4AF6A731961E}">
      <dgm:prSet/>
      <dgm:spPr/>
      <dgm:t>
        <a:bodyPr/>
        <a:lstStyle/>
        <a:p>
          <a:pPr rtl="0"/>
          <a:r>
            <a:rPr lang="en-GB" dirty="0"/>
            <a:t>Better </a:t>
          </a:r>
          <a:r>
            <a:rPr lang="en-GB" dirty="0">
              <a:latin typeface="Univers"/>
            </a:rPr>
            <a:t>mental/physical support system within workplace.</a:t>
          </a:r>
          <a:endParaRPr lang="en-US" dirty="0"/>
        </a:p>
      </dgm:t>
    </dgm:pt>
    <dgm:pt modelId="{10CC6081-E8FC-42BB-9DFA-00AF6D6108C3}" type="parTrans" cxnId="{3970A751-A900-43B2-A091-3DB0CFD770A8}">
      <dgm:prSet/>
      <dgm:spPr/>
      <dgm:t>
        <a:bodyPr/>
        <a:lstStyle/>
        <a:p>
          <a:endParaRPr lang="en-US"/>
        </a:p>
      </dgm:t>
    </dgm:pt>
    <dgm:pt modelId="{374ABCDA-A729-45B4-A857-2F9DE01A06F2}" type="sibTrans" cxnId="{3970A751-A900-43B2-A091-3DB0CFD770A8}">
      <dgm:prSet/>
      <dgm:spPr/>
      <dgm:t>
        <a:bodyPr/>
        <a:lstStyle/>
        <a:p>
          <a:endParaRPr lang="en-US"/>
        </a:p>
      </dgm:t>
    </dgm:pt>
    <dgm:pt modelId="{CE1359E7-6B3F-42E2-8398-82D51A7543A5}">
      <dgm:prSet/>
      <dgm:spPr/>
      <dgm:t>
        <a:bodyPr/>
        <a:lstStyle/>
        <a:p>
          <a:r>
            <a:rPr lang="en-GB" dirty="0"/>
            <a:t>Opportunities for a better future, get skilled and qualified staff or give extra training to make the job easier.</a:t>
          </a:r>
          <a:endParaRPr lang="en-US" dirty="0"/>
        </a:p>
      </dgm:t>
    </dgm:pt>
    <dgm:pt modelId="{CB98F0B1-6302-4C18-865D-BA9774564E2E}" type="parTrans" cxnId="{FDD01310-54EC-428D-B1EF-4E35BC9F0963}">
      <dgm:prSet/>
      <dgm:spPr/>
      <dgm:t>
        <a:bodyPr/>
        <a:lstStyle/>
        <a:p>
          <a:endParaRPr lang="en-US"/>
        </a:p>
      </dgm:t>
    </dgm:pt>
    <dgm:pt modelId="{050D405A-CB12-4F17-831E-AEDC60F6E106}" type="sibTrans" cxnId="{FDD01310-54EC-428D-B1EF-4E35BC9F0963}">
      <dgm:prSet/>
      <dgm:spPr/>
      <dgm:t>
        <a:bodyPr/>
        <a:lstStyle/>
        <a:p>
          <a:endParaRPr lang="en-US"/>
        </a:p>
      </dgm:t>
    </dgm:pt>
    <dgm:pt modelId="{0F739579-3B7E-4B63-8FB5-DFCA15B84926}" type="pres">
      <dgm:prSet presAssocID="{782048C6-9C47-4764-B1F3-CFE3F18BB667}" presName="vert0" presStyleCnt="0">
        <dgm:presLayoutVars>
          <dgm:dir/>
          <dgm:animOne val="branch"/>
          <dgm:animLvl val="lvl"/>
        </dgm:presLayoutVars>
      </dgm:prSet>
      <dgm:spPr/>
    </dgm:pt>
    <dgm:pt modelId="{B654848A-85E3-4F2F-9B47-D27BE63C7E48}" type="pres">
      <dgm:prSet presAssocID="{8655CA19-A867-4ED9-969D-1FC6B6D8B6A2}" presName="thickLine" presStyleLbl="alignNode1" presStyleIdx="0" presStyleCnt="9"/>
      <dgm:spPr/>
    </dgm:pt>
    <dgm:pt modelId="{6806AFE9-18AA-4420-8897-7746B5E6A1AA}" type="pres">
      <dgm:prSet presAssocID="{8655CA19-A867-4ED9-969D-1FC6B6D8B6A2}" presName="horz1" presStyleCnt="0"/>
      <dgm:spPr/>
    </dgm:pt>
    <dgm:pt modelId="{153DD2EB-B9E6-4972-8452-DE6BB94139F0}" type="pres">
      <dgm:prSet presAssocID="{8655CA19-A867-4ED9-969D-1FC6B6D8B6A2}" presName="tx1" presStyleLbl="revTx" presStyleIdx="0" presStyleCnt="9"/>
      <dgm:spPr/>
    </dgm:pt>
    <dgm:pt modelId="{9C22684B-CD69-4B51-B2A6-5481D0826775}" type="pres">
      <dgm:prSet presAssocID="{8655CA19-A867-4ED9-969D-1FC6B6D8B6A2}" presName="vert1" presStyleCnt="0"/>
      <dgm:spPr/>
    </dgm:pt>
    <dgm:pt modelId="{396C6EC4-0F95-4693-8CA1-A3BEB2D2B0B8}" type="pres">
      <dgm:prSet presAssocID="{CC64D0ED-CF6D-4C34-9F7D-FD6CFA6C3D24}" presName="thickLine" presStyleLbl="alignNode1" presStyleIdx="1" presStyleCnt="9"/>
      <dgm:spPr/>
    </dgm:pt>
    <dgm:pt modelId="{6F4BDF55-9F1D-4010-871F-6E7FBD0AC149}" type="pres">
      <dgm:prSet presAssocID="{CC64D0ED-CF6D-4C34-9F7D-FD6CFA6C3D24}" presName="horz1" presStyleCnt="0"/>
      <dgm:spPr/>
    </dgm:pt>
    <dgm:pt modelId="{86038EF8-C725-48B2-9278-481707CECD9B}" type="pres">
      <dgm:prSet presAssocID="{CC64D0ED-CF6D-4C34-9F7D-FD6CFA6C3D24}" presName="tx1" presStyleLbl="revTx" presStyleIdx="1" presStyleCnt="9"/>
      <dgm:spPr/>
    </dgm:pt>
    <dgm:pt modelId="{E9A748B4-B434-4E7B-951F-A4FCBC246F0C}" type="pres">
      <dgm:prSet presAssocID="{CC64D0ED-CF6D-4C34-9F7D-FD6CFA6C3D24}" presName="vert1" presStyleCnt="0"/>
      <dgm:spPr/>
    </dgm:pt>
    <dgm:pt modelId="{3ACCC2FD-0F58-447B-8C5E-2B2AD1D38B96}" type="pres">
      <dgm:prSet presAssocID="{69BD0A8D-E33A-402F-BCBA-6A8D98F1D787}" presName="thickLine" presStyleLbl="alignNode1" presStyleIdx="2" presStyleCnt="9"/>
      <dgm:spPr/>
    </dgm:pt>
    <dgm:pt modelId="{38C2B602-67EA-4417-87ED-12FEC4E357B5}" type="pres">
      <dgm:prSet presAssocID="{69BD0A8D-E33A-402F-BCBA-6A8D98F1D787}" presName="horz1" presStyleCnt="0"/>
      <dgm:spPr/>
    </dgm:pt>
    <dgm:pt modelId="{3B01D1BF-E34B-4AFD-86A8-4CB7D80DBCF5}" type="pres">
      <dgm:prSet presAssocID="{69BD0A8D-E33A-402F-BCBA-6A8D98F1D787}" presName="tx1" presStyleLbl="revTx" presStyleIdx="2" presStyleCnt="9"/>
      <dgm:spPr/>
    </dgm:pt>
    <dgm:pt modelId="{6BF92766-0171-4665-B084-2C058F6570F6}" type="pres">
      <dgm:prSet presAssocID="{69BD0A8D-E33A-402F-BCBA-6A8D98F1D787}" presName="vert1" presStyleCnt="0"/>
      <dgm:spPr/>
    </dgm:pt>
    <dgm:pt modelId="{C2C3D9D9-1635-483D-81C1-94570449BE72}" type="pres">
      <dgm:prSet presAssocID="{74E4E700-3924-4641-97A7-7F62BA6C95FD}" presName="thickLine" presStyleLbl="alignNode1" presStyleIdx="3" presStyleCnt="9"/>
      <dgm:spPr/>
    </dgm:pt>
    <dgm:pt modelId="{B68D31BD-2165-4471-A730-08F19B85E58E}" type="pres">
      <dgm:prSet presAssocID="{74E4E700-3924-4641-97A7-7F62BA6C95FD}" presName="horz1" presStyleCnt="0"/>
      <dgm:spPr/>
    </dgm:pt>
    <dgm:pt modelId="{6263168F-CEE9-44F0-81C4-FDBCE339F10B}" type="pres">
      <dgm:prSet presAssocID="{74E4E700-3924-4641-97A7-7F62BA6C95FD}" presName="tx1" presStyleLbl="revTx" presStyleIdx="3" presStyleCnt="9"/>
      <dgm:spPr/>
    </dgm:pt>
    <dgm:pt modelId="{42A1E7C9-81E4-47B8-9A96-B816470ABFD2}" type="pres">
      <dgm:prSet presAssocID="{74E4E700-3924-4641-97A7-7F62BA6C95FD}" presName="vert1" presStyleCnt="0"/>
      <dgm:spPr/>
    </dgm:pt>
    <dgm:pt modelId="{8D70FE91-CC1F-4497-9620-92E773E4876D}" type="pres">
      <dgm:prSet presAssocID="{4EC86B8A-2EAE-40B0-8B13-7AE21196C176}" presName="thickLine" presStyleLbl="alignNode1" presStyleIdx="4" presStyleCnt="9"/>
      <dgm:spPr/>
    </dgm:pt>
    <dgm:pt modelId="{E6468E10-8049-4E56-B875-FFE29557735A}" type="pres">
      <dgm:prSet presAssocID="{4EC86B8A-2EAE-40B0-8B13-7AE21196C176}" presName="horz1" presStyleCnt="0"/>
      <dgm:spPr/>
    </dgm:pt>
    <dgm:pt modelId="{A2C08A0E-586B-4257-99A6-6A3E6E23EDCD}" type="pres">
      <dgm:prSet presAssocID="{4EC86B8A-2EAE-40B0-8B13-7AE21196C176}" presName="tx1" presStyleLbl="revTx" presStyleIdx="4" presStyleCnt="9"/>
      <dgm:spPr/>
    </dgm:pt>
    <dgm:pt modelId="{A41BE78A-6C5A-4032-BB27-7617F34E5D2E}" type="pres">
      <dgm:prSet presAssocID="{4EC86B8A-2EAE-40B0-8B13-7AE21196C176}" presName="vert1" presStyleCnt="0"/>
      <dgm:spPr/>
    </dgm:pt>
    <dgm:pt modelId="{3C5FD88B-D368-4663-81E1-B61A0F7A1348}" type="pres">
      <dgm:prSet presAssocID="{45EF0007-59D0-41EE-94D0-3E701B7E17C6}" presName="thickLine" presStyleLbl="alignNode1" presStyleIdx="5" presStyleCnt="9"/>
      <dgm:spPr/>
    </dgm:pt>
    <dgm:pt modelId="{C1DB6B27-9CB6-4228-8E3C-E181CFE6F3B9}" type="pres">
      <dgm:prSet presAssocID="{45EF0007-59D0-41EE-94D0-3E701B7E17C6}" presName="horz1" presStyleCnt="0"/>
      <dgm:spPr/>
    </dgm:pt>
    <dgm:pt modelId="{4C44AB8C-4AB7-43DE-A52F-5DE372B67602}" type="pres">
      <dgm:prSet presAssocID="{45EF0007-59D0-41EE-94D0-3E701B7E17C6}" presName="tx1" presStyleLbl="revTx" presStyleIdx="5" presStyleCnt="9"/>
      <dgm:spPr/>
    </dgm:pt>
    <dgm:pt modelId="{1F9FF275-990E-4FCF-8D2A-36786C18824C}" type="pres">
      <dgm:prSet presAssocID="{45EF0007-59D0-41EE-94D0-3E701B7E17C6}" presName="vert1" presStyleCnt="0"/>
      <dgm:spPr/>
    </dgm:pt>
    <dgm:pt modelId="{25180720-6062-4D4C-BD36-7485D21A092F}" type="pres">
      <dgm:prSet presAssocID="{EAC029EA-CA28-4F44-AAC9-17F1FB218B33}" presName="thickLine" presStyleLbl="alignNode1" presStyleIdx="6" presStyleCnt="9"/>
      <dgm:spPr/>
    </dgm:pt>
    <dgm:pt modelId="{47838E70-081B-4E8D-A8DB-274F9684CB84}" type="pres">
      <dgm:prSet presAssocID="{EAC029EA-CA28-4F44-AAC9-17F1FB218B33}" presName="horz1" presStyleCnt="0"/>
      <dgm:spPr/>
    </dgm:pt>
    <dgm:pt modelId="{956BE9D5-1365-473C-A400-EEC190069347}" type="pres">
      <dgm:prSet presAssocID="{EAC029EA-CA28-4F44-AAC9-17F1FB218B33}" presName="tx1" presStyleLbl="revTx" presStyleIdx="6" presStyleCnt="9"/>
      <dgm:spPr/>
    </dgm:pt>
    <dgm:pt modelId="{E79D3854-A6C1-413E-A3E6-26F8BEEC33D3}" type="pres">
      <dgm:prSet presAssocID="{EAC029EA-CA28-4F44-AAC9-17F1FB218B33}" presName="vert1" presStyleCnt="0"/>
      <dgm:spPr/>
    </dgm:pt>
    <dgm:pt modelId="{1AF74C99-578B-45DC-A49F-AC7C9FA0728C}" type="pres">
      <dgm:prSet presAssocID="{9B1EAB1D-0E11-4462-A1F2-4AF6A731961E}" presName="thickLine" presStyleLbl="alignNode1" presStyleIdx="7" presStyleCnt="9"/>
      <dgm:spPr/>
    </dgm:pt>
    <dgm:pt modelId="{36D1211B-BB0C-4752-AC4B-55DDBA93DE9A}" type="pres">
      <dgm:prSet presAssocID="{9B1EAB1D-0E11-4462-A1F2-4AF6A731961E}" presName="horz1" presStyleCnt="0"/>
      <dgm:spPr/>
    </dgm:pt>
    <dgm:pt modelId="{A57242B2-A3CB-49BB-A5A2-F4600248E0FB}" type="pres">
      <dgm:prSet presAssocID="{9B1EAB1D-0E11-4462-A1F2-4AF6A731961E}" presName="tx1" presStyleLbl="revTx" presStyleIdx="7" presStyleCnt="9"/>
      <dgm:spPr/>
    </dgm:pt>
    <dgm:pt modelId="{51B8A244-21AC-4943-BE43-730486553934}" type="pres">
      <dgm:prSet presAssocID="{9B1EAB1D-0E11-4462-A1F2-4AF6A731961E}" presName="vert1" presStyleCnt="0"/>
      <dgm:spPr/>
    </dgm:pt>
    <dgm:pt modelId="{A9AAA56C-C25C-4C16-8A49-9A83F7CDDE45}" type="pres">
      <dgm:prSet presAssocID="{CE1359E7-6B3F-42E2-8398-82D51A7543A5}" presName="thickLine" presStyleLbl="alignNode1" presStyleIdx="8" presStyleCnt="9"/>
      <dgm:spPr/>
    </dgm:pt>
    <dgm:pt modelId="{2F8DC749-94E7-4AC6-96B7-E843823F1580}" type="pres">
      <dgm:prSet presAssocID="{CE1359E7-6B3F-42E2-8398-82D51A7543A5}" presName="horz1" presStyleCnt="0"/>
      <dgm:spPr/>
    </dgm:pt>
    <dgm:pt modelId="{189146D6-AF69-4ED6-BEC7-AABEC5ACDAB3}" type="pres">
      <dgm:prSet presAssocID="{CE1359E7-6B3F-42E2-8398-82D51A7543A5}" presName="tx1" presStyleLbl="revTx" presStyleIdx="8" presStyleCnt="9"/>
      <dgm:spPr/>
    </dgm:pt>
    <dgm:pt modelId="{4C97D867-7D94-47F9-A2FC-98C1940B1A99}" type="pres">
      <dgm:prSet presAssocID="{CE1359E7-6B3F-42E2-8398-82D51A7543A5}" presName="vert1" presStyleCnt="0"/>
      <dgm:spPr/>
    </dgm:pt>
  </dgm:ptLst>
  <dgm:cxnLst>
    <dgm:cxn modelId="{FDD01310-54EC-428D-B1EF-4E35BC9F0963}" srcId="{782048C6-9C47-4764-B1F3-CFE3F18BB667}" destId="{CE1359E7-6B3F-42E2-8398-82D51A7543A5}" srcOrd="8" destOrd="0" parTransId="{CB98F0B1-6302-4C18-865D-BA9774564E2E}" sibTransId="{050D405A-CB12-4F17-831E-AEDC60F6E106}"/>
    <dgm:cxn modelId="{4D4D4012-C577-43C4-A4AF-13ED2DC1EE17}" type="presOf" srcId="{CC64D0ED-CF6D-4C34-9F7D-FD6CFA6C3D24}" destId="{86038EF8-C725-48B2-9278-481707CECD9B}" srcOrd="0" destOrd="0" presId="urn:microsoft.com/office/officeart/2008/layout/LinedList"/>
    <dgm:cxn modelId="{8AEEDA34-11F2-4106-BA56-7D899516756E}" srcId="{782048C6-9C47-4764-B1F3-CFE3F18BB667}" destId="{74E4E700-3924-4641-97A7-7F62BA6C95FD}" srcOrd="3" destOrd="0" parTransId="{C3DEAC0C-B756-4A29-85F3-E8983108AF7C}" sibTransId="{D21BBABF-84AE-435C-923B-9FF0B8194CC1}"/>
    <dgm:cxn modelId="{980CD968-3534-4C35-BD1D-CBDD6E6379AD}" type="presOf" srcId="{69BD0A8D-E33A-402F-BCBA-6A8D98F1D787}" destId="{3B01D1BF-E34B-4AFD-86A8-4CB7D80DBCF5}" srcOrd="0" destOrd="0" presId="urn:microsoft.com/office/officeart/2008/layout/LinedList"/>
    <dgm:cxn modelId="{72DBB76B-AFC9-4E7D-8D6E-ABD622FFBC46}" srcId="{782048C6-9C47-4764-B1F3-CFE3F18BB667}" destId="{EAC029EA-CA28-4F44-AAC9-17F1FB218B33}" srcOrd="6" destOrd="0" parTransId="{49BC7950-E51D-4413-A5E5-962C55F8EC35}" sibTransId="{B89870B4-B883-4384-8C18-CF6B24B6BB7C}"/>
    <dgm:cxn modelId="{3970A751-A900-43B2-A091-3DB0CFD770A8}" srcId="{782048C6-9C47-4764-B1F3-CFE3F18BB667}" destId="{9B1EAB1D-0E11-4462-A1F2-4AF6A731961E}" srcOrd="7" destOrd="0" parTransId="{10CC6081-E8FC-42BB-9DFA-00AF6D6108C3}" sibTransId="{374ABCDA-A729-45B4-A857-2F9DE01A06F2}"/>
    <dgm:cxn modelId="{9924A058-3B13-4EBD-BA8D-376C4A76E88B}" type="presOf" srcId="{782048C6-9C47-4764-B1F3-CFE3F18BB667}" destId="{0F739579-3B7E-4B63-8FB5-DFCA15B84926}" srcOrd="0" destOrd="0" presId="urn:microsoft.com/office/officeart/2008/layout/LinedList"/>
    <dgm:cxn modelId="{9E1F217C-471F-48D5-B832-03183A114B3A}" srcId="{782048C6-9C47-4764-B1F3-CFE3F18BB667}" destId="{8655CA19-A867-4ED9-969D-1FC6B6D8B6A2}" srcOrd="0" destOrd="0" parTransId="{3B718A15-3261-43EE-B4F6-90969AD86BA4}" sibTransId="{4BAB378C-EF27-43DF-8CC6-1875AC6493A8}"/>
    <dgm:cxn modelId="{D4E9F888-55E7-4F90-9B39-10563E194E0B}" type="presOf" srcId="{8655CA19-A867-4ED9-969D-1FC6B6D8B6A2}" destId="{153DD2EB-B9E6-4972-8452-DE6BB94139F0}" srcOrd="0" destOrd="0" presId="urn:microsoft.com/office/officeart/2008/layout/LinedList"/>
    <dgm:cxn modelId="{92D4FD8B-DC10-4791-AFF5-0E18FF4525AC}" srcId="{782048C6-9C47-4764-B1F3-CFE3F18BB667}" destId="{CC64D0ED-CF6D-4C34-9F7D-FD6CFA6C3D24}" srcOrd="1" destOrd="0" parTransId="{93C1EA5E-1E8A-4C8C-882F-E75A0B65434C}" sibTransId="{FAFB6DC3-04B1-4E0E-B001-1C5A859B1BF1}"/>
    <dgm:cxn modelId="{3BAC2090-6991-471A-9759-0DB22D08D35D}" type="presOf" srcId="{9B1EAB1D-0E11-4462-A1F2-4AF6A731961E}" destId="{A57242B2-A3CB-49BB-A5A2-F4600248E0FB}" srcOrd="0" destOrd="0" presId="urn:microsoft.com/office/officeart/2008/layout/LinedList"/>
    <dgm:cxn modelId="{30D1DF90-3383-4FA4-AC6E-E2F76F6771D2}" srcId="{782048C6-9C47-4764-B1F3-CFE3F18BB667}" destId="{69BD0A8D-E33A-402F-BCBA-6A8D98F1D787}" srcOrd="2" destOrd="0" parTransId="{DE2F0203-9374-4C77-A2AB-27C31BCF867E}" sibTransId="{1B7A9C6A-4621-46A2-BB1B-C1AF883165DF}"/>
    <dgm:cxn modelId="{488AE89C-A509-4F6D-A651-A2FC1041858D}" type="presOf" srcId="{EAC029EA-CA28-4F44-AAC9-17F1FB218B33}" destId="{956BE9D5-1365-473C-A400-EEC190069347}" srcOrd="0" destOrd="0" presId="urn:microsoft.com/office/officeart/2008/layout/LinedList"/>
    <dgm:cxn modelId="{C24D68A0-ED69-4EBB-8ED7-BFF9E0FF2A63}" type="presOf" srcId="{74E4E700-3924-4641-97A7-7F62BA6C95FD}" destId="{6263168F-CEE9-44F0-81C4-FDBCE339F10B}" srcOrd="0" destOrd="0" presId="urn:microsoft.com/office/officeart/2008/layout/LinedList"/>
    <dgm:cxn modelId="{3B02FEB2-F4DF-4C3A-BD80-08D3ABD4E859}" type="presOf" srcId="{4EC86B8A-2EAE-40B0-8B13-7AE21196C176}" destId="{A2C08A0E-586B-4257-99A6-6A3E6E23EDCD}" srcOrd="0" destOrd="0" presId="urn:microsoft.com/office/officeart/2008/layout/LinedList"/>
    <dgm:cxn modelId="{5E835EBF-3A1A-4BF9-B0EE-09842A7DFDAD}" srcId="{782048C6-9C47-4764-B1F3-CFE3F18BB667}" destId="{45EF0007-59D0-41EE-94D0-3E701B7E17C6}" srcOrd="5" destOrd="0" parTransId="{AA53BE99-EE94-46BF-8570-18A46720224C}" sibTransId="{92AC7856-4971-4860-8791-98B616EECD54}"/>
    <dgm:cxn modelId="{E3FF24D2-F915-4C9D-8C22-E58F502BACCD}" type="presOf" srcId="{45EF0007-59D0-41EE-94D0-3E701B7E17C6}" destId="{4C44AB8C-4AB7-43DE-A52F-5DE372B67602}" srcOrd="0" destOrd="0" presId="urn:microsoft.com/office/officeart/2008/layout/LinedList"/>
    <dgm:cxn modelId="{136049E2-E188-4155-AF0A-7E9322699E3C}" type="presOf" srcId="{CE1359E7-6B3F-42E2-8398-82D51A7543A5}" destId="{189146D6-AF69-4ED6-BEC7-AABEC5ACDAB3}" srcOrd="0" destOrd="0" presId="urn:microsoft.com/office/officeart/2008/layout/LinedList"/>
    <dgm:cxn modelId="{8D570DFB-99C4-44A5-8092-28AABDDCFF02}" srcId="{782048C6-9C47-4764-B1F3-CFE3F18BB667}" destId="{4EC86B8A-2EAE-40B0-8B13-7AE21196C176}" srcOrd="4" destOrd="0" parTransId="{6A2730C8-42A3-4ED8-A561-3FDA6B1DEBE5}" sibTransId="{B32CF097-BB5F-4AF3-ABB8-85596F762C73}"/>
    <dgm:cxn modelId="{07B51E64-5C75-49AB-A5E6-154086DE313B}" type="presParOf" srcId="{0F739579-3B7E-4B63-8FB5-DFCA15B84926}" destId="{B654848A-85E3-4F2F-9B47-D27BE63C7E48}" srcOrd="0" destOrd="0" presId="urn:microsoft.com/office/officeart/2008/layout/LinedList"/>
    <dgm:cxn modelId="{96698EA3-E392-4429-A5B6-05F130ACC112}" type="presParOf" srcId="{0F739579-3B7E-4B63-8FB5-DFCA15B84926}" destId="{6806AFE9-18AA-4420-8897-7746B5E6A1AA}" srcOrd="1" destOrd="0" presId="urn:microsoft.com/office/officeart/2008/layout/LinedList"/>
    <dgm:cxn modelId="{C3963FB2-CD9C-42C6-B035-2CE5278E684F}" type="presParOf" srcId="{6806AFE9-18AA-4420-8897-7746B5E6A1AA}" destId="{153DD2EB-B9E6-4972-8452-DE6BB94139F0}" srcOrd="0" destOrd="0" presId="urn:microsoft.com/office/officeart/2008/layout/LinedList"/>
    <dgm:cxn modelId="{5726DFF6-2A7D-4969-BE6C-C9E80EC52B1B}" type="presParOf" srcId="{6806AFE9-18AA-4420-8897-7746B5E6A1AA}" destId="{9C22684B-CD69-4B51-B2A6-5481D0826775}" srcOrd="1" destOrd="0" presId="urn:microsoft.com/office/officeart/2008/layout/LinedList"/>
    <dgm:cxn modelId="{AF260197-BD95-4AD2-8C3F-78F700121374}" type="presParOf" srcId="{0F739579-3B7E-4B63-8FB5-DFCA15B84926}" destId="{396C6EC4-0F95-4693-8CA1-A3BEB2D2B0B8}" srcOrd="2" destOrd="0" presId="urn:microsoft.com/office/officeart/2008/layout/LinedList"/>
    <dgm:cxn modelId="{4FCF2DFC-C6BB-4516-AC9E-FFD951730726}" type="presParOf" srcId="{0F739579-3B7E-4B63-8FB5-DFCA15B84926}" destId="{6F4BDF55-9F1D-4010-871F-6E7FBD0AC149}" srcOrd="3" destOrd="0" presId="urn:microsoft.com/office/officeart/2008/layout/LinedList"/>
    <dgm:cxn modelId="{4FE262BF-3437-4223-AE83-4A95EAA08A2F}" type="presParOf" srcId="{6F4BDF55-9F1D-4010-871F-6E7FBD0AC149}" destId="{86038EF8-C725-48B2-9278-481707CECD9B}" srcOrd="0" destOrd="0" presId="urn:microsoft.com/office/officeart/2008/layout/LinedList"/>
    <dgm:cxn modelId="{8CDF2BEE-4152-4B50-AEB5-8D9120B952FB}" type="presParOf" srcId="{6F4BDF55-9F1D-4010-871F-6E7FBD0AC149}" destId="{E9A748B4-B434-4E7B-951F-A4FCBC246F0C}" srcOrd="1" destOrd="0" presId="urn:microsoft.com/office/officeart/2008/layout/LinedList"/>
    <dgm:cxn modelId="{8D030EB7-7597-4FE4-98DA-4188F8B3EC19}" type="presParOf" srcId="{0F739579-3B7E-4B63-8FB5-DFCA15B84926}" destId="{3ACCC2FD-0F58-447B-8C5E-2B2AD1D38B96}" srcOrd="4" destOrd="0" presId="urn:microsoft.com/office/officeart/2008/layout/LinedList"/>
    <dgm:cxn modelId="{A9FA71A2-0BBD-4DC8-BE66-1616B4865EE9}" type="presParOf" srcId="{0F739579-3B7E-4B63-8FB5-DFCA15B84926}" destId="{38C2B602-67EA-4417-87ED-12FEC4E357B5}" srcOrd="5" destOrd="0" presId="urn:microsoft.com/office/officeart/2008/layout/LinedList"/>
    <dgm:cxn modelId="{F0E2BE21-FB29-4701-8EA2-0BD293B0395F}" type="presParOf" srcId="{38C2B602-67EA-4417-87ED-12FEC4E357B5}" destId="{3B01D1BF-E34B-4AFD-86A8-4CB7D80DBCF5}" srcOrd="0" destOrd="0" presId="urn:microsoft.com/office/officeart/2008/layout/LinedList"/>
    <dgm:cxn modelId="{5B850ADA-A42E-4DAD-8CAC-9A2C90AB8784}" type="presParOf" srcId="{38C2B602-67EA-4417-87ED-12FEC4E357B5}" destId="{6BF92766-0171-4665-B084-2C058F6570F6}" srcOrd="1" destOrd="0" presId="urn:microsoft.com/office/officeart/2008/layout/LinedList"/>
    <dgm:cxn modelId="{C14D4FEA-E770-4444-B6B7-7F9630C76472}" type="presParOf" srcId="{0F739579-3B7E-4B63-8FB5-DFCA15B84926}" destId="{C2C3D9D9-1635-483D-81C1-94570449BE72}" srcOrd="6" destOrd="0" presId="urn:microsoft.com/office/officeart/2008/layout/LinedList"/>
    <dgm:cxn modelId="{04E8E370-D556-4C07-AD32-C3E6121E5C2A}" type="presParOf" srcId="{0F739579-3B7E-4B63-8FB5-DFCA15B84926}" destId="{B68D31BD-2165-4471-A730-08F19B85E58E}" srcOrd="7" destOrd="0" presId="urn:microsoft.com/office/officeart/2008/layout/LinedList"/>
    <dgm:cxn modelId="{F04C2ED9-CB28-4559-AFF8-27A2EBEC4875}" type="presParOf" srcId="{B68D31BD-2165-4471-A730-08F19B85E58E}" destId="{6263168F-CEE9-44F0-81C4-FDBCE339F10B}" srcOrd="0" destOrd="0" presId="urn:microsoft.com/office/officeart/2008/layout/LinedList"/>
    <dgm:cxn modelId="{A2F5CE64-D069-4C2E-AAB2-4F64C7D1A3BC}" type="presParOf" srcId="{B68D31BD-2165-4471-A730-08F19B85E58E}" destId="{42A1E7C9-81E4-47B8-9A96-B816470ABFD2}" srcOrd="1" destOrd="0" presId="urn:microsoft.com/office/officeart/2008/layout/LinedList"/>
    <dgm:cxn modelId="{027F9A71-77D2-4E93-948C-806F74494A4E}" type="presParOf" srcId="{0F739579-3B7E-4B63-8FB5-DFCA15B84926}" destId="{8D70FE91-CC1F-4497-9620-92E773E4876D}" srcOrd="8" destOrd="0" presId="urn:microsoft.com/office/officeart/2008/layout/LinedList"/>
    <dgm:cxn modelId="{BDDD5F7D-1EDA-4048-A513-F83C8C8F2CCB}" type="presParOf" srcId="{0F739579-3B7E-4B63-8FB5-DFCA15B84926}" destId="{E6468E10-8049-4E56-B875-FFE29557735A}" srcOrd="9" destOrd="0" presId="urn:microsoft.com/office/officeart/2008/layout/LinedList"/>
    <dgm:cxn modelId="{3271249A-E60C-4044-AF8B-D57030063347}" type="presParOf" srcId="{E6468E10-8049-4E56-B875-FFE29557735A}" destId="{A2C08A0E-586B-4257-99A6-6A3E6E23EDCD}" srcOrd="0" destOrd="0" presId="urn:microsoft.com/office/officeart/2008/layout/LinedList"/>
    <dgm:cxn modelId="{0720CEDC-0005-43E1-AF14-CEADBDBA43E3}" type="presParOf" srcId="{E6468E10-8049-4E56-B875-FFE29557735A}" destId="{A41BE78A-6C5A-4032-BB27-7617F34E5D2E}" srcOrd="1" destOrd="0" presId="urn:microsoft.com/office/officeart/2008/layout/LinedList"/>
    <dgm:cxn modelId="{534D7956-F835-4182-B39A-389DE497AAE8}" type="presParOf" srcId="{0F739579-3B7E-4B63-8FB5-DFCA15B84926}" destId="{3C5FD88B-D368-4663-81E1-B61A0F7A1348}" srcOrd="10" destOrd="0" presId="urn:microsoft.com/office/officeart/2008/layout/LinedList"/>
    <dgm:cxn modelId="{AEB87F9C-B1BA-42B0-8725-ED85E3E305E9}" type="presParOf" srcId="{0F739579-3B7E-4B63-8FB5-DFCA15B84926}" destId="{C1DB6B27-9CB6-4228-8E3C-E181CFE6F3B9}" srcOrd="11" destOrd="0" presId="urn:microsoft.com/office/officeart/2008/layout/LinedList"/>
    <dgm:cxn modelId="{CC6C2965-309E-4E43-9B49-94A9BB144D12}" type="presParOf" srcId="{C1DB6B27-9CB6-4228-8E3C-E181CFE6F3B9}" destId="{4C44AB8C-4AB7-43DE-A52F-5DE372B67602}" srcOrd="0" destOrd="0" presId="urn:microsoft.com/office/officeart/2008/layout/LinedList"/>
    <dgm:cxn modelId="{A80A9BBD-FE22-4D7B-9267-9B0E1A119F88}" type="presParOf" srcId="{C1DB6B27-9CB6-4228-8E3C-E181CFE6F3B9}" destId="{1F9FF275-990E-4FCF-8D2A-36786C18824C}" srcOrd="1" destOrd="0" presId="urn:microsoft.com/office/officeart/2008/layout/LinedList"/>
    <dgm:cxn modelId="{0A323F3F-7A69-4113-9EAC-A1053A54829B}" type="presParOf" srcId="{0F739579-3B7E-4B63-8FB5-DFCA15B84926}" destId="{25180720-6062-4D4C-BD36-7485D21A092F}" srcOrd="12" destOrd="0" presId="urn:microsoft.com/office/officeart/2008/layout/LinedList"/>
    <dgm:cxn modelId="{ABAF5838-43D7-4D07-B15E-86D365986F73}" type="presParOf" srcId="{0F739579-3B7E-4B63-8FB5-DFCA15B84926}" destId="{47838E70-081B-4E8D-A8DB-274F9684CB84}" srcOrd="13" destOrd="0" presId="urn:microsoft.com/office/officeart/2008/layout/LinedList"/>
    <dgm:cxn modelId="{53432F24-70DA-4B86-A165-080EEB87093D}" type="presParOf" srcId="{47838E70-081B-4E8D-A8DB-274F9684CB84}" destId="{956BE9D5-1365-473C-A400-EEC190069347}" srcOrd="0" destOrd="0" presId="urn:microsoft.com/office/officeart/2008/layout/LinedList"/>
    <dgm:cxn modelId="{03E09490-29A3-4C08-A3DC-2DD6926E7DEC}" type="presParOf" srcId="{47838E70-081B-4E8D-A8DB-274F9684CB84}" destId="{E79D3854-A6C1-413E-A3E6-26F8BEEC33D3}" srcOrd="1" destOrd="0" presId="urn:microsoft.com/office/officeart/2008/layout/LinedList"/>
    <dgm:cxn modelId="{7F7849E3-6FA6-44A9-9283-E836184FAC23}" type="presParOf" srcId="{0F739579-3B7E-4B63-8FB5-DFCA15B84926}" destId="{1AF74C99-578B-45DC-A49F-AC7C9FA0728C}" srcOrd="14" destOrd="0" presId="urn:microsoft.com/office/officeart/2008/layout/LinedList"/>
    <dgm:cxn modelId="{D54BF9E7-DE88-4961-B519-07C3BEDBC6EF}" type="presParOf" srcId="{0F739579-3B7E-4B63-8FB5-DFCA15B84926}" destId="{36D1211B-BB0C-4752-AC4B-55DDBA93DE9A}" srcOrd="15" destOrd="0" presId="urn:microsoft.com/office/officeart/2008/layout/LinedList"/>
    <dgm:cxn modelId="{7ADE4CD3-394E-46FC-B414-431869E64FEC}" type="presParOf" srcId="{36D1211B-BB0C-4752-AC4B-55DDBA93DE9A}" destId="{A57242B2-A3CB-49BB-A5A2-F4600248E0FB}" srcOrd="0" destOrd="0" presId="urn:microsoft.com/office/officeart/2008/layout/LinedList"/>
    <dgm:cxn modelId="{D12F268E-C4D2-4104-BE00-519088966B72}" type="presParOf" srcId="{36D1211B-BB0C-4752-AC4B-55DDBA93DE9A}" destId="{51B8A244-21AC-4943-BE43-730486553934}" srcOrd="1" destOrd="0" presId="urn:microsoft.com/office/officeart/2008/layout/LinedList"/>
    <dgm:cxn modelId="{21834CBD-1D2D-467B-ACBE-EE869FE71715}" type="presParOf" srcId="{0F739579-3B7E-4B63-8FB5-DFCA15B84926}" destId="{A9AAA56C-C25C-4C16-8A49-9A83F7CDDE45}" srcOrd="16" destOrd="0" presId="urn:microsoft.com/office/officeart/2008/layout/LinedList"/>
    <dgm:cxn modelId="{CD5BA382-F18F-4EAB-B2D6-2272A3BA8601}" type="presParOf" srcId="{0F739579-3B7E-4B63-8FB5-DFCA15B84926}" destId="{2F8DC749-94E7-4AC6-96B7-E843823F1580}" srcOrd="17" destOrd="0" presId="urn:microsoft.com/office/officeart/2008/layout/LinedList"/>
    <dgm:cxn modelId="{CDBEA2C1-E68D-4363-BB1B-B30700BEA66C}" type="presParOf" srcId="{2F8DC749-94E7-4AC6-96B7-E843823F1580}" destId="{189146D6-AF69-4ED6-BEC7-AABEC5ACDAB3}" srcOrd="0" destOrd="0" presId="urn:microsoft.com/office/officeart/2008/layout/LinedList"/>
    <dgm:cxn modelId="{5FC508EE-1137-4C39-82EE-37631904D1CE}" type="presParOf" srcId="{2F8DC749-94E7-4AC6-96B7-E843823F1580}" destId="{4C97D867-7D94-47F9-A2FC-98C1940B1A9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174061C-7873-432C-B4BB-699129424F26}"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D35A0CC0-1E60-4E96-9625-FA39BF69900A}">
      <dgm:prSet/>
      <dgm:spPr/>
      <dgm:t>
        <a:bodyPr/>
        <a:lstStyle/>
        <a:p>
          <a:r>
            <a:rPr lang="en-US" err="1"/>
            <a:t>Analysing</a:t>
          </a:r>
          <a:endParaRPr lang="en-US"/>
        </a:p>
      </dgm:t>
    </dgm:pt>
    <dgm:pt modelId="{1F7A59F4-6DE7-40B8-BAF1-6590B50C8B3A}" type="parTrans" cxnId="{4BB91CCB-07F3-45DD-8F8E-9F1E76FD6B62}">
      <dgm:prSet/>
      <dgm:spPr/>
      <dgm:t>
        <a:bodyPr/>
        <a:lstStyle/>
        <a:p>
          <a:endParaRPr lang="en-US"/>
        </a:p>
      </dgm:t>
    </dgm:pt>
    <dgm:pt modelId="{700A5E9B-335E-4A4F-8BB8-BD5971C472E6}" type="sibTrans" cxnId="{4BB91CCB-07F3-45DD-8F8E-9F1E76FD6B62}">
      <dgm:prSet/>
      <dgm:spPr/>
      <dgm:t>
        <a:bodyPr/>
        <a:lstStyle/>
        <a:p>
          <a:endParaRPr lang="en-US"/>
        </a:p>
      </dgm:t>
    </dgm:pt>
    <dgm:pt modelId="{68CCC10B-B4CF-43DA-A2E4-82F5143F300A}">
      <dgm:prSet/>
      <dgm:spPr/>
      <dgm:t>
        <a:bodyPr/>
        <a:lstStyle/>
        <a:p>
          <a:pPr rtl="0"/>
          <a:r>
            <a:rPr lang="en-US" dirty="0" err="1"/>
            <a:t>Analysing</a:t>
          </a:r>
          <a:r>
            <a:rPr lang="en-US" dirty="0"/>
            <a:t> the fishbone and </a:t>
          </a:r>
          <a:r>
            <a:rPr lang="en-US" dirty="0">
              <a:latin typeface="Univers"/>
            </a:rPr>
            <a:t>Pestel</a:t>
          </a:r>
          <a:r>
            <a:rPr lang="en-US" dirty="0"/>
            <a:t> analysis also the P.M.I decision making tool</a:t>
          </a:r>
          <a:r>
            <a:rPr lang="en-US" dirty="0">
              <a:latin typeface="Univers"/>
            </a:rPr>
            <a:t>,</a:t>
          </a:r>
          <a:r>
            <a:rPr lang="en-US" dirty="0"/>
            <a:t> the best decision is determined by which solution had the most positive outcome.</a:t>
          </a:r>
          <a:r>
            <a:rPr lang="en-US" dirty="0">
              <a:latin typeface="Univers"/>
            </a:rPr>
            <a:t> </a:t>
          </a:r>
          <a:endParaRPr lang="en-US" dirty="0"/>
        </a:p>
      </dgm:t>
    </dgm:pt>
    <dgm:pt modelId="{A0EF61AD-3A39-4944-8A2F-2E787E883099}" type="parTrans" cxnId="{6AEB4679-DB4D-4E95-8CD1-D374BD5DF38A}">
      <dgm:prSet/>
      <dgm:spPr/>
      <dgm:t>
        <a:bodyPr/>
        <a:lstStyle/>
        <a:p>
          <a:endParaRPr lang="en-US"/>
        </a:p>
      </dgm:t>
    </dgm:pt>
    <dgm:pt modelId="{73DC34AB-6B03-4D30-A715-0F415E8F8215}" type="sibTrans" cxnId="{6AEB4679-DB4D-4E95-8CD1-D374BD5DF38A}">
      <dgm:prSet/>
      <dgm:spPr/>
      <dgm:t>
        <a:bodyPr/>
        <a:lstStyle/>
        <a:p>
          <a:endParaRPr lang="en-US"/>
        </a:p>
      </dgm:t>
    </dgm:pt>
    <dgm:pt modelId="{CFFC478F-EF39-4DEF-94DD-0202245160FA}">
      <dgm:prSet/>
      <dgm:spPr/>
      <dgm:t>
        <a:bodyPr/>
        <a:lstStyle/>
        <a:p>
          <a:r>
            <a:rPr lang="en-US" dirty="0"/>
            <a:t>Looking</a:t>
          </a:r>
        </a:p>
      </dgm:t>
    </dgm:pt>
    <dgm:pt modelId="{21B1BA0C-E93B-4C71-ADFB-E84FD1E564EE}" type="parTrans" cxnId="{13A6532E-F080-4B22-8EB4-29AC6050E423}">
      <dgm:prSet/>
      <dgm:spPr/>
      <dgm:t>
        <a:bodyPr/>
        <a:lstStyle/>
        <a:p>
          <a:endParaRPr lang="en-US"/>
        </a:p>
      </dgm:t>
    </dgm:pt>
    <dgm:pt modelId="{59816DBE-9398-47B7-A6C0-79E0056C4255}" type="sibTrans" cxnId="{13A6532E-F080-4B22-8EB4-29AC6050E423}">
      <dgm:prSet/>
      <dgm:spPr/>
      <dgm:t>
        <a:bodyPr/>
        <a:lstStyle/>
        <a:p>
          <a:endParaRPr lang="en-US"/>
        </a:p>
      </dgm:t>
    </dgm:pt>
    <dgm:pt modelId="{58FD7AC0-7BC6-4DC5-A8E8-3B55B4197E31}">
      <dgm:prSet/>
      <dgm:spPr/>
      <dgm:t>
        <a:bodyPr/>
        <a:lstStyle/>
        <a:p>
          <a:r>
            <a:rPr lang="en-US" dirty="0"/>
            <a:t>Looking at the statistics and facts </a:t>
          </a:r>
        </a:p>
      </dgm:t>
    </dgm:pt>
    <dgm:pt modelId="{66D7DAD2-7A43-4D67-9B4E-C603F3B4F7CD}" type="parTrans" cxnId="{73AEC992-1CB9-4519-B33D-C386754C6497}">
      <dgm:prSet/>
      <dgm:spPr/>
      <dgm:t>
        <a:bodyPr/>
        <a:lstStyle/>
        <a:p>
          <a:endParaRPr lang="en-US"/>
        </a:p>
      </dgm:t>
    </dgm:pt>
    <dgm:pt modelId="{DA235681-984C-4106-9F31-FC3437A928B2}" type="sibTrans" cxnId="{73AEC992-1CB9-4519-B33D-C386754C6497}">
      <dgm:prSet/>
      <dgm:spPr/>
      <dgm:t>
        <a:bodyPr/>
        <a:lstStyle/>
        <a:p>
          <a:endParaRPr lang="en-US"/>
        </a:p>
      </dgm:t>
    </dgm:pt>
    <dgm:pt modelId="{6C9E5981-739B-4A72-94C9-AB5F0FF3A213}">
      <dgm:prSet phldr="0"/>
      <dgm:spPr/>
      <dgm:t>
        <a:bodyPr/>
        <a:lstStyle/>
        <a:p>
          <a:pPr rtl="0"/>
          <a:r>
            <a:rPr lang="en-US" dirty="0">
              <a:latin typeface="Univers"/>
            </a:rPr>
            <a:t>After the P.M.I  analysis the decision that enhanced was there were more opportunities for the organization and employees to give extra staff training to help overcome this problem.</a:t>
          </a:r>
        </a:p>
      </dgm:t>
    </dgm:pt>
    <dgm:pt modelId="{1FD52080-6110-4D93-A6DD-91F255F15DDC}" type="parTrans" cxnId="{C588A3DA-62E6-47CE-A26B-F042ABEAD09C}">
      <dgm:prSet/>
      <dgm:spPr/>
    </dgm:pt>
    <dgm:pt modelId="{FB4C76D5-736E-4442-BE20-8765C3B9DADA}" type="sibTrans" cxnId="{C588A3DA-62E6-47CE-A26B-F042ABEAD09C}">
      <dgm:prSet/>
      <dgm:spPr/>
    </dgm:pt>
    <dgm:pt modelId="{217FF552-DEEA-4BF2-A149-5E2B36809AE3}" type="pres">
      <dgm:prSet presAssocID="{2174061C-7873-432C-B4BB-699129424F26}" presName="linear" presStyleCnt="0">
        <dgm:presLayoutVars>
          <dgm:dir/>
          <dgm:animLvl val="lvl"/>
          <dgm:resizeHandles val="exact"/>
        </dgm:presLayoutVars>
      </dgm:prSet>
      <dgm:spPr/>
    </dgm:pt>
    <dgm:pt modelId="{2A5AFD65-B4FE-439F-A980-74B1E4898ABF}" type="pres">
      <dgm:prSet presAssocID="{D35A0CC0-1E60-4E96-9625-FA39BF69900A}" presName="parentLin" presStyleCnt="0"/>
      <dgm:spPr/>
    </dgm:pt>
    <dgm:pt modelId="{59A158DB-32CC-4422-BEA3-36468190BB14}" type="pres">
      <dgm:prSet presAssocID="{D35A0CC0-1E60-4E96-9625-FA39BF69900A}" presName="parentLeftMargin" presStyleLbl="node1" presStyleIdx="0" presStyleCnt="2"/>
      <dgm:spPr/>
    </dgm:pt>
    <dgm:pt modelId="{F82E8C20-E2B0-4309-B1B5-14F07C3126ED}" type="pres">
      <dgm:prSet presAssocID="{D35A0CC0-1E60-4E96-9625-FA39BF69900A}" presName="parentText" presStyleLbl="node1" presStyleIdx="0" presStyleCnt="2">
        <dgm:presLayoutVars>
          <dgm:chMax val="0"/>
          <dgm:bulletEnabled val="1"/>
        </dgm:presLayoutVars>
      </dgm:prSet>
      <dgm:spPr/>
    </dgm:pt>
    <dgm:pt modelId="{4B11C64C-2BD4-460E-994E-4D49B10929A2}" type="pres">
      <dgm:prSet presAssocID="{D35A0CC0-1E60-4E96-9625-FA39BF69900A}" presName="negativeSpace" presStyleCnt="0"/>
      <dgm:spPr/>
    </dgm:pt>
    <dgm:pt modelId="{D309943E-7E6B-4B0E-B187-651AF7DCDF85}" type="pres">
      <dgm:prSet presAssocID="{D35A0CC0-1E60-4E96-9625-FA39BF69900A}" presName="childText" presStyleLbl="conFgAcc1" presStyleIdx="0" presStyleCnt="2">
        <dgm:presLayoutVars>
          <dgm:bulletEnabled val="1"/>
        </dgm:presLayoutVars>
      </dgm:prSet>
      <dgm:spPr/>
    </dgm:pt>
    <dgm:pt modelId="{8B2ACAA3-5EB1-4178-A6EB-4F4BCB9AA7A3}" type="pres">
      <dgm:prSet presAssocID="{700A5E9B-335E-4A4F-8BB8-BD5971C472E6}" presName="spaceBetweenRectangles" presStyleCnt="0"/>
      <dgm:spPr/>
    </dgm:pt>
    <dgm:pt modelId="{BE8A2E6B-659B-490E-8A16-1060D00E30BE}" type="pres">
      <dgm:prSet presAssocID="{CFFC478F-EF39-4DEF-94DD-0202245160FA}" presName="parentLin" presStyleCnt="0"/>
      <dgm:spPr/>
    </dgm:pt>
    <dgm:pt modelId="{DEEA690B-01FA-41A3-9938-D2AD1B5AA746}" type="pres">
      <dgm:prSet presAssocID="{CFFC478F-EF39-4DEF-94DD-0202245160FA}" presName="parentLeftMargin" presStyleLbl="node1" presStyleIdx="0" presStyleCnt="2"/>
      <dgm:spPr/>
    </dgm:pt>
    <dgm:pt modelId="{605D85F7-B287-407E-B551-8A543723B8F1}" type="pres">
      <dgm:prSet presAssocID="{CFFC478F-EF39-4DEF-94DD-0202245160FA}" presName="parentText" presStyleLbl="node1" presStyleIdx="1" presStyleCnt="2">
        <dgm:presLayoutVars>
          <dgm:chMax val="0"/>
          <dgm:bulletEnabled val="1"/>
        </dgm:presLayoutVars>
      </dgm:prSet>
      <dgm:spPr/>
    </dgm:pt>
    <dgm:pt modelId="{F9E734B7-98CF-43A4-AEBD-7494D96099AC}" type="pres">
      <dgm:prSet presAssocID="{CFFC478F-EF39-4DEF-94DD-0202245160FA}" presName="negativeSpace" presStyleCnt="0"/>
      <dgm:spPr/>
    </dgm:pt>
    <dgm:pt modelId="{E5A8217D-D28B-4D24-86BD-77B774A85FA3}" type="pres">
      <dgm:prSet presAssocID="{CFFC478F-EF39-4DEF-94DD-0202245160FA}" presName="childText" presStyleLbl="conFgAcc1" presStyleIdx="1" presStyleCnt="2">
        <dgm:presLayoutVars>
          <dgm:bulletEnabled val="1"/>
        </dgm:presLayoutVars>
      </dgm:prSet>
      <dgm:spPr/>
    </dgm:pt>
  </dgm:ptLst>
  <dgm:cxnLst>
    <dgm:cxn modelId="{3F3EFA20-099C-4A46-9E45-55F865B37948}" type="presOf" srcId="{CFFC478F-EF39-4DEF-94DD-0202245160FA}" destId="{605D85F7-B287-407E-B551-8A543723B8F1}" srcOrd="1" destOrd="0" presId="urn:microsoft.com/office/officeart/2005/8/layout/list1"/>
    <dgm:cxn modelId="{13A6532E-F080-4B22-8EB4-29AC6050E423}" srcId="{2174061C-7873-432C-B4BB-699129424F26}" destId="{CFFC478F-EF39-4DEF-94DD-0202245160FA}" srcOrd="1" destOrd="0" parTransId="{21B1BA0C-E93B-4C71-ADFB-E84FD1E564EE}" sibTransId="{59816DBE-9398-47B7-A6C0-79E0056C4255}"/>
    <dgm:cxn modelId="{408C6F51-D32D-412C-A62C-AAD704579C96}" type="presOf" srcId="{CFFC478F-EF39-4DEF-94DD-0202245160FA}" destId="{DEEA690B-01FA-41A3-9938-D2AD1B5AA746}" srcOrd="0" destOrd="0" presId="urn:microsoft.com/office/officeart/2005/8/layout/list1"/>
    <dgm:cxn modelId="{7B286778-EA85-41B9-BE50-A34A6904D5B9}" type="presOf" srcId="{D35A0CC0-1E60-4E96-9625-FA39BF69900A}" destId="{59A158DB-32CC-4422-BEA3-36468190BB14}" srcOrd="0" destOrd="0" presId="urn:microsoft.com/office/officeart/2005/8/layout/list1"/>
    <dgm:cxn modelId="{92C04F58-2083-4796-BF48-BFEEC29F522B}" type="presOf" srcId="{6C9E5981-739B-4A72-94C9-AB5F0FF3A213}" destId="{D309943E-7E6B-4B0E-B187-651AF7DCDF85}" srcOrd="0" destOrd="1" presId="urn:microsoft.com/office/officeart/2005/8/layout/list1"/>
    <dgm:cxn modelId="{6AEB4679-DB4D-4E95-8CD1-D374BD5DF38A}" srcId="{D35A0CC0-1E60-4E96-9625-FA39BF69900A}" destId="{68CCC10B-B4CF-43DA-A2E4-82F5143F300A}" srcOrd="0" destOrd="0" parTransId="{A0EF61AD-3A39-4944-8A2F-2E787E883099}" sibTransId="{73DC34AB-6B03-4D30-A715-0F415E8F8215}"/>
    <dgm:cxn modelId="{73AEC992-1CB9-4519-B33D-C386754C6497}" srcId="{CFFC478F-EF39-4DEF-94DD-0202245160FA}" destId="{58FD7AC0-7BC6-4DC5-A8E8-3B55B4197E31}" srcOrd="0" destOrd="0" parTransId="{66D7DAD2-7A43-4D67-9B4E-C603F3B4F7CD}" sibTransId="{DA235681-984C-4106-9F31-FC3437A928B2}"/>
    <dgm:cxn modelId="{A094ABC7-65EF-4D1F-8F99-9967A23A9018}" type="presOf" srcId="{2174061C-7873-432C-B4BB-699129424F26}" destId="{217FF552-DEEA-4BF2-A149-5E2B36809AE3}" srcOrd="0" destOrd="0" presId="urn:microsoft.com/office/officeart/2005/8/layout/list1"/>
    <dgm:cxn modelId="{4BB91CCB-07F3-45DD-8F8E-9F1E76FD6B62}" srcId="{2174061C-7873-432C-B4BB-699129424F26}" destId="{D35A0CC0-1E60-4E96-9625-FA39BF69900A}" srcOrd="0" destOrd="0" parTransId="{1F7A59F4-6DE7-40B8-BAF1-6590B50C8B3A}" sibTransId="{700A5E9B-335E-4A4F-8BB8-BD5971C472E6}"/>
    <dgm:cxn modelId="{C588A3DA-62E6-47CE-A26B-F042ABEAD09C}" srcId="{D35A0CC0-1E60-4E96-9625-FA39BF69900A}" destId="{6C9E5981-739B-4A72-94C9-AB5F0FF3A213}" srcOrd="1" destOrd="0" parTransId="{1FD52080-6110-4D93-A6DD-91F255F15DDC}" sibTransId="{FB4C76D5-736E-4442-BE20-8765C3B9DADA}"/>
    <dgm:cxn modelId="{3E5E30E8-A496-4C09-9CC5-49A81D596AD6}" type="presOf" srcId="{68CCC10B-B4CF-43DA-A2E4-82F5143F300A}" destId="{D309943E-7E6B-4B0E-B187-651AF7DCDF85}" srcOrd="0" destOrd="0" presId="urn:microsoft.com/office/officeart/2005/8/layout/list1"/>
    <dgm:cxn modelId="{58E17AF2-C81E-44DD-A381-D3BD68915B54}" type="presOf" srcId="{D35A0CC0-1E60-4E96-9625-FA39BF69900A}" destId="{F82E8C20-E2B0-4309-B1B5-14F07C3126ED}" srcOrd="1" destOrd="0" presId="urn:microsoft.com/office/officeart/2005/8/layout/list1"/>
    <dgm:cxn modelId="{2F27A0FA-D5F2-4D65-90B4-D3B4A51CF3E1}" type="presOf" srcId="{58FD7AC0-7BC6-4DC5-A8E8-3B55B4197E31}" destId="{E5A8217D-D28B-4D24-86BD-77B774A85FA3}" srcOrd="0" destOrd="0" presId="urn:microsoft.com/office/officeart/2005/8/layout/list1"/>
    <dgm:cxn modelId="{B8AD92EF-DE45-4AE1-87C1-D4B2F646531D}" type="presParOf" srcId="{217FF552-DEEA-4BF2-A149-5E2B36809AE3}" destId="{2A5AFD65-B4FE-439F-A980-74B1E4898ABF}" srcOrd="0" destOrd="0" presId="urn:microsoft.com/office/officeart/2005/8/layout/list1"/>
    <dgm:cxn modelId="{8E949B3C-C5C8-4048-B126-F3884B672FF5}" type="presParOf" srcId="{2A5AFD65-B4FE-439F-A980-74B1E4898ABF}" destId="{59A158DB-32CC-4422-BEA3-36468190BB14}" srcOrd="0" destOrd="0" presId="urn:microsoft.com/office/officeart/2005/8/layout/list1"/>
    <dgm:cxn modelId="{BE5EF325-806F-437F-B36B-B7F8D8BA81A1}" type="presParOf" srcId="{2A5AFD65-B4FE-439F-A980-74B1E4898ABF}" destId="{F82E8C20-E2B0-4309-B1B5-14F07C3126ED}" srcOrd="1" destOrd="0" presId="urn:microsoft.com/office/officeart/2005/8/layout/list1"/>
    <dgm:cxn modelId="{DF2A0F76-F5DE-424B-A54F-4763D1D4686E}" type="presParOf" srcId="{217FF552-DEEA-4BF2-A149-5E2B36809AE3}" destId="{4B11C64C-2BD4-460E-994E-4D49B10929A2}" srcOrd="1" destOrd="0" presId="urn:microsoft.com/office/officeart/2005/8/layout/list1"/>
    <dgm:cxn modelId="{425C3F43-A7ED-4F85-AA7C-779F03CCDCC8}" type="presParOf" srcId="{217FF552-DEEA-4BF2-A149-5E2B36809AE3}" destId="{D309943E-7E6B-4B0E-B187-651AF7DCDF85}" srcOrd="2" destOrd="0" presId="urn:microsoft.com/office/officeart/2005/8/layout/list1"/>
    <dgm:cxn modelId="{ACC20A6D-3C12-449C-A8ED-C1138185CF9E}" type="presParOf" srcId="{217FF552-DEEA-4BF2-A149-5E2B36809AE3}" destId="{8B2ACAA3-5EB1-4178-A6EB-4F4BCB9AA7A3}" srcOrd="3" destOrd="0" presId="urn:microsoft.com/office/officeart/2005/8/layout/list1"/>
    <dgm:cxn modelId="{E53D8C6A-2245-4FDC-BC74-5ADC69B05A79}" type="presParOf" srcId="{217FF552-DEEA-4BF2-A149-5E2B36809AE3}" destId="{BE8A2E6B-659B-490E-8A16-1060D00E30BE}" srcOrd="4" destOrd="0" presId="urn:microsoft.com/office/officeart/2005/8/layout/list1"/>
    <dgm:cxn modelId="{21A53E31-C4BC-406A-B953-90F26EA230C9}" type="presParOf" srcId="{BE8A2E6B-659B-490E-8A16-1060D00E30BE}" destId="{DEEA690B-01FA-41A3-9938-D2AD1B5AA746}" srcOrd="0" destOrd="0" presId="urn:microsoft.com/office/officeart/2005/8/layout/list1"/>
    <dgm:cxn modelId="{5D491D48-BF03-469A-8DCE-8E1153075740}" type="presParOf" srcId="{BE8A2E6B-659B-490E-8A16-1060D00E30BE}" destId="{605D85F7-B287-407E-B551-8A543723B8F1}" srcOrd="1" destOrd="0" presId="urn:microsoft.com/office/officeart/2005/8/layout/list1"/>
    <dgm:cxn modelId="{94CA7A01-C135-4851-B910-86AE85D8E883}" type="presParOf" srcId="{217FF552-DEEA-4BF2-A149-5E2B36809AE3}" destId="{F9E734B7-98CF-43A4-AEBD-7494D96099AC}" srcOrd="5" destOrd="0" presId="urn:microsoft.com/office/officeart/2005/8/layout/list1"/>
    <dgm:cxn modelId="{00D274C8-FA43-48AD-A48E-1DC44DBE4652}" type="presParOf" srcId="{217FF552-DEEA-4BF2-A149-5E2B36809AE3}" destId="{E5A8217D-D28B-4D24-86BD-77B774A85FA3}"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B14B9A-18D5-4FB5-9C31-1DDDB7CD33D4}">
      <dsp:nvSpPr>
        <dsp:cNvPr id="0" name=""/>
        <dsp:cNvSpPr/>
      </dsp:nvSpPr>
      <dsp:spPr>
        <a:xfrm>
          <a:off x="0" y="2729"/>
          <a:ext cx="62452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7F47C2-F3A7-4CC5-B8C0-81EFDEEE4EF2}">
      <dsp:nvSpPr>
        <dsp:cNvPr id="0" name=""/>
        <dsp:cNvSpPr/>
      </dsp:nvSpPr>
      <dsp:spPr>
        <a:xfrm>
          <a:off x="0" y="2729"/>
          <a:ext cx="6245265" cy="507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GB" sz="1400" kern="1200" dirty="0">
              <a:latin typeface="Univers"/>
            </a:rPr>
            <a:t>NATURE OF THE PROBLEM</a:t>
          </a:r>
        </a:p>
      </dsp:txBody>
      <dsp:txXfrm>
        <a:off x="0" y="2729"/>
        <a:ext cx="6245265" cy="507626"/>
      </dsp:txXfrm>
    </dsp:sp>
    <dsp:sp modelId="{4421C6C6-712A-4FF4-85EA-3249BF909819}">
      <dsp:nvSpPr>
        <dsp:cNvPr id="0" name=""/>
        <dsp:cNvSpPr/>
      </dsp:nvSpPr>
      <dsp:spPr>
        <a:xfrm>
          <a:off x="0" y="510355"/>
          <a:ext cx="6245265" cy="0"/>
        </a:xfrm>
        <a:prstGeom prst="line">
          <a:avLst/>
        </a:prstGeom>
        <a:solidFill>
          <a:schemeClr val="accent2">
            <a:hueOff val="616330"/>
            <a:satOff val="0"/>
            <a:lumOff val="1863"/>
            <a:alphaOff val="0"/>
          </a:schemeClr>
        </a:solidFill>
        <a:ln w="12700" cap="flat" cmpd="sng" algn="ctr">
          <a:solidFill>
            <a:schemeClr val="accent2">
              <a:hueOff val="616330"/>
              <a:satOff val="0"/>
              <a:lumOff val="18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FAD931-1E93-4DBF-ADB4-5ED0357489D3}">
      <dsp:nvSpPr>
        <dsp:cNvPr id="0" name=""/>
        <dsp:cNvSpPr/>
      </dsp:nvSpPr>
      <dsp:spPr>
        <a:xfrm>
          <a:off x="0" y="510355"/>
          <a:ext cx="6245265" cy="507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latin typeface="Univers"/>
            </a:rPr>
            <a:t>It</a:t>
          </a:r>
          <a:r>
            <a:rPr lang="en-GB" sz="1400" kern="1200" dirty="0"/>
            <a:t> is a problem on employees and their organisation nationwide.</a:t>
          </a:r>
        </a:p>
      </dsp:txBody>
      <dsp:txXfrm>
        <a:off x="0" y="510355"/>
        <a:ext cx="6245265" cy="507626"/>
      </dsp:txXfrm>
    </dsp:sp>
    <dsp:sp modelId="{CF778EB8-7A92-4FB0-BC0E-D0052C3E50E8}">
      <dsp:nvSpPr>
        <dsp:cNvPr id="0" name=""/>
        <dsp:cNvSpPr/>
      </dsp:nvSpPr>
      <dsp:spPr>
        <a:xfrm>
          <a:off x="0" y="1017981"/>
          <a:ext cx="6245265" cy="0"/>
        </a:xfrm>
        <a:prstGeom prst="line">
          <a:avLst/>
        </a:prstGeom>
        <a:solidFill>
          <a:schemeClr val="accent2">
            <a:hueOff val="1232660"/>
            <a:satOff val="0"/>
            <a:lumOff val="3726"/>
            <a:alphaOff val="0"/>
          </a:schemeClr>
        </a:solidFill>
        <a:ln w="12700" cap="flat" cmpd="sng" algn="ctr">
          <a:solidFill>
            <a:schemeClr val="accent2">
              <a:hueOff val="1232660"/>
              <a:satOff val="0"/>
              <a:lumOff val="3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4347ED-7A08-4420-9802-8A8FB0E68895}">
      <dsp:nvSpPr>
        <dsp:cNvPr id="0" name=""/>
        <dsp:cNvSpPr/>
      </dsp:nvSpPr>
      <dsp:spPr>
        <a:xfrm>
          <a:off x="0" y="1017981"/>
          <a:ext cx="6245265" cy="507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GB" sz="1400" kern="1200" dirty="0"/>
            <a:t>Work, money and health are </a:t>
          </a:r>
          <a:r>
            <a:rPr lang="en-GB" sz="1400" kern="1200" dirty="0">
              <a:latin typeface="Univers"/>
            </a:rPr>
            <a:t>factored</a:t>
          </a:r>
          <a:r>
            <a:rPr lang="en-GB" sz="1400" kern="1200" dirty="0"/>
            <a:t> causes </a:t>
          </a:r>
          <a:r>
            <a:rPr lang="en-GB" sz="1400" kern="1200" dirty="0">
              <a:latin typeface="Univers"/>
            </a:rPr>
            <a:t>of this</a:t>
          </a:r>
          <a:r>
            <a:rPr lang="en-GB" sz="1400" kern="1200" dirty="0"/>
            <a:t> problem.</a:t>
          </a:r>
          <a:endParaRPr lang="en-US" sz="1400" kern="1200" dirty="0"/>
        </a:p>
      </dsp:txBody>
      <dsp:txXfrm>
        <a:off x="0" y="1017981"/>
        <a:ext cx="6245265" cy="507626"/>
      </dsp:txXfrm>
    </dsp:sp>
    <dsp:sp modelId="{D76EAA84-9673-440E-9166-9B1FD54FBA74}">
      <dsp:nvSpPr>
        <dsp:cNvPr id="0" name=""/>
        <dsp:cNvSpPr/>
      </dsp:nvSpPr>
      <dsp:spPr>
        <a:xfrm>
          <a:off x="0" y="1525607"/>
          <a:ext cx="6245265" cy="0"/>
        </a:xfrm>
        <a:prstGeom prst="line">
          <a:avLst/>
        </a:prstGeom>
        <a:solidFill>
          <a:schemeClr val="accent2">
            <a:hueOff val="1848990"/>
            <a:satOff val="0"/>
            <a:lumOff val="5588"/>
            <a:alphaOff val="0"/>
          </a:schemeClr>
        </a:solidFill>
        <a:ln w="12700" cap="flat" cmpd="sng" algn="ctr">
          <a:solidFill>
            <a:schemeClr val="accent2">
              <a:hueOff val="1848990"/>
              <a:satOff val="0"/>
              <a:lumOff val="558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CD2FDA-F641-48D3-85E9-5FB8363D9B86}">
      <dsp:nvSpPr>
        <dsp:cNvPr id="0" name=""/>
        <dsp:cNvSpPr/>
      </dsp:nvSpPr>
      <dsp:spPr>
        <a:xfrm>
          <a:off x="0" y="1525607"/>
          <a:ext cx="6245265" cy="507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It is a complex problem</a:t>
          </a:r>
          <a:endParaRPr lang="en-US" sz="1400" kern="1200" dirty="0"/>
        </a:p>
      </dsp:txBody>
      <dsp:txXfrm>
        <a:off x="0" y="1525607"/>
        <a:ext cx="6245265" cy="507626"/>
      </dsp:txXfrm>
    </dsp:sp>
    <dsp:sp modelId="{D1971557-0757-43E1-8080-7D8F4B7581BD}">
      <dsp:nvSpPr>
        <dsp:cNvPr id="0" name=""/>
        <dsp:cNvSpPr/>
      </dsp:nvSpPr>
      <dsp:spPr>
        <a:xfrm>
          <a:off x="0" y="2033234"/>
          <a:ext cx="6245265" cy="0"/>
        </a:xfrm>
        <a:prstGeom prst="line">
          <a:avLst/>
        </a:prstGeom>
        <a:solidFill>
          <a:schemeClr val="accent2">
            <a:hueOff val="2465319"/>
            <a:satOff val="0"/>
            <a:lumOff val="7451"/>
            <a:alphaOff val="0"/>
          </a:schemeClr>
        </a:solidFill>
        <a:ln w="12700" cap="flat" cmpd="sng" algn="ctr">
          <a:solidFill>
            <a:schemeClr val="accent2">
              <a:hueOff val="2465319"/>
              <a:satOff val="0"/>
              <a:lumOff val="7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CAFDF5-6ED2-47E5-AF80-AC78A47DE27C}">
      <dsp:nvSpPr>
        <dsp:cNvPr id="0" name=""/>
        <dsp:cNvSpPr/>
      </dsp:nvSpPr>
      <dsp:spPr>
        <a:xfrm>
          <a:off x="0" y="2033234"/>
          <a:ext cx="6245265" cy="507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Gender relating issues.</a:t>
          </a:r>
        </a:p>
      </dsp:txBody>
      <dsp:txXfrm>
        <a:off x="0" y="2033234"/>
        <a:ext cx="6245265" cy="507626"/>
      </dsp:txXfrm>
    </dsp:sp>
    <dsp:sp modelId="{7C865A12-CE5C-4717-84E9-495EBF8232D7}">
      <dsp:nvSpPr>
        <dsp:cNvPr id="0" name=""/>
        <dsp:cNvSpPr/>
      </dsp:nvSpPr>
      <dsp:spPr>
        <a:xfrm>
          <a:off x="0" y="2540860"/>
          <a:ext cx="6245265" cy="0"/>
        </a:xfrm>
        <a:prstGeom prst="line">
          <a:avLst/>
        </a:prstGeom>
        <a:solidFill>
          <a:schemeClr val="accent2">
            <a:hueOff val="3081649"/>
            <a:satOff val="0"/>
            <a:lumOff val="9314"/>
            <a:alphaOff val="0"/>
          </a:schemeClr>
        </a:solidFill>
        <a:ln w="12700" cap="flat" cmpd="sng" algn="ctr">
          <a:solidFill>
            <a:schemeClr val="accent2">
              <a:hueOff val="3081649"/>
              <a:satOff val="0"/>
              <a:lumOff val="9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6903AB-ED5E-470E-B86B-1F5D4AFB2035}">
      <dsp:nvSpPr>
        <dsp:cNvPr id="0" name=""/>
        <dsp:cNvSpPr/>
      </dsp:nvSpPr>
      <dsp:spPr>
        <a:xfrm>
          <a:off x="0" y="2540860"/>
          <a:ext cx="6245265" cy="507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GB" sz="1400" kern="1200" dirty="0">
              <a:latin typeface="Univers"/>
            </a:rPr>
            <a:t>IMPACT OF THE PROBLEM</a:t>
          </a:r>
        </a:p>
      </dsp:txBody>
      <dsp:txXfrm>
        <a:off x="0" y="2540860"/>
        <a:ext cx="6245265" cy="507626"/>
      </dsp:txXfrm>
    </dsp:sp>
    <dsp:sp modelId="{5C8B30E5-918F-4BCF-BDAD-34A05075DAF3}">
      <dsp:nvSpPr>
        <dsp:cNvPr id="0" name=""/>
        <dsp:cNvSpPr/>
      </dsp:nvSpPr>
      <dsp:spPr>
        <a:xfrm>
          <a:off x="0" y="3048486"/>
          <a:ext cx="6245265" cy="0"/>
        </a:xfrm>
        <a:prstGeom prst="line">
          <a:avLst/>
        </a:prstGeom>
        <a:solidFill>
          <a:schemeClr val="accent2">
            <a:hueOff val="3697979"/>
            <a:satOff val="0"/>
            <a:lumOff val="11177"/>
            <a:alphaOff val="0"/>
          </a:schemeClr>
        </a:solidFill>
        <a:ln w="12700" cap="flat" cmpd="sng" algn="ctr">
          <a:solidFill>
            <a:schemeClr val="accent2">
              <a:hueOff val="3697979"/>
              <a:satOff val="0"/>
              <a:lumOff val="11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F8ADEC-F6E4-446B-BA95-BD3306679DC4}">
      <dsp:nvSpPr>
        <dsp:cNvPr id="0" name=""/>
        <dsp:cNvSpPr/>
      </dsp:nvSpPr>
      <dsp:spPr>
        <a:xfrm>
          <a:off x="0" y="3048486"/>
          <a:ext cx="6245265" cy="507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GB" sz="1400" kern="1200" dirty="0">
              <a:latin typeface="Univers"/>
            </a:rPr>
            <a:t>It has impact on the employees </a:t>
          </a:r>
        </a:p>
      </dsp:txBody>
      <dsp:txXfrm>
        <a:off x="0" y="3048486"/>
        <a:ext cx="6245265" cy="507626"/>
      </dsp:txXfrm>
    </dsp:sp>
    <dsp:sp modelId="{35B7750F-046E-4042-B76D-2CC4BC6AB28E}">
      <dsp:nvSpPr>
        <dsp:cNvPr id="0" name=""/>
        <dsp:cNvSpPr/>
      </dsp:nvSpPr>
      <dsp:spPr>
        <a:xfrm>
          <a:off x="0" y="3556112"/>
          <a:ext cx="6245265" cy="0"/>
        </a:xfrm>
        <a:prstGeom prst="line">
          <a:avLst/>
        </a:prstGeom>
        <a:solidFill>
          <a:schemeClr val="accent2">
            <a:hueOff val="4314309"/>
            <a:satOff val="0"/>
            <a:lumOff val="13040"/>
            <a:alphaOff val="0"/>
          </a:schemeClr>
        </a:solidFill>
        <a:ln w="12700" cap="flat" cmpd="sng" algn="ctr">
          <a:solidFill>
            <a:schemeClr val="accent2">
              <a:hueOff val="4314309"/>
              <a:satOff val="0"/>
              <a:lumOff val="1304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4C52DD-1D3D-4CAD-9329-1AF5E3EDE43B}">
      <dsp:nvSpPr>
        <dsp:cNvPr id="0" name=""/>
        <dsp:cNvSpPr/>
      </dsp:nvSpPr>
      <dsp:spPr>
        <a:xfrm>
          <a:off x="0" y="3556112"/>
          <a:ext cx="6245265" cy="507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GB" sz="1400" kern="1200" dirty="0">
              <a:latin typeface="Univers"/>
            </a:rPr>
            <a:t>Health and well-being issues </a:t>
          </a:r>
        </a:p>
      </dsp:txBody>
      <dsp:txXfrm>
        <a:off x="0" y="3556112"/>
        <a:ext cx="6245265" cy="507626"/>
      </dsp:txXfrm>
    </dsp:sp>
    <dsp:sp modelId="{DD12F894-3BBE-42A3-B178-39AD89AEFA9C}">
      <dsp:nvSpPr>
        <dsp:cNvPr id="0" name=""/>
        <dsp:cNvSpPr/>
      </dsp:nvSpPr>
      <dsp:spPr>
        <a:xfrm>
          <a:off x="0" y="4063739"/>
          <a:ext cx="6245265" cy="0"/>
        </a:xfrm>
        <a:prstGeom prst="line">
          <a:avLst/>
        </a:prstGeom>
        <a:solidFill>
          <a:schemeClr val="accent2">
            <a:hueOff val="4930638"/>
            <a:satOff val="0"/>
            <a:lumOff val="14902"/>
            <a:alphaOff val="0"/>
          </a:schemeClr>
        </a:solidFill>
        <a:ln w="12700" cap="flat" cmpd="sng" algn="ctr">
          <a:solidFill>
            <a:schemeClr val="accent2">
              <a:hueOff val="4930638"/>
              <a:satOff val="0"/>
              <a:lumOff val="14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1B846D-7FCD-478E-9ECD-A100E13B3794}">
      <dsp:nvSpPr>
        <dsp:cNvPr id="0" name=""/>
        <dsp:cNvSpPr/>
      </dsp:nvSpPr>
      <dsp:spPr>
        <a:xfrm>
          <a:off x="0" y="4063739"/>
          <a:ext cx="6245265" cy="507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GB" sz="1400" kern="1200" dirty="0">
              <a:latin typeface="Univers"/>
            </a:rPr>
            <a:t>Pressured work environments with senior managements</a:t>
          </a:r>
        </a:p>
      </dsp:txBody>
      <dsp:txXfrm>
        <a:off x="0" y="4063739"/>
        <a:ext cx="6245265" cy="507626"/>
      </dsp:txXfrm>
    </dsp:sp>
    <dsp:sp modelId="{DAC60EAB-D2B1-4203-9C6B-9A4EF3DFEF77}">
      <dsp:nvSpPr>
        <dsp:cNvPr id="0" name=""/>
        <dsp:cNvSpPr/>
      </dsp:nvSpPr>
      <dsp:spPr>
        <a:xfrm>
          <a:off x="0" y="4571365"/>
          <a:ext cx="6245265" cy="0"/>
        </a:xfrm>
        <a:prstGeom prst="line">
          <a:avLst/>
        </a:prstGeom>
        <a:solidFill>
          <a:schemeClr val="accent2">
            <a:hueOff val="5546968"/>
            <a:satOff val="0"/>
            <a:lumOff val="16765"/>
            <a:alphaOff val="0"/>
          </a:schemeClr>
        </a:solidFill>
        <a:ln w="12700" cap="flat" cmpd="sng" algn="ctr">
          <a:solidFill>
            <a:schemeClr val="accent2">
              <a:hueOff val="5546968"/>
              <a:satOff val="0"/>
              <a:lumOff val="16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09F90E-08D4-4BA8-BFC5-650F5C498DD5}">
      <dsp:nvSpPr>
        <dsp:cNvPr id="0" name=""/>
        <dsp:cNvSpPr/>
      </dsp:nvSpPr>
      <dsp:spPr>
        <a:xfrm>
          <a:off x="0" y="4571365"/>
          <a:ext cx="6245265" cy="507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GB" sz="1400" kern="1200" dirty="0">
              <a:latin typeface="Univers"/>
            </a:rPr>
            <a:t>Also, the employees could be exposed to angered customers and become stressed</a:t>
          </a:r>
        </a:p>
      </dsp:txBody>
      <dsp:txXfrm>
        <a:off x="0" y="4571365"/>
        <a:ext cx="6245265" cy="507626"/>
      </dsp:txXfrm>
    </dsp:sp>
    <dsp:sp modelId="{A796595E-6CE7-4289-88F2-2BDA40A42478}">
      <dsp:nvSpPr>
        <dsp:cNvPr id="0" name=""/>
        <dsp:cNvSpPr/>
      </dsp:nvSpPr>
      <dsp:spPr>
        <a:xfrm>
          <a:off x="0" y="5078991"/>
          <a:ext cx="6245265" cy="0"/>
        </a:xfrm>
        <a:prstGeom prst="line">
          <a:avLst/>
        </a:prstGeom>
        <a:solidFill>
          <a:schemeClr val="accent2">
            <a:hueOff val="6163298"/>
            <a:satOff val="0"/>
            <a:lumOff val="18628"/>
            <a:alphaOff val="0"/>
          </a:schemeClr>
        </a:solidFill>
        <a:ln w="12700" cap="flat" cmpd="sng" algn="ctr">
          <a:solidFill>
            <a:schemeClr val="accent2">
              <a:hueOff val="6163298"/>
              <a:satOff val="0"/>
              <a:lumOff val="1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9B544A-FBC9-4C23-9AD8-65C99BE664F6}">
      <dsp:nvSpPr>
        <dsp:cNvPr id="0" name=""/>
        <dsp:cNvSpPr/>
      </dsp:nvSpPr>
      <dsp:spPr>
        <a:xfrm>
          <a:off x="0" y="5078991"/>
          <a:ext cx="6245265" cy="507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GB" sz="1400" kern="1200" dirty="0">
              <a:latin typeface="Univers"/>
            </a:rPr>
            <a:t>Stress reduces employee performance  - thereby reducing organisational profits </a:t>
          </a:r>
          <a:endParaRPr lang="en-GB" sz="1400" kern="1200" dirty="0"/>
        </a:p>
      </dsp:txBody>
      <dsp:txXfrm>
        <a:off x="0" y="5078991"/>
        <a:ext cx="6245265" cy="5076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54848A-85E3-4F2F-9B47-D27BE63C7E48}">
      <dsp:nvSpPr>
        <dsp:cNvPr id="0" name=""/>
        <dsp:cNvSpPr/>
      </dsp:nvSpPr>
      <dsp:spPr>
        <a:xfrm>
          <a:off x="0" y="682"/>
          <a:ext cx="62452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3DD2EB-B9E6-4972-8452-DE6BB94139F0}">
      <dsp:nvSpPr>
        <dsp:cNvPr id="0" name=""/>
        <dsp:cNvSpPr/>
      </dsp:nvSpPr>
      <dsp:spPr>
        <a:xfrm>
          <a:off x="0" y="682"/>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From the Fishbone and PESTEL, we identified 4 main causes of stress</a:t>
          </a:r>
          <a:endParaRPr lang="en-US" sz="1700" kern="1200" dirty="0"/>
        </a:p>
      </dsp:txBody>
      <dsp:txXfrm>
        <a:off x="0" y="682"/>
        <a:ext cx="6245265" cy="620886"/>
      </dsp:txXfrm>
    </dsp:sp>
    <dsp:sp modelId="{396C6EC4-0F95-4693-8CA1-A3BEB2D2B0B8}">
      <dsp:nvSpPr>
        <dsp:cNvPr id="0" name=""/>
        <dsp:cNvSpPr/>
      </dsp:nvSpPr>
      <dsp:spPr>
        <a:xfrm>
          <a:off x="0" y="621569"/>
          <a:ext cx="6245265" cy="0"/>
        </a:xfrm>
        <a:prstGeom prst="line">
          <a:avLst/>
        </a:prstGeom>
        <a:solidFill>
          <a:schemeClr val="accent2">
            <a:hueOff val="770412"/>
            <a:satOff val="0"/>
            <a:lumOff val="2329"/>
            <a:alphaOff val="0"/>
          </a:schemeClr>
        </a:solidFill>
        <a:ln w="12700" cap="flat" cmpd="sng" algn="ctr">
          <a:solidFill>
            <a:schemeClr val="accent2">
              <a:hueOff val="770412"/>
              <a:satOff val="0"/>
              <a:lumOff val="23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038EF8-C725-48B2-9278-481707CECD9B}">
      <dsp:nvSpPr>
        <dsp:cNvPr id="0" name=""/>
        <dsp:cNvSpPr/>
      </dsp:nvSpPr>
      <dsp:spPr>
        <a:xfrm>
          <a:off x="0" y="621569"/>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Work</a:t>
          </a:r>
          <a:endParaRPr lang="en-US" sz="1700" kern="1200" dirty="0"/>
        </a:p>
      </dsp:txBody>
      <dsp:txXfrm>
        <a:off x="0" y="621569"/>
        <a:ext cx="6245265" cy="620886"/>
      </dsp:txXfrm>
    </dsp:sp>
    <dsp:sp modelId="{3ACCC2FD-0F58-447B-8C5E-2B2AD1D38B96}">
      <dsp:nvSpPr>
        <dsp:cNvPr id="0" name=""/>
        <dsp:cNvSpPr/>
      </dsp:nvSpPr>
      <dsp:spPr>
        <a:xfrm>
          <a:off x="0" y="1242456"/>
          <a:ext cx="6245265" cy="0"/>
        </a:xfrm>
        <a:prstGeom prst="line">
          <a:avLst/>
        </a:prstGeom>
        <a:solidFill>
          <a:schemeClr val="accent2">
            <a:hueOff val="1540825"/>
            <a:satOff val="0"/>
            <a:lumOff val="4657"/>
            <a:alphaOff val="0"/>
          </a:schemeClr>
        </a:solidFill>
        <a:ln w="12700" cap="flat" cmpd="sng" algn="ctr">
          <a:solidFill>
            <a:schemeClr val="accent2">
              <a:hueOff val="1540825"/>
              <a:satOff val="0"/>
              <a:lumOff val="46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01D1BF-E34B-4AFD-86A8-4CB7D80DBCF5}">
      <dsp:nvSpPr>
        <dsp:cNvPr id="0" name=""/>
        <dsp:cNvSpPr/>
      </dsp:nvSpPr>
      <dsp:spPr>
        <a:xfrm>
          <a:off x="0" y="1242456"/>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Money</a:t>
          </a:r>
          <a:endParaRPr lang="en-US" sz="1700" kern="1200" dirty="0"/>
        </a:p>
      </dsp:txBody>
      <dsp:txXfrm>
        <a:off x="0" y="1242456"/>
        <a:ext cx="6245265" cy="620886"/>
      </dsp:txXfrm>
    </dsp:sp>
    <dsp:sp modelId="{C2C3D9D9-1635-483D-81C1-94570449BE72}">
      <dsp:nvSpPr>
        <dsp:cNvPr id="0" name=""/>
        <dsp:cNvSpPr/>
      </dsp:nvSpPr>
      <dsp:spPr>
        <a:xfrm>
          <a:off x="0" y="1863343"/>
          <a:ext cx="6245265" cy="0"/>
        </a:xfrm>
        <a:prstGeom prst="line">
          <a:avLst/>
        </a:prstGeom>
        <a:solidFill>
          <a:schemeClr val="accent2">
            <a:hueOff val="2311237"/>
            <a:satOff val="0"/>
            <a:lumOff val="6986"/>
            <a:alphaOff val="0"/>
          </a:schemeClr>
        </a:solidFill>
        <a:ln w="12700" cap="flat" cmpd="sng" algn="ctr">
          <a:solidFill>
            <a:schemeClr val="accent2">
              <a:hueOff val="2311237"/>
              <a:satOff val="0"/>
              <a:lumOff val="698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63168F-CEE9-44F0-81C4-FDBCE339F10B}">
      <dsp:nvSpPr>
        <dsp:cNvPr id="0" name=""/>
        <dsp:cNvSpPr/>
      </dsp:nvSpPr>
      <dsp:spPr>
        <a:xfrm>
          <a:off x="0" y="1863343"/>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Health</a:t>
          </a:r>
          <a:endParaRPr lang="en-US" sz="1700" kern="1200" dirty="0"/>
        </a:p>
      </dsp:txBody>
      <dsp:txXfrm>
        <a:off x="0" y="1863343"/>
        <a:ext cx="6245265" cy="620886"/>
      </dsp:txXfrm>
    </dsp:sp>
    <dsp:sp modelId="{8D70FE91-CC1F-4497-9620-92E773E4876D}">
      <dsp:nvSpPr>
        <dsp:cNvPr id="0" name=""/>
        <dsp:cNvSpPr/>
      </dsp:nvSpPr>
      <dsp:spPr>
        <a:xfrm>
          <a:off x="0" y="2484230"/>
          <a:ext cx="6245265" cy="0"/>
        </a:xfrm>
        <a:prstGeom prst="line">
          <a:avLst/>
        </a:prstGeom>
        <a:solidFill>
          <a:schemeClr val="accent2">
            <a:hueOff val="3081649"/>
            <a:satOff val="0"/>
            <a:lumOff val="9314"/>
            <a:alphaOff val="0"/>
          </a:schemeClr>
        </a:solidFill>
        <a:ln w="12700" cap="flat" cmpd="sng" algn="ctr">
          <a:solidFill>
            <a:schemeClr val="accent2">
              <a:hueOff val="3081649"/>
              <a:satOff val="0"/>
              <a:lumOff val="9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C08A0E-586B-4257-99A6-6A3E6E23EDCD}">
      <dsp:nvSpPr>
        <dsp:cNvPr id="0" name=""/>
        <dsp:cNvSpPr/>
      </dsp:nvSpPr>
      <dsp:spPr>
        <a:xfrm>
          <a:off x="0" y="2484230"/>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Gender</a:t>
          </a:r>
          <a:endParaRPr lang="en-US" sz="1700" kern="1200" dirty="0"/>
        </a:p>
      </dsp:txBody>
      <dsp:txXfrm>
        <a:off x="0" y="2484230"/>
        <a:ext cx="6245265" cy="620886"/>
      </dsp:txXfrm>
    </dsp:sp>
    <dsp:sp modelId="{3C5FD88B-D368-4663-81E1-B61A0F7A1348}">
      <dsp:nvSpPr>
        <dsp:cNvPr id="0" name=""/>
        <dsp:cNvSpPr/>
      </dsp:nvSpPr>
      <dsp:spPr>
        <a:xfrm>
          <a:off x="0" y="3105116"/>
          <a:ext cx="6245265" cy="0"/>
        </a:xfrm>
        <a:prstGeom prst="line">
          <a:avLst/>
        </a:prstGeom>
        <a:solidFill>
          <a:schemeClr val="accent2">
            <a:hueOff val="3852061"/>
            <a:satOff val="0"/>
            <a:lumOff val="11643"/>
            <a:alphaOff val="0"/>
          </a:schemeClr>
        </a:solidFill>
        <a:ln w="12700" cap="flat" cmpd="sng" algn="ctr">
          <a:solidFill>
            <a:schemeClr val="accent2">
              <a:hueOff val="3852061"/>
              <a:satOff val="0"/>
              <a:lumOff val="116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44AB8C-4AB7-43DE-A52F-5DE372B67602}">
      <dsp:nvSpPr>
        <dsp:cNvPr id="0" name=""/>
        <dsp:cNvSpPr/>
      </dsp:nvSpPr>
      <dsp:spPr>
        <a:xfrm>
          <a:off x="0" y="3105116"/>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To address these causes, we identify 3 possible solutions</a:t>
          </a:r>
          <a:endParaRPr lang="en-US" sz="1700" kern="1200" dirty="0"/>
        </a:p>
      </dsp:txBody>
      <dsp:txXfrm>
        <a:off x="0" y="3105116"/>
        <a:ext cx="6245265" cy="620886"/>
      </dsp:txXfrm>
    </dsp:sp>
    <dsp:sp modelId="{25180720-6062-4D4C-BD36-7485D21A092F}">
      <dsp:nvSpPr>
        <dsp:cNvPr id="0" name=""/>
        <dsp:cNvSpPr/>
      </dsp:nvSpPr>
      <dsp:spPr>
        <a:xfrm>
          <a:off x="0" y="3726003"/>
          <a:ext cx="6245265" cy="0"/>
        </a:xfrm>
        <a:prstGeom prst="line">
          <a:avLst/>
        </a:prstGeom>
        <a:solidFill>
          <a:schemeClr val="accent2">
            <a:hueOff val="4622474"/>
            <a:satOff val="0"/>
            <a:lumOff val="13971"/>
            <a:alphaOff val="0"/>
          </a:schemeClr>
        </a:solidFill>
        <a:ln w="12700" cap="flat" cmpd="sng" algn="ctr">
          <a:solidFill>
            <a:schemeClr val="accent2">
              <a:hueOff val="4622474"/>
              <a:satOff val="0"/>
              <a:lumOff val="139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6BE9D5-1365-473C-A400-EEC190069347}">
      <dsp:nvSpPr>
        <dsp:cNvPr id="0" name=""/>
        <dsp:cNvSpPr/>
      </dsp:nvSpPr>
      <dsp:spPr>
        <a:xfrm>
          <a:off x="0" y="3726003"/>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Improve pay, that would help with money related problems too.</a:t>
          </a:r>
          <a:endParaRPr lang="en-US" sz="1700" kern="1200" dirty="0"/>
        </a:p>
      </dsp:txBody>
      <dsp:txXfrm>
        <a:off x="0" y="3726003"/>
        <a:ext cx="6245265" cy="620886"/>
      </dsp:txXfrm>
    </dsp:sp>
    <dsp:sp modelId="{1AF74C99-578B-45DC-A49F-AC7C9FA0728C}">
      <dsp:nvSpPr>
        <dsp:cNvPr id="0" name=""/>
        <dsp:cNvSpPr/>
      </dsp:nvSpPr>
      <dsp:spPr>
        <a:xfrm>
          <a:off x="0" y="4346890"/>
          <a:ext cx="6245265" cy="0"/>
        </a:xfrm>
        <a:prstGeom prst="line">
          <a:avLst/>
        </a:prstGeom>
        <a:solidFill>
          <a:schemeClr val="accent2">
            <a:hueOff val="5392886"/>
            <a:satOff val="0"/>
            <a:lumOff val="16300"/>
            <a:alphaOff val="0"/>
          </a:schemeClr>
        </a:solidFill>
        <a:ln w="12700" cap="flat" cmpd="sng" algn="ctr">
          <a:solidFill>
            <a:schemeClr val="accent2">
              <a:hueOff val="5392886"/>
              <a:satOff val="0"/>
              <a:lumOff val="1630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7242B2-A3CB-49BB-A5A2-F4600248E0FB}">
      <dsp:nvSpPr>
        <dsp:cNvPr id="0" name=""/>
        <dsp:cNvSpPr/>
      </dsp:nvSpPr>
      <dsp:spPr>
        <a:xfrm>
          <a:off x="0" y="4346890"/>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GB" sz="1700" kern="1200" dirty="0"/>
            <a:t>Better </a:t>
          </a:r>
          <a:r>
            <a:rPr lang="en-GB" sz="1700" kern="1200" dirty="0">
              <a:latin typeface="Univers"/>
            </a:rPr>
            <a:t>mental/physical support system within workplace.</a:t>
          </a:r>
          <a:endParaRPr lang="en-US" sz="1700" kern="1200" dirty="0"/>
        </a:p>
      </dsp:txBody>
      <dsp:txXfrm>
        <a:off x="0" y="4346890"/>
        <a:ext cx="6245265" cy="620886"/>
      </dsp:txXfrm>
    </dsp:sp>
    <dsp:sp modelId="{A9AAA56C-C25C-4C16-8A49-9A83F7CDDE45}">
      <dsp:nvSpPr>
        <dsp:cNvPr id="0" name=""/>
        <dsp:cNvSpPr/>
      </dsp:nvSpPr>
      <dsp:spPr>
        <a:xfrm>
          <a:off x="0" y="4967777"/>
          <a:ext cx="6245265" cy="0"/>
        </a:xfrm>
        <a:prstGeom prst="line">
          <a:avLst/>
        </a:prstGeom>
        <a:solidFill>
          <a:schemeClr val="accent2">
            <a:hueOff val="6163298"/>
            <a:satOff val="0"/>
            <a:lumOff val="18628"/>
            <a:alphaOff val="0"/>
          </a:schemeClr>
        </a:solidFill>
        <a:ln w="12700" cap="flat" cmpd="sng" algn="ctr">
          <a:solidFill>
            <a:schemeClr val="accent2">
              <a:hueOff val="6163298"/>
              <a:satOff val="0"/>
              <a:lumOff val="1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9146D6-AF69-4ED6-BEC7-AABEC5ACDAB3}">
      <dsp:nvSpPr>
        <dsp:cNvPr id="0" name=""/>
        <dsp:cNvSpPr/>
      </dsp:nvSpPr>
      <dsp:spPr>
        <a:xfrm>
          <a:off x="0" y="4967777"/>
          <a:ext cx="6245265" cy="62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Opportunities for a better future, get skilled and qualified staff or give extra training to make the job easier.</a:t>
          </a:r>
          <a:endParaRPr lang="en-US" sz="1700" kern="1200" dirty="0"/>
        </a:p>
      </dsp:txBody>
      <dsp:txXfrm>
        <a:off x="0" y="4967777"/>
        <a:ext cx="6245265" cy="6208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09943E-7E6B-4B0E-B187-651AF7DCDF85}">
      <dsp:nvSpPr>
        <dsp:cNvPr id="0" name=""/>
        <dsp:cNvSpPr/>
      </dsp:nvSpPr>
      <dsp:spPr>
        <a:xfrm>
          <a:off x="0" y="472336"/>
          <a:ext cx="6245265" cy="363825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4702" tIns="437388" rIns="484702" bIns="149352" numCol="1" spcCol="1270" anchor="t" anchorCtr="0">
          <a:noAutofit/>
        </a:bodyPr>
        <a:lstStyle/>
        <a:p>
          <a:pPr marL="228600" lvl="1" indent="-228600" algn="l" defTabSz="933450" rtl="0">
            <a:lnSpc>
              <a:spcPct val="90000"/>
            </a:lnSpc>
            <a:spcBef>
              <a:spcPct val="0"/>
            </a:spcBef>
            <a:spcAft>
              <a:spcPct val="15000"/>
            </a:spcAft>
            <a:buChar char="•"/>
          </a:pPr>
          <a:r>
            <a:rPr lang="en-US" sz="2100" kern="1200" dirty="0" err="1"/>
            <a:t>Analysing</a:t>
          </a:r>
          <a:r>
            <a:rPr lang="en-US" sz="2100" kern="1200" dirty="0"/>
            <a:t> the fishbone and </a:t>
          </a:r>
          <a:r>
            <a:rPr lang="en-US" sz="2100" kern="1200" dirty="0">
              <a:latin typeface="Univers"/>
            </a:rPr>
            <a:t>Pestel</a:t>
          </a:r>
          <a:r>
            <a:rPr lang="en-US" sz="2100" kern="1200" dirty="0"/>
            <a:t> analysis also the P.M.I decision making tool</a:t>
          </a:r>
          <a:r>
            <a:rPr lang="en-US" sz="2100" kern="1200" dirty="0">
              <a:latin typeface="Univers"/>
            </a:rPr>
            <a:t>,</a:t>
          </a:r>
          <a:r>
            <a:rPr lang="en-US" sz="2100" kern="1200" dirty="0"/>
            <a:t> the best decision is determined by which solution had the most positive outcome.</a:t>
          </a:r>
          <a:r>
            <a:rPr lang="en-US" sz="2100" kern="1200" dirty="0">
              <a:latin typeface="Univers"/>
            </a:rPr>
            <a:t> </a:t>
          </a:r>
          <a:endParaRPr lang="en-US" sz="2100" kern="1200" dirty="0"/>
        </a:p>
        <a:p>
          <a:pPr marL="228600" lvl="1" indent="-228600" algn="l" defTabSz="933450" rtl="0">
            <a:lnSpc>
              <a:spcPct val="90000"/>
            </a:lnSpc>
            <a:spcBef>
              <a:spcPct val="0"/>
            </a:spcBef>
            <a:spcAft>
              <a:spcPct val="15000"/>
            </a:spcAft>
            <a:buChar char="•"/>
          </a:pPr>
          <a:r>
            <a:rPr lang="en-US" sz="2100" kern="1200" dirty="0">
              <a:latin typeface="Univers"/>
            </a:rPr>
            <a:t>After the P.M.I  analysis the decision that enhanced was there were more opportunities for the organization and employees to give extra staff training to help overcome this problem.</a:t>
          </a:r>
        </a:p>
      </dsp:txBody>
      <dsp:txXfrm>
        <a:off x="0" y="472336"/>
        <a:ext cx="6245265" cy="3638250"/>
      </dsp:txXfrm>
    </dsp:sp>
    <dsp:sp modelId="{F82E8C20-E2B0-4309-B1B5-14F07C3126ED}">
      <dsp:nvSpPr>
        <dsp:cNvPr id="0" name=""/>
        <dsp:cNvSpPr/>
      </dsp:nvSpPr>
      <dsp:spPr>
        <a:xfrm>
          <a:off x="312263" y="162376"/>
          <a:ext cx="4371685" cy="6199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239" tIns="0" rIns="165239" bIns="0" numCol="1" spcCol="1270" anchor="ctr" anchorCtr="0">
          <a:noAutofit/>
        </a:bodyPr>
        <a:lstStyle/>
        <a:p>
          <a:pPr marL="0" lvl="0" indent="0" algn="l" defTabSz="933450">
            <a:lnSpc>
              <a:spcPct val="90000"/>
            </a:lnSpc>
            <a:spcBef>
              <a:spcPct val="0"/>
            </a:spcBef>
            <a:spcAft>
              <a:spcPct val="35000"/>
            </a:spcAft>
            <a:buNone/>
          </a:pPr>
          <a:r>
            <a:rPr lang="en-US" sz="2100" kern="1200" err="1"/>
            <a:t>Analysing</a:t>
          </a:r>
          <a:endParaRPr lang="en-US" sz="2100" kern="1200"/>
        </a:p>
      </dsp:txBody>
      <dsp:txXfrm>
        <a:off x="342525" y="192638"/>
        <a:ext cx="4311161" cy="559396"/>
      </dsp:txXfrm>
    </dsp:sp>
    <dsp:sp modelId="{E5A8217D-D28B-4D24-86BD-77B774A85FA3}">
      <dsp:nvSpPr>
        <dsp:cNvPr id="0" name=""/>
        <dsp:cNvSpPr/>
      </dsp:nvSpPr>
      <dsp:spPr>
        <a:xfrm>
          <a:off x="0" y="4533946"/>
          <a:ext cx="6245265" cy="893025"/>
        </a:xfrm>
        <a:prstGeom prst="rect">
          <a:avLst/>
        </a:prstGeom>
        <a:solidFill>
          <a:schemeClr val="lt1">
            <a:alpha val="90000"/>
            <a:hueOff val="0"/>
            <a:satOff val="0"/>
            <a:lumOff val="0"/>
            <a:alphaOff val="0"/>
          </a:schemeClr>
        </a:solidFill>
        <a:ln w="12700" cap="flat" cmpd="sng" algn="ctr">
          <a:solidFill>
            <a:schemeClr val="accent2">
              <a:hueOff val="6163298"/>
              <a:satOff val="0"/>
              <a:lumOff val="186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4702" tIns="437388" rIns="484702" bIns="149352" numCol="1" spcCol="1270" anchor="t" anchorCtr="0">
          <a:noAutofit/>
        </a:bodyPr>
        <a:lstStyle/>
        <a:p>
          <a:pPr marL="228600" lvl="1" indent="-228600" algn="l" defTabSz="933450">
            <a:lnSpc>
              <a:spcPct val="90000"/>
            </a:lnSpc>
            <a:spcBef>
              <a:spcPct val="0"/>
            </a:spcBef>
            <a:spcAft>
              <a:spcPct val="15000"/>
            </a:spcAft>
            <a:buChar char="•"/>
          </a:pPr>
          <a:r>
            <a:rPr lang="en-US" sz="2100" kern="1200" dirty="0"/>
            <a:t>Looking at the statistics and facts </a:t>
          </a:r>
        </a:p>
      </dsp:txBody>
      <dsp:txXfrm>
        <a:off x="0" y="4533946"/>
        <a:ext cx="6245265" cy="893025"/>
      </dsp:txXfrm>
    </dsp:sp>
    <dsp:sp modelId="{605D85F7-B287-407E-B551-8A543723B8F1}">
      <dsp:nvSpPr>
        <dsp:cNvPr id="0" name=""/>
        <dsp:cNvSpPr/>
      </dsp:nvSpPr>
      <dsp:spPr>
        <a:xfrm>
          <a:off x="312263" y="4223986"/>
          <a:ext cx="4371685" cy="619920"/>
        </a:xfrm>
        <a:prstGeom prst="roundRect">
          <a:avLst/>
        </a:prstGeom>
        <a:solidFill>
          <a:schemeClr val="accent2">
            <a:hueOff val="6163298"/>
            <a:satOff val="0"/>
            <a:lumOff val="1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239" tIns="0" rIns="165239" bIns="0" numCol="1" spcCol="1270" anchor="ctr" anchorCtr="0">
          <a:noAutofit/>
        </a:bodyPr>
        <a:lstStyle/>
        <a:p>
          <a:pPr marL="0" lvl="0" indent="0" algn="l" defTabSz="933450">
            <a:lnSpc>
              <a:spcPct val="90000"/>
            </a:lnSpc>
            <a:spcBef>
              <a:spcPct val="0"/>
            </a:spcBef>
            <a:spcAft>
              <a:spcPct val="35000"/>
            </a:spcAft>
            <a:buNone/>
          </a:pPr>
          <a:r>
            <a:rPr lang="en-US" sz="2100" kern="1200" dirty="0"/>
            <a:t>Looking</a:t>
          </a:r>
        </a:p>
      </dsp:txBody>
      <dsp:txXfrm>
        <a:off x="342525" y="4254248"/>
        <a:ext cx="4311161" cy="55939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11/7/2021</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998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11/7/2021</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21897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11/7/2021</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17291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11/7/2021</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7199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11/7/2021</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5010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11/7/2021</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10604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11/7/2021</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7471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11/7/2021</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94310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11/7/2021</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9679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11/7/2021</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55496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11/7/2021</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4588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11/7/2021</a:t>
            </a:fld>
            <a:endParaRPr lang="en-US"/>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3912787498"/>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4" name="Straight Connector 76">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75" name="Rectangle 78">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0" y="698643"/>
            <a:ext cx="5243394" cy="2225532"/>
          </a:xfrm>
        </p:spPr>
        <p:txBody>
          <a:bodyPr vert="horz" lIns="91440" tIns="45720" rIns="91440" bIns="45720" rtlCol="0" anchor="t">
            <a:normAutofit/>
          </a:bodyPr>
          <a:lstStyle/>
          <a:p>
            <a:r>
              <a:rPr lang="en-US" sz="3800" kern="1200">
                <a:solidFill>
                  <a:schemeClr val="tx1"/>
                </a:solidFill>
                <a:latin typeface="+mj-lt"/>
                <a:ea typeface="+mj-ea"/>
                <a:cs typeface="+mj-cs"/>
              </a:rPr>
              <a:t>Presentation on</a:t>
            </a:r>
            <a:br>
              <a:rPr lang="en-US" sz="3800" kern="1200">
                <a:solidFill>
                  <a:schemeClr val="tx1"/>
                </a:solidFill>
                <a:latin typeface="+mj-lt"/>
                <a:ea typeface="+mj-ea"/>
                <a:cs typeface="+mj-cs"/>
              </a:rPr>
            </a:br>
            <a:r>
              <a:rPr lang="en-US" sz="3800" kern="1200">
                <a:solidFill>
                  <a:schemeClr val="tx1"/>
                </a:solidFill>
                <a:latin typeface="+mj-lt"/>
                <a:ea typeface="+mj-ea"/>
                <a:cs typeface="+mj-cs"/>
              </a:rPr>
              <a:t> problems of stress in the u.k</a:t>
            </a:r>
          </a:p>
        </p:txBody>
      </p:sp>
      <p:cxnSp>
        <p:nvCxnSpPr>
          <p:cNvPr id="76" name="Straight Connector 8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73056"/>
            <a:ext cx="0" cy="6476066"/>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7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5948"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4"/>
          </a:solidFill>
          <a:ln w="603" cap="flat">
            <a:noFill/>
            <a:prstDash val="solid"/>
            <a:miter/>
          </a:ln>
        </p:spPr>
        <p:txBody>
          <a:bodyPr rtlCol="0" anchor="ctr"/>
          <a:lstStyle/>
          <a:p>
            <a:endParaRPr lang="en-US"/>
          </a:p>
        </p:txBody>
      </p:sp>
      <p:sp>
        <p:nvSpPr>
          <p:cNvPr id="80"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4728"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solidFill>
          <a:ln w="422" cap="flat">
            <a:noFill/>
            <a:prstDash val="solid"/>
            <a:miter/>
          </a:ln>
        </p:spPr>
        <p:txBody>
          <a:bodyPr rtlCol="0" anchor="ctr"/>
          <a:lstStyle/>
          <a:p>
            <a:endParaRPr lang="en-US"/>
          </a:p>
        </p:txBody>
      </p:sp>
      <p:sp>
        <p:nvSpPr>
          <p:cNvPr id="8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0408"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4"/>
          </a:solidFill>
          <a:ln w="610" cap="flat">
            <a:noFill/>
            <a:prstDash val="solid"/>
            <a:miter/>
          </a:ln>
        </p:spPr>
        <p:txBody>
          <a:bodyPr rtlCol="0" anchor="ctr"/>
          <a:lstStyle/>
          <a:p>
            <a:endParaRPr lang="en-US"/>
          </a:p>
        </p:txBody>
      </p:sp>
      <p:pic>
        <p:nvPicPr>
          <p:cNvPr id="4" name="Picture 3" descr="Many question marks on black background">
            <a:extLst>
              <a:ext uri="{FF2B5EF4-FFF2-40B4-BE49-F238E27FC236}">
                <a16:creationId xmlns:a16="http://schemas.microsoft.com/office/drawing/2014/main" id="{D911E2F2-7E8D-4D41-B1CF-D9F4615CE029}"/>
              </a:ext>
            </a:extLst>
          </p:cNvPr>
          <p:cNvPicPr>
            <a:picLocks noChangeAspect="1"/>
          </p:cNvPicPr>
          <p:nvPr/>
        </p:nvPicPr>
        <p:blipFill rotWithShape="1">
          <a:blip r:embed="rId2"/>
          <a:srcRect t="7787"/>
          <a:stretch/>
        </p:blipFill>
        <p:spPr>
          <a:xfrm>
            <a:off x="838200" y="3025837"/>
            <a:ext cx="5243391" cy="2949404"/>
          </a:xfrm>
          <a:prstGeom prst="rect">
            <a:avLst/>
          </a:prstGeom>
        </p:spPr>
      </p:pic>
      <p:sp>
        <p:nvSpPr>
          <p:cNvPr id="3" name="Subtitle 2"/>
          <p:cNvSpPr>
            <a:spLocks noGrp="1"/>
          </p:cNvSpPr>
          <p:nvPr>
            <p:ph type="subTitle" idx="1"/>
          </p:nvPr>
        </p:nvSpPr>
        <p:spPr>
          <a:xfrm>
            <a:off x="7229042" y="879355"/>
            <a:ext cx="4124758" cy="5120755"/>
          </a:xfrm>
        </p:spPr>
        <p:txBody>
          <a:bodyPr vert="horz" lIns="91440" tIns="45720" rIns="91440" bIns="45720" rtlCol="0" anchor="ctr">
            <a:normAutofit/>
          </a:bodyPr>
          <a:lstStyle/>
          <a:p>
            <a:pPr indent="-228600">
              <a:buFont typeface="Arial" panose="020B0604020202020204" pitchFamily="34" charset="0"/>
              <a:buChar char="•"/>
            </a:pPr>
            <a:r>
              <a:rPr lang="en-US" sz="1800"/>
              <a:t>By Achia khan (2026002)</a:t>
            </a:r>
          </a:p>
          <a:p>
            <a:pPr indent="-228600">
              <a:buFont typeface="Arial" panose="020B0604020202020204" pitchFamily="34" charset="0"/>
              <a:buChar char="•"/>
            </a:pPr>
            <a:r>
              <a:rPr lang="en-US" sz="1800"/>
              <a:t>BMSW 4004 </a:t>
            </a:r>
          </a:p>
          <a:p>
            <a:pPr indent="-228600">
              <a:buFont typeface="Arial" panose="020B0604020202020204" pitchFamily="34" charset="0"/>
              <a:buChar char="•"/>
            </a:pPr>
            <a:r>
              <a:rPr lang="en-US" sz="1800"/>
              <a:t>Lecturer: Chijioke Uba</a:t>
            </a:r>
          </a:p>
          <a:p>
            <a:pPr indent="-228600">
              <a:buFont typeface="Arial" panose="020B0604020202020204" pitchFamily="34" charset="0"/>
              <a:buChar char="•"/>
            </a:pPr>
            <a:r>
              <a:rPr lang="en-US" sz="1800"/>
              <a:t>Module: Problem Solving and Decision Making</a:t>
            </a:r>
          </a:p>
          <a:p>
            <a:pPr indent="-228600">
              <a:buFont typeface="Arial" panose="020B0604020202020204" pitchFamily="34" charset="0"/>
              <a:buChar char="•"/>
            </a:pPr>
            <a:endParaRPr lang="en-US" sz="1800"/>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C2F3FA5-967E-44C6-8961-F8093392A24C}"/>
              </a:ext>
            </a:extLst>
          </p:cNvPr>
          <p:cNvSpPr>
            <a:spLocks noGrp="1"/>
          </p:cNvSpPr>
          <p:nvPr>
            <p:ph type="title"/>
          </p:nvPr>
        </p:nvSpPr>
        <p:spPr>
          <a:xfrm>
            <a:off x="479394" y="1070800"/>
            <a:ext cx="3939688" cy="5583126"/>
          </a:xfrm>
        </p:spPr>
        <p:txBody>
          <a:bodyPr>
            <a:normAutofit/>
          </a:bodyPr>
          <a:lstStyle/>
          <a:p>
            <a:pPr algn="r"/>
            <a:r>
              <a:rPr lang="en-GB" sz="3400"/>
              <a:t>Nature and Impact of stress on employees and their organisations in the U.K.</a:t>
            </a:r>
          </a:p>
        </p:txBody>
      </p:sp>
      <p:cxnSp>
        <p:nvCxnSpPr>
          <p:cNvPr id="35" name="Straight Connector 3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C5E1D3E-EDFB-407F-97E1-12B079BA5B68}"/>
              </a:ext>
            </a:extLst>
          </p:cNvPr>
          <p:cNvGraphicFramePr>
            <a:graphicFrameLocks noGrp="1"/>
          </p:cNvGraphicFramePr>
          <p:nvPr>
            <p:ph idx="1"/>
            <p:extLst>
              <p:ext uri="{D42A27DB-BD31-4B8C-83A1-F6EECF244321}">
                <p14:modId xmlns:p14="http://schemas.microsoft.com/office/powerpoint/2010/main" val="2326313973"/>
              </p:ext>
            </p:extLst>
          </p:nvPr>
        </p:nvGraphicFramePr>
        <p:xfrm>
          <a:off x="5118431" y="981735"/>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7734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25A64C-FC5F-4847-94D6-57C7D82D3C5D}"/>
              </a:ext>
            </a:extLst>
          </p:cNvPr>
          <p:cNvSpPr>
            <a:spLocks noGrp="1"/>
          </p:cNvSpPr>
          <p:nvPr>
            <p:ph type="title"/>
          </p:nvPr>
        </p:nvSpPr>
        <p:spPr>
          <a:xfrm>
            <a:off x="1188069" y="381935"/>
            <a:ext cx="4008583" cy="5974414"/>
          </a:xfrm>
        </p:spPr>
        <p:txBody>
          <a:bodyPr anchor="ctr">
            <a:normAutofit/>
          </a:bodyPr>
          <a:lstStyle/>
          <a:p>
            <a:r>
              <a:rPr lang="en-GB" sz="5600">
                <a:solidFill>
                  <a:schemeClr val="bg1"/>
                </a:solidFill>
              </a:rPr>
              <a:t>Analysing the causes of stress among UK employees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bg1"/>
          </a:solid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bg1"/>
          </a:solidFill>
          <a:ln w="516"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bg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06AA663C-3A36-4B82-855A-C38DFB7A866C}"/>
              </a:ext>
            </a:extLst>
          </p:cNvPr>
          <p:cNvSpPr>
            <a:spLocks noGrp="1"/>
          </p:cNvSpPr>
          <p:nvPr>
            <p:ph idx="1"/>
          </p:nvPr>
        </p:nvSpPr>
        <p:spPr>
          <a:xfrm>
            <a:off x="6096000" y="381935"/>
            <a:ext cx="4986955" cy="5974415"/>
          </a:xfrm>
        </p:spPr>
        <p:txBody>
          <a:bodyPr vert="horz" lIns="91440" tIns="45720" rIns="91440" bIns="45720" rtlCol="0" anchor="ctr">
            <a:normAutofit/>
          </a:bodyPr>
          <a:lstStyle/>
          <a:p>
            <a:r>
              <a:rPr lang="en-GB" sz="1800"/>
              <a:t>To understand and solve the problem, we must identify the causes</a:t>
            </a:r>
          </a:p>
          <a:p>
            <a:r>
              <a:rPr lang="en-GB" sz="1800"/>
              <a:t>A Fishbone Diagram is used to identify the cause of the problem</a:t>
            </a:r>
          </a:p>
          <a:p>
            <a:r>
              <a:rPr lang="en-GB" sz="1800"/>
              <a:t>The Fishbone is discussed in the next slide</a:t>
            </a:r>
          </a:p>
          <a:p>
            <a:r>
              <a:rPr lang="en-GB" sz="1800"/>
              <a:t>Following by how Pestel analysis is discussed and to identify possible solutions</a:t>
            </a:r>
          </a:p>
          <a:p>
            <a:r>
              <a:rPr lang="en-GB" sz="1800"/>
              <a:t>Then we need to determine the best cause of action to be taken</a:t>
            </a:r>
          </a:p>
          <a:p>
            <a:r>
              <a:rPr lang="en-GB" sz="1800"/>
              <a:t>To make the decision the P.M.I decision making tool has been used</a:t>
            </a:r>
          </a:p>
          <a:p>
            <a:endParaRPr lang="en-GB" sz="1800"/>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3411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6" name="Rectangle 110">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5A7DBC53-5FB9-4520-9300-833B7D67E80E}"/>
              </a:ext>
            </a:extLst>
          </p:cNvPr>
          <p:cNvSpPr>
            <a:spLocks noGrp="1"/>
          </p:cNvSpPr>
          <p:nvPr>
            <p:ph type="title"/>
          </p:nvPr>
        </p:nvSpPr>
        <p:spPr>
          <a:xfrm>
            <a:off x="598118" y="-375500"/>
            <a:ext cx="6155988" cy="1182927"/>
          </a:xfrm>
        </p:spPr>
        <p:txBody>
          <a:bodyPr vert="horz" lIns="91440" tIns="45720" rIns="91440" bIns="45720" rtlCol="0" anchor="b">
            <a:normAutofit/>
          </a:bodyPr>
          <a:lstStyle/>
          <a:p>
            <a:r>
              <a:rPr lang="en-US" sz="4200" b="1" i="0" kern="1200" cap="all" baseline="0">
                <a:latin typeface="+mj-lt"/>
                <a:ea typeface="+mj-ea"/>
                <a:cs typeface="+mj-cs"/>
              </a:rPr>
              <a:t>Fishbone analysis </a:t>
            </a:r>
          </a:p>
        </p:txBody>
      </p:sp>
      <p:cxnSp>
        <p:nvCxnSpPr>
          <p:cNvPr id="118" name="Straight Connector 112">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pic>
        <p:nvPicPr>
          <p:cNvPr id="9" name="Content Placeholder 8">
            <a:extLst>
              <a:ext uri="{FF2B5EF4-FFF2-40B4-BE49-F238E27FC236}">
                <a16:creationId xmlns:a16="http://schemas.microsoft.com/office/drawing/2014/main" id="{60E3C95A-3174-4AD7-8D57-BED2B4217EF0}"/>
              </a:ext>
            </a:extLst>
          </p:cNvPr>
          <p:cNvPicPr>
            <a:picLocks noChangeAspect="1"/>
          </p:cNvPicPr>
          <p:nvPr/>
        </p:nvPicPr>
        <p:blipFill>
          <a:blip r:embed="rId2"/>
          <a:stretch>
            <a:fillRect/>
          </a:stretch>
        </p:blipFill>
        <p:spPr>
          <a:xfrm>
            <a:off x="474570" y="709006"/>
            <a:ext cx="10135008" cy="5987777"/>
          </a:xfrm>
          <a:prstGeom prst="rect">
            <a:avLst/>
          </a:prstGeom>
        </p:spPr>
      </p:pic>
      <p:sp>
        <p:nvSpPr>
          <p:cNvPr id="121"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22"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cxnSp>
        <p:nvCxnSpPr>
          <p:cNvPr id="2" name="Straight Arrow Connector 1">
            <a:extLst>
              <a:ext uri="{FF2B5EF4-FFF2-40B4-BE49-F238E27FC236}">
                <a16:creationId xmlns:a16="http://schemas.microsoft.com/office/drawing/2014/main" id="{9469D405-4CDD-4BE5-8F42-6BFB565EBBBF}"/>
              </a:ext>
            </a:extLst>
          </p:cNvPr>
          <p:cNvCxnSpPr/>
          <p:nvPr/>
        </p:nvCxnSpPr>
        <p:spPr>
          <a:xfrm>
            <a:off x="6834849" y="1669648"/>
            <a:ext cx="1861595" cy="2199189"/>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Arrow Connector 2">
            <a:extLst>
              <a:ext uri="{FF2B5EF4-FFF2-40B4-BE49-F238E27FC236}">
                <a16:creationId xmlns:a16="http://schemas.microsoft.com/office/drawing/2014/main" id="{6EFE019A-335B-49CA-BD47-2DF7BB9DCD36}"/>
              </a:ext>
            </a:extLst>
          </p:cNvPr>
          <p:cNvCxnSpPr/>
          <p:nvPr/>
        </p:nvCxnSpPr>
        <p:spPr>
          <a:xfrm flipH="1">
            <a:off x="6225370" y="3847738"/>
            <a:ext cx="1659037" cy="221848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3281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6" name="Straight Connector 28">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27" name="Rectangle 30">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32">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2E1EB3C-E000-4817-A1AB-BD773B255917}"/>
              </a:ext>
            </a:extLst>
          </p:cNvPr>
          <p:cNvSpPr>
            <a:spLocks noGrp="1"/>
          </p:cNvSpPr>
          <p:nvPr>
            <p:ph type="title"/>
          </p:nvPr>
        </p:nvSpPr>
        <p:spPr>
          <a:xfrm>
            <a:off x="1188069" y="381935"/>
            <a:ext cx="4008583" cy="5974414"/>
          </a:xfrm>
        </p:spPr>
        <p:txBody>
          <a:bodyPr vert="horz" lIns="91440" tIns="45720" rIns="91440" bIns="45720" rtlCol="0" anchor="ctr">
            <a:normAutofit/>
          </a:bodyPr>
          <a:lstStyle/>
          <a:p>
            <a:r>
              <a:rPr lang="en-US" sz="5000" kern="1200">
                <a:solidFill>
                  <a:schemeClr val="bg1"/>
                </a:solidFill>
                <a:latin typeface="+mj-lt"/>
                <a:ea typeface="+mj-ea"/>
                <a:cs typeface="+mj-cs"/>
              </a:rPr>
              <a:t> Pestel analysis</a:t>
            </a:r>
            <a:br>
              <a:rPr lang="en-US" sz="5000" kern="1200">
                <a:solidFill>
                  <a:schemeClr val="bg1"/>
                </a:solidFill>
                <a:latin typeface="+mj-lt"/>
                <a:ea typeface="+mj-ea"/>
                <a:cs typeface="+mj-cs"/>
              </a:rPr>
            </a:br>
            <a:r>
              <a:rPr lang="en-US" sz="5000" kern="1200">
                <a:solidFill>
                  <a:schemeClr val="bg1"/>
                </a:solidFill>
                <a:latin typeface="+mj-lt"/>
                <a:ea typeface="+mj-ea"/>
                <a:cs typeface="+mj-cs"/>
              </a:rPr>
              <a:t>(Only the PESTEL factors linked to stress are discussed)</a:t>
            </a:r>
          </a:p>
        </p:txBody>
      </p:sp>
      <p:sp>
        <p:nvSpPr>
          <p:cNvPr id="30"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bg1"/>
          </a:solidFill>
          <a:ln w="776" cap="flat">
            <a:noFill/>
            <a:prstDash val="solid"/>
            <a:miter/>
          </a:ln>
        </p:spPr>
        <p:txBody>
          <a:bodyPr rtlCol="0" anchor="ctr"/>
          <a:lstStyle/>
          <a:p>
            <a:endParaRPr lang="en-US"/>
          </a:p>
        </p:txBody>
      </p:sp>
      <p:sp>
        <p:nvSpPr>
          <p:cNvPr id="32"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bg1"/>
          </a:solidFill>
          <a:ln w="516" cap="flat">
            <a:noFill/>
            <a:prstDash val="solid"/>
            <a:miter/>
          </a:ln>
        </p:spPr>
        <p:txBody>
          <a:bodyPr rtlCol="0" anchor="ctr"/>
          <a:lstStyle/>
          <a:p>
            <a:endParaRPr lang="en-US"/>
          </a:p>
        </p:txBody>
      </p:sp>
      <p:sp>
        <p:nvSpPr>
          <p:cNvPr id="3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bg1"/>
          </a:solidFill>
          <a:ln w="751" cap="flat">
            <a:no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C972026A-1B6C-4A7B-A81A-25ABA6664272}"/>
              </a:ext>
            </a:extLst>
          </p:cNvPr>
          <p:cNvSpPr>
            <a:spLocks noGrp="1"/>
          </p:cNvSpPr>
          <p:nvPr>
            <p:ph sz="quarter" idx="4"/>
          </p:nvPr>
        </p:nvSpPr>
        <p:spPr>
          <a:xfrm>
            <a:off x="6096000" y="381935"/>
            <a:ext cx="4986955" cy="5974415"/>
          </a:xfrm>
        </p:spPr>
        <p:txBody>
          <a:bodyPr vert="horz" lIns="91440" tIns="45720" rIns="91440" bIns="45720" rtlCol="0" anchor="ctr">
            <a:normAutofit/>
          </a:bodyPr>
          <a:lstStyle/>
          <a:p>
            <a:r>
              <a:rPr lang="en-US" sz="1800" dirty="0"/>
              <a:t>Political – it may relate to certain jobs (labor law).</a:t>
            </a:r>
          </a:p>
          <a:p>
            <a:r>
              <a:rPr lang="en-US" sz="1800" dirty="0"/>
              <a:t>Economic - financial stress, pressure at work may affect stress and health issues which affect economic growth. Health care expenditures.</a:t>
            </a:r>
          </a:p>
          <a:p>
            <a:r>
              <a:rPr lang="en-US" sz="1800" dirty="0"/>
              <a:t>Social/cultural factors - age related younger generation feel more stressed than baby boomers, and people from different cultural background and gender. </a:t>
            </a:r>
          </a:p>
          <a:p>
            <a:r>
              <a:rPr lang="en-US" sz="1800" dirty="0"/>
              <a:t>Well-being and mental health issues are major contributions to work life. Issues arising in someone's home/private life can have an effect on performance with one's job role.</a:t>
            </a:r>
          </a:p>
          <a:p>
            <a:endParaRPr lang="en-US" sz="1800"/>
          </a:p>
          <a:p>
            <a:r>
              <a:rPr lang="en-US" sz="1800" dirty="0"/>
              <a:t>Legal- government legislation.</a:t>
            </a:r>
          </a:p>
          <a:p>
            <a:endParaRPr lang="en-US" sz="1800"/>
          </a:p>
        </p:txBody>
      </p:sp>
      <p:cxnSp>
        <p:nvCxnSpPr>
          <p:cNvPr id="41" name="Straight Connector 4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7787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3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E15E1949-FD11-4464-BFFE-0859A6A27016}"/>
              </a:ext>
            </a:extLst>
          </p:cNvPr>
          <p:cNvSpPr>
            <a:spLocks noGrp="1"/>
          </p:cNvSpPr>
          <p:nvPr>
            <p:ph type="title"/>
          </p:nvPr>
        </p:nvSpPr>
        <p:spPr>
          <a:xfrm>
            <a:off x="479394" y="1070800"/>
            <a:ext cx="3939688" cy="5583126"/>
          </a:xfrm>
        </p:spPr>
        <p:txBody>
          <a:bodyPr>
            <a:normAutofit/>
          </a:bodyPr>
          <a:lstStyle/>
          <a:p>
            <a:pPr algn="r"/>
            <a:r>
              <a:rPr lang="en-GB" sz="5600"/>
              <a:t>Identifying possible solutions</a:t>
            </a:r>
          </a:p>
        </p:txBody>
      </p:sp>
      <p:cxnSp>
        <p:nvCxnSpPr>
          <p:cNvPr id="30" name="Straight Connector 3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0" name="Content Placeholder 2">
            <a:extLst>
              <a:ext uri="{FF2B5EF4-FFF2-40B4-BE49-F238E27FC236}">
                <a16:creationId xmlns:a16="http://schemas.microsoft.com/office/drawing/2014/main" id="{EFB89DC8-2A5E-4C7D-A7C3-ECEB9692B4C9}"/>
              </a:ext>
            </a:extLst>
          </p:cNvPr>
          <p:cNvGraphicFramePr>
            <a:graphicFrameLocks noGrp="1"/>
          </p:cNvGraphicFramePr>
          <p:nvPr>
            <p:ph idx="1"/>
            <p:extLst>
              <p:ext uri="{D42A27DB-BD31-4B8C-83A1-F6EECF244321}">
                <p14:modId xmlns:p14="http://schemas.microsoft.com/office/powerpoint/2010/main" val="159462985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8793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32">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724DDBA7-5D02-4775-BA8C-265A4F6F8459}"/>
              </a:ext>
            </a:extLst>
          </p:cNvPr>
          <p:cNvSpPr>
            <a:spLocks noGrp="1"/>
          </p:cNvSpPr>
          <p:nvPr>
            <p:ph type="title"/>
          </p:nvPr>
        </p:nvSpPr>
        <p:spPr>
          <a:xfrm>
            <a:off x="956953" y="355229"/>
            <a:ext cx="9723484" cy="1355251"/>
          </a:xfrm>
        </p:spPr>
        <p:txBody>
          <a:bodyPr>
            <a:normAutofit/>
          </a:bodyPr>
          <a:lstStyle/>
          <a:p>
            <a:r>
              <a:rPr lang="en-GB"/>
              <a:t>P.M.I - Decision making tool</a:t>
            </a:r>
            <a:br>
              <a:rPr lang="en-GB"/>
            </a:br>
            <a:r>
              <a:rPr lang="en-GB" sz="2400"/>
              <a:t>Improve pay, that would help money problems</a:t>
            </a:r>
          </a:p>
        </p:txBody>
      </p:sp>
      <p:cxnSp>
        <p:nvCxnSpPr>
          <p:cNvPr id="46" name="Straight Connector 3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47"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4"/>
          </a:solidFill>
          <a:ln w="603" cap="flat">
            <a:noFill/>
            <a:prstDash val="solid"/>
            <a:miter/>
          </a:ln>
        </p:spPr>
        <p:txBody>
          <a:bodyPr rtlCol="0" anchor="ctr"/>
          <a:lstStyle/>
          <a:p>
            <a:endParaRPr lang="en-US"/>
          </a:p>
        </p:txBody>
      </p:sp>
      <p:sp>
        <p:nvSpPr>
          <p:cNvPr id="48"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solidFill>
          <a:ln w="422" cap="flat">
            <a:noFill/>
            <a:prstDash val="solid"/>
            <a:miter/>
          </a:ln>
        </p:spPr>
        <p:txBody>
          <a:bodyPr rtlCol="0" anchor="ctr"/>
          <a:lstStyle/>
          <a:p>
            <a:endParaRPr lang="en-US"/>
          </a:p>
        </p:txBody>
      </p:sp>
      <p:sp>
        <p:nvSpPr>
          <p:cNvPr id="49"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4"/>
          </a:solidFill>
          <a:ln w="610" cap="flat">
            <a:noFill/>
            <a:prstDash val="solid"/>
            <a:miter/>
          </a:ln>
        </p:spPr>
        <p:txBody>
          <a:bodyPr rtlCol="0" anchor="ctr"/>
          <a:lstStyle/>
          <a:p>
            <a:endParaRPr lang="en-US"/>
          </a:p>
        </p:txBody>
      </p:sp>
      <p:graphicFrame>
        <p:nvGraphicFramePr>
          <p:cNvPr id="8" name="Content Placeholder 7">
            <a:extLst>
              <a:ext uri="{FF2B5EF4-FFF2-40B4-BE49-F238E27FC236}">
                <a16:creationId xmlns:a16="http://schemas.microsoft.com/office/drawing/2014/main" id="{0B20C814-FA86-476F-A48B-3DCD45663EF3}"/>
              </a:ext>
            </a:extLst>
          </p:cNvPr>
          <p:cNvGraphicFramePr>
            <a:graphicFrameLocks noGrp="1"/>
          </p:cNvGraphicFramePr>
          <p:nvPr>
            <p:ph idx="1"/>
            <p:extLst>
              <p:ext uri="{D42A27DB-BD31-4B8C-83A1-F6EECF244321}">
                <p14:modId xmlns:p14="http://schemas.microsoft.com/office/powerpoint/2010/main" val="776692807"/>
              </p:ext>
            </p:extLst>
          </p:nvPr>
        </p:nvGraphicFramePr>
        <p:xfrm>
          <a:off x="838200" y="2201391"/>
          <a:ext cx="10515601" cy="389252"/>
        </p:xfrm>
        <a:graphic>
          <a:graphicData uri="http://schemas.openxmlformats.org/drawingml/2006/table">
            <a:tbl>
              <a:tblPr firstRow="1" firstCol="1" bandRow="1">
                <a:noFill/>
                <a:tableStyleId>{5C22544A-7EE6-4342-B048-85BDC9FD1C3A}</a:tableStyleId>
              </a:tblPr>
              <a:tblGrid>
                <a:gridCol w="2758319">
                  <a:extLst>
                    <a:ext uri="{9D8B030D-6E8A-4147-A177-3AD203B41FA5}">
                      <a16:colId xmlns:a16="http://schemas.microsoft.com/office/drawing/2014/main" val="1957211528"/>
                    </a:ext>
                  </a:extLst>
                </a:gridCol>
                <a:gridCol w="3180993">
                  <a:extLst>
                    <a:ext uri="{9D8B030D-6E8A-4147-A177-3AD203B41FA5}">
                      <a16:colId xmlns:a16="http://schemas.microsoft.com/office/drawing/2014/main" val="280962061"/>
                    </a:ext>
                  </a:extLst>
                </a:gridCol>
                <a:gridCol w="4576289">
                  <a:extLst>
                    <a:ext uri="{9D8B030D-6E8A-4147-A177-3AD203B41FA5}">
                      <a16:colId xmlns:a16="http://schemas.microsoft.com/office/drawing/2014/main" val="1257307149"/>
                    </a:ext>
                  </a:extLst>
                </a:gridCol>
              </a:tblGrid>
              <a:tr h="389252">
                <a:tc>
                  <a:txBody>
                    <a:bodyPr/>
                    <a:lstStyle/>
                    <a:p>
                      <a:endParaRPr lang="en-GB" sz="1200" b="1" cap="none" spc="0">
                        <a:solidFill>
                          <a:schemeClr val="tx1"/>
                        </a:solidFill>
                        <a:effectLst/>
                      </a:endParaRPr>
                    </a:p>
                  </a:txBody>
                  <a:tcPr marL="57556" marR="57556" marT="0" marB="87566">
                    <a:lnL w="12700" cap="flat" cmpd="sng" algn="ctr">
                      <a:noFill/>
                      <a:prstDash val="solid"/>
                    </a:lnL>
                    <a:lnR w="12700" cmpd="sng">
                      <a:noFill/>
                      <a:prstDash val="solid"/>
                    </a:lnR>
                    <a:lnT w="12700" cmpd="sng">
                      <a:noFill/>
                      <a:prstDash val="solid"/>
                    </a:lnT>
                    <a:lnB w="12700" cap="flat" cmpd="sng" algn="ctr">
                      <a:noFill/>
                      <a:prstDash val="solid"/>
                    </a:lnB>
                    <a:noFill/>
                  </a:tcPr>
                </a:tc>
                <a:tc>
                  <a:txBody>
                    <a:bodyPr/>
                    <a:lstStyle/>
                    <a:p>
                      <a:endParaRPr lang="en-GB" sz="1500" cap="none" spc="0">
                        <a:solidFill>
                          <a:schemeClr val="tx1"/>
                        </a:solidFill>
                        <a:effectLst/>
                      </a:endParaRPr>
                    </a:p>
                  </a:txBody>
                  <a:tcPr marL="57556" marR="57556" marT="0" marB="87566">
                    <a:lnL w="12700" cmpd="sng">
                      <a:noFill/>
                      <a:prstDash val="solid"/>
                    </a:lnL>
                    <a:lnR w="12700" cmpd="sng">
                      <a:noFill/>
                      <a:prstDash val="solid"/>
                    </a:lnR>
                    <a:lnT w="12700" cmpd="sng">
                      <a:noFill/>
                      <a:prstDash val="solid"/>
                    </a:lnT>
                    <a:lnB w="12700" cap="flat" cmpd="sng" algn="ctr">
                      <a:noFill/>
                      <a:prstDash val="solid"/>
                    </a:lnB>
                    <a:noFill/>
                  </a:tcPr>
                </a:tc>
                <a:tc>
                  <a:txBody>
                    <a:bodyPr/>
                    <a:lstStyle/>
                    <a:p>
                      <a:endParaRPr lang="en-GB" sz="1500" cap="none" spc="0">
                        <a:solidFill>
                          <a:schemeClr val="tx1"/>
                        </a:solidFill>
                        <a:effectLst/>
                      </a:endParaRPr>
                    </a:p>
                  </a:txBody>
                  <a:tcPr marL="57556" marR="57556" marT="0" marB="87566">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1433760132"/>
                  </a:ext>
                </a:extLst>
              </a:tr>
            </a:tbl>
          </a:graphicData>
        </a:graphic>
      </p:graphicFrame>
      <p:graphicFrame>
        <p:nvGraphicFramePr>
          <p:cNvPr id="3" name="Table 3">
            <a:extLst>
              <a:ext uri="{FF2B5EF4-FFF2-40B4-BE49-F238E27FC236}">
                <a16:creationId xmlns:a16="http://schemas.microsoft.com/office/drawing/2014/main" id="{CB74E35F-791F-4104-B840-6520920CF177}"/>
              </a:ext>
            </a:extLst>
          </p:cNvPr>
          <p:cNvGraphicFramePr>
            <a:graphicFrameLocks noGrp="1"/>
          </p:cNvGraphicFramePr>
          <p:nvPr>
            <p:extLst>
              <p:ext uri="{D42A27DB-BD31-4B8C-83A1-F6EECF244321}">
                <p14:modId xmlns:p14="http://schemas.microsoft.com/office/powerpoint/2010/main" val="2716416488"/>
              </p:ext>
            </p:extLst>
          </p:nvPr>
        </p:nvGraphicFramePr>
        <p:xfrm>
          <a:off x="1316181" y="1969324"/>
          <a:ext cx="8854452" cy="4401048"/>
        </p:xfrm>
        <a:graphic>
          <a:graphicData uri="http://schemas.openxmlformats.org/drawingml/2006/table">
            <a:tbl>
              <a:tblPr firstRow="1" bandRow="1">
                <a:tableStyleId>{073A0DAA-6AF3-43AB-8588-CEC1D06C72B9}</a:tableStyleId>
              </a:tblPr>
              <a:tblGrid>
                <a:gridCol w="2951484">
                  <a:extLst>
                    <a:ext uri="{9D8B030D-6E8A-4147-A177-3AD203B41FA5}">
                      <a16:colId xmlns:a16="http://schemas.microsoft.com/office/drawing/2014/main" val="2544506655"/>
                    </a:ext>
                  </a:extLst>
                </a:gridCol>
                <a:gridCol w="2951484">
                  <a:extLst>
                    <a:ext uri="{9D8B030D-6E8A-4147-A177-3AD203B41FA5}">
                      <a16:colId xmlns:a16="http://schemas.microsoft.com/office/drawing/2014/main" val="2954874296"/>
                    </a:ext>
                  </a:extLst>
                </a:gridCol>
                <a:gridCol w="2951484">
                  <a:extLst>
                    <a:ext uri="{9D8B030D-6E8A-4147-A177-3AD203B41FA5}">
                      <a16:colId xmlns:a16="http://schemas.microsoft.com/office/drawing/2014/main" val="1696515812"/>
                    </a:ext>
                  </a:extLst>
                </a:gridCol>
              </a:tblGrid>
              <a:tr h="557090">
                <a:tc>
                  <a:txBody>
                    <a:bodyPr/>
                    <a:lstStyle/>
                    <a:p>
                      <a:r>
                        <a:rPr lang="en-GB" dirty="0"/>
                        <a:t>Plus </a:t>
                      </a:r>
                    </a:p>
                  </a:txBody>
                  <a:tcPr/>
                </a:tc>
                <a:tc>
                  <a:txBody>
                    <a:bodyPr/>
                    <a:lstStyle/>
                    <a:p>
                      <a:r>
                        <a:rPr lang="en-GB" dirty="0"/>
                        <a:t>Minus</a:t>
                      </a:r>
                    </a:p>
                    <a:p>
                      <a:pPr lvl="0">
                        <a:buNone/>
                      </a:pPr>
                      <a:endParaRPr lang="en-GB"/>
                    </a:p>
                  </a:txBody>
                  <a:tcPr/>
                </a:tc>
                <a:tc>
                  <a:txBody>
                    <a:bodyPr/>
                    <a:lstStyle/>
                    <a:p>
                      <a:r>
                        <a:rPr lang="en-GB" dirty="0"/>
                        <a:t>Interest</a:t>
                      </a:r>
                    </a:p>
                    <a:p>
                      <a:pPr lvl="0">
                        <a:buNone/>
                      </a:pPr>
                      <a:endParaRPr lang="en-GB"/>
                    </a:p>
                  </a:txBody>
                  <a:tcPr/>
                </a:tc>
                <a:extLst>
                  <a:ext uri="{0D108BD9-81ED-4DB2-BD59-A6C34878D82A}">
                    <a16:rowId xmlns:a16="http://schemas.microsoft.com/office/drawing/2014/main" val="205286720"/>
                  </a:ext>
                </a:extLst>
              </a:tr>
              <a:tr h="801429">
                <a:tc>
                  <a:txBody>
                    <a:bodyPr/>
                    <a:lstStyle/>
                    <a:p>
                      <a:r>
                        <a:rPr lang="en-GB" dirty="0"/>
                        <a:t>More money means better satisfied employees</a:t>
                      </a:r>
                    </a:p>
                  </a:txBody>
                  <a:tcPr/>
                </a:tc>
                <a:tc>
                  <a:txBody>
                    <a:bodyPr/>
                    <a:lstStyle/>
                    <a:p>
                      <a:r>
                        <a:rPr lang="en-GB" dirty="0"/>
                        <a:t>Spending too  much</a:t>
                      </a:r>
                    </a:p>
                  </a:txBody>
                  <a:tcPr/>
                </a:tc>
                <a:tc>
                  <a:txBody>
                    <a:bodyPr/>
                    <a:lstStyle/>
                    <a:p>
                      <a:r>
                        <a:rPr lang="en-GB" dirty="0"/>
                        <a:t>Releases financial difficulties</a:t>
                      </a:r>
                    </a:p>
                  </a:txBody>
                  <a:tcPr/>
                </a:tc>
                <a:extLst>
                  <a:ext uri="{0D108BD9-81ED-4DB2-BD59-A6C34878D82A}">
                    <a16:rowId xmlns:a16="http://schemas.microsoft.com/office/drawing/2014/main" val="2106894375"/>
                  </a:ext>
                </a:extLst>
              </a:tr>
              <a:tr h="1045766">
                <a:tc>
                  <a:txBody>
                    <a:bodyPr/>
                    <a:lstStyle/>
                    <a:p>
                      <a:r>
                        <a:rPr lang="en-GB" dirty="0"/>
                        <a:t>Better lifestyle</a:t>
                      </a:r>
                    </a:p>
                  </a:txBody>
                  <a:tcPr/>
                </a:tc>
                <a:tc>
                  <a:txBody>
                    <a:bodyPr/>
                    <a:lstStyle/>
                    <a:p>
                      <a:r>
                        <a:rPr lang="en-GB" dirty="0"/>
                        <a:t>You do not save what you have</a:t>
                      </a:r>
                    </a:p>
                  </a:txBody>
                  <a:tcPr/>
                </a:tc>
                <a:tc>
                  <a:txBody>
                    <a:bodyPr/>
                    <a:lstStyle/>
                    <a:p>
                      <a:r>
                        <a:rPr lang="en-GB" dirty="0"/>
                        <a:t>Your company would be in a better position and not be impacted with financial set-backs</a:t>
                      </a:r>
                    </a:p>
                  </a:txBody>
                  <a:tcPr/>
                </a:tc>
                <a:extLst>
                  <a:ext uri="{0D108BD9-81ED-4DB2-BD59-A6C34878D82A}">
                    <a16:rowId xmlns:a16="http://schemas.microsoft.com/office/drawing/2014/main" val="2602948734"/>
                  </a:ext>
                </a:extLst>
              </a:tr>
              <a:tr h="1035993">
                <a:tc>
                  <a:txBody>
                    <a:bodyPr/>
                    <a:lstStyle/>
                    <a:p>
                      <a:r>
                        <a:rPr lang="en-GB" dirty="0"/>
                        <a:t>It gives employers and employees more flexibility</a:t>
                      </a:r>
                    </a:p>
                  </a:txBody>
                  <a:tcPr/>
                </a:tc>
                <a:tc>
                  <a:txBody>
                    <a:bodyPr/>
                    <a:lstStyle/>
                    <a:p>
                      <a:r>
                        <a:rPr lang="en-GB" dirty="0"/>
                        <a:t>Increased wages would mean the organisation has to charge more for the goods</a:t>
                      </a:r>
                    </a:p>
                  </a:txBody>
                  <a:tcPr/>
                </a:tc>
                <a:tc>
                  <a:txBody>
                    <a:bodyPr/>
                    <a:lstStyle/>
                    <a:p>
                      <a:endParaRPr lang="en-GB"/>
                    </a:p>
                  </a:txBody>
                  <a:tcPr/>
                </a:tc>
                <a:extLst>
                  <a:ext uri="{0D108BD9-81ED-4DB2-BD59-A6C34878D82A}">
                    <a16:rowId xmlns:a16="http://schemas.microsoft.com/office/drawing/2014/main" val="2418853386"/>
                  </a:ext>
                </a:extLst>
              </a:tr>
              <a:tr h="469128">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45188677"/>
                  </a:ext>
                </a:extLst>
              </a:tr>
            </a:tbl>
          </a:graphicData>
        </a:graphic>
      </p:graphicFrame>
    </p:spTree>
    <p:extLst>
      <p:ext uri="{BB962C8B-B14F-4D97-AF65-F5344CB8AC3E}">
        <p14:creationId xmlns:p14="http://schemas.microsoft.com/office/powerpoint/2010/main" val="2256943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5135C-2633-426D-8BA5-2547FEEE58F7}"/>
              </a:ext>
            </a:extLst>
          </p:cNvPr>
          <p:cNvSpPr>
            <a:spLocks noGrp="1"/>
          </p:cNvSpPr>
          <p:nvPr>
            <p:ph type="title"/>
          </p:nvPr>
        </p:nvSpPr>
        <p:spPr>
          <a:xfrm>
            <a:off x="768927" y="355229"/>
            <a:ext cx="10515600" cy="1325563"/>
          </a:xfrm>
        </p:spPr>
        <p:txBody>
          <a:bodyPr>
            <a:normAutofit/>
          </a:bodyPr>
          <a:lstStyle/>
          <a:p>
            <a:pPr>
              <a:lnSpc>
                <a:spcPct val="100000"/>
              </a:lnSpc>
              <a:spcBef>
                <a:spcPts val="0"/>
              </a:spcBef>
            </a:pPr>
            <a:r>
              <a:rPr lang="en-GB" sz="2400" dirty="0">
                <a:ea typeface="+mj-lt"/>
                <a:cs typeface="+mj-lt"/>
              </a:rPr>
              <a:t>Better mental/physical support system within work-place.</a:t>
            </a:r>
            <a:endParaRPr lang="en-US" sz="2400" dirty="0">
              <a:ea typeface="+mj-lt"/>
              <a:cs typeface="+mj-lt"/>
            </a:endParaRPr>
          </a:p>
          <a:p>
            <a:endParaRPr lang="en-GB"/>
          </a:p>
        </p:txBody>
      </p:sp>
      <p:graphicFrame>
        <p:nvGraphicFramePr>
          <p:cNvPr id="7" name="Table 7">
            <a:extLst>
              <a:ext uri="{FF2B5EF4-FFF2-40B4-BE49-F238E27FC236}">
                <a16:creationId xmlns:a16="http://schemas.microsoft.com/office/drawing/2014/main" id="{9A439EFA-8BCC-4ADC-B704-A53B826549AC}"/>
              </a:ext>
            </a:extLst>
          </p:cNvPr>
          <p:cNvGraphicFramePr>
            <a:graphicFrameLocks noGrp="1"/>
          </p:cNvGraphicFramePr>
          <p:nvPr>
            <p:ph idx="1"/>
            <p:extLst>
              <p:ext uri="{D42A27DB-BD31-4B8C-83A1-F6EECF244321}">
                <p14:modId xmlns:p14="http://schemas.microsoft.com/office/powerpoint/2010/main" val="628594523"/>
              </p:ext>
            </p:extLst>
          </p:nvPr>
        </p:nvGraphicFramePr>
        <p:xfrm>
          <a:off x="838200" y="1825625"/>
          <a:ext cx="10134582" cy="3421117"/>
        </p:xfrm>
        <a:graphic>
          <a:graphicData uri="http://schemas.openxmlformats.org/drawingml/2006/table">
            <a:tbl>
              <a:tblPr firstRow="1" bandRow="1">
                <a:tableStyleId>{073A0DAA-6AF3-43AB-8588-CEC1D06C72B9}</a:tableStyleId>
              </a:tblPr>
              <a:tblGrid>
                <a:gridCol w="3378194">
                  <a:extLst>
                    <a:ext uri="{9D8B030D-6E8A-4147-A177-3AD203B41FA5}">
                      <a16:colId xmlns:a16="http://schemas.microsoft.com/office/drawing/2014/main" val="1260560002"/>
                    </a:ext>
                  </a:extLst>
                </a:gridCol>
                <a:gridCol w="3378194">
                  <a:extLst>
                    <a:ext uri="{9D8B030D-6E8A-4147-A177-3AD203B41FA5}">
                      <a16:colId xmlns:a16="http://schemas.microsoft.com/office/drawing/2014/main" val="3618052959"/>
                    </a:ext>
                  </a:extLst>
                </a:gridCol>
                <a:gridCol w="3378194">
                  <a:extLst>
                    <a:ext uri="{9D8B030D-6E8A-4147-A177-3AD203B41FA5}">
                      <a16:colId xmlns:a16="http://schemas.microsoft.com/office/drawing/2014/main" val="4068885246"/>
                    </a:ext>
                  </a:extLst>
                </a:gridCol>
              </a:tblGrid>
              <a:tr h="737488">
                <a:tc>
                  <a:txBody>
                    <a:bodyPr/>
                    <a:lstStyle/>
                    <a:p>
                      <a:r>
                        <a:rPr lang="en-GB"/>
                        <a:t>Plus</a:t>
                      </a:r>
                    </a:p>
                    <a:p>
                      <a:pPr lvl="0">
                        <a:buNone/>
                      </a:pPr>
                      <a:endParaRPr lang="en-GB"/>
                    </a:p>
                  </a:txBody>
                  <a:tcPr/>
                </a:tc>
                <a:tc>
                  <a:txBody>
                    <a:bodyPr/>
                    <a:lstStyle/>
                    <a:p>
                      <a:r>
                        <a:rPr lang="en-GB"/>
                        <a:t>Minus</a:t>
                      </a:r>
                    </a:p>
                    <a:p>
                      <a:pPr lvl="0">
                        <a:buNone/>
                      </a:pPr>
                      <a:endParaRPr lang="en-GB"/>
                    </a:p>
                  </a:txBody>
                  <a:tcPr/>
                </a:tc>
                <a:tc>
                  <a:txBody>
                    <a:bodyPr/>
                    <a:lstStyle/>
                    <a:p>
                      <a:r>
                        <a:rPr lang="en-GB"/>
                        <a:t>Interest</a:t>
                      </a:r>
                    </a:p>
                    <a:p>
                      <a:pPr lvl="0">
                        <a:buNone/>
                      </a:pPr>
                      <a:endParaRPr lang="en-GB"/>
                    </a:p>
                  </a:txBody>
                  <a:tcPr/>
                </a:tc>
                <a:extLst>
                  <a:ext uri="{0D108BD9-81ED-4DB2-BD59-A6C34878D82A}">
                    <a16:rowId xmlns:a16="http://schemas.microsoft.com/office/drawing/2014/main" val="3453153964"/>
                  </a:ext>
                </a:extLst>
              </a:tr>
              <a:tr h="747455">
                <a:tc>
                  <a:txBody>
                    <a:bodyPr/>
                    <a:lstStyle/>
                    <a:p>
                      <a:r>
                        <a:rPr lang="en-GB"/>
                        <a:t>Healthy lifestyle exercise </a:t>
                      </a:r>
                    </a:p>
                  </a:txBody>
                  <a:tcPr/>
                </a:tc>
                <a:tc>
                  <a:txBody>
                    <a:bodyPr/>
                    <a:lstStyle/>
                    <a:p>
                      <a:r>
                        <a:rPr lang="en-GB"/>
                        <a:t>Health problems </a:t>
                      </a:r>
                    </a:p>
                  </a:txBody>
                  <a:tcPr/>
                </a:tc>
                <a:tc>
                  <a:txBody>
                    <a:bodyPr/>
                    <a:lstStyle/>
                    <a:p>
                      <a:r>
                        <a:rPr lang="en-GB"/>
                        <a:t>Feeling mentally better and more active</a:t>
                      </a:r>
                    </a:p>
                  </a:txBody>
                  <a:tcPr/>
                </a:tc>
                <a:extLst>
                  <a:ext uri="{0D108BD9-81ED-4DB2-BD59-A6C34878D82A}">
                    <a16:rowId xmlns:a16="http://schemas.microsoft.com/office/drawing/2014/main" val="989407613"/>
                  </a:ext>
                </a:extLst>
              </a:tr>
              <a:tr h="747455">
                <a:tc>
                  <a:txBody>
                    <a:bodyPr/>
                    <a:lstStyle/>
                    <a:p>
                      <a:r>
                        <a:rPr lang="en-GB"/>
                        <a:t>A productive, successful workplace</a:t>
                      </a:r>
                    </a:p>
                    <a:p>
                      <a:pPr lvl="0">
                        <a:buNone/>
                      </a:pPr>
                      <a:endParaRPr lang="en-GB"/>
                    </a:p>
                    <a:p>
                      <a:pPr lvl="0">
                        <a:buNone/>
                      </a:pPr>
                      <a:endParaRPr lang="en-GB"/>
                    </a:p>
                  </a:txBody>
                  <a:tcPr/>
                </a:tc>
                <a:tc>
                  <a:txBody>
                    <a:bodyPr/>
                    <a:lstStyle/>
                    <a:p>
                      <a:r>
                        <a:rPr lang="en-GB"/>
                        <a:t>Stress related problems</a:t>
                      </a:r>
                    </a:p>
                    <a:p>
                      <a:pPr lvl="0">
                        <a:buNone/>
                      </a:pPr>
                      <a:endParaRPr lang="en-GB"/>
                    </a:p>
                    <a:p>
                      <a:pPr lvl="0">
                        <a:buNone/>
                      </a:pPr>
                      <a:endParaRPr lang="en-GB"/>
                    </a:p>
                  </a:txBody>
                  <a:tcPr/>
                </a:tc>
                <a:tc>
                  <a:txBody>
                    <a:bodyPr/>
                    <a:lstStyle/>
                    <a:p>
                      <a:r>
                        <a:rPr lang="en-GB"/>
                        <a:t>Improve work service</a:t>
                      </a:r>
                    </a:p>
                    <a:p>
                      <a:pPr lvl="0">
                        <a:buNone/>
                      </a:pPr>
                      <a:endParaRPr lang="en-GB"/>
                    </a:p>
                  </a:txBody>
                  <a:tcPr/>
                </a:tc>
                <a:extLst>
                  <a:ext uri="{0D108BD9-81ED-4DB2-BD59-A6C34878D82A}">
                    <a16:rowId xmlns:a16="http://schemas.microsoft.com/office/drawing/2014/main" val="3840658863"/>
                  </a:ext>
                </a:extLst>
              </a:tr>
              <a:tr h="747454">
                <a:tc>
                  <a:txBody>
                    <a:bodyPr/>
                    <a:lstStyle/>
                    <a:p>
                      <a:pPr lvl="0">
                        <a:buNone/>
                      </a:pPr>
                      <a:r>
                        <a:rPr lang="en-GB"/>
                        <a:t>Better mental health leads to better performance</a:t>
                      </a:r>
                    </a:p>
                  </a:txBody>
                  <a:tcPr/>
                </a:tc>
                <a:tc>
                  <a:txBody>
                    <a:bodyPr/>
                    <a:lstStyle/>
                    <a:p>
                      <a:pPr lvl="0">
                        <a:buNone/>
                      </a:pPr>
                      <a:endParaRPr lang="en-GB"/>
                    </a:p>
                  </a:txBody>
                  <a:tcPr/>
                </a:tc>
                <a:tc>
                  <a:txBody>
                    <a:bodyPr/>
                    <a:lstStyle/>
                    <a:p>
                      <a:pPr lvl="0">
                        <a:buNone/>
                      </a:pPr>
                      <a:endParaRPr lang="en-GB"/>
                    </a:p>
                  </a:txBody>
                  <a:tcPr/>
                </a:tc>
                <a:extLst>
                  <a:ext uri="{0D108BD9-81ED-4DB2-BD59-A6C34878D82A}">
                    <a16:rowId xmlns:a16="http://schemas.microsoft.com/office/drawing/2014/main" val="3481609477"/>
                  </a:ext>
                </a:extLst>
              </a:tr>
            </a:tbl>
          </a:graphicData>
        </a:graphic>
      </p:graphicFrame>
    </p:spTree>
    <p:extLst>
      <p:ext uri="{BB962C8B-B14F-4D97-AF65-F5344CB8AC3E}">
        <p14:creationId xmlns:p14="http://schemas.microsoft.com/office/powerpoint/2010/main" val="928210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236CF-C743-4F4C-9652-532CB12CCC31}"/>
              </a:ext>
            </a:extLst>
          </p:cNvPr>
          <p:cNvSpPr>
            <a:spLocks noGrp="1"/>
          </p:cNvSpPr>
          <p:nvPr>
            <p:ph type="title"/>
          </p:nvPr>
        </p:nvSpPr>
        <p:spPr/>
        <p:txBody>
          <a:bodyPr/>
          <a:lstStyle/>
          <a:p>
            <a:r>
              <a:rPr lang="en-GB" sz="2400"/>
              <a:t>Extra staff training</a:t>
            </a:r>
            <a:br>
              <a:rPr lang="en-GB" sz="2400"/>
            </a:br>
            <a:r>
              <a:rPr lang="en-GB" sz="2400"/>
              <a:t>to make the job easier</a:t>
            </a:r>
          </a:p>
        </p:txBody>
      </p:sp>
      <p:graphicFrame>
        <p:nvGraphicFramePr>
          <p:cNvPr id="4" name="Table 4">
            <a:extLst>
              <a:ext uri="{FF2B5EF4-FFF2-40B4-BE49-F238E27FC236}">
                <a16:creationId xmlns:a16="http://schemas.microsoft.com/office/drawing/2014/main" id="{DCE306FF-08E9-4640-90F5-740E0CA5E76A}"/>
              </a:ext>
            </a:extLst>
          </p:cNvPr>
          <p:cNvGraphicFramePr>
            <a:graphicFrameLocks noGrp="1"/>
          </p:cNvGraphicFramePr>
          <p:nvPr>
            <p:ph idx="1"/>
            <p:extLst>
              <p:ext uri="{D42A27DB-BD31-4B8C-83A1-F6EECF244321}">
                <p14:modId xmlns:p14="http://schemas.microsoft.com/office/powerpoint/2010/main" val="768531956"/>
              </p:ext>
            </p:extLst>
          </p:nvPr>
        </p:nvGraphicFramePr>
        <p:xfrm>
          <a:off x="838200" y="1825625"/>
          <a:ext cx="10515600" cy="4668520"/>
        </p:xfrm>
        <a:graphic>
          <a:graphicData uri="http://schemas.openxmlformats.org/drawingml/2006/table">
            <a:tbl>
              <a:tblPr firstRow="1" bandRow="1">
                <a:tableStyleId>{073A0DAA-6AF3-43AB-8588-CEC1D06C72B9}</a:tableStyleId>
              </a:tblPr>
              <a:tblGrid>
                <a:gridCol w="3505200">
                  <a:extLst>
                    <a:ext uri="{9D8B030D-6E8A-4147-A177-3AD203B41FA5}">
                      <a16:colId xmlns:a16="http://schemas.microsoft.com/office/drawing/2014/main" val="2731283006"/>
                    </a:ext>
                  </a:extLst>
                </a:gridCol>
                <a:gridCol w="3505200">
                  <a:extLst>
                    <a:ext uri="{9D8B030D-6E8A-4147-A177-3AD203B41FA5}">
                      <a16:colId xmlns:a16="http://schemas.microsoft.com/office/drawing/2014/main" val="1011108779"/>
                    </a:ext>
                  </a:extLst>
                </a:gridCol>
                <a:gridCol w="3505200">
                  <a:extLst>
                    <a:ext uri="{9D8B030D-6E8A-4147-A177-3AD203B41FA5}">
                      <a16:colId xmlns:a16="http://schemas.microsoft.com/office/drawing/2014/main" val="4024721300"/>
                    </a:ext>
                  </a:extLst>
                </a:gridCol>
              </a:tblGrid>
              <a:tr h="370840">
                <a:tc>
                  <a:txBody>
                    <a:bodyPr/>
                    <a:lstStyle/>
                    <a:p>
                      <a:r>
                        <a:rPr lang="en-GB" dirty="0"/>
                        <a:t>Plus </a:t>
                      </a:r>
                    </a:p>
                  </a:txBody>
                  <a:tcPr/>
                </a:tc>
                <a:tc>
                  <a:txBody>
                    <a:bodyPr/>
                    <a:lstStyle/>
                    <a:p>
                      <a:r>
                        <a:rPr lang="en-GB" dirty="0"/>
                        <a:t>Minus</a:t>
                      </a:r>
                    </a:p>
                    <a:p>
                      <a:pPr lvl="0">
                        <a:buNone/>
                      </a:pPr>
                      <a:endParaRPr lang="en-GB"/>
                    </a:p>
                  </a:txBody>
                  <a:tcPr/>
                </a:tc>
                <a:tc>
                  <a:txBody>
                    <a:bodyPr/>
                    <a:lstStyle/>
                    <a:p>
                      <a:r>
                        <a:rPr lang="en-GB" dirty="0"/>
                        <a:t>Interest</a:t>
                      </a:r>
                    </a:p>
                    <a:p>
                      <a:pPr lvl="0">
                        <a:buNone/>
                      </a:pPr>
                      <a:endParaRPr lang="en-GB"/>
                    </a:p>
                  </a:txBody>
                  <a:tcPr/>
                </a:tc>
                <a:extLst>
                  <a:ext uri="{0D108BD9-81ED-4DB2-BD59-A6C34878D82A}">
                    <a16:rowId xmlns:a16="http://schemas.microsoft.com/office/drawing/2014/main" val="2521854411"/>
                  </a:ext>
                </a:extLst>
              </a:tr>
              <a:tr h="370840">
                <a:tc>
                  <a:txBody>
                    <a:bodyPr/>
                    <a:lstStyle/>
                    <a:p>
                      <a:r>
                        <a:rPr lang="en-GB" dirty="0"/>
                        <a:t>Helps develop skills for people </a:t>
                      </a:r>
                    </a:p>
                  </a:txBody>
                  <a:tcPr/>
                </a:tc>
                <a:tc>
                  <a:txBody>
                    <a:bodyPr/>
                    <a:lstStyle/>
                    <a:p>
                      <a:r>
                        <a:rPr lang="en-GB" dirty="0"/>
                        <a:t>Time consuming </a:t>
                      </a:r>
                    </a:p>
                  </a:txBody>
                  <a:tcPr/>
                </a:tc>
                <a:tc>
                  <a:txBody>
                    <a:bodyPr/>
                    <a:lstStyle/>
                    <a:p>
                      <a:r>
                        <a:rPr lang="en-GB" dirty="0"/>
                        <a:t>Increase productivity </a:t>
                      </a:r>
                    </a:p>
                  </a:txBody>
                  <a:tcPr/>
                </a:tc>
                <a:extLst>
                  <a:ext uri="{0D108BD9-81ED-4DB2-BD59-A6C34878D82A}">
                    <a16:rowId xmlns:a16="http://schemas.microsoft.com/office/drawing/2014/main" val="1176446692"/>
                  </a:ext>
                </a:extLst>
              </a:tr>
              <a:tr h="370840">
                <a:tc>
                  <a:txBody>
                    <a:bodyPr/>
                    <a:lstStyle/>
                    <a:p>
                      <a:r>
                        <a:rPr lang="en-GB" dirty="0"/>
                        <a:t>More opportunities for work</a:t>
                      </a:r>
                    </a:p>
                  </a:txBody>
                  <a:tcPr/>
                </a:tc>
                <a:tc>
                  <a:txBody>
                    <a:bodyPr/>
                    <a:lstStyle/>
                    <a:p>
                      <a:r>
                        <a:rPr lang="en-GB" dirty="0"/>
                        <a:t>Different abilities</a:t>
                      </a:r>
                    </a:p>
                  </a:txBody>
                  <a:tcPr/>
                </a:tc>
                <a:tc>
                  <a:txBody>
                    <a:bodyPr/>
                    <a:lstStyle/>
                    <a:p>
                      <a:r>
                        <a:rPr lang="en-GB" dirty="0"/>
                        <a:t>Enhancing the performance of staff as well as building up the organisation</a:t>
                      </a:r>
                    </a:p>
                  </a:txBody>
                  <a:tcPr/>
                </a:tc>
                <a:extLst>
                  <a:ext uri="{0D108BD9-81ED-4DB2-BD59-A6C34878D82A}">
                    <a16:rowId xmlns:a16="http://schemas.microsoft.com/office/drawing/2014/main" val="685712069"/>
                  </a:ext>
                </a:extLst>
              </a:tr>
              <a:tr h="370840">
                <a:tc>
                  <a:txBody>
                    <a:bodyPr/>
                    <a:lstStyle/>
                    <a:p>
                      <a:r>
                        <a:rPr lang="en-GB" dirty="0"/>
                        <a:t>Creating a diversity different skilled people</a:t>
                      </a:r>
                    </a:p>
                  </a:txBody>
                  <a:tcPr/>
                </a:tc>
                <a:tc>
                  <a:txBody>
                    <a:bodyPr/>
                    <a:lstStyle/>
                    <a:p>
                      <a:r>
                        <a:rPr lang="en-GB" dirty="0"/>
                        <a:t>Learning at a slow and quicker pace</a:t>
                      </a:r>
                    </a:p>
                  </a:txBody>
                  <a:tcPr/>
                </a:tc>
                <a:tc>
                  <a:txBody>
                    <a:bodyPr/>
                    <a:lstStyle/>
                    <a:p>
                      <a:endParaRPr lang="en-GB"/>
                    </a:p>
                  </a:txBody>
                  <a:tcPr/>
                </a:tc>
                <a:extLst>
                  <a:ext uri="{0D108BD9-81ED-4DB2-BD59-A6C34878D82A}">
                    <a16:rowId xmlns:a16="http://schemas.microsoft.com/office/drawing/2014/main" val="1006461295"/>
                  </a:ext>
                </a:extLst>
              </a:tr>
              <a:tr h="370840">
                <a:tc>
                  <a:txBody>
                    <a:bodyPr/>
                    <a:lstStyle/>
                    <a:p>
                      <a:r>
                        <a:rPr lang="en-GB" dirty="0"/>
                        <a:t>Training specific areas </a:t>
                      </a:r>
                    </a:p>
                  </a:txBody>
                  <a:tcPr/>
                </a:tc>
                <a:tc>
                  <a:txBody>
                    <a:bodyPr/>
                    <a:lstStyle/>
                    <a:p>
                      <a:r>
                        <a:rPr lang="en-GB" dirty="0"/>
                        <a:t>Increased stress</a:t>
                      </a:r>
                    </a:p>
                  </a:txBody>
                  <a:tcPr/>
                </a:tc>
                <a:tc>
                  <a:txBody>
                    <a:bodyPr/>
                    <a:lstStyle/>
                    <a:p>
                      <a:endParaRPr lang="en-GB"/>
                    </a:p>
                  </a:txBody>
                  <a:tcPr/>
                </a:tc>
                <a:extLst>
                  <a:ext uri="{0D108BD9-81ED-4DB2-BD59-A6C34878D82A}">
                    <a16:rowId xmlns:a16="http://schemas.microsoft.com/office/drawing/2014/main" val="3391301610"/>
                  </a:ext>
                </a:extLst>
              </a:tr>
              <a:tr h="370840">
                <a:tc>
                  <a:txBody>
                    <a:bodyPr/>
                    <a:lstStyle/>
                    <a:p>
                      <a:r>
                        <a:rPr lang="en-GB" dirty="0"/>
                        <a:t>Able to find weaknesses and strengths</a:t>
                      </a:r>
                    </a:p>
                    <a:p>
                      <a:pPr lvl="0">
                        <a:buNone/>
                      </a:pPr>
                      <a:endParaRPr lang="en-GB"/>
                    </a:p>
                    <a:p>
                      <a:pPr lvl="0">
                        <a:buNone/>
                      </a:pPr>
                      <a:r>
                        <a:rPr lang="en-GB" dirty="0"/>
                        <a:t>Quality and performance is gained</a:t>
                      </a:r>
                    </a:p>
                  </a:txBody>
                  <a:tcPr/>
                </a:tc>
                <a:tc>
                  <a:txBody>
                    <a:bodyPr/>
                    <a:lstStyle/>
                    <a:p>
                      <a:r>
                        <a:rPr lang="en-GB" dirty="0"/>
                        <a:t>Loss of interest</a:t>
                      </a:r>
                    </a:p>
                  </a:txBody>
                  <a:tcPr/>
                </a:tc>
                <a:tc>
                  <a:txBody>
                    <a:bodyPr/>
                    <a:lstStyle/>
                    <a:p>
                      <a:endParaRPr lang="en-GB"/>
                    </a:p>
                  </a:txBody>
                  <a:tcPr/>
                </a:tc>
                <a:extLst>
                  <a:ext uri="{0D108BD9-81ED-4DB2-BD59-A6C34878D82A}">
                    <a16:rowId xmlns:a16="http://schemas.microsoft.com/office/drawing/2014/main" val="3582561532"/>
                  </a:ext>
                </a:extLst>
              </a:tr>
            </a:tbl>
          </a:graphicData>
        </a:graphic>
      </p:graphicFrame>
    </p:spTree>
    <p:extLst>
      <p:ext uri="{BB962C8B-B14F-4D97-AF65-F5344CB8AC3E}">
        <p14:creationId xmlns:p14="http://schemas.microsoft.com/office/powerpoint/2010/main" val="2559277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DF46A816-DBB7-4C08-B94B-39293C82BB23}"/>
              </a:ext>
            </a:extLst>
          </p:cNvPr>
          <p:cNvSpPr>
            <a:spLocks noGrp="1"/>
          </p:cNvSpPr>
          <p:nvPr>
            <p:ph type="title"/>
          </p:nvPr>
        </p:nvSpPr>
        <p:spPr>
          <a:xfrm>
            <a:off x="479394" y="1070800"/>
            <a:ext cx="3939688" cy="5583126"/>
          </a:xfrm>
        </p:spPr>
        <p:txBody>
          <a:bodyPr>
            <a:normAutofit/>
          </a:bodyPr>
          <a:lstStyle/>
          <a:p>
            <a:pPr algn="r"/>
            <a:r>
              <a:rPr lang="en-GB" sz="6700"/>
              <a:t>Decision </a:t>
            </a:r>
          </a:p>
        </p:txBody>
      </p:sp>
      <p:cxnSp>
        <p:nvCxnSpPr>
          <p:cNvPr id="44" name="Straight Connector 43">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342E4C50-17B7-46B9-A46F-298FE3C77B9D}"/>
              </a:ext>
            </a:extLst>
          </p:cNvPr>
          <p:cNvGraphicFramePr>
            <a:graphicFrameLocks noGrp="1"/>
          </p:cNvGraphicFramePr>
          <p:nvPr>
            <p:ph idx="1"/>
            <p:extLst>
              <p:ext uri="{D42A27DB-BD31-4B8C-83A1-F6EECF244321}">
                <p14:modId xmlns:p14="http://schemas.microsoft.com/office/powerpoint/2010/main" val="1817705674"/>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06034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A9A41B-8683-43AC-9302-A1FEEC9626D0}"/>
              </a:ext>
            </a:extLst>
          </p:cNvPr>
          <p:cNvSpPr>
            <a:spLocks noGrp="1"/>
          </p:cNvSpPr>
          <p:nvPr>
            <p:ph type="title"/>
          </p:nvPr>
        </p:nvSpPr>
        <p:spPr>
          <a:xfrm>
            <a:off x="803775" y="1106007"/>
            <a:ext cx="10550025" cy="1182927"/>
          </a:xfrm>
        </p:spPr>
        <p:txBody>
          <a:bodyPr anchor="b">
            <a:normAutofit/>
          </a:bodyPr>
          <a:lstStyle/>
          <a:p>
            <a:r>
              <a:rPr lang="en-GB" sz="6600"/>
              <a:t>Conclusion</a:t>
            </a:r>
          </a:p>
        </p:txBody>
      </p:sp>
      <p:cxnSp>
        <p:nvCxnSpPr>
          <p:cNvPr id="52" name="Straight Connector 51">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5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3764" y="232542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45" name="Content Placeholder 44">
            <a:extLst>
              <a:ext uri="{FF2B5EF4-FFF2-40B4-BE49-F238E27FC236}">
                <a16:creationId xmlns:a16="http://schemas.microsoft.com/office/drawing/2014/main" id="{552A3241-524C-489D-8FB1-1F8937351BDA}"/>
              </a:ext>
            </a:extLst>
          </p:cNvPr>
          <p:cNvSpPr>
            <a:spLocks noGrp="1"/>
          </p:cNvSpPr>
          <p:nvPr>
            <p:ph idx="1"/>
          </p:nvPr>
        </p:nvSpPr>
        <p:spPr>
          <a:xfrm>
            <a:off x="803775" y="2598947"/>
            <a:ext cx="10550025" cy="3677348"/>
          </a:xfrm>
        </p:spPr>
        <p:txBody>
          <a:bodyPr vert="horz" lIns="91440" tIns="45720" rIns="91440" bIns="45720" rtlCol="0" anchor="t">
            <a:normAutofit/>
          </a:bodyPr>
          <a:lstStyle/>
          <a:p>
            <a:pPr marL="0" indent="0">
              <a:buNone/>
            </a:pPr>
            <a:r>
              <a:rPr lang="en-GB" sz="1800" dirty="0"/>
              <a:t>In conclusion, according to my analysis of the Fishbone, Pestel, and the P.M.I. has highlighted that the best decision would be to provide more support to staff by identifying needs specifically per individual, whether that be further training requirements to improve any weakness and target settings or bring attention to any issues within personal life that’s potentially causing issues affecting performance. Well -trained staff will make better decisions and a workplace less stressful when finding areas that can be supported. The effectiveness of the decision will lead to better way of life.</a:t>
            </a:r>
          </a:p>
        </p:txBody>
      </p:sp>
      <p:sp>
        <p:nvSpPr>
          <p:cNvPr id="5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62544" y="255471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58"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8224" y="306986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spTree>
    <p:extLst>
      <p:ext uri="{BB962C8B-B14F-4D97-AF65-F5344CB8AC3E}">
        <p14:creationId xmlns:p14="http://schemas.microsoft.com/office/powerpoint/2010/main" val="22149212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02FDEA-83BF-47EC-A5D2-F12407BFBD87}"/>
              </a:ext>
            </a:extLst>
          </p:cNvPr>
          <p:cNvSpPr>
            <a:spLocks noGrp="1"/>
          </p:cNvSpPr>
          <p:nvPr>
            <p:ph type="title"/>
          </p:nvPr>
        </p:nvSpPr>
        <p:spPr>
          <a:xfrm>
            <a:off x="6657715" y="467271"/>
            <a:ext cx="4195674" cy="2052522"/>
          </a:xfrm>
        </p:spPr>
        <p:txBody>
          <a:bodyPr anchor="b">
            <a:normAutofit/>
          </a:bodyPr>
          <a:lstStyle/>
          <a:p>
            <a:r>
              <a:rPr lang="en-GB" sz="4800"/>
              <a:t>References</a:t>
            </a:r>
            <a:br>
              <a:rPr lang="en-GB" sz="4800"/>
            </a:br>
            <a:endParaRPr lang="en-GB" sz="4800"/>
          </a:p>
        </p:txBody>
      </p:sp>
      <p:sp>
        <p:nvSpPr>
          <p:cNvPr id="27" name="Oval 26">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9"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31"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pic>
        <p:nvPicPr>
          <p:cNvPr id="22" name="Graphic 21" descr="Books">
            <a:extLst>
              <a:ext uri="{FF2B5EF4-FFF2-40B4-BE49-F238E27FC236}">
                <a16:creationId xmlns:a16="http://schemas.microsoft.com/office/drawing/2014/main" id="{BC239931-C797-4D8F-9EC3-DCD1F23D77E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17770" y="1448957"/>
            <a:ext cx="3952579" cy="3952579"/>
          </a:xfrm>
          <a:prstGeom prst="rect">
            <a:avLst/>
          </a:prstGeom>
        </p:spPr>
      </p:pic>
      <p:sp>
        <p:nvSpPr>
          <p:cNvPr id="3" name="Content Placeholder 2">
            <a:extLst>
              <a:ext uri="{FF2B5EF4-FFF2-40B4-BE49-F238E27FC236}">
                <a16:creationId xmlns:a16="http://schemas.microsoft.com/office/drawing/2014/main" id="{34EFD216-76BB-44A7-9CA5-F729ADE8026F}"/>
              </a:ext>
            </a:extLst>
          </p:cNvPr>
          <p:cNvSpPr>
            <a:spLocks noGrp="1"/>
          </p:cNvSpPr>
          <p:nvPr>
            <p:ph idx="1"/>
          </p:nvPr>
        </p:nvSpPr>
        <p:spPr>
          <a:xfrm>
            <a:off x="6695359" y="2990818"/>
            <a:ext cx="4158031" cy="2913872"/>
          </a:xfrm>
        </p:spPr>
        <p:txBody>
          <a:bodyPr anchor="t">
            <a:normAutofit/>
          </a:bodyPr>
          <a:lstStyle/>
          <a:p>
            <a:r>
              <a:rPr lang="en-GB" sz="1800"/>
              <a:t>Class notes</a:t>
            </a:r>
            <a:endParaRPr lang="en-US" sz="1800"/>
          </a:p>
          <a:p>
            <a:endParaRPr lang="en-GB" sz="1800"/>
          </a:p>
        </p:txBody>
      </p:sp>
      <p:sp>
        <p:nvSpPr>
          <p:cNvPr id="3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35" name="Straight Connector 3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9275768"/>
      </p:ext>
    </p:extLst>
  </p:cSld>
  <p:clrMapOvr>
    <a:masterClrMapping/>
  </p:clrMapOvr>
</p:sld>
</file>

<file path=ppt/theme/theme1.xml><?xml version="1.0" encoding="utf-8"?>
<a:theme xmlns:a="http://schemas.openxmlformats.org/drawingml/2006/main" name="GradientVTI">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GradientVTI</vt:lpstr>
      <vt:lpstr>Presentation on  problems of stress in the u.k</vt:lpstr>
      <vt:lpstr>Nature and Impact of stress on employees and their organisations in the U.K.</vt:lpstr>
      <vt:lpstr>Analysing the causes of stress among UK employees</vt:lpstr>
      <vt:lpstr>Fishbone analysis </vt:lpstr>
      <vt:lpstr> Pestel analysis (Only the PESTEL factors linked to stress are discussed)</vt:lpstr>
      <vt:lpstr>Identifying possible solutions</vt:lpstr>
      <vt:lpstr>P.M.I - Decision making tool Improve pay, that would help money problems</vt:lpstr>
      <vt:lpstr>Better mental/physical support system within work-place. </vt:lpstr>
      <vt:lpstr>Extra staff training to make the job easier</vt:lpstr>
      <vt:lpstr>Decision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Achia Khan (2026002)</dc:creator>
  <cp:revision>44</cp:revision>
  <dcterms:created xsi:type="dcterms:W3CDTF">2021-10-07T18:27:37Z</dcterms:created>
  <dcterms:modified xsi:type="dcterms:W3CDTF">2021-11-07T14:17:24Z</dcterms:modified>
</cp:coreProperties>
</file>