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5"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C56C52-4450-7645-84C2-C4AB3C4BB0C7}" v="23" dt="2025-01-19T18:27:15.9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333"/>
    <p:restoredTop sz="94575"/>
  </p:normalViewPr>
  <p:slideViewPr>
    <p:cSldViewPr snapToGrid="0">
      <p:cViewPr varScale="1">
        <p:scale>
          <a:sx n="64" d="100"/>
          <a:sy n="64" d="100"/>
        </p:scale>
        <p:origin x="176" y="10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ie Simpson (2419802)" userId="0739dc54-dc3c-4930-b0d0-eab68b4503fa" providerId="ADAL" clId="{7EC56C52-4450-7645-84C2-C4AB3C4BB0C7}"/>
    <pc:docChg chg="undo custSel addSld delSld modSld">
      <pc:chgData name="Laurie Simpson (2419802)" userId="0739dc54-dc3c-4930-b0d0-eab68b4503fa" providerId="ADAL" clId="{7EC56C52-4450-7645-84C2-C4AB3C4BB0C7}" dt="2025-01-19T19:11:40.314" v="10234" actId="26606"/>
      <pc:docMkLst>
        <pc:docMk/>
      </pc:docMkLst>
      <pc:sldChg chg="addSp modSp new mod setBg">
        <pc:chgData name="Laurie Simpson (2419802)" userId="0739dc54-dc3c-4930-b0d0-eab68b4503fa" providerId="ADAL" clId="{7EC56C52-4450-7645-84C2-C4AB3C4BB0C7}" dt="2025-01-19T19:03:46.551" v="10165" actId="26606"/>
        <pc:sldMkLst>
          <pc:docMk/>
          <pc:sldMk cId="1615815350" sldId="257"/>
        </pc:sldMkLst>
        <pc:spChg chg="mod">
          <ac:chgData name="Laurie Simpson (2419802)" userId="0739dc54-dc3c-4930-b0d0-eab68b4503fa" providerId="ADAL" clId="{7EC56C52-4450-7645-84C2-C4AB3C4BB0C7}" dt="2025-01-19T19:03:46.551" v="10165" actId="26606"/>
          <ac:spMkLst>
            <pc:docMk/>
            <pc:sldMk cId="1615815350" sldId="257"/>
            <ac:spMk id="2" creationId="{DF3F9224-A9E0-B0F0-CBA8-DD82F2341B51}"/>
          </ac:spMkLst>
        </pc:spChg>
        <pc:spChg chg="mod">
          <ac:chgData name="Laurie Simpson (2419802)" userId="0739dc54-dc3c-4930-b0d0-eab68b4503fa" providerId="ADAL" clId="{7EC56C52-4450-7645-84C2-C4AB3C4BB0C7}" dt="2025-01-19T19:03:46.551" v="10165" actId="26606"/>
          <ac:spMkLst>
            <pc:docMk/>
            <pc:sldMk cId="1615815350" sldId="257"/>
            <ac:spMk id="3" creationId="{A9F32C16-2D9C-F16B-2684-92CB33D33637}"/>
          </ac:spMkLst>
        </pc:spChg>
        <pc:spChg chg="add">
          <ac:chgData name="Laurie Simpson (2419802)" userId="0739dc54-dc3c-4930-b0d0-eab68b4503fa" providerId="ADAL" clId="{7EC56C52-4450-7645-84C2-C4AB3C4BB0C7}" dt="2025-01-19T19:03:46.551" v="10165" actId="26606"/>
          <ac:spMkLst>
            <pc:docMk/>
            <pc:sldMk cId="1615815350" sldId="257"/>
            <ac:spMk id="8" creationId="{CD27C0D7-534E-7663-6D59-C34BF44DB927}"/>
          </ac:spMkLst>
        </pc:spChg>
        <pc:spChg chg="add">
          <ac:chgData name="Laurie Simpson (2419802)" userId="0739dc54-dc3c-4930-b0d0-eab68b4503fa" providerId="ADAL" clId="{7EC56C52-4450-7645-84C2-C4AB3C4BB0C7}" dt="2025-01-19T19:03:46.551" v="10165" actId="26606"/>
          <ac:spMkLst>
            <pc:docMk/>
            <pc:sldMk cId="1615815350" sldId="257"/>
            <ac:spMk id="10" creationId="{B58AFC1D-8D9D-F3F4-C409-17B27BA86E19}"/>
          </ac:spMkLst>
        </pc:spChg>
        <pc:spChg chg="add">
          <ac:chgData name="Laurie Simpson (2419802)" userId="0739dc54-dc3c-4930-b0d0-eab68b4503fa" providerId="ADAL" clId="{7EC56C52-4450-7645-84C2-C4AB3C4BB0C7}" dt="2025-01-19T19:03:46.551" v="10165" actId="26606"/>
          <ac:spMkLst>
            <pc:docMk/>
            <pc:sldMk cId="1615815350" sldId="257"/>
            <ac:spMk id="12" creationId="{B6791671-3F3C-C776-5E9D-71163E0350FB}"/>
          </ac:spMkLst>
        </pc:spChg>
      </pc:sldChg>
      <pc:sldChg chg="addSp delSp modSp del mod">
        <pc:chgData name="Laurie Simpson (2419802)" userId="0739dc54-dc3c-4930-b0d0-eab68b4503fa" providerId="ADAL" clId="{7EC56C52-4450-7645-84C2-C4AB3C4BB0C7}" dt="2025-01-19T17:14:33.955" v="7856" actId="2696"/>
        <pc:sldMkLst>
          <pc:docMk/>
          <pc:sldMk cId="1917407301" sldId="257"/>
        </pc:sldMkLst>
      </pc:sldChg>
      <pc:sldChg chg="addSp delSp modSp new mod setBg">
        <pc:chgData name="Laurie Simpson (2419802)" userId="0739dc54-dc3c-4930-b0d0-eab68b4503fa" providerId="ADAL" clId="{7EC56C52-4450-7645-84C2-C4AB3C4BB0C7}" dt="2025-01-19T19:03:40.295" v="10164" actId="20577"/>
        <pc:sldMkLst>
          <pc:docMk/>
          <pc:sldMk cId="2977087711" sldId="258"/>
        </pc:sldMkLst>
        <pc:spChg chg="mod">
          <ac:chgData name="Laurie Simpson (2419802)" userId="0739dc54-dc3c-4930-b0d0-eab68b4503fa" providerId="ADAL" clId="{7EC56C52-4450-7645-84C2-C4AB3C4BB0C7}" dt="2025-01-19T19:03:40.295" v="10164" actId="20577"/>
          <ac:spMkLst>
            <pc:docMk/>
            <pc:sldMk cId="2977087711" sldId="258"/>
            <ac:spMk id="2" creationId="{6DA3EA9D-7473-5D54-CF29-A306B66CC2BE}"/>
          </ac:spMkLst>
        </pc:spChg>
        <pc:spChg chg="del mod">
          <ac:chgData name="Laurie Simpson (2419802)" userId="0739dc54-dc3c-4930-b0d0-eab68b4503fa" providerId="ADAL" clId="{7EC56C52-4450-7645-84C2-C4AB3C4BB0C7}" dt="2025-01-19T19:03:32.955" v="10160" actId="26606"/>
          <ac:spMkLst>
            <pc:docMk/>
            <pc:sldMk cId="2977087711" sldId="258"/>
            <ac:spMk id="3" creationId="{127A64A4-E7F0-08A6-FD36-7BFD87EFA5CE}"/>
          </ac:spMkLst>
        </pc:spChg>
        <pc:spChg chg="add">
          <ac:chgData name="Laurie Simpson (2419802)" userId="0739dc54-dc3c-4930-b0d0-eab68b4503fa" providerId="ADAL" clId="{7EC56C52-4450-7645-84C2-C4AB3C4BB0C7}" dt="2025-01-19T19:03:32.955" v="10160" actId="26606"/>
          <ac:spMkLst>
            <pc:docMk/>
            <pc:sldMk cId="2977087711" sldId="258"/>
            <ac:spMk id="9" creationId="{88CA9E9D-6A76-A56D-C4DE-0910EA872523}"/>
          </ac:spMkLst>
        </pc:spChg>
        <pc:spChg chg="add">
          <ac:chgData name="Laurie Simpson (2419802)" userId="0739dc54-dc3c-4930-b0d0-eab68b4503fa" providerId="ADAL" clId="{7EC56C52-4450-7645-84C2-C4AB3C4BB0C7}" dt="2025-01-19T19:03:32.955" v="10160" actId="26606"/>
          <ac:spMkLst>
            <pc:docMk/>
            <pc:sldMk cId="2977087711" sldId="258"/>
            <ac:spMk id="11" creationId="{DFB7E5ED-F72A-DBA0-549D-BABA6DACABFA}"/>
          </ac:spMkLst>
        </pc:spChg>
        <pc:graphicFrameChg chg="add">
          <ac:chgData name="Laurie Simpson (2419802)" userId="0739dc54-dc3c-4930-b0d0-eab68b4503fa" providerId="ADAL" clId="{7EC56C52-4450-7645-84C2-C4AB3C4BB0C7}" dt="2025-01-19T19:03:32.955" v="10160" actId="26606"/>
          <ac:graphicFrameMkLst>
            <pc:docMk/>
            <pc:sldMk cId="2977087711" sldId="258"/>
            <ac:graphicFrameMk id="5" creationId="{1205EF45-4054-F578-73FA-E0A67DC74803}"/>
          </ac:graphicFrameMkLst>
        </pc:graphicFrameChg>
      </pc:sldChg>
      <pc:sldChg chg="addSp delSp modSp del mod">
        <pc:chgData name="Laurie Simpson (2419802)" userId="0739dc54-dc3c-4930-b0d0-eab68b4503fa" providerId="ADAL" clId="{7EC56C52-4450-7645-84C2-C4AB3C4BB0C7}" dt="2025-01-19T17:14:36.175" v="7857" actId="2696"/>
        <pc:sldMkLst>
          <pc:docMk/>
          <pc:sldMk cId="4052732339" sldId="258"/>
        </pc:sldMkLst>
      </pc:sldChg>
      <pc:sldChg chg="addSp modSp new mod setBg">
        <pc:chgData name="Laurie Simpson (2419802)" userId="0739dc54-dc3c-4930-b0d0-eab68b4503fa" providerId="ADAL" clId="{7EC56C52-4450-7645-84C2-C4AB3C4BB0C7}" dt="2025-01-19T19:03:20.341" v="10159" actId="26606"/>
        <pc:sldMkLst>
          <pc:docMk/>
          <pc:sldMk cId="2537421306" sldId="259"/>
        </pc:sldMkLst>
        <pc:spChg chg="mod">
          <ac:chgData name="Laurie Simpson (2419802)" userId="0739dc54-dc3c-4930-b0d0-eab68b4503fa" providerId="ADAL" clId="{7EC56C52-4450-7645-84C2-C4AB3C4BB0C7}" dt="2025-01-19T19:03:20.341" v="10159" actId="26606"/>
          <ac:spMkLst>
            <pc:docMk/>
            <pc:sldMk cId="2537421306" sldId="259"/>
            <ac:spMk id="2" creationId="{4C97AAE8-BC05-BA55-768D-0C81CF361706}"/>
          </ac:spMkLst>
        </pc:spChg>
        <pc:spChg chg="mod">
          <ac:chgData name="Laurie Simpson (2419802)" userId="0739dc54-dc3c-4930-b0d0-eab68b4503fa" providerId="ADAL" clId="{7EC56C52-4450-7645-84C2-C4AB3C4BB0C7}" dt="2025-01-19T19:03:20.341" v="10159" actId="26606"/>
          <ac:spMkLst>
            <pc:docMk/>
            <pc:sldMk cId="2537421306" sldId="259"/>
            <ac:spMk id="3" creationId="{AA4075D5-EDCF-7080-4332-5655923DB205}"/>
          </ac:spMkLst>
        </pc:spChg>
        <pc:spChg chg="add">
          <ac:chgData name="Laurie Simpson (2419802)" userId="0739dc54-dc3c-4930-b0d0-eab68b4503fa" providerId="ADAL" clId="{7EC56C52-4450-7645-84C2-C4AB3C4BB0C7}" dt="2025-01-19T19:03:20.341" v="10159" actId="26606"/>
          <ac:spMkLst>
            <pc:docMk/>
            <pc:sldMk cId="2537421306" sldId="259"/>
            <ac:spMk id="9" creationId="{3876D2B9-2E99-23C0-A25B-77784F231B6B}"/>
          </ac:spMkLst>
        </pc:spChg>
        <pc:picChg chg="add">
          <ac:chgData name="Laurie Simpson (2419802)" userId="0739dc54-dc3c-4930-b0d0-eab68b4503fa" providerId="ADAL" clId="{7EC56C52-4450-7645-84C2-C4AB3C4BB0C7}" dt="2025-01-19T19:03:20.341" v="10159" actId="26606"/>
          <ac:picMkLst>
            <pc:docMk/>
            <pc:sldMk cId="2537421306" sldId="259"/>
            <ac:picMk id="5" creationId="{0146C3EC-836E-5E93-68ED-B5CAF3CB8735}"/>
          </ac:picMkLst>
        </pc:picChg>
      </pc:sldChg>
      <pc:sldChg chg="addSp delSp modSp del mod">
        <pc:chgData name="Laurie Simpson (2419802)" userId="0739dc54-dc3c-4930-b0d0-eab68b4503fa" providerId="ADAL" clId="{7EC56C52-4450-7645-84C2-C4AB3C4BB0C7}" dt="2025-01-19T17:14:36.823" v="7858" actId="2696"/>
        <pc:sldMkLst>
          <pc:docMk/>
          <pc:sldMk cId="4289826578" sldId="259"/>
        </pc:sldMkLst>
      </pc:sldChg>
      <pc:sldChg chg="addSp delSp modSp new del mod setBg">
        <pc:chgData name="Laurie Simpson (2419802)" userId="0739dc54-dc3c-4930-b0d0-eab68b4503fa" providerId="ADAL" clId="{7EC56C52-4450-7645-84C2-C4AB3C4BB0C7}" dt="2025-01-19T17:14:37.467" v="7859" actId="2696"/>
        <pc:sldMkLst>
          <pc:docMk/>
          <pc:sldMk cId="1276393359" sldId="260"/>
        </pc:sldMkLst>
      </pc:sldChg>
      <pc:sldChg chg="addSp modSp new mod setBg">
        <pc:chgData name="Laurie Simpson (2419802)" userId="0739dc54-dc3c-4930-b0d0-eab68b4503fa" providerId="ADAL" clId="{7EC56C52-4450-7645-84C2-C4AB3C4BB0C7}" dt="2025-01-19T19:03:11.490" v="10158" actId="26606"/>
        <pc:sldMkLst>
          <pc:docMk/>
          <pc:sldMk cId="4076225425" sldId="260"/>
        </pc:sldMkLst>
        <pc:spChg chg="mod">
          <ac:chgData name="Laurie Simpson (2419802)" userId="0739dc54-dc3c-4930-b0d0-eab68b4503fa" providerId="ADAL" clId="{7EC56C52-4450-7645-84C2-C4AB3C4BB0C7}" dt="2025-01-19T19:03:11.490" v="10158" actId="26606"/>
          <ac:spMkLst>
            <pc:docMk/>
            <pc:sldMk cId="4076225425" sldId="260"/>
            <ac:spMk id="2" creationId="{0084D793-AFB5-E6E6-5E7A-1BBC22D65684}"/>
          </ac:spMkLst>
        </pc:spChg>
        <pc:spChg chg="mod">
          <ac:chgData name="Laurie Simpson (2419802)" userId="0739dc54-dc3c-4930-b0d0-eab68b4503fa" providerId="ADAL" clId="{7EC56C52-4450-7645-84C2-C4AB3C4BB0C7}" dt="2025-01-19T19:03:11.490" v="10158" actId="26606"/>
          <ac:spMkLst>
            <pc:docMk/>
            <pc:sldMk cId="4076225425" sldId="260"/>
            <ac:spMk id="3" creationId="{941C3078-074D-2CDD-9EA0-94F5C25F1000}"/>
          </ac:spMkLst>
        </pc:spChg>
        <pc:spChg chg="add">
          <ac:chgData name="Laurie Simpson (2419802)" userId="0739dc54-dc3c-4930-b0d0-eab68b4503fa" providerId="ADAL" clId="{7EC56C52-4450-7645-84C2-C4AB3C4BB0C7}" dt="2025-01-19T19:03:11.490" v="10158" actId="26606"/>
          <ac:spMkLst>
            <pc:docMk/>
            <pc:sldMk cId="4076225425" sldId="260"/>
            <ac:spMk id="9" creationId="{3876D2B9-2E99-23C0-A25B-77784F231B6B}"/>
          </ac:spMkLst>
        </pc:spChg>
        <pc:picChg chg="add">
          <ac:chgData name="Laurie Simpson (2419802)" userId="0739dc54-dc3c-4930-b0d0-eab68b4503fa" providerId="ADAL" clId="{7EC56C52-4450-7645-84C2-C4AB3C4BB0C7}" dt="2025-01-19T19:03:11.490" v="10158" actId="26606"/>
          <ac:picMkLst>
            <pc:docMk/>
            <pc:sldMk cId="4076225425" sldId="260"/>
            <ac:picMk id="5" creationId="{EC76829D-538A-3078-5F77-BB16C1545BB9}"/>
          </ac:picMkLst>
        </pc:picChg>
      </pc:sldChg>
      <pc:sldChg chg="addSp delSp modSp new mod setBg">
        <pc:chgData name="Laurie Simpson (2419802)" userId="0739dc54-dc3c-4930-b0d0-eab68b4503fa" providerId="ADAL" clId="{7EC56C52-4450-7645-84C2-C4AB3C4BB0C7}" dt="2025-01-19T18:27:15.984" v="9208"/>
        <pc:sldMkLst>
          <pc:docMk/>
          <pc:sldMk cId="608132971" sldId="261"/>
        </pc:sldMkLst>
        <pc:spChg chg="mod">
          <ac:chgData name="Laurie Simpson (2419802)" userId="0739dc54-dc3c-4930-b0d0-eab68b4503fa" providerId="ADAL" clId="{7EC56C52-4450-7645-84C2-C4AB3C4BB0C7}" dt="2025-01-19T18:27:04.811" v="9206" actId="26606"/>
          <ac:spMkLst>
            <pc:docMk/>
            <pc:sldMk cId="608132971" sldId="261"/>
            <ac:spMk id="2" creationId="{37D319E8-3C6D-8D53-8B34-5281CE5362AB}"/>
          </ac:spMkLst>
        </pc:spChg>
        <pc:spChg chg="del mod">
          <ac:chgData name="Laurie Simpson (2419802)" userId="0739dc54-dc3c-4930-b0d0-eab68b4503fa" providerId="ADAL" clId="{7EC56C52-4450-7645-84C2-C4AB3C4BB0C7}" dt="2025-01-19T18:27:04.811" v="9206" actId="26606"/>
          <ac:spMkLst>
            <pc:docMk/>
            <pc:sldMk cId="608132971" sldId="261"/>
            <ac:spMk id="3" creationId="{E1E9FE7D-5620-786A-6D73-888156210037}"/>
          </ac:spMkLst>
        </pc:spChg>
        <pc:spChg chg="add">
          <ac:chgData name="Laurie Simpson (2419802)" userId="0739dc54-dc3c-4930-b0d0-eab68b4503fa" providerId="ADAL" clId="{7EC56C52-4450-7645-84C2-C4AB3C4BB0C7}" dt="2025-01-19T18:27:04.811" v="9206" actId="26606"/>
          <ac:spMkLst>
            <pc:docMk/>
            <pc:sldMk cId="608132971" sldId="261"/>
            <ac:spMk id="9" creationId="{39921ADB-B43D-32C5-18EE-18AF3C436D98}"/>
          </ac:spMkLst>
        </pc:spChg>
        <pc:spChg chg="add">
          <ac:chgData name="Laurie Simpson (2419802)" userId="0739dc54-dc3c-4930-b0d0-eab68b4503fa" providerId="ADAL" clId="{7EC56C52-4450-7645-84C2-C4AB3C4BB0C7}" dt="2025-01-19T18:27:04.811" v="9206" actId="26606"/>
          <ac:spMkLst>
            <pc:docMk/>
            <pc:sldMk cId="608132971" sldId="261"/>
            <ac:spMk id="11" creationId="{CE56D5D3-3105-1C66-5BAB-FA7B033D57CF}"/>
          </ac:spMkLst>
        </pc:spChg>
        <pc:graphicFrameChg chg="add mod">
          <ac:chgData name="Laurie Simpson (2419802)" userId="0739dc54-dc3c-4930-b0d0-eab68b4503fa" providerId="ADAL" clId="{7EC56C52-4450-7645-84C2-C4AB3C4BB0C7}" dt="2025-01-19T18:27:15.984" v="9208"/>
          <ac:graphicFrameMkLst>
            <pc:docMk/>
            <pc:sldMk cId="608132971" sldId="261"/>
            <ac:graphicFrameMk id="5" creationId="{27CFEB4A-D6DE-51C3-53C2-3493D076CC11}"/>
          </ac:graphicFrameMkLst>
        </pc:graphicFrameChg>
      </pc:sldChg>
      <pc:sldChg chg="addSp delSp modSp new del mod">
        <pc:chgData name="Laurie Simpson (2419802)" userId="0739dc54-dc3c-4930-b0d0-eab68b4503fa" providerId="ADAL" clId="{7EC56C52-4450-7645-84C2-C4AB3C4BB0C7}" dt="2025-01-19T17:14:33.536" v="7854" actId="2696"/>
        <pc:sldMkLst>
          <pc:docMk/>
          <pc:sldMk cId="843892982" sldId="261"/>
        </pc:sldMkLst>
        <pc:spChg chg="mod">
          <ac:chgData name="Laurie Simpson (2419802)" userId="0739dc54-dc3c-4930-b0d0-eab68b4503fa" providerId="ADAL" clId="{7EC56C52-4450-7645-84C2-C4AB3C4BB0C7}" dt="2025-01-19T17:09:34.026" v="7850" actId="20577"/>
          <ac:spMkLst>
            <pc:docMk/>
            <pc:sldMk cId="843892982" sldId="261"/>
            <ac:spMk id="2" creationId="{AD36808D-641A-C9E5-119D-31DA3284EAA3}"/>
          </ac:spMkLst>
        </pc:spChg>
        <pc:spChg chg="del mod">
          <ac:chgData name="Laurie Simpson (2419802)" userId="0739dc54-dc3c-4930-b0d0-eab68b4503fa" providerId="ADAL" clId="{7EC56C52-4450-7645-84C2-C4AB3C4BB0C7}" dt="2025-01-19T17:06:48.921" v="7725" actId="478"/>
          <ac:spMkLst>
            <pc:docMk/>
            <pc:sldMk cId="843892982" sldId="261"/>
            <ac:spMk id="3" creationId="{991B185F-4F81-50A7-1E09-91D0BB05D55A}"/>
          </ac:spMkLst>
        </pc:spChg>
        <pc:spChg chg="add del mod">
          <ac:chgData name="Laurie Simpson (2419802)" userId="0739dc54-dc3c-4930-b0d0-eab68b4503fa" providerId="ADAL" clId="{7EC56C52-4450-7645-84C2-C4AB3C4BB0C7}" dt="2025-01-19T17:06:45.431" v="7723" actId="478"/>
          <ac:spMkLst>
            <pc:docMk/>
            <pc:sldMk cId="843892982" sldId="261"/>
            <ac:spMk id="6" creationId="{AD31C5D9-3AAE-5B23-1C62-826DCE9969AE}"/>
          </ac:spMkLst>
        </pc:spChg>
        <pc:spChg chg="add mod">
          <ac:chgData name="Laurie Simpson (2419802)" userId="0739dc54-dc3c-4930-b0d0-eab68b4503fa" providerId="ADAL" clId="{7EC56C52-4450-7645-84C2-C4AB3C4BB0C7}" dt="2025-01-19T17:12:44.337" v="7852" actId="27636"/>
          <ac:spMkLst>
            <pc:docMk/>
            <pc:sldMk cId="843892982" sldId="261"/>
            <ac:spMk id="13" creationId="{275FDF7D-1A96-AF2F-5AFC-89C732F59F8A}"/>
          </ac:spMkLst>
        </pc:spChg>
        <pc:picChg chg="add del mod">
          <ac:chgData name="Laurie Simpson (2419802)" userId="0739dc54-dc3c-4930-b0d0-eab68b4503fa" providerId="ADAL" clId="{7EC56C52-4450-7645-84C2-C4AB3C4BB0C7}" dt="2025-01-19T17:06:41.864" v="7721" actId="478"/>
          <ac:picMkLst>
            <pc:docMk/>
            <pc:sldMk cId="843892982" sldId="261"/>
            <ac:picMk id="5" creationId="{144946D2-DCA1-A9C4-DF80-2F6DBC2EEF39}"/>
          </ac:picMkLst>
        </pc:picChg>
        <pc:picChg chg="add del mod">
          <ac:chgData name="Laurie Simpson (2419802)" userId="0739dc54-dc3c-4930-b0d0-eab68b4503fa" providerId="ADAL" clId="{7EC56C52-4450-7645-84C2-C4AB3C4BB0C7}" dt="2025-01-19T17:06:47.257" v="7724" actId="478"/>
          <ac:picMkLst>
            <pc:docMk/>
            <pc:sldMk cId="843892982" sldId="261"/>
            <ac:picMk id="11" creationId="{78B0C5E8-B748-5F9F-BED6-21802186F8AD}"/>
          </ac:picMkLst>
        </pc:picChg>
      </pc:sldChg>
      <pc:sldChg chg="addSp delSp modSp new mod setBg">
        <pc:chgData name="Laurie Simpson (2419802)" userId="0739dc54-dc3c-4930-b0d0-eab68b4503fa" providerId="ADAL" clId="{7EC56C52-4450-7645-84C2-C4AB3C4BB0C7}" dt="2025-01-19T18:26:45.677" v="9204" actId="26606"/>
        <pc:sldMkLst>
          <pc:docMk/>
          <pc:sldMk cId="51211595" sldId="262"/>
        </pc:sldMkLst>
        <pc:spChg chg="mod">
          <ac:chgData name="Laurie Simpson (2419802)" userId="0739dc54-dc3c-4930-b0d0-eab68b4503fa" providerId="ADAL" clId="{7EC56C52-4450-7645-84C2-C4AB3C4BB0C7}" dt="2025-01-19T18:26:45.677" v="9204" actId="26606"/>
          <ac:spMkLst>
            <pc:docMk/>
            <pc:sldMk cId="51211595" sldId="262"/>
            <ac:spMk id="2" creationId="{3B8DE9CF-EFC5-11C2-FAEC-C8E08A1BD83E}"/>
          </ac:spMkLst>
        </pc:spChg>
        <pc:spChg chg="del mod">
          <ac:chgData name="Laurie Simpson (2419802)" userId="0739dc54-dc3c-4930-b0d0-eab68b4503fa" providerId="ADAL" clId="{7EC56C52-4450-7645-84C2-C4AB3C4BB0C7}" dt="2025-01-19T18:26:45.677" v="9204" actId="26606"/>
          <ac:spMkLst>
            <pc:docMk/>
            <pc:sldMk cId="51211595" sldId="262"/>
            <ac:spMk id="3" creationId="{03D65A2D-8D30-AA3E-1FEE-3535B99FDD99}"/>
          </ac:spMkLst>
        </pc:spChg>
        <pc:spChg chg="add">
          <ac:chgData name="Laurie Simpson (2419802)" userId="0739dc54-dc3c-4930-b0d0-eab68b4503fa" providerId="ADAL" clId="{7EC56C52-4450-7645-84C2-C4AB3C4BB0C7}" dt="2025-01-19T18:26:45.677" v="9204" actId="26606"/>
          <ac:spMkLst>
            <pc:docMk/>
            <pc:sldMk cId="51211595" sldId="262"/>
            <ac:spMk id="9" creationId="{AF904DB4-22D2-4F22-B1B8-ADDDBB7FF6F5}"/>
          </ac:spMkLst>
        </pc:spChg>
        <pc:spChg chg="add">
          <ac:chgData name="Laurie Simpson (2419802)" userId="0739dc54-dc3c-4930-b0d0-eab68b4503fa" providerId="ADAL" clId="{7EC56C52-4450-7645-84C2-C4AB3C4BB0C7}" dt="2025-01-19T18:26:45.677" v="9204" actId="26606"/>
          <ac:spMkLst>
            <pc:docMk/>
            <pc:sldMk cId="51211595" sldId="262"/>
            <ac:spMk id="11" creationId="{F60C5463-4C1F-6EA2-5253-B3A2FE16A3C3}"/>
          </ac:spMkLst>
        </pc:spChg>
        <pc:graphicFrameChg chg="add">
          <ac:chgData name="Laurie Simpson (2419802)" userId="0739dc54-dc3c-4930-b0d0-eab68b4503fa" providerId="ADAL" clId="{7EC56C52-4450-7645-84C2-C4AB3C4BB0C7}" dt="2025-01-19T18:26:45.677" v="9204" actId="26606"/>
          <ac:graphicFrameMkLst>
            <pc:docMk/>
            <pc:sldMk cId="51211595" sldId="262"/>
            <ac:graphicFrameMk id="5" creationId="{3A09023E-7794-BDA4-B029-BBD2FBDA87FF}"/>
          </ac:graphicFrameMkLst>
        </pc:graphicFrameChg>
      </pc:sldChg>
      <pc:sldChg chg="modSp new del mod">
        <pc:chgData name="Laurie Simpson (2419802)" userId="0739dc54-dc3c-4930-b0d0-eab68b4503fa" providerId="ADAL" clId="{7EC56C52-4450-7645-84C2-C4AB3C4BB0C7}" dt="2025-01-19T17:14:38.097" v="7860" actId="2696"/>
        <pc:sldMkLst>
          <pc:docMk/>
          <pc:sldMk cId="2953761998" sldId="262"/>
        </pc:sldMkLst>
        <pc:spChg chg="mod">
          <ac:chgData name="Laurie Simpson (2419802)" userId="0739dc54-dc3c-4930-b0d0-eab68b4503fa" providerId="ADAL" clId="{7EC56C52-4450-7645-84C2-C4AB3C4BB0C7}" dt="2025-01-19T16:51:17.305" v="7138" actId="20577"/>
          <ac:spMkLst>
            <pc:docMk/>
            <pc:sldMk cId="2953761998" sldId="262"/>
            <ac:spMk id="2" creationId="{CD029327-3750-7D45-8910-B42576ADD70D}"/>
          </ac:spMkLst>
        </pc:spChg>
        <pc:spChg chg="mod">
          <ac:chgData name="Laurie Simpson (2419802)" userId="0739dc54-dc3c-4930-b0d0-eab68b4503fa" providerId="ADAL" clId="{7EC56C52-4450-7645-84C2-C4AB3C4BB0C7}" dt="2025-01-19T16:59:09.374" v="7515" actId="20577"/>
          <ac:spMkLst>
            <pc:docMk/>
            <pc:sldMk cId="2953761998" sldId="262"/>
            <ac:spMk id="3" creationId="{D985FC6B-4DB8-2A31-7275-2066FCADA4B1}"/>
          </ac:spMkLst>
        </pc:spChg>
      </pc:sldChg>
      <pc:sldChg chg="addSp modSp new mod setBg">
        <pc:chgData name="Laurie Simpson (2419802)" userId="0739dc54-dc3c-4930-b0d0-eab68b4503fa" providerId="ADAL" clId="{7EC56C52-4450-7645-84C2-C4AB3C4BB0C7}" dt="2025-01-19T18:28:43.998" v="9319" actId="20577"/>
        <pc:sldMkLst>
          <pc:docMk/>
          <pc:sldMk cId="1439768270" sldId="263"/>
        </pc:sldMkLst>
        <pc:spChg chg="mod">
          <ac:chgData name="Laurie Simpson (2419802)" userId="0739dc54-dc3c-4930-b0d0-eab68b4503fa" providerId="ADAL" clId="{7EC56C52-4450-7645-84C2-C4AB3C4BB0C7}" dt="2025-01-19T18:26:56.144" v="9205" actId="26606"/>
          <ac:spMkLst>
            <pc:docMk/>
            <pc:sldMk cId="1439768270" sldId="263"/>
            <ac:spMk id="2" creationId="{624D5F06-51DD-2A1B-E6D5-287ED76CAC84}"/>
          </ac:spMkLst>
        </pc:spChg>
        <pc:spChg chg="mod">
          <ac:chgData name="Laurie Simpson (2419802)" userId="0739dc54-dc3c-4930-b0d0-eab68b4503fa" providerId="ADAL" clId="{7EC56C52-4450-7645-84C2-C4AB3C4BB0C7}" dt="2025-01-19T18:28:43.998" v="9319" actId="20577"/>
          <ac:spMkLst>
            <pc:docMk/>
            <pc:sldMk cId="1439768270" sldId="263"/>
            <ac:spMk id="3" creationId="{DFD2E216-2A95-266C-7751-5E72086706AC}"/>
          </ac:spMkLst>
        </pc:spChg>
        <pc:spChg chg="add">
          <ac:chgData name="Laurie Simpson (2419802)" userId="0739dc54-dc3c-4930-b0d0-eab68b4503fa" providerId="ADAL" clId="{7EC56C52-4450-7645-84C2-C4AB3C4BB0C7}" dt="2025-01-19T18:26:56.144" v="9205" actId="26606"/>
          <ac:spMkLst>
            <pc:docMk/>
            <pc:sldMk cId="1439768270" sldId="263"/>
            <ac:spMk id="8" creationId="{AF904DB4-22D2-4F22-B1B8-ADDDBB7FF6F5}"/>
          </ac:spMkLst>
        </pc:spChg>
        <pc:spChg chg="add">
          <ac:chgData name="Laurie Simpson (2419802)" userId="0739dc54-dc3c-4930-b0d0-eab68b4503fa" providerId="ADAL" clId="{7EC56C52-4450-7645-84C2-C4AB3C4BB0C7}" dt="2025-01-19T18:26:56.144" v="9205" actId="26606"/>
          <ac:spMkLst>
            <pc:docMk/>
            <pc:sldMk cId="1439768270" sldId="263"/>
            <ac:spMk id="10" creationId="{CE56D5D3-3105-1C66-5BAB-FA7B033D57CF}"/>
          </ac:spMkLst>
        </pc:spChg>
      </pc:sldChg>
      <pc:sldChg chg="modSp new del mod">
        <pc:chgData name="Laurie Simpson (2419802)" userId="0739dc54-dc3c-4930-b0d0-eab68b4503fa" providerId="ADAL" clId="{7EC56C52-4450-7645-84C2-C4AB3C4BB0C7}" dt="2025-01-19T17:14:38.766" v="7861" actId="2696"/>
        <pc:sldMkLst>
          <pc:docMk/>
          <pc:sldMk cId="2309976617" sldId="263"/>
        </pc:sldMkLst>
        <pc:spChg chg="mod">
          <ac:chgData name="Laurie Simpson (2419802)" userId="0739dc54-dc3c-4930-b0d0-eab68b4503fa" providerId="ADAL" clId="{7EC56C52-4450-7645-84C2-C4AB3C4BB0C7}" dt="2025-01-19T17:01:12.189" v="7584" actId="5793"/>
          <ac:spMkLst>
            <pc:docMk/>
            <pc:sldMk cId="2309976617" sldId="263"/>
            <ac:spMk id="2" creationId="{87559C1E-F4E2-43D9-476D-8E6886850692}"/>
          </ac:spMkLst>
        </pc:spChg>
        <pc:spChg chg="mod">
          <ac:chgData name="Laurie Simpson (2419802)" userId="0739dc54-dc3c-4930-b0d0-eab68b4503fa" providerId="ADAL" clId="{7EC56C52-4450-7645-84C2-C4AB3C4BB0C7}" dt="2025-01-19T17:03:49.323" v="7687" actId="20577"/>
          <ac:spMkLst>
            <pc:docMk/>
            <pc:sldMk cId="2309976617" sldId="263"/>
            <ac:spMk id="3" creationId="{55C43518-12B4-D6FE-DFA2-E0F231EAA242}"/>
          </ac:spMkLst>
        </pc:spChg>
      </pc:sldChg>
      <pc:sldChg chg="new del">
        <pc:chgData name="Laurie Simpson (2419802)" userId="0739dc54-dc3c-4930-b0d0-eab68b4503fa" providerId="ADAL" clId="{7EC56C52-4450-7645-84C2-C4AB3C4BB0C7}" dt="2025-01-19T17:14:33.720" v="7855" actId="2696"/>
        <pc:sldMkLst>
          <pc:docMk/>
          <pc:sldMk cId="1225846435" sldId="264"/>
        </pc:sldMkLst>
      </pc:sldChg>
      <pc:sldChg chg="addSp delSp modSp new mod setBg">
        <pc:chgData name="Laurie Simpson (2419802)" userId="0739dc54-dc3c-4930-b0d0-eab68b4503fa" providerId="ADAL" clId="{7EC56C52-4450-7645-84C2-C4AB3C4BB0C7}" dt="2025-01-19T19:02:35.254" v="10154" actId="26606"/>
        <pc:sldMkLst>
          <pc:docMk/>
          <pc:sldMk cId="2481957253" sldId="264"/>
        </pc:sldMkLst>
        <pc:spChg chg="mod">
          <ac:chgData name="Laurie Simpson (2419802)" userId="0739dc54-dc3c-4930-b0d0-eab68b4503fa" providerId="ADAL" clId="{7EC56C52-4450-7645-84C2-C4AB3C4BB0C7}" dt="2025-01-19T19:02:35.254" v="10154" actId="26606"/>
          <ac:spMkLst>
            <pc:docMk/>
            <pc:sldMk cId="2481957253" sldId="264"/>
            <ac:spMk id="2" creationId="{A6DE674F-2B2A-2065-9CCF-6C4A6570F7D4}"/>
          </ac:spMkLst>
        </pc:spChg>
        <pc:spChg chg="add del mod">
          <ac:chgData name="Laurie Simpson (2419802)" userId="0739dc54-dc3c-4930-b0d0-eab68b4503fa" providerId="ADAL" clId="{7EC56C52-4450-7645-84C2-C4AB3C4BB0C7}" dt="2025-01-19T19:02:35.254" v="10154" actId="26606"/>
          <ac:spMkLst>
            <pc:docMk/>
            <pc:sldMk cId="2481957253" sldId="264"/>
            <ac:spMk id="3" creationId="{351FBEA9-02DB-C426-6BD1-4A968D42F4ED}"/>
          </ac:spMkLst>
        </pc:spChg>
        <pc:spChg chg="add del">
          <ac:chgData name="Laurie Simpson (2419802)" userId="0739dc54-dc3c-4930-b0d0-eab68b4503fa" providerId="ADAL" clId="{7EC56C52-4450-7645-84C2-C4AB3C4BB0C7}" dt="2025-01-19T19:02:35.238" v="10153" actId="26606"/>
          <ac:spMkLst>
            <pc:docMk/>
            <pc:sldMk cId="2481957253" sldId="264"/>
            <ac:spMk id="9" creationId="{39921ADB-B43D-32C5-18EE-18AF3C436D98}"/>
          </ac:spMkLst>
        </pc:spChg>
        <pc:spChg chg="add">
          <ac:chgData name="Laurie Simpson (2419802)" userId="0739dc54-dc3c-4930-b0d0-eab68b4503fa" providerId="ADAL" clId="{7EC56C52-4450-7645-84C2-C4AB3C4BB0C7}" dt="2025-01-19T19:02:35.254" v="10154" actId="26606"/>
          <ac:spMkLst>
            <pc:docMk/>
            <pc:sldMk cId="2481957253" sldId="264"/>
            <ac:spMk id="10" creationId="{7A2BC11C-25CD-BA01-B738-D4A5DD658DFD}"/>
          </ac:spMkLst>
        </pc:spChg>
        <pc:spChg chg="add del">
          <ac:chgData name="Laurie Simpson (2419802)" userId="0739dc54-dc3c-4930-b0d0-eab68b4503fa" providerId="ADAL" clId="{7EC56C52-4450-7645-84C2-C4AB3C4BB0C7}" dt="2025-01-19T19:02:35.238" v="10153" actId="26606"/>
          <ac:spMkLst>
            <pc:docMk/>
            <pc:sldMk cId="2481957253" sldId="264"/>
            <ac:spMk id="11" creationId="{CE56D5D3-3105-1C66-5BAB-FA7B033D57CF}"/>
          </ac:spMkLst>
        </pc:spChg>
        <pc:spChg chg="add">
          <ac:chgData name="Laurie Simpson (2419802)" userId="0739dc54-dc3c-4930-b0d0-eab68b4503fa" providerId="ADAL" clId="{7EC56C52-4450-7645-84C2-C4AB3C4BB0C7}" dt="2025-01-19T19:02:35.254" v="10154" actId="26606"/>
          <ac:spMkLst>
            <pc:docMk/>
            <pc:sldMk cId="2481957253" sldId="264"/>
            <ac:spMk id="12" creationId="{7EDC370B-A1E5-1BCE-360E-25CD04D0F331}"/>
          </ac:spMkLst>
        </pc:spChg>
        <pc:spChg chg="add">
          <ac:chgData name="Laurie Simpson (2419802)" userId="0739dc54-dc3c-4930-b0d0-eab68b4503fa" providerId="ADAL" clId="{7EC56C52-4450-7645-84C2-C4AB3C4BB0C7}" dt="2025-01-19T19:02:35.254" v="10154" actId="26606"/>
          <ac:spMkLst>
            <pc:docMk/>
            <pc:sldMk cId="2481957253" sldId="264"/>
            <ac:spMk id="13" creationId="{351FBEA9-02DB-C426-6BD1-4A968D42F4ED}"/>
          </ac:spMkLst>
        </pc:spChg>
        <pc:graphicFrameChg chg="add del">
          <ac:chgData name="Laurie Simpson (2419802)" userId="0739dc54-dc3c-4930-b0d0-eab68b4503fa" providerId="ADAL" clId="{7EC56C52-4450-7645-84C2-C4AB3C4BB0C7}" dt="2025-01-19T19:02:35.238" v="10153" actId="26606"/>
          <ac:graphicFrameMkLst>
            <pc:docMk/>
            <pc:sldMk cId="2481957253" sldId="264"/>
            <ac:graphicFrameMk id="5" creationId="{69063998-3C04-6E1D-AB72-062A4A75BD45}"/>
          </ac:graphicFrameMkLst>
        </pc:graphicFrameChg>
        <pc:picChg chg="add">
          <ac:chgData name="Laurie Simpson (2419802)" userId="0739dc54-dc3c-4930-b0d0-eab68b4503fa" providerId="ADAL" clId="{7EC56C52-4450-7645-84C2-C4AB3C4BB0C7}" dt="2025-01-19T19:02:35.254" v="10154" actId="26606"/>
          <ac:picMkLst>
            <pc:docMk/>
            <pc:sldMk cId="2481957253" sldId="264"/>
            <ac:picMk id="7" creationId="{CC84FEFE-B3D4-C609-39B7-1AB4B00551D7}"/>
          </ac:picMkLst>
        </pc:picChg>
      </pc:sldChg>
      <pc:sldChg chg="addSp delSp modSp new mod setBg">
        <pc:chgData name="Laurie Simpson (2419802)" userId="0739dc54-dc3c-4930-b0d0-eab68b4503fa" providerId="ADAL" clId="{7EC56C52-4450-7645-84C2-C4AB3C4BB0C7}" dt="2025-01-19T19:02:41.156" v="10155" actId="26606"/>
        <pc:sldMkLst>
          <pc:docMk/>
          <pc:sldMk cId="3715175422" sldId="265"/>
        </pc:sldMkLst>
        <pc:spChg chg="mod">
          <ac:chgData name="Laurie Simpson (2419802)" userId="0739dc54-dc3c-4930-b0d0-eab68b4503fa" providerId="ADAL" clId="{7EC56C52-4450-7645-84C2-C4AB3C4BB0C7}" dt="2025-01-19T19:02:41.156" v="10155" actId="26606"/>
          <ac:spMkLst>
            <pc:docMk/>
            <pc:sldMk cId="3715175422" sldId="265"/>
            <ac:spMk id="2" creationId="{9C172C5A-A217-4628-4753-A7F273BF11D2}"/>
          </ac:spMkLst>
        </pc:spChg>
        <pc:spChg chg="del mod">
          <ac:chgData name="Laurie Simpson (2419802)" userId="0739dc54-dc3c-4930-b0d0-eab68b4503fa" providerId="ADAL" clId="{7EC56C52-4450-7645-84C2-C4AB3C4BB0C7}" dt="2025-01-19T19:02:41.156" v="10155" actId="26606"/>
          <ac:spMkLst>
            <pc:docMk/>
            <pc:sldMk cId="3715175422" sldId="265"/>
            <ac:spMk id="3" creationId="{A7106689-2E78-2B2D-10EC-8E70958C627F}"/>
          </ac:spMkLst>
        </pc:spChg>
        <pc:spChg chg="add">
          <ac:chgData name="Laurie Simpson (2419802)" userId="0739dc54-dc3c-4930-b0d0-eab68b4503fa" providerId="ADAL" clId="{7EC56C52-4450-7645-84C2-C4AB3C4BB0C7}" dt="2025-01-19T19:02:41.156" v="10155" actId="26606"/>
          <ac:spMkLst>
            <pc:docMk/>
            <pc:sldMk cId="3715175422" sldId="265"/>
            <ac:spMk id="9" creationId="{AF904DB4-22D2-4F22-B1B8-ADDDBB7FF6F5}"/>
          </ac:spMkLst>
        </pc:spChg>
        <pc:spChg chg="add">
          <ac:chgData name="Laurie Simpson (2419802)" userId="0739dc54-dc3c-4930-b0d0-eab68b4503fa" providerId="ADAL" clId="{7EC56C52-4450-7645-84C2-C4AB3C4BB0C7}" dt="2025-01-19T19:02:41.156" v="10155" actId="26606"/>
          <ac:spMkLst>
            <pc:docMk/>
            <pc:sldMk cId="3715175422" sldId="265"/>
            <ac:spMk id="11" creationId="{F60C5463-4C1F-6EA2-5253-B3A2FE16A3C3}"/>
          </ac:spMkLst>
        </pc:spChg>
        <pc:graphicFrameChg chg="add">
          <ac:chgData name="Laurie Simpson (2419802)" userId="0739dc54-dc3c-4930-b0d0-eab68b4503fa" providerId="ADAL" clId="{7EC56C52-4450-7645-84C2-C4AB3C4BB0C7}" dt="2025-01-19T19:02:41.156" v="10155" actId="26606"/>
          <ac:graphicFrameMkLst>
            <pc:docMk/>
            <pc:sldMk cId="3715175422" sldId="265"/>
            <ac:graphicFrameMk id="5" creationId="{FDD14599-A75B-5A0C-B234-05E5F02CC6EB}"/>
          </ac:graphicFrameMkLst>
        </pc:graphicFrameChg>
      </pc:sldChg>
      <pc:sldChg chg="addSp delSp modSp new mod setBg">
        <pc:chgData name="Laurie Simpson (2419802)" userId="0739dc54-dc3c-4930-b0d0-eab68b4503fa" providerId="ADAL" clId="{7EC56C52-4450-7645-84C2-C4AB3C4BB0C7}" dt="2025-01-19T19:02:48.772" v="10156" actId="26606"/>
        <pc:sldMkLst>
          <pc:docMk/>
          <pc:sldMk cId="3223265694" sldId="266"/>
        </pc:sldMkLst>
        <pc:spChg chg="del">
          <ac:chgData name="Laurie Simpson (2419802)" userId="0739dc54-dc3c-4930-b0d0-eab68b4503fa" providerId="ADAL" clId="{7EC56C52-4450-7645-84C2-C4AB3C4BB0C7}" dt="2025-01-19T18:44:24.406" v="9717" actId="478"/>
          <ac:spMkLst>
            <pc:docMk/>
            <pc:sldMk cId="3223265694" sldId="266"/>
            <ac:spMk id="2" creationId="{E3EBB86F-B153-C54D-075E-28C99E4074EB}"/>
          </ac:spMkLst>
        </pc:spChg>
        <pc:spChg chg="del mod">
          <ac:chgData name="Laurie Simpson (2419802)" userId="0739dc54-dc3c-4930-b0d0-eab68b4503fa" providerId="ADAL" clId="{7EC56C52-4450-7645-84C2-C4AB3C4BB0C7}" dt="2025-01-19T19:02:48.772" v="10156" actId="26606"/>
          <ac:spMkLst>
            <pc:docMk/>
            <pc:sldMk cId="3223265694" sldId="266"/>
            <ac:spMk id="3" creationId="{4197B645-DE88-DF76-15E6-06DA50E72224}"/>
          </ac:spMkLst>
        </pc:spChg>
        <pc:spChg chg="add">
          <ac:chgData name="Laurie Simpson (2419802)" userId="0739dc54-dc3c-4930-b0d0-eab68b4503fa" providerId="ADAL" clId="{7EC56C52-4450-7645-84C2-C4AB3C4BB0C7}" dt="2025-01-19T19:02:48.772" v="10156" actId="26606"/>
          <ac:spMkLst>
            <pc:docMk/>
            <pc:sldMk cId="3223265694" sldId="266"/>
            <ac:spMk id="9" creationId="{39921ADB-B43D-32C5-18EE-18AF3C436D98}"/>
          </ac:spMkLst>
        </pc:spChg>
        <pc:spChg chg="add">
          <ac:chgData name="Laurie Simpson (2419802)" userId="0739dc54-dc3c-4930-b0d0-eab68b4503fa" providerId="ADAL" clId="{7EC56C52-4450-7645-84C2-C4AB3C4BB0C7}" dt="2025-01-19T19:02:48.772" v="10156" actId="26606"/>
          <ac:spMkLst>
            <pc:docMk/>
            <pc:sldMk cId="3223265694" sldId="266"/>
            <ac:spMk id="11" creationId="{CE56D5D3-3105-1C66-5BAB-FA7B033D57CF}"/>
          </ac:spMkLst>
        </pc:spChg>
        <pc:graphicFrameChg chg="add">
          <ac:chgData name="Laurie Simpson (2419802)" userId="0739dc54-dc3c-4930-b0d0-eab68b4503fa" providerId="ADAL" clId="{7EC56C52-4450-7645-84C2-C4AB3C4BB0C7}" dt="2025-01-19T19:02:48.772" v="10156" actId="26606"/>
          <ac:graphicFrameMkLst>
            <pc:docMk/>
            <pc:sldMk cId="3223265694" sldId="266"/>
            <ac:graphicFrameMk id="5" creationId="{BA2B0553-AB91-BCAF-D4E0-3B02937CDB82}"/>
          </ac:graphicFrameMkLst>
        </pc:graphicFrameChg>
      </pc:sldChg>
      <pc:sldChg chg="addSp delSp modSp new mod setBg">
        <pc:chgData name="Laurie Simpson (2419802)" userId="0739dc54-dc3c-4930-b0d0-eab68b4503fa" providerId="ADAL" clId="{7EC56C52-4450-7645-84C2-C4AB3C4BB0C7}" dt="2025-01-19T19:02:59.188" v="10157" actId="26606"/>
        <pc:sldMkLst>
          <pc:docMk/>
          <pc:sldMk cId="2673270424" sldId="267"/>
        </pc:sldMkLst>
        <pc:spChg chg="mod">
          <ac:chgData name="Laurie Simpson (2419802)" userId="0739dc54-dc3c-4930-b0d0-eab68b4503fa" providerId="ADAL" clId="{7EC56C52-4450-7645-84C2-C4AB3C4BB0C7}" dt="2025-01-19T19:02:59.188" v="10157" actId="26606"/>
          <ac:spMkLst>
            <pc:docMk/>
            <pc:sldMk cId="2673270424" sldId="267"/>
            <ac:spMk id="2" creationId="{E10865E6-34B1-5529-2A02-09AABD2488FC}"/>
          </ac:spMkLst>
        </pc:spChg>
        <pc:spChg chg="del mod">
          <ac:chgData name="Laurie Simpson (2419802)" userId="0739dc54-dc3c-4930-b0d0-eab68b4503fa" providerId="ADAL" clId="{7EC56C52-4450-7645-84C2-C4AB3C4BB0C7}" dt="2025-01-19T19:02:59.188" v="10157" actId="26606"/>
          <ac:spMkLst>
            <pc:docMk/>
            <pc:sldMk cId="2673270424" sldId="267"/>
            <ac:spMk id="3" creationId="{66056F69-4895-8354-7242-DC467969C6E1}"/>
          </ac:spMkLst>
        </pc:spChg>
        <pc:spChg chg="add">
          <ac:chgData name="Laurie Simpson (2419802)" userId="0739dc54-dc3c-4930-b0d0-eab68b4503fa" providerId="ADAL" clId="{7EC56C52-4450-7645-84C2-C4AB3C4BB0C7}" dt="2025-01-19T19:02:59.188" v="10157" actId="26606"/>
          <ac:spMkLst>
            <pc:docMk/>
            <pc:sldMk cId="2673270424" sldId="267"/>
            <ac:spMk id="9" creationId="{39921ADB-B43D-32C5-18EE-18AF3C436D98}"/>
          </ac:spMkLst>
        </pc:spChg>
        <pc:spChg chg="add">
          <ac:chgData name="Laurie Simpson (2419802)" userId="0739dc54-dc3c-4930-b0d0-eab68b4503fa" providerId="ADAL" clId="{7EC56C52-4450-7645-84C2-C4AB3C4BB0C7}" dt="2025-01-19T19:02:59.188" v="10157" actId="26606"/>
          <ac:spMkLst>
            <pc:docMk/>
            <pc:sldMk cId="2673270424" sldId="267"/>
            <ac:spMk id="11" creationId="{CE56D5D3-3105-1C66-5BAB-FA7B033D57CF}"/>
          </ac:spMkLst>
        </pc:spChg>
        <pc:graphicFrameChg chg="add">
          <ac:chgData name="Laurie Simpson (2419802)" userId="0739dc54-dc3c-4930-b0d0-eab68b4503fa" providerId="ADAL" clId="{7EC56C52-4450-7645-84C2-C4AB3C4BB0C7}" dt="2025-01-19T19:02:59.188" v="10157" actId="26606"/>
          <ac:graphicFrameMkLst>
            <pc:docMk/>
            <pc:sldMk cId="2673270424" sldId="267"/>
            <ac:graphicFrameMk id="5" creationId="{FE26F0A4-057F-D925-4AB1-368E4AFF77C4}"/>
          </ac:graphicFrameMkLst>
        </pc:graphicFrameChg>
      </pc:sldChg>
      <pc:sldChg chg="addSp delSp modSp new mod setBg">
        <pc:chgData name="Laurie Simpson (2419802)" userId="0739dc54-dc3c-4930-b0d0-eab68b4503fa" providerId="ADAL" clId="{7EC56C52-4450-7645-84C2-C4AB3C4BB0C7}" dt="2025-01-19T19:11:40.314" v="10234" actId="26606"/>
        <pc:sldMkLst>
          <pc:docMk/>
          <pc:sldMk cId="3876717522" sldId="268"/>
        </pc:sldMkLst>
        <pc:spChg chg="mod">
          <ac:chgData name="Laurie Simpson (2419802)" userId="0739dc54-dc3c-4930-b0d0-eab68b4503fa" providerId="ADAL" clId="{7EC56C52-4450-7645-84C2-C4AB3C4BB0C7}" dt="2025-01-19T19:11:40.314" v="10234" actId="26606"/>
          <ac:spMkLst>
            <pc:docMk/>
            <pc:sldMk cId="3876717522" sldId="268"/>
            <ac:spMk id="2" creationId="{91F60744-41A6-A2CD-8E2C-ECE4CA6DC94B}"/>
          </ac:spMkLst>
        </pc:spChg>
        <pc:spChg chg="del mod">
          <ac:chgData name="Laurie Simpson (2419802)" userId="0739dc54-dc3c-4930-b0d0-eab68b4503fa" providerId="ADAL" clId="{7EC56C52-4450-7645-84C2-C4AB3C4BB0C7}" dt="2025-01-19T19:11:40.314" v="10234" actId="26606"/>
          <ac:spMkLst>
            <pc:docMk/>
            <pc:sldMk cId="3876717522" sldId="268"/>
            <ac:spMk id="3" creationId="{CA127AC4-F21E-907F-70EB-BF4ED4392610}"/>
          </ac:spMkLst>
        </pc:spChg>
        <pc:spChg chg="add">
          <ac:chgData name="Laurie Simpson (2419802)" userId="0739dc54-dc3c-4930-b0d0-eab68b4503fa" providerId="ADAL" clId="{7EC56C52-4450-7645-84C2-C4AB3C4BB0C7}" dt="2025-01-19T19:11:40.314" v="10234" actId="26606"/>
          <ac:spMkLst>
            <pc:docMk/>
            <pc:sldMk cId="3876717522" sldId="268"/>
            <ac:spMk id="9" creationId="{39921ADB-B43D-32C5-18EE-18AF3C436D98}"/>
          </ac:spMkLst>
        </pc:spChg>
        <pc:spChg chg="add">
          <ac:chgData name="Laurie Simpson (2419802)" userId="0739dc54-dc3c-4930-b0d0-eab68b4503fa" providerId="ADAL" clId="{7EC56C52-4450-7645-84C2-C4AB3C4BB0C7}" dt="2025-01-19T19:11:40.314" v="10234" actId="26606"/>
          <ac:spMkLst>
            <pc:docMk/>
            <pc:sldMk cId="3876717522" sldId="268"/>
            <ac:spMk id="11" creationId="{CE56D5D3-3105-1C66-5BAB-FA7B033D57CF}"/>
          </ac:spMkLst>
        </pc:spChg>
        <pc:graphicFrameChg chg="add">
          <ac:chgData name="Laurie Simpson (2419802)" userId="0739dc54-dc3c-4930-b0d0-eab68b4503fa" providerId="ADAL" clId="{7EC56C52-4450-7645-84C2-C4AB3C4BB0C7}" dt="2025-01-19T19:11:40.314" v="10234" actId="26606"/>
          <ac:graphicFrameMkLst>
            <pc:docMk/>
            <pc:sldMk cId="3876717522" sldId="268"/>
            <ac:graphicFrameMk id="5" creationId="{C4038019-CC24-A445-EACA-364A1F9F11E8}"/>
          </ac:graphicFrameMkLst>
        </pc:graphicFrameChg>
      </pc:sldChg>
    </pc:docChg>
  </pc:docChgLst>
  <pc:docChgLst>
    <pc:chgData name="Laurie Simpson (2419802)" userId="0739dc54-dc3c-4930-b0d0-eab68b4503fa" providerId="ADAL" clId="{03D4CC66-0611-E246-B51E-B6B2AD2BFD0D}"/>
    <pc:docChg chg="custSel modSld">
      <pc:chgData name="Laurie Simpson (2419802)" userId="0739dc54-dc3c-4930-b0d0-eab68b4503fa" providerId="ADAL" clId="{03D4CC66-0611-E246-B51E-B6B2AD2BFD0D}" dt="2024-12-17T16:17:22.287" v="584" actId="20577"/>
      <pc:docMkLst>
        <pc:docMk/>
      </pc:docMkLst>
      <pc:sldChg chg="modSp mod">
        <pc:chgData name="Laurie Simpson (2419802)" userId="0739dc54-dc3c-4930-b0d0-eab68b4503fa" providerId="ADAL" clId="{03D4CC66-0611-E246-B51E-B6B2AD2BFD0D}" dt="2024-12-17T16:13:43.969" v="287" actId="20577"/>
        <pc:sldMkLst>
          <pc:docMk/>
          <pc:sldMk cId="1917407301" sldId="257"/>
        </pc:sldMkLst>
      </pc:sldChg>
      <pc:sldChg chg="modSp mod">
        <pc:chgData name="Laurie Simpson (2419802)" userId="0739dc54-dc3c-4930-b0d0-eab68b4503fa" providerId="ADAL" clId="{03D4CC66-0611-E246-B51E-B6B2AD2BFD0D}" dt="2024-12-17T16:15:33.403" v="361" actId="20577"/>
        <pc:sldMkLst>
          <pc:docMk/>
          <pc:sldMk cId="4052732339" sldId="258"/>
        </pc:sldMkLst>
      </pc:sldChg>
      <pc:sldChg chg="modSp mod">
        <pc:chgData name="Laurie Simpson (2419802)" userId="0739dc54-dc3c-4930-b0d0-eab68b4503fa" providerId="ADAL" clId="{03D4CC66-0611-E246-B51E-B6B2AD2BFD0D}" dt="2024-12-17T16:17:22.287" v="584" actId="20577"/>
        <pc:sldMkLst>
          <pc:docMk/>
          <pc:sldMk cId="4289826578" sldId="259"/>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D909AE-24D3-4976-84AF-2233924A099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D44D5FB-8ED6-460C-91AC-94624A71A6B1}">
      <dgm:prSet/>
      <dgm:spPr/>
      <dgm:t>
        <a:bodyPr/>
        <a:lstStyle/>
        <a:p>
          <a:r>
            <a:rPr lang="en-GB"/>
            <a:t>Back in the 19th century, schooling wasn’t something you could take for granted if you were poor. It was mostly for the middle and upper classes, while working-class kids were often stuck in jobs from a young age, such as  farming, factory work and even servants. If you were lucky, you might go to a church school or a charity school, but these weren’t enough to educate the growing population. The industrial revolution had changed everything, and there was more and more pressure to educate the population. Employers only wanted workers who could read and write, and there were fears that an uneducated population might lead to social unrest.</a:t>
          </a:r>
          <a:endParaRPr lang="en-US"/>
        </a:p>
      </dgm:t>
    </dgm:pt>
    <dgm:pt modelId="{A02D8A28-95FF-45DC-875D-70B783CFCC06}" type="parTrans" cxnId="{F28D81E5-A120-4993-B4E2-C3D3C7078849}">
      <dgm:prSet/>
      <dgm:spPr/>
      <dgm:t>
        <a:bodyPr/>
        <a:lstStyle/>
        <a:p>
          <a:endParaRPr lang="en-US"/>
        </a:p>
      </dgm:t>
    </dgm:pt>
    <dgm:pt modelId="{E270C456-9AA1-4F95-A3EF-D9F887560514}" type="sibTrans" cxnId="{F28D81E5-A120-4993-B4E2-C3D3C7078849}">
      <dgm:prSet/>
      <dgm:spPr/>
      <dgm:t>
        <a:bodyPr/>
        <a:lstStyle/>
        <a:p>
          <a:endParaRPr lang="en-US"/>
        </a:p>
      </dgm:t>
    </dgm:pt>
    <dgm:pt modelId="{8A916F2D-CC58-47CC-AFA9-FADFEA9F0CDC}">
      <dgm:prSet/>
      <dgm:spPr/>
      <dgm:t>
        <a:bodyPr/>
        <a:lstStyle/>
        <a:p>
          <a:r>
            <a:rPr lang="en-GB"/>
            <a:t>In Wales, education was even more complicated. The infamous 1847 “Blue Books” report had slammed Welsh-speaking communities, claiming they were ignorant, immoral, and in need of proper schooling – in English, of course It was a massive insult to Welsh culture and language, and it sparked a lot of anger. But it also made people realise just how poor educational provision was in many parts of Wales. By the 1860s, the need for reform across Britain was clear, and the government decided to step in.</a:t>
          </a:r>
          <a:endParaRPr lang="en-US"/>
        </a:p>
      </dgm:t>
    </dgm:pt>
    <dgm:pt modelId="{01DB4478-6433-425E-AEB3-7B14A7D04DEA}" type="parTrans" cxnId="{40C8AFC2-2D1F-4F23-BA66-E40F7C99AC59}">
      <dgm:prSet/>
      <dgm:spPr/>
      <dgm:t>
        <a:bodyPr/>
        <a:lstStyle/>
        <a:p>
          <a:endParaRPr lang="en-US"/>
        </a:p>
      </dgm:t>
    </dgm:pt>
    <dgm:pt modelId="{75448D03-7AB1-47DD-9B11-A09868E718FA}" type="sibTrans" cxnId="{40C8AFC2-2D1F-4F23-BA66-E40F7C99AC59}">
      <dgm:prSet/>
      <dgm:spPr/>
      <dgm:t>
        <a:bodyPr/>
        <a:lstStyle/>
        <a:p>
          <a:endParaRPr lang="en-US"/>
        </a:p>
      </dgm:t>
    </dgm:pt>
    <dgm:pt modelId="{017959F4-D781-4CC6-98C6-BE0E9ECC3EF1}" type="pres">
      <dgm:prSet presAssocID="{ACD909AE-24D3-4976-84AF-2233924A099E}" presName="root" presStyleCnt="0">
        <dgm:presLayoutVars>
          <dgm:dir/>
          <dgm:resizeHandles val="exact"/>
        </dgm:presLayoutVars>
      </dgm:prSet>
      <dgm:spPr/>
    </dgm:pt>
    <dgm:pt modelId="{AC66A774-1A88-49E6-BB49-0662201D0E60}" type="pres">
      <dgm:prSet presAssocID="{ACD909AE-24D3-4976-84AF-2233924A099E}" presName="container" presStyleCnt="0">
        <dgm:presLayoutVars>
          <dgm:dir/>
          <dgm:resizeHandles val="exact"/>
        </dgm:presLayoutVars>
      </dgm:prSet>
      <dgm:spPr/>
    </dgm:pt>
    <dgm:pt modelId="{1CD98F67-7810-462D-A415-D6E56E6196C3}" type="pres">
      <dgm:prSet presAssocID="{DD44D5FB-8ED6-460C-91AC-94624A71A6B1}" presName="compNode" presStyleCnt="0"/>
      <dgm:spPr/>
    </dgm:pt>
    <dgm:pt modelId="{5BEF4897-2B83-49F8-822E-6C0135844906}" type="pres">
      <dgm:prSet presAssocID="{DD44D5FB-8ED6-460C-91AC-94624A71A6B1}" presName="iconBgRect" presStyleLbl="bgShp" presStyleIdx="0" presStyleCnt="2"/>
      <dgm:spPr/>
    </dgm:pt>
    <dgm:pt modelId="{CE66CE9B-4245-4F72-B5A4-936F34E860C5}" type="pres">
      <dgm:prSet presAssocID="{DD44D5FB-8ED6-460C-91AC-94624A71A6B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hoolhouse"/>
        </a:ext>
      </dgm:extLst>
    </dgm:pt>
    <dgm:pt modelId="{F6F6C14F-B084-48A1-9CEF-4E8A0AA79524}" type="pres">
      <dgm:prSet presAssocID="{DD44D5FB-8ED6-460C-91AC-94624A71A6B1}" presName="spaceRect" presStyleCnt="0"/>
      <dgm:spPr/>
    </dgm:pt>
    <dgm:pt modelId="{74070F1E-40A4-4928-BB6F-DB2A5DCCFE2B}" type="pres">
      <dgm:prSet presAssocID="{DD44D5FB-8ED6-460C-91AC-94624A71A6B1}" presName="textRect" presStyleLbl="revTx" presStyleIdx="0" presStyleCnt="2">
        <dgm:presLayoutVars>
          <dgm:chMax val="1"/>
          <dgm:chPref val="1"/>
        </dgm:presLayoutVars>
      </dgm:prSet>
      <dgm:spPr/>
    </dgm:pt>
    <dgm:pt modelId="{4BB316CC-11AA-4361-836B-8950D6ED9B49}" type="pres">
      <dgm:prSet presAssocID="{E270C456-9AA1-4F95-A3EF-D9F887560514}" presName="sibTrans" presStyleLbl="sibTrans2D1" presStyleIdx="0" presStyleCnt="0"/>
      <dgm:spPr/>
    </dgm:pt>
    <dgm:pt modelId="{05ED863E-81C4-4FDD-A001-629AE9AA0DAD}" type="pres">
      <dgm:prSet presAssocID="{8A916F2D-CC58-47CC-AFA9-FADFEA9F0CDC}" presName="compNode" presStyleCnt="0"/>
      <dgm:spPr/>
    </dgm:pt>
    <dgm:pt modelId="{B26ABAE9-48A4-41C8-8DB7-75757C3DDD6A}" type="pres">
      <dgm:prSet presAssocID="{8A916F2D-CC58-47CC-AFA9-FADFEA9F0CDC}" presName="iconBgRect" presStyleLbl="bgShp" presStyleIdx="1" presStyleCnt="2"/>
      <dgm:spPr/>
    </dgm:pt>
    <dgm:pt modelId="{0E58AB80-5651-4291-BE3A-73562592C68B}" type="pres">
      <dgm:prSet presAssocID="{8A916F2D-CC58-47CC-AFA9-FADFEA9F0CD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061C62EA-6047-4181-808B-AFC6BA88EA60}" type="pres">
      <dgm:prSet presAssocID="{8A916F2D-CC58-47CC-AFA9-FADFEA9F0CDC}" presName="spaceRect" presStyleCnt="0"/>
      <dgm:spPr/>
    </dgm:pt>
    <dgm:pt modelId="{A6170E2C-9917-4763-9D52-8139D597476D}" type="pres">
      <dgm:prSet presAssocID="{8A916F2D-CC58-47CC-AFA9-FADFEA9F0CDC}" presName="textRect" presStyleLbl="revTx" presStyleIdx="1" presStyleCnt="2">
        <dgm:presLayoutVars>
          <dgm:chMax val="1"/>
          <dgm:chPref val="1"/>
        </dgm:presLayoutVars>
      </dgm:prSet>
      <dgm:spPr/>
    </dgm:pt>
  </dgm:ptLst>
  <dgm:cxnLst>
    <dgm:cxn modelId="{B4D7271C-4E7C-40D5-AC38-BB94577904B4}" type="presOf" srcId="{ACD909AE-24D3-4976-84AF-2233924A099E}" destId="{017959F4-D781-4CC6-98C6-BE0E9ECC3EF1}" srcOrd="0" destOrd="0" presId="urn:microsoft.com/office/officeart/2018/2/layout/IconCircleList"/>
    <dgm:cxn modelId="{E57F3285-AD0B-4605-9B46-D0E893B2D63C}" type="presOf" srcId="{E270C456-9AA1-4F95-A3EF-D9F887560514}" destId="{4BB316CC-11AA-4361-836B-8950D6ED9B49}" srcOrd="0" destOrd="0" presId="urn:microsoft.com/office/officeart/2018/2/layout/IconCircleList"/>
    <dgm:cxn modelId="{543F97B0-DCE9-4467-8A5A-4287B32850B7}" type="presOf" srcId="{DD44D5FB-8ED6-460C-91AC-94624A71A6B1}" destId="{74070F1E-40A4-4928-BB6F-DB2A5DCCFE2B}" srcOrd="0" destOrd="0" presId="urn:microsoft.com/office/officeart/2018/2/layout/IconCircleList"/>
    <dgm:cxn modelId="{40C8AFC2-2D1F-4F23-BA66-E40F7C99AC59}" srcId="{ACD909AE-24D3-4976-84AF-2233924A099E}" destId="{8A916F2D-CC58-47CC-AFA9-FADFEA9F0CDC}" srcOrd="1" destOrd="0" parTransId="{01DB4478-6433-425E-AEB3-7B14A7D04DEA}" sibTransId="{75448D03-7AB1-47DD-9B11-A09868E718FA}"/>
    <dgm:cxn modelId="{F28D81E5-A120-4993-B4E2-C3D3C7078849}" srcId="{ACD909AE-24D3-4976-84AF-2233924A099E}" destId="{DD44D5FB-8ED6-460C-91AC-94624A71A6B1}" srcOrd="0" destOrd="0" parTransId="{A02D8A28-95FF-45DC-875D-70B783CFCC06}" sibTransId="{E270C456-9AA1-4F95-A3EF-D9F887560514}"/>
    <dgm:cxn modelId="{3FD6E2ED-654F-40F3-9B32-DAF9A9CACADD}" type="presOf" srcId="{8A916F2D-CC58-47CC-AFA9-FADFEA9F0CDC}" destId="{A6170E2C-9917-4763-9D52-8139D597476D}" srcOrd="0" destOrd="0" presId="urn:microsoft.com/office/officeart/2018/2/layout/IconCircleList"/>
    <dgm:cxn modelId="{CCA6AB4B-B1E9-426D-BCC2-867FC535BA6E}" type="presParOf" srcId="{017959F4-D781-4CC6-98C6-BE0E9ECC3EF1}" destId="{AC66A774-1A88-49E6-BB49-0662201D0E60}" srcOrd="0" destOrd="0" presId="urn:microsoft.com/office/officeart/2018/2/layout/IconCircleList"/>
    <dgm:cxn modelId="{FF9EBA5E-9014-4E5B-B7DA-4A0EB030528F}" type="presParOf" srcId="{AC66A774-1A88-49E6-BB49-0662201D0E60}" destId="{1CD98F67-7810-462D-A415-D6E56E6196C3}" srcOrd="0" destOrd="0" presId="urn:microsoft.com/office/officeart/2018/2/layout/IconCircleList"/>
    <dgm:cxn modelId="{86D17A1B-DC44-4178-8BEE-03007FE037D0}" type="presParOf" srcId="{1CD98F67-7810-462D-A415-D6E56E6196C3}" destId="{5BEF4897-2B83-49F8-822E-6C0135844906}" srcOrd="0" destOrd="0" presId="urn:microsoft.com/office/officeart/2018/2/layout/IconCircleList"/>
    <dgm:cxn modelId="{AD83E23D-59CC-4910-9BF6-138A59DC37B9}" type="presParOf" srcId="{1CD98F67-7810-462D-A415-D6E56E6196C3}" destId="{CE66CE9B-4245-4F72-B5A4-936F34E860C5}" srcOrd="1" destOrd="0" presId="urn:microsoft.com/office/officeart/2018/2/layout/IconCircleList"/>
    <dgm:cxn modelId="{A5646A9D-039B-4138-A854-CEFE27FC2C77}" type="presParOf" srcId="{1CD98F67-7810-462D-A415-D6E56E6196C3}" destId="{F6F6C14F-B084-48A1-9CEF-4E8A0AA79524}" srcOrd="2" destOrd="0" presId="urn:microsoft.com/office/officeart/2018/2/layout/IconCircleList"/>
    <dgm:cxn modelId="{8B4E874C-F7AB-426D-A977-38C1C960FA45}" type="presParOf" srcId="{1CD98F67-7810-462D-A415-D6E56E6196C3}" destId="{74070F1E-40A4-4928-BB6F-DB2A5DCCFE2B}" srcOrd="3" destOrd="0" presId="urn:microsoft.com/office/officeart/2018/2/layout/IconCircleList"/>
    <dgm:cxn modelId="{E467ACB1-82EA-4F28-8693-BEB77E3E6DB3}" type="presParOf" srcId="{AC66A774-1A88-49E6-BB49-0662201D0E60}" destId="{4BB316CC-11AA-4361-836B-8950D6ED9B49}" srcOrd="1" destOrd="0" presId="urn:microsoft.com/office/officeart/2018/2/layout/IconCircleList"/>
    <dgm:cxn modelId="{01580B41-325A-4620-989F-E64A9D902174}" type="presParOf" srcId="{AC66A774-1A88-49E6-BB49-0662201D0E60}" destId="{05ED863E-81C4-4FDD-A001-629AE9AA0DAD}" srcOrd="2" destOrd="0" presId="urn:microsoft.com/office/officeart/2018/2/layout/IconCircleList"/>
    <dgm:cxn modelId="{74D5A8F5-4CF4-4057-8AE4-299F5769EAE1}" type="presParOf" srcId="{05ED863E-81C4-4FDD-A001-629AE9AA0DAD}" destId="{B26ABAE9-48A4-41C8-8DB7-75757C3DDD6A}" srcOrd="0" destOrd="0" presId="urn:microsoft.com/office/officeart/2018/2/layout/IconCircleList"/>
    <dgm:cxn modelId="{6C296D35-4D02-4F40-B23A-42422A5D8997}" type="presParOf" srcId="{05ED863E-81C4-4FDD-A001-629AE9AA0DAD}" destId="{0E58AB80-5651-4291-BE3A-73562592C68B}" srcOrd="1" destOrd="0" presId="urn:microsoft.com/office/officeart/2018/2/layout/IconCircleList"/>
    <dgm:cxn modelId="{91C39C41-7E72-45B3-B8CC-77BA739DB3DA}" type="presParOf" srcId="{05ED863E-81C4-4FDD-A001-629AE9AA0DAD}" destId="{061C62EA-6047-4181-808B-AFC6BA88EA60}" srcOrd="2" destOrd="0" presId="urn:microsoft.com/office/officeart/2018/2/layout/IconCircleList"/>
    <dgm:cxn modelId="{47E56B4D-0DCA-4CF5-A62F-272734C5DEB0}" type="presParOf" srcId="{05ED863E-81C4-4FDD-A001-629AE9AA0DAD}" destId="{A6170E2C-9917-4763-9D52-8139D597476D}"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F95BBB-03C6-4F86-B99C-B2AE41D7324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7EF4A77-6C0C-41DA-87AA-0F4C374C595C}">
      <dgm:prSet/>
      <dgm:spPr/>
      <dgm:t>
        <a:bodyPr/>
        <a:lstStyle/>
        <a:p>
          <a:r>
            <a:rPr lang="en-GB"/>
            <a:t>Religion was another contentious issue. Most of the existing schools in Wales were run by the Church of England, but the majority of Welsh people were Non religious.  They didn’t want their kids being taught Anglican doctrine, so the “conscience clause” in the act was important. It gave parents the right to withdraw their children from religious lessons, which was a win for Non beliefs, But it didn’t solve all the problems. Many Non religious people felt the education system still favoured the Church of England, and this continued to be a point of tension.</a:t>
          </a:r>
          <a:endParaRPr lang="en-US"/>
        </a:p>
      </dgm:t>
    </dgm:pt>
    <dgm:pt modelId="{EB294DC8-1550-4FEF-89BC-355846E5BD26}" type="parTrans" cxnId="{084988AD-7A47-441D-BA9D-2E293DD355B1}">
      <dgm:prSet/>
      <dgm:spPr/>
      <dgm:t>
        <a:bodyPr/>
        <a:lstStyle/>
        <a:p>
          <a:endParaRPr lang="en-US"/>
        </a:p>
      </dgm:t>
    </dgm:pt>
    <dgm:pt modelId="{D7C90B85-B045-4D73-8CA6-81BDD4F234B3}" type="sibTrans" cxnId="{084988AD-7A47-441D-BA9D-2E293DD355B1}">
      <dgm:prSet/>
      <dgm:spPr/>
      <dgm:t>
        <a:bodyPr/>
        <a:lstStyle/>
        <a:p>
          <a:endParaRPr lang="en-US"/>
        </a:p>
      </dgm:t>
    </dgm:pt>
    <dgm:pt modelId="{4CA45D77-E700-477A-8B13-E1ADD31117D6}">
      <dgm:prSet/>
      <dgm:spPr/>
      <dgm:t>
        <a:bodyPr/>
        <a:lstStyle/>
        <a:p>
          <a:r>
            <a:rPr lang="en-GB"/>
            <a:t>Improving Access to Education</a:t>
          </a:r>
          <a:endParaRPr lang="en-US"/>
        </a:p>
      </dgm:t>
    </dgm:pt>
    <dgm:pt modelId="{CDC7E906-D2AA-42C0-B2F5-3BC24D8A3AA2}" type="parTrans" cxnId="{F8F0CBA3-2B39-47D2-91B2-E6177FF6381B}">
      <dgm:prSet/>
      <dgm:spPr/>
      <dgm:t>
        <a:bodyPr/>
        <a:lstStyle/>
        <a:p>
          <a:endParaRPr lang="en-US"/>
        </a:p>
      </dgm:t>
    </dgm:pt>
    <dgm:pt modelId="{79FC444B-2F31-4490-8F84-436B18881CD4}" type="sibTrans" cxnId="{F8F0CBA3-2B39-47D2-91B2-E6177FF6381B}">
      <dgm:prSet/>
      <dgm:spPr/>
      <dgm:t>
        <a:bodyPr/>
        <a:lstStyle/>
        <a:p>
          <a:endParaRPr lang="en-US"/>
        </a:p>
      </dgm:t>
    </dgm:pt>
    <dgm:pt modelId="{91C96F04-2017-4C05-9349-CB0CD1AAAB58}">
      <dgm:prSet/>
      <dgm:spPr/>
      <dgm:t>
        <a:bodyPr/>
        <a:lstStyle/>
        <a:p>
          <a:r>
            <a:rPr lang="en-GB" dirty="0"/>
            <a:t>Despite these problems, the act did help improve access to education in Wales. School boards built new schools in areas that had been neglected, particularly in rural communities and industrial towns. By the end of the 19th century, literacy rates in Wales had improved dramatically, and more working-class children were getting an education than ever before.</a:t>
          </a:r>
          <a:endParaRPr lang="en-US" dirty="0"/>
        </a:p>
      </dgm:t>
    </dgm:pt>
    <dgm:pt modelId="{34157D11-D195-40C6-BAFB-98D70FCFF36A}" type="parTrans" cxnId="{4AC8E368-71E0-4F24-8023-92FF15A40609}">
      <dgm:prSet/>
      <dgm:spPr/>
      <dgm:t>
        <a:bodyPr/>
        <a:lstStyle/>
        <a:p>
          <a:endParaRPr lang="en-US"/>
        </a:p>
      </dgm:t>
    </dgm:pt>
    <dgm:pt modelId="{6C29BE65-3E59-4520-95B7-6330354721DC}" type="sibTrans" cxnId="{4AC8E368-71E0-4F24-8023-92FF15A40609}">
      <dgm:prSet/>
      <dgm:spPr/>
      <dgm:t>
        <a:bodyPr/>
        <a:lstStyle/>
        <a:p>
          <a:endParaRPr lang="en-US"/>
        </a:p>
      </dgm:t>
    </dgm:pt>
    <dgm:pt modelId="{6FB62DF3-B1A4-5145-B630-8B75687A8272}" type="pres">
      <dgm:prSet presAssocID="{DBF95BBB-03C6-4F86-B99C-B2AE41D73240}" presName="linear" presStyleCnt="0">
        <dgm:presLayoutVars>
          <dgm:animLvl val="lvl"/>
          <dgm:resizeHandles val="exact"/>
        </dgm:presLayoutVars>
      </dgm:prSet>
      <dgm:spPr/>
    </dgm:pt>
    <dgm:pt modelId="{B5AE9C3A-5D12-C945-8C17-6CBCB724D01D}" type="pres">
      <dgm:prSet presAssocID="{B7EF4A77-6C0C-41DA-87AA-0F4C374C595C}" presName="parentText" presStyleLbl="node1" presStyleIdx="0" presStyleCnt="3">
        <dgm:presLayoutVars>
          <dgm:chMax val="0"/>
          <dgm:bulletEnabled val="1"/>
        </dgm:presLayoutVars>
      </dgm:prSet>
      <dgm:spPr/>
    </dgm:pt>
    <dgm:pt modelId="{92681621-ADDB-444E-8D6C-489E3F048A67}" type="pres">
      <dgm:prSet presAssocID="{D7C90B85-B045-4D73-8CA6-81BDD4F234B3}" presName="spacer" presStyleCnt="0"/>
      <dgm:spPr/>
    </dgm:pt>
    <dgm:pt modelId="{1CB812A4-80EB-B84C-AD7B-4084B2A0FE0F}" type="pres">
      <dgm:prSet presAssocID="{4CA45D77-E700-477A-8B13-E1ADD31117D6}" presName="parentText" presStyleLbl="node1" presStyleIdx="1" presStyleCnt="3">
        <dgm:presLayoutVars>
          <dgm:chMax val="0"/>
          <dgm:bulletEnabled val="1"/>
        </dgm:presLayoutVars>
      </dgm:prSet>
      <dgm:spPr/>
    </dgm:pt>
    <dgm:pt modelId="{3880D992-FA57-0D49-83E8-A550E726B61F}" type="pres">
      <dgm:prSet presAssocID="{79FC444B-2F31-4490-8F84-436B18881CD4}" presName="spacer" presStyleCnt="0"/>
      <dgm:spPr/>
    </dgm:pt>
    <dgm:pt modelId="{98471689-18ED-6D4E-8E56-D28E2452FDDB}" type="pres">
      <dgm:prSet presAssocID="{91C96F04-2017-4C05-9349-CB0CD1AAAB58}" presName="parentText" presStyleLbl="node1" presStyleIdx="2" presStyleCnt="3" custLinFactY="4661" custLinFactNeighborX="940" custLinFactNeighborY="100000">
        <dgm:presLayoutVars>
          <dgm:chMax val="0"/>
          <dgm:bulletEnabled val="1"/>
        </dgm:presLayoutVars>
      </dgm:prSet>
      <dgm:spPr/>
    </dgm:pt>
  </dgm:ptLst>
  <dgm:cxnLst>
    <dgm:cxn modelId="{70924F05-C5BB-7345-B90D-A9F3B178F7CA}" type="presOf" srcId="{4CA45D77-E700-477A-8B13-E1ADD31117D6}" destId="{1CB812A4-80EB-B84C-AD7B-4084B2A0FE0F}" srcOrd="0" destOrd="0" presId="urn:microsoft.com/office/officeart/2005/8/layout/vList2"/>
    <dgm:cxn modelId="{448DEA11-6FD2-664C-8051-BEDF27B4B9B8}" type="presOf" srcId="{91C96F04-2017-4C05-9349-CB0CD1AAAB58}" destId="{98471689-18ED-6D4E-8E56-D28E2452FDDB}" srcOrd="0" destOrd="0" presId="urn:microsoft.com/office/officeart/2005/8/layout/vList2"/>
    <dgm:cxn modelId="{4AC8E368-71E0-4F24-8023-92FF15A40609}" srcId="{DBF95BBB-03C6-4F86-B99C-B2AE41D73240}" destId="{91C96F04-2017-4C05-9349-CB0CD1AAAB58}" srcOrd="2" destOrd="0" parTransId="{34157D11-D195-40C6-BAFB-98D70FCFF36A}" sibTransId="{6C29BE65-3E59-4520-95B7-6330354721DC}"/>
    <dgm:cxn modelId="{21C48D8D-0CF1-5744-BD9B-1DED1F315C52}" type="presOf" srcId="{B7EF4A77-6C0C-41DA-87AA-0F4C374C595C}" destId="{B5AE9C3A-5D12-C945-8C17-6CBCB724D01D}" srcOrd="0" destOrd="0" presId="urn:microsoft.com/office/officeart/2005/8/layout/vList2"/>
    <dgm:cxn modelId="{F8F0CBA3-2B39-47D2-91B2-E6177FF6381B}" srcId="{DBF95BBB-03C6-4F86-B99C-B2AE41D73240}" destId="{4CA45D77-E700-477A-8B13-E1ADD31117D6}" srcOrd="1" destOrd="0" parTransId="{CDC7E906-D2AA-42C0-B2F5-3BC24D8A3AA2}" sibTransId="{79FC444B-2F31-4490-8F84-436B18881CD4}"/>
    <dgm:cxn modelId="{084988AD-7A47-441D-BA9D-2E293DD355B1}" srcId="{DBF95BBB-03C6-4F86-B99C-B2AE41D73240}" destId="{B7EF4A77-6C0C-41DA-87AA-0F4C374C595C}" srcOrd="0" destOrd="0" parTransId="{EB294DC8-1550-4FEF-89BC-355846E5BD26}" sibTransId="{D7C90B85-B045-4D73-8CA6-81BDD4F234B3}"/>
    <dgm:cxn modelId="{80F6E6DC-063D-AC4C-B008-406103FCAB37}" type="presOf" srcId="{DBF95BBB-03C6-4F86-B99C-B2AE41D73240}" destId="{6FB62DF3-B1A4-5145-B630-8B75687A8272}" srcOrd="0" destOrd="0" presId="urn:microsoft.com/office/officeart/2005/8/layout/vList2"/>
    <dgm:cxn modelId="{854276C7-A62F-8F4C-8AD5-67143EE1C496}" type="presParOf" srcId="{6FB62DF3-B1A4-5145-B630-8B75687A8272}" destId="{B5AE9C3A-5D12-C945-8C17-6CBCB724D01D}" srcOrd="0" destOrd="0" presId="urn:microsoft.com/office/officeart/2005/8/layout/vList2"/>
    <dgm:cxn modelId="{D9A342DF-1586-544D-A765-091745577E0E}" type="presParOf" srcId="{6FB62DF3-B1A4-5145-B630-8B75687A8272}" destId="{92681621-ADDB-444E-8D6C-489E3F048A67}" srcOrd="1" destOrd="0" presId="urn:microsoft.com/office/officeart/2005/8/layout/vList2"/>
    <dgm:cxn modelId="{DF4D4FF2-3A4F-3648-8258-AE0A0FE3550F}" type="presParOf" srcId="{6FB62DF3-B1A4-5145-B630-8B75687A8272}" destId="{1CB812A4-80EB-B84C-AD7B-4084B2A0FE0F}" srcOrd="2" destOrd="0" presId="urn:microsoft.com/office/officeart/2005/8/layout/vList2"/>
    <dgm:cxn modelId="{55F7641E-0E6E-3E4A-877C-08D0B5FF3AF3}" type="presParOf" srcId="{6FB62DF3-B1A4-5145-B630-8B75687A8272}" destId="{3880D992-FA57-0D49-83E8-A550E726B61F}" srcOrd="3" destOrd="0" presId="urn:microsoft.com/office/officeart/2005/8/layout/vList2"/>
    <dgm:cxn modelId="{4DF9A739-6672-3C4C-9BEA-60FF34117C21}" type="presParOf" srcId="{6FB62DF3-B1A4-5145-B630-8B75687A8272}" destId="{98471689-18ED-6D4E-8E56-D28E2452FDD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F866908-229E-4240-9BF1-BE278009130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2B28A3E-9112-4BB3-9961-FA4FD1207E27}">
      <dgm:prSet/>
      <dgm:spPr/>
      <dgm:t>
        <a:bodyPr/>
        <a:lstStyle/>
        <a:p>
          <a:r>
            <a:rPr lang="en-GB"/>
            <a:t>The Education Act 1870 was a huge positive enforcement, but it wasn’t the end of the road. It didn’t make education free or compulsory, so many poor children still missed out. It wasn’t until the 1880 Education Act that school attendance became compulsory, and the 1891 Act made primary education free for all.</a:t>
          </a:r>
          <a:endParaRPr lang="en-US"/>
        </a:p>
      </dgm:t>
    </dgm:pt>
    <dgm:pt modelId="{EB61FA07-54D4-432A-A013-3A5EFCD3FAB2}" type="parTrans" cxnId="{B162F11A-A55B-4FF8-9D76-A9CDFE138B28}">
      <dgm:prSet/>
      <dgm:spPr/>
      <dgm:t>
        <a:bodyPr/>
        <a:lstStyle/>
        <a:p>
          <a:endParaRPr lang="en-US"/>
        </a:p>
      </dgm:t>
    </dgm:pt>
    <dgm:pt modelId="{8FAF860A-9B35-4830-8637-55980EC7568B}" type="sibTrans" cxnId="{B162F11A-A55B-4FF8-9D76-A9CDFE138B28}">
      <dgm:prSet/>
      <dgm:spPr/>
      <dgm:t>
        <a:bodyPr/>
        <a:lstStyle/>
        <a:p>
          <a:endParaRPr lang="en-US"/>
        </a:p>
      </dgm:t>
    </dgm:pt>
    <dgm:pt modelId="{6ABC930E-75AB-4074-A001-9D1486036EEA}">
      <dgm:prSet/>
      <dgm:spPr/>
      <dgm:t>
        <a:bodyPr/>
        <a:lstStyle/>
        <a:p>
          <a:r>
            <a:rPr lang="en-GB"/>
            <a:t>In Wales, the act had a mixed legacy. On the one hand, it expanded access to education and improved literacy rates. On the other hand, it contributed to the decline of the Welsh language and deepened religious tensions. The fight for Welsh-medium education and fair representation of Non beliefs continued well into the 20th century.</a:t>
          </a:r>
          <a:endParaRPr lang="en-US"/>
        </a:p>
      </dgm:t>
    </dgm:pt>
    <dgm:pt modelId="{A49D7AB9-0EFD-4535-AC47-94760B2BA0FD}" type="parTrans" cxnId="{9EAF64CA-4401-45CA-B51D-B2CE7CA8C9E0}">
      <dgm:prSet/>
      <dgm:spPr/>
      <dgm:t>
        <a:bodyPr/>
        <a:lstStyle/>
        <a:p>
          <a:endParaRPr lang="en-US"/>
        </a:p>
      </dgm:t>
    </dgm:pt>
    <dgm:pt modelId="{C8CF553C-93B4-4A6E-B05B-CECFBE2397B2}" type="sibTrans" cxnId="{9EAF64CA-4401-45CA-B51D-B2CE7CA8C9E0}">
      <dgm:prSet/>
      <dgm:spPr/>
      <dgm:t>
        <a:bodyPr/>
        <a:lstStyle/>
        <a:p>
          <a:endParaRPr lang="en-US"/>
        </a:p>
      </dgm:t>
    </dgm:pt>
    <dgm:pt modelId="{34C97DD0-5EDC-4F7E-894A-7DFAD4357E6E}">
      <dgm:prSet/>
      <dgm:spPr/>
      <dgm:t>
        <a:bodyPr/>
        <a:lstStyle/>
        <a:p>
          <a:r>
            <a:rPr lang="en-GB"/>
            <a:t>Even so, the Education Act 1870 was a turning point. It was the first time the government took responsibility for making sure every child had access to schooling, and it set the stage for the modern education system. It also showed how education isn’t just about learning – it’s about culture, identity, and power. For Wales, the act was both a blessing and a challenge, and its effects are still felt today.</a:t>
          </a:r>
          <a:endParaRPr lang="en-US"/>
        </a:p>
      </dgm:t>
    </dgm:pt>
    <dgm:pt modelId="{58DDB77D-C7B3-4A45-97E7-B895F5BA8E07}" type="parTrans" cxnId="{B21AE50A-C263-4277-A99F-CD724DC3C504}">
      <dgm:prSet/>
      <dgm:spPr/>
      <dgm:t>
        <a:bodyPr/>
        <a:lstStyle/>
        <a:p>
          <a:endParaRPr lang="en-US"/>
        </a:p>
      </dgm:t>
    </dgm:pt>
    <dgm:pt modelId="{FBA26176-7767-4CB1-947E-2F8085D735C3}" type="sibTrans" cxnId="{B21AE50A-C263-4277-A99F-CD724DC3C504}">
      <dgm:prSet/>
      <dgm:spPr/>
      <dgm:t>
        <a:bodyPr/>
        <a:lstStyle/>
        <a:p>
          <a:endParaRPr lang="en-US"/>
        </a:p>
      </dgm:t>
    </dgm:pt>
    <dgm:pt modelId="{1AC95E29-8C30-4714-855F-F214727E8C08}" type="pres">
      <dgm:prSet presAssocID="{7F866908-229E-4240-9BF1-BE278009130D}" presName="root" presStyleCnt="0">
        <dgm:presLayoutVars>
          <dgm:dir/>
          <dgm:resizeHandles val="exact"/>
        </dgm:presLayoutVars>
      </dgm:prSet>
      <dgm:spPr/>
    </dgm:pt>
    <dgm:pt modelId="{CC7C735D-E974-494D-8B76-A16C120E6F60}" type="pres">
      <dgm:prSet presAssocID="{A2B28A3E-9112-4BB3-9961-FA4FD1207E27}" presName="compNode" presStyleCnt="0"/>
      <dgm:spPr/>
    </dgm:pt>
    <dgm:pt modelId="{B452FE15-0650-4BC3-9585-8FB12A081049}" type="pres">
      <dgm:prSet presAssocID="{A2B28A3E-9112-4BB3-9961-FA4FD1207E27}" presName="bgRect" presStyleLbl="bgShp" presStyleIdx="0" presStyleCnt="3"/>
      <dgm:spPr/>
    </dgm:pt>
    <dgm:pt modelId="{78770775-ED4A-4CAA-92D1-CB7466040CFD}" type="pres">
      <dgm:prSet presAssocID="{A2B28A3E-9112-4BB3-9961-FA4FD1207E2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hoolhouse"/>
        </a:ext>
      </dgm:extLst>
    </dgm:pt>
    <dgm:pt modelId="{FB57A770-4AC7-40C4-A59E-875464E613DB}" type="pres">
      <dgm:prSet presAssocID="{A2B28A3E-9112-4BB3-9961-FA4FD1207E27}" presName="spaceRect" presStyleCnt="0"/>
      <dgm:spPr/>
    </dgm:pt>
    <dgm:pt modelId="{BEC7CB91-E47A-44EA-AC88-D38C6EFDE7A2}" type="pres">
      <dgm:prSet presAssocID="{A2B28A3E-9112-4BB3-9961-FA4FD1207E27}" presName="parTx" presStyleLbl="revTx" presStyleIdx="0" presStyleCnt="3">
        <dgm:presLayoutVars>
          <dgm:chMax val="0"/>
          <dgm:chPref val="0"/>
        </dgm:presLayoutVars>
      </dgm:prSet>
      <dgm:spPr/>
    </dgm:pt>
    <dgm:pt modelId="{9F896C1F-D123-4DCB-BD6A-959811DD4050}" type="pres">
      <dgm:prSet presAssocID="{8FAF860A-9B35-4830-8637-55980EC7568B}" presName="sibTrans" presStyleCnt="0"/>
      <dgm:spPr/>
    </dgm:pt>
    <dgm:pt modelId="{35A30B5B-B71B-44FC-AA9A-FA468C379396}" type="pres">
      <dgm:prSet presAssocID="{6ABC930E-75AB-4074-A001-9D1486036EEA}" presName="compNode" presStyleCnt="0"/>
      <dgm:spPr/>
    </dgm:pt>
    <dgm:pt modelId="{E4821678-DBD0-42E7-A9B6-2EB1C1EB788C}" type="pres">
      <dgm:prSet presAssocID="{6ABC930E-75AB-4074-A001-9D1486036EEA}" presName="bgRect" presStyleLbl="bgShp" presStyleIdx="1" presStyleCnt="3"/>
      <dgm:spPr/>
    </dgm:pt>
    <dgm:pt modelId="{18D6865A-872B-4FD4-8339-391CF059E029}" type="pres">
      <dgm:prSet presAssocID="{6ABC930E-75AB-4074-A001-9D1486036EE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7E3C05E8-FD35-4D19-BBA9-C7ADA0501A17}" type="pres">
      <dgm:prSet presAssocID="{6ABC930E-75AB-4074-A001-9D1486036EEA}" presName="spaceRect" presStyleCnt="0"/>
      <dgm:spPr/>
    </dgm:pt>
    <dgm:pt modelId="{CDB8C876-15A6-4CD5-88E9-0196853C4268}" type="pres">
      <dgm:prSet presAssocID="{6ABC930E-75AB-4074-A001-9D1486036EEA}" presName="parTx" presStyleLbl="revTx" presStyleIdx="1" presStyleCnt="3">
        <dgm:presLayoutVars>
          <dgm:chMax val="0"/>
          <dgm:chPref val="0"/>
        </dgm:presLayoutVars>
      </dgm:prSet>
      <dgm:spPr/>
    </dgm:pt>
    <dgm:pt modelId="{4046FD99-0E74-4314-AC33-F6B6550AFC07}" type="pres">
      <dgm:prSet presAssocID="{C8CF553C-93B4-4A6E-B05B-CECFBE2397B2}" presName="sibTrans" presStyleCnt="0"/>
      <dgm:spPr/>
    </dgm:pt>
    <dgm:pt modelId="{545B57F5-5CD0-49DC-84ED-4F4AA548D938}" type="pres">
      <dgm:prSet presAssocID="{34C97DD0-5EDC-4F7E-894A-7DFAD4357E6E}" presName="compNode" presStyleCnt="0"/>
      <dgm:spPr/>
    </dgm:pt>
    <dgm:pt modelId="{B90A8A7A-81A1-4AB7-8E1C-AFF231DAF0BF}" type="pres">
      <dgm:prSet presAssocID="{34C97DD0-5EDC-4F7E-894A-7DFAD4357E6E}" presName="bgRect" presStyleLbl="bgShp" presStyleIdx="2" presStyleCnt="3"/>
      <dgm:spPr/>
    </dgm:pt>
    <dgm:pt modelId="{A99356EB-2333-409C-B83C-0C8755E5382E}" type="pres">
      <dgm:prSet presAssocID="{34C97DD0-5EDC-4F7E-894A-7DFAD4357E6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arent and Child"/>
        </a:ext>
      </dgm:extLst>
    </dgm:pt>
    <dgm:pt modelId="{C31279C5-28A3-4B49-A9B2-2C63B689F255}" type="pres">
      <dgm:prSet presAssocID="{34C97DD0-5EDC-4F7E-894A-7DFAD4357E6E}" presName="spaceRect" presStyleCnt="0"/>
      <dgm:spPr/>
    </dgm:pt>
    <dgm:pt modelId="{E43C8C05-5BD2-4046-973E-1E8B2CADFB74}" type="pres">
      <dgm:prSet presAssocID="{34C97DD0-5EDC-4F7E-894A-7DFAD4357E6E}" presName="parTx" presStyleLbl="revTx" presStyleIdx="2" presStyleCnt="3">
        <dgm:presLayoutVars>
          <dgm:chMax val="0"/>
          <dgm:chPref val="0"/>
        </dgm:presLayoutVars>
      </dgm:prSet>
      <dgm:spPr/>
    </dgm:pt>
  </dgm:ptLst>
  <dgm:cxnLst>
    <dgm:cxn modelId="{B21AE50A-C263-4277-A99F-CD724DC3C504}" srcId="{7F866908-229E-4240-9BF1-BE278009130D}" destId="{34C97DD0-5EDC-4F7E-894A-7DFAD4357E6E}" srcOrd="2" destOrd="0" parTransId="{58DDB77D-C7B3-4A45-97E7-B895F5BA8E07}" sibTransId="{FBA26176-7767-4CB1-947E-2F8085D735C3}"/>
    <dgm:cxn modelId="{A0C4AF0B-8790-480F-B568-C3A9CAAC8C72}" type="presOf" srcId="{6ABC930E-75AB-4074-A001-9D1486036EEA}" destId="{CDB8C876-15A6-4CD5-88E9-0196853C4268}" srcOrd="0" destOrd="0" presId="urn:microsoft.com/office/officeart/2018/2/layout/IconVerticalSolidList"/>
    <dgm:cxn modelId="{B162F11A-A55B-4FF8-9D76-A9CDFE138B28}" srcId="{7F866908-229E-4240-9BF1-BE278009130D}" destId="{A2B28A3E-9112-4BB3-9961-FA4FD1207E27}" srcOrd="0" destOrd="0" parTransId="{EB61FA07-54D4-432A-A013-3A5EFCD3FAB2}" sibTransId="{8FAF860A-9B35-4830-8637-55980EC7568B}"/>
    <dgm:cxn modelId="{136C6222-B334-4EB1-AA9B-D4900D8E22D0}" type="presOf" srcId="{7F866908-229E-4240-9BF1-BE278009130D}" destId="{1AC95E29-8C30-4714-855F-F214727E8C08}" srcOrd="0" destOrd="0" presId="urn:microsoft.com/office/officeart/2018/2/layout/IconVerticalSolidList"/>
    <dgm:cxn modelId="{9AD1796E-AD91-4AB6-BE7C-F02827CFE5A6}" type="presOf" srcId="{34C97DD0-5EDC-4F7E-894A-7DFAD4357E6E}" destId="{E43C8C05-5BD2-4046-973E-1E8B2CADFB74}" srcOrd="0" destOrd="0" presId="urn:microsoft.com/office/officeart/2018/2/layout/IconVerticalSolidList"/>
    <dgm:cxn modelId="{9EAF64CA-4401-45CA-B51D-B2CE7CA8C9E0}" srcId="{7F866908-229E-4240-9BF1-BE278009130D}" destId="{6ABC930E-75AB-4074-A001-9D1486036EEA}" srcOrd="1" destOrd="0" parTransId="{A49D7AB9-0EFD-4535-AC47-94760B2BA0FD}" sibTransId="{C8CF553C-93B4-4A6E-B05B-CECFBE2397B2}"/>
    <dgm:cxn modelId="{6DA817D4-66D7-496B-BFCD-8ABFE908ECF2}" type="presOf" srcId="{A2B28A3E-9112-4BB3-9961-FA4FD1207E27}" destId="{BEC7CB91-E47A-44EA-AC88-D38C6EFDE7A2}" srcOrd="0" destOrd="0" presId="urn:microsoft.com/office/officeart/2018/2/layout/IconVerticalSolidList"/>
    <dgm:cxn modelId="{CB066142-645D-4387-A00E-3375B6DFD60C}" type="presParOf" srcId="{1AC95E29-8C30-4714-855F-F214727E8C08}" destId="{CC7C735D-E974-494D-8B76-A16C120E6F60}" srcOrd="0" destOrd="0" presId="urn:microsoft.com/office/officeart/2018/2/layout/IconVerticalSolidList"/>
    <dgm:cxn modelId="{B76ACE8F-7790-468D-A9CA-53BC7D26C11D}" type="presParOf" srcId="{CC7C735D-E974-494D-8B76-A16C120E6F60}" destId="{B452FE15-0650-4BC3-9585-8FB12A081049}" srcOrd="0" destOrd="0" presId="urn:microsoft.com/office/officeart/2018/2/layout/IconVerticalSolidList"/>
    <dgm:cxn modelId="{4B120FED-201B-4D08-8DDB-3896DE72AFD9}" type="presParOf" srcId="{CC7C735D-E974-494D-8B76-A16C120E6F60}" destId="{78770775-ED4A-4CAA-92D1-CB7466040CFD}" srcOrd="1" destOrd="0" presId="urn:microsoft.com/office/officeart/2018/2/layout/IconVerticalSolidList"/>
    <dgm:cxn modelId="{F57667E0-B9E6-41D0-B7C7-2FA099CAD9D5}" type="presParOf" srcId="{CC7C735D-E974-494D-8B76-A16C120E6F60}" destId="{FB57A770-4AC7-40C4-A59E-875464E613DB}" srcOrd="2" destOrd="0" presId="urn:microsoft.com/office/officeart/2018/2/layout/IconVerticalSolidList"/>
    <dgm:cxn modelId="{C50DE840-56E4-4FA8-9C70-60129E853E42}" type="presParOf" srcId="{CC7C735D-E974-494D-8B76-A16C120E6F60}" destId="{BEC7CB91-E47A-44EA-AC88-D38C6EFDE7A2}" srcOrd="3" destOrd="0" presId="urn:microsoft.com/office/officeart/2018/2/layout/IconVerticalSolidList"/>
    <dgm:cxn modelId="{BBD71906-C62B-41A8-A68F-3E4E1DFE3EF3}" type="presParOf" srcId="{1AC95E29-8C30-4714-855F-F214727E8C08}" destId="{9F896C1F-D123-4DCB-BD6A-959811DD4050}" srcOrd="1" destOrd="0" presId="urn:microsoft.com/office/officeart/2018/2/layout/IconVerticalSolidList"/>
    <dgm:cxn modelId="{CE512F37-70AE-4988-BB42-E9A201A354C8}" type="presParOf" srcId="{1AC95E29-8C30-4714-855F-F214727E8C08}" destId="{35A30B5B-B71B-44FC-AA9A-FA468C379396}" srcOrd="2" destOrd="0" presId="urn:microsoft.com/office/officeart/2018/2/layout/IconVerticalSolidList"/>
    <dgm:cxn modelId="{0AAA5954-C3EA-4D3F-84B5-7D1491D638F4}" type="presParOf" srcId="{35A30B5B-B71B-44FC-AA9A-FA468C379396}" destId="{E4821678-DBD0-42E7-A9B6-2EB1C1EB788C}" srcOrd="0" destOrd="0" presId="urn:microsoft.com/office/officeart/2018/2/layout/IconVerticalSolidList"/>
    <dgm:cxn modelId="{E4CCC564-AC9D-448C-A079-A095EB657310}" type="presParOf" srcId="{35A30B5B-B71B-44FC-AA9A-FA468C379396}" destId="{18D6865A-872B-4FD4-8339-391CF059E029}" srcOrd="1" destOrd="0" presId="urn:microsoft.com/office/officeart/2018/2/layout/IconVerticalSolidList"/>
    <dgm:cxn modelId="{3B93142A-A52E-4D6D-940A-8817F67ACEC1}" type="presParOf" srcId="{35A30B5B-B71B-44FC-AA9A-FA468C379396}" destId="{7E3C05E8-FD35-4D19-BBA9-C7ADA0501A17}" srcOrd="2" destOrd="0" presId="urn:microsoft.com/office/officeart/2018/2/layout/IconVerticalSolidList"/>
    <dgm:cxn modelId="{0BA638D7-9FBC-44E5-B61C-529CC8BF19E5}" type="presParOf" srcId="{35A30B5B-B71B-44FC-AA9A-FA468C379396}" destId="{CDB8C876-15A6-4CD5-88E9-0196853C4268}" srcOrd="3" destOrd="0" presId="urn:microsoft.com/office/officeart/2018/2/layout/IconVerticalSolidList"/>
    <dgm:cxn modelId="{9CA39D6D-DDC5-4877-9EA2-EFF2FA53B64E}" type="presParOf" srcId="{1AC95E29-8C30-4714-855F-F214727E8C08}" destId="{4046FD99-0E74-4314-AC33-F6B6550AFC07}" srcOrd="3" destOrd="0" presId="urn:microsoft.com/office/officeart/2018/2/layout/IconVerticalSolidList"/>
    <dgm:cxn modelId="{80359E9B-006D-441F-8F0D-3517C562EB9A}" type="presParOf" srcId="{1AC95E29-8C30-4714-855F-F214727E8C08}" destId="{545B57F5-5CD0-49DC-84ED-4F4AA548D938}" srcOrd="4" destOrd="0" presId="urn:microsoft.com/office/officeart/2018/2/layout/IconVerticalSolidList"/>
    <dgm:cxn modelId="{D909C93F-14C8-46A3-889E-F6E0DDE4AC77}" type="presParOf" srcId="{545B57F5-5CD0-49DC-84ED-4F4AA548D938}" destId="{B90A8A7A-81A1-4AB7-8E1C-AFF231DAF0BF}" srcOrd="0" destOrd="0" presId="urn:microsoft.com/office/officeart/2018/2/layout/IconVerticalSolidList"/>
    <dgm:cxn modelId="{1361C7CB-C4E2-4B55-97B3-BC85B317F961}" type="presParOf" srcId="{545B57F5-5CD0-49DC-84ED-4F4AA548D938}" destId="{A99356EB-2333-409C-B83C-0C8755E5382E}" srcOrd="1" destOrd="0" presId="urn:microsoft.com/office/officeart/2018/2/layout/IconVerticalSolidList"/>
    <dgm:cxn modelId="{5E56415D-6807-42C4-B75D-969830852D2D}" type="presParOf" srcId="{545B57F5-5CD0-49DC-84ED-4F4AA548D938}" destId="{C31279C5-28A3-4B49-A9B2-2C63B689F255}" srcOrd="2" destOrd="0" presId="urn:microsoft.com/office/officeart/2018/2/layout/IconVerticalSolidList"/>
    <dgm:cxn modelId="{A333CE77-0B9E-4F1F-B988-6537C51322C6}" type="presParOf" srcId="{545B57F5-5CD0-49DC-84ED-4F4AA548D938}" destId="{E43C8C05-5BD2-4046-973E-1E8B2CADFB7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B5E8C3-2C0B-46E7-B93B-CBA7199D745B}" type="doc">
      <dgm:prSet loTypeId="urn:microsoft.com/office/officeart/2005/8/layout/process5" loCatId="process" qsTypeId="urn:microsoft.com/office/officeart/2005/8/quickstyle/simple1" qsCatId="simple" csTypeId="urn:microsoft.com/office/officeart/2005/8/colors/accent1_2" csCatId="accent1"/>
      <dgm:spPr/>
      <dgm:t>
        <a:bodyPr/>
        <a:lstStyle/>
        <a:p>
          <a:endParaRPr lang="en-US"/>
        </a:p>
      </dgm:t>
    </dgm:pt>
    <dgm:pt modelId="{A58D6F12-65CB-40E4-BCAD-1CAD154CFE70}">
      <dgm:prSet/>
      <dgm:spPr/>
      <dgm:t>
        <a:bodyPr/>
        <a:lstStyle/>
        <a:p>
          <a:r>
            <a:rPr lang="en-GB"/>
            <a:t>The Education Reform Act 1988 was packed with significant changes. Here’s a breakdown of its most influential parts:</a:t>
          </a:r>
          <a:endParaRPr lang="en-US"/>
        </a:p>
      </dgm:t>
    </dgm:pt>
    <dgm:pt modelId="{B885E7E1-2C89-4A6B-8D58-6C2A91423672}" type="parTrans" cxnId="{A082321E-BFE6-4E5A-93A6-0D3A867A7214}">
      <dgm:prSet/>
      <dgm:spPr/>
      <dgm:t>
        <a:bodyPr/>
        <a:lstStyle/>
        <a:p>
          <a:endParaRPr lang="en-US"/>
        </a:p>
      </dgm:t>
    </dgm:pt>
    <dgm:pt modelId="{D6C08467-F27F-4FEA-9E1B-5041A61D09FB}" type="sibTrans" cxnId="{A082321E-BFE6-4E5A-93A6-0D3A867A7214}">
      <dgm:prSet/>
      <dgm:spPr/>
      <dgm:t>
        <a:bodyPr/>
        <a:lstStyle/>
        <a:p>
          <a:endParaRPr lang="en-US"/>
        </a:p>
      </dgm:t>
    </dgm:pt>
    <dgm:pt modelId="{DBD2D021-6AD8-41E8-9928-92B5C3228278}">
      <dgm:prSet/>
      <dgm:spPr/>
      <dgm:t>
        <a:bodyPr/>
        <a:lstStyle/>
        <a:p>
          <a:r>
            <a:rPr lang="en-GB"/>
            <a:t>The National Curriculum</a:t>
          </a:r>
          <a:endParaRPr lang="en-US"/>
        </a:p>
      </dgm:t>
    </dgm:pt>
    <dgm:pt modelId="{536DBFE3-BB0C-4630-A441-82DD04B3DA8D}" type="parTrans" cxnId="{D1BBA8B1-FE56-416C-A600-4EFE4F69E65F}">
      <dgm:prSet/>
      <dgm:spPr/>
      <dgm:t>
        <a:bodyPr/>
        <a:lstStyle/>
        <a:p>
          <a:endParaRPr lang="en-US"/>
        </a:p>
      </dgm:t>
    </dgm:pt>
    <dgm:pt modelId="{952A20CD-D0E3-43D5-93B5-6ED4E87ABEED}" type="sibTrans" cxnId="{D1BBA8B1-FE56-416C-A600-4EFE4F69E65F}">
      <dgm:prSet/>
      <dgm:spPr/>
      <dgm:t>
        <a:bodyPr/>
        <a:lstStyle/>
        <a:p>
          <a:endParaRPr lang="en-US"/>
        </a:p>
      </dgm:t>
    </dgm:pt>
    <dgm:pt modelId="{8D9B07C0-9317-412E-9D56-E3715C4E8373}">
      <dgm:prSet/>
      <dgm:spPr/>
      <dgm:t>
        <a:bodyPr/>
        <a:lstStyle/>
        <a:p>
          <a:r>
            <a:rPr lang="en-GB"/>
            <a:t>Before 1988, schools had free rein over what they taught. While that sounds great for creativity, it led to huge variation. The Education Reform Act introduced the National Curriculum, which set out what children should learn in core subjects like English, maths, and science. It wasn’t just a rough guide—it was detailed, specifying what should be taught at each stage of a child’s education.</a:t>
          </a:r>
          <a:endParaRPr lang="en-US"/>
        </a:p>
      </dgm:t>
    </dgm:pt>
    <dgm:pt modelId="{A6FCC18D-F22D-4483-B1DC-37AC58562359}" type="parTrans" cxnId="{C9D001BE-52F0-46EB-BFE0-1F9A68358FFA}">
      <dgm:prSet/>
      <dgm:spPr/>
      <dgm:t>
        <a:bodyPr/>
        <a:lstStyle/>
        <a:p>
          <a:endParaRPr lang="en-US"/>
        </a:p>
      </dgm:t>
    </dgm:pt>
    <dgm:pt modelId="{18BBA57C-8FF1-4BCA-8952-4EE568E812DB}" type="sibTrans" cxnId="{C9D001BE-52F0-46EB-BFE0-1F9A68358FFA}">
      <dgm:prSet/>
      <dgm:spPr/>
      <dgm:t>
        <a:bodyPr/>
        <a:lstStyle/>
        <a:p>
          <a:endParaRPr lang="en-US"/>
        </a:p>
      </dgm:t>
    </dgm:pt>
    <dgm:pt modelId="{E2BCAAB6-A2C2-4B78-8B1F-AE88C01AB81C}">
      <dgm:prSet/>
      <dgm:spPr/>
      <dgm:t>
        <a:bodyPr/>
        <a:lstStyle/>
        <a:p>
          <a:r>
            <a:rPr lang="en-GB"/>
            <a:t>This was a game-changer. For the first time, the government had a direct say in what children were learning. On the one hand, it was great for ensuring a consistent standard across schools. But on the other, it sparked criticism for being too prescriptive and leaving little room for teachers to adapt lessons to their students’ needs.</a:t>
          </a:r>
          <a:endParaRPr lang="en-US"/>
        </a:p>
      </dgm:t>
    </dgm:pt>
    <dgm:pt modelId="{46061A5B-7E02-4086-A7D6-370B8FD4E75B}" type="parTrans" cxnId="{89A99E7F-A310-492E-85EB-88A1DD009E7B}">
      <dgm:prSet/>
      <dgm:spPr/>
      <dgm:t>
        <a:bodyPr/>
        <a:lstStyle/>
        <a:p>
          <a:endParaRPr lang="en-US"/>
        </a:p>
      </dgm:t>
    </dgm:pt>
    <dgm:pt modelId="{F0BE5196-2BD7-43AD-9665-284B3149B2E4}" type="sibTrans" cxnId="{89A99E7F-A310-492E-85EB-88A1DD009E7B}">
      <dgm:prSet/>
      <dgm:spPr/>
      <dgm:t>
        <a:bodyPr/>
        <a:lstStyle/>
        <a:p>
          <a:endParaRPr lang="en-US"/>
        </a:p>
      </dgm:t>
    </dgm:pt>
    <dgm:pt modelId="{751D3D5E-F192-48A4-A023-A85AFF5F8A3D}">
      <dgm:prSet/>
      <dgm:spPr/>
      <dgm:t>
        <a:bodyPr/>
        <a:lstStyle/>
        <a:p>
          <a:r>
            <a:rPr lang="en-GB"/>
            <a:t>Standard Assessment Tests </a:t>
          </a:r>
          <a:endParaRPr lang="en-US"/>
        </a:p>
      </dgm:t>
    </dgm:pt>
    <dgm:pt modelId="{AB3E2902-EE53-44AC-9F5A-36265B50632B}" type="parTrans" cxnId="{121ED5CD-C7FF-4F05-B9BE-1C52AB49EEB4}">
      <dgm:prSet/>
      <dgm:spPr/>
      <dgm:t>
        <a:bodyPr/>
        <a:lstStyle/>
        <a:p>
          <a:endParaRPr lang="en-US"/>
        </a:p>
      </dgm:t>
    </dgm:pt>
    <dgm:pt modelId="{7BB3A80A-FF00-4CAE-8E71-2ECEBC084AE7}" type="sibTrans" cxnId="{121ED5CD-C7FF-4F05-B9BE-1C52AB49EEB4}">
      <dgm:prSet/>
      <dgm:spPr/>
      <dgm:t>
        <a:bodyPr/>
        <a:lstStyle/>
        <a:p>
          <a:endParaRPr lang="en-US"/>
        </a:p>
      </dgm:t>
    </dgm:pt>
    <dgm:pt modelId="{CB1F1F2F-DDDD-4769-973E-0F0F7830BE44}">
      <dgm:prSet/>
      <dgm:spPr/>
      <dgm:t>
        <a:bodyPr/>
        <a:lstStyle/>
        <a:p>
          <a:r>
            <a:rPr lang="en-GB"/>
            <a:t>Alongside the curriculum came a system of standardised tests at ages 7, 11, and 14. The idea was simple: measure students’ progress and hold schools accountable. In practice, though, it wasn’t so straightforward. SATs quickly became controversial. Teachers argued that they put too much pressure on young children and encouraged schools to “teach to the test” rather than providing a broad education.</a:t>
          </a:r>
          <a:endParaRPr lang="en-US"/>
        </a:p>
      </dgm:t>
    </dgm:pt>
    <dgm:pt modelId="{8D06EC80-2DFC-4AD5-8CC0-0742E1C3ABAB}" type="parTrans" cxnId="{B77F10C9-73A2-4A74-B818-0E1ECC7885D4}">
      <dgm:prSet/>
      <dgm:spPr/>
      <dgm:t>
        <a:bodyPr/>
        <a:lstStyle/>
        <a:p>
          <a:endParaRPr lang="en-US"/>
        </a:p>
      </dgm:t>
    </dgm:pt>
    <dgm:pt modelId="{0C45CC4D-F7D4-4FD0-AE0D-186029B67420}" type="sibTrans" cxnId="{B77F10C9-73A2-4A74-B818-0E1ECC7885D4}">
      <dgm:prSet/>
      <dgm:spPr/>
      <dgm:t>
        <a:bodyPr/>
        <a:lstStyle/>
        <a:p>
          <a:endParaRPr lang="en-US"/>
        </a:p>
      </dgm:t>
    </dgm:pt>
    <dgm:pt modelId="{9EC5FED7-1311-4330-8967-42E7062A725E}">
      <dgm:prSet/>
      <dgm:spPr/>
      <dgm:t>
        <a:bodyPr/>
        <a:lstStyle/>
        <a:p>
          <a:r>
            <a:rPr lang="en-GB"/>
            <a:t>Grant-Maintained Schools</a:t>
          </a:r>
          <a:endParaRPr lang="en-US"/>
        </a:p>
      </dgm:t>
    </dgm:pt>
    <dgm:pt modelId="{0953C510-CB75-494C-B34C-0C8B101A1FE8}" type="parTrans" cxnId="{5D0FAD0B-9723-4A89-BF42-8AE8F773BEAF}">
      <dgm:prSet/>
      <dgm:spPr/>
      <dgm:t>
        <a:bodyPr/>
        <a:lstStyle/>
        <a:p>
          <a:endParaRPr lang="en-US"/>
        </a:p>
      </dgm:t>
    </dgm:pt>
    <dgm:pt modelId="{4C31B693-AFBA-4F4E-858F-1EB9FFC2F91B}" type="sibTrans" cxnId="{5D0FAD0B-9723-4A89-BF42-8AE8F773BEAF}">
      <dgm:prSet/>
      <dgm:spPr/>
      <dgm:t>
        <a:bodyPr/>
        <a:lstStyle/>
        <a:p>
          <a:endParaRPr lang="en-US"/>
        </a:p>
      </dgm:t>
    </dgm:pt>
    <dgm:pt modelId="{4D383254-E1B6-4EA5-AC32-D123CE60084A}">
      <dgm:prSet/>
      <dgm:spPr/>
      <dgm:t>
        <a:bodyPr/>
        <a:lstStyle/>
        <a:p>
          <a:r>
            <a:rPr lang="en-GB"/>
            <a:t>The act gave schools the option to become grant-maintained. This meant they could opt out of local authority control and receive funding directly from central government. The idea was to give schools more autonomy and encourage competition. Supporters said this would lead to innovation and higher standards. Critics, though, worried it would create a two-tier system, with grant-maintained schools benefiting at the expense of others.</a:t>
          </a:r>
          <a:endParaRPr lang="en-US"/>
        </a:p>
      </dgm:t>
    </dgm:pt>
    <dgm:pt modelId="{52923B63-8E3C-4E5D-9A76-5423B38F22ED}" type="parTrans" cxnId="{96CBF3C5-0F30-420A-937F-64BA2FAFEE4F}">
      <dgm:prSet/>
      <dgm:spPr/>
      <dgm:t>
        <a:bodyPr/>
        <a:lstStyle/>
        <a:p>
          <a:endParaRPr lang="en-US"/>
        </a:p>
      </dgm:t>
    </dgm:pt>
    <dgm:pt modelId="{E5C35E9F-89C7-47FB-A8C9-E27D668E3FE6}" type="sibTrans" cxnId="{96CBF3C5-0F30-420A-937F-64BA2FAFEE4F}">
      <dgm:prSet/>
      <dgm:spPr/>
      <dgm:t>
        <a:bodyPr/>
        <a:lstStyle/>
        <a:p>
          <a:endParaRPr lang="en-US"/>
        </a:p>
      </dgm:t>
    </dgm:pt>
    <dgm:pt modelId="{658F2CFC-E017-48CF-A6C6-F6260FA20258}">
      <dgm:prSet/>
      <dgm:spPr/>
      <dgm:t>
        <a:bodyPr/>
        <a:lstStyle/>
        <a:p>
          <a:r>
            <a:rPr lang="en-GB"/>
            <a:t>Parental Choice</a:t>
          </a:r>
          <a:endParaRPr lang="en-US"/>
        </a:p>
      </dgm:t>
    </dgm:pt>
    <dgm:pt modelId="{BB65AFDE-17E2-4285-87DC-85E668207423}" type="parTrans" cxnId="{E1FA8037-75CF-4C35-89D0-E4AD443AA920}">
      <dgm:prSet/>
      <dgm:spPr/>
      <dgm:t>
        <a:bodyPr/>
        <a:lstStyle/>
        <a:p>
          <a:endParaRPr lang="en-US"/>
        </a:p>
      </dgm:t>
    </dgm:pt>
    <dgm:pt modelId="{7CB40DFE-86FA-49F1-8FD2-5C2A413C91C1}" type="sibTrans" cxnId="{E1FA8037-75CF-4C35-89D0-E4AD443AA920}">
      <dgm:prSet/>
      <dgm:spPr/>
      <dgm:t>
        <a:bodyPr/>
        <a:lstStyle/>
        <a:p>
          <a:endParaRPr lang="en-US"/>
        </a:p>
      </dgm:t>
    </dgm:pt>
    <dgm:pt modelId="{6B75449D-D0F6-495B-A447-AF9FB40B74FD}">
      <dgm:prSet/>
      <dgm:spPr/>
      <dgm:t>
        <a:bodyPr/>
        <a:lstStyle/>
        <a:p>
          <a:r>
            <a:rPr lang="en-GB"/>
            <a:t>The act also emphasised parental choice. Parents could now express a preference for which school their child attended, rather than simply accepting the local option. In theory, this was empowering. In practice, it led to a scramble for places at the most popular schools, often leaving disadvantaged families at a disadvantage.</a:t>
          </a:r>
          <a:endParaRPr lang="en-US"/>
        </a:p>
      </dgm:t>
    </dgm:pt>
    <dgm:pt modelId="{2591029E-0557-4326-B39F-3F8F8D7FDA4F}" type="parTrans" cxnId="{8290779E-3E37-447C-8661-99A22FCD7158}">
      <dgm:prSet/>
      <dgm:spPr/>
      <dgm:t>
        <a:bodyPr/>
        <a:lstStyle/>
        <a:p>
          <a:endParaRPr lang="en-US"/>
        </a:p>
      </dgm:t>
    </dgm:pt>
    <dgm:pt modelId="{5D4444B7-ED82-478B-BB39-5049E992B311}" type="sibTrans" cxnId="{8290779E-3E37-447C-8661-99A22FCD7158}">
      <dgm:prSet/>
      <dgm:spPr/>
      <dgm:t>
        <a:bodyPr/>
        <a:lstStyle/>
        <a:p>
          <a:endParaRPr lang="en-US"/>
        </a:p>
      </dgm:t>
    </dgm:pt>
    <dgm:pt modelId="{2B1FAD6B-35F3-40AF-9361-57143BEE11BB}">
      <dgm:prSet/>
      <dgm:spPr/>
      <dgm:t>
        <a:bodyPr/>
        <a:lstStyle/>
        <a:p>
          <a:r>
            <a:rPr lang="en-GB"/>
            <a:t>Local Management of Schools </a:t>
          </a:r>
          <a:endParaRPr lang="en-US"/>
        </a:p>
      </dgm:t>
    </dgm:pt>
    <dgm:pt modelId="{C481C24F-D27A-4146-BA54-96DDD71A53D0}" type="parTrans" cxnId="{11CB7B74-DB65-4E48-B6A5-DF8608951830}">
      <dgm:prSet/>
      <dgm:spPr/>
      <dgm:t>
        <a:bodyPr/>
        <a:lstStyle/>
        <a:p>
          <a:endParaRPr lang="en-US"/>
        </a:p>
      </dgm:t>
    </dgm:pt>
    <dgm:pt modelId="{D323D9DF-85A8-4100-A720-4367D57E47E5}" type="sibTrans" cxnId="{11CB7B74-DB65-4E48-B6A5-DF8608951830}">
      <dgm:prSet/>
      <dgm:spPr/>
      <dgm:t>
        <a:bodyPr/>
        <a:lstStyle/>
        <a:p>
          <a:endParaRPr lang="en-US"/>
        </a:p>
      </dgm:t>
    </dgm:pt>
    <dgm:pt modelId="{67BAC124-7E85-4029-BDF9-0246A4969E66}">
      <dgm:prSet/>
      <dgm:spPr/>
      <dgm:t>
        <a:bodyPr/>
        <a:lstStyle/>
        <a:p>
          <a:r>
            <a:rPr lang="en-GB"/>
            <a:t>Another big change was giving scools more control over their budgets. Headteachers and governors now had the power to decide how to spend money, rather than relying on local authorities. This was supposed to make schools more efficient and responsive to their communities. </a:t>
          </a:r>
          <a:endParaRPr lang="en-US"/>
        </a:p>
      </dgm:t>
    </dgm:pt>
    <dgm:pt modelId="{267906C7-E448-4962-B838-1D4472F65246}" type="parTrans" cxnId="{AE5BDE83-441E-4BA6-B5AA-14415A23F23D}">
      <dgm:prSet/>
      <dgm:spPr/>
      <dgm:t>
        <a:bodyPr/>
        <a:lstStyle/>
        <a:p>
          <a:endParaRPr lang="en-US"/>
        </a:p>
      </dgm:t>
    </dgm:pt>
    <dgm:pt modelId="{FBEC08CC-39E5-481A-B129-A54888C99432}" type="sibTrans" cxnId="{AE5BDE83-441E-4BA6-B5AA-14415A23F23D}">
      <dgm:prSet/>
      <dgm:spPr/>
      <dgm:t>
        <a:bodyPr/>
        <a:lstStyle/>
        <a:p>
          <a:endParaRPr lang="en-US"/>
        </a:p>
      </dgm:t>
    </dgm:pt>
    <dgm:pt modelId="{18994C75-E55B-2541-9C41-304D931E9931}" type="pres">
      <dgm:prSet presAssocID="{8AB5E8C3-2C0B-46E7-B93B-CBA7199D745B}" presName="diagram" presStyleCnt="0">
        <dgm:presLayoutVars>
          <dgm:dir/>
          <dgm:resizeHandles val="exact"/>
        </dgm:presLayoutVars>
      </dgm:prSet>
      <dgm:spPr/>
    </dgm:pt>
    <dgm:pt modelId="{85FCE1A7-8C7B-FB49-87FB-8F29FCFE7691}" type="pres">
      <dgm:prSet presAssocID="{A58D6F12-65CB-40E4-BCAD-1CAD154CFE70}" presName="node" presStyleLbl="node1" presStyleIdx="0" presStyleCnt="12">
        <dgm:presLayoutVars>
          <dgm:bulletEnabled val="1"/>
        </dgm:presLayoutVars>
      </dgm:prSet>
      <dgm:spPr/>
    </dgm:pt>
    <dgm:pt modelId="{D76C234A-09BE-484D-B141-9DE5DDBF5A57}" type="pres">
      <dgm:prSet presAssocID="{D6C08467-F27F-4FEA-9E1B-5041A61D09FB}" presName="sibTrans" presStyleLbl="sibTrans2D1" presStyleIdx="0" presStyleCnt="11"/>
      <dgm:spPr/>
    </dgm:pt>
    <dgm:pt modelId="{419EB7C6-EF8F-7240-8C46-7F610FC9FE94}" type="pres">
      <dgm:prSet presAssocID="{D6C08467-F27F-4FEA-9E1B-5041A61D09FB}" presName="connectorText" presStyleLbl="sibTrans2D1" presStyleIdx="0" presStyleCnt="11"/>
      <dgm:spPr/>
    </dgm:pt>
    <dgm:pt modelId="{B2476094-65B3-3745-90EF-F8D4FCF9BA23}" type="pres">
      <dgm:prSet presAssocID="{DBD2D021-6AD8-41E8-9928-92B5C3228278}" presName="node" presStyleLbl="node1" presStyleIdx="1" presStyleCnt="12">
        <dgm:presLayoutVars>
          <dgm:bulletEnabled val="1"/>
        </dgm:presLayoutVars>
      </dgm:prSet>
      <dgm:spPr/>
    </dgm:pt>
    <dgm:pt modelId="{4BDF74D6-59EF-4340-9E72-BEEF4EB7BEB3}" type="pres">
      <dgm:prSet presAssocID="{952A20CD-D0E3-43D5-93B5-6ED4E87ABEED}" presName="sibTrans" presStyleLbl="sibTrans2D1" presStyleIdx="1" presStyleCnt="11"/>
      <dgm:spPr/>
    </dgm:pt>
    <dgm:pt modelId="{A6654D10-1774-564C-BB3F-96FA61268C4D}" type="pres">
      <dgm:prSet presAssocID="{952A20CD-D0E3-43D5-93B5-6ED4E87ABEED}" presName="connectorText" presStyleLbl="sibTrans2D1" presStyleIdx="1" presStyleCnt="11"/>
      <dgm:spPr/>
    </dgm:pt>
    <dgm:pt modelId="{ACB9FAA8-90EB-1245-B487-0D7E1C34284A}" type="pres">
      <dgm:prSet presAssocID="{8D9B07C0-9317-412E-9D56-E3715C4E8373}" presName="node" presStyleLbl="node1" presStyleIdx="2" presStyleCnt="12">
        <dgm:presLayoutVars>
          <dgm:bulletEnabled val="1"/>
        </dgm:presLayoutVars>
      </dgm:prSet>
      <dgm:spPr/>
    </dgm:pt>
    <dgm:pt modelId="{C397BFBF-DF6D-BD49-A3C7-6101F57C8879}" type="pres">
      <dgm:prSet presAssocID="{18BBA57C-8FF1-4BCA-8952-4EE568E812DB}" presName="sibTrans" presStyleLbl="sibTrans2D1" presStyleIdx="2" presStyleCnt="11"/>
      <dgm:spPr/>
    </dgm:pt>
    <dgm:pt modelId="{D9A8FD3D-31AD-014C-B157-439AF5CF8F0F}" type="pres">
      <dgm:prSet presAssocID="{18BBA57C-8FF1-4BCA-8952-4EE568E812DB}" presName="connectorText" presStyleLbl="sibTrans2D1" presStyleIdx="2" presStyleCnt="11"/>
      <dgm:spPr/>
    </dgm:pt>
    <dgm:pt modelId="{33EB2238-F8DA-2643-8221-14BAFC671BD9}" type="pres">
      <dgm:prSet presAssocID="{E2BCAAB6-A2C2-4B78-8B1F-AE88C01AB81C}" presName="node" presStyleLbl="node1" presStyleIdx="3" presStyleCnt="12">
        <dgm:presLayoutVars>
          <dgm:bulletEnabled val="1"/>
        </dgm:presLayoutVars>
      </dgm:prSet>
      <dgm:spPr/>
    </dgm:pt>
    <dgm:pt modelId="{4BE4B40B-7BB5-0A49-8B3C-8FDAC9E6346F}" type="pres">
      <dgm:prSet presAssocID="{F0BE5196-2BD7-43AD-9665-284B3149B2E4}" presName="sibTrans" presStyleLbl="sibTrans2D1" presStyleIdx="3" presStyleCnt="11"/>
      <dgm:spPr/>
    </dgm:pt>
    <dgm:pt modelId="{46C646D9-9CA2-AA49-ADF3-6DC21816E691}" type="pres">
      <dgm:prSet presAssocID="{F0BE5196-2BD7-43AD-9665-284B3149B2E4}" presName="connectorText" presStyleLbl="sibTrans2D1" presStyleIdx="3" presStyleCnt="11"/>
      <dgm:spPr/>
    </dgm:pt>
    <dgm:pt modelId="{A576A37B-6408-EB47-A483-2A16EAEEA839}" type="pres">
      <dgm:prSet presAssocID="{751D3D5E-F192-48A4-A023-A85AFF5F8A3D}" presName="node" presStyleLbl="node1" presStyleIdx="4" presStyleCnt="12">
        <dgm:presLayoutVars>
          <dgm:bulletEnabled val="1"/>
        </dgm:presLayoutVars>
      </dgm:prSet>
      <dgm:spPr/>
    </dgm:pt>
    <dgm:pt modelId="{E7770412-ADBE-F54F-83AE-105DFAAF4E82}" type="pres">
      <dgm:prSet presAssocID="{7BB3A80A-FF00-4CAE-8E71-2ECEBC084AE7}" presName="sibTrans" presStyleLbl="sibTrans2D1" presStyleIdx="4" presStyleCnt="11"/>
      <dgm:spPr/>
    </dgm:pt>
    <dgm:pt modelId="{0A3AC7BD-04C5-A542-9FC0-1471296A629C}" type="pres">
      <dgm:prSet presAssocID="{7BB3A80A-FF00-4CAE-8E71-2ECEBC084AE7}" presName="connectorText" presStyleLbl="sibTrans2D1" presStyleIdx="4" presStyleCnt="11"/>
      <dgm:spPr/>
    </dgm:pt>
    <dgm:pt modelId="{7FFB2391-F7B6-1440-A47A-5BE41FDDB086}" type="pres">
      <dgm:prSet presAssocID="{CB1F1F2F-DDDD-4769-973E-0F0F7830BE44}" presName="node" presStyleLbl="node1" presStyleIdx="5" presStyleCnt="12">
        <dgm:presLayoutVars>
          <dgm:bulletEnabled val="1"/>
        </dgm:presLayoutVars>
      </dgm:prSet>
      <dgm:spPr/>
    </dgm:pt>
    <dgm:pt modelId="{1D844E11-8D00-4F44-8297-CA869176D018}" type="pres">
      <dgm:prSet presAssocID="{0C45CC4D-F7D4-4FD0-AE0D-186029B67420}" presName="sibTrans" presStyleLbl="sibTrans2D1" presStyleIdx="5" presStyleCnt="11"/>
      <dgm:spPr/>
    </dgm:pt>
    <dgm:pt modelId="{54CF5558-63DD-7940-BAB8-D72B0C176AF7}" type="pres">
      <dgm:prSet presAssocID="{0C45CC4D-F7D4-4FD0-AE0D-186029B67420}" presName="connectorText" presStyleLbl="sibTrans2D1" presStyleIdx="5" presStyleCnt="11"/>
      <dgm:spPr/>
    </dgm:pt>
    <dgm:pt modelId="{C9CB6E4F-926C-DB42-8D3A-B8425D47A357}" type="pres">
      <dgm:prSet presAssocID="{9EC5FED7-1311-4330-8967-42E7062A725E}" presName="node" presStyleLbl="node1" presStyleIdx="6" presStyleCnt="12">
        <dgm:presLayoutVars>
          <dgm:bulletEnabled val="1"/>
        </dgm:presLayoutVars>
      </dgm:prSet>
      <dgm:spPr/>
    </dgm:pt>
    <dgm:pt modelId="{844EFC1F-CDD9-DF44-B6CA-3F4E4A28AA8F}" type="pres">
      <dgm:prSet presAssocID="{4C31B693-AFBA-4F4E-858F-1EB9FFC2F91B}" presName="sibTrans" presStyleLbl="sibTrans2D1" presStyleIdx="6" presStyleCnt="11"/>
      <dgm:spPr/>
    </dgm:pt>
    <dgm:pt modelId="{B26CBE88-3AB0-5C48-B3C3-A57343055F1D}" type="pres">
      <dgm:prSet presAssocID="{4C31B693-AFBA-4F4E-858F-1EB9FFC2F91B}" presName="connectorText" presStyleLbl="sibTrans2D1" presStyleIdx="6" presStyleCnt="11"/>
      <dgm:spPr/>
    </dgm:pt>
    <dgm:pt modelId="{2FB6E2F3-E9CE-8B49-903D-DD12B3ADBFA1}" type="pres">
      <dgm:prSet presAssocID="{4D383254-E1B6-4EA5-AC32-D123CE60084A}" presName="node" presStyleLbl="node1" presStyleIdx="7" presStyleCnt="12">
        <dgm:presLayoutVars>
          <dgm:bulletEnabled val="1"/>
        </dgm:presLayoutVars>
      </dgm:prSet>
      <dgm:spPr/>
    </dgm:pt>
    <dgm:pt modelId="{DE38E509-0CC6-854C-AA19-D3DE3001AAB9}" type="pres">
      <dgm:prSet presAssocID="{E5C35E9F-89C7-47FB-A8C9-E27D668E3FE6}" presName="sibTrans" presStyleLbl="sibTrans2D1" presStyleIdx="7" presStyleCnt="11"/>
      <dgm:spPr/>
    </dgm:pt>
    <dgm:pt modelId="{C2DC7B1A-9BC5-614A-8E83-37B97203B1AD}" type="pres">
      <dgm:prSet presAssocID="{E5C35E9F-89C7-47FB-A8C9-E27D668E3FE6}" presName="connectorText" presStyleLbl="sibTrans2D1" presStyleIdx="7" presStyleCnt="11"/>
      <dgm:spPr/>
    </dgm:pt>
    <dgm:pt modelId="{1C698CEA-6A94-654A-A52B-3BE9A05C7860}" type="pres">
      <dgm:prSet presAssocID="{658F2CFC-E017-48CF-A6C6-F6260FA20258}" presName="node" presStyleLbl="node1" presStyleIdx="8" presStyleCnt="12">
        <dgm:presLayoutVars>
          <dgm:bulletEnabled val="1"/>
        </dgm:presLayoutVars>
      </dgm:prSet>
      <dgm:spPr/>
    </dgm:pt>
    <dgm:pt modelId="{A5660CDA-8020-FA4D-B30D-FBCB94B098B6}" type="pres">
      <dgm:prSet presAssocID="{7CB40DFE-86FA-49F1-8FD2-5C2A413C91C1}" presName="sibTrans" presStyleLbl="sibTrans2D1" presStyleIdx="8" presStyleCnt="11"/>
      <dgm:spPr/>
    </dgm:pt>
    <dgm:pt modelId="{411FBC8B-E908-D542-B003-F1CA58DF4322}" type="pres">
      <dgm:prSet presAssocID="{7CB40DFE-86FA-49F1-8FD2-5C2A413C91C1}" presName="connectorText" presStyleLbl="sibTrans2D1" presStyleIdx="8" presStyleCnt="11"/>
      <dgm:spPr/>
    </dgm:pt>
    <dgm:pt modelId="{BEDEA058-0A6A-614A-B2D4-E9B4B8F4B522}" type="pres">
      <dgm:prSet presAssocID="{6B75449D-D0F6-495B-A447-AF9FB40B74FD}" presName="node" presStyleLbl="node1" presStyleIdx="9" presStyleCnt="12">
        <dgm:presLayoutVars>
          <dgm:bulletEnabled val="1"/>
        </dgm:presLayoutVars>
      </dgm:prSet>
      <dgm:spPr/>
    </dgm:pt>
    <dgm:pt modelId="{B97A71C8-ABAA-F540-9ACB-25BE99E3EC83}" type="pres">
      <dgm:prSet presAssocID="{5D4444B7-ED82-478B-BB39-5049E992B311}" presName="sibTrans" presStyleLbl="sibTrans2D1" presStyleIdx="9" presStyleCnt="11"/>
      <dgm:spPr/>
    </dgm:pt>
    <dgm:pt modelId="{01AC7478-2696-EE47-9D86-6F70E4AA0FCA}" type="pres">
      <dgm:prSet presAssocID="{5D4444B7-ED82-478B-BB39-5049E992B311}" presName="connectorText" presStyleLbl="sibTrans2D1" presStyleIdx="9" presStyleCnt="11"/>
      <dgm:spPr/>
    </dgm:pt>
    <dgm:pt modelId="{5EC71C34-34C8-914C-BC00-97B28417ED9A}" type="pres">
      <dgm:prSet presAssocID="{2B1FAD6B-35F3-40AF-9361-57143BEE11BB}" presName="node" presStyleLbl="node1" presStyleIdx="10" presStyleCnt="12">
        <dgm:presLayoutVars>
          <dgm:bulletEnabled val="1"/>
        </dgm:presLayoutVars>
      </dgm:prSet>
      <dgm:spPr/>
    </dgm:pt>
    <dgm:pt modelId="{56DA8788-D18F-A343-899D-0830F94E4A2F}" type="pres">
      <dgm:prSet presAssocID="{D323D9DF-85A8-4100-A720-4367D57E47E5}" presName="sibTrans" presStyleLbl="sibTrans2D1" presStyleIdx="10" presStyleCnt="11"/>
      <dgm:spPr/>
    </dgm:pt>
    <dgm:pt modelId="{609ABF80-254F-C84F-9D00-889FAEBAF70E}" type="pres">
      <dgm:prSet presAssocID="{D323D9DF-85A8-4100-A720-4367D57E47E5}" presName="connectorText" presStyleLbl="sibTrans2D1" presStyleIdx="10" presStyleCnt="11"/>
      <dgm:spPr/>
    </dgm:pt>
    <dgm:pt modelId="{F8261A75-C6DE-5B4F-81CA-96108901FAC5}" type="pres">
      <dgm:prSet presAssocID="{67BAC124-7E85-4029-BDF9-0246A4969E66}" presName="node" presStyleLbl="node1" presStyleIdx="11" presStyleCnt="12">
        <dgm:presLayoutVars>
          <dgm:bulletEnabled val="1"/>
        </dgm:presLayoutVars>
      </dgm:prSet>
      <dgm:spPr/>
    </dgm:pt>
  </dgm:ptLst>
  <dgm:cxnLst>
    <dgm:cxn modelId="{D0253E06-2000-3D40-BBA0-7564888172FD}" type="presOf" srcId="{F0BE5196-2BD7-43AD-9665-284B3149B2E4}" destId="{46C646D9-9CA2-AA49-ADF3-6DC21816E691}" srcOrd="1" destOrd="0" presId="urn:microsoft.com/office/officeart/2005/8/layout/process5"/>
    <dgm:cxn modelId="{22C58306-0227-E343-8810-7E174B038987}" type="presOf" srcId="{CB1F1F2F-DDDD-4769-973E-0F0F7830BE44}" destId="{7FFB2391-F7B6-1440-A47A-5BE41FDDB086}" srcOrd="0" destOrd="0" presId="urn:microsoft.com/office/officeart/2005/8/layout/process5"/>
    <dgm:cxn modelId="{5D0FAD0B-9723-4A89-BF42-8AE8F773BEAF}" srcId="{8AB5E8C3-2C0B-46E7-B93B-CBA7199D745B}" destId="{9EC5FED7-1311-4330-8967-42E7062A725E}" srcOrd="6" destOrd="0" parTransId="{0953C510-CB75-494C-B34C-0C8B101A1FE8}" sibTransId="{4C31B693-AFBA-4F4E-858F-1EB9FFC2F91B}"/>
    <dgm:cxn modelId="{8511EF0C-09C0-FE43-ABE0-E1E98B1D9040}" type="presOf" srcId="{751D3D5E-F192-48A4-A023-A85AFF5F8A3D}" destId="{A576A37B-6408-EB47-A483-2A16EAEEA839}" srcOrd="0" destOrd="0" presId="urn:microsoft.com/office/officeart/2005/8/layout/process5"/>
    <dgm:cxn modelId="{1038C01D-BEE3-2241-B6DF-682CAF7D4F89}" type="presOf" srcId="{D6C08467-F27F-4FEA-9E1B-5041A61D09FB}" destId="{D76C234A-09BE-484D-B141-9DE5DDBF5A57}" srcOrd="0" destOrd="0" presId="urn:microsoft.com/office/officeart/2005/8/layout/process5"/>
    <dgm:cxn modelId="{A082321E-BFE6-4E5A-93A6-0D3A867A7214}" srcId="{8AB5E8C3-2C0B-46E7-B93B-CBA7199D745B}" destId="{A58D6F12-65CB-40E4-BCAD-1CAD154CFE70}" srcOrd="0" destOrd="0" parTransId="{B885E7E1-2C89-4A6B-8D58-6C2A91423672}" sibTransId="{D6C08467-F27F-4FEA-9E1B-5041A61D09FB}"/>
    <dgm:cxn modelId="{FA1EC622-036F-004B-81B2-A6711C32CC75}" type="presOf" srcId="{7BB3A80A-FF00-4CAE-8E71-2ECEBC084AE7}" destId="{0A3AC7BD-04C5-A542-9FC0-1471296A629C}" srcOrd="1" destOrd="0" presId="urn:microsoft.com/office/officeart/2005/8/layout/process5"/>
    <dgm:cxn modelId="{8817F925-5974-A94D-BCD5-3B6B1416682E}" type="presOf" srcId="{D323D9DF-85A8-4100-A720-4367D57E47E5}" destId="{609ABF80-254F-C84F-9D00-889FAEBAF70E}" srcOrd="1" destOrd="0" presId="urn:microsoft.com/office/officeart/2005/8/layout/process5"/>
    <dgm:cxn modelId="{8B19B435-D939-AB41-89BF-B0E9D941A80A}" type="presOf" srcId="{5D4444B7-ED82-478B-BB39-5049E992B311}" destId="{B97A71C8-ABAA-F540-9ACB-25BE99E3EC83}" srcOrd="0" destOrd="0" presId="urn:microsoft.com/office/officeart/2005/8/layout/process5"/>
    <dgm:cxn modelId="{E1FA8037-75CF-4C35-89D0-E4AD443AA920}" srcId="{8AB5E8C3-2C0B-46E7-B93B-CBA7199D745B}" destId="{658F2CFC-E017-48CF-A6C6-F6260FA20258}" srcOrd="8" destOrd="0" parTransId="{BB65AFDE-17E2-4285-87DC-85E668207423}" sibTransId="{7CB40DFE-86FA-49F1-8FD2-5C2A413C91C1}"/>
    <dgm:cxn modelId="{BD801A3B-A347-D84D-B3E1-FA72E014DD07}" type="presOf" srcId="{9EC5FED7-1311-4330-8967-42E7062A725E}" destId="{C9CB6E4F-926C-DB42-8D3A-B8425D47A357}" srcOrd="0" destOrd="0" presId="urn:microsoft.com/office/officeart/2005/8/layout/process5"/>
    <dgm:cxn modelId="{E85AD73B-A45D-B143-AA67-A4E0984460CB}" type="presOf" srcId="{0C45CC4D-F7D4-4FD0-AE0D-186029B67420}" destId="{1D844E11-8D00-4F44-8297-CA869176D018}" srcOrd="0" destOrd="0" presId="urn:microsoft.com/office/officeart/2005/8/layout/process5"/>
    <dgm:cxn modelId="{C44BCB3D-D2DB-2147-8614-B07FF3D8F720}" type="presOf" srcId="{4D383254-E1B6-4EA5-AC32-D123CE60084A}" destId="{2FB6E2F3-E9CE-8B49-903D-DD12B3ADBFA1}" srcOrd="0" destOrd="0" presId="urn:microsoft.com/office/officeart/2005/8/layout/process5"/>
    <dgm:cxn modelId="{5164943F-BCB4-2945-8FDF-169A3EDCC87D}" type="presOf" srcId="{F0BE5196-2BD7-43AD-9665-284B3149B2E4}" destId="{4BE4B40B-7BB5-0A49-8B3C-8FDAC9E6346F}" srcOrd="0" destOrd="0" presId="urn:microsoft.com/office/officeart/2005/8/layout/process5"/>
    <dgm:cxn modelId="{0C8E134F-6CE4-A34F-84AA-C0856D980753}" type="presOf" srcId="{18BBA57C-8FF1-4BCA-8952-4EE568E812DB}" destId="{C397BFBF-DF6D-BD49-A3C7-6101F57C8879}" srcOrd="0" destOrd="0" presId="urn:microsoft.com/office/officeart/2005/8/layout/process5"/>
    <dgm:cxn modelId="{22C9F85A-5AAD-EE4A-A5F8-534B41B6AA81}" type="presOf" srcId="{E5C35E9F-89C7-47FB-A8C9-E27D668E3FE6}" destId="{C2DC7B1A-9BC5-614A-8E83-37B97203B1AD}" srcOrd="1" destOrd="0" presId="urn:microsoft.com/office/officeart/2005/8/layout/process5"/>
    <dgm:cxn modelId="{58454B5D-CE67-364C-BB80-4A7BD6802132}" type="presOf" srcId="{4C31B693-AFBA-4F4E-858F-1EB9FFC2F91B}" destId="{844EFC1F-CDD9-DF44-B6CA-3F4E4A28AA8F}" srcOrd="0" destOrd="0" presId="urn:microsoft.com/office/officeart/2005/8/layout/process5"/>
    <dgm:cxn modelId="{11CB7B74-DB65-4E48-B6A5-DF8608951830}" srcId="{8AB5E8C3-2C0B-46E7-B93B-CBA7199D745B}" destId="{2B1FAD6B-35F3-40AF-9361-57143BEE11BB}" srcOrd="10" destOrd="0" parTransId="{C481C24F-D27A-4146-BA54-96DDD71A53D0}" sibTransId="{D323D9DF-85A8-4100-A720-4367D57E47E5}"/>
    <dgm:cxn modelId="{3DB5B676-ABE7-A64C-AB11-A0CB318C87EE}" type="presOf" srcId="{67BAC124-7E85-4029-BDF9-0246A4969E66}" destId="{F8261A75-C6DE-5B4F-81CA-96108901FAC5}" srcOrd="0" destOrd="0" presId="urn:microsoft.com/office/officeart/2005/8/layout/process5"/>
    <dgm:cxn modelId="{89A99E7F-A310-492E-85EB-88A1DD009E7B}" srcId="{8AB5E8C3-2C0B-46E7-B93B-CBA7199D745B}" destId="{E2BCAAB6-A2C2-4B78-8B1F-AE88C01AB81C}" srcOrd="3" destOrd="0" parTransId="{46061A5B-7E02-4086-A7D6-370B8FD4E75B}" sibTransId="{F0BE5196-2BD7-43AD-9665-284B3149B2E4}"/>
    <dgm:cxn modelId="{AE5BDE83-441E-4BA6-B5AA-14415A23F23D}" srcId="{8AB5E8C3-2C0B-46E7-B93B-CBA7199D745B}" destId="{67BAC124-7E85-4029-BDF9-0246A4969E66}" srcOrd="11" destOrd="0" parTransId="{267906C7-E448-4962-B838-1D4472F65246}" sibTransId="{FBEC08CC-39E5-481A-B129-A54888C99432}"/>
    <dgm:cxn modelId="{0CB8B58B-AC9E-A945-BCB6-48F18BFD7DFD}" type="presOf" srcId="{952A20CD-D0E3-43D5-93B5-6ED4E87ABEED}" destId="{A6654D10-1774-564C-BB3F-96FA61268C4D}" srcOrd="1" destOrd="0" presId="urn:microsoft.com/office/officeart/2005/8/layout/process5"/>
    <dgm:cxn modelId="{8E71D68C-FC22-AB4E-9464-118F03D1BB7E}" type="presOf" srcId="{D323D9DF-85A8-4100-A720-4367D57E47E5}" destId="{56DA8788-D18F-A343-899D-0830F94E4A2F}" srcOrd="0" destOrd="0" presId="urn:microsoft.com/office/officeart/2005/8/layout/process5"/>
    <dgm:cxn modelId="{957FA09C-35A9-E74E-BDE7-D901AEAACF3C}" type="presOf" srcId="{8AB5E8C3-2C0B-46E7-B93B-CBA7199D745B}" destId="{18994C75-E55B-2541-9C41-304D931E9931}" srcOrd="0" destOrd="0" presId="urn:microsoft.com/office/officeart/2005/8/layout/process5"/>
    <dgm:cxn modelId="{8290779E-3E37-447C-8661-99A22FCD7158}" srcId="{8AB5E8C3-2C0B-46E7-B93B-CBA7199D745B}" destId="{6B75449D-D0F6-495B-A447-AF9FB40B74FD}" srcOrd="9" destOrd="0" parTransId="{2591029E-0557-4326-B39F-3F8F8D7FDA4F}" sibTransId="{5D4444B7-ED82-478B-BB39-5049E992B311}"/>
    <dgm:cxn modelId="{1EABCB9E-9B90-BF49-B39A-DCCA9C5E7708}" type="presOf" srcId="{8D9B07C0-9317-412E-9D56-E3715C4E8373}" destId="{ACB9FAA8-90EB-1245-B487-0D7E1C34284A}" srcOrd="0" destOrd="0" presId="urn:microsoft.com/office/officeart/2005/8/layout/process5"/>
    <dgm:cxn modelId="{46546F9F-F713-C746-8BD3-222FBF6A416C}" type="presOf" srcId="{658F2CFC-E017-48CF-A6C6-F6260FA20258}" destId="{1C698CEA-6A94-654A-A52B-3BE9A05C7860}" srcOrd="0" destOrd="0" presId="urn:microsoft.com/office/officeart/2005/8/layout/process5"/>
    <dgm:cxn modelId="{BA5E1EA1-B454-724F-A7B9-73B2552F3A03}" type="presOf" srcId="{DBD2D021-6AD8-41E8-9928-92B5C3228278}" destId="{B2476094-65B3-3745-90EF-F8D4FCF9BA23}" srcOrd="0" destOrd="0" presId="urn:microsoft.com/office/officeart/2005/8/layout/process5"/>
    <dgm:cxn modelId="{7C58B2A2-988F-9E4E-922F-BBBE1E606179}" type="presOf" srcId="{18BBA57C-8FF1-4BCA-8952-4EE568E812DB}" destId="{D9A8FD3D-31AD-014C-B157-439AF5CF8F0F}" srcOrd="1" destOrd="0" presId="urn:microsoft.com/office/officeart/2005/8/layout/process5"/>
    <dgm:cxn modelId="{1CFFF3A7-64F9-B64F-9FF5-EA2E5DC87ADE}" type="presOf" srcId="{E5C35E9F-89C7-47FB-A8C9-E27D668E3FE6}" destId="{DE38E509-0CC6-854C-AA19-D3DE3001AAB9}" srcOrd="0" destOrd="0" presId="urn:microsoft.com/office/officeart/2005/8/layout/process5"/>
    <dgm:cxn modelId="{FE4B7EA9-95FF-6D4F-A584-D13F3833B107}" type="presOf" srcId="{0C45CC4D-F7D4-4FD0-AE0D-186029B67420}" destId="{54CF5558-63DD-7940-BAB8-D72B0C176AF7}" srcOrd="1" destOrd="0" presId="urn:microsoft.com/office/officeart/2005/8/layout/process5"/>
    <dgm:cxn modelId="{D1BBA8B1-FE56-416C-A600-4EFE4F69E65F}" srcId="{8AB5E8C3-2C0B-46E7-B93B-CBA7199D745B}" destId="{DBD2D021-6AD8-41E8-9928-92B5C3228278}" srcOrd="1" destOrd="0" parTransId="{536DBFE3-BB0C-4630-A441-82DD04B3DA8D}" sibTransId="{952A20CD-D0E3-43D5-93B5-6ED4E87ABEED}"/>
    <dgm:cxn modelId="{BA29BEB2-8BA9-F949-A43C-4DB5D4F9F56C}" type="presOf" srcId="{7CB40DFE-86FA-49F1-8FD2-5C2A413C91C1}" destId="{411FBC8B-E908-D542-B003-F1CA58DF4322}" srcOrd="1" destOrd="0" presId="urn:microsoft.com/office/officeart/2005/8/layout/process5"/>
    <dgm:cxn modelId="{B52D3CBC-6648-AF4B-BF65-7D845EBBDB16}" type="presOf" srcId="{7BB3A80A-FF00-4CAE-8E71-2ECEBC084AE7}" destId="{E7770412-ADBE-F54F-83AE-105DFAAF4E82}" srcOrd="0" destOrd="0" presId="urn:microsoft.com/office/officeart/2005/8/layout/process5"/>
    <dgm:cxn modelId="{C9D001BE-52F0-46EB-BFE0-1F9A68358FFA}" srcId="{8AB5E8C3-2C0B-46E7-B93B-CBA7199D745B}" destId="{8D9B07C0-9317-412E-9D56-E3715C4E8373}" srcOrd="2" destOrd="0" parTransId="{A6FCC18D-F22D-4483-B1DC-37AC58562359}" sibTransId="{18BBA57C-8FF1-4BCA-8952-4EE568E812DB}"/>
    <dgm:cxn modelId="{36B748BE-DDEA-6644-81CC-DF749F215D2B}" type="presOf" srcId="{2B1FAD6B-35F3-40AF-9361-57143BEE11BB}" destId="{5EC71C34-34C8-914C-BC00-97B28417ED9A}" srcOrd="0" destOrd="0" presId="urn:microsoft.com/office/officeart/2005/8/layout/process5"/>
    <dgm:cxn modelId="{96CBF3C5-0F30-420A-937F-64BA2FAFEE4F}" srcId="{8AB5E8C3-2C0B-46E7-B93B-CBA7199D745B}" destId="{4D383254-E1B6-4EA5-AC32-D123CE60084A}" srcOrd="7" destOrd="0" parTransId="{52923B63-8E3C-4E5D-9A76-5423B38F22ED}" sibTransId="{E5C35E9F-89C7-47FB-A8C9-E27D668E3FE6}"/>
    <dgm:cxn modelId="{B77F10C9-73A2-4A74-B818-0E1ECC7885D4}" srcId="{8AB5E8C3-2C0B-46E7-B93B-CBA7199D745B}" destId="{CB1F1F2F-DDDD-4769-973E-0F0F7830BE44}" srcOrd="5" destOrd="0" parTransId="{8D06EC80-2DFC-4AD5-8CC0-0742E1C3ABAB}" sibTransId="{0C45CC4D-F7D4-4FD0-AE0D-186029B67420}"/>
    <dgm:cxn modelId="{121ED5CD-C7FF-4F05-B9BE-1C52AB49EEB4}" srcId="{8AB5E8C3-2C0B-46E7-B93B-CBA7199D745B}" destId="{751D3D5E-F192-48A4-A023-A85AFF5F8A3D}" srcOrd="4" destOrd="0" parTransId="{AB3E2902-EE53-44AC-9F5A-36265B50632B}" sibTransId="{7BB3A80A-FF00-4CAE-8E71-2ECEBC084AE7}"/>
    <dgm:cxn modelId="{AE1181D4-02C8-734D-A79F-F148311D42B1}" type="presOf" srcId="{5D4444B7-ED82-478B-BB39-5049E992B311}" destId="{01AC7478-2696-EE47-9D86-6F70E4AA0FCA}" srcOrd="1" destOrd="0" presId="urn:microsoft.com/office/officeart/2005/8/layout/process5"/>
    <dgm:cxn modelId="{506FCFD6-3591-7846-BF6A-A4AD5B644CFF}" type="presOf" srcId="{D6C08467-F27F-4FEA-9E1B-5041A61D09FB}" destId="{419EB7C6-EF8F-7240-8C46-7F610FC9FE94}" srcOrd="1" destOrd="0" presId="urn:microsoft.com/office/officeart/2005/8/layout/process5"/>
    <dgm:cxn modelId="{2CA772E7-9446-F44D-A080-C197FD26182C}" type="presOf" srcId="{A58D6F12-65CB-40E4-BCAD-1CAD154CFE70}" destId="{85FCE1A7-8C7B-FB49-87FB-8F29FCFE7691}" srcOrd="0" destOrd="0" presId="urn:microsoft.com/office/officeart/2005/8/layout/process5"/>
    <dgm:cxn modelId="{B44C19E8-0481-BB43-B7CC-FF14971DE238}" type="presOf" srcId="{6B75449D-D0F6-495B-A447-AF9FB40B74FD}" destId="{BEDEA058-0A6A-614A-B2D4-E9B4B8F4B522}" srcOrd="0" destOrd="0" presId="urn:microsoft.com/office/officeart/2005/8/layout/process5"/>
    <dgm:cxn modelId="{20DF79E8-BF0A-3447-BCC8-DE3C5BCE76B7}" type="presOf" srcId="{7CB40DFE-86FA-49F1-8FD2-5C2A413C91C1}" destId="{A5660CDA-8020-FA4D-B30D-FBCB94B098B6}" srcOrd="0" destOrd="0" presId="urn:microsoft.com/office/officeart/2005/8/layout/process5"/>
    <dgm:cxn modelId="{FECA0CF1-1F99-424D-89DC-C1B3C02C3D8F}" type="presOf" srcId="{952A20CD-D0E3-43D5-93B5-6ED4E87ABEED}" destId="{4BDF74D6-59EF-4340-9E72-BEEF4EB7BEB3}" srcOrd="0" destOrd="0" presId="urn:microsoft.com/office/officeart/2005/8/layout/process5"/>
    <dgm:cxn modelId="{3303ABFB-A8B1-6E4C-B202-0CEB35344CE4}" type="presOf" srcId="{4C31B693-AFBA-4F4E-858F-1EB9FFC2F91B}" destId="{B26CBE88-3AB0-5C48-B3C3-A57343055F1D}" srcOrd="1" destOrd="0" presId="urn:microsoft.com/office/officeart/2005/8/layout/process5"/>
    <dgm:cxn modelId="{F75D96FF-508A-EE4D-B527-4A6DF7A4B8BF}" type="presOf" srcId="{E2BCAAB6-A2C2-4B78-8B1F-AE88C01AB81C}" destId="{33EB2238-F8DA-2643-8221-14BAFC671BD9}" srcOrd="0" destOrd="0" presId="urn:microsoft.com/office/officeart/2005/8/layout/process5"/>
    <dgm:cxn modelId="{C934C5BD-4980-1E41-AD0F-07C1158E67B4}" type="presParOf" srcId="{18994C75-E55B-2541-9C41-304D931E9931}" destId="{85FCE1A7-8C7B-FB49-87FB-8F29FCFE7691}" srcOrd="0" destOrd="0" presId="urn:microsoft.com/office/officeart/2005/8/layout/process5"/>
    <dgm:cxn modelId="{2D6A8637-2DCC-8F42-9CE5-4968B07A4D8D}" type="presParOf" srcId="{18994C75-E55B-2541-9C41-304D931E9931}" destId="{D76C234A-09BE-484D-B141-9DE5DDBF5A57}" srcOrd="1" destOrd="0" presId="urn:microsoft.com/office/officeart/2005/8/layout/process5"/>
    <dgm:cxn modelId="{882B8C00-C93F-4B42-A2A1-EAABD06E2AC2}" type="presParOf" srcId="{D76C234A-09BE-484D-B141-9DE5DDBF5A57}" destId="{419EB7C6-EF8F-7240-8C46-7F610FC9FE94}" srcOrd="0" destOrd="0" presId="urn:microsoft.com/office/officeart/2005/8/layout/process5"/>
    <dgm:cxn modelId="{A08EEC50-0F70-7F42-9E67-E80710FD1010}" type="presParOf" srcId="{18994C75-E55B-2541-9C41-304D931E9931}" destId="{B2476094-65B3-3745-90EF-F8D4FCF9BA23}" srcOrd="2" destOrd="0" presId="urn:microsoft.com/office/officeart/2005/8/layout/process5"/>
    <dgm:cxn modelId="{F8E118FE-4DED-0D4D-80F2-D6C2491CAF7B}" type="presParOf" srcId="{18994C75-E55B-2541-9C41-304D931E9931}" destId="{4BDF74D6-59EF-4340-9E72-BEEF4EB7BEB3}" srcOrd="3" destOrd="0" presId="urn:microsoft.com/office/officeart/2005/8/layout/process5"/>
    <dgm:cxn modelId="{18AD69DA-24D0-B74B-906C-19554A95DE7F}" type="presParOf" srcId="{4BDF74D6-59EF-4340-9E72-BEEF4EB7BEB3}" destId="{A6654D10-1774-564C-BB3F-96FA61268C4D}" srcOrd="0" destOrd="0" presId="urn:microsoft.com/office/officeart/2005/8/layout/process5"/>
    <dgm:cxn modelId="{D9003D85-1A64-414E-864A-173BCB221978}" type="presParOf" srcId="{18994C75-E55B-2541-9C41-304D931E9931}" destId="{ACB9FAA8-90EB-1245-B487-0D7E1C34284A}" srcOrd="4" destOrd="0" presId="urn:microsoft.com/office/officeart/2005/8/layout/process5"/>
    <dgm:cxn modelId="{9D0D2045-7ECA-BC4E-9824-973881B6FA14}" type="presParOf" srcId="{18994C75-E55B-2541-9C41-304D931E9931}" destId="{C397BFBF-DF6D-BD49-A3C7-6101F57C8879}" srcOrd="5" destOrd="0" presId="urn:microsoft.com/office/officeart/2005/8/layout/process5"/>
    <dgm:cxn modelId="{A19DD492-5ED9-264B-B1D4-F164B78B1BCE}" type="presParOf" srcId="{C397BFBF-DF6D-BD49-A3C7-6101F57C8879}" destId="{D9A8FD3D-31AD-014C-B157-439AF5CF8F0F}" srcOrd="0" destOrd="0" presId="urn:microsoft.com/office/officeart/2005/8/layout/process5"/>
    <dgm:cxn modelId="{C89E3551-9C5C-E848-BFF6-D689CB6D4772}" type="presParOf" srcId="{18994C75-E55B-2541-9C41-304D931E9931}" destId="{33EB2238-F8DA-2643-8221-14BAFC671BD9}" srcOrd="6" destOrd="0" presId="urn:microsoft.com/office/officeart/2005/8/layout/process5"/>
    <dgm:cxn modelId="{50CB0982-5B12-D841-9BBD-D212A2B6D760}" type="presParOf" srcId="{18994C75-E55B-2541-9C41-304D931E9931}" destId="{4BE4B40B-7BB5-0A49-8B3C-8FDAC9E6346F}" srcOrd="7" destOrd="0" presId="urn:microsoft.com/office/officeart/2005/8/layout/process5"/>
    <dgm:cxn modelId="{CDEE4ECA-417F-6548-923B-66529B952DC4}" type="presParOf" srcId="{4BE4B40B-7BB5-0A49-8B3C-8FDAC9E6346F}" destId="{46C646D9-9CA2-AA49-ADF3-6DC21816E691}" srcOrd="0" destOrd="0" presId="urn:microsoft.com/office/officeart/2005/8/layout/process5"/>
    <dgm:cxn modelId="{9F1B2684-DC7B-B646-B5DF-B1DC54CA5675}" type="presParOf" srcId="{18994C75-E55B-2541-9C41-304D931E9931}" destId="{A576A37B-6408-EB47-A483-2A16EAEEA839}" srcOrd="8" destOrd="0" presId="urn:microsoft.com/office/officeart/2005/8/layout/process5"/>
    <dgm:cxn modelId="{6EB3949F-D919-DE42-8EFC-484B7E5C055D}" type="presParOf" srcId="{18994C75-E55B-2541-9C41-304D931E9931}" destId="{E7770412-ADBE-F54F-83AE-105DFAAF4E82}" srcOrd="9" destOrd="0" presId="urn:microsoft.com/office/officeart/2005/8/layout/process5"/>
    <dgm:cxn modelId="{62B287C6-A4E3-954A-9D29-C12A3415428D}" type="presParOf" srcId="{E7770412-ADBE-F54F-83AE-105DFAAF4E82}" destId="{0A3AC7BD-04C5-A542-9FC0-1471296A629C}" srcOrd="0" destOrd="0" presId="urn:microsoft.com/office/officeart/2005/8/layout/process5"/>
    <dgm:cxn modelId="{AFAAFB59-4289-294A-983D-7D6352A67460}" type="presParOf" srcId="{18994C75-E55B-2541-9C41-304D931E9931}" destId="{7FFB2391-F7B6-1440-A47A-5BE41FDDB086}" srcOrd="10" destOrd="0" presId="urn:microsoft.com/office/officeart/2005/8/layout/process5"/>
    <dgm:cxn modelId="{D11DE30B-2A68-B94A-8629-27F85E35A4AA}" type="presParOf" srcId="{18994C75-E55B-2541-9C41-304D931E9931}" destId="{1D844E11-8D00-4F44-8297-CA869176D018}" srcOrd="11" destOrd="0" presId="urn:microsoft.com/office/officeart/2005/8/layout/process5"/>
    <dgm:cxn modelId="{C396F7A1-1C8D-9849-83F2-C8CF6FB0968D}" type="presParOf" srcId="{1D844E11-8D00-4F44-8297-CA869176D018}" destId="{54CF5558-63DD-7940-BAB8-D72B0C176AF7}" srcOrd="0" destOrd="0" presId="urn:microsoft.com/office/officeart/2005/8/layout/process5"/>
    <dgm:cxn modelId="{753F1185-C08D-244F-9912-7CEA0E17096E}" type="presParOf" srcId="{18994C75-E55B-2541-9C41-304D931E9931}" destId="{C9CB6E4F-926C-DB42-8D3A-B8425D47A357}" srcOrd="12" destOrd="0" presId="urn:microsoft.com/office/officeart/2005/8/layout/process5"/>
    <dgm:cxn modelId="{008A6348-66BD-9046-83CE-934F32E62B95}" type="presParOf" srcId="{18994C75-E55B-2541-9C41-304D931E9931}" destId="{844EFC1F-CDD9-DF44-B6CA-3F4E4A28AA8F}" srcOrd="13" destOrd="0" presId="urn:microsoft.com/office/officeart/2005/8/layout/process5"/>
    <dgm:cxn modelId="{21E9E246-C17E-3948-B808-1838E5B838C8}" type="presParOf" srcId="{844EFC1F-CDD9-DF44-B6CA-3F4E4A28AA8F}" destId="{B26CBE88-3AB0-5C48-B3C3-A57343055F1D}" srcOrd="0" destOrd="0" presId="urn:microsoft.com/office/officeart/2005/8/layout/process5"/>
    <dgm:cxn modelId="{2FB556FC-108B-4E48-A370-1CF5709CFECF}" type="presParOf" srcId="{18994C75-E55B-2541-9C41-304D931E9931}" destId="{2FB6E2F3-E9CE-8B49-903D-DD12B3ADBFA1}" srcOrd="14" destOrd="0" presId="urn:microsoft.com/office/officeart/2005/8/layout/process5"/>
    <dgm:cxn modelId="{8052D302-D6F7-544C-B20D-49E910ACCD6A}" type="presParOf" srcId="{18994C75-E55B-2541-9C41-304D931E9931}" destId="{DE38E509-0CC6-854C-AA19-D3DE3001AAB9}" srcOrd="15" destOrd="0" presId="urn:microsoft.com/office/officeart/2005/8/layout/process5"/>
    <dgm:cxn modelId="{E6430343-22C1-CB40-912C-476037728410}" type="presParOf" srcId="{DE38E509-0CC6-854C-AA19-D3DE3001AAB9}" destId="{C2DC7B1A-9BC5-614A-8E83-37B97203B1AD}" srcOrd="0" destOrd="0" presId="urn:microsoft.com/office/officeart/2005/8/layout/process5"/>
    <dgm:cxn modelId="{FC1C8292-55E3-E04C-AEF4-41DDFB198ED3}" type="presParOf" srcId="{18994C75-E55B-2541-9C41-304D931E9931}" destId="{1C698CEA-6A94-654A-A52B-3BE9A05C7860}" srcOrd="16" destOrd="0" presId="urn:microsoft.com/office/officeart/2005/8/layout/process5"/>
    <dgm:cxn modelId="{8D8A7204-E1F8-D843-8FC9-CCE90F5FBF92}" type="presParOf" srcId="{18994C75-E55B-2541-9C41-304D931E9931}" destId="{A5660CDA-8020-FA4D-B30D-FBCB94B098B6}" srcOrd="17" destOrd="0" presId="urn:microsoft.com/office/officeart/2005/8/layout/process5"/>
    <dgm:cxn modelId="{4430EC71-EE0F-3A44-8A5E-556A51A3C3A0}" type="presParOf" srcId="{A5660CDA-8020-FA4D-B30D-FBCB94B098B6}" destId="{411FBC8B-E908-D542-B003-F1CA58DF4322}" srcOrd="0" destOrd="0" presId="urn:microsoft.com/office/officeart/2005/8/layout/process5"/>
    <dgm:cxn modelId="{D8E4502C-5138-BA4F-ADCB-E8515A200E7F}" type="presParOf" srcId="{18994C75-E55B-2541-9C41-304D931E9931}" destId="{BEDEA058-0A6A-614A-B2D4-E9B4B8F4B522}" srcOrd="18" destOrd="0" presId="urn:microsoft.com/office/officeart/2005/8/layout/process5"/>
    <dgm:cxn modelId="{3F5C5C29-C887-3B41-88B2-DEB1FFF9DBDB}" type="presParOf" srcId="{18994C75-E55B-2541-9C41-304D931E9931}" destId="{B97A71C8-ABAA-F540-9ACB-25BE99E3EC83}" srcOrd="19" destOrd="0" presId="urn:microsoft.com/office/officeart/2005/8/layout/process5"/>
    <dgm:cxn modelId="{C8CB9FA5-D762-4E45-A4CA-E1C50C026707}" type="presParOf" srcId="{B97A71C8-ABAA-F540-9ACB-25BE99E3EC83}" destId="{01AC7478-2696-EE47-9D86-6F70E4AA0FCA}" srcOrd="0" destOrd="0" presId="urn:microsoft.com/office/officeart/2005/8/layout/process5"/>
    <dgm:cxn modelId="{BC7E5EC7-6F3B-2F45-9FE9-86E31201EB89}" type="presParOf" srcId="{18994C75-E55B-2541-9C41-304D931E9931}" destId="{5EC71C34-34C8-914C-BC00-97B28417ED9A}" srcOrd="20" destOrd="0" presId="urn:microsoft.com/office/officeart/2005/8/layout/process5"/>
    <dgm:cxn modelId="{B7D4E299-A167-6549-974D-A9696F03FA95}" type="presParOf" srcId="{18994C75-E55B-2541-9C41-304D931E9931}" destId="{56DA8788-D18F-A343-899D-0830F94E4A2F}" srcOrd="21" destOrd="0" presId="urn:microsoft.com/office/officeart/2005/8/layout/process5"/>
    <dgm:cxn modelId="{040EA757-F40C-9340-84C3-00EFB6B2EC15}" type="presParOf" srcId="{56DA8788-D18F-A343-899D-0830F94E4A2F}" destId="{609ABF80-254F-C84F-9D00-889FAEBAF70E}" srcOrd="0" destOrd="0" presId="urn:microsoft.com/office/officeart/2005/8/layout/process5"/>
    <dgm:cxn modelId="{DE613B6B-7637-0142-8760-42B303199D15}" type="presParOf" srcId="{18994C75-E55B-2541-9C41-304D931E9931}" destId="{F8261A75-C6DE-5B4F-81CA-96108901FAC5}" srcOrd="22"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9B930D-7196-4BB5-A20F-D48A74CC6DC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15FBBFE-B32A-40CF-836E-85AFA1F32E66}">
      <dgm:prSet/>
      <dgm:spPr/>
      <dgm:t>
        <a:bodyPr/>
        <a:lstStyle/>
        <a:p>
          <a:r>
            <a:rPr lang="en-GB"/>
            <a:t>The Impact of the Act</a:t>
          </a:r>
          <a:endParaRPr lang="en-US"/>
        </a:p>
      </dgm:t>
    </dgm:pt>
    <dgm:pt modelId="{86C1AA80-C043-43BA-8D1B-AA1F191C850E}" type="parTrans" cxnId="{F2562C8F-249D-4CC7-AD7A-397E23E59F43}">
      <dgm:prSet/>
      <dgm:spPr/>
      <dgm:t>
        <a:bodyPr/>
        <a:lstStyle/>
        <a:p>
          <a:endParaRPr lang="en-US"/>
        </a:p>
      </dgm:t>
    </dgm:pt>
    <dgm:pt modelId="{2FD4102E-2166-47A2-80C4-DD6823031BD2}" type="sibTrans" cxnId="{F2562C8F-249D-4CC7-AD7A-397E23E59F43}">
      <dgm:prSet/>
      <dgm:spPr/>
      <dgm:t>
        <a:bodyPr/>
        <a:lstStyle/>
        <a:p>
          <a:endParaRPr lang="en-US"/>
        </a:p>
      </dgm:t>
    </dgm:pt>
    <dgm:pt modelId="{DD1F380C-7AE2-4868-B83C-400241EDF321}">
      <dgm:prSet/>
      <dgm:spPr/>
      <dgm:t>
        <a:bodyPr/>
        <a:lstStyle/>
        <a:p>
          <a:r>
            <a:rPr lang="en-GB"/>
            <a:t>It’s been more than 30 years since the Education Reform Act, so we’ve had plenty of time to assess its impact. Was it a success? Well, that depends on who you ask.</a:t>
          </a:r>
          <a:endParaRPr lang="en-US"/>
        </a:p>
      </dgm:t>
    </dgm:pt>
    <dgm:pt modelId="{60433C35-7910-4005-8894-F94FAE3A39AF}" type="parTrans" cxnId="{E74D3C43-1C0B-4496-AB23-E8452A0C8F33}">
      <dgm:prSet/>
      <dgm:spPr/>
      <dgm:t>
        <a:bodyPr/>
        <a:lstStyle/>
        <a:p>
          <a:endParaRPr lang="en-US"/>
        </a:p>
      </dgm:t>
    </dgm:pt>
    <dgm:pt modelId="{DBCA9660-7C87-4D5F-A570-2F1AABCF9C31}" type="sibTrans" cxnId="{E74D3C43-1C0B-4496-AB23-E8452A0C8F33}">
      <dgm:prSet/>
      <dgm:spPr/>
      <dgm:t>
        <a:bodyPr/>
        <a:lstStyle/>
        <a:p>
          <a:endParaRPr lang="en-US"/>
        </a:p>
      </dgm:t>
    </dgm:pt>
    <dgm:pt modelId="{347B753D-88FF-450E-AA3E-B140D1234C05}">
      <dgm:prSet/>
      <dgm:spPr/>
      <dgm:t>
        <a:bodyPr/>
        <a:lstStyle/>
        <a:p>
          <a:r>
            <a:rPr lang="en-GB"/>
            <a:t>Standardisation and Accountability</a:t>
          </a:r>
          <a:endParaRPr lang="en-US"/>
        </a:p>
      </dgm:t>
    </dgm:pt>
    <dgm:pt modelId="{D3067E3E-37A2-44CA-BA68-D653915A6546}" type="parTrans" cxnId="{E24A097B-A440-459E-9939-7E1713AF5D77}">
      <dgm:prSet/>
      <dgm:spPr/>
      <dgm:t>
        <a:bodyPr/>
        <a:lstStyle/>
        <a:p>
          <a:endParaRPr lang="en-US"/>
        </a:p>
      </dgm:t>
    </dgm:pt>
    <dgm:pt modelId="{5E1C3226-080F-4589-AE22-DF572C4B4E7C}" type="sibTrans" cxnId="{E24A097B-A440-459E-9939-7E1713AF5D77}">
      <dgm:prSet/>
      <dgm:spPr/>
      <dgm:t>
        <a:bodyPr/>
        <a:lstStyle/>
        <a:p>
          <a:endParaRPr lang="en-US"/>
        </a:p>
      </dgm:t>
    </dgm:pt>
    <dgm:pt modelId="{40F6119C-191D-4A4E-A276-3D27854A9885}">
      <dgm:prSet/>
      <dgm:spPr/>
      <dgm:t>
        <a:bodyPr/>
        <a:lstStyle/>
        <a:p>
          <a:r>
            <a:rPr lang="en-GB"/>
            <a:t>One clear outcome of the act was greater standards. The National Curriculum meant that all students, regardless of where they lived, were covering the same material. This has been a big positive in terms of equality. However, critics argue that it came at the cost of creativity and flexibility. Teachers felt they were losing professional autonomy, and some resented being told what to teach and how to teach it.</a:t>
          </a:r>
          <a:endParaRPr lang="en-US"/>
        </a:p>
      </dgm:t>
    </dgm:pt>
    <dgm:pt modelId="{71B1085F-AFC3-40D6-940D-D2B9FB080362}" type="parTrans" cxnId="{233DA8A3-6DD3-4EB2-9612-6B7FF6E2DF68}">
      <dgm:prSet/>
      <dgm:spPr/>
      <dgm:t>
        <a:bodyPr/>
        <a:lstStyle/>
        <a:p>
          <a:endParaRPr lang="en-US"/>
        </a:p>
      </dgm:t>
    </dgm:pt>
    <dgm:pt modelId="{BD631123-A856-4412-8724-2A3B46415D32}" type="sibTrans" cxnId="{233DA8A3-6DD3-4EB2-9612-6B7FF6E2DF68}">
      <dgm:prSet/>
      <dgm:spPr/>
      <dgm:t>
        <a:bodyPr/>
        <a:lstStyle/>
        <a:p>
          <a:endParaRPr lang="en-US"/>
        </a:p>
      </dgm:t>
    </dgm:pt>
    <dgm:pt modelId="{F36E66D5-A014-44EB-8866-792B2F8FE982}">
      <dgm:prSet/>
      <dgm:spPr/>
      <dgm:t>
        <a:bodyPr/>
        <a:lstStyle/>
        <a:p>
          <a:r>
            <a:rPr lang="en-GB"/>
            <a:t>SATs were introduced as part of the accountability drive, have been equally isolating. Supporters say they provide valuable information about school performance and help parents make informed choices. But critics argue they’ve created a culture of competition and stress, where schools focus on boosting test scores rather than providing a well-rounded education.</a:t>
          </a:r>
          <a:endParaRPr lang="en-US"/>
        </a:p>
      </dgm:t>
    </dgm:pt>
    <dgm:pt modelId="{09CBF696-530C-4CA0-BD87-4739A9D7AE23}" type="parTrans" cxnId="{FD9D12EC-1912-4853-8CC8-C97691B6A1D7}">
      <dgm:prSet/>
      <dgm:spPr/>
      <dgm:t>
        <a:bodyPr/>
        <a:lstStyle/>
        <a:p>
          <a:endParaRPr lang="en-US"/>
        </a:p>
      </dgm:t>
    </dgm:pt>
    <dgm:pt modelId="{A4B5AB88-C2D6-4054-955D-21177EEB6163}" type="sibTrans" cxnId="{FD9D12EC-1912-4853-8CC8-C97691B6A1D7}">
      <dgm:prSet/>
      <dgm:spPr/>
      <dgm:t>
        <a:bodyPr/>
        <a:lstStyle/>
        <a:p>
          <a:endParaRPr lang="en-US"/>
        </a:p>
      </dgm:t>
    </dgm:pt>
    <dgm:pt modelId="{111EF08C-5C2A-4285-ACDE-214E71B0F778}">
      <dgm:prSet/>
      <dgm:spPr/>
      <dgm:t>
        <a:bodyPr/>
        <a:lstStyle/>
        <a:p>
          <a:r>
            <a:rPr lang="en-GB"/>
            <a:t>Inequality and Social Divides</a:t>
          </a:r>
          <a:endParaRPr lang="en-US"/>
        </a:p>
      </dgm:t>
    </dgm:pt>
    <dgm:pt modelId="{E267F170-0A04-4148-AB23-09EE23C15928}" type="parTrans" cxnId="{7E83C06C-14B8-4C2A-A1AE-257CDE16C9F4}">
      <dgm:prSet/>
      <dgm:spPr/>
      <dgm:t>
        <a:bodyPr/>
        <a:lstStyle/>
        <a:p>
          <a:endParaRPr lang="en-US"/>
        </a:p>
      </dgm:t>
    </dgm:pt>
    <dgm:pt modelId="{E41C2ACF-893D-401A-96F6-1C2E024DB129}" type="sibTrans" cxnId="{7E83C06C-14B8-4C2A-A1AE-257CDE16C9F4}">
      <dgm:prSet/>
      <dgm:spPr/>
      <dgm:t>
        <a:bodyPr/>
        <a:lstStyle/>
        <a:p>
          <a:endParaRPr lang="en-US"/>
        </a:p>
      </dgm:t>
    </dgm:pt>
    <dgm:pt modelId="{89CE44E8-0F20-44D9-8806-3748A50040CE}">
      <dgm:prSet/>
      <dgm:spPr/>
      <dgm:t>
        <a:bodyPr/>
        <a:lstStyle/>
        <a:p>
          <a:r>
            <a:rPr lang="en-GB"/>
            <a:t>The push for parental choice and grant-maintained schools has arguably worsened inequalities. While the intention was to give parents more control, in reality, those with more resources—like time, money, and knowledge of the system—were better able to secure places at high-performing schools. This has reinforced social divides, with wealthier families clustering in areas with good schools, driving up house prices and forgetting disadvantaged children behind.</a:t>
          </a:r>
          <a:endParaRPr lang="en-US"/>
        </a:p>
      </dgm:t>
    </dgm:pt>
    <dgm:pt modelId="{C00535E4-CB68-468D-B448-AFFB049F8D69}" type="parTrans" cxnId="{68DB2F2F-334A-4B4D-A572-F7846D41F148}">
      <dgm:prSet/>
      <dgm:spPr/>
      <dgm:t>
        <a:bodyPr/>
        <a:lstStyle/>
        <a:p>
          <a:endParaRPr lang="en-US"/>
        </a:p>
      </dgm:t>
    </dgm:pt>
    <dgm:pt modelId="{7A52A88E-DDF1-40CE-BBE2-15BB6C756B28}" type="sibTrans" cxnId="{68DB2F2F-334A-4B4D-A572-F7846D41F148}">
      <dgm:prSet/>
      <dgm:spPr/>
      <dgm:t>
        <a:bodyPr/>
        <a:lstStyle/>
        <a:p>
          <a:endParaRPr lang="en-US"/>
        </a:p>
      </dgm:t>
    </dgm:pt>
    <dgm:pt modelId="{DFA88206-6787-48F2-BA16-851B764E3A65}">
      <dgm:prSet/>
      <dgm:spPr/>
      <dgm:t>
        <a:bodyPr/>
        <a:lstStyle/>
        <a:p>
          <a:r>
            <a:rPr lang="en-GB"/>
            <a:t>Autonomy or Fragmentation?</a:t>
          </a:r>
          <a:endParaRPr lang="en-US"/>
        </a:p>
      </dgm:t>
    </dgm:pt>
    <dgm:pt modelId="{14A7C6B3-0CD8-44ED-8192-9FAC0BD6CAFF}" type="parTrans" cxnId="{AA2CF055-5439-461F-B25E-B9611931B938}">
      <dgm:prSet/>
      <dgm:spPr/>
      <dgm:t>
        <a:bodyPr/>
        <a:lstStyle/>
        <a:p>
          <a:endParaRPr lang="en-US"/>
        </a:p>
      </dgm:t>
    </dgm:pt>
    <dgm:pt modelId="{878E3AEC-620B-482E-8DBE-792284C611C9}" type="sibTrans" cxnId="{AA2CF055-5439-461F-B25E-B9611931B938}">
      <dgm:prSet/>
      <dgm:spPr/>
      <dgm:t>
        <a:bodyPr/>
        <a:lstStyle/>
        <a:p>
          <a:endParaRPr lang="en-US"/>
        </a:p>
      </dgm:t>
    </dgm:pt>
    <dgm:pt modelId="{C7F697B8-3C89-45C2-8EA9-33F7C0648CC4}">
      <dgm:prSet/>
      <dgm:spPr/>
      <dgm:t>
        <a:bodyPr/>
        <a:lstStyle/>
        <a:p>
          <a:r>
            <a:rPr lang="en-GB"/>
            <a:t>Grant-maintained schools and LMS were supposed to give schools more freedom and drive up standards. To some extent, they have. Many schools have embraced the opportunity to innovate. But the move has also led to a more fragmented system, with schools operating under different rules and varying levels of funding. This has made it harder to ensure fairness across the board.</a:t>
          </a:r>
          <a:endParaRPr lang="en-US"/>
        </a:p>
      </dgm:t>
    </dgm:pt>
    <dgm:pt modelId="{CEC4DC32-82C6-4BDC-BC3B-A4D976259DCA}" type="parTrans" cxnId="{490A2285-75A9-4860-8EC0-3C18C77548A8}">
      <dgm:prSet/>
      <dgm:spPr/>
      <dgm:t>
        <a:bodyPr/>
        <a:lstStyle/>
        <a:p>
          <a:endParaRPr lang="en-US"/>
        </a:p>
      </dgm:t>
    </dgm:pt>
    <dgm:pt modelId="{B6789ABC-E6CC-4E37-9F74-A562159A2589}" type="sibTrans" cxnId="{490A2285-75A9-4860-8EC0-3C18C77548A8}">
      <dgm:prSet/>
      <dgm:spPr/>
      <dgm:t>
        <a:bodyPr/>
        <a:lstStyle/>
        <a:p>
          <a:endParaRPr lang="en-US"/>
        </a:p>
      </dgm:t>
    </dgm:pt>
    <dgm:pt modelId="{AC56218F-9CF3-DC4F-BDD3-B3925F9FE004}" type="pres">
      <dgm:prSet presAssocID="{FF9B930D-7196-4BB5-A20F-D48A74CC6DC1}" presName="linear" presStyleCnt="0">
        <dgm:presLayoutVars>
          <dgm:animLvl val="lvl"/>
          <dgm:resizeHandles val="exact"/>
        </dgm:presLayoutVars>
      </dgm:prSet>
      <dgm:spPr/>
    </dgm:pt>
    <dgm:pt modelId="{1761BBE6-7CCE-A044-B2E4-A372BC033F39}" type="pres">
      <dgm:prSet presAssocID="{B15FBBFE-B32A-40CF-836E-85AFA1F32E66}" presName="parentText" presStyleLbl="node1" presStyleIdx="0" presStyleCnt="9">
        <dgm:presLayoutVars>
          <dgm:chMax val="0"/>
          <dgm:bulletEnabled val="1"/>
        </dgm:presLayoutVars>
      </dgm:prSet>
      <dgm:spPr/>
    </dgm:pt>
    <dgm:pt modelId="{2CD03176-797B-7E49-B66D-502913380F90}" type="pres">
      <dgm:prSet presAssocID="{2FD4102E-2166-47A2-80C4-DD6823031BD2}" presName="spacer" presStyleCnt="0"/>
      <dgm:spPr/>
    </dgm:pt>
    <dgm:pt modelId="{ED0A6BF4-C593-4846-815D-4A4C18CC045C}" type="pres">
      <dgm:prSet presAssocID="{DD1F380C-7AE2-4868-B83C-400241EDF321}" presName="parentText" presStyleLbl="node1" presStyleIdx="1" presStyleCnt="9">
        <dgm:presLayoutVars>
          <dgm:chMax val="0"/>
          <dgm:bulletEnabled val="1"/>
        </dgm:presLayoutVars>
      </dgm:prSet>
      <dgm:spPr/>
    </dgm:pt>
    <dgm:pt modelId="{BEB2256A-2D04-A94F-A28C-3E4162223111}" type="pres">
      <dgm:prSet presAssocID="{DBCA9660-7C87-4D5F-A570-2F1AABCF9C31}" presName="spacer" presStyleCnt="0"/>
      <dgm:spPr/>
    </dgm:pt>
    <dgm:pt modelId="{F63EEE03-1BBF-6F44-AF72-74AF5D3A3873}" type="pres">
      <dgm:prSet presAssocID="{347B753D-88FF-450E-AA3E-B140D1234C05}" presName="parentText" presStyleLbl="node1" presStyleIdx="2" presStyleCnt="9">
        <dgm:presLayoutVars>
          <dgm:chMax val="0"/>
          <dgm:bulletEnabled val="1"/>
        </dgm:presLayoutVars>
      </dgm:prSet>
      <dgm:spPr/>
    </dgm:pt>
    <dgm:pt modelId="{BD7F4908-2F2B-9848-B16E-FD1966A5003F}" type="pres">
      <dgm:prSet presAssocID="{5E1C3226-080F-4589-AE22-DF572C4B4E7C}" presName="spacer" presStyleCnt="0"/>
      <dgm:spPr/>
    </dgm:pt>
    <dgm:pt modelId="{BD978085-9D47-EA4E-800A-5D4D2F20F11E}" type="pres">
      <dgm:prSet presAssocID="{40F6119C-191D-4A4E-A276-3D27854A9885}" presName="parentText" presStyleLbl="node1" presStyleIdx="3" presStyleCnt="9">
        <dgm:presLayoutVars>
          <dgm:chMax val="0"/>
          <dgm:bulletEnabled val="1"/>
        </dgm:presLayoutVars>
      </dgm:prSet>
      <dgm:spPr/>
    </dgm:pt>
    <dgm:pt modelId="{66EAE938-84B4-8F4A-A8C1-58C24ACD0A7F}" type="pres">
      <dgm:prSet presAssocID="{BD631123-A856-4412-8724-2A3B46415D32}" presName="spacer" presStyleCnt="0"/>
      <dgm:spPr/>
    </dgm:pt>
    <dgm:pt modelId="{3FA3D813-B4A7-4C4B-8BF2-F983E86DF7BD}" type="pres">
      <dgm:prSet presAssocID="{F36E66D5-A014-44EB-8866-792B2F8FE982}" presName="parentText" presStyleLbl="node1" presStyleIdx="4" presStyleCnt="9">
        <dgm:presLayoutVars>
          <dgm:chMax val="0"/>
          <dgm:bulletEnabled val="1"/>
        </dgm:presLayoutVars>
      </dgm:prSet>
      <dgm:spPr/>
    </dgm:pt>
    <dgm:pt modelId="{D7A3364F-9B40-DB44-969C-A386689E771F}" type="pres">
      <dgm:prSet presAssocID="{A4B5AB88-C2D6-4054-955D-21177EEB6163}" presName="spacer" presStyleCnt="0"/>
      <dgm:spPr/>
    </dgm:pt>
    <dgm:pt modelId="{7FBDBF8D-DCBD-0840-9FF0-DFC5A3D679F0}" type="pres">
      <dgm:prSet presAssocID="{111EF08C-5C2A-4285-ACDE-214E71B0F778}" presName="parentText" presStyleLbl="node1" presStyleIdx="5" presStyleCnt="9">
        <dgm:presLayoutVars>
          <dgm:chMax val="0"/>
          <dgm:bulletEnabled val="1"/>
        </dgm:presLayoutVars>
      </dgm:prSet>
      <dgm:spPr/>
    </dgm:pt>
    <dgm:pt modelId="{65FE344B-7706-B743-A7C4-7D779A77A610}" type="pres">
      <dgm:prSet presAssocID="{E41C2ACF-893D-401A-96F6-1C2E024DB129}" presName="spacer" presStyleCnt="0"/>
      <dgm:spPr/>
    </dgm:pt>
    <dgm:pt modelId="{C5CA6B85-ED6C-B044-BACC-950D49EA040D}" type="pres">
      <dgm:prSet presAssocID="{89CE44E8-0F20-44D9-8806-3748A50040CE}" presName="parentText" presStyleLbl="node1" presStyleIdx="6" presStyleCnt="9">
        <dgm:presLayoutVars>
          <dgm:chMax val="0"/>
          <dgm:bulletEnabled val="1"/>
        </dgm:presLayoutVars>
      </dgm:prSet>
      <dgm:spPr/>
    </dgm:pt>
    <dgm:pt modelId="{A0ED73D3-99D3-5D4C-8CBF-958133859ECD}" type="pres">
      <dgm:prSet presAssocID="{7A52A88E-DDF1-40CE-BBE2-15BB6C756B28}" presName="spacer" presStyleCnt="0"/>
      <dgm:spPr/>
    </dgm:pt>
    <dgm:pt modelId="{57BC1EA6-78A5-7E4E-92B6-6130212D0CC1}" type="pres">
      <dgm:prSet presAssocID="{DFA88206-6787-48F2-BA16-851B764E3A65}" presName="parentText" presStyleLbl="node1" presStyleIdx="7" presStyleCnt="9">
        <dgm:presLayoutVars>
          <dgm:chMax val="0"/>
          <dgm:bulletEnabled val="1"/>
        </dgm:presLayoutVars>
      </dgm:prSet>
      <dgm:spPr/>
    </dgm:pt>
    <dgm:pt modelId="{EE4A0F41-CCFA-124D-A59B-442BEE63293B}" type="pres">
      <dgm:prSet presAssocID="{878E3AEC-620B-482E-8DBE-792284C611C9}" presName="spacer" presStyleCnt="0"/>
      <dgm:spPr/>
    </dgm:pt>
    <dgm:pt modelId="{A6B8EF08-A7D8-2440-9E52-7FB367DBA6EE}" type="pres">
      <dgm:prSet presAssocID="{C7F697B8-3C89-45C2-8EA9-33F7C0648CC4}" presName="parentText" presStyleLbl="node1" presStyleIdx="8" presStyleCnt="9">
        <dgm:presLayoutVars>
          <dgm:chMax val="0"/>
          <dgm:bulletEnabled val="1"/>
        </dgm:presLayoutVars>
      </dgm:prSet>
      <dgm:spPr/>
    </dgm:pt>
  </dgm:ptLst>
  <dgm:cxnLst>
    <dgm:cxn modelId="{6A389915-EB09-5948-8253-F508DA756071}" type="presOf" srcId="{89CE44E8-0F20-44D9-8806-3748A50040CE}" destId="{C5CA6B85-ED6C-B044-BACC-950D49EA040D}" srcOrd="0" destOrd="0" presId="urn:microsoft.com/office/officeart/2005/8/layout/vList2"/>
    <dgm:cxn modelId="{ACC0A818-7860-EB4A-83E6-DF5BC652313D}" type="presOf" srcId="{DD1F380C-7AE2-4868-B83C-400241EDF321}" destId="{ED0A6BF4-C593-4846-815D-4A4C18CC045C}" srcOrd="0" destOrd="0" presId="urn:microsoft.com/office/officeart/2005/8/layout/vList2"/>
    <dgm:cxn modelId="{68DB2F2F-334A-4B4D-A572-F7846D41F148}" srcId="{FF9B930D-7196-4BB5-A20F-D48A74CC6DC1}" destId="{89CE44E8-0F20-44D9-8806-3748A50040CE}" srcOrd="6" destOrd="0" parTransId="{C00535E4-CB68-468D-B448-AFFB049F8D69}" sibTransId="{7A52A88E-DDF1-40CE-BBE2-15BB6C756B28}"/>
    <dgm:cxn modelId="{E74D3C43-1C0B-4496-AB23-E8452A0C8F33}" srcId="{FF9B930D-7196-4BB5-A20F-D48A74CC6DC1}" destId="{DD1F380C-7AE2-4868-B83C-400241EDF321}" srcOrd="1" destOrd="0" parTransId="{60433C35-7910-4005-8894-F94FAE3A39AF}" sibTransId="{DBCA9660-7C87-4D5F-A570-2F1AABCF9C31}"/>
    <dgm:cxn modelId="{2230AC48-C7B7-7C45-B741-2F4913E560E2}" type="presOf" srcId="{F36E66D5-A014-44EB-8866-792B2F8FE982}" destId="{3FA3D813-B4A7-4C4B-8BF2-F983E86DF7BD}" srcOrd="0" destOrd="0" presId="urn:microsoft.com/office/officeart/2005/8/layout/vList2"/>
    <dgm:cxn modelId="{AA2CF055-5439-461F-B25E-B9611931B938}" srcId="{FF9B930D-7196-4BB5-A20F-D48A74CC6DC1}" destId="{DFA88206-6787-48F2-BA16-851B764E3A65}" srcOrd="7" destOrd="0" parTransId="{14A7C6B3-0CD8-44ED-8192-9FAC0BD6CAFF}" sibTransId="{878E3AEC-620B-482E-8DBE-792284C611C9}"/>
    <dgm:cxn modelId="{A49F3560-AD90-D647-B917-99B4F4A8EFF7}" type="presOf" srcId="{FF9B930D-7196-4BB5-A20F-D48A74CC6DC1}" destId="{AC56218F-9CF3-DC4F-BDD3-B3925F9FE004}" srcOrd="0" destOrd="0" presId="urn:microsoft.com/office/officeart/2005/8/layout/vList2"/>
    <dgm:cxn modelId="{7E83C06C-14B8-4C2A-A1AE-257CDE16C9F4}" srcId="{FF9B930D-7196-4BB5-A20F-D48A74CC6DC1}" destId="{111EF08C-5C2A-4285-ACDE-214E71B0F778}" srcOrd="5" destOrd="0" parTransId="{E267F170-0A04-4148-AB23-09EE23C15928}" sibTransId="{E41C2ACF-893D-401A-96F6-1C2E024DB129}"/>
    <dgm:cxn modelId="{E24A097B-A440-459E-9939-7E1713AF5D77}" srcId="{FF9B930D-7196-4BB5-A20F-D48A74CC6DC1}" destId="{347B753D-88FF-450E-AA3E-B140D1234C05}" srcOrd="2" destOrd="0" parTransId="{D3067E3E-37A2-44CA-BA68-D653915A6546}" sibTransId="{5E1C3226-080F-4589-AE22-DF572C4B4E7C}"/>
    <dgm:cxn modelId="{77741D82-7752-2F4E-A85E-14B9E5EEEB96}" type="presOf" srcId="{111EF08C-5C2A-4285-ACDE-214E71B0F778}" destId="{7FBDBF8D-DCBD-0840-9FF0-DFC5A3D679F0}" srcOrd="0" destOrd="0" presId="urn:microsoft.com/office/officeart/2005/8/layout/vList2"/>
    <dgm:cxn modelId="{490A2285-75A9-4860-8EC0-3C18C77548A8}" srcId="{FF9B930D-7196-4BB5-A20F-D48A74CC6DC1}" destId="{C7F697B8-3C89-45C2-8EA9-33F7C0648CC4}" srcOrd="8" destOrd="0" parTransId="{CEC4DC32-82C6-4BDC-BC3B-A4D976259DCA}" sibTransId="{B6789ABC-E6CC-4E37-9F74-A562159A2589}"/>
    <dgm:cxn modelId="{F2562C8F-249D-4CC7-AD7A-397E23E59F43}" srcId="{FF9B930D-7196-4BB5-A20F-D48A74CC6DC1}" destId="{B15FBBFE-B32A-40CF-836E-85AFA1F32E66}" srcOrd="0" destOrd="0" parTransId="{86C1AA80-C043-43BA-8D1B-AA1F191C850E}" sibTransId="{2FD4102E-2166-47A2-80C4-DD6823031BD2}"/>
    <dgm:cxn modelId="{35DD4B95-2B37-7543-B7E5-56068DCCF9D7}" type="presOf" srcId="{347B753D-88FF-450E-AA3E-B140D1234C05}" destId="{F63EEE03-1BBF-6F44-AF72-74AF5D3A3873}" srcOrd="0" destOrd="0" presId="urn:microsoft.com/office/officeart/2005/8/layout/vList2"/>
    <dgm:cxn modelId="{233DA8A3-6DD3-4EB2-9612-6B7FF6E2DF68}" srcId="{FF9B930D-7196-4BB5-A20F-D48A74CC6DC1}" destId="{40F6119C-191D-4A4E-A276-3D27854A9885}" srcOrd="3" destOrd="0" parTransId="{71B1085F-AFC3-40D6-940D-D2B9FB080362}" sibTransId="{BD631123-A856-4412-8724-2A3B46415D32}"/>
    <dgm:cxn modelId="{C0DB94B3-11AD-9745-B616-AC67B8A53DD6}" type="presOf" srcId="{B15FBBFE-B32A-40CF-836E-85AFA1F32E66}" destId="{1761BBE6-7CCE-A044-B2E4-A372BC033F39}" srcOrd="0" destOrd="0" presId="urn:microsoft.com/office/officeart/2005/8/layout/vList2"/>
    <dgm:cxn modelId="{CCF952D6-1F16-BA41-85AE-65693962A79A}" type="presOf" srcId="{40F6119C-191D-4A4E-A276-3D27854A9885}" destId="{BD978085-9D47-EA4E-800A-5D4D2F20F11E}" srcOrd="0" destOrd="0" presId="urn:microsoft.com/office/officeart/2005/8/layout/vList2"/>
    <dgm:cxn modelId="{3B080ADA-357D-4A41-B4FF-68BB406592DD}" type="presOf" srcId="{C7F697B8-3C89-45C2-8EA9-33F7C0648CC4}" destId="{A6B8EF08-A7D8-2440-9E52-7FB367DBA6EE}" srcOrd="0" destOrd="0" presId="urn:microsoft.com/office/officeart/2005/8/layout/vList2"/>
    <dgm:cxn modelId="{FD9D12EC-1912-4853-8CC8-C97691B6A1D7}" srcId="{FF9B930D-7196-4BB5-A20F-D48A74CC6DC1}" destId="{F36E66D5-A014-44EB-8866-792B2F8FE982}" srcOrd="4" destOrd="0" parTransId="{09CBF696-530C-4CA0-BD87-4739A9D7AE23}" sibTransId="{A4B5AB88-C2D6-4054-955D-21177EEB6163}"/>
    <dgm:cxn modelId="{18444AF3-0F3B-074A-9088-647D15F684A2}" type="presOf" srcId="{DFA88206-6787-48F2-BA16-851B764E3A65}" destId="{57BC1EA6-78A5-7E4E-92B6-6130212D0CC1}" srcOrd="0" destOrd="0" presId="urn:microsoft.com/office/officeart/2005/8/layout/vList2"/>
    <dgm:cxn modelId="{10A116A1-0D85-1A44-872E-E767C3F7D8E2}" type="presParOf" srcId="{AC56218F-9CF3-DC4F-BDD3-B3925F9FE004}" destId="{1761BBE6-7CCE-A044-B2E4-A372BC033F39}" srcOrd="0" destOrd="0" presId="urn:microsoft.com/office/officeart/2005/8/layout/vList2"/>
    <dgm:cxn modelId="{EBBF8229-088B-154D-A812-C25297120FAB}" type="presParOf" srcId="{AC56218F-9CF3-DC4F-BDD3-B3925F9FE004}" destId="{2CD03176-797B-7E49-B66D-502913380F90}" srcOrd="1" destOrd="0" presId="urn:microsoft.com/office/officeart/2005/8/layout/vList2"/>
    <dgm:cxn modelId="{C7542B45-C573-DB42-B877-EB54493013D8}" type="presParOf" srcId="{AC56218F-9CF3-DC4F-BDD3-B3925F9FE004}" destId="{ED0A6BF4-C593-4846-815D-4A4C18CC045C}" srcOrd="2" destOrd="0" presId="urn:microsoft.com/office/officeart/2005/8/layout/vList2"/>
    <dgm:cxn modelId="{6467DDD8-B6AB-2A47-8D44-884AC2D74013}" type="presParOf" srcId="{AC56218F-9CF3-DC4F-BDD3-B3925F9FE004}" destId="{BEB2256A-2D04-A94F-A28C-3E4162223111}" srcOrd="3" destOrd="0" presId="urn:microsoft.com/office/officeart/2005/8/layout/vList2"/>
    <dgm:cxn modelId="{4616A441-CEFA-044C-AA46-758B351DF436}" type="presParOf" srcId="{AC56218F-9CF3-DC4F-BDD3-B3925F9FE004}" destId="{F63EEE03-1BBF-6F44-AF72-74AF5D3A3873}" srcOrd="4" destOrd="0" presId="urn:microsoft.com/office/officeart/2005/8/layout/vList2"/>
    <dgm:cxn modelId="{7CAD7A3A-87DA-7A46-94FF-5B2080C6F6DB}" type="presParOf" srcId="{AC56218F-9CF3-DC4F-BDD3-B3925F9FE004}" destId="{BD7F4908-2F2B-9848-B16E-FD1966A5003F}" srcOrd="5" destOrd="0" presId="urn:microsoft.com/office/officeart/2005/8/layout/vList2"/>
    <dgm:cxn modelId="{1129DB1A-5ED4-F549-A609-4E58A23F55BF}" type="presParOf" srcId="{AC56218F-9CF3-DC4F-BDD3-B3925F9FE004}" destId="{BD978085-9D47-EA4E-800A-5D4D2F20F11E}" srcOrd="6" destOrd="0" presId="urn:microsoft.com/office/officeart/2005/8/layout/vList2"/>
    <dgm:cxn modelId="{146B9282-EF15-A440-A183-F99D4B540F97}" type="presParOf" srcId="{AC56218F-9CF3-DC4F-BDD3-B3925F9FE004}" destId="{66EAE938-84B4-8F4A-A8C1-58C24ACD0A7F}" srcOrd="7" destOrd="0" presId="urn:microsoft.com/office/officeart/2005/8/layout/vList2"/>
    <dgm:cxn modelId="{7FCAF5CB-C851-4D48-B3F3-6D284A46BEDE}" type="presParOf" srcId="{AC56218F-9CF3-DC4F-BDD3-B3925F9FE004}" destId="{3FA3D813-B4A7-4C4B-8BF2-F983E86DF7BD}" srcOrd="8" destOrd="0" presId="urn:microsoft.com/office/officeart/2005/8/layout/vList2"/>
    <dgm:cxn modelId="{11D68F13-F43E-414F-8689-38240E617FC6}" type="presParOf" srcId="{AC56218F-9CF3-DC4F-BDD3-B3925F9FE004}" destId="{D7A3364F-9B40-DB44-969C-A386689E771F}" srcOrd="9" destOrd="0" presId="urn:microsoft.com/office/officeart/2005/8/layout/vList2"/>
    <dgm:cxn modelId="{C26F8E58-E7ED-0844-BE6D-D492E1D483CE}" type="presParOf" srcId="{AC56218F-9CF3-DC4F-BDD3-B3925F9FE004}" destId="{7FBDBF8D-DCBD-0840-9FF0-DFC5A3D679F0}" srcOrd="10" destOrd="0" presId="urn:microsoft.com/office/officeart/2005/8/layout/vList2"/>
    <dgm:cxn modelId="{9E9C4E25-731D-C64F-9F64-3D84A08FB7C0}" type="presParOf" srcId="{AC56218F-9CF3-DC4F-BDD3-B3925F9FE004}" destId="{65FE344B-7706-B743-A7C4-7D779A77A610}" srcOrd="11" destOrd="0" presId="urn:microsoft.com/office/officeart/2005/8/layout/vList2"/>
    <dgm:cxn modelId="{57E0677D-E834-AD40-BB84-5B3902537981}" type="presParOf" srcId="{AC56218F-9CF3-DC4F-BDD3-B3925F9FE004}" destId="{C5CA6B85-ED6C-B044-BACC-950D49EA040D}" srcOrd="12" destOrd="0" presId="urn:microsoft.com/office/officeart/2005/8/layout/vList2"/>
    <dgm:cxn modelId="{116F761D-64D9-7144-8B0E-22629E7A2990}" type="presParOf" srcId="{AC56218F-9CF3-DC4F-BDD3-B3925F9FE004}" destId="{A0ED73D3-99D3-5D4C-8CBF-958133859ECD}" srcOrd="13" destOrd="0" presId="urn:microsoft.com/office/officeart/2005/8/layout/vList2"/>
    <dgm:cxn modelId="{5AAEEAAF-1BCC-B148-BA35-B11FEB0ECF9E}" type="presParOf" srcId="{AC56218F-9CF3-DC4F-BDD3-B3925F9FE004}" destId="{57BC1EA6-78A5-7E4E-92B6-6130212D0CC1}" srcOrd="14" destOrd="0" presId="urn:microsoft.com/office/officeart/2005/8/layout/vList2"/>
    <dgm:cxn modelId="{E237293D-20B7-1E41-8605-6ECFE940A226}" type="presParOf" srcId="{AC56218F-9CF3-DC4F-BDD3-B3925F9FE004}" destId="{EE4A0F41-CCFA-124D-A59B-442BEE63293B}" srcOrd="15" destOrd="0" presId="urn:microsoft.com/office/officeart/2005/8/layout/vList2"/>
    <dgm:cxn modelId="{29E3F5B9-D9B8-8245-8A12-AC5BD1A8A5F6}" type="presParOf" srcId="{AC56218F-9CF3-DC4F-BDD3-B3925F9FE004}" destId="{A6B8EF08-A7D8-2440-9E52-7FB367DBA6EE}"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AE3C7E-2891-431F-970B-382F5DB71CEE}"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910A9FB-CBC5-4B85-87CE-C591CC61E61B}">
      <dgm:prSet/>
      <dgm:spPr/>
      <dgm:t>
        <a:bodyPr/>
        <a:lstStyle/>
        <a:p>
          <a:r>
            <a:rPr lang="en-GB"/>
            <a:t>It’s fair to say the Education Reform Act hasn’t been without its critics. Teachers, in particular, have had a lot to say. Many feel the act increased their workload and put unnecessary pressure on them and their students. The focus on testing they argue, has narrowed the curriculum, leaving less time for arts, sports, and other enriching activities.</a:t>
          </a:r>
          <a:endParaRPr lang="en-US"/>
        </a:p>
      </dgm:t>
    </dgm:pt>
    <dgm:pt modelId="{DC864855-E64B-4035-82E0-4679BF5DC6C6}" type="parTrans" cxnId="{A94E14BC-B010-48C9-9C72-A8862F4A558F}">
      <dgm:prSet/>
      <dgm:spPr/>
      <dgm:t>
        <a:bodyPr/>
        <a:lstStyle/>
        <a:p>
          <a:endParaRPr lang="en-US"/>
        </a:p>
      </dgm:t>
    </dgm:pt>
    <dgm:pt modelId="{84A71FF8-E01D-416A-81DA-C791C951D3D7}" type="sibTrans" cxnId="{A94E14BC-B010-48C9-9C72-A8862F4A558F}">
      <dgm:prSet/>
      <dgm:spPr/>
      <dgm:t>
        <a:bodyPr/>
        <a:lstStyle/>
        <a:p>
          <a:endParaRPr lang="en-US"/>
        </a:p>
      </dgm:t>
    </dgm:pt>
    <dgm:pt modelId="{A35FD65A-5C2F-4C5E-AA31-AC58C4BABC94}">
      <dgm:prSet/>
      <dgm:spPr/>
      <dgm:t>
        <a:bodyPr/>
        <a:lstStyle/>
        <a:p>
          <a:r>
            <a:rPr lang="en-GB"/>
            <a:t>Another major criticism is that the act prioritised market principles over educational ones. By encouraging competition and parental choice, it treated schools like businesses, with students as customers. While this approach has driven improvements in some areas, it’s also led to a focus on performance metrics rather than the broader aims of education.</a:t>
          </a:r>
          <a:endParaRPr lang="en-US"/>
        </a:p>
      </dgm:t>
    </dgm:pt>
    <dgm:pt modelId="{A9284D4E-561C-493C-B4C0-A36F0C28A668}" type="parTrans" cxnId="{C2A545FE-3F1A-4CBB-90EF-CE63CDCCF486}">
      <dgm:prSet/>
      <dgm:spPr/>
      <dgm:t>
        <a:bodyPr/>
        <a:lstStyle/>
        <a:p>
          <a:endParaRPr lang="en-US"/>
        </a:p>
      </dgm:t>
    </dgm:pt>
    <dgm:pt modelId="{8C1FD40B-B8FC-4040-8A33-025563FC2125}" type="sibTrans" cxnId="{C2A545FE-3F1A-4CBB-90EF-CE63CDCCF486}">
      <dgm:prSet/>
      <dgm:spPr/>
      <dgm:t>
        <a:bodyPr/>
        <a:lstStyle/>
        <a:p>
          <a:endParaRPr lang="en-US"/>
        </a:p>
      </dgm:t>
    </dgm:pt>
    <dgm:pt modelId="{F59FF1A0-1F25-4A78-AC8C-83563BA8474B}">
      <dgm:prSet/>
      <dgm:spPr/>
      <dgm:t>
        <a:bodyPr/>
        <a:lstStyle/>
        <a:p>
          <a:r>
            <a:rPr lang="en-GB"/>
            <a:t>Finally, the act has been accused of neglecting the most vulnerable students. Critics say the focus on standardisation and competition has left less room for supporting children with special educational needs or those from disadvantaged backgrounds.</a:t>
          </a:r>
          <a:endParaRPr lang="en-US"/>
        </a:p>
      </dgm:t>
    </dgm:pt>
    <dgm:pt modelId="{84DC8A0F-C6C8-4602-9489-1D78CA9C49CD}" type="parTrans" cxnId="{9B0F7601-759A-49B6-9CC1-90CFAD93F0CB}">
      <dgm:prSet/>
      <dgm:spPr/>
      <dgm:t>
        <a:bodyPr/>
        <a:lstStyle/>
        <a:p>
          <a:endParaRPr lang="en-US"/>
        </a:p>
      </dgm:t>
    </dgm:pt>
    <dgm:pt modelId="{5DB3E002-4953-4320-AC36-72C359B45C41}" type="sibTrans" cxnId="{9B0F7601-759A-49B6-9CC1-90CFAD93F0CB}">
      <dgm:prSet/>
      <dgm:spPr/>
      <dgm:t>
        <a:bodyPr/>
        <a:lstStyle/>
        <a:p>
          <a:endParaRPr lang="en-US"/>
        </a:p>
      </dgm:t>
    </dgm:pt>
    <dgm:pt modelId="{608D0E11-0099-4F6B-8481-E1DEED3CD7A5}">
      <dgm:prSet/>
      <dgm:spPr/>
      <dgm:t>
        <a:bodyPr/>
        <a:lstStyle/>
        <a:p>
          <a:r>
            <a:rPr lang="en-GB"/>
            <a:t>Lessons for the Future</a:t>
          </a:r>
          <a:endParaRPr lang="en-US"/>
        </a:p>
      </dgm:t>
    </dgm:pt>
    <dgm:pt modelId="{203A31E4-C891-47D9-B320-5A0537C64666}" type="parTrans" cxnId="{5F0FCD23-474C-4754-B48F-FF28DC67776A}">
      <dgm:prSet/>
      <dgm:spPr/>
      <dgm:t>
        <a:bodyPr/>
        <a:lstStyle/>
        <a:p>
          <a:endParaRPr lang="en-US"/>
        </a:p>
      </dgm:t>
    </dgm:pt>
    <dgm:pt modelId="{BF724E5B-2B32-48F4-8471-28611C568652}" type="sibTrans" cxnId="{5F0FCD23-474C-4754-B48F-FF28DC67776A}">
      <dgm:prSet/>
      <dgm:spPr/>
      <dgm:t>
        <a:bodyPr/>
        <a:lstStyle/>
        <a:p>
          <a:endParaRPr lang="en-US"/>
        </a:p>
      </dgm:t>
    </dgm:pt>
    <dgm:pt modelId="{BA5CEE87-7771-4048-AC76-4BF3E018C4BA}">
      <dgm:prSet/>
      <dgm:spPr/>
      <dgm:t>
        <a:bodyPr/>
        <a:lstStyle/>
        <a:p>
          <a:r>
            <a:rPr lang="en-GB"/>
            <a:t>So, what can we learn from the Education Reform Act 1988? First, it’s clear that balancing standardisation with flexibility is tricky. While the National Curriculum has brought consistency, it’s also highlighted the need for teachers to have some autonomy to adapt to their students’ needs.</a:t>
          </a:r>
          <a:endParaRPr lang="en-US"/>
        </a:p>
      </dgm:t>
    </dgm:pt>
    <dgm:pt modelId="{2A31D5C5-8640-4D16-A5B1-E274BE57BD71}" type="parTrans" cxnId="{91DB3FC8-4165-4F44-B319-64DF9BD54494}">
      <dgm:prSet/>
      <dgm:spPr/>
      <dgm:t>
        <a:bodyPr/>
        <a:lstStyle/>
        <a:p>
          <a:endParaRPr lang="en-US"/>
        </a:p>
      </dgm:t>
    </dgm:pt>
    <dgm:pt modelId="{87FBF7DD-54B0-4588-955E-551B2ECB82E2}" type="sibTrans" cxnId="{91DB3FC8-4165-4F44-B319-64DF9BD54494}">
      <dgm:prSet/>
      <dgm:spPr/>
      <dgm:t>
        <a:bodyPr/>
        <a:lstStyle/>
        <a:p>
          <a:endParaRPr lang="en-US"/>
        </a:p>
      </dgm:t>
    </dgm:pt>
    <dgm:pt modelId="{A2837FA1-E987-408B-95C8-B7CC6491B335}">
      <dgm:prSet/>
      <dgm:spPr/>
      <dgm:t>
        <a:bodyPr/>
        <a:lstStyle/>
        <a:p>
          <a:r>
            <a:rPr lang="en-GB"/>
            <a:t>Second, the act shows the dangers of treating education as a market. Competition can drive up standards, but it can also add unnecessary pressure  Policymakers need to be careful about how reforms impact disadvantaged students and ensure they’re not left behind.</a:t>
          </a:r>
          <a:endParaRPr lang="en-US"/>
        </a:p>
      </dgm:t>
    </dgm:pt>
    <dgm:pt modelId="{4A83057F-65CA-4A93-8DBC-057E974F2026}" type="parTrans" cxnId="{773CC516-B235-47E6-ABB5-92320546EC13}">
      <dgm:prSet/>
      <dgm:spPr/>
      <dgm:t>
        <a:bodyPr/>
        <a:lstStyle/>
        <a:p>
          <a:endParaRPr lang="en-US"/>
        </a:p>
      </dgm:t>
    </dgm:pt>
    <dgm:pt modelId="{949B46EE-DE39-4CEA-8B8E-94714BB40BC3}" type="sibTrans" cxnId="{773CC516-B235-47E6-ABB5-92320546EC13}">
      <dgm:prSet/>
      <dgm:spPr/>
      <dgm:t>
        <a:bodyPr/>
        <a:lstStyle/>
        <a:p>
          <a:endParaRPr lang="en-US"/>
        </a:p>
      </dgm:t>
    </dgm:pt>
    <dgm:pt modelId="{70B93595-FDD8-4255-9F42-154F993850FE}">
      <dgm:prSet/>
      <dgm:spPr/>
      <dgm:t>
        <a:bodyPr/>
        <a:lstStyle/>
        <a:p>
          <a:r>
            <a:rPr lang="en-GB"/>
            <a:t>Finally, the act reminds us that education policy should be about more than just academic outcomes. Testing is a  useful tool, but they shouldn’t come at the expense of creativity, well-being, or a love of learning. </a:t>
          </a:r>
          <a:endParaRPr lang="en-US"/>
        </a:p>
      </dgm:t>
    </dgm:pt>
    <dgm:pt modelId="{9924A420-BB2D-48C9-8FE5-D5A3815305D5}" type="parTrans" cxnId="{62A4F698-4677-4DBD-9A30-A209AAC6A806}">
      <dgm:prSet/>
      <dgm:spPr/>
      <dgm:t>
        <a:bodyPr/>
        <a:lstStyle/>
        <a:p>
          <a:endParaRPr lang="en-US"/>
        </a:p>
      </dgm:t>
    </dgm:pt>
    <dgm:pt modelId="{5D56AB87-4F18-43B1-BAF1-E11F9F82D914}" type="sibTrans" cxnId="{62A4F698-4677-4DBD-9A30-A209AAC6A806}">
      <dgm:prSet/>
      <dgm:spPr/>
      <dgm:t>
        <a:bodyPr/>
        <a:lstStyle/>
        <a:p>
          <a:endParaRPr lang="en-US"/>
        </a:p>
      </dgm:t>
    </dgm:pt>
    <dgm:pt modelId="{D588F145-EE7D-4D23-82EA-897A3F51866C}">
      <dgm:prSet/>
      <dgm:spPr/>
      <dgm:t>
        <a:bodyPr/>
        <a:lstStyle/>
        <a:p>
          <a:r>
            <a:rPr lang="en-GB"/>
            <a:t>To conclude </a:t>
          </a:r>
          <a:endParaRPr lang="en-US"/>
        </a:p>
      </dgm:t>
    </dgm:pt>
    <dgm:pt modelId="{96FC810D-6C47-4BAE-854E-8A3C1028C3A6}" type="parTrans" cxnId="{DABA3499-7A0A-4CF9-9A1B-D81997074EA5}">
      <dgm:prSet/>
      <dgm:spPr/>
      <dgm:t>
        <a:bodyPr/>
        <a:lstStyle/>
        <a:p>
          <a:endParaRPr lang="en-US"/>
        </a:p>
      </dgm:t>
    </dgm:pt>
    <dgm:pt modelId="{5AE4A1D6-5F8A-47B0-B4FB-55DB15F3D5F6}" type="sibTrans" cxnId="{DABA3499-7A0A-4CF9-9A1B-D81997074EA5}">
      <dgm:prSet/>
      <dgm:spPr/>
      <dgm:t>
        <a:bodyPr/>
        <a:lstStyle/>
        <a:p>
          <a:endParaRPr lang="en-US"/>
        </a:p>
      </dgm:t>
    </dgm:pt>
    <dgm:pt modelId="{5C42EDAF-6E93-4957-A870-A5F47EE68190}">
      <dgm:prSet/>
      <dgm:spPr/>
      <dgm:t>
        <a:bodyPr/>
        <a:lstStyle/>
        <a:p>
          <a:r>
            <a:rPr lang="en-GB"/>
            <a:t>The Education Reform Act 1988 was a landmark moment in British education. It introduced ideas that have shaped the way schools operate for decades, from the National Curriculum to parental choice and school autonomy. While it’s had its successes, it’s also faced plenty of criticism, particularly around inequality, the pressure of testing, and the narrowing of the curriculum.Looking back, it’s clear the act was a product of its time, reflecting Thatcher’s vision of competition and accountability. But as we move forward, there’s an opportunity to learn from its shortcomings and create an education system that’s fairer, more inclusive, and better suited to the challenges of the 21st century.</a:t>
          </a:r>
          <a:endParaRPr lang="en-US"/>
        </a:p>
      </dgm:t>
    </dgm:pt>
    <dgm:pt modelId="{7CFB9608-0A0A-4042-B7B1-4916A04BAB4B}" type="parTrans" cxnId="{1E3A7717-0A0A-4BBE-AED1-874B88F47806}">
      <dgm:prSet/>
      <dgm:spPr/>
      <dgm:t>
        <a:bodyPr/>
        <a:lstStyle/>
        <a:p>
          <a:endParaRPr lang="en-US"/>
        </a:p>
      </dgm:t>
    </dgm:pt>
    <dgm:pt modelId="{7ADFB8D5-D810-49EB-87F3-371343AE6437}" type="sibTrans" cxnId="{1E3A7717-0A0A-4BBE-AED1-874B88F47806}">
      <dgm:prSet/>
      <dgm:spPr/>
      <dgm:t>
        <a:bodyPr/>
        <a:lstStyle/>
        <a:p>
          <a:endParaRPr lang="en-US"/>
        </a:p>
      </dgm:t>
    </dgm:pt>
    <dgm:pt modelId="{8B5A406C-92F8-904A-89E4-CAE775A275FC}" type="pres">
      <dgm:prSet presAssocID="{22AE3C7E-2891-431F-970B-382F5DB71CEE}" presName="vert0" presStyleCnt="0">
        <dgm:presLayoutVars>
          <dgm:dir/>
          <dgm:animOne val="branch"/>
          <dgm:animLvl val="lvl"/>
        </dgm:presLayoutVars>
      </dgm:prSet>
      <dgm:spPr/>
    </dgm:pt>
    <dgm:pt modelId="{43643475-E165-D645-80E8-DB82E0ADEE90}" type="pres">
      <dgm:prSet presAssocID="{4910A9FB-CBC5-4B85-87CE-C591CC61E61B}" presName="thickLine" presStyleLbl="alignNode1" presStyleIdx="0" presStyleCnt="9"/>
      <dgm:spPr/>
    </dgm:pt>
    <dgm:pt modelId="{A98158A8-699F-1848-8A06-4E12763681EF}" type="pres">
      <dgm:prSet presAssocID="{4910A9FB-CBC5-4B85-87CE-C591CC61E61B}" presName="horz1" presStyleCnt="0"/>
      <dgm:spPr/>
    </dgm:pt>
    <dgm:pt modelId="{5492EC64-782F-2F40-AB4C-EF7397E1211E}" type="pres">
      <dgm:prSet presAssocID="{4910A9FB-CBC5-4B85-87CE-C591CC61E61B}" presName="tx1" presStyleLbl="revTx" presStyleIdx="0" presStyleCnt="9"/>
      <dgm:spPr/>
    </dgm:pt>
    <dgm:pt modelId="{A873074B-6156-084C-9D8F-A14844AA36D0}" type="pres">
      <dgm:prSet presAssocID="{4910A9FB-CBC5-4B85-87CE-C591CC61E61B}" presName="vert1" presStyleCnt="0"/>
      <dgm:spPr/>
    </dgm:pt>
    <dgm:pt modelId="{DE2132C1-6E55-2445-86A6-3FBDCC7DFC1A}" type="pres">
      <dgm:prSet presAssocID="{A35FD65A-5C2F-4C5E-AA31-AC58C4BABC94}" presName="thickLine" presStyleLbl="alignNode1" presStyleIdx="1" presStyleCnt="9"/>
      <dgm:spPr/>
    </dgm:pt>
    <dgm:pt modelId="{1B213539-A121-A54F-A7DD-BE38A774AC11}" type="pres">
      <dgm:prSet presAssocID="{A35FD65A-5C2F-4C5E-AA31-AC58C4BABC94}" presName="horz1" presStyleCnt="0"/>
      <dgm:spPr/>
    </dgm:pt>
    <dgm:pt modelId="{356B2184-18C5-A940-AE03-293E08E7410A}" type="pres">
      <dgm:prSet presAssocID="{A35FD65A-5C2F-4C5E-AA31-AC58C4BABC94}" presName="tx1" presStyleLbl="revTx" presStyleIdx="1" presStyleCnt="9"/>
      <dgm:spPr/>
    </dgm:pt>
    <dgm:pt modelId="{4FF26CE5-BF18-D745-A5C2-481D11A5DCB8}" type="pres">
      <dgm:prSet presAssocID="{A35FD65A-5C2F-4C5E-AA31-AC58C4BABC94}" presName="vert1" presStyleCnt="0"/>
      <dgm:spPr/>
    </dgm:pt>
    <dgm:pt modelId="{1110310D-6ECF-FB46-942D-E9586723488C}" type="pres">
      <dgm:prSet presAssocID="{F59FF1A0-1F25-4A78-AC8C-83563BA8474B}" presName="thickLine" presStyleLbl="alignNode1" presStyleIdx="2" presStyleCnt="9"/>
      <dgm:spPr/>
    </dgm:pt>
    <dgm:pt modelId="{47E3709A-EAD9-4842-8CF8-9058C16A83BF}" type="pres">
      <dgm:prSet presAssocID="{F59FF1A0-1F25-4A78-AC8C-83563BA8474B}" presName="horz1" presStyleCnt="0"/>
      <dgm:spPr/>
    </dgm:pt>
    <dgm:pt modelId="{812D5640-361C-5A4C-AA08-14221779E6EE}" type="pres">
      <dgm:prSet presAssocID="{F59FF1A0-1F25-4A78-AC8C-83563BA8474B}" presName="tx1" presStyleLbl="revTx" presStyleIdx="2" presStyleCnt="9"/>
      <dgm:spPr/>
    </dgm:pt>
    <dgm:pt modelId="{B2B53422-1805-D548-8AAA-A95A6605B7D7}" type="pres">
      <dgm:prSet presAssocID="{F59FF1A0-1F25-4A78-AC8C-83563BA8474B}" presName="vert1" presStyleCnt="0"/>
      <dgm:spPr/>
    </dgm:pt>
    <dgm:pt modelId="{0A37C039-4874-6040-B5B1-E71485DD2A96}" type="pres">
      <dgm:prSet presAssocID="{608D0E11-0099-4F6B-8481-E1DEED3CD7A5}" presName="thickLine" presStyleLbl="alignNode1" presStyleIdx="3" presStyleCnt="9"/>
      <dgm:spPr/>
    </dgm:pt>
    <dgm:pt modelId="{CE24F0BA-DD76-E447-887D-4161A2D423FC}" type="pres">
      <dgm:prSet presAssocID="{608D0E11-0099-4F6B-8481-E1DEED3CD7A5}" presName="horz1" presStyleCnt="0"/>
      <dgm:spPr/>
    </dgm:pt>
    <dgm:pt modelId="{2529C6FB-E722-7F49-AD04-B941C12D66F8}" type="pres">
      <dgm:prSet presAssocID="{608D0E11-0099-4F6B-8481-E1DEED3CD7A5}" presName="tx1" presStyleLbl="revTx" presStyleIdx="3" presStyleCnt="9"/>
      <dgm:spPr/>
    </dgm:pt>
    <dgm:pt modelId="{D7813D8F-FB90-F84C-8DCC-2DC49607AC91}" type="pres">
      <dgm:prSet presAssocID="{608D0E11-0099-4F6B-8481-E1DEED3CD7A5}" presName="vert1" presStyleCnt="0"/>
      <dgm:spPr/>
    </dgm:pt>
    <dgm:pt modelId="{F037E350-E37A-854E-8EAD-7EC33C2F43A7}" type="pres">
      <dgm:prSet presAssocID="{BA5CEE87-7771-4048-AC76-4BF3E018C4BA}" presName="thickLine" presStyleLbl="alignNode1" presStyleIdx="4" presStyleCnt="9"/>
      <dgm:spPr/>
    </dgm:pt>
    <dgm:pt modelId="{6F1F6CD3-8D72-0E44-84CE-8C4AF705EC33}" type="pres">
      <dgm:prSet presAssocID="{BA5CEE87-7771-4048-AC76-4BF3E018C4BA}" presName="horz1" presStyleCnt="0"/>
      <dgm:spPr/>
    </dgm:pt>
    <dgm:pt modelId="{FAB63086-CC31-0C45-A697-A1680079D6D4}" type="pres">
      <dgm:prSet presAssocID="{BA5CEE87-7771-4048-AC76-4BF3E018C4BA}" presName="tx1" presStyleLbl="revTx" presStyleIdx="4" presStyleCnt="9"/>
      <dgm:spPr/>
    </dgm:pt>
    <dgm:pt modelId="{A9A70A45-8759-4249-8DA2-219E892B7AE0}" type="pres">
      <dgm:prSet presAssocID="{BA5CEE87-7771-4048-AC76-4BF3E018C4BA}" presName="vert1" presStyleCnt="0"/>
      <dgm:spPr/>
    </dgm:pt>
    <dgm:pt modelId="{BF6D624A-D74B-D641-9DE9-C0C721F31535}" type="pres">
      <dgm:prSet presAssocID="{A2837FA1-E987-408B-95C8-B7CC6491B335}" presName="thickLine" presStyleLbl="alignNode1" presStyleIdx="5" presStyleCnt="9"/>
      <dgm:spPr/>
    </dgm:pt>
    <dgm:pt modelId="{7B9BC8D8-BB78-5F4D-8CB8-F5B9B72740F2}" type="pres">
      <dgm:prSet presAssocID="{A2837FA1-E987-408B-95C8-B7CC6491B335}" presName="horz1" presStyleCnt="0"/>
      <dgm:spPr/>
    </dgm:pt>
    <dgm:pt modelId="{220B336B-F846-8848-AAD7-866D379894B2}" type="pres">
      <dgm:prSet presAssocID="{A2837FA1-E987-408B-95C8-B7CC6491B335}" presName="tx1" presStyleLbl="revTx" presStyleIdx="5" presStyleCnt="9"/>
      <dgm:spPr/>
    </dgm:pt>
    <dgm:pt modelId="{C5571E0F-800B-884A-97BB-91E1A798164E}" type="pres">
      <dgm:prSet presAssocID="{A2837FA1-E987-408B-95C8-B7CC6491B335}" presName="vert1" presStyleCnt="0"/>
      <dgm:spPr/>
    </dgm:pt>
    <dgm:pt modelId="{4A4249DD-9ED2-7847-8441-1C304AEEDE07}" type="pres">
      <dgm:prSet presAssocID="{70B93595-FDD8-4255-9F42-154F993850FE}" presName="thickLine" presStyleLbl="alignNode1" presStyleIdx="6" presStyleCnt="9"/>
      <dgm:spPr/>
    </dgm:pt>
    <dgm:pt modelId="{FFD8721F-4E7B-1B47-A1F3-C5AFC1439138}" type="pres">
      <dgm:prSet presAssocID="{70B93595-FDD8-4255-9F42-154F993850FE}" presName="horz1" presStyleCnt="0"/>
      <dgm:spPr/>
    </dgm:pt>
    <dgm:pt modelId="{546F4E76-D75F-3941-A6EE-F4363C648F29}" type="pres">
      <dgm:prSet presAssocID="{70B93595-FDD8-4255-9F42-154F993850FE}" presName="tx1" presStyleLbl="revTx" presStyleIdx="6" presStyleCnt="9"/>
      <dgm:spPr/>
    </dgm:pt>
    <dgm:pt modelId="{38782799-A9D7-A049-90BC-6A0968099147}" type="pres">
      <dgm:prSet presAssocID="{70B93595-FDD8-4255-9F42-154F993850FE}" presName="vert1" presStyleCnt="0"/>
      <dgm:spPr/>
    </dgm:pt>
    <dgm:pt modelId="{DDCA9E71-A5AC-F441-AFAB-5FBE978F5D40}" type="pres">
      <dgm:prSet presAssocID="{D588F145-EE7D-4D23-82EA-897A3F51866C}" presName="thickLine" presStyleLbl="alignNode1" presStyleIdx="7" presStyleCnt="9"/>
      <dgm:spPr/>
    </dgm:pt>
    <dgm:pt modelId="{552C1900-A3D9-4A4C-BC46-D1A04C91BECE}" type="pres">
      <dgm:prSet presAssocID="{D588F145-EE7D-4D23-82EA-897A3F51866C}" presName="horz1" presStyleCnt="0"/>
      <dgm:spPr/>
    </dgm:pt>
    <dgm:pt modelId="{7CEC1E4B-DE20-CD4A-A0B7-336C97624E96}" type="pres">
      <dgm:prSet presAssocID="{D588F145-EE7D-4D23-82EA-897A3F51866C}" presName="tx1" presStyleLbl="revTx" presStyleIdx="7" presStyleCnt="9"/>
      <dgm:spPr/>
    </dgm:pt>
    <dgm:pt modelId="{8B0C17F8-7EE7-D942-AB4C-4FF39A413C43}" type="pres">
      <dgm:prSet presAssocID="{D588F145-EE7D-4D23-82EA-897A3F51866C}" presName="vert1" presStyleCnt="0"/>
      <dgm:spPr/>
    </dgm:pt>
    <dgm:pt modelId="{9F96FA56-15AC-9E45-8EB8-66493973261B}" type="pres">
      <dgm:prSet presAssocID="{5C42EDAF-6E93-4957-A870-A5F47EE68190}" presName="thickLine" presStyleLbl="alignNode1" presStyleIdx="8" presStyleCnt="9"/>
      <dgm:spPr/>
    </dgm:pt>
    <dgm:pt modelId="{46CA6CEE-2B5A-CB49-9F1E-B19B2DD23846}" type="pres">
      <dgm:prSet presAssocID="{5C42EDAF-6E93-4957-A870-A5F47EE68190}" presName="horz1" presStyleCnt="0"/>
      <dgm:spPr/>
    </dgm:pt>
    <dgm:pt modelId="{FF243877-47A0-6D41-8A88-6F83B356E0CD}" type="pres">
      <dgm:prSet presAssocID="{5C42EDAF-6E93-4957-A870-A5F47EE68190}" presName="tx1" presStyleLbl="revTx" presStyleIdx="8" presStyleCnt="9"/>
      <dgm:spPr/>
    </dgm:pt>
    <dgm:pt modelId="{F0B1F1BA-EBCF-A747-90A2-DCA77E82131F}" type="pres">
      <dgm:prSet presAssocID="{5C42EDAF-6E93-4957-A870-A5F47EE68190}" presName="vert1" presStyleCnt="0"/>
      <dgm:spPr/>
    </dgm:pt>
  </dgm:ptLst>
  <dgm:cxnLst>
    <dgm:cxn modelId="{9B0F7601-759A-49B6-9CC1-90CFAD93F0CB}" srcId="{22AE3C7E-2891-431F-970B-382F5DB71CEE}" destId="{F59FF1A0-1F25-4A78-AC8C-83563BA8474B}" srcOrd="2" destOrd="0" parTransId="{84DC8A0F-C6C8-4602-9489-1D78CA9C49CD}" sibTransId="{5DB3E002-4953-4320-AC36-72C359B45C41}"/>
    <dgm:cxn modelId="{49B9EA11-BDC6-D44E-B440-013341D67FE8}" type="presOf" srcId="{A2837FA1-E987-408B-95C8-B7CC6491B335}" destId="{220B336B-F846-8848-AAD7-866D379894B2}" srcOrd="0" destOrd="0" presId="urn:microsoft.com/office/officeart/2008/layout/LinedList"/>
    <dgm:cxn modelId="{773CC516-B235-47E6-ABB5-92320546EC13}" srcId="{22AE3C7E-2891-431F-970B-382F5DB71CEE}" destId="{A2837FA1-E987-408B-95C8-B7CC6491B335}" srcOrd="5" destOrd="0" parTransId="{4A83057F-65CA-4A93-8DBC-057E974F2026}" sibTransId="{949B46EE-DE39-4CEA-8B8E-94714BB40BC3}"/>
    <dgm:cxn modelId="{1E3A7717-0A0A-4BBE-AED1-874B88F47806}" srcId="{22AE3C7E-2891-431F-970B-382F5DB71CEE}" destId="{5C42EDAF-6E93-4957-A870-A5F47EE68190}" srcOrd="8" destOrd="0" parTransId="{7CFB9608-0A0A-4042-B7B1-4916A04BAB4B}" sibTransId="{7ADFB8D5-D810-49EB-87F3-371343AE6437}"/>
    <dgm:cxn modelId="{5F0FCD23-474C-4754-B48F-FF28DC67776A}" srcId="{22AE3C7E-2891-431F-970B-382F5DB71CEE}" destId="{608D0E11-0099-4F6B-8481-E1DEED3CD7A5}" srcOrd="3" destOrd="0" parTransId="{203A31E4-C891-47D9-B320-5A0537C64666}" sibTransId="{BF724E5B-2B32-48F4-8471-28611C568652}"/>
    <dgm:cxn modelId="{4089C93D-3B16-2C4D-B79A-B659874E8A53}" type="presOf" srcId="{4910A9FB-CBC5-4B85-87CE-C591CC61E61B}" destId="{5492EC64-782F-2F40-AB4C-EF7397E1211E}" srcOrd="0" destOrd="0" presId="urn:microsoft.com/office/officeart/2008/layout/LinedList"/>
    <dgm:cxn modelId="{87594457-BDBB-8844-85B1-252A1FAB51C6}" type="presOf" srcId="{70B93595-FDD8-4255-9F42-154F993850FE}" destId="{546F4E76-D75F-3941-A6EE-F4363C648F29}" srcOrd="0" destOrd="0" presId="urn:microsoft.com/office/officeart/2008/layout/LinedList"/>
    <dgm:cxn modelId="{E9EFDE89-D859-C448-B1F1-70AC8E92A214}" type="presOf" srcId="{A35FD65A-5C2F-4C5E-AA31-AC58C4BABC94}" destId="{356B2184-18C5-A940-AE03-293E08E7410A}" srcOrd="0" destOrd="0" presId="urn:microsoft.com/office/officeart/2008/layout/LinedList"/>
    <dgm:cxn modelId="{62A4F698-4677-4DBD-9A30-A209AAC6A806}" srcId="{22AE3C7E-2891-431F-970B-382F5DB71CEE}" destId="{70B93595-FDD8-4255-9F42-154F993850FE}" srcOrd="6" destOrd="0" parTransId="{9924A420-BB2D-48C9-8FE5-D5A3815305D5}" sibTransId="{5D56AB87-4F18-43B1-BAF1-E11F9F82D914}"/>
    <dgm:cxn modelId="{DABA3499-7A0A-4CF9-9A1B-D81997074EA5}" srcId="{22AE3C7E-2891-431F-970B-382F5DB71CEE}" destId="{D588F145-EE7D-4D23-82EA-897A3F51866C}" srcOrd="7" destOrd="0" parTransId="{96FC810D-6C47-4BAE-854E-8A3C1028C3A6}" sibTransId="{5AE4A1D6-5F8A-47B0-B4FB-55DB15F3D5F6}"/>
    <dgm:cxn modelId="{A9E0D19F-E8E0-504F-BA51-0822B101D6E1}" type="presOf" srcId="{22AE3C7E-2891-431F-970B-382F5DB71CEE}" destId="{8B5A406C-92F8-904A-89E4-CAE775A275FC}" srcOrd="0" destOrd="0" presId="urn:microsoft.com/office/officeart/2008/layout/LinedList"/>
    <dgm:cxn modelId="{A94E14BC-B010-48C9-9C72-A8862F4A558F}" srcId="{22AE3C7E-2891-431F-970B-382F5DB71CEE}" destId="{4910A9FB-CBC5-4B85-87CE-C591CC61E61B}" srcOrd="0" destOrd="0" parTransId="{DC864855-E64B-4035-82E0-4679BF5DC6C6}" sibTransId="{84A71FF8-E01D-416A-81DA-C791C951D3D7}"/>
    <dgm:cxn modelId="{91DB3FC8-4165-4F44-B319-64DF9BD54494}" srcId="{22AE3C7E-2891-431F-970B-382F5DB71CEE}" destId="{BA5CEE87-7771-4048-AC76-4BF3E018C4BA}" srcOrd="4" destOrd="0" parTransId="{2A31D5C5-8640-4D16-A5B1-E274BE57BD71}" sibTransId="{87FBF7DD-54B0-4588-955E-551B2ECB82E2}"/>
    <dgm:cxn modelId="{0889A0CE-BA86-3742-A1DD-0A15CDE4D8B0}" type="presOf" srcId="{5C42EDAF-6E93-4957-A870-A5F47EE68190}" destId="{FF243877-47A0-6D41-8A88-6F83B356E0CD}" srcOrd="0" destOrd="0" presId="urn:microsoft.com/office/officeart/2008/layout/LinedList"/>
    <dgm:cxn modelId="{BEF3F5E2-3CA1-684E-8DEB-1B5F617B5A74}" type="presOf" srcId="{608D0E11-0099-4F6B-8481-E1DEED3CD7A5}" destId="{2529C6FB-E722-7F49-AD04-B941C12D66F8}" srcOrd="0" destOrd="0" presId="urn:microsoft.com/office/officeart/2008/layout/LinedList"/>
    <dgm:cxn modelId="{757028F2-27AA-1C41-9697-DABC1C1977FE}" type="presOf" srcId="{D588F145-EE7D-4D23-82EA-897A3F51866C}" destId="{7CEC1E4B-DE20-CD4A-A0B7-336C97624E96}" srcOrd="0" destOrd="0" presId="urn:microsoft.com/office/officeart/2008/layout/LinedList"/>
    <dgm:cxn modelId="{5F1168FA-4095-1840-ADBB-617A08B61BB4}" type="presOf" srcId="{F59FF1A0-1F25-4A78-AC8C-83563BA8474B}" destId="{812D5640-361C-5A4C-AA08-14221779E6EE}" srcOrd="0" destOrd="0" presId="urn:microsoft.com/office/officeart/2008/layout/LinedList"/>
    <dgm:cxn modelId="{C2A545FE-3F1A-4CBB-90EF-CE63CDCCF486}" srcId="{22AE3C7E-2891-431F-970B-382F5DB71CEE}" destId="{A35FD65A-5C2F-4C5E-AA31-AC58C4BABC94}" srcOrd="1" destOrd="0" parTransId="{A9284D4E-561C-493C-B4C0-A36F0C28A668}" sibTransId="{8C1FD40B-B8FC-4040-8A33-025563FC2125}"/>
    <dgm:cxn modelId="{C900B8FE-FEBA-B743-9673-322A110F2DEC}" type="presOf" srcId="{BA5CEE87-7771-4048-AC76-4BF3E018C4BA}" destId="{FAB63086-CC31-0C45-A697-A1680079D6D4}" srcOrd="0" destOrd="0" presId="urn:microsoft.com/office/officeart/2008/layout/LinedList"/>
    <dgm:cxn modelId="{8B967C30-31FC-B844-9AF4-1378AD757933}" type="presParOf" srcId="{8B5A406C-92F8-904A-89E4-CAE775A275FC}" destId="{43643475-E165-D645-80E8-DB82E0ADEE90}" srcOrd="0" destOrd="0" presId="urn:microsoft.com/office/officeart/2008/layout/LinedList"/>
    <dgm:cxn modelId="{DCA842A1-1C2A-B148-B653-D95C793C9301}" type="presParOf" srcId="{8B5A406C-92F8-904A-89E4-CAE775A275FC}" destId="{A98158A8-699F-1848-8A06-4E12763681EF}" srcOrd="1" destOrd="0" presId="urn:microsoft.com/office/officeart/2008/layout/LinedList"/>
    <dgm:cxn modelId="{70BB3012-6A1F-0341-83BA-969BC6801336}" type="presParOf" srcId="{A98158A8-699F-1848-8A06-4E12763681EF}" destId="{5492EC64-782F-2F40-AB4C-EF7397E1211E}" srcOrd="0" destOrd="0" presId="urn:microsoft.com/office/officeart/2008/layout/LinedList"/>
    <dgm:cxn modelId="{871743C4-8ABD-A746-9855-D6D1ABCA0963}" type="presParOf" srcId="{A98158A8-699F-1848-8A06-4E12763681EF}" destId="{A873074B-6156-084C-9D8F-A14844AA36D0}" srcOrd="1" destOrd="0" presId="urn:microsoft.com/office/officeart/2008/layout/LinedList"/>
    <dgm:cxn modelId="{358C0C5C-A407-784B-975B-0185B391ABD1}" type="presParOf" srcId="{8B5A406C-92F8-904A-89E4-CAE775A275FC}" destId="{DE2132C1-6E55-2445-86A6-3FBDCC7DFC1A}" srcOrd="2" destOrd="0" presId="urn:microsoft.com/office/officeart/2008/layout/LinedList"/>
    <dgm:cxn modelId="{E40D5B99-E289-E04C-988A-1CE1F849B9DE}" type="presParOf" srcId="{8B5A406C-92F8-904A-89E4-CAE775A275FC}" destId="{1B213539-A121-A54F-A7DD-BE38A774AC11}" srcOrd="3" destOrd="0" presId="urn:microsoft.com/office/officeart/2008/layout/LinedList"/>
    <dgm:cxn modelId="{325E9858-8FF1-A740-97B2-E8E59AEE91B1}" type="presParOf" srcId="{1B213539-A121-A54F-A7DD-BE38A774AC11}" destId="{356B2184-18C5-A940-AE03-293E08E7410A}" srcOrd="0" destOrd="0" presId="urn:microsoft.com/office/officeart/2008/layout/LinedList"/>
    <dgm:cxn modelId="{9598B3B3-215F-C24A-9D80-80E34DF06F83}" type="presParOf" srcId="{1B213539-A121-A54F-A7DD-BE38A774AC11}" destId="{4FF26CE5-BF18-D745-A5C2-481D11A5DCB8}" srcOrd="1" destOrd="0" presId="urn:microsoft.com/office/officeart/2008/layout/LinedList"/>
    <dgm:cxn modelId="{E6033AF2-18E9-9145-BAAF-681E35CDF4F0}" type="presParOf" srcId="{8B5A406C-92F8-904A-89E4-CAE775A275FC}" destId="{1110310D-6ECF-FB46-942D-E9586723488C}" srcOrd="4" destOrd="0" presId="urn:microsoft.com/office/officeart/2008/layout/LinedList"/>
    <dgm:cxn modelId="{4D3AE011-F210-BE43-ADC4-4B78F62C7A92}" type="presParOf" srcId="{8B5A406C-92F8-904A-89E4-CAE775A275FC}" destId="{47E3709A-EAD9-4842-8CF8-9058C16A83BF}" srcOrd="5" destOrd="0" presId="urn:microsoft.com/office/officeart/2008/layout/LinedList"/>
    <dgm:cxn modelId="{339CC409-677D-804D-B053-F536728DF618}" type="presParOf" srcId="{47E3709A-EAD9-4842-8CF8-9058C16A83BF}" destId="{812D5640-361C-5A4C-AA08-14221779E6EE}" srcOrd="0" destOrd="0" presId="urn:microsoft.com/office/officeart/2008/layout/LinedList"/>
    <dgm:cxn modelId="{9473EF1B-CEA3-4146-85D0-A873953A6B6B}" type="presParOf" srcId="{47E3709A-EAD9-4842-8CF8-9058C16A83BF}" destId="{B2B53422-1805-D548-8AAA-A95A6605B7D7}" srcOrd="1" destOrd="0" presId="urn:microsoft.com/office/officeart/2008/layout/LinedList"/>
    <dgm:cxn modelId="{08E8FCEB-692B-2644-BFCE-C2684236E6B8}" type="presParOf" srcId="{8B5A406C-92F8-904A-89E4-CAE775A275FC}" destId="{0A37C039-4874-6040-B5B1-E71485DD2A96}" srcOrd="6" destOrd="0" presId="urn:microsoft.com/office/officeart/2008/layout/LinedList"/>
    <dgm:cxn modelId="{925C455B-8CB8-A248-9B1F-C9453B79AB25}" type="presParOf" srcId="{8B5A406C-92F8-904A-89E4-CAE775A275FC}" destId="{CE24F0BA-DD76-E447-887D-4161A2D423FC}" srcOrd="7" destOrd="0" presId="urn:microsoft.com/office/officeart/2008/layout/LinedList"/>
    <dgm:cxn modelId="{4CCAE83F-2887-DF4B-9ED4-5DF14AC6C6CB}" type="presParOf" srcId="{CE24F0BA-DD76-E447-887D-4161A2D423FC}" destId="{2529C6FB-E722-7F49-AD04-B941C12D66F8}" srcOrd="0" destOrd="0" presId="urn:microsoft.com/office/officeart/2008/layout/LinedList"/>
    <dgm:cxn modelId="{BF9BD7B3-15D2-E74F-A5AA-6B751978B17E}" type="presParOf" srcId="{CE24F0BA-DD76-E447-887D-4161A2D423FC}" destId="{D7813D8F-FB90-F84C-8DCC-2DC49607AC91}" srcOrd="1" destOrd="0" presId="urn:microsoft.com/office/officeart/2008/layout/LinedList"/>
    <dgm:cxn modelId="{3FD5EBD7-B32B-9A4E-980B-54F91823F083}" type="presParOf" srcId="{8B5A406C-92F8-904A-89E4-CAE775A275FC}" destId="{F037E350-E37A-854E-8EAD-7EC33C2F43A7}" srcOrd="8" destOrd="0" presId="urn:microsoft.com/office/officeart/2008/layout/LinedList"/>
    <dgm:cxn modelId="{989B0771-5CA2-2744-9BD2-FBDDB48C5602}" type="presParOf" srcId="{8B5A406C-92F8-904A-89E4-CAE775A275FC}" destId="{6F1F6CD3-8D72-0E44-84CE-8C4AF705EC33}" srcOrd="9" destOrd="0" presId="urn:microsoft.com/office/officeart/2008/layout/LinedList"/>
    <dgm:cxn modelId="{E6C5C60D-AB6A-544E-BF88-84A59297BE4A}" type="presParOf" srcId="{6F1F6CD3-8D72-0E44-84CE-8C4AF705EC33}" destId="{FAB63086-CC31-0C45-A697-A1680079D6D4}" srcOrd="0" destOrd="0" presId="urn:microsoft.com/office/officeart/2008/layout/LinedList"/>
    <dgm:cxn modelId="{1CDE57BA-8BAE-0940-8C7B-862DF3533284}" type="presParOf" srcId="{6F1F6CD3-8D72-0E44-84CE-8C4AF705EC33}" destId="{A9A70A45-8759-4249-8DA2-219E892B7AE0}" srcOrd="1" destOrd="0" presId="urn:microsoft.com/office/officeart/2008/layout/LinedList"/>
    <dgm:cxn modelId="{AF51CF2F-0811-C748-8B97-F4C393AA9B20}" type="presParOf" srcId="{8B5A406C-92F8-904A-89E4-CAE775A275FC}" destId="{BF6D624A-D74B-D641-9DE9-C0C721F31535}" srcOrd="10" destOrd="0" presId="urn:microsoft.com/office/officeart/2008/layout/LinedList"/>
    <dgm:cxn modelId="{CE99B283-D7E3-7F4C-8247-EE4A6EAD9DAB}" type="presParOf" srcId="{8B5A406C-92F8-904A-89E4-CAE775A275FC}" destId="{7B9BC8D8-BB78-5F4D-8CB8-F5B9B72740F2}" srcOrd="11" destOrd="0" presId="urn:microsoft.com/office/officeart/2008/layout/LinedList"/>
    <dgm:cxn modelId="{679A7AB4-C844-3944-948D-FCEC9D1F2C6E}" type="presParOf" srcId="{7B9BC8D8-BB78-5F4D-8CB8-F5B9B72740F2}" destId="{220B336B-F846-8848-AAD7-866D379894B2}" srcOrd="0" destOrd="0" presId="urn:microsoft.com/office/officeart/2008/layout/LinedList"/>
    <dgm:cxn modelId="{3760F61C-8B14-0840-B449-A466A2184713}" type="presParOf" srcId="{7B9BC8D8-BB78-5F4D-8CB8-F5B9B72740F2}" destId="{C5571E0F-800B-884A-97BB-91E1A798164E}" srcOrd="1" destOrd="0" presId="urn:microsoft.com/office/officeart/2008/layout/LinedList"/>
    <dgm:cxn modelId="{9F73395F-593F-ED47-8934-218588BCB960}" type="presParOf" srcId="{8B5A406C-92F8-904A-89E4-CAE775A275FC}" destId="{4A4249DD-9ED2-7847-8441-1C304AEEDE07}" srcOrd="12" destOrd="0" presId="urn:microsoft.com/office/officeart/2008/layout/LinedList"/>
    <dgm:cxn modelId="{2E7AAF33-57AD-C449-B10D-759FB8B31F89}" type="presParOf" srcId="{8B5A406C-92F8-904A-89E4-CAE775A275FC}" destId="{FFD8721F-4E7B-1B47-A1F3-C5AFC1439138}" srcOrd="13" destOrd="0" presId="urn:microsoft.com/office/officeart/2008/layout/LinedList"/>
    <dgm:cxn modelId="{2BCEAD69-6B1C-1E46-AC26-999E52E8047E}" type="presParOf" srcId="{FFD8721F-4E7B-1B47-A1F3-C5AFC1439138}" destId="{546F4E76-D75F-3941-A6EE-F4363C648F29}" srcOrd="0" destOrd="0" presId="urn:microsoft.com/office/officeart/2008/layout/LinedList"/>
    <dgm:cxn modelId="{11DC05DD-3D5C-9243-BF22-A8935585DA82}" type="presParOf" srcId="{FFD8721F-4E7B-1B47-A1F3-C5AFC1439138}" destId="{38782799-A9D7-A049-90BC-6A0968099147}" srcOrd="1" destOrd="0" presId="urn:microsoft.com/office/officeart/2008/layout/LinedList"/>
    <dgm:cxn modelId="{FA566F34-3471-E94A-833C-B86819A9DAA1}" type="presParOf" srcId="{8B5A406C-92F8-904A-89E4-CAE775A275FC}" destId="{DDCA9E71-A5AC-F441-AFAB-5FBE978F5D40}" srcOrd="14" destOrd="0" presId="urn:microsoft.com/office/officeart/2008/layout/LinedList"/>
    <dgm:cxn modelId="{14E513F3-FC74-D344-A053-9B7C99AD048D}" type="presParOf" srcId="{8B5A406C-92F8-904A-89E4-CAE775A275FC}" destId="{552C1900-A3D9-4A4C-BC46-D1A04C91BECE}" srcOrd="15" destOrd="0" presId="urn:microsoft.com/office/officeart/2008/layout/LinedList"/>
    <dgm:cxn modelId="{494967D2-32DF-3F42-BA4F-A8B71938065D}" type="presParOf" srcId="{552C1900-A3D9-4A4C-BC46-D1A04C91BECE}" destId="{7CEC1E4B-DE20-CD4A-A0B7-336C97624E96}" srcOrd="0" destOrd="0" presId="urn:microsoft.com/office/officeart/2008/layout/LinedList"/>
    <dgm:cxn modelId="{4EB8DAD2-DC19-274B-9114-454832C1E840}" type="presParOf" srcId="{552C1900-A3D9-4A4C-BC46-D1A04C91BECE}" destId="{8B0C17F8-7EE7-D942-AB4C-4FF39A413C43}" srcOrd="1" destOrd="0" presId="urn:microsoft.com/office/officeart/2008/layout/LinedList"/>
    <dgm:cxn modelId="{12F71B9B-D8ED-D94B-93D5-2E764A7C4A0E}" type="presParOf" srcId="{8B5A406C-92F8-904A-89E4-CAE775A275FC}" destId="{9F96FA56-15AC-9E45-8EB8-66493973261B}" srcOrd="16" destOrd="0" presId="urn:microsoft.com/office/officeart/2008/layout/LinedList"/>
    <dgm:cxn modelId="{03D62261-DF81-064A-8DB5-FA4CF38E289D}" type="presParOf" srcId="{8B5A406C-92F8-904A-89E4-CAE775A275FC}" destId="{46CA6CEE-2B5A-CB49-9F1E-B19B2DD23846}" srcOrd="17" destOrd="0" presId="urn:microsoft.com/office/officeart/2008/layout/LinedList"/>
    <dgm:cxn modelId="{262025DA-348D-4A4F-966D-BBDEC6FC9F77}" type="presParOf" srcId="{46CA6CEE-2B5A-CB49-9F1E-B19B2DD23846}" destId="{FF243877-47A0-6D41-8A88-6F83B356E0CD}" srcOrd="0" destOrd="0" presId="urn:microsoft.com/office/officeart/2008/layout/LinedList"/>
    <dgm:cxn modelId="{ED00415F-4E33-514D-9427-1C70F4C02262}" type="presParOf" srcId="{46CA6CEE-2B5A-CB49-9F1E-B19B2DD23846}" destId="{F0B1F1BA-EBCF-A747-90A2-DCA77E82131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887CCF-1ED0-4C6F-AF71-CE4C9904344C}"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90A7A0C2-CB65-4E26-AB7D-71F18B18B1BE}">
      <dgm:prSet/>
      <dgm:spPr/>
      <dgm:t>
        <a:bodyPr/>
        <a:lstStyle/>
        <a:p>
          <a:r>
            <a:rPr lang="en-GB"/>
            <a:t>•    Alexander, R. (2010) Children, their World, their Education: Final Report and Recommendations of the Cambridge Primary Review. Abingdon: Routledge.</a:t>
          </a:r>
          <a:endParaRPr lang="en-US"/>
        </a:p>
      </dgm:t>
    </dgm:pt>
    <dgm:pt modelId="{FDA0CD26-7D40-4749-8526-65D225FD2E15}" type="parTrans" cxnId="{D36BAC86-FEA7-4CE2-BC6F-8BC6CECFAC51}">
      <dgm:prSet/>
      <dgm:spPr/>
      <dgm:t>
        <a:bodyPr/>
        <a:lstStyle/>
        <a:p>
          <a:endParaRPr lang="en-US"/>
        </a:p>
      </dgm:t>
    </dgm:pt>
    <dgm:pt modelId="{F96E6C74-0A75-4256-BAE7-E5827E1846D0}" type="sibTrans" cxnId="{D36BAC86-FEA7-4CE2-BC6F-8BC6CECFAC51}">
      <dgm:prSet/>
      <dgm:spPr/>
      <dgm:t>
        <a:bodyPr/>
        <a:lstStyle/>
        <a:p>
          <a:endParaRPr lang="en-US"/>
        </a:p>
      </dgm:t>
    </dgm:pt>
    <dgm:pt modelId="{8141378A-66B7-42E8-9FA5-7B028E3CF8F3}">
      <dgm:prSet/>
      <dgm:spPr/>
      <dgm:t>
        <a:bodyPr/>
        <a:lstStyle/>
        <a:p>
          <a:r>
            <a:rPr lang="en-GB"/>
            <a:t>•    Ball, S. J. (2017) The Education Debate. 3rd edn. Bristol: Policy Press.</a:t>
          </a:r>
          <a:endParaRPr lang="en-US"/>
        </a:p>
      </dgm:t>
    </dgm:pt>
    <dgm:pt modelId="{58A1639C-E3A3-4D20-B3B6-496A157A6F9C}" type="parTrans" cxnId="{52534E21-5A0E-42C1-B873-3436FFA15956}">
      <dgm:prSet/>
      <dgm:spPr/>
      <dgm:t>
        <a:bodyPr/>
        <a:lstStyle/>
        <a:p>
          <a:endParaRPr lang="en-US"/>
        </a:p>
      </dgm:t>
    </dgm:pt>
    <dgm:pt modelId="{24860AC0-1813-4640-917B-E1291ECFA4DB}" type="sibTrans" cxnId="{52534E21-5A0E-42C1-B873-3436FFA15956}">
      <dgm:prSet/>
      <dgm:spPr/>
      <dgm:t>
        <a:bodyPr/>
        <a:lstStyle/>
        <a:p>
          <a:endParaRPr lang="en-US"/>
        </a:p>
      </dgm:t>
    </dgm:pt>
    <dgm:pt modelId="{A3F26A4E-6DA5-44F0-BE06-F2DC84055D32}">
      <dgm:prSet/>
      <dgm:spPr/>
      <dgm:t>
        <a:bodyPr/>
        <a:lstStyle/>
        <a:p>
          <a:r>
            <a:rPr lang="en-GB"/>
            <a:t>•    Evans, G. (2000). A History of Wales: Education and Society. Cardiff: University of Wales Press.</a:t>
          </a:r>
          <a:endParaRPr lang="en-US"/>
        </a:p>
      </dgm:t>
    </dgm:pt>
    <dgm:pt modelId="{159C63BA-DD02-4D9B-AB98-366B3F52DB6D}" type="parTrans" cxnId="{BF04C56B-A99D-465E-A660-B043F704971F}">
      <dgm:prSet/>
      <dgm:spPr/>
      <dgm:t>
        <a:bodyPr/>
        <a:lstStyle/>
        <a:p>
          <a:endParaRPr lang="en-US"/>
        </a:p>
      </dgm:t>
    </dgm:pt>
    <dgm:pt modelId="{83FD9BCC-9A7D-4441-935D-EB5DB25ECB91}" type="sibTrans" cxnId="{BF04C56B-A99D-465E-A660-B043F704971F}">
      <dgm:prSet/>
      <dgm:spPr/>
      <dgm:t>
        <a:bodyPr/>
        <a:lstStyle/>
        <a:p>
          <a:endParaRPr lang="en-US"/>
        </a:p>
      </dgm:t>
    </dgm:pt>
    <dgm:pt modelId="{9BA32FD0-D07D-4030-B5EC-4F11C090D0BB}">
      <dgm:prSet/>
      <dgm:spPr/>
      <dgm:t>
        <a:bodyPr/>
        <a:lstStyle/>
        <a:p>
          <a:r>
            <a:rPr lang="en-GB"/>
            <a:t>•    Jones, G. (1999). The Education of the People: A Social History of Education in England and Wales. London: Routledge.</a:t>
          </a:r>
          <a:endParaRPr lang="en-US"/>
        </a:p>
      </dgm:t>
    </dgm:pt>
    <dgm:pt modelId="{DB7855F4-8EDC-47EB-B4C8-AAD97E567708}" type="parTrans" cxnId="{B6AFB806-DB9A-4257-8B2A-EF7541202BFD}">
      <dgm:prSet/>
      <dgm:spPr/>
      <dgm:t>
        <a:bodyPr/>
        <a:lstStyle/>
        <a:p>
          <a:endParaRPr lang="en-US"/>
        </a:p>
      </dgm:t>
    </dgm:pt>
    <dgm:pt modelId="{6886F252-55D8-4422-B15A-7633BAFA3859}" type="sibTrans" cxnId="{B6AFB806-DB9A-4257-8B2A-EF7541202BFD}">
      <dgm:prSet/>
      <dgm:spPr/>
      <dgm:t>
        <a:bodyPr/>
        <a:lstStyle/>
        <a:p>
          <a:endParaRPr lang="en-US"/>
        </a:p>
      </dgm:t>
    </dgm:pt>
    <dgm:pt modelId="{9705B0B1-BDF3-4025-9438-E605721FA93E}">
      <dgm:prSet/>
      <dgm:spPr/>
      <dgm:t>
        <a:bodyPr/>
        <a:lstStyle/>
        <a:p>
          <a:r>
            <a:rPr lang="en-GB"/>
            <a:t>•    McCann, P. (1994). Popular Education and Social Change in Britain, 1780-1870. London: Routledge.</a:t>
          </a:r>
          <a:endParaRPr lang="en-US"/>
        </a:p>
      </dgm:t>
    </dgm:pt>
    <dgm:pt modelId="{D7FFD953-6CF7-4739-879D-85DA85E2F617}" type="parTrans" cxnId="{46F20222-2AF4-44CF-A540-8E4E4CD55F90}">
      <dgm:prSet/>
      <dgm:spPr/>
      <dgm:t>
        <a:bodyPr/>
        <a:lstStyle/>
        <a:p>
          <a:endParaRPr lang="en-US"/>
        </a:p>
      </dgm:t>
    </dgm:pt>
    <dgm:pt modelId="{36B5F2A7-B3C5-4982-85F6-2FA05DAF04B7}" type="sibTrans" cxnId="{46F20222-2AF4-44CF-A540-8E4E4CD55F90}">
      <dgm:prSet/>
      <dgm:spPr/>
      <dgm:t>
        <a:bodyPr/>
        <a:lstStyle/>
        <a:p>
          <a:endParaRPr lang="en-US"/>
        </a:p>
      </dgm:t>
    </dgm:pt>
    <dgm:pt modelId="{ADBB405B-CC51-4D86-846E-818388C4A0FB}">
      <dgm:prSet/>
      <dgm:spPr/>
      <dgm:t>
        <a:bodyPr/>
        <a:lstStyle/>
        <a:p>
          <a:r>
            <a:rPr lang="en-GB"/>
            <a:t>•    Morgan, K. O. (1981). Rebirth of a Nation: Wales 1880-1980. Oxford: Oxford University Press.</a:t>
          </a:r>
          <a:endParaRPr lang="en-US"/>
        </a:p>
      </dgm:t>
    </dgm:pt>
    <dgm:pt modelId="{1BC96850-9A78-4CDB-AE06-46080E646A58}" type="parTrans" cxnId="{923A8225-2C41-4BF6-8E6A-EE4BA37317C4}">
      <dgm:prSet/>
      <dgm:spPr/>
      <dgm:t>
        <a:bodyPr/>
        <a:lstStyle/>
        <a:p>
          <a:endParaRPr lang="en-US"/>
        </a:p>
      </dgm:t>
    </dgm:pt>
    <dgm:pt modelId="{067007DB-94A6-4F0B-BDCE-9F2FCC53A89E}" type="sibTrans" cxnId="{923A8225-2C41-4BF6-8E6A-EE4BA37317C4}">
      <dgm:prSet/>
      <dgm:spPr/>
      <dgm:t>
        <a:bodyPr/>
        <a:lstStyle/>
        <a:p>
          <a:endParaRPr lang="en-US"/>
        </a:p>
      </dgm:t>
    </dgm:pt>
    <dgm:pt modelId="{8BB46B38-87BA-FC44-8674-2DCF7FF5A1CD}" type="pres">
      <dgm:prSet presAssocID="{4A887CCF-1ED0-4C6F-AF71-CE4C9904344C}" presName="vert0" presStyleCnt="0">
        <dgm:presLayoutVars>
          <dgm:dir/>
          <dgm:animOne val="branch"/>
          <dgm:animLvl val="lvl"/>
        </dgm:presLayoutVars>
      </dgm:prSet>
      <dgm:spPr/>
    </dgm:pt>
    <dgm:pt modelId="{9C128138-C57E-8F47-8589-0F1EB37F4683}" type="pres">
      <dgm:prSet presAssocID="{90A7A0C2-CB65-4E26-AB7D-71F18B18B1BE}" presName="thickLine" presStyleLbl="alignNode1" presStyleIdx="0" presStyleCnt="6"/>
      <dgm:spPr/>
    </dgm:pt>
    <dgm:pt modelId="{DC487EE3-93F1-CF4C-8881-546D4845FFBA}" type="pres">
      <dgm:prSet presAssocID="{90A7A0C2-CB65-4E26-AB7D-71F18B18B1BE}" presName="horz1" presStyleCnt="0"/>
      <dgm:spPr/>
    </dgm:pt>
    <dgm:pt modelId="{DE63B659-C6B2-AF40-A018-FD6BFCF0B69D}" type="pres">
      <dgm:prSet presAssocID="{90A7A0C2-CB65-4E26-AB7D-71F18B18B1BE}" presName="tx1" presStyleLbl="revTx" presStyleIdx="0" presStyleCnt="6"/>
      <dgm:spPr/>
    </dgm:pt>
    <dgm:pt modelId="{9A48BFC4-7FFE-314F-9A80-8B44D5E820CE}" type="pres">
      <dgm:prSet presAssocID="{90A7A0C2-CB65-4E26-AB7D-71F18B18B1BE}" presName="vert1" presStyleCnt="0"/>
      <dgm:spPr/>
    </dgm:pt>
    <dgm:pt modelId="{7B1800B1-8563-8D46-AB04-285B82F5F1F6}" type="pres">
      <dgm:prSet presAssocID="{8141378A-66B7-42E8-9FA5-7B028E3CF8F3}" presName="thickLine" presStyleLbl="alignNode1" presStyleIdx="1" presStyleCnt="6"/>
      <dgm:spPr/>
    </dgm:pt>
    <dgm:pt modelId="{82E88F05-C9ED-2A42-B655-8C12D59E7DD9}" type="pres">
      <dgm:prSet presAssocID="{8141378A-66B7-42E8-9FA5-7B028E3CF8F3}" presName="horz1" presStyleCnt="0"/>
      <dgm:spPr/>
    </dgm:pt>
    <dgm:pt modelId="{20F23FB5-8087-DA46-B3A2-FAABAF18F12C}" type="pres">
      <dgm:prSet presAssocID="{8141378A-66B7-42E8-9FA5-7B028E3CF8F3}" presName="tx1" presStyleLbl="revTx" presStyleIdx="1" presStyleCnt="6"/>
      <dgm:spPr/>
    </dgm:pt>
    <dgm:pt modelId="{5CEEB593-CE21-DA41-954B-097449A743A9}" type="pres">
      <dgm:prSet presAssocID="{8141378A-66B7-42E8-9FA5-7B028E3CF8F3}" presName="vert1" presStyleCnt="0"/>
      <dgm:spPr/>
    </dgm:pt>
    <dgm:pt modelId="{F78EC6CE-808D-5444-A4BD-8A9B21CA1ACA}" type="pres">
      <dgm:prSet presAssocID="{A3F26A4E-6DA5-44F0-BE06-F2DC84055D32}" presName="thickLine" presStyleLbl="alignNode1" presStyleIdx="2" presStyleCnt="6"/>
      <dgm:spPr/>
    </dgm:pt>
    <dgm:pt modelId="{2490094E-8090-F444-ABF4-EF2D30BB9886}" type="pres">
      <dgm:prSet presAssocID="{A3F26A4E-6DA5-44F0-BE06-F2DC84055D32}" presName="horz1" presStyleCnt="0"/>
      <dgm:spPr/>
    </dgm:pt>
    <dgm:pt modelId="{96DAB42C-8982-E743-8392-1A5B400E5B4E}" type="pres">
      <dgm:prSet presAssocID="{A3F26A4E-6DA5-44F0-BE06-F2DC84055D32}" presName="tx1" presStyleLbl="revTx" presStyleIdx="2" presStyleCnt="6"/>
      <dgm:spPr/>
    </dgm:pt>
    <dgm:pt modelId="{C64EE966-662E-0045-92EB-3F06B970AA9C}" type="pres">
      <dgm:prSet presAssocID="{A3F26A4E-6DA5-44F0-BE06-F2DC84055D32}" presName="vert1" presStyleCnt="0"/>
      <dgm:spPr/>
    </dgm:pt>
    <dgm:pt modelId="{CAA4A2F7-AD99-E747-94E4-8A0438E8933C}" type="pres">
      <dgm:prSet presAssocID="{9BA32FD0-D07D-4030-B5EC-4F11C090D0BB}" presName="thickLine" presStyleLbl="alignNode1" presStyleIdx="3" presStyleCnt="6"/>
      <dgm:spPr/>
    </dgm:pt>
    <dgm:pt modelId="{1CA0B03E-79A0-7648-9678-B14257B424DA}" type="pres">
      <dgm:prSet presAssocID="{9BA32FD0-D07D-4030-B5EC-4F11C090D0BB}" presName="horz1" presStyleCnt="0"/>
      <dgm:spPr/>
    </dgm:pt>
    <dgm:pt modelId="{90CD9AF2-BBDB-4643-8D74-2905424153EA}" type="pres">
      <dgm:prSet presAssocID="{9BA32FD0-D07D-4030-B5EC-4F11C090D0BB}" presName="tx1" presStyleLbl="revTx" presStyleIdx="3" presStyleCnt="6"/>
      <dgm:spPr/>
    </dgm:pt>
    <dgm:pt modelId="{FB0EE924-8D6D-B149-B43A-DB633C867F38}" type="pres">
      <dgm:prSet presAssocID="{9BA32FD0-D07D-4030-B5EC-4F11C090D0BB}" presName="vert1" presStyleCnt="0"/>
      <dgm:spPr/>
    </dgm:pt>
    <dgm:pt modelId="{BFCA596F-92A4-4945-ABA8-7883B95AEAEB}" type="pres">
      <dgm:prSet presAssocID="{9705B0B1-BDF3-4025-9438-E605721FA93E}" presName="thickLine" presStyleLbl="alignNode1" presStyleIdx="4" presStyleCnt="6"/>
      <dgm:spPr/>
    </dgm:pt>
    <dgm:pt modelId="{D42C324E-50FA-8C4B-839D-DBED2D1EF34B}" type="pres">
      <dgm:prSet presAssocID="{9705B0B1-BDF3-4025-9438-E605721FA93E}" presName="horz1" presStyleCnt="0"/>
      <dgm:spPr/>
    </dgm:pt>
    <dgm:pt modelId="{D9190668-2A2A-CA4C-B25B-C7BAE58F9CB2}" type="pres">
      <dgm:prSet presAssocID="{9705B0B1-BDF3-4025-9438-E605721FA93E}" presName="tx1" presStyleLbl="revTx" presStyleIdx="4" presStyleCnt="6"/>
      <dgm:spPr/>
    </dgm:pt>
    <dgm:pt modelId="{C4AF1F86-5D7A-C940-9A4C-279F53C5A482}" type="pres">
      <dgm:prSet presAssocID="{9705B0B1-BDF3-4025-9438-E605721FA93E}" presName="vert1" presStyleCnt="0"/>
      <dgm:spPr/>
    </dgm:pt>
    <dgm:pt modelId="{A6D3FB27-6858-A746-8BFA-6077E90B00E7}" type="pres">
      <dgm:prSet presAssocID="{ADBB405B-CC51-4D86-846E-818388C4A0FB}" presName="thickLine" presStyleLbl="alignNode1" presStyleIdx="5" presStyleCnt="6"/>
      <dgm:spPr/>
    </dgm:pt>
    <dgm:pt modelId="{27B5B735-24D3-C64D-B1A4-6FFCDB844398}" type="pres">
      <dgm:prSet presAssocID="{ADBB405B-CC51-4D86-846E-818388C4A0FB}" presName="horz1" presStyleCnt="0"/>
      <dgm:spPr/>
    </dgm:pt>
    <dgm:pt modelId="{58B327BC-08C0-2E4B-A12D-E08B7D0B8A4C}" type="pres">
      <dgm:prSet presAssocID="{ADBB405B-CC51-4D86-846E-818388C4A0FB}" presName="tx1" presStyleLbl="revTx" presStyleIdx="5" presStyleCnt="6"/>
      <dgm:spPr/>
    </dgm:pt>
    <dgm:pt modelId="{BFA24462-8929-8D42-8BB4-26DCC1D2F91E}" type="pres">
      <dgm:prSet presAssocID="{ADBB405B-CC51-4D86-846E-818388C4A0FB}" presName="vert1" presStyleCnt="0"/>
      <dgm:spPr/>
    </dgm:pt>
  </dgm:ptLst>
  <dgm:cxnLst>
    <dgm:cxn modelId="{B6AFB806-DB9A-4257-8B2A-EF7541202BFD}" srcId="{4A887CCF-1ED0-4C6F-AF71-CE4C9904344C}" destId="{9BA32FD0-D07D-4030-B5EC-4F11C090D0BB}" srcOrd="3" destOrd="0" parTransId="{DB7855F4-8EDC-47EB-B4C8-AAD97E567708}" sibTransId="{6886F252-55D8-4422-B15A-7633BAFA3859}"/>
    <dgm:cxn modelId="{52534E21-5A0E-42C1-B873-3436FFA15956}" srcId="{4A887CCF-1ED0-4C6F-AF71-CE4C9904344C}" destId="{8141378A-66B7-42E8-9FA5-7B028E3CF8F3}" srcOrd="1" destOrd="0" parTransId="{58A1639C-E3A3-4D20-B3B6-496A157A6F9C}" sibTransId="{24860AC0-1813-4640-917B-E1291ECFA4DB}"/>
    <dgm:cxn modelId="{46F20222-2AF4-44CF-A540-8E4E4CD55F90}" srcId="{4A887CCF-1ED0-4C6F-AF71-CE4C9904344C}" destId="{9705B0B1-BDF3-4025-9438-E605721FA93E}" srcOrd="4" destOrd="0" parTransId="{D7FFD953-6CF7-4739-879D-85DA85E2F617}" sibTransId="{36B5F2A7-B3C5-4982-85F6-2FA05DAF04B7}"/>
    <dgm:cxn modelId="{923A8225-2C41-4BF6-8E6A-EE4BA37317C4}" srcId="{4A887CCF-1ED0-4C6F-AF71-CE4C9904344C}" destId="{ADBB405B-CC51-4D86-846E-818388C4A0FB}" srcOrd="5" destOrd="0" parTransId="{1BC96850-9A78-4CDB-AE06-46080E646A58}" sibTransId="{067007DB-94A6-4F0B-BDCE-9F2FCC53A89E}"/>
    <dgm:cxn modelId="{96379C53-4150-DD4E-A242-CF0621E8E4D2}" type="presOf" srcId="{8141378A-66B7-42E8-9FA5-7B028E3CF8F3}" destId="{20F23FB5-8087-DA46-B3A2-FAABAF18F12C}" srcOrd="0" destOrd="0" presId="urn:microsoft.com/office/officeart/2008/layout/LinedList"/>
    <dgm:cxn modelId="{0B8E5D5F-B202-9440-960C-75010C09C27B}" type="presOf" srcId="{9BA32FD0-D07D-4030-B5EC-4F11C090D0BB}" destId="{90CD9AF2-BBDB-4643-8D74-2905424153EA}" srcOrd="0" destOrd="0" presId="urn:microsoft.com/office/officeart/2008/layout/LinedList"/>
    <dgm:cxn modelId="{BF04C56B-A99D-465E-A660-B043F704971F}" srcId="{4A887CCF-1ED0-4C6F-AF71-CE4C9904344C}" destId="{A3F26A4E-6DA5-44F0-BE06-F2DC84055D32}" srcOrd="2" destOrd="0" parTransId="{159C63BA-DD02-4D9B-AB98-366B3F52DB6D}" sibTransId="{83FD9BCC-9A7D-4441-935D-EB5DB25ECB91}"/>
    <dgm:cxn modelId="{60C6BF6E-CF44-5449-A0A5-FB1121331691}" type="presOf" srcId="{A3F26A4E-6DA5-44F0-BE06-F2DC84055D32}" destId="{96DAB42C-8982-E743-8392-1A5B400E5B4E}" srcOrd="0" destOrd="0" presId="urn:microsoft.com/office/officeart/2008/layout/LinedList"/>
    <dgm:cxn modelId="{774F537B-2AF5-1243-B7F7-B7CEE3A86B03}" type="presOf" srcId="{9705B0B1-BDF3-4025-9438-E605721FA93E}" destId="{D9190668-2A2A-CA4C-B25B-C7BAE58F9CB2}" srcOrd="0" destOrd="0" presId="urn:microsoft.com/office/officeart/2008/layout/LinedList"/>
    <dgm:cxn modelId="{7A2BF680-8247-2848-91DF-FD66F41E02F9}" type="presOf" srcId="{90A7A0C2-CB65-4E26-AB7D-71F18B18B1BE}" destId="{DE63B659-C6B2-AF40-A018-FD6BFCF0B69D}" srcOrd="0" destOrd="0" presId="urn:microsoft.com/office/officeart/2008/layout/LinedList"/>
    <dgm:cxn modelId="{D36BAC86-FEA7-4CE2-BC6F-8BC6CECFAC51}" srcId="{4A887CCF-1ED0-4C6F-AF71-CE4C9904344C}" destId="{90A7A0C2-CB65-4E26-AB7D-71F18B18B1BE}" srcOrd="0" destOrd="0" parTransId="{FDA0CD26-7D40-4749-8526-65D225FD2E15}" sibTransId="{F96E6C74-0A75-4256-BAE7-E5827E1846D0}"/>
    <dgm:cxn modelId="{4B826B95-5A68-5F47-90F9-839C7635011E}" type="presOf" srcId="{ADBB405B-CC51-4D86-846E-818388C4A0FB}" destId="{58B327BC-08C0-2E4B-A12D-E08B7D0B8A4C}" srcOrd="0" destOrd="0" presId="urn:microsoft.com/office/officeart/2008/layout/LinedList"/>
    <dgm:cxn modelId="{452424DC-2D27-784D-B46C-647F355F734F}" type="presOf" srcId="{4A887CCF-1ED0-4C6F-AF71-CE4C9904344C}" destId="{8BB46B38-87BA-FC44-8674-2DCF7FF5A1CD}" srcOrd="0" destOrd="0" presId="urn:microsoft.com/office/officeart/2008/layout/LinedList"/>
    <dgm:cxn modelId="{36901847-E75A-CD4A-9489-9C166BE1BE83}" type="presParOf" srcId="{8BB46B38-87BA-FC44-8674-2DCF7FF5A1CD}" destId="{9C128138-C57E-8F47-8589-0F1EB37F4683}" srcOrd="0" destOrd="0" presId="urn:microsoft.com/office/officeart/2008/layout/LinedList"/>
    <dgm:cxn modelId="{1F1A6B29-AD88-D144-AFE7-5F27AF1401FB}" type="presParOf" srcId="{8BB46B38-87BA-FC44-8674-2DCF7FF5A1CD}" destId="{DC487EE3-93F1-CF4C-8881-546D4845FFBA}" srcOrd="1" destOrd="0" presId="urn:microsoft.com/office/officeart/2008/layout/LinedList"/>
    <dgm:cxn modelId="{F9602E15-B099-154A-919D-31985AD7BC8C}" type="presParOf" srcId="{DC487EE3-93F1-CF4C-8881-546D4845FFBA}" destId="{DE63B659-C6B2-AF40-A018-FD6BFCF0B69D}" srcOrd="0" destOrd="0" presId="urn:microsoft.com/office/officeart/2008/layout/LinedList"/>
    <dgm:cxn modelId="{F0A5FAC4-D4D4-6E46-BB81-7CADFFAC8F8A}" type="presParOf" srcId="{DC487EE3-93F1-CF4C-8881-546D4845FFBA}" destId="{9A48BFC4-7FFE-314F-9A80-8B44D5E820CE}" srcOrd="1" destOrd="0" presId="urn:microsoft.com/office/officeart/2008/layout/LinedList"/>
    <dgm:cxn modelId="{8EBDAB47-0FC4-1542-B82A-12968428C8C3}" type="presParOf" srcId="{8BB46B38-87BA-FC44-8674-2DCF7FF5A1CD}" destId="{7B1800B1-8563-8D46-AB04-285B82F5F1F6}" srcOrd="2" destOrd="0" presId="urn:microsoft.com/office/officeart/2008/layout/LinedList"/>
    <dgm:cxn modelId="{5DCACDC4-AC9B-B044-AACF-921707185519}" type="presParOf" srcId="{8BB46B38-87BA-FC44-8674-2DCF7FF5A1CD}" destId="{82E88F05-C9ED-2A42-B655-8C12D59E7DD9}" srcOrd="3" destOrd="0" presId="urn:microsoft.com/office/officeart/2008/layout/LinedList"/>
    <dgm:cxn modelId="{0231EC24-65A7-6E4B-B521-6B199920DAF6}" type="presParOf" srcId="{82E88F05-C9ED-2A42-B655-8C12D59E7DD9}" destId="{20F23FB5-8087-DA46-B3A2-FAABAF18F12C}" srcOrd="0" destOrd="0" presId="urn:microsoft.com/office/officeart/2008/layout/LinedList"/>
    <dgm:cxn modelId="{DE3579CB-DC1E-9749-B0F6-9ABFD425AEFB}" type="presParOf" srcId="{82E88F05-C9ED-2A42-B655-8C12D59E7DD9}" destId="{5CEEB593-CE21-DA41-954B-097449A743A9}" srcOrd="1" destOrd="0" presId="urn:microsoft.com/office/officeart/2008/layout/LinedList"/>
    <dgm:cxn modelId="{ED33BF02-5E12-6645-A52F-56E59E1C2232}" type="presParOf" srcId="{8BB46B38-87BA-FC44-8674-2DCF7FF5A1CD}" destId="{F78EC6CE-808D-5444-A4BD-8A9B21CA1ACA}" srcOrd="4" destOrd="0" presId="urn:microsoft.com/office/officeart/2008/layout/LinedList"/>
    <dgm:cxn modelId="{3DFF8A21-3215-1C43-BD12-A90743B2F249}" type="presParOf" srcId="{8BB46B38-87BA-FC44-8674-2DCF7FF5A1CD}" destId="{2490094E-8090-F444-ABF4-EF2D30BB9886}" srcOrd="5" destOrd="0" presId="urn:microsoft.com/office/officeart/2008/layout/LinedList"/>
    <dgm:cxn modelId="{C738E6B2-8C81-FB41-B9D0-430BCB0E2DA4}" type="presParOf" srcId="{2490094E-8090-F444-ABF4-EF2D30BB9886}" destId="{96DAB42C-8982-E743-8392-1A5B400E5B4E}" srcOrd="0" destOrd="0" presId="urn:microsoft.com/office/officeart/2008/layout/LinedList"/>
    <dgm:cxn modelId="{5B41757A-3C3D-2D44-BEE6-22F25147F9BB}" type="presParOf" srcId="{2490094E-8090-F444-ABF4-EF2D30BB9886}" destId="{C64EE966-662E-0045-92EB-3F06B970AA9C}" srcOrd="1" destOrd="0" presId="urn:microsoft.com/office/officeart/2008/layout/LinedList"/>
    <dgm:cxn modelId="{BE653CF8-1342-E74D-A2E5-7E6EBE24A139}" type="presParOf" srcId="{8BB46B38-87BA-FC44-8674-2DCF7FF5A1CD}" destId="{CAA4A2F7-AD99-E747-94E4-8A0438E8933C}" srcOrd="6" destOrd="0" presId="urn:microsoft.com/office/officeart/2008/layout/LinedList"/>
    <dgm:cxn modelId="{627C90FB-EC1E-EF41-B887-FC1247C617E0}" type="presParOf" srcId="{8BB46B38-87BA-FC44-8674-2DCF7FF5A1CD}" destId="{1CA0B03E-79A0-7648-9678-B14257B424DA}" srcOrd="7" destOrd="0" presId="urn:microsoft.com/office/officeart/2008/layout/LinedList"/>
    <dgm:cxn modelId="{56BCCCA0-1BD5-D94A-97C6-68B2E60B4F04}" type="presParOf" srcId="{1CA0B03E-79A0-7648-9678-B14257B424DA}" destId="{90CD9AF2-BBDB-4643-8D74-2905424153EA}" srcOrd="0" destOrd="0" presId="urn:microsoft.com/office/officeart/2008/layout/LinedList"/>
    <dgm:cxn modelId="{F79578B5-C01F-8743-8A7B-D51D39C1C01C}" type="presParOf" srcId="{1CA0B03E-79A0-7648-9678-B14257B424DA}" destId="{FB0EE924-8D6D-B149-B43A-DB633C867F38}" srcOrd="1" destOrd="0" presId="urn:microsoft.com/office/officeart/2008/layout/LinedList"/>
    <dgm:cxn modelId="{6A22A20F-79E5-F047-ADFB-9C06F4FFA24D}" type="presParOf" srcId="{8BB46B38-87BA-FC44-8674-2DCF7FF5A1CD}" destId="{BFCA596F-92A4-4945-ABA8-7883B95AEAEB}" srcOrd="8" destOrd="0" presId="urn:microsoft.com/office/officeart/2008/layout/LinedList"/>
    <dgm:cxn modelId="{15EFB713-3D4E-BC4F-A59E-138CA7DEF834}" type="presParOf" srcId="{8BB46B38-87BA-FC44-8674-2DCF7FF5A1CD}" destId="{D42C324E-50FA-8C4B-839D-DBED2D1EF34B}" srcOrd="9" destOrd="0" presId="urn:microsoft.com/office/officeart/2008/layout/LinedList"/>
    <dgm:cxn modelId="{5F540785-9D15-394F-AC74-5B77804A9172}" type="presParOf" srcId="{D42C324E-50FA-8C4B-839D-DBED2D1EF34B}" destId="{D9190668-2A2A-CA4C-B25B-C7BAE58F9CB2}" srcOrd="0" destOrd="0" presId="urn:microsoft.com/office/officeart/2008/layout/LinedList"/>
    <dgm:cxn modelId="{4F9290EB-DBC7-9646-BD95-662A745EDA32}" type="presParOf" srcId="{D42C324E-50FA-8C4B-839D-DBED2D1EF34B}" destId="{C4AF1F86-5D7A-C940-9A4C-279F53C5A482}" srcOrd="1" destOrd="0" presId="urn:microsoft.com/office/officeart/2008/layout/LinedList"/>
    <dgm:cxn modelId="{ADFA0F5D-5417-7647-B800-5ADD6E719DB6}" type="presParOf" srcId="{8BB46B38-87BA-FC44-8674-2DCF7FF5A1CD}" destId="{A6D3FB27-6858-A746-8BFA-6077E90B00E7}" srcOrd="10" destOrd="0" presId="urn:microsoft.com/office/officeart/2008/layout/LinedList"/>
    <dgm:cxn modelId="{E99E19A2-4A87-4A46-8863-79C30B60AC93}" type="presParOf" srcId="{8BB46B38-87BA-FC44-8674-2DCF7FF5A1CD}" destId="{27B5B735-24D3-C64D-B1A4-6FFCDB844398}" srcOrd="11" destOrd="0" presId="urn:microsoft.com/office/officeart/2008/layout/LinedList"/>
    <dgm:cxn modelId="{10A50831-AA96-854A-8D59-62FCD19C8336}" type="presParOf" srcId="{27B5B735-24D3-C64D-B1A4-6FFCDB844398}" destId="{58B327BC-08C0-2E4B-A12D-E08B7D0B8A4C}" srcOrd="0" destOrd="0" presId="urn:microsoft.com/office/officeart/2008/layout/LinedList"/>
    <dgm:cxn modelId="{AE8DD7D2-0A50-B142-8C61-FE8E575CF1FF}" type="presParOf" srcId="{27B5B735-24D3-C64D-B1A4-6FFCDB844398}" destId="{BFA24462-8929-8D42-8BB4-26DCC1D2F91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F4897-2B83-49F8-822E-6C0135844906}">
      <dsp:nvSpPr>
        <dsp:cNvPr id="0" name=""/>
        <dsp:cNvSpPr/>
      </dsp:nvSpPr>
      <dsp:spPr>
        <a:xfrm>
          <a:off x="68541" y="1074979"/>
          <a:ext cx="1261698" cy="126169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66CE9B-4245-4F72-B5A4-936F34E860C5}">
      <dsp:nvSpPr>
        <dsp:cNvPr id="0" name=""/>
        <dsp:cNvSpPr/>
      </dsp:nvSpPr>
      <dsp:spPr>
        <a:xfrm>
          <a:off x="333498" y="1339936"/>
          <a:ext cx="731785" cy="7317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070F1E-40A4-4928-BB6F-DB2A5DCCFE2B}">
      <dsp:nvSpPr>
        <dsp:cNvPr id="0" name=""/>
        <dsp:cNvSpPr/>
      </dsp:nvSpPr>
      <dsp:spPr>
        <a:xfrm>
          <a:off x="1600604" y="1074979"/>
          <a:ext cx="2974004" cy="1261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Back in the 19th century, schooling wasn’t something you could take for granted if you were poor. It was mostly for the middle and upper classes, while working-class kids were often stuck in jobs from a young age, such as  farming, factory work and even servants. If you were lucky, you might go to a church school or a charity school, but these weren’t enough to educate the growing population. The industrial revolution had changed everything, and there was more and more pressure to educate the population. Employers only wanted workers who could read and write, and there were fears that an uneducated population might lead to social unrest.</a:t>
          </a:r>
          <a:endParaRPr lang="en-US" sz="1100" kern="1200"/>
        </a:p>
      </dsp:txBody>
      <dsp:txXfrm>
        <a:off x="1600604" y="1074979"/>
        <a:ext cx="2974004" cy="1261698"/>
      </dsp:txXfrm>
    </dsp:sp>
    <dsp:sp modelId="{B26ABAE9-48A4-41C8-8DB7-75757C3DDD6A}">
      <dsp:nvSpPr>
        <dsp:cNvPr id="0" name=""/>
        <dsp:cNvSpPr/>
      </dsp:nvSpPr>
      <dsp:spPr>
        <a:xfrm>
          <a:off x="5092806" y="1074979"/>
          <a:ext cx="1261698" cy="126169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58AB80-5651-4291-BE3A-73562592C68B}">
      <dsp:nvSpPr>
        <dsp:cNvPr id="0" name=""/>
        <dsp:cNvSpPr/>
      </dsp:nvSpPr>
      <dsp:spPr>
        <a:xfrm>
          <a:off x="5357763" y="1339936"/>
          <a:ext cx="731785" cy="7317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170E2C-9917-4763-9D52-8139D597476D}">
      <dsp:nvSpPr>
        <dsp:cNvPr id="0" name=""/>
        <dsp:cNvSpPr/>
      </dsp:nvSpPr>
      <dsp:spPr>
        <a:xfrm>
          <a:off x="6624869" y="1074979"/>
          <a:ext cx="2974004" cy="1261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In Wales, education was even more complicated. The infamous 1847 “Blue Books” report had slammed Welsh-speaking communities, claiming they were ignorant, immoral, and in need of proper schooling – in English, of course It was a massive insult to Welsh culture and language, and it sparked a lot of anger. But it also made people realise just how poor educational provision was in many parts of Wales. By the 1860s, the need for reform across Britain was clear, and the government decided to step in.</a:t>
          </a:r>
          <a:endParaRPr lang="en-US" sz="1100" kern="1200"/>
        </a:p>
      </dsp:txBody>
      <dsp:txXfrm>
        <a:off x="6624869" y="1074979"/>
        <a:ext cx="2974004" cy="12616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AE9C3A-5D12-C945-8C17-6CBCB724D01D}">
      <dsp:nvSpPr>
        <dsp:cNvPr id="0" name=""/>
        <dsp:cNvSpPr/>
      </dsp:nvSpPr>
      <dsp:spPr>
        <a:xfrm>
          <a:off x="0" y="326776"/>
          <a:ext cx="6571067" cy="1521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Religion was another contentious issue. Most of the existing schools in Wales were run by the Church of England, but the majority of Welsh people were Non religious.  They didn’t want their kids being taught Anglican doctrine, so the “conscience clause” in the act was important. It gave parents the right to withdraw their children from religious lessons, which was a win for Non beliefs, But it didn’t solve all the problems. Many Non religious people felt the education system still favoured the Church of England, and this continued to be a point of tension.</a:t>
          </a:r>
          <a:endParaRPr lang="en-US" sz="1300" kern="1200"/>
        </a:p>
      </dsp:txBody>
      <dsp:txXfrm>
        <a:off x="74249" y="401025"/>
        <a:ext cx="6422569" cy="1372502"/>
      </dsp:txXfrm>
    </dsp:sp>
    <dsp:sp modelId="{1CB812A4-80EB-B84C-AD7B-4084B2A0FE0F}">
      <dsp:nvSpPr>
        <dsp:cNvPr id="0" name=""/>
        <dsp:cNvSpPr/>
      </dsp:nvSpPr>
      <dsp:spPr>
        <a:xfrm>
          <a:off x="0" y="1885216"/>
          <a:ext cx="6571067" cy="1521000"/>
        </a:xfrm>
        <a:prstGeom prst="roundRect">
          <a:avLst/>
        </a:prstGeom>
        <a:solidFill>
          <a:schemeClr val="accent2">
            <a:hueOff val="758429"/>
            <a:satOff val="-9666"/>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Improving Access to Education</a:t>
          </a:r>
          <a:endParaRPr lang="en-US" sz="1300" kern="1200"/>
        </a:p>
      </dsp:txBody>
      <dsp:txXfrm>
        <a:off x="74249" y="1959465"/>
        <a:ext cx="6422569" cy="1372502"/>
      </dsp:txXfrm>
    </dsp:sp>
    <dsp:sp modelId="{98471689-18ED-6D4E-8E56-D28E2452FDDB}">
      <dsp:nvSpPr>
        <dsp:cNvPr id="0" name=""/>
        <dsp:cNvSpPr/>
      </dsp:nvSpPr>
      <dsp:spPr>
        <a:xfrm>
          <a:off x="0" y="3551990"/>
          <a:ext cx="6571067" cy="1521000"/>
        </a:xfrm>
        <a:prstGeom prst="roundRect">
          <a:avLst/>
        </a:prstGeom>
        <a:solidFill>
          <a:schemeClr val="accent2">
            <a:hueOff val="1516857"/>
            <a:satOff val="-19332"/>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Despite these problems, the act did help improve access to education in Wales. School boards built new schools in areas that had been neglected, particularly in rural communities and industrial towns. By the end of the 19th century, literacy rates in Wales had improved dramatically, and more working-class children were getting an education than ever before.</a:t>
          </a:r>
          <a:endParaRPr lang="en-US" sz="1300" kern="1200" dirty="0"/>
        </a:p>
      </dsp:txBody>
      <dsp:txXfrm>
        <a:off x="74249" y="3626239"/>
        <a:ext cx="6422569" cy="13725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2FE15-0650-4BC3-9585-8FB12A081049}">
      <dsp:nvSpPr>
        <dsp:cNvPr id="0" name=""/>
        <dsp:cNvSpPr/>
      </dsp:nvSpPr>
      <dsp:spPr>
        <a:xfrm>
          <a:off x="0" y="5067"/>
          <a:ext cx="6388331" cy="15027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770775-ED4A-4CAA-92D1-CB7466040CFD}">
      <dsp:nvSpPr>
        <dsp:cNvPr id="0" name=""/>
        <dsp:cNvSpPr/>
      </dsp:nvSpPr>
      <dsp:spPr>
        <a:xfrm>
          <a:off x="454588" y="343190"/>
          <a:ext cx="827332" cy="8265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C7CB91-E47A-44EA-AC88-D38C6EFDE7A2}">
      <dsp:nvSpPr>
        <dsp:cNvPr id="0" name=""/>
        <dsp:cNvSpPr/>
      </dsp:nvSpPr>
      <dsp:spPr>
        <a:xfrm>
          <a:off x="1736509" y="5067"/>
          <a:ext cx="4513720" cy="1504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99" tIns="159199" rIns="159199" bIns="159199" numCol="1" spcCol="1270" anchor="ctr" anchorCtr="0">
          <a:noAutofit/>
        </a:bodyPr>
        <a:lstStyle/>
        <a:p>
          <a:pPr marL="0" lvl="0" indent="0" algn="l" defTabSz="622300">
            <a:lnSpc>
              <a:spcPct val="90000"/>
            </a:lnSpc>
            <a:spcBef>
              <a:spcPct val="0"/>
            </a:spcBef>
            <a:spcAft>
              <a:spcPct val="35000"/>
            </a:spcAft>
            <a:buNone/>
          </a:pPr>
          <a:r>
            <a:rPr lang="en-GB" sz="1400" kern="1200"/>
            <a:t>The Education Act 1870 was a huge positive enforcement, but it wasn’t the end of the road. It didn’t make education free or compulsory, so many poor children still missed out. It wasn’t until the 1880 Education Act that school attendance became compulsory, and the 1891 Act made primary education free for all.</a:t>
          </a:r>
          <a:endParaRPr lang="en-US" sz="1400" kern="1200"/>
        </a:p>
      </dsp:txBody>
      <dsp:txXfrm>
        <a:off x="1736509" y="5067"/>
        <a:ext cx="4513720" cy="1504240"/>
      </dsp:txXfrm>
    </dsp:sp>
    <dsp:sp modelId="{E4821678-DBD0-42E7-A9B6-2EB1C1EB788C}">
      <dsp:nvSpPr>
        <dsp:cNvPr id="0" name=""/>
        <dsp:cNvSpPr/>
      </dsp:nvSpPr>
      <dsp:spPr>
        <a:xfrm>
          <a:off x="0" y="1843583"/>
          <a:ext cx="6388331" cy="15027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D6865A-872B-4FD4-8339-391CF059E029}">
      <dsp:nvSpPr>
        <dsp:cNvPr id="0" name=""/>
        <dsp:cNvSpPr/>
      </dsp:nvSpPr>
      <dsp:spPr>
        <a:xfrm>
          <a:off x="454588" y="2181707"/>
          <a:ext cx="827332" cy="8265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B8C876-15A6-4CD5-88E9-0196853C4268}">
      <dsp:nvSpPr>
        <dsp:cNvPr id="0" name=""/>
        <dsp:cNvSpPr/>
      </dsp:nvSpPr>
      <dsp:spPr>
        <a:xfrm>
          <a:off x="1736509" y="1843583"/>
          <a:ext cx="4513720" cy="1504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99" tIns="159199" rIns="159199" bIns="159199" numCol="1" spcCol="1270" anchor="ctr" anchorCtr="0">
          <a:noAutofit/>
        </a:bodyPr>
        <a:lstStyle/>
        <a:p>
          <a:pPr marL="0" lvl="0" indent="0" algn="l" defTabSz="622300">
            <a:lnSpc>
              <a:spcPct val="90000"/>
            </a:lnSpc>
            <a:spcBef>
              <a:spcPct val="0"/>
            </a:spcBef>
            <a:spcAft>
              <a:spcPct val="35000"/>
            </a:spcAft>
            <a:buNone/>
          </a:pPr>
          <a:r>
            <a:rPr lang="en-GB" sz="1400" kern="1200"/>
            <a:t>In Wales, the act had a mixed legacy. On the one hand, it expanded access to education and improved literacy rates. On the other hand, it contributed to the decline of the Welsh language and deepened religious tensions. The fight for Welsh-medium education and fair representation of Non beliefs continued well into the 20th century.</a:t>
          </a:r>
          <a:endParaRPr lang="en-US" sz="1400" kern="1200"/>
        </a:p>
      </dsp:txBody>
      <dsp:txXfrm>
        <a:off x="1736509" y="1843583"/>
        <a:ext cx="4513720" cy="1504240"/>
      </dsp:txXfrm>
    </dsp:sp>
    <dsp:sp modelId="{B90A8A7A-81A1-4AB7-8E1C-AFF231DAF0BF}">
      <dsp:nvSpPr>
        <dsp:cNvPr id="0" name=""/>
        <dsp:cNvSpPr/>
      </dsp:nvSpPr>
      <dsp:spPr>
        <a:xfrm>
          <a:off x="0" y="3682100"/>
          <a:ext cx="6388331" cy="15027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9356EB-2333-409C-B83C-0C8755E5382E}">
      <dsp:nvSpPr>
        <dsp:cNvPr id="0" name=""/>
        <dsp:cNvSpPr/>
      </dsp:nvSpPr>
      <dsp:spPr>
        <a:xfrm>
          <a:off x="454588" y="4020223"/>
          <a:ext cx="827332" cy="8265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3C8C05-5BD2-4046-973E-1E8B2CADFB74}">
      <dsp:nvSpPr>
        <dsp:cNvPr id="0" name=""/>
        <dsp:cNvSpPr/>
      </dsp:nvSpPr>
      <dsp:spPr>
        <a:xfrm>
          <a:off x="1736509" y="3682100"/>
          <a:ext cx="4513720" cy="1504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99" tIns="159199" rIns="159199" bIns="159199" numCol="1" spcCol="1270" anchor="ctr" anchorCtr="0">
          <a:noAutofit/>
        </a:bodyPr>
        <a:lstStyle/>
        <a:p>
          <a:pPr marL="0" lvl="0" indent="0" algn="l" defTabSz="622300">
            <a:lnSpc>
              <a:spcPct val="90000"/>
            </a:lnSpc>
            <a:spcBef>
              <a:spcPct val="0"/>
            </a:spcBef>
            <a:spcAft>
              <a:spcPct val="35000"/>
            </a:spcAft>
            <a:buNone/>
          </a:pPr>
          <a:r>
            <a:rPr lang="en-GB" sz="1400" kern="1200"/>
            <a:t>Even so, the Education Act 1870 was a turning point. It was the first time the government took responsibility for making sure every child had access to schooling, and it set the stage for the modern education system. It also showed how education isn’t just about learning – it’s about culture, identity, and power. For Wales, the act was both a blessing and a challenge, and its effects are still felt today.</a:t>
          </a:r>
          <a:endParaRPr lang="en-US" sz="1400" kern="1200"/>
        </a:p>
      </dsp:txBody>
      <dsp:txXfrm>
        <a:off x="1736509" y="3682100"/>
        <a:ext cx="4513720" cy="15042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CE1A7-8C7B-FB49-87FB-8F29FCFE7691}">
      <dsp:nvSpPr>
        <dsp:cNvPr id="0" name=""/>
        <dsp:cNvSpPr/>
      </dsp:nvSpPr>
      <dsp:spPr>
        <a:xfrm>
          <a:off x="456041" y="1692"/>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The Education Reform Act 1988 was packed with significant changes. Here’s a breakdown of its most influential parts:</a:t>
          </a:r>
          <a:endParaRPr lang="en-US" sz="500" kern="1200"/>
        </a:p>
      </dsp:txBody>
      <dsp:txXfrm>
        <a:off x="481366" y="27017"/>
        <a:ext cx="1390467" cy="814020"/>
      </dsp:txXfrm>
    </dsp:sp>
    <dsp:sp modelId="{D76C234A-09BE-484D-B141-9DE5DDBF5A57}">
      <dsp:nvSpPr>
        <dsp:cNvPr id="0" name=""/>
        <dsp:cNvSpPr/>
      </dsp:nvSpPr>
      <dsp:spPr>
        <a:xfrm>
          <a:off x="2023977" y="255328"/>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2023977" y="326807"/>
        <a:ext cx="213861" cy="214439"/>
      </dsp:txXfrm>
    </dsp:sp>
    <dsp:sp modelId="{B2476094-65B3-3745-90EF-F8D4FCF9BA23}">
      <dsp:nvSpPr>
        <dsp:cNvPr id="0" name=""/>
        <dsp:cNvSpPr/>
      </dsp:nvSpPr>
      <dsp:spPr>
        <a:xfrm>
          <a:off x="2473606" y="1692"/>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The National Curriculum</a:t>
          </a:r>
          <a:endParaRPr lang="en-US" sz="500" kern="1200"/>
        </a:p>
      </dsp:txBody>
      <dsp:txXfrm>
        <a:off x="2498931" y="27017"/>
        <a:ext cx="1390467" cy="814020"/>
      </dsp:txXfrm>
    </dsp:sp>
    <dsp:sp modelId="{4BDF74D6-59EF-4340-9E72-BEEF4EB7BEB3}">
      <dsp:nvSpPr>
        <dsp:cNvPr id="0" name=""/>
        <dsp:cNvSpPr/>
      </dsp:nvSpPr>
      <dsp:spPr>
        <a:xfrm>
          <a:off x="4041542" y="255328"/>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4041542" y="326807"/>
        <a:ext cx="213861" cy="214439"/>
      </dsp:txXfrm>
    </dsp:sp>
    <dsp:sp modelId="{ACB9FAA8-90EB-1245-B487-0D7E1C34284A}">
      <dsp:nvSpPr>
        <dsp:cNvPr id="0" name=""/>
        <dsp:cNvSpPr/>
      </dsp:nvSpPr>
      <dsp:spPr>
        <a:xfrm>
          <a:off x="4491171" y="1692"/>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Before 1988, schools had free rein over what they taught. While that sounds great for creativity, it led to huge variation. The Education Reform Act introduced the National Curriculum, which set out what children should learn in core subjects like English, maths, and science. It wasn’t just a rough guide—it was detailed, specifying what should be taught at each stage of a child’s education.</a:t>
          </a:r>
          <a:endParaRPr lang="en-US" sz="500" kern="1200"/>
        </a:p>
      </dsp:txBody>
      <dsp:txXfrm>
        <a:off x="4516496" y="27017"/>
        <a:ext cx="1390467" cy="814020"/>
      </dsp:txXfrm>
    </dsp:sp>
    <dsp:sp modelId="{C397BFBF-DF6D-BD49-A3C7-6101F57C8879}">
      <dsp:nvSpPr>
        <dsp:cNvPr id="0" name=""/>
        <dsp:cNvSpPr/>
      </dsp:nvSpPr>
      <dsp:spPr>
        <a:xfrm rot="5400000">
          <a:off x="5058971" y="967241"/>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5400000">
        <a:off x="5104510" y="993182"/>
        <a:ext cx="214439" cy="213861"/>
      </dsp:txXfrm>
    </dsp:sp>
    <dsp:sp modelId="{33EB2238-F8DA-2643-8221-14BAFC671BD9}">
      <dsp:nvSpPr>
        <dsp:cNvPr id="0" name=""/>
        <dsp:cNvSpPr/>
      </dsp:nvSpPr>
      <dsp:spPr>
        <a:xfrm>
          <a:off x="4491171" y="1442809"/>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This was a game-changer. For the first time, the government had a direct say in what children were learning. On the one hand, it was great for ensuring a consistent standard across schools. But on the other, it sparked criticism for being too prescriptive and leaving little room for teachers to adapt lessons to their students’ needs.</a:t>
          </a:r>
          <a:endParaRPr lang="en-US" sz="500" kern="1200"/>
        </a:p>
      </dsp:txBody>
      <dsp:txXfrm>
        <a:off x="4516496" y="1468134"/>
        <a:ext cx="1390467" cy="814020"/>
      </dsp:txXfrm>
    </dsp:sp>
    <dsp:sp modelId="{4BE4B40B-7BB5-0A49-8B3C-8FDAC9E6346F}">
      <dsp:nvSpPr>
        <dsp:cNvPr id="0" name=""/>
        <dsp:cNvSpPr/>
      </dsp:nvSpPr>
      <dsp:spPr>
        <a:xfrm rot="10800000">
          <a:off x="4058836" y="1696446"/>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10800000">
        <a:off x="4150491" y="1767925"/>
        <a:ext cx="213861" cy="214439"/>
      </dsp:txXfrm>
    </dsp:sp>
    <dsp:sp modelId="{A576A37B-6408-EB47-A483-2A16EAEEA839}">
      <dsp:nvSpPr>
        <dsp:cNvPr id="0" name=""/>
        <dsp:cNvSpPr/>
      </dsp:nvSpPr>
      <dsp:spPr>
        <a:xfrm>
          <a:off x="2473606" y="1442809"/>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Standard Assessment Tests </a:t>
          </a:r>
          <a:endParaRPr lang="en-US" sz="500" kern="1200"/>
        </a:p>
      </dsp:txBody>
      <dsp:txXfrm>
        <a:off x="2498931" y="1468134"/>
        <a:ext cx="1390467" cy="814020"/>
      </dsp:txXfrm>
    </dsp:sp>
    <dsp:sp modelId="{E7770412-ADBE-F54F-83AE-105DFAAF4E82}">
      <dsp:nvSpPr>
        <dsp:cNvPr id="0" name=""/>
        <dsp:cNvSpPr/>
      </dsp:nvSpPr>
      <dsp:spPr>
        <a:xfrm rot="10800000">
          <a:off x="2041271" y="1696446"/>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10800000">
        <a:off x="2132926" y="1767925"/>
        <a:ext cx="213861" cy="214439"/>
      </dsp:txXfrm>
    </dsp:sp>
    <dsp:sp modelId="{7FFB2391-F7B6-1440-A47A-5BE41FDDB086}">
      <dsp:nvSpPr>
        <dsp:cNvPr id="0" name=""/>
        <dsp:cNvSpPr/>
      </dsp:nvSpPr>
      <dsp:spPr>
        <a:xfrm>
          <a:off x="456041" y="1442809"/>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Alongside the curriculum came a system of standardised tests at ages 7, 11, and 14. The idea was simple: measure students’ progress and hold schools accountable. In practice, though, it wasn’t so straightforward. SATs quickly became controversial. Teachers argued that they put too much pressure on young children and encouraged schools to “teach to the test” rather than providing a broad education.</a:t>
          </a:r>
          <a:endParaRPr lang="en-US" sz="500" kern="1200"/>
        </a:p>
      </dsp:txBody>
      <dsp:txXfrm>
        <a:off x="481366" y="1468134"/>
        <a:ext cx="1390467" cy="814020"/>
      </dsp:txXfrm>
    </dsp:sp>
    <dsp:sp modelId="{1D844E11-8D00-4F44-8297-CA869176D018}">
      <dsp:nvSpPr>
        <dsp:cNvPr id="0" name=""/>
        <dsp:cNvSpPr/>
      </dsp:nvSpPr>
      <dsp:spPr>
        <a:xfrm rot="5400000">
          <a:off x="1023842" y="2408358"/>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5400000">
        <a:off x="1069381" y="2434299"/>
        <a:ext cx="214439" cy="213861"/>
      </dsp:txXfrm>
    </dsp:sp>
    <dsp:sp modelId="{C9CB6E4F-926C-DB42-8D3A-B8425D47A357}">
      <dsp:nvSpPr>
        <dsp:cNvPr id="0" name=""/>
        <dsp:cNvSpPr/>
      </dsp:nvSpPr>
      <dsp:spPr>
        <a:xfrm>
          <a:off x="456041" y="2883927"/>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Grant-Maintained Schools</a:t>
          </a:r>
          <a:endParaRPr lang="en-US" sz="500" kern="1200"/>
        </a:p>
      </dsp:txBody>
      <dsp:txXfrm>
        <a:off x="481366" y="2909252"/>
        <a:ext cx="1390467" cy="814020"/>
      </dsp:txXfrm>
    </dsp:sp>
    <dsp:sp modelId="{844EFC1F-CDD9-DF44-B6CA-3F4E4A28AA8F}">
      <dsp:nvSpPr>
        <dsp:cNvPr id="0" name=""/>
        <dsp:cNvSpPr/>
      </dsp:nvSpPr>
      <dsp:spPr>
        <a:xfrm>
          <a:off x="2023977" y="3137564"/>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2023977" y="3209043"/>
        <a:ext cx="213861" cy="214439"/>
      </dsp:txXfrm>
    </dsp:sp>
    <dsp:sp modelId="{2FB6E2F3-E9CE-8B49-903D-DD12B3ADBFA1}">
      <dsp:nvSpPr>
        <dsp:cNvPr id="0" name=""/>
        <dsp:cNvSpPr/>
      </dsp:nvSpPr>
      <dsp:spPr>
        <a:xfrm>
          <a:off x="2473606" y="2883927"/>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The act gave schools the option to become grant-maintained. This meant they could opt out of local authority control and receive funding directly from central government. The idea was to give schools more autonomy and encourage competition. Supporters said this would lead to innovation and higher standards. Critics, though, worried it would create a two-tier system, with grant-maintained schools benefiting at the expense of others.</a:t>
          </a:r>
          <a:endParaRPr lang="en-US" sz="500" kern="1200"/>
        </a:p>
      </dsp:txBody>
      <dsp:txXfrm>
        <a:off x="2498931" y="2909252"/>
        <a:ext cx="1390467" cy="814020"/>
      </dsp:txXfrm>
    </dsp:sp>
    <dsp:sp modelId="{DE38E509-0CC6-854C-AA19-D3DE3001AAB9}">
      <dsp:nvSpPr>
        <dsp:cNvPr id="0" name=""/>
        <dsp:cNvSpPr/>
      </dsp:nvSpPr>
      <dsp:spPr>
        <a:xfrm>
          <a:off x="4041542" y="3137564"/>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a:off x="4041542" y="3209043"/>
        <a:ext cx="213861" cy="214439"/>
      </dsp:txXfrm>
    </dsp:sp>
    <dsp:sp modelId="{1C698CEA-6A94-654A-A52B-3BE9A05C7860}">
      <dsp:nvSpPr>
        <dsp:cNvPr id="0" name=""/>
        <dsp:cNvSpPr/>
      </dsp:nvSpPr>
      <dsp:spPr>
        <a:xfrm>
          <a:off x="4491171" y="2883927"/>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Parental Choice</a:t>
          </a:r>
          <a:endParaRPr lang="en-US" sz="500" kern="1200"/>
        </a:p>
      </dsp:txBody>
      <dsp:txXfrm>
        <a:off x="4516496" y="2909252"/>
        <a:ext cx="1390467" cy="814020"/>
      </dsp:txXfrm>
    </dsp:sp>
    <dsp:sp modelId="{A5660CDA-8020-FA4D-B30D-FBCB94B098B6}">
      <dsp:nvSpPr>
        <dsp:cNvPr id="0" name=""/>
        <dsp:cNvSpPr/>
      </dsp:nvSpPr>
      <dsp:spPr>
        <a:xfrm rot="5400000">
          <a:off x="5058971" y="3849476"/>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5400000">
        <a:off x="5104510" y="3875417"/>
        <a:ext cx="214439" cy="213861"/>
      </dsp:txXfrm>
    </dsp:sp>
    <dsp:sp modelId="{BEDEA058-0A6A-614A-B2D4-E9B4B8F4B522}">
      <dsp:nvSpPr>
        <dsp:cNvPr id="0" name=""/>
        <dsp:cNvSpPr/>
      </dsp:nvSpPr>
      <dsp:spPr>
        <a:xfrm>
          <a:off x="4491171" y="4325045"/>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The act also emphasised parental choice. Parents could now express a preference for which school their child attended, rather than simply accepting the local option. In theory, this was empowering. In practice, it led to a scramble for places at the most popular schools, often leaving disadvantaged families at a disadvantage.</a:t>
          </a:r>
          <a:endParaRPr lang="en-US" sz="500" kern="1200"/>
        </a:p>
      </dsp:txBody>
      <dsp:txXfrm>
        <a:off x="4516496" y="4350370"/>
        <a:ext cx="1390467" cy="814020"/>
      </dsp:txXfrm>
    </dsp:sp>
    <dsp:sp modelId="{B97A71C8-ABAA-F540-9ACB-25BE99E3EC83}">
      <dsp:nvSpPr>
        <dsp:cNvPr id="0" name=""/>
        <dsp:cNvSpPr/>
      </dsp:nvSpPr>
      <dsp:spPr>
        <a:xfrm rot="10800000">
          <a:off x="4058836" y="4578681"/>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10800000">
        <a:off x="4150491" y="4650160"/>
        <a:ext cx="213861" cy="214439"/>
      </dsp:txXfrm>
    </dsp:sp>
    <dsp:sp modelId="{5EC71C34-34C8-914C-BC00-97B28417ED9A}">
      <dsp:nvSpPr>
        <dsp:cNvPr id="0" name=""/>
        <dsp:cNvSpPr/>
      </dsp:nvSpPr>
      <dsp:spPr>
        <a:xfrm>
          <a:off x="2473606" y="4325045"/>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Local Management of Schools </a:t>
          </a:r>
          <a:endParaRPr lang="en-US" sz="500" kern="1200"/>
        </a:p>
      </dsp:txBody>
      <dsp:txXfrm>
        <a:off x="2498931" y="4350370"/>
        <a:ext cx="1390467" cy="814020"/>
      </dsp:txXfrm>
    </dsp:sp>
    <dsp:sp modelId="{56DA8788-D18F-A343-899D-0830F94E4A2F}">
      <dsp:nvSpPr>
        <dsp:cNvPr id="0" name=""/>
        <dsp:cNvSpPr/>
      </dsp:nvSpPr>
      <dsp:spPr>
        <a:xfrm rot="10800000">
          <a:off x="2041271" y="4578681"/>
          <a:ext cx="305516" cy="35739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a:p>
      </dsp:txBody>
      <dsp:txXfrm rot="10800000">
        <a:off x="2132926" y="4650160"/>
        <a:ext cx="213861" cy="214439"/>
      </dsp:txXfrm>
    </dsp:sp>
    <dsp:sp modelId="{F8261A75-C6DE-5B4F-81CA-96108901FAC5}">
      <dsp:nvSpPr>
        <dsp:cNvPr id="0" name=""/>
        <dsp:cNvSpPr/>
      </dsp:nvSpPr>
      <dsp:spPr>
        <a:xfrm>
          <a:off x="456041" y="4325045"/>
          <a:ext cx="1441117" cy="8646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222250">
            <a:lnSpc>
              <a:spcPct val="90000"/>
            </a:lnSpc>
            <a:spcBef>
              <a:spcPct val="0"/>
            </a:spcBef>
            <a:spcAft>
              <a:spcPct val="35000"/>
            </a:spcAft>
            <a:buNone/>
          </a:pPr>
          <a:r>
            <a:rPr lang="en-GB" sz="500" kern="1200"/>
            <a:t>Another big change was giving scools more control over their budgets. Headteachers and governors now had the power to decide how to spend money, rather than relying on local authorities. This was supposed to make schools more efficient and responsive to their communities. </a:t>
          </a:r>
          <a:endParaRPr lang="en-US" sz="500" kern="1200"/>
        </a:p>
      </dsp:txBody>
      <dsp:txXfrm>
        <a:off x="481366" y="4350370"/>
        <a:ext cx="1390467" cy="8140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61BBE6-7CCE-A044-B2E4-A372BC033F39}">
      <dsp:nvSpPr>
        <dsp:cNvPr id="0" name=""/>
        <dsp:cNvSpPr/>
      </dsp:nvSpPr>
      <dsp:spPr>
        <a:xfrm>
          <a:off x="0" y="6180"/>
          <a:ext cx="6571067" cy="56608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The Impact of the Act</a:t>
          </a:r>
          <a:endParaRPr lang="en-US" sz="800" kern="1200"/>
        </a:p>
      </dsp:txBody>
      <dsp:txXfrm>
        <a:off x="27634" y="33814"/>
        <a:ext cx="6515799" cy="510815"/>
      </dsp:txXfrm>
    </dsp:sp>
    <dsp:sp modelId="{ED0A6BF4-C593-4846-815D-4A4C18CC045C}">
      <dsp:nvSpPr>
        <dsp:cNvPr id="0" name=""/>
        <dsp:cNvSpPr/>
      </dsp:nvSpPr>
      <dsp:spPr>
        <a:xfrm>
          <a:off x="0" y="595304"/>
          <a:ext cx="6571067" cy="566083"/>
        </a:xfrm>
        <a:prstGeom prst="roundRect">
          <a:avLst/>
        </a:prstGeom>
        <a:solidFill>
          <a:schemeClr val="accent2">
            <a:hueOff val="189607"/>
            <a:satOff val="-2417"/>
            <a:lumOff val="-61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It’s been more than 30 years since the Education Reform Act, so we’ve had plenty of time to assess its impact. Was it a success? Well, that depends on who you ask.</a:t>
          </a:r>
          <a:endParaRPr lang="en-US" sz="800" kern="1200"/>
        </a:p>
      </dsp:txBody>
      <dsp:txXfrm>
        <a:off x="27634" y="622938"/>
        <a:ext cx="6515799" cy="510815"/>
      </dsp:txXfrm>
    </dsp:sp>
    <dsp:sp modelId="{F63EEE03-1BBF-6F44-AF72-74AF5D3A3873}">
      <dsp:nvSpPr>
        <dsp:cNvPr id="0" name=""/>
        <dsp:cNvSpPr/>
      </dsp:nvSpPr>
      <dsp:spPr>
        <a:xfrm>
          <a:off x="0" y="1184427"/>
          <a:ext cx="6571067" cy="566083"/>
        </a:xfrm>
        <a:prstGeom prst="roundRect">
          <a:avLst/>
        </a:prstGeom>
        <a:solidFill>
          <a:schemeClr val="accent2">
            <a:hueOff val="379214"/>
            <a:satOff val="-4833"/>
            <a:lumOff val="-12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Standardisation and Accountability</a:t>
          </a:r>
          <a:endParaRPr lang="en-US" sz="800" kern="1200"/>
        </a:p>
      </dsp:txBody>
      <dsp:txXfrm>
        <a:off x="27634" y="1212061"/>
        <a:ext cx="6515799" cy="510815"/>
      </dsp:txXfrm>
    </dsp:sp>
    <dsp:sp modelId="{BD978085-9D47-EA4E-800A-5D4D2F20F11E}">
      <dsp:nvSpPr>
        <dsp:cNvPr id="0" name=""/>
        <dsp:cNvSpPr/>
      </dsp:nvSpPr>
      <dsp:spPr>
        <a:xfrm>
          <a:off x="0" y="1773551"/>
          <a:ext cx="6571067" cy="566083"/>
        </a:xfrm>
        <a:prstGeom prst="roundRect">
          <a:avLst/>
        </a:prstGeom>
        <a:solidFill>
          <a:schemeClr val="accent2">
            <a:hueOff val="568821"/>
            <a:satOff val="-7249"/>
            <a:lumOff val="-18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One clear outcome of the act was greater standards. The National Curriculum meant that all students, regardless of where they lived, were covering the same material. This has been a big positive in terms of equality. However, critics argue that it came at the cost of creativity and flexibility. Teachers felt they were losing professional autonomy, and some resented being told what to teach and how to teach it.</a:t>
          </a:r>
          <a:endParaRPr lang="en-US" sz="800" kern="1200"/>
        </a:p>
      </dsp:txBody>
      <dsp:txXfrm>
        <a:off x="27634" y="1801185"/>
        <a:ext cx="6515799" cy="510815"/>
      </dsp:txXfrm>
    </dsp:sp>
    <dsp:sp modelId="{3FA3D813-B4A7-4C4B-8BF2-F983E86DF7BD}">
      <dsp:nvSpPr>
        <dsp:cNvPr id="0" name=""/>
        <dsp:cNvSpPr/>
      </dsp:nvSpPr>
      <dsp:spPr>
        <a:xfrm>
          <a:off x="0" y="2362674"/>
          <a:ext cx="6571067" cy="566083"/>
        </a:xfrm>
        <a:prstGeom prst="roundRect">
          <a:avLst/>
        </a:prstGeom>
        <a:solidFill>
          <a:schemeClr val="accent2">
            <a:hueOff val="758429"/>
            <a:satOff val="-9666"/>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SATs were introduced as part of the accountability drive, have been equally isolating. Supporters say they provide valuable information about school performance and help parents make informed choices. But critics argue they’ve created a culture of competition and stress, where schools focus on boosting test scores rather than providing a well-rounded education.</a:t>
          </a:r>
          <a:endParaRPr lang="en-US" sz="800" kern="1200"/>
        </a:p>
      </dsp:txBody>
      <dsp:txXfrm>
        <a:off x="27634" y="2390308"/>
        <a:ext cx="6515799" cy="510815"/>
      </dsp:txXfrm>
    </dsp:sp>
    <dsp:sp modelId="{7FBDBF8D-DCBD-0840-9FF0-DFC5A3D679F0}">
      <dsp:nvSpPr>
        <dsp:cNvPr id="0" name=""/>
        <dsp:cNvSpPr/>
      </dsp:nvSpPr>
      <dsp:spPr>
        <a:xfrm>
          <a:off x="0" y="2951798"/>
          <a:ext cx="6571067" cy="566083"/>
        </a:xfrm>
        <a:prstGeom prst="roundRect">
          <a:avLst/>
        </a:prstGeom>
        <a:solidFill>
          <a:schemeClr val="accent2">
            <a:hueOff val="948036"/>
            <a:satOff val="-12083"/>
            <a:lumOff val="-306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Inequality and Social Divides</a:t>
          </a:r>
          <a:endParaRPr lang="en-US" sz="800" kern="1200"/>
        </a:p>
      </dsp:txBody>
      <dsp:txXfrm>
        <a:off x="27634" y="2979432"/>
        <a:ext cx="6515799" cy="510815"/>
      </dsp:txXfrm>
    </dsp:sp>
    <dsp:sp modelId="{C5CA6B85-ED6C-B044-BACC-950D49EA040D}">
      <dsp:nvSpPr>
        <dsp:cNvPr id="0" name=""/>
        <dsp:cNvSpPr/>
      </dsp:nvSpPr>
      <dsp:spPr>
        <a:xfrm>
          <a:off x="0" y="3540921"/>
          <a:ext cx="6571067" cy="566083"/>
        </a:xfrm>
        <a:prstGeom prst="roundRect">
          <a:avLst/>
        </a:prstGeom>
        <a:solidFill>
          <a:schemeClr val="accent2">
            <a:hueOff val="1137643"/>
            <a:satOff val="-14499"/>
            <a:lumOff val="-36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The push for parental choice and grant-maintained schools has arguably worsened inequalities. While the intention was to give parents more control, in reality, those with more resources—like time, money, and knowledge of the system—were better able to secure places at high-performing schools. This has reinforced social divides, with wealthier families clustering in areas with good schools, driving up house prices and forgetting disadvantaged children behind.</a:t>
          </a:r>
          <a:endParaRPr lang="en-US" sz="800" kern="1200"/>
        </a:p>
      </dsp:txBody>
      <dsp:txXfrm>
        <a:off x="27634" y="3568555"/>
        <a:ext cx="6515799" cy="510815"/>
      </dsp:txXfrm>
    </dsp:sp>
    <dsp:sp modelId="{57BC1EA6-78A5-7E4E-92B6-6130212D0CC1}">
      <dsp:nvSpPr>
        <dsp:cNvPr id="0" name=""/>
        <dsp:cNvSpPr/>
      </dsp:nvSpPr>
      <dsp:spPr>
        <a:xfrm>
          <a:off x="0" y="4130045"/>
          <a:ext cx="6571067" cy="566083"/>
        </a:xfrm>
        <a:prstGeom prst="roundRect">
          <a:avLst/>
        </a:prstGeom>
        <a:solidFill>
          <a:schemeClr val="accent2">
            <a:hueOff val="1327250"/>
            <a:satOff val="-16916"/>
            <a:lumOff val="-42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Autonomy or Fragmentation?</a:t>
          </a:r>
          <a:endParaRPr lang="en-US" sz="800" kern="1200"/>
        </a:p>
      </dsp:txBody>
      <dsp:txXfrm>
        <a:off x="27634" y="4157679"/>
        <a:ext cx="6515799" cy="510815"/>
      </dsp:txXfrm>
    </dsp:sp>
    <dsp:sp modelId="{A6B8EF08-A7D8-2440-9E52-7FB367DBA6EE}">
      <dsp:nvSpPr>
        <dsp:cNvPr id="0" name=""/>
        <dsp:cNvSpPr/>
      </dsp:nvSpPr>
      <dsp:spPr>
        <a:xfrm>
          <a:off x="0" y="4719168"/>
          <a:ext cx="6571067" cy="566083"/>
        </a:xfrm>
        <a:prstGeom prst="roundRect">
          <a:avLst/>
        </a:prstGeom>
        <a:solidFill>
          <a:schemeClr val="accent2">
            <a:hueOff val="1516857"/>
            <a:satOff val="-19332"/>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l" defTabSz="355600">
            <a:lnSpc>
              <a:spcPct val="90000"/>
            </a:lnSpc>
            <a:spcBef>
              <a:spcPct val="0"/>
            </a:spcBef>
            <a:spcAft>
              <a:spcPct val="35000"/>
            </a:spcAft>
            <a:buNone/>
          </a:pPr>
          <a:r>
            <a:rPr lang="en-GB" sz="800" kern="1200"/>
            <a:t>Grant-maintained schools and LMS were supposed to give schools more freedom and drive up standards. To some extent, they have. Many schools have embraced the opportunity to innovate. But the move has also led to a more fragmented system, with schools operating under different rules and varying levels of funding. This has made it harder to ensure fairness across the board.</a:t>
          </a:r>
          <a:endParaRPr lang="en-US" sz="800" kern="1200"/>
        </a:p>
      </dsp:txBody>
      <dsp:txXfrm>
        <a:off x="27634" y="4746802"/>
        <a:ext cx="6515799" cy="5108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643475-E165-D645-80E8-DB82E0ADEE90}">
      <dsp:nvSpPr>
        <dsp:cNvPr id="0" name=""/>
        <dsp:cNvSpPr/>
      </dsp:nvSpPr>
      <dsp:spPr>
        <a:xfrm>
          <a:off x="0" y="645"/>
          <a:ext cx="657106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92EC64-782F-2F40-AB4C-EF7397E1211E}">
      <dsp:nvSpPr>
        <dsp:cNvPr id="0" name=""/>
        <dsp:cNvSpPr/>
      </dsp:nvSpPr>
      <dsp:spPr>
        <a:xfrm>
          <a:off x="0" y="645"/>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It’s fair to say the Education Reform Act hasn’t been without its critics. Teachers, in particular, have had a lot to say. Many feel the act increased their workload and put unnecessary pressure on them and their students. The focus on testing they argue, has narrowed the curriculum, leaving less time for arts, sports, and other enriching activities.</a:t>
          </a:r>
          <a:endParaRPr lang="en-US" sz="700" kern="1200"/>
        </a:p>
      </dsp:txBody>
      <dsp:txXfrm>
        <a:off x="0" y="645"/>
        <a:ext cx="6571067" cy="587793"/>
      </dsp:txXfrm>
    </dsp:sp>
    <dsp:sp modelId="{DE2132C1-6E55-2445-86A6-3FBDCC7DFC1A}">
      <dsp:nvSpPr>
        <dsp:cNvPr id="0" name=""/>
        <dsp:cNvSpPr/>
      </dsp:nvSpPr>
      <dsp:spPr>
        <a:xfrm>
          <a:off x="0" y="588439"/>
          <a:ext cx="6571067" cy="0"/>
        </a:xfrm>
        <a:prstGeom prst="line">
          <a:avLst/>
        </a:prstGeom>
        <a:solidFill>
          <a:schemeClr val="accent2">
            <a:hueOff val="189607"/>
            <a:satOff val="-2417"/>
            <a:lumOff val="-613"/>
            <a:alphaOff val="0"/>
          </a:schemeClr>
        </a:solidFill>
        <a:ln w="12700" cap="flat" cmpd="sng" algn="ctr">
          <a:solidFill>
            <a:schemeClr val="accent2">
              <a:hueOff val="189607"/>
              <a:satOff val="-2417"/>
              <a:lumOff val="-61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6B2184-18C5-A940-AE03-293E08E7410A}">
      <dsp:nvSpPr>
        <dsp:cNvPr id="0" name=""/>
        <dsp:cNvSpPr/>
      </dsp:nvSpPr>
      <dsp:spPr>
        <a:xfrm>
          <a:off x="0" y="588439"/>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Another major criticism is that the act prioritised market principles over educational ones. By encouraging competition and parental choice, it treated schools like businesses, with students as customers. While this approach has driven improvements in some areas, it’s also led to a focus on performance metrics rather than the broader aims of education.</a:t>
          </a:r>
          <a:endParaRPr lang="en-US" sz="700" kern="1200"/>
        </a:p>
      </dsp:txBody>
      <dsp:txXfrm>
        <a:off x="0" y="588439"/>
        <a:ext cx="6571067" cy="587793"/>
      </dsp:txXfrm>
    </dsp:sp>
    <dsp:sp modelId="{1110310D-6ECF-FB46-942D-E9586723488C}">
      <dsp:nvSpPr>
        <dsp:cNvPr id="0" name=""/>
        <dsp:cNvSpPr/>
      </dsp:nvSpPr>
      <dsp:spPr>
        <a:xfrm>
          <a:off x="0" y="1176232"/>
          <a:ext cx="6571067" cy="0"/>
        </a:xfrm>
        <a:prstGeom prst="line">
          <a:avLst/>
        </a:prstGeom>
        <a:solidFill>
          <a:schemeClr val="accent2">
            <a:hueOff val="379214"/>
            <a:satOff val="-4833"/>
            <a:lumOff val="-1226"/>
            <a:alphaOff val="0"/>
          </a:schemeClr>
        </a:solidFill>
        <a:ln w="12700" cap="flat" cmpd="sng" algn="ctr">
          <a:solidFill>
            <a:schemeClr val="accent2">
              <a:hueOff val="379214"/>
              <a:satOff val="-4833"/>
              <a:lumOff val="-12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2D5640-361C-5A4C-AA08-14221779E6EE}">
      <dsp:nvSpPr>
        <dsp:cNvPr id="0" name=""/>
        <dsp:cNvSpPr/>
      </dsp:nvSpPr>
      <dsp:spPr>
        <a:xfrm>
          <a:off x="0" y="1176232"/>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Finally, the act has been accused of neglecting the most vulnerable students. Critics say the focus on standardisation and competition has left less room for supporting children with special educational needs or those from disadvantaged backgrounds.</a:t>
          </a:r>
          <a:endParaRPr lang="en-US" sz="700" kern="1200"/>
        </a:p>
      </dsp:txBody>
      <dsp:txXfrm>
        <a:off x="0" y="1176232"/>
        <a:ext cx="6571067" cy="587793"/>
      </dsp:txXfrm>
    </dsp:sp>
    <dsp:sp modelId="{0A37C039-4874-6040-B5B1-E71485DD2A96}">
      <dsp:nvSpPr>
        <dsp:cNvPr id="0" name=""/>
        <dsp:cNvSpPr/>
      </dsp:nvSpPr>
      <dsp:spPr>
        <a:xfrm>
          <a:off x="0" y="1764026"/>
          <a:ext cx="6571067" cy="0"/>
        </a:xfrm>
        <a:prstGeom prst="line">
          <a:avLst/>
        </a:prstGeom>
        <a:solidFill>
          <a:schemeClr val="accent2">
            <a:hueOff val="568821"/>
            <a:satOff val="-7249"/>
            <a:lumOff val="-1838"/>
            <a:alphaOff val="0"/>
          </a:schemeClr>
        </a:solidFill>
        <a:ln w="12700" cap="flat" cmpd="sng" algn="ctr">
          <a:solidFill>
            <a:schemeClr val="accent2">
              <a:hueOff val="568821"/>
              <a:satOff val="-7249"/>
              <a:lumOff val="-18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29C6FB-E722-7F49-AD04-B941C12D66F8}">
      <dsp:nvSpPr>
        <dsp:cNvPr id="0" name=""/>
        <dsp:cNvSpPr/>
      </dsp:nvSpPr>
      <dsp:spPr>
        <a:xfrm>
          <a:off x="0" y="1764026"/>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Lessons for the Future</a:t>
          </a:r>
          <a:endParaRPr lang="en-US" sz="700" kern="1200"/>
        </a:p>
      </dsp:txBody>
      <dsp:txXfrm>
        <a:off x="0" y="1764026"/>
        <a:ext cx="6571067" cy="587793"/>
      </dsp:txXfrm>
    </dsp:sp>
    <dsp:sp modelId="{F037E350-E37A-854E-8EAD-7EC33C2F43A7}">
      <dsp:nvSpPr>
        <dsp:cNvPr id="0" name=""/>
        <dsp:cNvSpPr/>
      </dsp:nvSpPr>
      <dsp:spPr>
        <a:xfrm>
          <a:off x="0" y="2351819"/>
          <a:ext cx="6571067" cy="0"/>
        </a:xfrm>
        <a:prstGeom prst="line">
          <a:avLst/>
        </a:prstGeom>
        <a:solidFill>
          <a:schemeClr val="accent2">
            <a:hueOff val="758429"/>
            <a:satOff val="-9666"/>
            <a:lumOff val="-2451"/>
            <a:alphaOff val="0"/>
          </a:schemeClr>
        </a:solidFill>
        <a:ln w="12700" cap="flat" cmpd="sng" algn="ctr">
          <a:solidFill>
            <a:schemeClr val="accent2">
              <a:hueOff val="758429"/>
              <a:satOff val="-9666"/>
              <a:lumOff val="-2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B63086-CC31-0C45-A697-A1680079D6D4}">
      <dsp:nvSpPr>
        <dsp:cNvPr id="0" name=""/>
        <dsp:cNvSpPr/>
      </dsp:nvSpPr>
      <dsp:spPr>
        <a:xfrm>
          <a:off x="0" y="2351819"/>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So, what can we learn from the Education Reform Act 1988? First, it’s clear that balancing standardisation with flexibility is tricky. While the National Curriculum has brought consistency, it’s also highlighted the need for teachers to have some autonomy to adapt to their students’ needs.</a:t>
          </a:r>
          <a:endParaRPr lang="en-US" sz="700" kern="1200"/>
        </a:p>
      </dsp:txBody>
      <dsp:txXfrm>
        <a:off x="0" y="2351819"/>
        <a:ext cx="6571067" cy="587793"/>
      </dsp:txXfrm>
    </dsp:sp>
    <dsp:sp modelId="{BF6D624A-D74B-D641-9DE9-C0C721F31535}">
      <dsp:nvSpPr>
        <dsp:cNvPr id="0" name=""/>
        <dsp:cNvSpPr/>
      </dsp:nvSpPr>
      <dsp:spPr>
        <a:xfrm>
          <a:off x="0" y="2939613"/>
          <a:ext cx="6571067" cy="0"/>
        </a:xfrm>
        <a:prstGeom prst="line">
          <a:avLst/>
        </a:prstGeom>
        <a:solidFill>
          <a:schemeClr val="accent2">
            <a:hueOff val="948036"/>
            <a:satOff val="-12083"/>
            <a:lumOff val="-3064"/>
            <a:alphaOff val="0"/>
          </a:schemeClr>
        </a:solidFill>
        <a:ln w="12700" cap="flat" cmpd="sng" algn="ctr">
          <a:solidFill>
            <a:schemeClr val="accent2">
              <a:hueOff val="948036"/>
              <a:satOff val="-12083"/>
              <a:lumOff val="-306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0B336B-F846-8848-AAD7-866D379894B2}">
      <dsp:nvSpPr>
        <dsp:cNvPr id="0" name=""/>
        <dsp:cNvSpPr/>
      </dsp:nvSpPr>
      <dsp:spPr>
        <a:xfrm>
          <a:off x="0" y="2939613"/>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Second, the act shows the dangers of treating education as a market. Competition can drive up standards, but it can also add unnecessary pressure  Policymakers need to be careful about how reforms impact disadvantaged students and ensure they’re not left behind.</a:t>
          </a:r>
          <a:endParaRPr lang="en-US" sz="700" kern="1200"/>
        </a:p>
      </dsp:txBody>
      <dsp:txXfrm>
        <a:off x="0" y="2939613"/>
        <a:ext cx="6571067" cy="587793"/>
      </dsp:txXfrm>
    </dsp:sp>
    <dsp:sp modelId="{4A4249DD-9ED2-7847-8441-1C304AEEDE07}">
      <dsp:nvSpPr>
        <dsp:cNvPr id="0" name=""/>
        <dsp:cNvSpPr/>
      </dsp:nvSpPr>
      <dsp:spPr>
        <a:xfrm>
          <a:off x="0" y="3527406"/>
          <a:ext cx="6571067" cy="0"/>
        </a:xfrm>
        <a:prstGeom prst="line">
          <a:avLst/>
        </a:prstGeom>
        <a:solidFill>
          <a:schemeClr val="accent2">
            <a:hueOff val="1137643"/>
            <a:satOff val="-14499"/>
            <a:lumOff val="-3677"/>
            <a:alphaOff val="0"/>
          </a:schemeClr>
        </a:solidFill>
        <a:ln w="12700" cap="flat" cmpd="sng" algn="ctr">
          <a:solidFill>
            <a:schemeClr val="accent2">
              <a:hueOff val="1137643"/>
              <a:satOff val="-14499"/>
              <a:lumOff val="-36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6F4E76-D75F-3941-A6EE-F4363C648F29}">
      <dsp:nvSpPr>
        <dsp:cNvPr id="0" name=""/>
        <dsp:cNvSpPr/>
      </dsp:nvSpPr>
      <dsp:spPr>
        <a:xfrm>
          <a:off x="0" y="3527406"/>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Finally, the act reminds us that education policy should be about more than just academic outcomes. Testing is a  useful tool, but they shouldn’t come at the expense of creativity, well-being, or a love of learning. </a:t>
          </a:r>
          <a:endParaRPr lang="en-US" sz="700" kern="1200"/>
        </a:p>
      </dsp:txBody>
      <dsp:txXfrm>
        <a:off x="0" y="3527406"/>
        <a:ext cx="6571067" cy="587793"/>
      </dsp:txXfrm>
    </dsp:sp>
    <dsp:sp modelId="{DDCA9E71-A5AC-F441-AFAB-5FBE978F5D40}">
      <dsp:nvSpPr>
        <dsp:cNvPr id="0" name=""/>
        <dsp:cNvSpPr/>
      </dsp:nvSpPr>
      <dsp:spPr>
        <a:xfrm>
          <a:off x="0" y="4115200"/>
          <a:ext cx="6571067" cy="0"/>
        </a:xfrm>
        <a:prstGeom prst="line">
          <a:avLst/>
        </a:prstGeom>
        <a:solidFill>
          <a:schemeClr val="accent2">
            <a:hueOff val="1327250"/>
            <a:satOff val="-16916"/>
            <a:lumOff val="-4289"/>
            <a:alphaOff val="0"/>
          </a:schemeClr>
        </a:solidFill>
        <a:ln w="12700" cap="flat" cmpd="sng" algn="ctr">
          <a:solidFill>
            <a:schemeClr val="accent2">
              <a:hueOff val="1327250"/>
              <a:satOff val="-16916"/>
              <a:lumOff val="-428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EC1E4B-DE20-CD4A-A0B7-336C97624E96}">
      <dsp:nvSpPr>
        <dsp:cNvPr id="0" name=""/>
        <dsp:cNvSpPr/>
      </dsp:nvSpPr>
      <dsp:spPr>
        <a:xfrm>
          <a:off x="0" y="4115200"/>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To conclude </a:t>
          </a:r>
          <a:endParaRPr lang="en-US" sz="700" kern="1200"/>
        </a:p>
      </dsp:txBody>
      <dsp:txXfrm>
        <a:off x="0" y="4115200"/>
        <a:ext cx="6571067" cy="587793"/>
      </dsp:txXfrm>
    </dsp:sp>
    <dsp:sp modelId="{9F96FA56-15AC-9E45-8EB8-66493973261B}">
      <dsp:nvSpPr>
        <dsp:cNvPr id="0" name=""/>
        <dsp:cNvSpPr/>
      </dsp:nvSpPr>
      <dsp:spPr>
        <a:xfrm>
          <a:off x="0" y="4702993"/>
          <a:ext cx="6571067" cy="0"/>
        </a:xfrm>
        <a:prstGeom prst="line">
          <a:avLst/>
        </a:prstGeom>
        <a:solidFill>
          <a:schemeClr val="accent2">
            <a:hueOff val="1516857"/>
            <a:satOff val="-19332"/>
            <a:lumOff val="-4902"/>
            <a:alphaOff val="0"/>
          </a:schemeClr>
        </a:solidFill>
        <a:ln w="12700" cap="flat" cmpd="sng" algn="ctr">
          <a:solidFill>
            <a:schemeClr val="accent2">
              <a:hueOff val="1516857"/>
              <a:satOff val="-19332"/>
              <a:lumOff val="-4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243877-47A0-6D41-8A88-6F83B356E0CD}">
      <dsp:nvSpPr>
        <dsp:cNvPr id="0" name=""/>
        <dsp:cNvSpPr/>
      </dsp:nvSpPr>
      <dsp:spPr>
        <a:xfrm>
          <a:off x="0" y="4702993"/>
          <a:ext cx="6571067" cy="587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GB" sz="700" kern="1200"/>
            <a:t>The Education Reform Act 1988 was a landmark moment in British education. It introduced ideas that have shaped the way schools operate for decades, from the National Curriculum to parental choice and school autonomy. While it’s had its successes, it’s also faced plenty of criticism, particularly around inequality, the pressure of testing, and the narrowing of the curriculum.Looking back, it’s clear the act was a product of its time, reflecting Thatcher’s vision of competition and accountability. But as we move forward, there’s an opportunity to learn from its shortcomings and create an education system that’s fairer, more inclusive, and better suited to the challenges of the 21st century.</a:t>
          </a:r>
          <a:endParaRPr lang="en-US" sz="700" kern="1200"/>
        </a:p>
      </dsp:txBody>
      <dsp:txXfrm>
        <a:off x="0" y="4702993"/>
        <a:ext cx="6571067" cy="5877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128138-C57E-8F47-8589-0F1EB37F4683}">
      <dsp:nvSpPr>
        <dsp:cNvPr id="0" name=""/>
        <dsp:cNvSpPr/>
      </dsp:nvSpPr>
      <dsp:spPr>
        <a:xfrm>
          <a:off x="0" y="2583"/>
          <a:ext cx="657106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63B659-C6B2-AF40-A018-FD6BFCF0B69D}">
      <dsp:nvSpPr>
        <dsp:cNvPr id="0" name=""/>
        <dsp:cNvSpPr/>
      </dsp:nvSpPr>
      <dsp:spPr>
        <a:xfrm>
          <a:off x="0" y="2583"/>
          <a:ext cx="6571067" cy="881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    Alexander, R. (2010) Children, their World, their Education: Final Report and Recommendations of the Cambridge Primary Review. Abingdon: Routledge.</a:t>
          </a:r>
          <a:endParaRPr lang="en-US" sz="1700" kern="1200"/>
        </a:p>
      </dsp:txBody>
      <dsp:txXfrm>
        <a:off x="0" y="2583"/>
        <a:ext cx="6571067" cy="881044"/>
      </dsp:txXfrm>
    </dsp:sp>
    <dsp:sp modelId="{7B1800B1-8563-8D46-AB04-285B82F5F1F6}">
      <dsp:nvSpPr>
        <dsp:cNvPr id="0" name=""/>
        <dsp:cNvSpPr/>
      </dsp:nvSpPr>
      <dsp:spPr>
        <a:xfrm>
          <a:off x="0" y="883627"/>
          <a:ext cx="6571067" cy="0"/>
        </a:xfrm>
        <a:prstGeom prst="line">
          <a:avLst/>
        </a:prstGeom>
        <a:solidFill>
          <a:schemeClr val="accent2">
            <a:hueOff val="303371"/>
            <a:satOff val="-3866"/>
            <a:lumOff val="-980"/>
            <a:alphaOff val="0"/>
          </a:schemeClr>
        </a:solidFill>
        <a:ln w="12700" cap="flat" cmpd="sng" algn="ctr">
          <a:solidFill>
            <a:schemeClr val="accent2">
              <a:hueOff val="303371"/>
              <a:satOff val="-3866"/>
              <a:lumOff val="-9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F23FB5-8087-DA46-B3A2-FAABAF18F12C}">
      <dsp:nvSpPr>
        <dsp:cNvPr id="0" name=""/>
        <dsp:cNvSpPr/>
      </dsp:nvSpPr>
      <dsp:spPr>
        <a:xfrm>
          <a:off x="0" y="883627"/>
          <a:ext cx="6571067" cy="881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    Ball, S. J. (2017) The Education Debate. 3rd edn. Bristol: Policy Press.</a:t>
          </a:r>
          <a:endParaRPr lang="en-US" sz="1700" kern="1200"/>
        </a:p>
      </dsp:txBody>
      <dsp:txXfrm>
        <a:off x="0" y="883627"/>
        <a:ext cx="6571067" cy="881044"/>
      </dsp:txXfrm>
    </dsp:sp>
    <dsp:sp modelId="{F78EC6CE-808D-5444-A4BD-8A9B21CA1ACA}">
      <dsp:nvSpPr>
        <dsp:cNvPr id="0" name=""/>
        <dsp:cNvSpPr/>
      </dsp:nvSpPr>
      <dsp:spPr>
        <a:xfrm>
          <a:off x="0" y="1764672"/>
          <a:ext cx="6571067" cy="0"/>
        </a:xfrm>
        <a:prstGeom prst="line">
          <a:avLst/>
        </a:prstGeom>
        <a:solidFill>
          <a:schemeClr val="accent2">
            <a:hueOff val="606743"/>
            <a:satOff val="-7733"/>
            <a:lumOff val="-1961"/>
            <a:alphaOff val="0"/>
          </a:schemeClr>
        </a:solidFill>
        <a:ln w="12700" cap="flat" cmpd="sng" algn="ctr">
          <a:solidFill>
            <a:schemeClr val="accent2">
              <a:hueOff val="606743"/>
              <a:satOff val="-7733"/>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DAB42C-8982-E743-8392-1A5B400E5B4E}">
      <dsp:nvSpPr>
        <dsp:cNvPr id="0" name=""/>
        <dsp:cNvSpPr/>
      </dsp:nvSpPr>
      <dsp:spPr>
        <a:xfrm>
          <a:off x="0" y="1764672"/>
          <a:ext cx="6571067" cy="881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    Evans, G. (2000). A History of Wales: Education and Society. Cardiff: University of Wales Press.</a:t>
          </a:r>
          <a:endParaRPr lang="en-US" sz="1700" kern="1200"/>
        </a:p>
      </dsp:txBody>
      <dsp:txXfrm>
        <a:off x="0" y="1764672"/>
        <a:ext cx="6571067" cy="881044"/>
      </dsp:txXfrm>
    </dsp:sp>
    <dsp:sp modelId="{CAA4A2F7-AD99-E747-94E4-8A0438E8933C}">
      <dsp:nvSpPr>
        <dsp:cNvPr id="0" name=""/>
        <dsp:cNvSpPr/>
      </dsp:nvSpPr>
      <dsp:spPr>
        <a:xfrm>
          <a:off x="0" y="2645716"/>
          <a:ext cx="6571067" cy="0"/>
        </a:xfrm>
        <a:prstGeom prst="line">
          <a:avLst/>
        </a:prstGeom>
        <a:solidFill>
          <a:schemeClr val="accent2">
            <a:hueOff val="910114"/>
            <a:satOff val="-11599"/>
            <a:lumOff val="-2941"/>
            <a:alphaOff val="0"/>
          </a:schemeClr>
        </a:solidFill>
        <a:ln w="12700" cap="flat" cmpd="sng" algn="ctr">
          <a:solidFill>
            <a:schemeClr val="accent2">
              <a:hueOff val="910114"/>
              <a:satOff val="-11599"/>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CD9AF2-BBDB-4643-8D74-2905424153EA}">
      <dsp:nvSpPr>
        <dsp:cNvPr id="0" name=""/>
        <dsp:cNvSpPr/>
      </dsp:nvSpPr>
      <dsp:spPr>
        <a:xfrm>
          <a:off x="0" y="2645716"/>
          <a:ext cx="6571067" cy="881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    Jones, G. (1999). The Education of the People: A Social History of Education in England and Wales. London: Routledge.</a:t>
          </a:r>
          <a:endParaRPr lang="en-US" sz="1700" kern="1200"/>
        </a:p>
      </dsp:txBody>
      <dsp:txXfrm>
        <a:off x="0" y="2645716"/>
        <a:ext cx="6571067" cy="881044"/>
      </dsp:txXfrm>
    </dsp:sp>
    <dsp:sp modelId="{BFCA596F-92A4-4945-ABA8-7883B95AEAEB}">
      <dsp:nvSpPr>
        <dsp:cNvPr id="0" name=""/>
        <dsp:cNvSpPr/>
      </dsp:nvSpPr>
      <dsp:spPr>
        <a:xfrm>
          <a:off x="0" y="3526760"/>
          <a:ext cx="6571067" cy="0"/>
        </a:xfrm>
        <a:prstGeom prst="line">
          <a:avLst/>
        </a:prstGeom>
        <a:solidFill>
          <a:schemeClr val="accent2">
            <a:hueOff val="1213486"/>
            <a:satOff val="-15466"/>
            <a:lumOff val="-3922"/>
            <a:alphaOff val="0"/>
          </a:schemeClr>
        </a:solidFill>
        <a:ln w="12700" cap="flat" cmpd="sng" algn="ctr">
          <a:solidFill>
            <a:schemeClr val="accent2">
              <a:hueOff val="1213486"/>
              <a:satOff val="-15466"/>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190668-2A2A-CA4C-B25B-C7BAE58F9CB2}">
      <dsp:nvSpPr>
        <dsp:cNvPr id="0" name=""/>
        <dsp:cNvSpPr/>
      </dsp:nvSpPr>
      <dsp:spPr>
        <a:xfrm>
          <a:off x="0" y="3526760"/>
          <a:ext cx="6571067" cy="881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    McCann, P. (1994). Popular Education and Social Change in Britain, 1780-1870. London: Routledge.</a:t>
          </a:r>
          <a:endParaRPr lang="en-US" sz="1700" kern="1200"/>
        </a:p>
      </dsp:txBody>
      <dsp:txXfrm>
        <a:off x="0" y="3526760"/>
        <a:ext cx="6571067" cy="881044"/>
      </dsp:txXfrm>
    </dsp:sp>
    <dsp:sp modelId="{A6D3FB27-6858-A746-8BFA-6077E90B00E7}">
      <dsp:nvSpPr>
        <dsp:cNvPr id="0" name=""/>
        <dsp:cNvSpPr/>
      </dsp:nvSpPr>
      <dsp:spPr>
        <a:xfrm>
          <a:off x="0" y="4407805"/>
          <a:ext cx="6571067" cy="0"/>
        </a:xfrm>
        <a:prstGeom prst="line">
          <a:avLst/>
        </a:prstGeom>
        <a:solidFill>
          <a:schemeClr val="accent2">
            <a:hueOff val="1516857"/>
            <a:satOff val="-19332"/>
            <a:lumOff val="-4902"/>
            <a:alphaOff val="0"/>
          </a:schemeClr>
        </a:solidFill>
        <a:ln w="12700" cap="flat" cmpd="sng" algn="ctr">
          <a:solidFill>
            <a:schemeClr val="accent2">
              <a:hueOff val="1516857"/>
              <a:satOff val="-19332"/>
              <a:lumOff val="-4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327BC-08C0-2E4B-A12D-E08B7D0B8A4C}">
      <dsp:nvSpPr>
        <dsp:cNvPr id="0" name=""/>
        <dsp:cNvSpPr/>
      </dsp:nvSpPr>
      <dsp:spPr>
        <a:xfrm>
          <a:off x="0" y="4407805"/>
          <a:ext cx="6571067" cy="881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    Morgan, K. O. (1981). Rebirth of a Nation: Wales 1880-1980. Oxford: Oxford University Press.</a:t>
          </a:r>
          <a:endParaRPr lang="en-US" sz="1700" kern="1200"/>
        </a:p>
      </dsp:txBody>
      <dsp:txXfrm>
        <a:off x="0" y="4407805"/>
        <a:ext cx="6571067" cy="881044"/>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003D2B-123C-1E4B-BA43-35C106592B3B}" type="datetimeFigureOut">
              <a:rPr lang="en-US" smtClean="0"/>
              <a:t>1/17/25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715859-B234-A741-9C8E-664F47E7054E}" type="slidenum">
              <a:rPr lang="en-US" smtClean="0"/>
              <a:t>‹#›</a:t>
            </a:fld>
            <a:endParaRPr lang="en-US"/>
          </a:p>
        </p:txBody>
      </p:sp>
    </p:spTree>
    <p:extLst>
      <p:ext uri="{BB962C8B-B14F-4D97-AF65-F5344CB8AC3E}">
        <p14:creationId xmlns:p14="http://schemas.microsoft.com/office/powerpoint/2010/main" val="29837613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04406-9FC5-ACFE-893D-D4EADEB1A89D}"/>
              </a:ext>
            </a:extLst>
          </p:cNvPr>
          <p:cNvSpPr>
            <a:spLocks noGrp="1"/>
          </p:cNvSpPr>
          <p:nvPr>
            <p:ph type="ctrTitle"/>
          </p:nvPr>
        </p:nvSpPr>
        <p:spPr>
          <a:xfrm>
            <a:off x="308388" y="745440"/>
            <a:ext cx="8132227" cy="3559859"/>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BC0AF19C-C14B-F137-2DE9-1992459045F5}"/>
              </a:ext>
            </a:extLst>
          </p:cNvPr>
          <p:cNvSpPr>
            <a:spLocks noGrp="1"/>
          </p:cNvSpPr>
          <p:nvPr>
            <p:ph type="subTitle" idx="1"/>
          </p:nvPr>
        </p:nvSpPr>
        <p:spPr>
          <a:xfrm>
            <a:off x="317308" y="4669316"/>
            <a:ext cx="8132227" cy="135048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C6A999-B8D4-1774-9F1B-9F9FE1B3BFA6}"/>
              </a:ext>
            </a:extLst>
          </p:cNvPr>
          <p:cNvSpPr>
            <a:spLocks noGrp="1"/>
          </p:cNvSpPr>
          <p:nvPr>
            <p:ph type="dt" sz="half" idx="10"/>
          </p:nvPr>
        </p:nvSpPr>
        <p:spPr/>
        <p:txBody>
          <a:bodyPr/>
          <a:lstStyle/>
          <a:p>
            <a:fld id="{CD653D3B-D44B-3C4A-993B-3CD1424F9197}" type="datetime1">
              <a:rPr lang="en-GB" smtClean="0"/>
              <a:t>17/01/2025</a:t>
            </a:fld>
            <a:endParaRPr lang="en-US" dirty="0"/>
          </a:p>
        </p:txBody>
      </p:sp>
      <p:sp>
        <p:nvSpPr>
          <p:cNvPr id="5" name="Footer Placeholder 4">
            <a:extLst>
              <a:ext uri="{FF2B5EF4-FFF2-40B4-BE49-F238E27FC236}">
                <a16:creationId xmlns:a16="http://schemas.microsoft.com/office/drawing/2014/main" id="{61165D5D-2AE2-6F91-D1EB-6DD8FC3CE64C}"/>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BF0029E4-3A4E-970A-17A8-1E17D37D1F2B}"/>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2848426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5D22A-1F6D-0DE5-E04A-DC466353DA6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ADD6F-7C93-3CD3-AC8D-28A78787CB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706E74-14FC-84D9-4B41-7D9FB0D573C4}"/>
              </a:ext>
            </a:extLst>
          </p:cNvPr>
          <p:cNvSpPr>
            <a:spLocks noGrp="1"/>
          </p:cNvSpPr>
          <p:nvPr>
            <p:ph type="dt" sz="half" idx="10"/>
          </p:nvPr>
        </p:nvSpPr>
        <p:spPr/>
        <p:txBody>
          <a:bodyPr/>
          <a:lstStyle/>
          <a:p>
            <a:fld id="{31101936-ED9F-C640-8684-E466B4C91ECF}" type="datetime1">
              <a:rPr lang="en-GB" smtClean="0"/>
              <a:t>17/01/2025</a:t>
            </a:fld>
            <a:endParaRPr lang="en-US" dirty="0"/>
          </a:p>
        </p:txBody>
      </p:sp>
      <p:sp>
        <p:nvSpPr>
          <p:cNvPr id="5" name="Footer Placeholder 4">
            <a:extLst>
              <a:ext uri="{FF2B5EF4-FFF2-40B4-BE49-F238E27FC236}">
                <a16:creationId xmlns:a16="http://schemas.microsoft.com/office/drawing/2014/main" id="{1F35A7DC-6292-6181-949E-F8BC3FA11BA6}"/>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050F5C6-EADC-E072-B19B-49BB11DF0309}"/>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1450829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B2054-1AE7-534F-0CFE-1F0628A09FC1}"/>
              </a:ext>
            </a:extLst>
          </p:cNvPr>
          <p:cNvSpPr>
            <a:spLocks noGrp="1"/>
          </p:cNvSpPr>
          <p:nvPr>
            <p:ph type="title"/>
          </p:nvPr>
        </p:nvSpPr>
        <p:spPr>
          <a:xfrm>
            <a:off x="340138" y="2243708"/>
            <a:ext cx="9156288" cy="3776091"/>
          </a:xfrm>
        </p:spPr>
        <p:txBody>
          <a:bodyPr anchor="b">
            <a:normAutofit/>
          </a:bodyPr>
          <a:lstStyle>
            <a:lvl1pPr>
              <a:defRPr sz="66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988EC2A-45C7-131C-0F4A-56E62EB029C2}"/>
              </a:ext>
            </a:extLst>
          </p:cNvPr>
          <p:cNvSpPr>
            <a:spLocks noGrp="1"/>
          </p:cNvSpPr>
          <p:nvPr>
            <p:ph type="body" idx="1"/>
          </p:nvPr>
        </p:nvSpPr>
        <p:spPr>
          <a:xfrm>
            <a:off x="340137" y="838201"/>
            <a:ext cx="9156289" cy="140550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C75A323-2679-E978-8856-2FEBE8F5AE45}"/>
              </a:ext>
            </a:extLst>
          </p:cNvPr>
          <p:cNvSpPr>
            <a:spLocks noGrp="1"/>
          </p:cNvSpPr>
          <p:nvPr>
            <p:ph type="dt" sz="half" idx="10"/>
          </p:nvPr>
        </p:nvSpPr>
        <p:spPr/>
        <p:txBody>
          <a:bodyPr/>
          <a:lstStyle/>
          <a:p>
            <a:fld id="{55A40BC1-BCA8-CB4B-998D-55599C621B3E}" type="datetime1">
              <a:rPr lang="en-GB" smtClean="0"/>
              <a:t>17/01/2025</a:t>
            </a:fld>
            <a:endParaRPr lang="en-US" dirty="0"/>
          </a:p>
        </p:txBody>
      </p:sp>
      <p:sp>
        <p:nvSpPr>
          <p:cNvPr id="5" name="Footer Placeholder 4">
            <a:extLst>
              <a:ext uri="{FF2B5EF4-FFF2-40B4-BE49-F238E27FC236}">
                <a16:creationId xmlns:a16="http://schemas.microsoft.com/office/drawing/2014/main" id="{2C971DC2-625E-0477-BF8C-F3CDDCE4B11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EF1A644-D449-E464-C2DF-F045A51899D0}"/>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3792841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12719-44A3-3EE8-D757-F0E0F9632AEC}"/>
              </a:ext>
            </a:extLst>
          </p:cNvPr>
          <p:cNvSpPr>
            <a:spLocks noGrp="1"/>
          </p:cNvSpPr>
          <p:nvPr>
            <p:ph type="title"/>
          </p:nvPr>
        </p:nvSpPr>
        <p:spPr>
          <a:xfrm>
            <a:off x="303197" y="750627"/>
            <a:ext cx="10846556" cy="130415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0440DC2-69F2-A056-508C-F5138E71FCA2}"/>
              </a:ext>
            </a:extLst>
          </p:cNvPr>
          <p:cNvSpPr>
            <a:spLocks noGrp="1"/>
          </p:cNvSpPr>
          <p:nvPr>
            <p:ph sz="half" idx="1"/>
          </p:nvPr>
        </p:nvSpPr>
        <p:spPr>
          <a:xfrm>
            <a:off x="1056961" y="2075250"/>
            <a:ext cx="4571288"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DA2243E-0673-54F2-5B38-DF5D2C7367F4}"/>
              </a:ext>
            </a:extLst>
          </p:cNvPr>
          <p:cNvSpPr>
            <a:spLocks noGrp="1"/>
          </p:cNvSpPr>
          <p:nvPr>
            <p:ph sz="half" idx="2"/>
          </p:nvPr>
        </p:nvSpPr>
        <p:spPr>
          <a:xfrm>
            <a:off x="6379560" y="2075250"/>
            <a:ext cx="4770191" cy="410149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E946B7D-7BAF-8DE9-FB5A-282908B03106}"/>
              </a:ext>
            </a:extLst>
          </p:cNvPr>
          <p:cNvSpPr>
            <a:spLocks noGrp="1"/>
          </p:cNvSpPr>
          <p:nvPr>
            <p:ph type="dt" sz="half" idx="10"/>
          </p:nvPr>
        </p:nvSpPr>
        <p:spPr/>
        <p:txBody>
          <a:bodyPr/>
          <a:lstStyle/>
          <a:p>
            <a:fld id="{F667A1D4-FD37-6246-9B94-369BABDDC734}" type="datetime1">
              <a:rPr lang="en-GB" smtClean="0"/>
              <a:t>17/01/2025</a:t>
            </a:fld>
            <a:endParaRPr lang="en-US" dirty="0"/>
          </a:p>
        </p:txBody>
      </p:sp>
      <p:sp>
        <p:nvSpPr>
          <p:cNvPr id="6" name="Footer Placeholder 5">
            <a:extLst>
              <a:ext uri="{FF2B5EF4-FFF2-40B4-BE49-F238E27FC236}">
                <a16:creationId xmlns:a16="http://schemas.microsoft.com/office/drawing/2014/main" id="{0AF99017-BDD7-56C7-43AE-4B86AC78194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CF6E7D63-14BF-E333-B350-75DA58E281CF}"/>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1088279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7F72-3970-859F-C268-E9940EF2D0E4}"/>
              </a:ext>
            </a:extLst>
          </p:cNvPr>
          <p:cNvSpPr>
            <a:spLocks noGrp="1"/>
          </p:cNvSpPr>
          <p:nvPr>
            <p:ph type="title"/>
          </p:nvPr>
        </p:nvSpPr>
        <p:spPr>
          <a:xfrm>
            <a:off x="305649" y="743803"/>
            <a:ext cx="10764271" cy="1025362"/>
          </a:xfrm>
        </p:spPr>
        <p:txBody>
          <a:bodyPr anchor="t"/>
          <a:lstStyle/>
          <a:p>
            <a:r>
              <a:rPr lang="en-US" dirty="0"/>
              <a:t>Click to edit Master title style</a:t>
            </a:r>
          </a:p>
        </p:txBody>
      </p:sp>
      <p:sp>
        <p:nvSpPr>
          <p:cNvPr id="3" name="Text Placeholder 2">
            <a:extLst>
              <a:ext uri="{FF2B5EF4-FFF2-40B4-BE49-F238E27FC236}">
                <a16:creationId xmlns:a16="http://schemas.microsoft.com/office/drawing/2014/main" id="{F9B37CC6-89B8-3CF3-6973-1B5B71782F56}"/>
              </a:ext>
            </a:extLst>
          </p:cNvPr>
          <p:cNvSpPr>
            <a:spLocks noGrp="1"/>
          </p:cNvSpPr>
          <p:nvPr>
            <p:ph type="body" idx="1"/>
          </p:nvPr>
        </p:nvSpPr>
        <p:spPr>
          <a:xfrm>
            <a:off x="1056961"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0650EB0-E35B-DA3D-B6A1-2422B01C6005}"/>
              </a:ext>
            </a:extLst>
          </p:cNvPr>
          <p:cNvSpPr>
            <a:spLocks noGrp="1"/>
          </p:cNvSpPr>
          <p:nvPr>
            <p:ph sz="half" idx="2"/>
          </p:nvPr>
        </p:nvSpPr>
        <p:spPr>
          <a:xfrm>
            <a:off x="1056961" y="2678597"/>
            <a:ext cx="4571287" cy="35067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57A15D0-F178-1506-0E61-C8FFDF9BD6B5}"/>
              </a:ext>
            </a:extLst>
          </p:cNvPr>
          <p:cNvSpPr>
            <a:spLocks noGrp="1"/>
          </p:cNvSpPr>
          <p:nvPr>
            <p:ph type="body" sz="quarter" idx="3"/>
          </p:nvPr>
        </p:nvSpPr>
        <p:spPr>
          <a:xfrm>
            <a:off x="6498633" y="1769166"/>
            <a:ext cx="4571287" cy="815008"/>
          </a:xfrm>
        </p:spPr>
        <p:txBody>
          <a:bodyPr anchor="b">
            <a:noAutofit/>
          </a:bodyPr>
          <a:lstStyle>
            <a:lvl1pPr marL="0" indent="0">
              <a:buNone/>
              <a:defRPr sz="2000" b="0"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256CB421-A65A-A7DC-40A7-D8B76F9C3A3A}"/>
              </a:ext>
            </a:extLst>
          </p:cNvPr>
          <p:cNvSpPr>
            <a:spLocks noGrp="1"/>
          </p:cNvSpPr>
          <p:nvPr>
            <p:ph sz="quarter" idx="4"/>
          </p:nvPr>
        </p:nvSpPr>
        <p:spPr>
          <a:xfrm>
            <a:off x="6498633" y="2678596"/>
            <a:ext cx="4571287" cy="3506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7AF5675-5329-D2DB-FAFF-700D076CA886}"/>
              </a:ext>
            </a:extLst>
          </p:cNvPr>
          <p:cNvSpPr>
            <a:spLocks noGrp="1"/>
          </p:cNvSpPr>
          <p:nvPr>
            <p:ph type="dt" sz="half" idx="10"/>
          </p:nvPr>
        </p:nvSpPr>
        <p:spPr/>
        <p:txBody>
          <a:bodyPr/>
          <a:lstStyle/>
          <a:p>
            <a:fld id="{9D53AF83-4168-2349-8316-A737A361F859}" type="datetime1">
              <a:rPr lang="en-GB" smtClean="0"/>
              <a:t>17/01/2025</a:t>
            </a:fld>
            <a:endParaRPr lang="en-US" dirty="0"/>
          </a:p>
        </p:txBody>
      </p:sp>
      <p:sp>
        <p:nvSpPr>
          <p:cNvPr id="8" name="Footer Placeholder 7">
            <a:extLst>
              <a:ext uri="{FF2B5EF4-FFF2-40B4-BE49-F238E27FC236}">
                <a16:creationId xmlns:a16="http://schemas.microsoft.com/office/drawing/2014/main" id="{D1392A97-07D9-5E5C-2A31-3B7D764CE1B8}"/>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4E626143-8FEE-0ABD-25C7-C34AF6568B83}"/>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14070731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EFE-D86C-B076-D4D1-FAD1883E0813}"/>
              </a:ext>
            </a:extLst>
          </p:cNvPr>
          <p:cNvSpPr>
            <a:spLocks noGrp="1"/>
          </p:cNvSpPr>
          <p:nvPr>
            <p:ph type="title"/>
          </p:nvPr>
        </p:nvSpPr>
        <p:spPr>
          <a:xfrm>
            <a:off x="308387" y="757766"/>
            <a:ext cx="7240293" cy="3547534"/>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C23F3B23-C631-4B62-3211-30222ABE1C33}"/>
              </a:ext>
            </a:extLst>
          </p:cNvPr>
          <p:cNvSpPr>
            <a:spLocks noGrp="1"/>
          </p:cNvSpPr>
          <p:nvPr>
            <p:ph type="dt" sz="half" idx="10"/>
          </p:nvPr>
        </p:nvSpPr>
        <p:spPr/>
        <p:txBody>
          <a:bodyPr/>
          <a:lstStyle/>
          <a:p>
            <a:fld id="{B8BE0075-4F3B-4C44-BA94-90251D03AA93}" type="datetime1">
              <a:rPr lang="en-GB" smtClean="0"/>
              <a:t>17/01/2025</a:t>
            </a:fld>
            <a:endParaRPr lang="en-US" dirty="0"/>
          </a:p>
        </p:txBody>
      </p:sp>
      <p:sp>
        <p:nvSpPr>
          <p:cNvPr id="4" name="Footer Placeholder 3">
            <a:extLst>
              <a:ext uri="{FF2B5EF4-FFF2-40B4-BE49-F238E27FC236}">
                <a16:creationId xmlns:a16="http://schemas.microsoft.com/office/drawing/2014/main" id="{7789A1FB-EA0D-F6A3-A4EB-001AA082AAFF}"/>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D671B7-A902-587D-89D0-ECFB738FD702}"/>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2482739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A27D49-E5B4-0E67-FCFC-62A04E705682}"/>
              </a:ext>
            </a:extLst>
          </p:cNvPr>
          <p:cNvSpPr>
            <a:spLocks noGrp="1"/>
          </p:cNvSpPr>
          <p:nvPr>
            <p:ph type="dt" sz="half" idx="10"/>
          </p:nvPr>
        </p:nvSpPr>
        <p:spPr/>
        <p:txBody>
          <a:bodyPr/>
          <a:lstStyle/>
          <a:p>
            <a:fld id="{A4F97482-71CF-AF48-B2DB-6F3FA6261851}" type="datetime1">
              <a:rPr lang="en-GB" smtClean="0"/>
              <a:t>17/01/2025</a:t>
            </a:fld>
            <a:endParaRPr lang="en-US" dirty="0"/>
          </a:p>
        </p:txBody>
      </p:sp>
      <p:sp>
        <p:nvSpPr>
          <p:cNvPr id="3" name="Footer Placeholder 2">
            <a:extLst>
              <a:ext uri="{FF2B5EF4-FFF2-40B4-BE49-F238E27FC236}">
                <a16:creationId xmlns:a16="http://schemas.microsoft.com/office/drawing/2014/main" id="{6B0E4B02-DD32-C63F-6FEE-BC36E2EFD012}"/>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CF25FA8B-18F7-7DDC-74E0-B1C7139E7B05}"/>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3171257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2D42A-8FC3-F6BE-4CF7-1490DE4FD462}"/>
              </a:ext>
            </a:extLst>
          </p:cNvPr>
          <p:cNvSpPr>
            <a:spLocks noGrp="1"/>
          </p:cNvSpPr>
          <p:nvPr>
            <p:ph type="title"/>
          </p:nvPr>
        </p:nvSpPr>
        <p:spPr>
          <a:xfrm>
            <a:off x="317395" y="766636"/>
            <a:ext cx="3951745" cy="1510628"/>
          </a:xfrm>
        </p:spPr>
        <p:txBody>
          <a:bodyPr anchor="t"/>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CAA2BAA-1CCB-696D-D506-5E1747080119}"/>
              </a:ext>
            </a:extLst>
          </p:cNvPr>
          <p:cNvSpPr>
            <a:spLocks noGrp="1"/>
          </p:cNvSpPr>
          <p:nvPr>
            <p:ph idx="1"/>
          </p:nvPr>
        </p:nvSpPr>
        <p:spPr>
          <a:xfrm>
            <a:off x="5105400" y="702452"/>
            <a:ext cx="6249988" cy="531734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0B3C3E7-B970-EF6C-A6D3-6CB81C948775}"/>
              </a:ext>
            </a:extLst>
          </p:cNvPr>
          <p:cNvSpPr>
            <a:spLocks noGrp="1"/>
          </p:cNvSpPr>
          <p:nvPr>
            <p:ph type="body" sz="half" idx="2"/>
          </p:nvPr>
        </p:nvSpPr>
        <p:spPr>
          <a:xfrm>
            <a:off x="323953" y="2277264"/>
            <a:ext cx="3752747" cy="374253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F32464-D130-7DA0-050D-B444566B1A2F}"/>
              </a:ext>
            </a:extLst>
          </p:cNvPr>
          <p:cNvSpPr>
            <a:spLocks noGrp="1"/>
          </p:cNvSpPr>
          <p:nvPr>
            <p:ph type="dt" sz="half" idx="10"/>
          </p:nvPr>
        </p:nvSpPr>
        <p:spPr/>
        <p:txBody>
          <a:bodyPr/>
          <a:lstStyle/>
          <a:p>
            <a:fld id="{8C535C53-6BBB-044C-B58B-09931370A4B0}" type="datetime1">
              <a:rPr lang="en-GB" smtClean="0"/>
              <a:t>17/01/2025</a:t>
            </a:fld>
            <a:endParaRPr lang="en-US" dirty="0"/>
          </a:p>
        </p:txBody>
      </p:sp>
      <p:sp>
        <p:nvSpPr>
          <p:cNvPr id="6" name="Footer Placeholder 5">
            <a:extLst>
              <a:ext uri="{FF2B5EF4-FFF2-40B4-BE49-F238E27FC236}">
                <a16:creationId xmlns:a16="http://schemas.microsoft.com/office/drawing/2014/main" id="{3FC2B3B4-209E-187A-6F86-2F2EAD9F747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036A2A86-6CB1-F027-66AC-8EBFA9D0647A}"/>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4132536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8F49-A418-C21F-25DC-E4C2E1716387}"/>
              </a:ext>
            </a:extLst>
          </p:cNvPr>
          <p:cNvSpPr>
            <a:spLocks noGrp="1"/>
          </p:cNvSpPr>
          <p:nvPr>
            <p:ph type="title"/>
          </p:nvPr>
        </p:nvSpPr>
        <p:spPr>
          <a:xfrm>
            <a:off x="318972" y="765850"/>
            <a:ext cx="3995693" cy="1774778"/>
          </a:xfrm>
        </p:spPr>
        <p:txBody>
          <a:bodyPr anchor="t"/>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378CDE2-0C1B-D3BE-F399-98D983EF4534}"/>
              </a:ext>
            </a:extLst>
          </p:cNvPr>
          <p:cNvSpPr>
            <a:spLocks noGrp="1"/>
          </p:cNvSpPr>
          <p:nvPr>
            <p:ph type="pic" idx="1"/>
          </p:nvPr>
        </p:nvSpPr>
        <p:spPr>
          <a:xfrm>
            <a:off x="5105400" y="838200"/>
            <a:ext cx="6249988"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38786322-CA2D-A634-C10E-4F22BCE48B7F}"/>
              </a:ext>
            </a:extLst>
          </p:cNvPr>
          <p:cNvSpPr>
            <a:spLocks noGrp="1"/>
          </p:cNvSpPr>
          <p:nvPr>
            <p:ph type="body" sz="half" idx="2"/>
          </p:nvPr>
        </p:nvSpPr>
        <p:spPr>
          <a:xfrm>
            <a:off x="340137" y="2552699"/>
            <a:ext cx="3736563" cy="3467099"/>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AD0DD6-F55F-4437-DEC5-FA6028509A2D}"/>
              </a:ext>
            </a:extLst>
          </p:cNvPr>
          <p:cNvSpPr>
            <a:spLocks noGrp="1"/>
          </p:cNvSpPr>
          <p:nvPr>
            <p:ph type="dt" sz="half" idx="10"/>
          </p:nvPr>
        </p:nvSpPr>
        <p:spPr>
          <a:xfrm>
            <a:off x="340137" y="63202"/>
            <a:ext cx="2743200" cy="318221"/>
          </a:xfrm>
        </p:spPr>
        <p:txBody>
          <a:bodyPr/>
          <a:lstStyle/>
          <a:p>
            <a:fld id="{CEDB1C9D-8A19-2347-B9D6-F0A5EFABD70D}" type="datetime1">
              <a:rPr lang="en-GB" smtClean="0"/>
              <a:t>17/01/2025</a:t>
            </a:fld>
            <a:endParaRPr lang="en-US" dirty="0"/>
          </a:p>
        </p:txBody>
      </p:sp>
      <p:sp>
        <p:nvSpPr>
          <p:cNvPr id="6" name="Footer Placeholder 5">
            <a:extLst>
              <a:ext uri="{FF2B5EF4-FFF2-40B4-BE49-F238E27FC236}">
                <a16:creationId xmlns:a16="http://schemas.microsoft.com/office/drawing/2014/main" id="{595B46D7-EE7C-E399-6A6B-18237228F6B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F211B808-3207-D755-3B0B-E1D8814B2FA1}"/>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4138759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CDEBC-9F49-FA9D-D13C-DB380A6281E2}"/>
              </a:ext>
            </a:extLst>
          </p:cNvPr>
          <p:cNvSpPr>
            <a:spLocks noGrp="1"/>
          </p:cNvSpPr>
          <p:nvPr>
            <p:ph type="title"/>
          </p:nvPr>
        </p:nvSpPr>
        <p:spPr>
          <a:xfrm>
            <a:off x="308387" y="757451"/>
            <a:ext cx="10875953" cy="1214650"/>
          </a:xfrm>
        </p:spPr>
        <p:txBody>
          <a:bodyPr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00CB13-23E6-D711-450C-A85A0CB99576}"/>
              </a:ext>
            </a:extLst>
          </p:cNvPr>
          <p:cNvSpPr>
            <a:spLocks noGrp="1"/>
          </p:cNvSpPr>
          <p:nvPr>
            <p:ph type="body" orient="vert" idx="1"/>
          </p:nvPr>
        </p:nvSpPr>
        <p:spPr>
          <a:xfrm>
            <a:off x="335467" y="1972101"/>
            <a:ext cx="10848873" cy="40476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089BB7B-5C14-76DB-FEA8-3DBC09A96516}"/>
              </a:ext>
            </a:extLst>
          </p:cNvPr>
          <p:cNvSpPr>
            <a:spLocks noGrp="1"/>
          </p:cNvSpPr>
          <p:nvPr>
            <p:ph type="dt" sz="half" idx="10"/>
          </p:nvPr>
        </p:nvSpPr>
        <p:spPr/>
        <p:txBody>
          <a:bodyPr/>
          <a:lstStyle/>
          <a:p>
            <a:fld id="{E9F2EC41-950F-5846-93D8-78F41986F9B8}" type="datetime1">
              <a:rPr lang="en-GB" smtClean="0"/>
              <a:t>17/01/2025</a:t>
            </a:fld>
            <a:endParaRPr lang="en-US" dirty="0"/>
          </a:p>
        </p:txBody>
      </p:sp>
      <p:sp>
        <p:nvSpPr>
          <p:cNvPr id="5" name="Footer Placeholder 4">
            <a:extLst>
              <a:ext uri="{FF2B5EF4-FFF2-40B4-BE49-F238E27FC236}">
                <a16:creationId xmlns:a16="http://schemas.microsoft.com/office/drawing/2014/main" id="{48BC13CC-29B3-9FDC-C746-D5D65CC2A5D3}"/>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AB52A12-895F-E9BE-5289-4E0411BD3F4B}"/>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1290528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A17614-2270-537D-8B09-6CB65016AD8F}"/>
              </a:ext>
            </a:extLst>
          </p:cNvPr>
          <p:cNvSpPr>
            <a:spLocks noGrp="1"/>
          </p:cNvSpPr>
          <p:nvPr>
            <p:ph type="title" orient="vert"/>
          </p:nvPr>
        </p:nvSpPr>
        <p:spPr>
          <a:xfrm>
            <a:off x="9359496" y="755981"/>
            <a:ext cx="2277552" cy="5338369"/>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0BC98B5-885C-CBB1-A858-76F65F7D28BD}"/>
              </a:ext>
            </a:extLst>
          </p:cNvPr>
          <p:cNvSpPr>
            <a:spLocks noGrp="1"/>
          </p:cNvSpPr>
          <p:nvPr>
            <p:ph type="body" orient="vert" idx="1"/>
          </p:nvPr>
        </p:nvSpPr>
        <p:spPr>
          <a:xfrm>
            <a:off x="838199" y="755981"/>
            <a:ext cx="8230086" cy="5338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CE5DAFE-6A83-FB7D-72DF-232EFE20424E}"/>
              </a:ext>
            </a:extLst>
          </p:cNvPr>
          <p:cNvSpPr>
            <a:spLocks noGrp="1"/>
          </p:cNvSpPr>
          <p:nvPr>
            <p:ph type="dt" sz="half" idx="10"/>
          </p:nvPr>
        </p:nvSpPr>
        <p:spPr/>
        <p:txBody>
          <a:bodyPr/>
          <a:lstStyle/>
          <a:p>
            <a:fld id="{FFC72232-E453-CC45-B36A-690D5B5C4DF4}" type="datetime1">
              <a:rPr lang="en-GB" smtClean="0"/>
              <a:t>17/01/2025</a:t>
            </a:fld>
            <a:endParaRPr lang="en-US" dirty="0"/>
          </a:p>
        </p:txBody>
      </p:sp>
      <p:sp>
        <p:nvSpPr>
          <p:cNvPr id="5" name="Footer Placeholder 4">
            <a:extLst>
              <a:ext uri="{FF2B5EF4-FFF2-40B4-BE49-F238E27FC236}">
                <a16:creationId xmlns:a16="http://schemas.microsoft.com/office/drawing/2014/main" id="{43B41CCF-A3CD-506E-3AAE-CAEFA8C1BB12}"/>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7420DD9D-25C2-0EDF-A6F4-71946D57B3CD}"/>
              </a:ext>
            </a:extLst>
          </p:cNvPr>
          <p:cNvSpPr>
            <a:spLocks noGrp="1"/>
          </p:cNvSpPr>
          <p:nvPr>
            <p:ph type="sldNum" sz="quarter" idx="12"/>
          </p:nvPr>
        </p:nvSpPr>
        <p:spPr/>
        <p:txBody>
          <a:bodyPr/>
          <a:lstStyle/>
          <a:p>
            <a:fld id="{6E91CC32-6A6B-4E2E-BBA1-6864F305DA26}" type="slidenum">
              <a:rPr lang="en-US" smtClean="0"/>
              <a:t>‹#›</a:t>
            </a:fld>
            <a:endParaRPr lang="en-US" dirty="0"/>
          </a:p>
        </p:txBody>
      </p:sp>
    </p:spTree>
    <p:extLst>
      <p:ext uri="{BB962C8B-B14F-4D97-AF65-F5344CB8AC3E}">
        <p14:creationId xmlns:p14="http://schemas.microsoft.com/office/powerpoint/2010/main" val="3673721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FF45E2-9197-4E34-029A-725ADAC0C752}"/>
              </a:ext>
            </a:extLst>
          </p:cNvPr>
          <p:cNvSpPr>
            <a:spLocks noGrp="1"/>
          </p:cNvSpPr>
          <p:nvPr>
            <p:ph type="title"/>
          </p:nvPr>
        </p:nvSpPr>
        <p:spPr>
          <a:xfrm>
            <a:off x="308387" y="620202"/>
            <a:ext cx="9956747" cy="143878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8CC19E-63FE-1D76-2550-01FD9A6D9A95}"/>
              </a:ext>
            </a:extLst>
          </p:cNvPr>
          <p:cNvSpPr>
            <a:spLocks noGrp="1"/>
          </p:cNvSpPr>
          <p:nvPr>
            <p:ph type="body" idx="1"/>
          </p:nvPr>
        </p:nvSpPr>
        <p:spPr>
          <a:xfrm>
            <a:off x="335467" y="2306781"/>
            <a:ext cx="9956747" cy="38701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DFA067-55BA-33CD-E6F2-B24B2D5DE896}"/>
              </a:ext>
            </a:extLst>
          </p:cNvPr>
          <p:cNvSpPr>
            <a:spLocks noGrp="1"/>
          </p:cNvSpPr>
          <p:nvPr>
            <p:ph type="dt" sz="half" idx="2"/>
          </p:nvPr>
        </p:nvSpPr>
        <p:spPr>
          <a:xfrm>
            <a:off x="340137" y="63202"/>
            <a:ext cx="2743200" cy="318221"/>
          </a:xfrm>
          <a:prstGeom prst="rect">
            <a:avLst/>
          </a:prstGeom>
        </p:spPr>
        <p:txBody>
          <a:bodyPr vert="horz" lIns="91440" tIns="45720" rIns="91440" bIns="45720" rtlCol="0" anchor="ctr"/>
          <a:lstStyle>
            <a:lvl1pPr algn="l">
              <a:defRPr sz="800">
                <a:solidFill>
                  <a:schemeClr val="tx1"/>
                </a:solidFill>
              </a:defRPr>
            </a:lvl1pPr>
          </a:lstStyle>
          <a:p>
            <a:fld id="{AF98AC62-CF87-F545-A384-489A23749B65}" type="datetime1">
              <a:rPr lang="en-GB" smtClean="0"/>
              <a:t>17/01/2025</a:t>
            </a:fld>
            <a:endParaRPr lang="en-US" dirty="0"/>
          </a:p>
        </p:txBody>
      </p:sp>
      <p:sp>
        <p:nvSpPr>
          <p:cNvPr id="5" name="Footer Placeholder 4">
            <a:extLst>
              <a:ext uri="{FF2B5EF4-FFF2-40B4-BE49-F238E27FC236}">
                <a16:creationId xmlns:a16="http://schemas.microsoft.com/office/drawing/2014/main" id="{C965EAE2-7EF5-FFAA-CD74-AA63C671197D}"/>
              </a:ext>
            </a:extLst>
          </p:cNvPr>
          <p:cNvSpPr>
            <a:spLocks noGrp="1"/>
          </p:cNvSpPr>
          <p:nvPr>
            <p:ph type="ftr" sz="quarter" idx="3"/>
          </p:nvPr>
        </p:nvSpPr>
        <p:spPr>
          <a:xfrm>
            <a:off x="7344016" y="6424761"/>
            <a:ext cx="4059936" cy="365125"/>
          </a:xfrm>
          <a:prstGeom prst="rect">
            <a:avLst/>
          </a:prstGeom>
        </p:spPr>
        <p:txBody>
          <a:bodyPr vert="horz" lIns="91440" tIns="45720" rIns="91440" bIns="45720" rtlCol="0" anchor="ctr"/>
          <a:lstStyle>
            <a:lvl1pPr algn="r">
              <a:defRPr sz="800" b="0" cap="all" spc="0" baseline="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D109DC1A-2539-3AE9-11EA-B87D22E62CDB}"/>
              </a:ext>
            </a:extLst>
          </p:cNvPr>
          <p:cNvSpPr>
            <a:spLocks noGrp="1"/>
          </p:cNvSpPr>
          <p:nvPr>
            <p:ph type="sldNum" sz="quarter" idx="4"/>
          </p:nvPr>
        </p:nvSpPr>
        <p:spPr>
          <a:xfrm>
            <a:off x="11403951" y="6425816"/>
            <a:ext cx="429768" cy="365125"/>
          </a:xfrm>
          <a:prstGeom prst="rect">
            <a:avLst/>
          </a:prstGeom>
        </p:spPr>
        <p:txBody>
          <a:bodyPr vert="horz" lIns="91440" tIns="45720" rIns="91440" bIns="45720" rtlCol="0" anchor="ctr"/>
          <a:lstStyle>
            <a:lvl1pPr algn="r">
              <a:defRPr sz="800">
                <a:solidFill>
                  <a:schemeClr val="tx1"/>
                </a:solidFill>
              </a:defRPr>
            </a:lvl1pPr>
          </a:lstStyle>
          <a:p>
            <a:fld id="{6E91CC32-6A6B-4E2E-BBA1-6864F305DA26}" type="slidenum">
              <a:rPr lang="en-US" smtClean="0"/>
              <a:t>‹#›</a:t>
            </a:fld>
            <a:endParaRPr lang="en-US" dirty="0"/>
          </a:p>
        </p:txBody>
      </p:sp>
    </p:spTree>
    <p:extLst>
      <p:ext uri="{BB962C8B-B14F-4D97-AF65-F5344CB8AC3E}">
        <p14:creationId xmlns:p14="http://schemas.microsoft.com/office/powerpoint/2010/main" val="3301525652"/>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24" r:id="rId6"/>
    <p:sldLayoutId id="2147483719" r:id="rId7"/>
    <p:sldLayoutId id="2147483720" r:id="rId8"/>
    <p:sldLayoutId id="2147483721" r:id="rId9"/>
    <p:sldLayoutId id="2147483723" r:id="rId10"/>
    <p:sldLayoutId id="2147483722" r:id="rId11"/>
  </p:sldLayoutIdLst>
  <p:hf sldNum="0" hdr="0" ftr="0" dt="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Neue Haas Grotesk Text Pro" panose="020B05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68680" indent="-228600" algn="l" defTabSz="914400" rtl="0" eaLnBrk="1" latinLnBrk="0" hangingPunct="1">
        <a:lnSpc>
          <a:spcPct val="120000"/>
        </a:lnSpc>
        <a:spcBef>
          <a:spcPts val="500"/>
        </a:spcBef>
        <a:buFont typeface="Neue Haas Grotesk Text Pro" panose="020B0504020202020204" pitchFamily="34" charset="0"/>
        <a:buChar char="+"/>
        <a:defRPr sz="1200" kern="1200">
          <a:solidFill>
            <a:schemeClr val="tx1"/>
          </a:solidFill>
          <a:latin typeface="+mn-lt"/>
          <a:ea typeface="+mn-ea"/>
          <a:cs typeface="+mn-cs"/>
        </a:defRPr>
      </a:lvl4pPr>
      <a:lvl5pPr marL="109728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24060E5-BA89-DD1D-4406-2DD9FDF7F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6E8B5A0-7A86-2DDF-9B9C-3856F4B66711}"/>
              </a:ext>
            </a:extLst>
          </p:cNvPr>
          <p:cNvSpPr>
            <a:spLocks noGrp="1"/>
          </p:cNvSpPr>
          <p:nvPr>
            <p:ph type="ctrTitle"/>
          </p:nvPr>
        </p:nvSpPr>
        <p:spPr>
          <a:xfrm>
            <a:off x="308388" y="5331673"/>
            <a:ext cx="6816312" cy="1337079"/>
          </a:xfrm>
        </p:spPr>
        <p:txBody>
          <a:bodyPr anchor="ctr">
            <a:normAutofit/>
          </a:bodyPr>
          <a:lstStyle/>
          <a:p>
            <a:r>
              <a:rPr lang="en-US" sz="4000" dirty="0"/>
              <a:t>Laurie Simpson. </a:t>
            </a:r>
          </a:p>
        </p:txBody>
      </p:sp>
      <p:sp>
        <p:nvSpPr>
          <p:cNvPr id="3" name="Subtitle 2">
            <a:extLst>
              <a:ext uri="{FF2B5EF4-FFF2-40B4-BE49-F238E27FC236}">
                <a16:creationId xmlns:a16="http://schemas.microsoft.com/office/drawing/2014/main" id="{38EA2A9F-14A8-22A0-A7D4-6429B95EF2A1}"/>
              </a:ext>
            </a:extLst>
          </p:cNvPr>
          <p:cNvSpPr>
            <a:spLocks noGrp="1"/>
          </p:cNvSpPr>
          <p:nvPr>
            <p:ph type="subTitle" idx="1"/>
          </p:nvPr>
        </p:nvSpPr>
        <p:spPr>
          <a:xfrm>
            <a:off x="8115298" y="5482186"/>
            <a:ext cx="3548892" cy="1064301"/>
          </a:xfrm>
        </p:spPr>
        <p:txBody>
          <a:bodyPr anchor="ctr">
            <a:normAutofit/>
          </a:bodyPr>
          <a:lstStyle/>
          <a:p>
            <a:r>
              <a:rPr lang="en-US" sz="1800" dirty="0"/>
              <a:t>2419802 </a:t>
            </a:r>
          </a:p>
        </p:txBody>
      </p:sp>
      <p:pic>
        <p:nvPicPr>
          <p:cNvPr id="14" name="Picture 13" descr="A marble with brown and aqua colours">
            <a:extLst>
              <a:ext uri="{FF2B5EF4-FFF2-40B4-BE49-F238E27FC236}">
                <a16:creationId xmlns:a16="http://schemas.microsoft.com/office/drawing/2014/main" id="{18703834-AF17-FFBF-4A26-368C9DE1627E}"/>
              </a:ext>
            </a:extLst>
          </p:cNvPr>
          <p:cNvPicPr>
            <a:picLocks noChangeAspect="1"/>
          </p:cNvPicPr>
          <p:nvPr/>
        </p:nvPicPr>
        <p:blipFill>
          <a:blip r:embed="rId2"/>
          <a:srcRect t="14395" b="26186"/>
          <a:stretch/>
        </p:blipFill>
        <p:spPr>
          <a:xfrm>
            <a:off x="21" y="340246"/>
            <a:ext cx="12191979" cy="5143490"/>
          </a:xfrm>
          <a:custGeom>
            <a:avLst/>
            <a:gdLst/>
            <a:ahLst/>
            <a:cxnLst/>
            <a:rect l="l" t="t" r="r" b="b"/>
            <a:pathLst>
              <a:path w="12191999" h="5143500">
                <a:moveTo>
                  <a:pt x="0" y="0"/>
                </a:moveTo>
                <a:lnTo>
                  <a:pt x="12191999" y="0"/>
                </a:lnTo>
                <a:lnTo>
                  <a:pt x="12191999" y="4503161"/>
                </a:lnTo>
                <a:lnTo>
                  <a:pt x="12178990" y="4632203"/>
                </a:lnTo>
                <a:cubicBezTo>
                  <a:pt x="12119280" y="4924000"/>
                  <a:pt x="11861099" y="5143500"/>
                  <a:pt x="11551650" y="5143500"/>
                </a:cubicBezTo>
                <a:lnTo>
                  <a:pt x="640350" y="5143500"/>
                </a:lnTo>
                <a:cubicBezTo>
                  <a:pt x="286694" y="5143500"/>
                  <a:pt x="0" y="4856806"/>
                  <a:pt x="0" y="4503150"/>
                </a:cubicBezTo>
                <a:close/>
              </a:path>
            </a:pathLst>
          </a:custGeom>
        </p:spPr>
      </p:pic>
      <p:sp>
        <p:nvSpPr>
          <p:cNvPr id="4" name="TextBox 3">
            <a:extLst>
              <a:ext uri="{FF2B5EF4-FFF2-40B4-BE49-F238E27FC236}">
                <a16:creationId xmlns:a16="http://schemas.microsoft.com/office/drawing/2014/main" id="{D9A6E886-8E5D-C21E-EA91-BEAA8063B9D1}"/>
              </a:ext>
            </a:extLst>
          </p:cNvPr>
          <p:cNvSpPr txBox="1"/>
          <p:nvPr/>
        </p:nvSpPr>
        <p:spPr>
          <a:xfrm>
            <a:off x="0" y="340246"/>
            <a:ext cx="12191979" cy="1077218"/>
          </a:xfrm>
          <a:prstGeom prst="rect">
            <a:avLst/>
          </a:prstGeom>
          <a:noFill/>
        </p:spPr>
        <p:txBody>
          <a:bodyPr wrap="square" rtlCol="0">
            <a:spAutoFit/>
          </a:bodyPr>
          <a:lstStyle/>
          <a:p>
            <a:r>
              <a:rPr lang="en-US" sz="3200" dirty="0">
                <a:solidFill>
                  <a:schemeClr val="bg1"/>
                </a:solidFill>
              </a:rPr>
              <a:t>Two key contested issues in education in Wales or Uk since 1840.</a:t>
            </a:r>
            <a:endParaRPr lang="en-US" dirty="0"/>
          </a:p>
        </p:txBody>
      </p:sp>
    </p:spTree>
    <p:extLst>
      <p:ext uri="{BB962C8B-B14F-4D97-AF65-F5344CB8AC3E}">
        <p14:creationId xmlns:p14="http://schemas.microsoft.com/office/powerpoint/2010/main" val="1801346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D27C0D7-534E-7663-6D59-C34BF44DB9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B58AFC1D-8D9D-F3F4-C409-17B27BA86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3F9224-A9E0-B0F0-CBA8-DD82F2341B51}"/>
              </a:ext>
            </a:extLst>
          </p:cNvPr>
          <p:cNvSpPr>
            <a:spLocks noGrp="1"/>
          </p:cNvSpPr>
          <p:nvPr>
            <p:ph type="title"/>
          </p:nvPr>
        </p:nvSpPr>
        <p:spPr>
          <a:xfrm>
            <a:off x="310896" y="749809"/>
            <a:ext cx="3979093" cy="5269992"/>
          </a:xfrm>
        </p:spPr>
        <p:txBody>
          <a:bodyPr anchor="t">
            <a:normAutofit/>
          </a:bodyPr>
          <a:lstStyle/>
          <a:p>
            <a:r>
              <a:rPr lang="en-US" dirty="0"/>
              <a:t>The education act 1870: A game changer in education</a:t>
            </a:r>
          </a:p>
        </p:txBody>
      </p:sp>
      <p:sp>
        <p:nvSpPr>
          <p:cNvPr id="12" name="Freeform: Shape 11">
            <a:extLst>
              <a:ext uri="{FF2B5EF4-FFF2-40B4-BE49-F238E27FC236}">
                <a16:creationId xmlns:a16="http://schemas.microsoft.com/office/drawing/2014/main" id="{B6791671-3F3C-C776-5E9D-71163E03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742" y="0"/>
            <a:ext cx="7074258" cy="6858000"/>
          </a:xfrm>
          <a:custGeom>
            <a:avLst/>
            <a:gdLst>
              <a:gd name="connsiteX0" fmla="*/ 677913 w 7074258"/>
              <a:gd name="connsiteY0" fmla="*/ 0 h 6858000"/>
              <a:gd name="connsiteX1" fmla="*/ 1656171 w 7074258"/>
              <a:gd name="connsiteY1" fmla="*/ 0 h 6858000"/>
              <a:gd name="connsiteX2" fmla="*/ 6096000 w 7074258"/>
              <a:gd name="connsiteY2" fmla="*/ 0 h 6858000"/>
              <a:gd name="connsiteX3" fmla="*/ 7074258 w 7074258"/>
              <a:gd name="connsiteY3" fmla="*/ 0 h 6858000"/>
              <a:gd name="connsiteX4" fmla="*/ 7074258 w 7074258"/>
              <a:gd name="connsiteY4" fmla="*/ 6858000 h 6858000"/>
              <a:gd name="connsiteX5" fmla="*/ 6096000 w 7074258"/>
              <a:gd name="connsiteY5" fmla="*/ 6858000 h 6858000"/>
              <a:gd name="connsiteX6" fmla="*/ 1656171 w 7074258"/>
              <a:gd name="connsiteY6" fmla="*/ 6858000 h 6858000"/>
              <a:gd name="connsiteX7" fmla="*/ 677913 w 7074258"/>
              <a:gd name="connsiteY7" fmla="*/ 6858000 h 6858000"/>
              <a:gd name="connsiteX8" fmla="*/ 0 w 7074258"/>
              <a:gd name="connsiteY8" fmla="*/ 6180087 h 6858000"/>
              <a:gd name="connsiteX9" fmla="*/ 0 w 7074258"/>
              <a:gd name="connsiteY9" fmla="*/ 677913 h 6858000"/>
              <a:gd name="connsiteX10" fmla="*/ 677913 w 7074258"/>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74258" h="6858000">
                <a:moveTo>
                  <a:pt x="677913" y="0"/>
                </a:moveTo>
                <a:lnTo>
                  <a:pt x="1656171" y="0"/>
                </a:lnTo>
                <a:lnTo>
                  <a:pt x="6096000" y="0"/>
                </a:lnTo>
                <a:lnTo>
                  <a:pt x="7074258" y="0"/>
                </a:lnTo>
                <a:lnTo>
                  <a:pt x="7074258" y="6858000"/>
                </a:lnTo>
                <a:lnTo>
                  <a:pt x="6096000" y="6858000"/>
                </a:lnTo>
                <a:lnTo>
                  <a:pt x="1656171" y="6858000"/>
                </a:lnTo>
                <a:lnTo>
                  <a:pt x="677913" y="6858000"/>
                </a:lnTo>
                <a:cubicBezTo>
                  <a:pt x="303512" y="6858000"/>
                  <a:pt x="0" y="6554488"/>
                  <a:pt x="0" y="6180087"/>
                </a:cubicBezTo>
                <a:lnTo>
                  <a:pt x="0" y="677913"/>
                </a:lnTo>
                <a:cubicBezTo>
                  <a:pt x="0" y="303512"/>
                  <a:pt x="303512" y="0"/>
                  <a:pt x="67791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9F32C16-2D9C-F16B-2684-92CB33D33637}"/>
              </a:ext>
            </a:extLst>
          </p:cNvPr>
          <p:cNvSpPr>
            <a:spLocks noGrp="1"/>
          </p:cNvSpPr>
          <p:nvPr>
            <p:ph idx="1"/>
          </p:nvPr>
        </p:nvSpPr>
        <p:spPr>
          <a:xfrm>
            <a:off x="5964964" y="709672"/>
            <a:ext cx="5275247" cy="5393255"/>
          </a:xfrm>
        </p:spPr>
        <p:txBody>
          <a:bodyPr anchor="t">
            <a:normAutofit/>
          </a:bodyPr>
          <a:lstStyle/>
          <a:p>
            <a:r>
              <a:rPr lang="en-GB"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t>The Education Act 1870, often called the Forster Act (which is named after its creator William Forster), was the first major step towards creating a national education system in Britain. Before this, schooling was patchy, inconsistent, and mostly reliant on churches or charities. The act tackled the gaps in education, making sure children in England and Wales had more opportunities to go to school. In Wales, though, the act stirred up cultural and sematic  tensions, especially because of the ongoing battle over the Welsh language and religion. </a:t>
            </a:r>
          </a:p>
          <a:p>
            <a:endParaRPr lang="en-US">
              <a:solidFill>
                <a:schemeClr val="bg1"/>
              </a:solidFill>
            </a:endParaRPr>
          </a:p>
        </p:txBody>
      </p:sp>
    </p:spTree>
    <p:extLst>
      <p:ext uri="{BB962C8B-B14F-4D97-AF65-F5344CB8AC3E}">
        <p14:creationId xmlns:p14="http://schemas.microsoft.com/office/powerpoint/2010/main" val="1615815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8CA9E9D-6A76-A56D-C4DE-0910EA8725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FB7E5ED-F72A-DBA0-549D-BABA6DAC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406604"/>
          </a:xfrm>
          <a:custGeom>
            <a:avLst/>
            <a:gdLst>
              <a:gd name="connsiteX0" fmla="*/ 0 w 12192000"/>
              <a:gd name="connsiteY0" fmla="*/ 0 h 6858000"/>
              <a:gd name="connsiteX1" fmla="*/ 12192000 w 12192000"/>
              <a:gd name="connsiteY1" fmla="*/ 0 h 6858000"/>
              <a:gd name="connsiteX2" fmla="*/ 12192000 w 12192000"/>
              <a:gd name="connsiteY2" fmla="*/ 2406593 h 6858000"/>
              <a:gd name="connsiteX3" fmla="*/ 12178573 w 12192000"/>
              <a:gd name="connsiteY3" fmla="*/ 2273403 h 6858000"/>
              <a:gd name="connsiteX4" fmla="*/ 11531070 w 12192000"/>
              <a:gd name="connsiteY4" fmla="*/ 1745673 h 6858000"/>
              <a:gd name="connsiteX5" fmla="*/ 660932 w 12192000"/>
              <a:gd name="connsiteY5" fmla="*/ 1745673 h 6858000"/>
              <a:gd name="connsiteX6" fmla="*/ 1 w 12192000"/>
              <a:gd name="connsiteY6" fmla="*/ 2406604 h 6858000"/>
              <a:gd name="connsiteX7" fmla="*/ 1 w 12192000"/>
              <a:gd name="connsiteY7" fmla="*/ 6858000 h 6858000"/>
              <a:gd name="connsiteX8" fmla="*/ 0 w 12192000"/>
              <a:gd name="connsiteY8" fmla="*/ 6858000 h 6858000"/>
              <a:gd name="connsiteX0" fmla="*/ 0 w 12192000"/>
              <a:gd name="connsiteY0" fmla="*/ 0 h 6858000"/>
              <a:gd name="connsiteX1" fmla="*/ 12192000 w 12192000"/>
              <a:gd name="connsiteY1" fmla="*/ 0 h 6858000"/>
              <a:gd name="connsiteX2" fmla="*/ 12192000 w 12192000"/>
              <a:gd name="connsiteY2" fmla="*/ 2406593 h 6858000"/>
              <a:gd name="connsiteX3" fmla="*/ 12178573 w 12192000"/>
              <a:gd name="connsiteY3" fmla="*/ 2273403 h 6858000"/>
              <a:gd name="connsiteX4" fmla="*/ 11531070 w 12192000"/>
              <a:gd name="connsiteY4" fmla="*/ 1745673 h 6858000"/>
              <a:gd name="connsiteX5" fmla="*/ 660932 w 12192000"/>
              <a:gd name="connsiteY5" fmla="*/ 1745673 h 6858000"/>
              <a:gd name="connsiteX6" fmla="*/ 1 w 12192000"/>
              <a:gd name="connsiteY6" fmla="*/ 2406604 h 6858000"/>
              <a:gd name="connsiteX7" fmla="*/ 1 w 12192000"/>
              <a:gd name="connsiteY7" fmla="*/ 6858000 h 6858000"/>
              <a:gd name="connsiteX8" fmla="*/ 0 w 12192000"/>
              <a:gd name="connsiteY8" fmla="*/ 0 h 6858000"/>
              <a:gd name="connsiteX0" fmla="*/ 0 w 12192000"/>
              <a:gd name="connsiteY0" fmla="*/ 0 h 2406604"/>
              <a:gd name="connsiteX1" fmla="*/ 12192000 w 12192000"/>
              <a:gd name="connsiteY1" fmla="*/ 0 h 2406604"/>
              <a:gd name="connsiteX2" fmla="*/ 12192000 w 12192000"/>
              <a:gd name="connsiteY2" fmla="*/ 2406593 h 2406604"/>
              <a:gd name="connsiteX3" fmla="*/ 12178573 w 12192000"/>
              <a:gd name="connsiteY3" fmla="*/ 2273403 h 2406604"/>
              <a:gd name="connsiteX4" fmla="*/ 11531070 w 12192000"/>
              <a:gd name="connsiteY4" fmla="*/ 1745673 h 2406604"/>
              <a:gd name="connsiteX5" fmla="*/ 660932 w 12192000"/>
              <a:gd name="connsiteY5" fmla="*/ 1745673 h 2406604"/>
              <a:gd name="connsiteX6" fmla="*/ 1 w 12192000"/>
              <a:gd name="connsiteY6" fmla="*/ 2406604 h 2406604"/>
              <a:gd name="connsiteX7" fmla="*/ 0 w 12192000"/>
              <a:gd name="connsiteY7" fmla="*/ 0 h 2406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2406604">
                <a:moveTo>
                  <a:pt x="0" y="0"/>
                </a:moveTo>
                <a:lnTo>
                  <a:pt x="12192000" y="0"/>
                </a:lnTo>
                <a:lnTo>
                  <a:pt x="12192000" y="2406593"/>
                </a:lnTo>
                <a:lnTo>
                  <a:pt x="12178573" y="2273403"/>
                </a:lnTo>
                <a:cubicBezTo>
                  <a:pt x="12116944" y="1972228"/>
                  <a:pt x="11850464" y="1745673"/>
                  <a:pt x="11531070" y="1745673"/>
                </a:cubicBezTo>
                <a:lnTo>
                  <a:pt x="660932" y="1745673"/>
                </a:lnTo>
                <a:cubicBezTo>
                  <a:pt x="295910" y="1745673"/>
                  <a:pt x="1" y="2041582"/>
                  <a:pt x="1" y="2406604"/>
                </a:cubicBezTo>
                <a:cubicBezTo>
                  <a:pt x="1" y="1604403"/>
                  <a:pt x="0" y="802201"/>
                  <a:pt x="0" y="0"/>
                </a:cubicBez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DA3EA9D-7473-5D54-CF29-A306B66CC2BE}"/>
              </a:ext>
            </a:extLst>
          </p:cNvPr>
          <p:cNvSpPr>
            <a:spLocks noGrp="1"/>
          </p:cNvSpPr>
          <p:nvPr>
            <p:ph type="title"/>
          </p:nvPr>
        </p:nvSpPr>
        <p:spPr>
          <a:xfrm>
            <a:off x="969817" y="264120"/>
            <a:ext cx="9971451" cy="1343007"/>
          </a:xfrm>
        </p:spPr>
        <p:txBody>
          <a:bodyPr anchor="ctr">
            <a:normAutofit/>
          </a:bodyPr>
          <a:lstStyle/>
          <a:p>
            <a:br>
              <a:rPr lang="en-GB"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br>
            <a:r>
              <a:rPr lang="en-GB"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 </a:t>
            </a:r>
            <a:br>
              <a:rPr lang="en-GB"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br>
            <a:r>
              <a:rPr lang="en-GB" sz="28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What led to the education act 1870?</a:t>
            </a:r>
            <a:endParaRPr lang="en-US" sz="2800" dirty="0">
              <a:solidFill>
                <a:schemeClr val="bg1"/>
              </a:solidFill>
            </a:endParaRPr>
          </a:p>
        </p:txBody>
      </p:sp>
      <p:graphicFrame>
        <p:nvGraphicFramePr>
          <p:cNvPr id="5" name="Content Placeholder 2">
            <a:extLst>
              <a:ext uri="{FF2B5EF4-FFF2-40B4-BE49-F238E27FC236}">
                <a16:creationId xmlns:a16="http://schemas.microsoft.com/office/drawing/2014/main" id="{1205EF45-4054-F578-73FA-E0A67DC74803}"/>
              </a:ext>
            </a:extLst>
          </p:cNvPr>
          <p:cNvGraphicFramePr>
            <a:graphicFrameLocks noGrp="1"/>
          </p:cNvGraphicFramePr>
          <p:nvPr>
            <p:ph idx="1"/>
            <p:extLst>
              <p:ext uri="{D42A27DB-BD31-4B8C-83A1-F6EECF244321}">
                <p14:modId xmlns:p14="http://schemas.microsoft.com/office/powerpoint/2010/main" val="2554921993"/>
              </p:ext>
            </p:extLst>
          </p:nvPr>
        </p:nvGraphicFramePr>
        <p:xfrm>
          <a:off x="1273853" y="2554014"/>
          <a:ext cx="9667415" cy="34116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7087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876D2B9-2E99-23C0-A25B-77784F231B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97AAE8-BC05-BA55-768D-0C81CF361706}"/>
              </a:ext>
            </a:extLst>
          </p:cNvPr>
          <p:cNvSpPr>
            <a:spLocks noGrp="1"/>
          </p:cNvSpPr>
          <p:nvPr>
            <p:ph type="title"/>
          </p:nvPr>
        </p:nvSpPr>
        <p:spPr>
          <a:xfrm>
            <a:off x="308388" y="753034"/>
            <a:ext cx="4025406" cy="1799665"/>
          </a:xfrm>
        </p:spPr>
        <p:txBody>
          <a:bodyPr anchor="t">
            <a:normAutofit/>
          </a:bodyPr>
          <a:lstStyle/>
          <a:p>
            <a:r>
              <a:rPr lang="en-US" dirty="0"/>
              <a:t>How did the act work?</a:t>
            </a:r>
          </a:p>
        </p:txBody>
      </p:sp>
      <p:sp>
        <p:nvSpPr>
          <p:cNvPr id="3" name="Content Placeholder 2">
            <a:extLst>
              <a:ext uri="{FF2B5EF4-FFF2-40B4-BE49-F238E27FC236}">
                <a16:creationId xmlns:a16="http://schemas.microsoft.com/office/drawing/2014/main" id="{AA4075D5-EDCF-7080-4332-5655923DB205}"/>
              </a:ext>
            </a:extLst>
          </p:cNvPr>
          <p:cNvSpPr>
            <a:spLocks noGrp="1"/>
          </p:cNvSpPr>
          <p:nvPr>
            <p:ph idx="1"/>
          </p:nvPr>
        </p:nvSpPr>
        <p:spPr>
          <a:xfrm>
            <a:off x="340619" y="2569464"/>
            <a:ext cx="3993175" cy="3555491"/>
          </a:xfrm>
        </p:spPr>
        <p:txBody>
          <a:bodyPr anchor="b">
            <a:normAutofit/>
          </a:bodyPr>
          <a:lstStyle/>
          <a:p>
            <a:pPr marL="0" indent="0">
              <a:lnSpc>
                <a:spcPct val="110000"/>
              </a:lnSpc>
              <a:buNone/>
            </a:pPr>
            <a:endParaRPr lang="en-GB" sz="6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10000"/>
              </a:lnSpc>
            </a:pPr>
            <a:r>
              <a:rPr lang="en-GB" sz="600" kern="100">
                <a:effectLst/>
                <a:latin typeface="Aptos" panose="020B0004020202020204" pitchFamily="34" charset="0"/>
                <a:ea typeface="Aptos" panose="020B0004020202020204" pitchFamily="34" charset="0"/>
                <a:cs typeface="Times New Roman" panose="02020603050405020304" pitchFamily="18" charset="0"/>
              </a:rPr>
              <a:t>The Education Act 1870 was groundbreaking because it brought in some key changes that laid the groundwork for the education system we know today such as:</a:t>
            </a:r>
          </a:p>
          <a:p>
            <a:pPr marL="0" indent="0">
              <a:lnSpc>
                <a:spcPct val="110000"/>
              </a:lnSpc>
              <a:buNone/>
            </a:pPr>
            <a:r>
              <a:rPr lang="en-GB" sz="600" kern="100">
                <a:effectLst/>
                <a:latin typeface="Aptos" panose="020B0004020202020204" pitchFamily="34" charset="0"/>
                <a:ea typeface="Aptos" panose="020B0004020202020204" pitchFamily="34" charset="0"/>
                <a:cs typeface="Times New Roman" panose="02020603050405020304" pitchFamily="18" charset="0"/>
              </a:rPr>
              <a:t>     School Boards</a:t>
            </a:r>
          </a:p>
          <a:p>
            <a:pPr>
              <a:lnSpc>
                <a:spcPct val="110000"/>
              </a:lnSpc>
            </a:pPr>
            <a:r>
              <a:rPr lang="en-GB" sz="600" kern="100">
                <a:effectLst/>
                <a:latin typeface="Aptos" panose="020B0004020202020204" pitchFamily="34" charset="0"/>
                <a:ea typeface="Aptos" panose="020B0004020202020204" pitchFamily="34" charset="0"/>
                <a:cs typeface="Times New Roman" panose="02020603050405020304" pitchFamily="18" charset="0"/>
              </a:rPr>
              <a:t>The act introduced school boards to manage education locally. If there weren’t enough school places in an area, the boards were responsible for building new schools. These were called “board schools” and were funded through local taxes (rates) and government grants.</a:t>
            </a:r>
          </a:p>
          <a:p>
            <a:pPr marL="0" indent="0">
              <a:lnSpc>
                <a:spcPct val="110000"/>
              </a:lnSpc>
              <a:buNone/>
            </a:pPr>
            <a:r>
              <a:rPr lang="en-GB" sz="600" kern="100">
                <a:effectLst/>
                <a:latin typeface="Aptos" panose="020B0004020202020204" pitchFamily="34" charset="0"/>
                <a:ea typeface="Aptos" panose="020B0004020202020204" pitchFamily="34" charset="0"/>
                <a:cs typeface="Times New Roman" panose="02020603050405020304" pitchFamily="18" charset="0"/>
              </a:rPr>
              <a:t>More School Places</a:t>
            </a:r>
          </a:p>
          <a:p>
            <a:pPr>
              <a:lnSpc>
                <a:spcPct val="110000"/>
              </a:lnSpc>
            </a:pPr>
            <a:r>
              <a:rPr lang="en-GB" sz="600" kern="100">
                <a:effectLst/>
                <a:latin typeface="Aptos" panose="020B0004020202020204" pitchFamily="34" charset="0"/>
                <a:ea typeface="Aptos" panose="020B0004020202020204" pitchFamily="34" charset="0"/>
                <a:cs typeface="Times New Roman" panose="02020603050405020304" pitchFamily="18" charset="0"/>
              </a:rPr>
              <a:t>The act aimed to fill the gaps left by church and charity schools. It didn’t get rid of these voluntary schools – they could carry on – but in areas where they weren’t meeting demand, the school boards stepped in to make sure every child had a place in school.</a:t>
            </a:r>
          </a:p>
          <a:p>
            <a:pPr marL="0" indent="0">
              <a:lnSpc>
                <a:spcPct val="110000"/>
              </a:lnSpc>
              <a:buNone/>
            </a:pPr>
            <a:r>
              <a:rPr lang="en-GB" sz="600" kern="100">
                <a:effectLst/>
                <a:latin typeface="Aptos" panose="020B0004020202020204" pitchFamily="34" charset="0"/>
                <a:ea typeface="Aptos" panose="020B0004020202020204" pitchFamily="34" charset="0"/>
                <a:cs typeface="Times New Roman" panose="02020603050405020304" pitchFamily="18" charset="0"/>
              </a:rPr>
              <a:t> Religious Instruction</a:t>
            </a:r>
          </a:p>
          <a:p>
            <a:pPr>
              <a:lnSpc>
                <a:spcPct val="110000"/>
              </a:lnSpc>
            </a:pPr>
            <a:r>
              <a:rPr lang="en-GB" sz="600" kern="100">
                <a:effectLst/>
                <a:latin typeface="Aptos" panose="020B0004020202020204" pitchFamily="34" charset="0"/>
                <a:ea typeface="Aptos" panose="020B0004020202020204" pitchFamily="34" charset="0"/>
                <a:cs typeface="Times New Roman" panose="02020603050405020304" pitchFamily="18" charset="0"/>
              </a:rPr>
              <a:t>Religion was a big deal in education at the time, but it was also a source of tension. Most schools were run by the Church of England, which didn’t sit well with Non religious people (especially in Wales, where No believe was strong). The act allowed board schools to include religious teaching, but there was a “conscience use” that let parents pull their kids out of it if they didn’t agree with it .</a:t>
            </a:r>
          </a:p>
          <a:p>
            <a:pPr marL="0" indent="0">
              <a:lnSpc>
                <a:spcPct val="110000"/>
              </a:lnSpc>
              <a:buNone/>
            </a:pPr>
            <a:r>
              <a:rPr lang="en-GB" sz="600" kern="100">
                <a:effectLst/>
                <a:latin typeface="Aptos" panose="020B0004020202020204" pitchFamily="34" charset="0"/>
                <a:ea typeface="Aptos" panose="020B0004020202020204" pitchFamily="34" charset="0"/>
                <a:cs typeface="Times New Roman" panose="02020603050405020304" pitchFamily="18" charset="0"/>
              </a:rPr>
              <a:t>     Education for All (Sort Of)</a:t>
            </a:r>
          </a:p>
          <a:p>
            <a:pPr>
              <a:lnSpc>
                <a:spcPct val="110000"/>
              </a:lnSpc>
            </a:pPr>
            <a:r>
              <a:rPr lang="en-GB" sz="600">
                <a:effectLst/>
                <a:latin typeface="Aptos" panose="020B0004020202020204" pitchFamily="34" charset="0"/>
                <a:ea typeface="Aptos" panose="020B0004020202020204" pitchFamily="34" charset="0"/>
                <a:cs typeface="Times New Roman" panose="02020603050405020304" pitchFamily="18" charset="0"/>
              </a:rPr>
              <a:t>The act didn’t make education free or compulsory – that would come later – but it did require local authorities to make sure school places were available for all children aged 5 to 13. Parents still had to pay school fees, which meant the poorest families often couldn’t afford to send their children to school regularly</a:t>
            </a:r>
            <a:r>
              <a:rPr lang="en-GB" sz="600">
                <a:effectLst/>
              </a:rPr>
              <a:t> </a:t>
            </a:r>
            <a:endParaRPr lang="en-US" sz="600"/>
          </a:p>
        </p:txBody>
      </p:sp>
      <p:pic>
        <p:nvPicPr>
          <p:cNvPr id="5" name="Picture 4" descr="A calculus formula">
            <a:extLst>
              <a:ext uri="{FF2B5EF4-FFF2-40B4-BE49-F238E27FC236}">
                <a16:creationId xmlns:a16="http://schemas.microsoft.com/office/drawing/2014/main" id="{0146C3EC-836E-5E93-68ED-B5CAF3CB8735}"/>
              </a:ext>
            </a:extLst>
          </p:cNvPr>
          <p:cNvPicPr>
            <a:picLocks noChangeAspect="1"/>
          </p:cNvPicPr>
          <p:nvPr/>
        </p:nvPicPr>
        <p:blipFill>
          <a:blip r:embed="rId2"/>
          <a:srcRect l="12470" r="18513" b="-2"/>
          <a:stretch/>
        </p:blipFill>
        <p:spPr>
          <a:xfrm>
            <a:off x="5105401" y="1"/>
            <a:ext cx="7090851" cy="6857999"/>
          </a:xfrm>
          <a:custGeom>
            <a:avLst/>
            <a:gdLst/>
            <a:ahLst/>
            <a:cxnLst/>
            <a:rect l="l" t="t" r="r" b="b"/>
            <a:pathLst>
              <a:path w="7090851" h="6874453">
                <a:moveTo>
                  <a:pt x="679539" y="0"/>
                </a:moveTo>
                <a:lnTo>
                  <a:pt x="7090851" y="0"/>
                </a:lnTo>
                <a:lnTo>
                  <a:pt x="7090851" y="6874453"/>
                </a:lnTo>
                <a:lnTo>
                  <a:pt x="679539" y="6874453"/>
                </a:lnTo>
                <a:cubicBezTo>
                  <a:pt x="304240" y="6874453"/>
                  <a:pt x="0" y="6570213"/>
                  <a:pt x="0" y="6194913"/>
                </a:cubicBezTo>
                <a:lnTo>
                  <a:pt x="0" y="679540"/>
                </a:lnTo>
                <a:cubicBezTo>
                  <a:pt x="0" y="304240"/>
                  <a:pt x="304240" y="0"/>
                  <a:pt x="679539" y="0"/>
                </a:cubicBezTo>
                <a:close/>
              </a:path>
            </a:pathLst>
          </a:custGeom>
        </p:spPr>
      </p:pic>
    </p:spTree>
    <p:extLst>
      <p:ext uri="{BB962C8B-B14F-4D97-AF65-F5344CB8AC3E}">
        <p14:creationId xmlns:p14="http://schemas.microsoft.com/office/powerpoint/2010/main" val="2537421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876D2B9-2E99-23C0-A25B-77784F231B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84D793-AFB5-E6E6-5E7A-1BBC22D65684}"/>
              </a:ext>
            </a:extLst>
          </p:cNvPr>
          <p:cNvSpPr>
            <a:spLocks noGrp="1"/>
          </p:cNvSpPr>
          <p:nvPr>
            <p:ph type="title"/>
          </p:nvPr>
        </p:nvSpPr>
        <p:spPr>
          <a:xfrm>
            <a:off x="308388" y="753034"/>
            <a:ext cx="4025406" cy="1799665"/>
          </a:xfrm>
        </p:spPr>
        <p:txBody>
          <a:bodyPr anchor="t">
            <a:normAutofit/>
          </a:bodyPr>
          <a:lstStyle/>
          <a:p>
            <a:r>
              <a:rPr lang="en-US" dirty="0"/>
              <a:t>How did it effect Wales?</a:t>
            </a:r>
          </a:p>
        </p:txBody>
      </p:sp>
      <p:sp>
        <p:nvSpPr>
          <p:cNvPr id="3" name="Content Placeholder 2">
            <a:extLst>
              <a:ext uri="{FF2B5EF4-FFF2-40B4-BE49-F238E27FC236}">
                <a16:creationId xmlns:a16="http://schemas.microsoft.com/office/drawing/2014/main" id="{941C3078-074D-2CDD-9EA0-94F5C25F1000}"/>
              </a:ext>
            </a:extLst>
          </p:cNvPr>
          <p:cNvSpPr>
            <a:spLocks noGrp="1"/>
          </p:cNvSpPr>
          <p:nvPr>
            <p:ph idx="1"/>
          </p:nvPr>
        </p:nvSpPr>
        <p:spPr>
          <a:xfrm>
            <a:off x="340619" y="2569464"/>
            <a:ext cx="3993175" cy="3555491"/>
          </a:xfrm>
        </p:spPr>
        <p:txBody>
          <a:bodyPr anchor="b">
            <a:normAutofit/>
          </a:bodyPr>
          <a:lstStyle/>
          <a:p>
            <a:pPr marL="0" indent="0">
              <a:lnSpc>
                <a:spcPct val="110000"/>
              </a:lnSpc>
              <a:buNone/>
            </a:pPr>
            <a:r>
              <a:rPr lang="en-GB" sz="700" kern="100">
                <a:effectLst/>
                <a:latin typeface="Aptos" panose="020B0004020202020204" pitchFamily="34" charset="0"/>
                <a:ea typeface="Aptos" panose="020B0004020202020204" pitchFamily="34" charset="0"/>
                <a:cs typeface="Times New Roman" panose="02020603050405020304" pitchFamily="18" charset="0"/>
              </a:rPr>
              <a:t>The Education Act 1870 had a big impact on Wales, but not all of it was positive. It brought more schools to areas where there weren’t enough, which was great in theory. But the way it was done caused a lot of controversy, especially around language and religion.</a:t>
            </a:r>
          </a:p>
          <a:p>
            <a:pPr marL="0" indent="0">
              <a:lnSpc>
                <a:spcPct val="110000"/>
              </a:lnSpc>
              <a:buNone/>
            </a:pPr>
            <a:endParaRPr lang="en-GB" sz="700" kern="100">
              <a:effectLst/>
              <a:latin typeface="Aptos" panose="020B0004020202020204" pitchFamily="34" charset="0"/>
              <a:ea typeface="Aptos" panose="020B0004020202020204" pitchFamily="34" charset="0"/>
              <a:cs typeface="Times New Roman" panose="02020603050405020304" pitchFamily="18" charset="0"/>
            </a:endParaRPr>
          </a:p>
          <a:p>
            <a:pPr marL="0" indent="0">
              <a:lnSpc>
                <a:spcPct val="110000"/>
              </a:lnSpc>
              <a:buNone/>
            </a:pPr>
            <a:r>
              <a:rPr lang="en-GB" sz="700" kern="100">
                <a:effectLst/>
                <a:latin typeface="Aptos" panose="020B0004020202020204" pitchFamily="34" charset="0"/>
                <a:ea typeface="Aptos" panose="020B0004020202020204" pitchFamily="34" charset="0"/>
                <a:cs typeface="Times New Roman" panose="02020603050405020304" pitchFamily="18" charset="0"/>
              </a:rPr>
              <a:t>The Welsh Language Problem </a:t>
            </a:r>
          </a:p>
          <a:p>
            <a:pPr>
              <a:lnSpc>
                <a:spcPct val="110000"/>
              </a:lnSpc>
            </a:pPr>
            <a:r>
              <a:rPr lang="en-GB" sz="700" kern="100">
                <a:effectLst/>
                <a:latin typeface="Aptos" panose="020B0004020202020204" pitchFamily="34" charset="0"/>
                <a:ea typeface="Aptos" panose="020B0004020202020204" pitchFamily="34" charset="0"/>
                <a:cs typeface="Times New Roman" panose="02020603050405020304" pitchFamily="18" charset="0"/>
              </a:rPr>
              <a:t>One of the biggest issues was the language of instruction. After the “Blue Books” report, there was a push to teach in English, which was seen as the language of progress and success. For Welsh-speaking children, this meant learning in a language they didn’t understand. It wasn’t just about education – it was about erasing the Welsh language and culture. The act didn’t explicitly say schools had to teach in English, but in practice, that’s what happened. This also sparked the Welsh NOT which was a punishment for any children caught speaking Welsh- the child had to wear a slate or some wood around their neck this was to humiliate them.</a:t>
            </a:r>
          </a:p>
          <a:p>
            <a:pPr>
              <a:lnSpc>
                <a:spcPct val="110000"/>
              </a:lnSpc>
            </a:pPr>
            <a:r>
              <a:rPr lang="en-GB" sz="700" kern="100">
                <a:effectLst/>
                <a:latin typeface="Aptos" panose="020B0004020202020204" pitchFamily="34" charset="0"/>
                <a:ea typeface="Aptos" panose="020B0004020202020204" pitchFamily="34" charset="0"/>
                <a:cs typeface="Times New Roman" panose="02020603050405020304" pitchFamily="18" charset="0"/>
              </a:rPr>
              <a:t>This created a lot of resentment. Welsh parents wanted their kids to be educated, but they also wanted them to keep their language and identity. The Education Act 1870 might have brought more schools to Wales, but it also contributed to the decline of the Welsh language in the 19th and 20th centuries.</a:t>
            </a:r>
          </a:p>
          <a:p>
            <a:pPr marL="0" indent="0">
              <a:lnSpc>
                <a:spcPct val="110000"/>
              </a:lnSpc>
              <a:buNone/>
            </a:pPr>
            <a:endParaRPr lang="en-GB" sz="7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10000"/>
              </a:lnSpc>
            </a:pPr>
            <a:endParaRPr lang="en-US" sz="700"/>
          </a:p>
        </p:txBody>
      </p:sp>
      <p:pic>
        <p:nvPicPr>
          <p:cNvPr id="5" name="Picture 4" descr="Old house on a field">
            <a:extLst>
              <a:ext uri="{FF2B5EF4-FFF2-40B4-BE49-F238E27FC236}">
                <a16:creationId xmlns:a16="http://schemas.microsoft.com/office/drawing/2014/main" id="{EC76829D-538A-3078-5F77-BB16C1545BB9}"/>
              </a:ext>
            </a:extLst>
          </p:cNvPr>
          <p:cNvPicPr>
            <a:picLocks noChangeAspect="1"/>
          </p:cNvPicPr>
          <p:nvPr/>
        </p:nvPicPr>
        <p:blipFill>
          <a:blip r:embed="rId2"/>
          <a:srcRect r="30983" b="-2"/>
          <a:stretch/>
        </p:blipFill>
        <p:spPr>
          <a:xfrm>
            <a:off x="5105401" y="1"/>
            <a:ext cx="7090851" cy="6857999"/>
          </a:xfrm>
          <a:custGeom>
            <a:avLst/>
            <a:gdLst/>
            <a:ahLst/>
            <a:cxnLst/>
            <a:rect l="l" t="t" r="r" b="b"/>
            <a:pathLst>
              <a:path w="7090851" h="6874453">
                <a:moveTo>
                  <a:pt x="679539" y="0"/>
                </a:moveTo>
                <a:lnTo>
                  <a:pt x="7090851" y="0"/>
                </a:lnTo>
                <a:lnTo>
                  <a:pt x="7090851" y="6874453"/>
                </a:lnTo>
                <a:lnTo>
                  <a:pt x="679539" y="6874453"/>
                </a:lnTo>
                <a:cubicBezTo>
                  <a:pt x="304240" y="6874453"/>
                  <a:pt x="0" y="6570213"/>
                  <a:pt x="0" y="6194913"/>
                </a:cubicBezTo>
                <a:lnTo>
                  <a:pt x="0" y="679540"/>
                </a:lnTo>
                <a:cubicBezTo>
                  <a:pt x="0" y="304240"/>
                  <a:pt x="304240" y="0"/>
                  <a:pt x="679539" y="0"/>
                </a:cubicBezTo>
                <a:close/>
              </a:path>
            </a:pathLst>
          </a:custGeom>
        </p:spPr>
      </p:pic>
    </p:spTree>
    <p:extLst>
      <p:ext uri="{BB962C8B-B14F-4D97-AF65-F5344CB8AC3E}">
        <p14:creationId xmlns:p14="http://schemas.microsoft.com/office/powerpoint/2010/main" val="4076225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921ADB-B43D-32C5-18EE-18AF3C436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D319E8-3C6D-8D53-8B34-5281CE5362AB}"/>
              </a:ext>
            </a:extLst>
          </p:cNvPr>
          <p:cNvSpPr>
            <a:spLocks noGrp="1"/>
          </p:cNvSpPr>
          <p:nvPr>
            <p:ph type="title"/>
          </p:nvPr>
        </p:nvSpPr>
        <p:spPr>
          <a:xfrm>
            <a:off x="317057" y="826840"/>
            <a:ext cx="3229942" cy="5363531"/>
          </a:xfrm>
        </p:spPr>
        <p:txBody>
          <a:bodyPr anchor="b">
            <a:normAutofit/>
          </a:bodyPr>
          <a:lstStyle/>
          <a:p>
            <a:r>
              <a:rPr lang="en-US" sz="4000">
                <a:solidFill>
                  <a:schemeClr val="bg1"/>
                </a:solidFill>
              </a:rPr>
              <a:t>Religion and non religion…</a:t>
            </a:r>
          </a:p>
        </p:txBody>
      </p:sp>
      <p:sp useBgFill="1">
        <p:nvSpPr>
          <p:cNvPr id="11" name="Freeform: Shape 10">
            <a:extLst>
              <a:ext uri="{FF2B5EF4-FFF2-40B4-BE49-F238E27FC236}">
                <a16:creationId xmlns:a16="http://schemas.microsoft.com/office/drawing/2014/main" id="{CE56D5D3-3105-1C66-5BAB-FA7B033D5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699" y="0"/>
            <a:ext cx="8115301" cy="6858000"/>
          </a:xfrm>
          <a:custGeom>
            <a:avLst/>
            <a:gdLst>
              <a:gd name="connsiteX0" fmla="*/ 677913 w 8115301"/>
              <a:gd name="connsiteY0" fmla="*/ 0 h 6858000"/>
              <a:gd name="connsiteX1" fmla="*/ 8115301 w 8115301"/>
              <a:gd name="connsiteY1" fmla="*/ 0 h 6858000"/>
              <a:gd name="connsiteX2" fmla="*/ 8115301 w 8115301"/>
              <a:gd name="connsiteY2" fmla="*/ 6858000 h 6858000"/>
              <a:gd name="connsiteX3" fmla="*/ 677913 w 8115301"/>
              <a:gd name="connsiteY3" fmla="*/ 6858000 h 6858000"/>
              <a:gd name="connsiteX4" fmla="*/ 0 w 8115301"/>
              <a:gd name="connsiteY4" fmla="*/ 6180087 h 6858000"/>
              <a:gd name="connsiteX5" fmla="*/ 0 w 8115301"/>
              <a:gd name="connsiteY5" fmla="*/ 677913 h 6858000"/>
              <a:gd name="connsiteX6" fmla="*/ 677913 w 811530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5301" h="6858000">
                <a:moveTo>
                  <a:pt x="677913" y="0"/>
                </a:moveTo>
                <a:lnTo>
                  <a:pt x="8115301" y="0"/>
                </a:lnTo>
                <a:lnTo>
                  <a:pt x="8115301" y="6858000"/>
                </a:lnTo>
                <a:lnTo>
                  <a:pt x="677913" y="6858000"/>
                </a:lnTo>
                <a:cubicBezTo>
                  <a:pt x="303512" y="6858000"/>
                  <a:pt x="0" y="6554488"/>
                  <a:pt x="0" y="6180087"/>
                </a:cubicBezTo>
                <a:lnTo>
                  <a:pt x="0" y="677913"/>
                </a:lnTo>
                <a:cubicBezTo>
                  <a:pt x="0" y="303512"/>
                  <a:pt x="303512" y="0"/>
                  <a:pt x="67791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27CFEB4A-D6DE-51C3-53C2-3493D076CC11}"/>
              </a:ext>
            </a:extLst>
          </p:cNvPr>
          <p:cNvGraphicFramePr>
            <a:graphicFrameLocks noGrp="1"/>
          </p:cNvGraphicFramePr>
          <p:nvPr>
            <p:ph idx="1"/>
            <p:extLst>
              <p:ext uri="{D42A27DB-BD31-4B8C-83A1-F6EECF244321}">
                <p14:modId xmlns:p14="http://schemas.microsoft.com/office/powerpoint/2010/main" val="3702518963"/>
              </p:ext>
            </p:extLst>
          </p:nvPr>
        </p:nvGraphicFramePr>
        <p:xfrm>
          <a:off x="4931453" y="838200"/>
          <a:ext cx="6571067" cy="5291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8132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904DB4-22D2-4F22-B1B8-ADDDBB7FF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60C5463-4C1F-6EA2-5253-B3A2FE16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4076698" cy="6858000"/>
          </a:xfrm>
          <a:custGeom>
            <a:avLst/>
            <a:gdLst>
              <a:gd name="connsiteX0" fmla="*/ 4076698 w 4076698"/>
              <a:gd name="connsiteY0" fmla="*/ 6858000 h 6858000"/>
              <a:gd name="connsiteX1" fmla="*/ 677913 w 4076698"/>
              <a:gd name="connsiteY1" fmla="*/ 6858000 h 6858000"/>
              <a:gd name="connsiteX2" fmla="*/ 0 w 4076698"/>
              <a:gd name="connsiteY2" fmla="*/ 6180087 h 6858000"/>
              <a:gd name="connsiteX3" fmla="*/ 0 w 4076698"/>
              <a:gd name="connsiteY3" fmla="*/ 677913 h 6858000"/>
              <a:gd name="connsiteX4" fmla="*/ 677913 w 4076698"/>
              <a:gd name="connsiteY4" fmla="*/ 0 h 6858000"/>
              <a:gd name="connsiteX5" fmla="*/ 4076698 w 407669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76698" h="6858000">
                <a:moveTo>
                  <a:pt x="4076698" y="6858000"/>
                </a:moveTo>
                <a:lnTo>
                  <a:pt x="677913" y="6858000"/>
                </a:lnTo>
                <a:cubicBezTo>
                  <a:pt x="303512" y="6858000"/>
                  <a:pt x="0" y="6554488"/>
                  <a:pt x="0" y="6180087"/>
                </a:cubicBezTo>
                <a:lnTo>
                  <a:pt x="0" y="677913"/>
                </a:lnTo>
                <a:cubicBezTo>
                  <a:pt x="0" y="303512"/>
                  <a:pt x="303512" y="0"/>
                  <a:pt x="677913" y="0"/>
                </a:cubicBezTo>
                <a:lnTo>
                  <a:pt x="4076698"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B8DE9CF-EFC5-11C2-FAEC-C8E08A1BD83E}"/>
              </a:ext>
            </a:extLst>
          </p:cNvPr>
          <p:cNvSpPr>
            <a:spLocks noGrp="1"/>
          </p:cNvSpPr>
          <p:nvPr>
            <p:ph type="title"/>
          </p:nvPr>
        </p:nvSpPr>
        <p:spPr>
          <a:xfrm>
            <a:off x="317057" y="753762"/>
            <a:ext cx="3229942" cy="5436609"/>
          </a:xfrm>
        </p:spPr>
        <p:txBody>
          <a:bodyPr anchor="t">
            <a:normAutofit/>
          </a:bodyPr>
          <a:lstStyle/>
          <a:p>
            <a:r>
              <a:rPr lang="en-US" sz="4000">
                <a:solidFill>
                  <a:schemeClr val="bg1"/>
                </a:solidFill>
              </a:rPr>
              <a:t>Legacy of the education act 1870</a:t>
            </a:r>
          </a:p>
        </p:txBody>
      </p:sp>
      <p:graphicFrame>
        <p:nvGraphicFramePr>
          <p:cNvPr id="5" name="Content Placeholder 2">
            <a:extLst>
              <a:ext uri="{FF2B5EF4-FFF2-40B4-BE49-F238E27FC236}">
                <a16:creationId xmlns:a16="http://schemas.microsoft.com/office/drawing/2014/main" id="{3A09023E-7794-BDA4-B029-BBD2FBDA87FF}"/>
              </a:ext>
            </a:extLst>
          </p:cNvPr>
          <p:cNvGraphicFramePr>
            <a:graphicFrameLocks noGrp="1"/>
          </p:cNvGraphicFramePr>
          <p:nvPr>
            <p:ph idx="1"/>
            <p:extLst>
              <p:ext uri="{D42A27DB-BD31-4B8C-83A1-F6EECF244321}">
                <p14:modId xmlns:p14="http://schemas.microsoft.com/office/powerpoint/2010/main" val="4261244764"/>
              </p:ext>
            </p:extLst>
          </p:nvPr>
        </p:nvGraphicFramePr>
        <p:xfrm>
          <a:off x="5015619" y="838201"/>
          <a:ext cx="6388331" cy="5191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211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F904DB4-22D2-4F22-B1B8-ADDDBB7FF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4D5F06-51DD-2A1B-E6D5-287ED76CAC84}"/>
              </a:ext>
            </a:extLst>
          </p:cNvPr>
          <p:cNvSpPr>
            <a:spLocks noGrp="1"/>
          </p:cNvSpPr>
          <p:nvPr>
            <p:ph type="title"/>
          </p:nvPr>
        </p:nvSpPr>
        <p:spPr>
          <a:xfrm>
            <a:off x="317057" y="753762"/>
            <a:ext cx="3229942" cy="5436609"/>
          </a:xfrm>
        </p:spPr>
        <p:txBody>
          <a:bodyPr anchor="t">
            <a:normAutofit/>
          </a:bodyPr>
          <a:lstStyle/>
          <a:p>
            <a:r>
              <a:rPr lang="en-US" sz="4000" dirty="0">
                <a:solidFill>
                  <a:schemeClr val="bg1"/>
                </a:solidFill>
              </a:rPr>
              <a:t>The education reform act 1988:A turning point </a:t>
            </a:r>
          </a:p>
        </p:txBody>
      </p:sp>
      <p:sp useBgFill="1">
        <p:nvSpPr>
          <p:cNvPr id="10" name="Freeform: Shape 9">
            <a:extLst>
              <a:ext uri="{FF2B5EF4-FFF2-40B4-BE49-F238E27FC236}">
                <a16:creationId xmlns:a16="http://schemas.microsoft.com/office/drawing/2014/main" id="{CE56D5D3-3105-1C66-5BAB-FA7B033D5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699" y="0"/>
            <a:ext cx="8115301" cy="6858000"/>
          </a:xfrm>
          <a:custGeom>
            <a:avLst/>
            <a:gdLst>
              <a:gd name="connsiteX0" fmla="*/ 677913 w 8115301"/>
              <a:gd name="connsiteY0" fmla="*/ 0 h 6858000"/>
              <a:gd name="connsiteX1" fmla="*/ 8115301 w 8115301"/>
              <a:gd name="connsiteY1" fmla="*/ 0 h 6858000"/>
              <a:gd name="connsiteX2" fmla="*/ 8115301 w 8115301"/>
              <a:gd name="connsiteY2" fmla="*/ 6858000 h 6858000"/>
              <a:gd name="connsiteX3" fmla="*/ 677913 w 8115301"/>
              <a:gd name="connsiteY3" fmla="*/ 6858000 h 6858000"/>
              <a:gd name="connsiteX4" fmla="*/ 0 w 8115301"/>
              <a:gd name="connsiteY4" fmla="*/ 6180087 h 6858000"/>
              <a:gd name="connsiteX5" fmla="*/ 0 w 8115301"/>
              <a:gd name="connsiteY5" fmla="*/ 677913 h 6858000"/>
              <a:gd name="connsiteX6" fmla="*/ 677913 w 811530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5301" h="6858000">
                <a:moveTo>
                  <a:pt x="677913" y="0"/>
                </a:moveTo>
                <a:lnTo>
                  <a:pt x="8115301" y="0"/>
                </a:lnTo>
                <a:lnTo>
                  <a:pt x="8115301" y="6858000"/>
                </a:lnTo>
                <a:lnTo>
                  <a:pt x="677913" y="6858000"/>
                </a:lnTo>
                <a:cubicBezTo>
                  <a:pt x="303512" y="6858000"/>
                  <a:pt x="0" y="6554488"/>
                  <a:pt x="0" y="6180087"/>
                </a:cubicBezTo>
                <a:lnTo>
                  <a:pt x="0" y="677913"/>
                </a:lnTo>
                <a:cubicBezTo>
                  <a:pt x="0" y="303512"/>
                  <a:pt x="303512" y="0"/>
                  <a:pt x="67791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FD2E216-2A95-266C-7751-5E72086706AC}"/>
              </a:ext>
            </a:extLst>
          </p:cNvPr>
          <p:cNvSpPr>
            <a:spLocks noGrp="1"/>
          </p:cNvSpPr>
          <p:nvPr>
            <p:ph idx="1"/>
          </p:nvPr>
        </p:nvSpPr>
        <p:spPr>
          <a:xfrm>
            <a:off x="4911437" y="702700"/>
            <a:ext cx="6232214" cy="5423847"/>
          </a:xfrm>
        </p:spPr>
        <p:txBody>
          <a:bodyPr anchor="t">
            <a:normAutofit/>
          </a:bodyPr>
          <a:lstStyle/>
          <a:p>
            <a:pPr marL="0" indent="0">
              <a:lnSpc>
                <a:spcPct val="110000"/>
              </a:lnSpc>
              <a:buNone/>
            </a:pP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0000"/>
              </a:lnSpc>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If there’s one piece of legislation that transformed education in England and Wales, it’s the Education Reform Act 1988. This act, introduced during Margaret Thatcher’s </a:t>
            </a:r>
            <a:r>
              <a:rPr lang="en-GB" sz="2000" kern="100" dirty="0">
                <a:latin typeface="Aptos" panose="020B0004020202020204" pitchFamily="34" charset="0"/>
                <a:ea typeface="Aptos" panose="020B0004020202020204" pitchFamily="34" charset="0"/>
                <a:cs typeface="Times New Roman" panose="02020603050405020304" pitchFamily="18" charset="0"/>
              </a:rPr>
              <a:t>reign</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changed the face of schooling in ways that still impact us today. It wasn’t just about tweaking a few rules—it was a complete </a:t>
            </a:r>
            <a:r>
              <a:rPr lang="en-GB" sz="2000" kern="100" dirty="0">
                <a:latin typeface="Aptos" panose="020B0004020202020204" pitchFamily="34" charset="0"/>
                <a:ea typeface="Aptos" panose="020B0004020202020204" pitchFamily="34" charset="0"/>
                <a:cs typeface="Times New Roman" panose="02020603050405020304" pitchFamily="18" charset="0"/>
              </a:rPr>
              <a:t>turnaround. </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act brought in big ideas like the National Curriculum, testing at regular intervals, and the opportunity for schools to break away from local authority control. </a:t>
            </a:r>
            <a:r>
              <a:rPr lang="en-GB" sz="2000" kern="100" dirty="0">
                <a:latin typeface="Aptos" panose="020B0004020202020204" pitchFamily="34" charset="0"/>
                <a:ea typeface="Aptos" panose="020B0004020202020204" pitchFamily="34" charset="0"/>
                <a:cs typeface="Times New Roman" panose="02020603050405020304" pitchFamily="18" charset="0"/>
              </a:rPr>
              <a:t>Was this a blessing or a burden?</a:t>
            </a:r>
            <a:endParaRPr lang="en-US" sz="2000" dirty="0"/>
          </a:p>
        </p:txBody>
      </p:sp>
    </p:spTree>
    <p:extLst>
      <p:ext uri="{BB962C8B-B14F-4D97-AF65-F5344CB8AC3E}">
        <p14:creationId xmlns:p14="http://schemas.microsoft.com/office/powerpoint/2010/main" val="1439768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A2BC11C-25CD-BA01-B738-D4A5DD658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DE674F-2B2A-2065-9CCF-6C4A6570F7D4}"/>
              </a:ext>
            </a:extLst>
          </p:cNvPr>
          <p:cNvSpPr>
            <a:spLocks noGrp="1"/>
          </p:cNvSpPr>
          <p:nvPr>
            <p:ph type="title"/>
          </p:nvPr>
        </p:nvSpPr>
        <p:spPr>
          <a:xfrm>
            <a:off x="308389" y="750626"/>
            <a:ext cx="5625880" cy="1805607"/>
          </a:xfrm>
        </p:spPr>
        <p:txBody>
          <a:bodyPr anchor="t">
            <a:normAutofit/>
          </a:bodyPr>
          <a:lstStyle/>
          <a:p>
            <a:r>
              <a:rPr lang="en-US"/>
              <a:t>What prompted this act?</a:t>
            </a:r>
            <a:endParaRPr lang="en-US" dirty="0"/>
          </a:p>
        </p:txBody>
      </p:sp>
      <p:sp>
        <p:nvSpPr>
          <p:cNvPr id="13" name="Content Placeholder 2">
            <a:extLst>
              <a:ext uri="{FF2B5EF4-FFF2-40B4-BE49-F238E27FC236}">
                <a16:creationId xmlns:a16="http://schemas.microsoft.com/office/drawing/2014/main" id="{351FBEA9-02DB-C426-6BD1-4A968D42F4ED}"/>
              </a:ext>
            </a:extLst>
          </p:cNvPr>
          <p:cNvSpPr>
            <a:spLocks noGrp="1"/>
          </p:cNvSpPr>
          <p:nvPr>
            <p:ph idx="1"/>
          </p:nvPr>
        </p:nvSpPr>
        <p:spPr>
          <a:xfrm>
            <a:off x="340626" y="2569464"/>
            <a:ext cx="5487896" cy="3555491"/>
          </a:xfrm>
        </p:spPr>
        <p:txBody>
          <a:bodyPr anchor="b">
            <a:normAutofit/>
          </a:bodyPr>
          <a:lstStyle/>
          <a:p>
            <a:pPr marL="0" indent="0">
              <a:lnSpc>
                <a:spcPct val="110000"/>
              </a:lnSpc>
              <a:buNone/>
            </a:pPr>
            <a:endParaRPr lang="en-GB" sz="1300" kern="100">
              <a:effectLst/>
              <a:latin typeface="Aptos" panose="020B0004020202020204" pitchFamily="34" charset="0"/>
              <a:ea typeface="Aptos" panose="020B0004020202020204" pitchFamily="34" charset="0"/>
              <a:cs typeface="Times New Roman" panose="02020603050405020304" pitchFamily="18" charset="0"/>
            </a:endParaRPr>
          </a:p>
          <a:p>
            <a:pPr>
              <a:lnSpc>
                <a:spcPct val="110000"/>
              </a:lnSpc>
            </a:pPr>
            <a:r>
              <a:rPr lang="en-GB" sz="1300" kern="100">
                <a:effectLst/>
                <a:latin typeface="Aptos" panose="020B0004020202020204" pitchFamily="34" charset="0"/>
                <a:ea typeface="Aptos" panose="020B0004020202020204" pitchFamily="34" charset="0"/>
                <a:cs typeface="Times New Roman" panose="02020603050405020304" pitchFamily="18" charset="0"/>
              </a:rPr>
              <a:t>To understand the Education Reform Act, we need to look back at the political and social climate of the 1980s. Thatcher’s government was all about free-market policies, competition, and reducing state control. Education, at the time, was seen as a bit of a free-for-all. Local authorities had a lot of say, and schools varied widely in what they taught and how they taught. Critics said this led to inconsistency and poor outcomes. Thatcher’s government wanted to standardise things, improve accountability, and bring in a sense of competition it seems.</a:t>
            </a:r>
          </a:p>
          <a:p>
            <a:pPr>
              <a:lnSpc>
                <a:spcPct val="110000"/>
              </a:lnSpc>
            </a:pPr>
            <a:r>
              <a:rPr lang="en-GB" sz="1300" kern="100">
                <a:effectLst/>
                <a:latin typeface="Aptos" panose="020B0004020202020204" pitchFamily="34" charset="0"/>
                <a:ea typeface="Aptos" panose="020B0004020202020204" pitchFamily="34" charset="0"/>
                <a:cs typeface="Times New Roman" panose="02020603050405020304" pitchFamily="18" charset="0"/>
              </a:rPr>
              <a:t>A big push came from concerns about falling educational standards. The government argued that without a national framework, children in different areas were getting vastly different educations. It wasn’t just about fairness; it was also about preparing young people to live.</a:t>
            </a:r>
          </a:p>
          <a:p>
            <a:pPr>
              <a:lnSpc>
                <a:spcPct val="110000"/>
              </a:lnSpc>
            </a:pPr>
            <a:endParaRPr lang="en-US" sz="1300"/>
          </a:p>
        </p:txBody>
      </p:sp>
      <p:sp>
        <p:nvSpPr>
          <p:cNvPr id="12" name="Freeform: Shape 11">
            <a:extLst>
              <a:ext uri="{FF2B5EF4-FFF2-40B4-BE49-F238E27FC236}">
                <a16:creationId xmlns:a16="http://schemas.microsoft.com/office/drawing/2014/main" id="{7EDC370B-A1E5-1BCE-360E-25CD04D0F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7140" y="0"/>
            <a:ext cx="5054860" cy="6858000"/>
          </a:xfrm>
          <a:custGeom>
            <a:avLst/>
            <a:gdLst>
              <a:gd name="connsiteX0" fmla="*/ 677913 w 5054860"/>
              <a:gd name="connsiteY0" fmla="*/ 0 h 6858000"/>
              <a:gd name="connsiteX1" fmla="*/ 5054860 w 5054860"/>
              <a:gd name="connsiteY1" fmla="*/ 0 h 6858000"/>
              <a:gd name="connsiteX2" fmla="*/ 5054860 w 5054860"/>
              <a:gd name="connsiteY2" fmla="*/ 6858000 h 6858000"/>
              <a:gd name="connsiteX3" fmla="*/ 677913 w 5054860"/>
              <a:gd name="connsiteY3" fmla="*/ 6858000 h 6858000"/>
              <a:gd name="connsiteX4" fmla="*/ 0 w 5054860"/>
              <a:gd name="connsiteY4" fmla="*/ 6180087 h 6858000"/>
              <a:gd name="connsiteX5" fmla="*/ 0 w 5054860"/>
              <a:gd name="connsiteY5" fmla="*/ 677913 h 6858000"/>
              <a:gd name="connsiteX6" fmla="*/ 677913 w 5054860"/>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54860" h="6858000">
                <a:moveTo>
                  <a:pt x="677913" y="0"/>
                </a:moveTo>
                <a:lnTo>
                  <a:pt x="5054860" y="0"/>
                </a:lnTo>
                <a:lnTo>
                  <a:pt x="5054860" y="6858000"/>
                </a:lnTo>
                <a:lnTo>
                  <a:pt x="677913" y="6858000"/>
                </a:lnTo>
                <a:cubicBezTo>
                  <a:pt x="303512" y="6858000"/>
                  <a:pt x="0" y="6554488"/>
                  <a:pt x="0" y="6180087"/>
                </a:cubicBezTo>
                <a:lnTo>
                  <a:pt x="0" y="677913"/>
                </a:lnTo>
                <a:cubicBezTo>
                  <a:pt x="0" y="303512"/>
                  <a:pt x="303512" y="0"/>
                  <a:pt x="677913"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Books">
            <a:extLst>
              <a:ext uri="{FF2B5EF4-FFF2-40B4-BE49-F238E27FC236}">
                <a16:creationId xmlns:a16="http://schemas.microsoft.com/office/drawing/2014/main" id="{CC84FEFE-B3D4-C609-39B7-1AB4B00551D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18580" y="1685536"/>
            <a:ext cx="3485372" cy="3485372"/>
          </a:xfrm>
          <a:prstGeom prst="rect">
            <a:avLst/>
          </a:prstGeom>
        </p:spPr>
      </p:pic>
    </p:spTree>
    <p:extLst>
      <p:ext uri="{BB962C8B-B14F-4D97-AF65-F5344CB8AC3E}">
        <p14:creationId xmlns:p14="http://schemas.microsoft.com/office/powerpoint/2010/main" val="2481957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904DB4-22D2-4F22-B1B8-ADDDBB7FF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60C5463-4C1F-6EA2-5253-B3A2FE16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0"/>
            <a:ext cx="4076698" cy="6858000"/>
          </a:xfrm>
          <a:custGeom>
            <a:avLst/>
            <a:gdLst>
              <a:gd name="connsiteX0" fmla="*/ 4076698 w 4076698"/>
              <a:gd name="connsiteY0" fmla="*/ 6858000 h 6858000"/>
              <a:gd name="connsiteX1" fmla="*/ 677913 w 4076698"/>
              <a:gd name="connsiteY1" fmla="*/ 6858000 h 6858000"/>
              <a:gd name="connsiteX2" fmla="*/ 0 w 4076698"/>
              <a:gd name="connsiteY2" fmla="*/ 6180087 h 6858000"/>
              <a:gd name="connsiteX3" fmla="*/ 0 w 4076698"/>
              <a:gd name="connsiteY3" fmla="*/ 677913 h 6858000"/>
              <a:gd name="connsiteX4" fmla="*/ 677913 w 4076698"/>
              <a:gd name="connsiteY4" fmla="*/ 0 h 6858000"/>
              <a:gd name="connsiteX5" fmla="*/ 4076698 w 407669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76698" h="6858000">
                <a:moveTo>
                  <a:pt x="4076698" y="6858000"/>
                </a:moveTo>
                <a:lnTo>
                  <a:pt x="677913" y="6858000"/>
                </a:lnTo>
                <a:cubicBezTo>
                  <a:pt x="303512" y="6858000"/>
                  <a:pt x="0" y="6554488"/>
                  <a:pt x="0" y="6180087"/>
                </a:cubicBezTo>
                <a:lnTo>
                  <a:pt x="0" y="677913"/>
                </a:lnTo>
                <a:cubicBezTo>
                  <a:pt x="0" y="303512"/>
                  <a:pt x="303512" y="0"/>
                  <a:pt x="677913" y="0"/>
                </a:cubicBezTo>
                <a:lnTo>
                  <a:pt x="4076698"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C172C5A-A217-4628-4753-A7F273BF11D2}"/>
              </a:ext>
            </a:extLst>
          </p:cNvPr>
          <p:cNvSpPr>
            <a:spLocks noGrp="1"/>
          </p:cNvSpPr>
          <p:nvPr>
            <p:ph type="title"/>
          </p:nvPr>
        </p:nvSpPr>
        <p:spPr>
          <a:xfrm>
            <a:off x="317057" y="753762"/>
            <a:ext cx="3229942" cy="5436609"/>
          </a:xfrm>
        </p:spPr>
        <p:txBody>
          <a:bodyPr anchor="t">
            <a:normAutofit/>
          </a:bodyPr>
          <a:lstStyle/>
          <a:p>
            <a:r>
              <a:rPr lang="en-US" sz="4000">
                <a:solidFill>
                  <a:schemeClr val="bg1"/>
                </a:solidFill>
              </a:rPr>
              <a:t>Key features of the act…</a:t>
            </a:r>
          </a:p>
        </p:txBody>
      </p:sp>
      <p:graphicFrame>
        <p:nvGraphicFramePr>
          <p:cNvPr id="5" name="Content Placeholder 2">
            <a:extLst>
              <a:ext uri="{FF2B5EF4-FFF2-40B4-BE49-F238E27FC236}">
                <a16:creationId xmlns:a16="http://schemas.microsoft.com/office/drawing/2014/main" id="{FDD14599-A75B-5A0C-B234-05E5F02CC6EB}"/>
              </a:ext>
            </a:extLst>
          </p:cNvPr>
          <p:cNvGraphicFramePr>
            <a:graphicFrameLocks noGrp="1"/>
          </p:cNvGraphicFramePr>
          <p:nvPr>
            <p:ph idx="1"/>
            <p:extLst>
              <p:ext uri="{D42A27DB-BD31-4B8C-83A1-F6EECF244321}">
                <p14:modId xmlns:p14="http://schemas.microsoft.com/office/powerpoint/2010/main" val="4150866712"/>
              </p:ext>
            </p:extLst>
          </p:nvPr>
        </p:nvGraphicFramePr>
        <p:xfrm>
          <a:off x="5015619" y="838201"/>
          <a:ext cx="6388331" cy="5191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5175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921ADB-B43D-32C5-18EE-18AF3C436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E56D5D3-3105-1C66-5BAB-FA7B033D5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699" y="0"/>
            <a:ext cx="8115301" cy="6858000"/>
          </a:xfrm>
          <a:custGeom>
            <a:avLst/>
            <a:gdLst>
              <a:gd name="connsiteX0" fmla="*/ 677913 w 8115301"/>
              <a:gd name="connsiteY0" fmla="*/ 0 h 6858000"/>
              <a:gd name="connsiteX1" fmla="*/ 8115301 w 8115301"/>
              <a:gd name="connsiteY1" fmla="*/ 0 h 6858000"/>
              <a:gd name="connsiteX2" fmla="*/ 8115301 w 8115301"/>
              <a:gd name="connsiteY2" fmla="*/ 6858000 h 6858000"/>
              <a:gd name="connsiteX3" fmla="*/ 677913 w 8115301"/>
              <a:gd name="connsiteY3" fmla="*/ 6858000 h 6858000"/>
              <a:gd name="connsiteX4" fmla="*/ 0 w 8115301"/>
              <a:gd name="connsiteY4" fmla="*/ 6180087 h 6858000"/>
              <a:gd name="connsiteX5" fmla="*/ 0 w 8115301"/>
              <a:gd name="connsiteY5" fmla="*/ 677913 h 6858000"/>
              <a:gd name="connsiteX6" fmla="*/ 677913 w 811530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5301" h="6858000">
                <a:moveTo>
                  <a:pt x="677913" y="0"/>
                </a:moveTo>
                <a:lnTo>
                  <a:pt x="8115301" y="0"/>
                </a:lnTo>
                <a:lnTo>
                  <a:pt x="8115301" y="6858000"/>
                </a:lnTo>
                <a:lnTo>
                  <a:pt x="677913" y="6858000"/>
                </a:lnTo>
                <a:cubicBezTo>
                  <a:pt x="303512" y="6858000"/>
                  <a:pt x="0" y="6554488"/>
                  <a:pt x="0" y="6180087"/>
                </a:cubicBezTo>
                <a:lnTo>
                  <a:pt x="0" y="677913"/>
                </a:lnTo>
                <a:cubicBezTo>
                  <a:pt x="0" y="303512"/>
                  <a:pt x="303512" y="0"/>
                  <a:pt x="67791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BA2B0553-AB91-BCAF-D4E0-3B02937CDB82}"/>
              </a:ext>
            </a:extLst>
          </p:cNvPr>
          <p:cNvGraphicFramePr>
            <a:graphicFrameLocks noGrp="1"/>
          </p:cNvGraphicFramePr>
          <p:nvPr>
            <p:ph idx="1"/>
            <p:extLst>
              <p:ext uri="{D42A27DB-BD31-4B8C-83A1-F6EECF244321}">
                <p14:modId xmlns:p14="http://schemas.microsoft.com/office/powerpoint/2010/main" val="3269463553"/>
              </p:ext>
            </p:extLst>
          </p:nvPr>
        </p:nvGraphicFramePr>
        <p:xfrm>
          <a:off x="4931453" y="838200"/>
          <a:ext cx="6571067" cy="5291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3265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921ADB-B43D-32C5-18EE-18AF3C436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0865E6-34B1-5529-2A02-09AABD2488FC}"/>
              </a:ext>
            </a:extLst>
          </p:cNvPr>
          <p:cNvSpPr>
            <a:spLocks noGrp="1"/>
          </p:cNvSpPr>
          <p:nvPr>
            <p:ph type="title"/>
          </p:nvPr>
        </p:nvSpPr>
        <p:spPr>
          <a:xfrm>
            <a:off x="317057" y="826840"/>
            <a:ext cx="3229942" cy="5363531"/>
          </a:xfrm>
        </p:spPr>
        <p:txBody>
          <a:bodyPr anchor="b">
            <a:normAutofit/>
          </a:bodyPr>
          <a:lstStyle/>
          <a:p>
            <a:r>
              <a:rPr lang="en-US" sz="4000">
                <a:solidFill>
                  <a:schemeClr val="bg1"/>
                </a:solidFill>
              </a:rPr>
              <a:t>Criticism of the act:</a:t>
            </a:r>
          </a:p>
        </p:txBody>
      </p:sp>
      <p:sp useBgFill="1">
        <p:nvSpPr>
          <p:cNvPr id="11" name="Freeform: Shape 10">
            <a:extLst>
              <a:ext uri="{FF2B5EF4-FFF2-40B4-BE49-F238E27FC236}">
                <a16:creationId xmlns:a16="http://schemas.microsoft.com/office/drawing/2014/main" id="{CE56D5D3-3105-1C66-5BAB-FA7B033D5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699" y="0"/>
            <a:ext cx="8115301" cy="6858000"/>
          </a:xfrm>
          <a:custGeom>
            <a:avLst/>
            <a:gdLst>
              <a:gd name="connsiteX0" fmla="*/ 677913 w 8115301"/>
              <a:gd name="connsiteY0" fmla="*/ 0 h 6858000"/>
              <a:gd name="connsiteX1" fmla="*/ 8115301 w 8115301"/>
              <a:gd name="connsiteY1" fmla="*/ 0 h 6858000"/>
              <a:gd name="connsiteX2" fmla="*/ 8115301 w 8115301"/>
              <a:gd name="connsiteY2" fmla="*/ 6858000 h 6858000"/>
              <a:gd name="connsiteX3" fmla="*/ 677913 w 8115301"/>
              <a:gd name="connsiteY3" fmla="*/ 6858000 h 6858000"/>
              <a:gd name="connsiteX4" fmla="*/ 0 w 8115301"/>
              <a:gd name="connsiteY4" fmla="*/ 6180087 h 6858000"/>
              <a:gd name="connsiteX5" fmla="*/ 0 w 8115301"/>
              <a:gd name="connsiteY5" fmla="*/ 677913 h 6858000"/>
              <a:gd name="connsiteX6" fmla="*/ 677913 w 811530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5301" h="6858000">
                <a:moveTo>
                  <a:pt x="677913" y="0"/>
                </a:moveTo>
                <a:lnTo>
                  <a:pt x="8115301" y="0"/>
                </a:lnTo>
                <a:lnTo>
                  <a:pt x="8115301" y="6858000"/>
                </a:lnTo>
                <a:lnTo>
                  <a:pt x="677913" y="6858000"/>
                </a:lnTo>
                <a:cubicBezTo>
                  <a:pt x="303512" y="6858000"/>
                  <a:pt x="0" y="6554488"/>
                  <a:pt x="0" y="6180087"/>
                </a:cubicBezTo>
                <a:lnTo>
                  <a:pt x="0" y="677913"/>
                </a:lnTo>
                <a:cubicBezTo>
                  <a:pt x="0" y="303512"/>
                  <a:pt x="303512" y="0"/>
                  <a:pt x="67791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FE26F0A4-057F-D925-4AB1-368E4AFF77C4}"/>
              </a:ext>
            </a:extLst>
          </p:cNvPr>
          <p:cNvGraphicFramePr>
            <a:graphicFrameLocks noGrp="1"/>
          </p:cNvGraphicFramePr>
          <p:nvPr>
            <p:ph idx="1"/>
            <p:extLst>
              <p:ext uri="{D42A27DB-BD31-4B8C-83A1-F6EECF244321}">
                <p14:modId xmlns:p14="http://schemas.microsoft.com/office/powerpoint/2010/main" val="3008153763"/>
              </p:ext>
            </p:extLst>
          </p:nvPr>
        </p:nvGraphicFramePr>
        <p:xfrm>
          <a:off x="4931453" y="838200"/>
          <a:ext cx="6571067" cy="5291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3270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921ADB-B43D-32C5-18EE-18AF3C436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F60744-41A6-A2CD-8E2C-ECE4CA6DC94B}"/>
              </a:ext>
            </a:extLst>
          </p:cNvPr>
          <p:cNvSpPr>
            <a:spLocks noGrp="1"/>
          </p:cNvSpPr>
          <p:nvPr>
            <p:ph type="title"/>
          </p:nvPr>
        </p:nvSpPr>
        <p:spPr>
          <a:xfrm>
            <a:off x="317057" y="826840"/>
            <a:ext cx="3229942" cy="5363531"/>
          </a:xfrm>
        </p:spPr>
        <p:txBody>
          <a:bodyPr anchor="b">
            <a:normAutofit/>
          </a:bodyPr>
          <a:lstStyle/>
          <a:p>
            <a:r>
              <a:rPr lang="en-US" sz="4000">
                <a:solidFill>
                  <a:schemeClr val="bg1"/>
                </a:solidFill>
              </a:rPr>
              <a:t>References:</a:t>
            </a:r>
          </a:p>
        </p:txBody>
      </p:sp>
      <p:sp useBgFill="1">
        <p:nvSpPr>
          <p:cNvPr id="11" name="Freeform: Shape 10">
            <a:extLst>
              <a:ext uri="{FF2B5EF4-FFF2-40B4-BE49-F238E27FC236}">
                <a16:creationId xmlns:a16="http://schemas.microsoft.com/office/drawing/2014/main" id="{CE56D5D3-3105-1C66-5BAB-FA7B033D5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6699" y="0"/>
            <a:ext cx="8115301" cy="6858000"/>
          </a:xfrm>
          <a:custGeom>
            <a:avLst/>
            <a:gdLst>
              <a:gd name="connsiteX0" fmla="*/ 677913 w 8115301"/>
              <a:gd name="connsiteY0" fmla="*/ 0 h 6858000"/>
              <a:gd name="connsiteX1" fmla="*/ 8115301 w 8115301"/>
              <a:gd name="connsiteY1" fmla="*/ 0 h 6858000"/>
              <a:gd name="connsiteX2" fmla="*/ 8115301 w 8115301"/>
              <a:gd name="connsiteY2" fmla="*/ 6858000 h 6858000"/>
              <a:gd name="connsiteX3" fmla="*/ 677913 w 8115301"/>
              <a:gd name="connsiteY3" fmla="*/ 6858000 h 6858000"/>
              <a:gd name="connsiteX4" fmla="*/ 0 w 8115301"/>
              <a:gd name="connsiteY4" fmla="*/ 6180087 h 6858000"/>
              <a:gd name="connsiteX5" fmla="*/ 0 w 8115301"/>
              <a:gd name="connsiteY5" fmla="*/ 677913 h 6858000"/>
              <a:gd name="connsiteX6" fmla="*/ 677913 w 811530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5301" h="6858000">
                <a:moveTo>
                  <a:pt x="677913" y="0"/>
                </a:moveTo>
                <a:lnTo>
                  <a:pt x="8115301" y="0"/>
                </a:lnTo>
                <a:lnTo>
                  <a:pt x="8115301" y="6858000"/>
                </a:lnTo>
                <a:lnTo>
                  <a:pt x="677913" y="6858000"/>
                </a:lnTo>
                <a:cubicBezTo>
                  <a:pt x="303512" y="6858000"/>
                  <a:pt x="0" y="6554488"/>
                  <a:pt x="0" y="6180087"/>
                </a:cubicBezTo>
                <a:lnTo>
                  <a:pt x="0" y="677913"/>
                </a:lnTo>
                <a:cubicBezTo>
                  <a:pt x="0" y="303512"/>
                  <a:pt x="303512" y="0"/>
                  <a:pt x="67791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5" name="Content Placeholder 2">
            <a:extLst>
              <a:ext uri="{FF2B5EF4-FFF2-40B4-BE49-F238E27FC236}">
                <a16:creationId xmlns:a16="http://schemas.microsoft.com/office/drawing/2014/main" id="{C4038019-CC24-A445-EACA-364A1F9F11E8}"/>
              </a:ext>
            </a:extLst>
          </p:cNvPr>
          <p:cNvGraphicFramePr>
            <a:graphicFrameLocks noGrp="1"/>
          </p:cNvGraphicFramePr>
          <p:nvPr>
            <p:ph idx="1"/>
            <p:extLst>
              <p:ext uri="{D42A27DB-BD31-4B8C-83A1-F6EECF244321}">
                <p14:modId xmlns:p14="http://schemas.microsoft.com/office/powerpoint/2010/main" val="460676497"/>
              </p:ext>
            </p:extLst>
          </p:nvPr>
        </p:nvGraphicFramePr>
        <p:xfrm>
          <a:off x="4931453" y="838200"/>
          <a:ext cx="6571067" cy="5291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6717522"/>
      </p:ext>
    </p:extLst>
  </p:cSld>
  <p:clrMapOvr>
    <a:masterClrMapping/>
  </p:clrMapOvr>
</p:sld>
</file>

<file path=ppt/theme/theme1.xml><?xml version="1.0" encoding="utf-8"?>
<a:theme xmlns:a="http://schemas.openxmlformats.org/drawingml/2006/main" name="DylanVTI">
  <a:themeElements>
    <a:clrScheme name="AnalogousFromLightSeedRightStep">
      <a:dk1>
        <a:srgbClr val="000000"/>
      </a:dk1>
      <a:lt1>
        <a:srgbClr val="FFFFFF"/>
      </a:lt1>
      <a:dk2>
        <a:srgbClr val="413324"/>
      </a:dk2>
      <a:lt2>
        <a:srgbClr val="E2E7E8"/>
      </a:lt2>
      <a:accent1>
        <a:srgbClr val="D39089"/>
      </a:accent1>
      <a:accent2>
        <a:srgbClr val="C79A6B"/>
      </a:accent2>
      <a:accent3>
        <a:srgbClr val="AAA66F"/>
      </a:accent3>
      <a:accent4>
        <a:srgbClr val="91AB5F"/>
      </a:accent4>
      <a:accent5>
        <a:srgbClr val="80AE72"/>
      </a:accent5>
      <a:accent6>
        <a:srgbClr val="63B371"/>
      </a:accent6>
      <a:hlink>
        <a:srgbClr val="588C92"/>
      </a:hlink>
      <a:folHlink>
        <a:srgbClr val="7F7F7F"/>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ylanVTI" id="{602636BD-A055-489B-83EC-AD971B7E5F9C}" vid="{CD33A9BC-C4B5-4F36-8A14-490DC4E38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3405</TotalTime>
  <Words>2905</Words>
  <Application>Microsoft Macintosh PowerPoint</Application>
  <PresentationFormat>Widescreen</PresentationFormat>
  <Paragraphs>79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Arial</vt:lpstr>
      <vt:lpstr>Neue Haas Grotesk Text Pro</vt:lpstr>
      <vt:lpstr>DylanVTI</vt:lpstr>
      <vt:lpstr>Laurie Simpson. </vt:lpstr>
      <vt:lpstr>The education act 1870: A game changer in education</vt:lpstr>
      <vt:lpstr>   What led to the education act 1870?</vt:lpstr>
      <vt:lpstr>How did the act work?</vt:lpstr>
      <vt:lpstr>How did it effect Wales?</vt:lpstr>
      <vt:lpstr>Religion and non religion…</vt:lpstr>
      <vt:lpstr>Legacy of the education act 1870</vt:lpstr>
      <vt:lpstr>The education reform act 1988:A turning point </vt:lpstr>
      <vt:lpstr>What prompted this act?</vt:lpstr>
      <vt:lpstr>Key features of the act…</vt:lpstr>
      <vt:lpstr>PowerPoint Presentation</vt:lpstr>
      <vt:lpstr>Criticism of the act: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Laurie Simpson (2419802)</dc:creator>
  <cp:lastModifiedBy>Laurie Simpson (2419802)</cp:lastModifiedBy>
  <cp:revision>2</cp:revision>
  <cp:lastPrinted>2025-01-19T17:12:37Z</cp:lastPrinted>
  <dcterms:created xsi:type="dcterms:W3CDTF">2024-12-10T12:46:24Z</dcterms:created>
  <dcterms:modified xsi:type="dcterms:W3CDTF">2025-01-19T19:11:43Z</dcterms:modified>
</cp:coreProperties>
</file>