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7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33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893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423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246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082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48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33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536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148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6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852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689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27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347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76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22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01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C7550F6-52F8-4DA6-9250-C7D2A75C615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1482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Running Cronbach Alpha on SPSS. 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227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ronbach_Alpha_Part_1_default (1)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0"/>
            <a:ext cx="12192000" cy="6857513"/>
          </a:xfrm>
        </p:spPr>
      </p:pic>
    </p:spTree>
    <p:extLst>
      <p:ext uri="{BB962C8B-B14F-4D97-AF65-F5344CB8AC3E}">
        <p14:creationId xmlns:p14="http://schemas.microsoft.com/office/powerpoint/2010/main" val="359338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ronbach_Part_2_default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192000" cy="6857513"/>
          </a:xfrm>
        </p:spPr>
      </p:pic>
    </p:spTree>
    <p:extLst>
      <p:ext uri="{BB962C8B-B14F-4D97-AF65-F5344CB8AC3E}">
        <p14:creationId xmlns:p14="http://schemas.microsoft.com/office/powerpoint/2010/main" val="106891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1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</vt:lpstr>
      <vt:lpstr>Running Cronbach Alpha on SPSS.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Running Cronbach Alpha on SPSS. </dc:title>
  <dc:creator>Stuart Jones</dc:creator>
  <cp:lastModifiedBy>Stuart Jones</cp:lastModifiedBy>
  <cp:revision>1</cp:revision>
  <dcterms:created xsi:type="dcterms:W3CDTF">2021-10-25T08:44:00Z</dcterms:created>
  <dcterms:modified xsi:type="dcterms:W3CDTF">2021-10-25T08:44:24Z</dcterms:modified>
</cp:coreProperties>
</file>