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1.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tags/tag2.xml" ContentType="application/vnd.openxmlformats-officedocument.presentationml.tags+xml"/>
  <Override PartName="/ppt/notesSlides/notesSlide52.xml" ContentType="application/vnd.openxmlformats-officedocument.presentationml.notesSlide+xml"/>
  <Override PartName="/ppt/tags/tag3.xml" ContentType="application/vnd.openxmlformats-officedocument.presentationml.tags+xml"/>
  <Override PartName="/ppt/notesSlides/notesSlide53.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02" r:id="rId1"/>
  </p:sldMasterIdLst>
  <p:notesMasterIdLst>
    <p:notesMasterId r:id="rId60"/>
  </p:notesMasterIdLst>
  <p:handoutMasterIdLst>
    <p:handoutMasterId r:id="rId61"/>
  </p:handoutMasterIdLst>
  <p:sldIdLst>
    <p:sldId id="2589" r:id="rId2"/>
    <p:sldId id="2558" r:id="rId3"/>
    <p:sldId id="2559" r:id="rId4"/>
    <p:sldId id="2561" r:id="rId5"/>
    <p:sldId id="2562" r:id="rId6"/>
    <p:sldId id="2676" r:id="rId7"/>
    <p:sldId id="2686" r:id="rId8"/>
    <p:sldId id="2563" r:id="rId9"/>
    <p:sldId id="2684" r:id="rId10"/>
    <p:sldId id="2644" r:id="rId11"/>
    <p:sldId id="2643" r:id="rId12"/>
    <p:sldId id="2568" r:id="rId13"/>
    <p:sldId id="2646" r:id="rId14"/>
    <p:sldId id="2574" r:id="rId15"/>
    <p:sldId id="2647" r:id="rId16"/>
    <p:sldId id="2648" r:id="rId17"/>
    <p:sldId id="2650" r:id="rId18"/>
    <p:sldId id="2685" r:id="rId19"/>
    <p:sldId id="2677" r:id="rId20"/>
    <p:sldId id="2678" r:id="rId21"/>
    <p:sldId id="2679" r:id="rId22"/>
    <p:sldId id="2581" r:id="rId23"/>
    <p:sldId id="2582" r:id="rId24"/>
    <p:sldId id="2583" r:id="rId25"/>
    <p:sldId id="2584" r:id="rId26"/>
    <p:sldId id="2585" r:id="rId27"/>
    <p:sldId id="2499" r:id="rId28"/>
    <p:sldId id="2296" r:id="rId29"/>
    <p:sldId id="2297" r:id="rId30"/>
    <p:sldId id="2299" r:id="rId31"/>
    <p:sldId id="2300" r:id="rId32"/>
    <p:sldId id="2301" r:id="rId33"/>
    <p:sldId id="2531" r:id="rId34"/>
    <p:sldId id="2303" r:id="rId35"/>
    <p:sldId id="2305" r:id="rId36"/>
    <p:sldId id="2532" r:id="rId37"/>
    <p:sldId id="2307" r:id="rId38"/>
    <p:sldId id="2308" r:id="rId39"/>
    <p:sldId id="2309" r:id="rId40"/>
    <p:sldId id="2311" r:id="rId41"/>
    <p:sldId id="2312" r:id="rId42"/>
    <p:sldId id="2313" r:id="rId43"/>
    <p:sldId id="2315" r:id="rId44"/>
    <p:sldId id="2691" r:id="rId45"/>
    <p:sldId id="2692" r:id="rId46"/>
    <p:sldId id="2316" r:id="rId47"/>
    <p:sldId id="2317" r:id="rId48"/>
    <p:sldId id="2693" r:id="rId49"/>
    <p:sldId id="2694" r:id="rId50"/>
    <p:sldId id="2695" r:id="rId51"/>
    <p:sldId id="2321" r:id="rId52"/>
    <p:sldId id="2322" r:id="rId53"/>
    <p:sldId id="2533" r:id="rId54"/>
    <p:sldId id="2534" r:id="rId55"/>
    <p:sldId id="2535" r:id="rId56"/>
    <p:sldId id="2323" r:id="rId57"/>
    <p:sldId id="2324" r:id="rId58"/>
    <p:sldId id="2500" r:id="rId59"/>
  </p:sldIdLst>
  <p:sldSz cx="12188825" cy="6858000"/>
  <p:notesSz cx="7010400" cy="9296400"/>
  <p:defaultTextStyle>
    <a:defPPr>
      <a:defRPr lang="en-US"/>
    </a:defPPr>
    <a:lvl1pPr algn="l" rtl="0" fontAlgn="base">
      <a:spcBef>
        <a:spcPct val="20000"/>
      </a:spcBef>
      <a:spcAft>
        <a:spcPct val="0"/>
      </a:spcAft>
      <a:buClr>
        <a:schemeClr val="accent2"/>
      </a:buClr>
      <a:buSzPct val="65000"/>
      <a:buFont typeface="Wingdings" pitchFamily="2" charset="2"/>
      <a:defRPr sz="4000" kern="1200">
        <a:solidFill>
          <a:schemeClr val="tx1"/>
        </a:solidFill>
        <a:latin typeface="Helvetica" pitchFamily="34" charset="0"/>
        <a:ea typeface="+mn-ea"/>
        <a:cs typeface="+mn-cs"/>
      </a:defRPr>
    </a:lvl1pPr>
    <a:lvl2pPr marL="609493" algn="l" rtl="0" fontAlgn="base">
      <a:spcBef>
        <a:spcPct val="20000"/>
      </a:spcBef>
      <a:spcAft>
        <a:spcPct val="0"/>
      </a:spcAft>
      <a:buClr>
        <a:schemeClr val="accent2"/>
      </a:buClr>
      <a:buSzPct val="65000"/>
      <a:buFont typeface="Wingdings" pitchFamily="2" charset="2"/>
      <a:defRPr sz="4000" kern="1200">
        <a:solidFill>
          <a:schemeClr val="tx1"/>
        </a:solidFill>
        <a:latin typeface="Helvetica" pitchFamily="34" charset="0"/>
        <a:ea typeface="+mn-ea"/>
        <a:cs typeface="+mn-cs"/>
      </a:defRPr>
    </a:lvl2pPr>
    <a:lvl3pPr marL="1218987" algn="l" rtl="0" fontAlgn="base">
      <a:spcBef>
        <a:spcPct val="20000"/>
      </a:spcBef>
      <a:spcAft>
        <a:spcPct val="0"/>
      </a:spcAft>
      <a:buClr>
        <a:schemeClr val="accent2"/>
      </a:buClr>
      <a:buSzPct val="65000"/>
      <a:buFont typeface="Wingdings" pitchFamily="2" charset="2"/>
      <a:defRPr sz="4000" kern="1200">
        <a:solidFill>
          <a:schemeClr val="tx1"/>
        </a:solidFill>
        <a:latin typeface="Helvetica" pitchFamily="34" charset="0"/>
        <a:ea typeface="+mn-ea"/>
        <a:cs typeface="+mn-cs"/>
      </a:defRPr>
    </a:lvl3pPr>
    <a:lvl4pPr marL="1828480" algn="l" rtl="0" fontAlgn="base">
      <a:spcBef>
        <a:spcPct val="20000"/>
      </a:spcBef>
      <a:spcAft>
        <a:spcPct val="0"/>
      </a:spcAft>
      <a:buClr>
        <a:schemeClr val="accent2"/>
      </a:buClr>
      <a:buSzPct val="65000"/>
      <a:buFont typeface="Wingdings" pitchFamily="2" charset="2"/>
      <a:defRPr sz="4000" kern="1200">
        <a:solidFill>
          <a:schemeClr val="tx1"/>
        </a:solidFill>
        <a:latin typeface="Helvetica" pitchFamily="34" charset="0"/>
        <a:ea typeface="+mn-ea"/>
        <a:cs typeface="+mn-cs"/>
      </a:defRPr>
    </a:lvl4pPr>
    <a:lvl5pPr marL="2437973" algn="l" rtl="0" fontAlgn="base">
      <a:spcBef>
        <a:spcPct val="20000"/>
      </a:spcBef>
      <a:spcAft>
        <a:spcPct val="0"/>
      </a:spcAft>
      <a:buClr>
        <a:schemeClr val="accent2"/>
      </a:buClr>
      <a:buSzPct val="65000"/>
      <a:buFont typeface="Wingdings" pitchFamily="2" charset="2"/>
      <a:defRPr sz="4000" kern="1200">
        <a:solidFill>
          <a:schemeClr val="tx1"/>
        </a:solidFill>
        <a:latin typeface="Helvetica" pitchFamily="34" charset="0"/>
        <a:ea typeface="+mn-ea"/>
        <a:cs typeface="+mn-cs"/>
      </a:defRPr>
    </a:lvl5pPr>
    <a:lvl6pPr marL="3047467" algn="l" defTabSz="1218987" rtl="0" eaLnBrk="1" latinLnBrk="0" hangingPunct="1">
      <a:defRPr sz="4000" kern="1200">
        <a:solidFill>
          <a:schemeClr val="tx1"/>
        </a:solidFill>
        <a:latin typeface="Helvetica" pitchFamily="34" charset="0"/>
        <a:ea typeface="+mn-ea"/>
        <a:cs typeface="+mn-cs"/>
      </a:defRPr>
    </a:lvl6pPr>
    <a:lvl7pPr marL="3656960" algn="l" defTabSz="1218987" rtl="0" eaLnBrk="1" latinLnBrk="0" hangingPunct="1">
      <a:defRPr sz="4000" kern="1200">
        <a:solidFill>
          <a:schemeClr val="tx1"/>
        </a:solidFill>
        <a:latin typeface="Helvetica" pitchFamily="34" charset="0"/>
        <a:ea typeface="+mn-ea"/>
        <a:cs typeface="+mn-cs"/>
      </a:defRPr>
    </a:lvl7pPr>
    <a:lvl8pPr marL="4266453" algn="l" defTabSz="1218987" rtl="0" eaLnBrk="1" latinLnBrk="0" hangingPunct="1">
      <a:defRPr sz="4000" kern="1200">
        <a:solidFill>
          <a:schemeClr val="tx1"/>
        </a:solidFill>
        <a:latin typeface="Helvetica" pitchFamily="34" charset="0"/>
        <a:ea typeface="+mn-ea"/>
        <a:cs typeface="+mn-cs"/>
      </a:defRPr>
    </a:lvl8pPr>
    <a:lvl9pPr marL="4875947" algn="l" defTabSz="1218987" rtl="0" eaLnBrk="1" latinLnBrk="0" hangingPunct="1">
      <a:defRPr sz="4000" kern="1200">
        <a:solidFill>
          <a:schemeClr val="tx1"/>
        </a:solidFill>
        <a:latin typeface="Helvetica" pitchFamily="34" charset="0"/>
        <a:ea typeface="+mn-ea"/>
        <a:cs typeface="+mn-cs"/>
      </a:defRPr>
    </a:lvl9pPr>
  </p:defaultTextStyle>
  <p:extLst>
    <p:ext uri="{521415D9-36F7-43E2-AB2F-B90AF26B5E84}">
      <p14:sectionLst xmlns:p14="http://schemas.microsoft.com/office/powerpoint/2010/main">
        <p14:section name="C0-Preface" id="{FBA38F64-127E-4BB4-A116-4CEDF767A37C}">
          <p14:sldIdLst>
            <p14:sldId id="2589"/>
          </p14:sldIdLst>
        </p14:section>
        <p14:section name="C1-Introduction to Check Point Quantum Security Management" id="{677D68E9-60D0-46D1-8978-80EA828801D8}">
          <p14:sldIdLst/>
        </p14:section>
        <p14:section name="C2-Check Point Gateway and Server Deployment" id="{24A24758-8AE0-46E7-BDE9-214256087DB1}">
          <p14:sldIdLst/>
        </p14:section>
        <p14:section name="C3-Check Point Security Administration" id="{7D78E707-9D0F-46C2-9450-2CCE60C5FBE5}">
          <p14:sldIdLst/>
        </p14:section>
        <p14:section name="C4-Check Point Licensing and Contracts" id="{F3B1450B-46BA-4CE1-9B0E-8C73B8E6ED5A}">
          <p14:sldIdLst/>
        </p14:section>
        <p14:section name="C5-Security Policy Management" id="{4099AD59-AC07-41AB-9C60-092AE7A2A097}">
          <p14:sldIdLst/>
        </p14:section>
        <p14:section name="C6-Policy Layers" id="{65873348-9C86-4E30-823C-B82486C83D4C}">
          <p14:sldIdLst/>
        </p14:section>
        <p14:section name="C7-Check Point NAT" id="{A92A9150-B7FF-4880-B692-8B854A6D3D6F}">
          <p14:sldIdLst>
            <p14:sldId id="2558"/>
            <p14:sldId id="2559"/>
            <p14:sldId id="2561"/>
            <p14:sldId id="2562"/>
            <p14:sldId id="2676"/>
            <p14:sldId id="2686"/>
            <p14:sldId id="2563"/>
            <p14:sldId id="2684"/>
            <p14:sldId id="2644"/>
            <p14:sldId id="2643"/>
            <p14:sldId id="2568"/>
            <p14:sldId id="2646"/>
            <p14:sldId id="2574"/>
            <p14:sldId id="2647"/>
            <p14:sldId id="2648"/>
            <p14:sldId id="2650"/>
            <p14:sldId id="2685"/>
            <p14:sldId id="2677"/>
            <p14:sldId id="2678"/>
            <p14:sldId id="2679"/>
            <p14:sldId id="2581"/>
            <p14:sldId id="2582"/>
            <p14:sldId id="2583"/>
            <p14:sldId id="2584"/>
            <p14:sldId id="2585"/>
            <p14:sldId id="2499"/>
          </p14:sldIdLst>
        </p14:section>
        <p14:section name="C8-Security Elevation" id="{E6BEAB90-55F3-4020-BEF1-340A0C262CFB}">
          <p14:sldIdLst>
            <p14:sldId id="2296"/>
            <p14:sldId id="2297"/>
            <p14:sldId id="2299"/>
            <p14:sldId id="2300"/>
            <p14:sldId id="2301"/>
            <p14:sldId id="2531"/>
            <p14:sldId id="2303"/>
            <p14:sldId id="2305"/>
            <p14:sldId id="2532"/>
            <p14:sldId id="2307"/>
            <p14:sldId id="2308"/>
            <p14:sldId id="2309"/>
            <p14:sldId id="2311"/>
            <p14:sldId id="2312"/>
            <p14:sldId id="2313"/>
            <p14:sldId id="2315"/>
            <p14:sldId id="2691"/>
            <p14:sldId id="2692"/>
            <p14:sldId id="2316"/>
            <p14:sldId id="2317"/>
            <p14:sldId id="2693"/>
            <p14:sldId id="2694"/>
            <p14:sldId id="2695"/>
            <p14:sldId id="2321"/>
            <p14:sldId id="2322"/>
            <p14:sldId id="2533"/>
            <p14:sldId id="2534"/>
            <p14:sldId id="2535"/>
            <p14:sldId id="2323"/>
            <p14:sldId id="2324"/>
            <p14:sldId id="2500"/>
          </p14:sldIdLst>
        </p14:section>
        <p14:section name="C9-Site to Site VPN" id="{3CFC612E-EEEF-4DB8-896E-CCE55B44E033}">
          <p14:sldIdLst/>
        </p14:section>
        <p14:section name="C11-Security Maintenance" id="{A7636B16-C3BC-4075-B2DE-5E7E85EE3F89}">
          <p14:sldIdLst/>
        </p14:section>
      </p14:sectionLst>
    </p:ext>
    <p:ext uri="{EFAFB233-063F-42B5-8137-9DF3F51BA10A}">
      <p15:sldGuideLst xmlns:p15="http://schemas.microsoft.com/office/powerpoint/2012/main">
        <p15:guide id="2" orient="horz" pos="840" userDrawn="1">
          <p15:clr>
            <a:srgbClr val="A4A3A4"/>
          </p15:clr>
        </p15:guide>
        <p15:guide id="6" orient="horz" pos="600" userDrawn="1">
          <p15:clr>
            <a:srgbClr val="A4A3A4"/>
          </p15:clr>
        </p15:guide>
        <p15:guide id="7" pos="479" userDrawn="1">
          <p15:clr>
            <a:srgbClr val="A4A3A4"/>
          </p15:clr>
        </p15:guide>
        <p15:guide id="8" pos="2367">
          <p15:clr>
            <a:srgbClr val="A4A3A4"/>
          </p15:clr>
        </p15:guide>
        <p15:guide id="9" pos="3388">
          <p15:clr>
            <a:srgbClr val="A4A3A4"/>
          </p15:clr>
        </p15:guide>
        <p15:guide id="14" pos="3815" userDrawn="1">
          <p15:clr>
            <a:srgbClr val="A4A3A4"/>
          </p15:clr>
        </p15:guide>
      </p15:sldGuideLst>
    </p:ext>
    <p:ext uri="{2D200454-40CA-4A62-9FC3-DE9A4176ACB9}">
      <p15:notesGuideLst xmlns:p15="http://schemas.microsoft.com/office/powerpoint/2012/main">
        <p15:guide id="1" orient="horz" pos="2928">
          <p15:clr>
            <a:srgbClr val="A4A3A4"/>
          </p15:clr>
        </p15:guide>
        <p15:guide id="2" pos="2208">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7CF37D0-E527-C460-5C18-9315AFDC7826}" name="gervais.patricia@gmail.com" initials="g" userId="ede0cfba65d95a5b" providerId="Windows Live"/>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Rachel Peak" initials="" lastIdx="8" clrIdx="0"/>
  <p:cmAuthor id="1" name="Shay Barak" initials="SB" lastIdx="17" clrIdx="1"/>
  <p:cmAuthor id="2" name="Stephanie Howard" initials="SH" lastIdx="7" clrIdx="2">
    <p:extLst>
      <p:ext uri="{19B8F6BF-5375-455C-9EA6-DF929625EA0E}">
        <p15:presenceInfo xmlns:p15="http://schemas.microsoft.com/office/powerpoint/2012/main" userId="S-1-5-21-3009975827-1942386155-3087368816-2635102" providerId="AD"/>
      </p:ext>
    </p:extLst>
  </p:cmAuthor>
  <p:cmAuthor id="3" name="Patricia Dreyer" initials="PD" lastIdx="19" clrIdx="3">
    <p:extLst>
      <p:ext uri="{19B8F6BF-5375-455C-9EA6-DF929625EA0E}">
        <p15:presenceInfo xmlns:p15="http://schemas.microsoft.com/office/powerpoint/2012/main" userId="S-1-5-21-3009975827-1942386155-3087368816-2694267" providerId="AD"/>
      </p:ext>
    </p:extLst>
  </p:cmAuthor>
  <p:cmAuthor id="4" name="Lisa Stephens" initials="LS" lastIdx="1" clrIdx="4">
    <p:extLst>
      <p:ext uri="{19B8F6BF-5375-455C-9EA6-DF929625EA0E}">
        <p15:presenceInfo xmlns:p15="http://schemas.microsoft.com/office/powerpoint/2012/main" userId="S::lisas@checkpoint.com::447f2d67-4612-43af-ba51-1f6f01a8fd3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51067"/>
    <a:srgbClr val="EBECEE"/>
    <a:srgbClr val="FBFBFB"/>
    <a:srgbClr val="4D4D4F"/>
    <a:srgbClr val="0C0C0C"/>
    <a:srgbClr val="B1004C"/>
    <a:srgbClr val="FDDFED"/>
    <a:srgbClr val="000000"/>
    <a:srgbClr val="F7F5FA"/>
    <a:srgbClr val="F4D8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145" autoAdjust="0"/>
    <p:restoredTop sz="65030" autoAdjust="0"/>
  </p:normalViewPr>
  <p:slideViewPr>
    <p:cSldViewPr snapToGrid="0" snapToObjects="1">
      <p:cViewPr varScale="1">
        <p:scale>
          <a:sx n="54" d="100"/>
          <a:sy n="54" d="100"/>
        </p:scale>
        <p:origin x="1066" y="36"/>
      </p:cViewPr>
      <p:guideLst>
        <p:guide orient="horz" pos="840"/>
        <p:guide orient="horz" pos="600"/>
        <p:guide pos="479"/>
        <p:guide pos="2367"/>
        <p:guide pos="3388"/>
        <p:guide pos="3815"/>
      </p:guideLst>
    </p:cSldViewPr>
  </p:slideViewPr>
  <p:outlineViewPr>
    <p:cViewPr>
      <p:scale>
        <a:sx n="33" d="100"/>
        <a:sy n="33" d="100"/>
      </p:scale>
      <p:origin x="0" y="-241116"/>
    </p:cViewPr>
  </p:outlineViewPr>
  <p:notesTextViewPr>
    <p:cViewPr>
      <p:scale>
        <a:sx n="100" d="100"/>
        <a:sy n="100" d="100"/>
      </p:scale>
      <p:origin x="0" y="0"/>
    </p:cViewPr>
  </p:notesTextViewPr>
  <p:sorterViewPr>
    <p:cViewPr varScale="1">
      <p:scale>
        <a:sx n="1" d="1"/>
        <a:sy n="1" d="1"/>
      </p:scale>
      <p:origin x="0" y="-121104"/>
    </p:cViewPr>
  </p:sorterViewPr>
  <p:notesViewPr>
    <p:cSldViewPr snapToGrid="0" snapToObjects="1" showGuides="1">
      <p:cViewPr varScale="1">
        <p:scale>
          <a:sx n="58" d="100"/>
          <a:sy n="58" d="100"/>
        </p:scale>
        <p:origin x="2501" y="62"/>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handoutMaster" Target="handoutMasters/handout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microsoft.com/office/2018/10/relationships/authors" Target="author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06C66CF-8029-424B-9693-B586C7346EB7}" type="doc">
      <dgm:prSet loTypeId="urn:microsoft.com/office/officeart/2005/8/layout/hProcess9" loCatId="process" qsTypeId="urn:microsoft.com/office/officeart/2005/8/quickstyle/simple1" qsCatId="simple" csTypeId="urn:microsoft.com/office/officeart/2005/8/colors/accent1_2" csCatId="accent1" phldr="1"/>
      <dgm:spPr/>
    </dgm:pt>
    <dgm:pt modelId="{ED77D4E4-7384-44A5-9B3D-249F64C1E4AD}">
      <dgm:prSet phldrT="[Text]"/>
      <dgm:spPr/>
      <dgm:t>
        <a:bodyPr/>
        <a:lstStyle/>
        <a:p>
          <a:r>
            <a:rPr lang="en-US" dirty="0">
              <a:solidFill>
                <a:schemeClr val="bg1"/>
              </a:solidFill>
              <a:latin typeface="Arial" panose="020B0604020202020204" pitchFamily="34" charset="0"/>
              <a:cs typeface="Arial" panose="020B0604020202020204" pitchFamily="34" charset="0"/>
            </a:rPr>
            <a:t>Internal computer sends a packet to an external computer.</a:t>
          </a:r>
        </a:p>
      </dgm:t>
    </dgm:pt>
    <dgm:pt modelId="{342C4467-3632-417E-9917-ECBCD2E2E107}" type="parTrans" cxnId="{399F7C25-7B5C-45B2-99D7-DE6241234629}">
      <dgm:prSet/>
      <dgm:spPr/>
      <dgm:t>
        <a:bodyPr/>
        <a:lstStyle/>
        <a:p>
          <a:endParaRPr lang="en-US">
            <a:solidFill>
              <a:schemeClr val="bg1"/>
            </a:solidFill>
            <a:latin typeface="Arial" panose="020B0604020202020204" pitchFamily="34" charset="0"/>
            <a:cs typeface="Arial" panose="020B0604020202020204" pitchFamily="34" charset="0"/>
          </a:endParaRPr>
        </a:p>
      </dgm:t>
    </dgm:pt>
    <dgm:pt modelId="{CD45104D-A4D3-492A-BAC2-C437A1501D19}" type="sibTrans" cxnId="{399F7C25-7B5C-45B2-99D7-DE6241234629}">
      <dgm:prSet/>
      <dgm:spPr/>
      <dgm:t>
        <a:bodyPr/>
        <a:lstStyle/>
        <a:p>
          <a:endParaRPr lang="en-US">
            <a:solidFill>
              <a:schemeClr val="bg1"/>
            </a:solidFill>
            <a:latin typeface="Arial" panose="020B0604020202020204" pitchFamily="34" charset="0"/>
            <a:cs typeface="Arial" panose="020B0604020202020204" pitchFamily="34" charset="0"/>
          </a:endParaRPr>
        </a:p>
      </dgm:t>
    </dgm:pt>
    <dgm:pt modelId="{35704B81-F46E-423B-A420-9CA3FA8307B2}">
      <dgm:prSet phldrT="[Text]"/>
      <dgm:spPr/>
      <dgm:t>
        <a:bodyPr/>
        <a:lstStyle/>
        <a:p>
          <a:r>
            <a:rPr lang="en-US" dirty="0">
              <a:solidFill>
                <a:schemeClr val="bg1"/>
              </a:solidFill>
              <a:latin typeface="Arial" panose="020B0604020202020204" pitchFamily="34" charset="0"/>
              <a:cs typeface="Arial" panose="020B0604020202020204" pitchFamily="34" charset="0"/>
            </a:rPr>
            <a:t>Security Gateway translates the source IP address to a new IP address.</a:t>
          </a:r>
        </a:p>
      </dgm:t>
    </dgm:pt>
    <dgm:pt modelId="{C4D229D5-37E6-4CB1-B27C-D1EA90AAC0FC}" type="parTrans" cxnId="{50B68871-9E9C-4C49-8923-5413C99EE000}">
      <dgm:prSet/>
      <dgm:spPr/>
      <dgm:t>
        <a:bodyPr/>
        <a:lstStyle/>
        <a:p>
          <a:endParaRPr lang="en-US">
            <a:solidFill>
              <a:schemeClr val="bg1"/>
            </a:solidFill>
            <a:latin typeface="Arial" panose="020B0604020202020204" pitchFamily="34" charset="0"/>
            <a:cs typeface="Arial" panose="020B0604020202020204" pitchFamily="34" charset="0"/>
          </a:endParaRPr>
        </a:p>
      </dgm:t>
    </dgm:pt>
    <dgm:pt modelId="{2DBF5A82-0200-4CE2-81A3-244B61A5E65C}" type="sibTrans" cxnId="{50B68871-9E9C-4C49-8923-5413C99EE000}">
      <dgm:prSet/>
      <dgm:spPr/>
      <dgm:t>
        <a:bodyPr/>
        <a:lstStyle/>
        <a:p>
          <a:endParaRPr lang="en-US">
            <a:solidFill>
              <a:schemeClr val="bg1"/>
            </a:solidFill>
            <a:latin typeface="Arial" panose="020B0604020202020204" pitchFamily="34" charset="0"/>
            <a:cs typeface="Arial" panose="020B0604020202020204" pitchFamily="34" charset="0"/>
          </a:endParaRPr>
        </a:p>
      </dgm:t>
    </dgm:pt>
    <dgm:pt modelId="{C790D869-B1F7-405D-99EF-9649CE392950}">
      <dgm:prSet phldrT="[Text]"/>
      <dgm:spPr/>
      <dgm:t>
        <a:bodyPr/>
        <a:lstStyle/>
        <a:p>
          <a:r>
            <a:rPr lang="en-US" dirty="0">
              <a:solidFill>
                <a:schemeClr val="bg1"/>
              </a:solidFill>
              <a:latin typeface="Arial" panose="020B0604020202020204" pitchFamily="34" charset="0"/>
              <a:cs typeface="Arial" panose="020B0604020202020204" pitchFamily="34" charset="0"/>
            </a:rPr>
            <a:t>External computer returns a packet to the Security Gateway.</a:t>
          </a:r>
        </a:p>
      </dgm:t>
    </dgm:pt>
    <dgm:pt modelId="{7EF150BE-782E-4F21-A176-3E19F9213EDE}" type="parTrans" cxnId="{A73B9CE0-018A-445D-AB74-6024D972B660}">
      <dgm:prSet/>
      <dgm:spPr/>
      <dgm:t>
        <a:bodyPr/>
        <a:lstStyle/>
        <a:p>
          <a:endParaRPr lang="en-US">
            <a:solidFill>
              <a:schemeClr val="bg1"/>
            </a:solidFill>
            <a:latin typeface="Arial" panose="020B0604020202020204" pitchFamily="34" charset="0"/>
            <a:cs typeface="Arial" panose="020B0604020202020204" pitchFamily="34" charset="0"/>
          </a:endParaRPr>
        </a:p>
      </dgm:t>
    </dgm:pt>
    <dgm:pt modelId="{37CB2ED1-0C64-4F18-9E4F-3FD29284A7B8}" type="sibTrans" cxnId="{A73B9CE0-018A-445D-AB74-6024D972B660}">
      <dgm:prSet/>
      <dgm:spPr/>
      <dgm:t>
        <a:bodyPr/>
        <a:lstStyle/>
        <a:p>
          <a:endParaRPr lang="en-US">
            <a:solidFill>
              <a:schemeClr val="bg1"/>
            </a:solidFill>
            <a:latin typeface="Arial" panose="020B0604020202020204" pitchFamily="34" charset="0"/>
            <a:cs typeface="Arial" panose="020B0604020202020204" pitchFamily="34" charset="0"/>
          </a:endParaRPr>
        </a:p>
      </dgm:t>
    </dgm:pt>
    <dgm:pt modelId="{5A318CD9-2E7A-4C8B-961A-4C2A78C64095}">
      <dgm:prSet phldrT="[Text]"/>
      <dgm:spPr/>
      <dgm:t>
        <a:bodyPr/>
        <a:lstStyle/>
        <a:p>
          <a:r>
            <a:rPr lang="en-US" dirty="0">
              <a:solidFill>
                <a:schemeClr val="bg1"/>
              </a:solidFill>
              <a:latin typeface="Arial" panose="020B0604020202020204" pitchFamily="34" charset="0"/>
              <a:cs typeface="Arial" panose="020B0604020202020204" pitchFamily="34" charset="0"/>
            </a:rPr>
            <a:t>Security Gateway translates the new IP address back to the original IP address.</a:t>
          </a:r>
        </a:p>
      </dgm:t>
    </dgm:pt>
    <dgm:pt modelId="{64B9C5A4-AA97-4D5A-B886-B14E79988B27}" type="parTrans" cxnId="{827FE263-0FB7-44ED-9170-E64F958096B0}">
      <dgm:prSet/>
      <dgm:spPr/>
      <dgm:t>
        <a:bodyPr/>
        <a:lstStyle/>
        <a:p>
          <a:endParaRPr lang="en-US">
            <a:solidFill>
              <a:schemeClr val="bg1"/>
            </a:solidFill>
            <a:latin typeface="Arial" panose="020B0604020202020204" pitchFamily="34" charset="0"/>
            <a:cs typeface="Arial" panose="020B0604020202020204" pitchFamily="34" charset="0"/>
          </a:endParaRPr>
        </a:p>
      </dgm:t>
    </dgm:pt>
    <dgm:pt modelId="{94B2E0C6-D1A0-4B1F-BC03-0C7CD4477701}" type="sibTrans" cxnId="{827FE263-0FB7-44ED-9170-E64F958096B0}">
      <dgm:prSet/>
      <dgm:spPr/>
      <dgm:t>
        <a:bodyPr/>
        <a:lstStyle/>
        <a:p>
          <a:endParaRPr lang="en-US">
            <a:solidFill>
              <a:schemeClr val="bg1"/>
            </a:solidFill>
            <a:latin typeface="Arial" panose="020B0604020202020204" pitchFamily="34" charset="0"/>
            <a:cs typeface="Arial" panose="020B0604020202020204" pitchFamily="34" charset="0"/>
          </a:endParaRPr>
        </a:p>
      </dgm:t>
    </dgm:pt>
    <dgm:pt modelId="{A3BF1CB1-E882-4A24-BEAF-9FB691E26BC1}">
      <dgm:prSet phldrT="[Text]"/>
      <dgm:spPr/>
      <dgm:t>
        <a:bodyPr/>
        <a:lstStyle/>
        <a:p>
          <a:r>
            <a:rPr lang="en-US" dirty="0">
              <a:solidFill>
                <a:schemeClr val="bg1"/>
              </a:solidFill>
              <a:latin typeface="Arial" panose="020B0604020202020204" pitchFamily="34" charset="0"/>
              <a:cs typeface="Arial" panose="020B0604020202020204" pitchFamily="34" charset="0"/>
            </a:rPr>
            <a:t>Packet from the external computer is routed to the correct internal computer. </a:t>
          </a:r>
        </a:p>
      </dgm:t>
    </dgm:pt>
    <dgm:pt modelId="{1263DEF7-CC92-4764-847B-E63F2E97EFD4}" type="parTrans" cxnId="{1ABBB121-DD77-48DB-93DC-A687412DE3BC}">
      <dgm:prSet/>
      <dgm:spPr/>
      <dgm:t>
        <a:bodyPr/>
        <a:lstStyle/>
        <a:p>
          <a:endParaRPr lang="en-US">
            <a:solidFill>
              <a:schemeClr val="bg1"/>
            </a:solidFill>
            <a:latin typeface="Arial" panose="020B0604020202020204" pitchFamily="34" charset="0"/>
            <a:cs typeface="Arial" panose="020B0604020202020204" pitchFamily="34" charset="0"/>
          </a:endParaRPr>
        </a:p>
      </dgm:t>
    </dgm:pt>
    <dgm:pt modelId="{9A722C8A-5003-46E3-9074-EE3297B6F521}" type="sibTrans" cxnId="{1ABBB121-DD77-48DB-93DC-A687412DE3BC}">
      <dgm:prSet/>
      <dgm:spPr/>
      <dgm:t>
        <a:bodyPr/>
        <a:lstStyle/>
        <a:p>
          <a:endParaRPr lang="en-US">
            <a:solidFill>
              <a:schemeClr val="bg1"/>
            </a:solidFill>
            <a:latin typeface="Arial" panose="020B0604020202020204" pitchFamily="34" charset="0"/>
            <a:cs typeface="Arial" panose="020B0604020202020204" pitchFamily="34" charset="0"/>
          </a:endParaRPr>
        </a:p>
      </dgm:t>
    </dgm:pt>
    <dgm:pt modelId="{00D1659D-BD4D-4636-A7AC-41D80FA80AC9}" type="pres">
      <dgm:prSet presAssocID="{A06C66CF-8029-424B-9693-B586C7346EB7}" presName="CompostProcess" presStyleCnt="0">
        <dgm:presLayoutVars>
          <dgm:dir/>
          <dgm:resizeHandles val="exact"/>
        </dgm:presLayoutVars>
      </dgm:prSet>
      <dgm:spPr/>
    </dgm:pt>
    <dgm:pt modelId="{723024EE-9EB0-433E-8B1E-461CCAE949AE}" type="pres">
      <dgm:prSet presAssocID="{A06C66CF-8029-424B-9693-B586C7346EB7}" presName="arrow" presStyleLbl="bgShp" presStyleIdx="0" presStyleCnt="1" custScaleX="117647"/>
      <dgm:spPr/>
    </dgm:pt>
    <dgm:pt modelId="{9E7F5371-D8D4-4CA8-B070-4C162521A33E}" type="pres">
      <dgm:prSet presAssocID="{A06C66CF-8029-424B-9693-B586C7346EB7}" presName="linearProcess" presStyleCnt="0"/>
      <dgm:spPr/>
    </dgm:pt>
    <dgm:pt modelId="{1F9441A3-1307-483B-9227-061A28CF48DB}" type="pres">
      <dgm:prSet presAssocID="{ED77D4E4-7384-44A5-9B3D-249F64C1E4AD}" presName="textNode" presStyleLbl="node1" presStyleIdx="0" presStyleCnt="5">
        <dgm:presLayoutVars>
          <dgm:bulletEnabled val="1"/>
        </dgm:presLayoutVars>
      </dgm:prSet>
      <dgm:spPr/>
    </dgm:pt>
    <dgm:pt modelId="{8218A215-3A18-4609-885B-5164CBE2059B}" type="pres">
      <dgm:prSet presAssocID="{CD45104D-A4D3-492A-BAC2-C437A1501D19}" presName="sibTrans" presStyleCnt="0"/>
      <dgm:spPr/>
    </dgm:pt>
    <dgm:pt modelId="{1DC31650-AC06-423C-A700-E67EF21A3E48}" type="pres">
      <dgm:prSet presAssocID="{35704B81-F46E-423B-A420-9CA3FA8307B2}" presName="textNode" presStyleLbl="node1" presStyleIdx="1" presStyleCnt="5">
        <dgm:presLayoutVars>
          <dgm:bulletEnabled val="1"/>
        </dgm:presLayoutVars>
      </dgm:prSet>
      <dgm:spPr/>
    </dgm:pt>
    <dgm:pt modelId="{40E0AE61-289B-4726-B736-3153C0BFF953}" type="pres">
      <dgm:prSet presAssocID="{2DBF5A82-0200-4CE2-81A3-244B61A5E65C}" presName="sibTrans" presStyleCnt="0"/>
      <dgm:spPr/>
    </dgm:pt>
    <dgm:pt modelId="{E9121F98-DDEF-494A-BAC9-1ADB2F6611ED}" type="pres">
      <dgm:prSet presAssocID="{C790D869-B1F7-405D-99EF-9649CE392950}" presName="textNode" presStyleLbl="node1" presStyleIdx="2" presStyleCnt="5">
        <dgm:presLayoutVars>
          <dgm:bulletEnabled val="1"/>
        </dgm:presLayoutVars>
      </dgm:prSet>
      <dgm:spPr/>
    </dgm:pt>
    <dgm:pt modelId="{3FB99DC8-3A32-4FD4-A11A-A0EC07EAC9C2}" type="pres">
      <dgm:prSet presAssocID="{37CB2ED1-0C64-4F18-9E4F-3FD29284A7B8}" presName="sibTrans" presStyleCnt="0"/>
      <dgm:spPr/>
    </dgm:pt>
    <dgm:pt modelId="{71E3EE84-3490-42AA-8F97-54CEAD97418A}" type="pres">
      <dgm:prSet presAssocID="{5A318CD9-2E7A-4C8B-961A-4C2A78C64095}" presName="textNode" presStyleLbl="node1" presStyleIdx="3" presStyleCnt="5">
        <dgm:presLayoutVars>
          <dgm:bulletEnabled val="1"/>
        </dgm:presLayoutVars>
      </dgm:prSet>
      <dgm:spPr/>
    </dgm:pt>
    <dgm:pt modelId="{DF948A55-2EF7-4456-83FC-91EAAB481754}" type="pres">
      <dgm:prSet presAssocID="{94B2E0C6-D1A0-4B1F-BC03-0C7CD4477701}" presName="sibTrans" presStyleCnt="0"/>
      <dgm:spPr/>
    </dgm:pt>
    <dgm:pt modelId="{5732E12C-6C4D-414E-A865-45717A1096BC}" type="pres">
      <dgm:prSet presAssocID="{A3BF1CB1-E882-4A24-BEAF-9FB691E26BC1}" presName="textNode" presStyleLbl="node1" presStyleIdx="4" presStyleCnt="5">
        <dgm:presLayoutVars>
          <dgm:bulletEnabled val="1"/>
        </dgm:presLayoutVars>
      </dgm:prSet>
      <dgm:spPr/>
    </dgm:pt>
  </dgm:ptLst>
  <dgm:cxnLst>
    <dgm:cxn modelId="{0BAD5412-8229-4FFC-ACA2-B8002416730B}" type="presOf" srcId="{5A318CD9-2E7A-4C8B-961A-4C2A78C64095}" destId="{71E3EE84-3490-42AA-8F97-54CEAD97418A}" srcOrd="0" destOrd="0" presId="urn:microsoft.com/office/officeart/2005/8/layout/hProcess9"/>
    <dgm:cxn modelId="{1ABBB121-DD77-48DB-93DC-A687412DE3BC}" srcId="{A06C66CF-8029-424B-9693-B586C7346EB7}" destId="{A3BF1CB1-E882-4A24-BEAF-9FB691E26BC1}" srcOrd="4" destOrd="0" parTransId="{1263DEF7-CC92-4764-847B-E63F2E97EFD4}" sibTransId="{9A722C8A-5003-46E3-9074-EE3297B6F521}"/>
    <dgm:cxn modelId="{399F7C25-7B5C-45B2-99D7-DE6241234629}" srcId="{A06C66CF-8029-424B-9693-B586C7346EB7}" destId="{ED77D4E4-7384-44A5-9B3D-249F64C1E4AD}" srcOrd="0" destOrd="0" parTransId="{342C4467-3632-417E-9917-ECBCD2E2E107}" sibTransId="{CD45104D-A4D3-492A-BAC2-C437A1501D19}"/>
    <dgm:cxn modelId="{827FE263-0FB7-44ED-9170-E64F958096B0}" srcId="{A06C66CF-8029-424B-9693-B586C7346EB7}" destId="{5A318CD9-2E7A-4C8B-961A-4C2A78C64095}" srcOrd="3" destOrd="0" parTransId="{64B9C5A4-AA97-4D5A-B886-B14E79988B27}" sibTransId="{94B2E0C6-D1A0-4B1F-BC03-0C7CD4477701}"/>
    <dgm:cxn modelId="{241F9B4B-EE4E-452A-8567-477A2DEC83F6}" type="presOf" srcId="{ED77D4E4-7384-44A5-9B3D-249F64C1E4AD}" destId="{1F9441A3-1307-483B-9227-061A28CF48DB}" srcOrd="0" destOrd="0" presId="urn:microsoft.com/office/officeart/2005/8/layout/hProcess9"/>
    <dgm:cxn modelId="{C9AB144F-5CEE-4C0C-96F9-4F9D82F3AFBF}" type="presOf" srcId="{A3BF1CB1-E882-4A24-BEAF-9FB691E26BC1}" destId="{5732E12C-6C4D-414E-A865-45717A1096BC}" srcOrd="0" destOrd="0" presId="urn:microsoft.com/office/officeart/2005/8/layout/hProcess9"/>
    <dgm:cxn modelId="{50B68871-9E9C-4C49-8923-5413C99EE000}" srcId="{A06C66CF-8029-424B-9693-B586C7346EB7}" destId="{35704B81-F46E-423B-A420-9CA3FA8307B2}" srcOrd="1" destOrd="0" parTransId="{C4D229D5-37E6-4CB1-B27C-D1EA90AAC0FC}" sibTransId="{2DBF5A82-0200-4CE2-81A3-244B61A5E65C}"/>
    <dgm:cxn modelId="{6E8B2CAF-03EE-4612-8A60-3E490ABC7CFA}" type="presOf" srcId="{35704B81-F46E-423B-A420-9CA3FA8307B2}" destId="{1DC31650-AC06-423C-A700-E67EF21A3E48}" srcOrd="0" destOrd="0" presId="urn:microsoft.com/office/officeart/2005/8/layout/hProcess9"/>
    <dgm:cxn modelId="{A73B9CE0-018A-445D-AB74-6024D972B660}" srcId="{A06C66CF-8029-424B-9693-B586C7346EB7}" destId="{C790D869-B1F7-405D-99EF-9649CE392950}" srcOrd="2" destOrd="0" parTransId="{7EF150BE-782E-4F21-A176-3E19F9213EDE}" sibTransId="{37CB2ED1-0C64-4F18-9E4F-3FD29284A7B8}"/>
    <dgm:cxn modelId="{0F4AFDE4-CB62-4DE7-B0C7-9252D57C501B}" type="presOf" srcId="{C790D869-B1F7-405D-99EF-9649CE392950}" destId="{E9121F98-DDEF-494A-BAC9-1ADB2F6611ED}" srcOrd="0" destOrd="0" presId="urn:microsoft.com/office/officeart/2005/8/layout/hProcess9"/>
    <dgm:cxn modelId="{58096DE9-3233-47B4-8D1E-22FBCCF2D3E9}" type="presOf" srcId="{A06C66CF-8029-424B-9693-B586C7346EB7}" destId="{00D1659D-BD4D-4636-A7AC-41D80FA80AC9}" srcOrd="0" destOrd="0" presId="urn:microsoft.com/office/officeart/2005/8/layout/hProcess9"/>
    <dgm:cxn modelId="{0A7ACD6B-C7A9-457E-9962-DB63A3DFD583}" type="presParOf" srcId="{00D1659D-BD4D-4636-A7AC-41D80FA80AC9}" destId="{723024EE-9EB0-433E-8B1E-461CCAE949AE}" srcOrd="0" destOrd="0" presId="urn:microsoft.com/office/officeart/2005/8/layout/hProcess9"/>
    <dgm:cxn modelId="{A2A0C755-A99E-4D02-935A-2568A4E6B3F6}" type="presParOf" srcId="{00D1659D-BD4D-4636-A7AC-41D80FA80AC9}" destId="{9E7F5371-D8D4-4CA8-B070-4C162521A33E}" srcOrd="1" destOrd="0" presId="urn:microsoft.com/office/officeart/2005/8/layout/hProcess9"/>
    <dgm:cxn modelId="{8D805732-DCF1-46CC-BB63-6D08691156B7}" type="presParOf" srcId="{9E7F5371-D8D4-4CA8-B070-4C162521A33E}" destId="{1F9441A3-1307-483B-9227-061A28CF48DB}" srcOrd="0" destOrd="0" presId="urn:microsoft.com/office/officeart/2005/8/layout/hProcess9"/>
    <dgm:cxn modelId="{40791F7C-75DC-416C-B7F2-64E3478F64E3}" type="presParOf" srcId="{9E7F5371-D8D4-4CA8-B070-4C162521A33E}" destId="{8218A215-3A18-4609-885B-5164CBE2059B}" srcOrd="1" destOrd="0" presId="urn:microsoft.com/office/officeart/2005/8/layout/hProcess9"/>
    <dgm:cxn modelId="{F49D3785-0B08-4531-B20C-7856C03F80C0}" type="presParOf" srcId="{9E7F5371-D8D4-4CA8-B070-4C162521A33E}" destId="{1DC31650-AC06-423C-A700-E67EF21A3E48}" srcOrd="2" destOrd="0" presId="urn:microsoft.com/office/officeart/2005/8/layout/hProcess9"/>
    <dgm:cxn modelId="{E533B118-5462-40A5-9D15-63A1125E8D63}" type="presParOf" srcId="{9E7F5371-D8D4-4CA8-B070-4C162521A33E}" destId="{40E0AE61-289B-4726-B736-3153C0BFF953}" srcOrd="3" destOrd="0" presId="urn:microsoft.com/office/officeart/2005/8/layout/hProcess9"/>
    <dgm:cxn modelId="{7F4D50D8-839F-427C-B011-D12BE5FA6C81}" type="presParOf" srcId="{9E7F5371-D8D4-4CA8-B070-4C162521A33E}" destId="{E9121F98-DDEF-494A-BAC9-1ADB2F6611ED}" srcOrd="4" destOrd="0" presId="urn:microsoft.com/office/officeart/2005/8/layout/hProcess9"/>
    <dgm:cxn modelId="{D3CA986A-BF14-4B93-AE93-CE09BDC05504}" type="presParOf" srcId="{9E7F5371-D8D4-4CA8-B070-4C162521A33E}" destId="{3FB99DC8-3A32-4FD4-A11A-A0EC07EAC9C2}" srcOrd="5" destOrd="0" presId="urn:microsoft.com/office/officeart/2005/8/layout/hProcess9"/>
    <dgm:cxn modelId="{F5F6D7B2-C16C-402B-BBA3-97ED3E25F22B}" type="presParOf" srcId="{9E7F5371-D8D4-4CA8-B070-4C162521A33E}" destId="{71E3EE84-3490-42AA-8F97-54CEAD97418A}" srcOrd="6" destOrd="0" presId="urn:microsoft.com/office/officeart/2005/8/layout/hProcess9"/>
    <dgm:cxn modelId="{0B0F06BC-D4F4-4026-93D3-2D6332CA4B2A}" type="presParOf" srcId="{9E7F5371-D8D4-4CA8-B070-4C162521A33E}" destId="{DF948A55-2EF7-4456-83FC-91EAAB481754}" srcOrd="7" destOrd="0" presId="urn:microsoft.com/office/officeart/2005/8/layout/hProcess9"/>
    <dgm:cxn modelId="{80DE0D49-24B2-4441-AFBC-55D8774657EB}" type="presParOf" srcId="{9E7F5371-D8D4-4CA8-B070-4C162521A33E}" destId="{5732E12C-6C4D-414E-A865-45717A1096BC}" srcOrd="8"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3024EE-9EB0-433E-8B1E-461CCAE949AE}">
      <dsp:nvSpPr>
        <dsp:cNvPr id="0" name=""/>
        <dsp:cNvSpPr/>
      </dsp:nvSpPr>
      <dsp:spPr>
        <a:xfrm>
          <a:off x="2" y="0"/>
          <a:ext cx="11451584" cy="4422775"/>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F9441A3-1307-483B-9227-061A28CF48DB}">
      <dsp:nvSpPr>
        <dsp:cNvPr id="0" name=""/>
        <dsp:cNvSpPr/>
      </dsp:nvSpPr>
      <dsp:spPr>
        <a:xfrm>
          <a:off x="5032" y="1326832"/>
          <a:ext cx="2200293" cy="176911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chemeClr val="bg1"/>
              </a:solidFill>
              <a:latin typeface="Arial" panose="020B0604020202020204" pitchFamily="34" charset="0"/>
              <a:cs typeface="Arial" panose="020B0604020202020204" pitchFamily="34" charset="0"/>
            </a:rPr>
            <a:t>Internal computer sends a packet to an external computer.</a:t>
          </a:r>
        </a:p>
      </dsp:txBody>
      <dsp:txXfrm>
        <a:off x="91393" y="1413193"/>
        <a:ext cx="2027571" cy="1596388"/>
      </dsp:txXfrm>
    </dsp:sp>
    <dsp:sp modelId="{1DC31650-AC06-423C-A700-E67EF21A3E48}">
      <dsp:nvSpPr>
        <dsp:cNvPr id="0" name=""/>
        <dsp:cNvSpPr/>
      </dsp:nvSpPr>
      <dsp:spPr>
        <a:xfrm>
          <a:off x="2315340" y="1326832"/>
          <a:ext cx="2200293" cy="176911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chemeClr val="bg1"/>
              </a:solidFill>
              <a:latin typeface="Arial" panose="020B0604020202020204" pitchFamily="34" charset="0"/>
              <a:cs typeface="Arial" panose="020B0604020202020204" pitchFamily="34" charset="0"/>
            </a:rPr>
            <a:t>Security Gateway translates the source IP address to a new IP address.</a:t>
          </a:r>
        </a:p>
      </dsp:txBody>
      <dsp:txXfrm>
        <a:off x="2401701" y="1413193"/>
        <a:ext cx="2027571" cy="1596388"/>
      </dsp:txXfrm>
    </dsp:sp>
    <dsp:sp modelId="{E9121F98-DDEF-494A-BAC9-1ADB2F6611ED}">
      <dsp:nvSpPr>
        <dsp:cNvPr id="0" name=""/>
        <dsp:cNvSpPr/>
      </dsp:nvSpPr>
      <dsp:spPr>
        <a:xfrm>
          <a:off x="4625648" y="1326832"/>
          <a:ext cx="2200293" cy="176911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chemeClr val="bg1"/>
              </a:solidFill>
              <a:latin typeface="Arial" panose="020B0604020202020204" pitchFamily="34" charset="0"/>
              <a:cs typeface="Arial" panose="020B0604020202020204" pitchFamily="34" charset="0"/>
            </a:rPr>
            <a:t>External computer returns a packet to the Security Gateway.</a:t>
          </a:r>
        </a:p>
      </dsp:txBody>
      <dsp:txXfrm>
        <a:off x="4712009" y="1413193"/>
        <a:ext cx="2027571" cy="1596388"/>
      </dsp:txXfrm>
    </dsp:sp>
    <dsp:sp modelId="{71E3EE84-3490-42AA-8F97-54CEAD97418A}">
      <dsp:nvSpPr>
        <dsp:cNvPr id="0" name=""/>
        <dsp:cNvSpPr/>
      </dsp:nvSpPr>
      <dsp:spPr>
        <a:xfrm>
          <a:off x="6935956" y="1326832"/>
          <a:ext cx="2200293" cy="176911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chemeClr val="bg1"/>
              </a:solidFill>
              <a:latin typeface="Arial" panose="020B0604020202020204" pitchFamily="34" charset="0"/>
              <a:cs typeface="Arial" panose="020B0604020202020204" pitchFamily="34" charset="0"/>
            </a:rPr>
            <a:t>Security Gateway translates the new IP address back to the original IP address.</a:t>
          </a:r>
        </a:p>
      </dsp:txBody>
      <dsp:txXfrm>
        <a:off x="7022317" y="1413193"/>
        <a:ext cx="2027571" cy="1596388"/>
      </dsp:txXfrm>
    </dsp:sp>
    <dsp:sp modelId="{5732E12C-6C4D-414E-A865-45717A1096BC}">
      <dsp:nvSpPr>
        <dsp:cNvPr id="0" name=""/>
        <dsp:cNvSpPr/>
      </dsp:nvSpPr>
      <dsp:spPr>
        <a:xfrm>
          <a:off x="9246264" y="1326832"/>
          <a:ext cx="2200293" cy="176911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chemeClr val="bg1"/>
              </a:solidFill>
              <a:latin typeface="Arial" panose="020B0604020202020204" pitchFamily="34" charset="0"/>
              <a:cs typeface="Arial" panose="020B0604020202020204" pitchFamily="34" charset="0"/>
            </a:rPr>
            <a:t>Packet from the external computer is routed to the correct internal computer. </a:t>
          </a:r>
        </a:p>
      </dsp:txBody>
      <dsp:txXfrm>
        <a:off x="9332625" y="1413193"/>
        <a:ext cx="2027571" cy="1596388"/>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latin typeface="Arial" panose="020B0604020202020204" pitchFamily="34" charset="0"/>
            </a:endParaRPr>
          </a:p>
        </p:txBody>
      </p:sp>
      <p:sp>
        <p:nvSpPr>
          <p:cNvPr id="3" name="Date Placeholder 2"/>
          <p:cNvSpPr>
            <a:spLocks noGrp="1"/>
          </p:cNvSpPr>
          <p:nvPr>
            <p:ph type="dt" sz="quarter" idx="1"/>
          </p:nvPr>
        </p:nvSpPr>
        <p:spPr>
          <a:xfrm>
            <a:off x="3970938" y="0"/>
            <a:ext cx="3037840" cy="464820"/>
          </a:xfrm>
          <a:prstGeom prst="rect">
            <a:avLst/>
          </a:prstGeom>
        </p:spPr>
        <p:txBody>
          <a:bodyPr vert="horz" lIns="93177" tIns="46589" rIns="93177" bIns="46589" rtlCol="0"/>
          <a:lstStyle>
            <a:lvl1pPr algn="r">
              <a:defRPr sz="1200"/>
            </a:lvl1pPr>
          </a:lstStyle>
          <a:p>
            <a:fld id="{754A2399-B892-45F0-82BB-FD8C95A65D36}" type="datetimeFigureOut">
              <a:rPr lang="en-US" smtClean="0">
                <a:latin typeface="Arial" panose="020B0604020202020204" pitchFamily="34" charset="0"/>
              </a:rPr>
              <a:t>4/25/2024</a:t>
            </a:fld>
            <a:endParaRPr lang="en-US" dirty="0">
              <a:latin typeface="Arial" panose="020B0604020202020204" pitchFamily="34" charset="0"/>
            </a:endParaRPr>
          </a:p>
        </p:txBody>
      </p:sp>
      <p:sp>
        <p:nvSpPr>
          <p:cNvPr id="4" name="Footer Placeholder 3"/>
          <p:cNvSpPr>
            <a:spLocks noGrp="1"/>
          </p:cNvSpPr>
          <p:nvPr>
            <p:ph type="ftr" sz="quarter" idx="2"/>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latin typeface="Arial" panose="020B0604020202020204" pitchFamily="34" charset="0"/>
            </a:endParaRPr>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3177" tIns="46589" rIns="93177" bIns="46589" rtlCol="0" anchor="b"/>
          <a:lstStyle>
            <a:lvl1pPr algn="r">
              <a:defRPr sz="1200"/>
            </a:lvl1pPr>
          </a:lstStyle>
          <a:p>
            <a:fld id="{CD8DE283-2FFE-4E79-86B3-19981A050BF6}" type="slidenum">
              <a:rPr lang="en-US" smtClean="0">
                <a:latin typeface="Arial" panose="020B0604020202020204" pitchFamily="34" charset="0"/>
              </a:rPr>
              <a:t>‹#›</a:t>
            </a:fld>
            <a:endParaRPr lang="en-US" dirty="0">
              <a:latin typeface="Arial" panose="020B0604020202020204" pitchFamily="34" charset="0"/>
            </a:endParaRPr>
          </a:p>
        </p:txBody>
      </p:sp>
    </p:spTree>
    <p:extLst>
      <p:ext uri="{BB962C8B-B14F-4D97-AF65-F5344CB8AC3E}">
        <p14:creationId xmlns:p14="http://schemas.microsoft.com/office/powerpoint/2010/main" val="25968779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0" y="0"/>
            <a:ext cx="3037840" cy="4648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t" anchorCtr="0" compatLnSpc="1">
            <a:prstTxWarp prst="textNoShape">
              <a:avLst/>
            </a:prstTxWarp>
          </a:bodyPr>
          <a:lstStyle>
            <a:lvl1pPr>
              <a:spcBef>
                <a:spcPct val="0"/>
              </a:spcBef>
              <a:buClrTx/>
              <a:buSzTx/>
              <a:buFontTx/>
              <a:buNone/>
              <a:defRPr sz="1200">
                <a:latin typeface="Arial" charset="0"/>
              </a:defRPr>
            </a:lvl1pPr>
          </a:lstStyle>
          <a:p>
            <a:endParaRPr lang="en-US" dirty="0"/>
          </a:p>
        </p:txBody>
      </p:sp>
      <p:sp>
        <p:nvSpPr>
          <p:cNvPr id="15364" name="Rectangle 4"/>
          <p:cNvSpPr>
            <a:spLocks noGrp="1" noRot="1" noChangeAspect="1" noChangeArrowheads="1" noTextEdit="1"/>
          </p:cNvSpPr>
          <p:nvPr>
            <p:ph type="sldImg" idx="2"/>
          </p:nvPr>
        </p:nvSpPr>
        <p:spPr bwMode="auto">
          <a:xfrm>
            <a:off x="407988" y="696913"/>
            <a:ext cx="6194425" cy="348615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5365" name="Rectangle 5"/>
          <p:cNvSpPr>
            <a:spLocks noGrp="1" noChangeArrowheads="1"/>
          </p:cNvSpPr>
          <p:nvPr>
            <p:ph type="body" sz="quarter" idx="3"/>
          </p:nvPr>
        </p:nvSpPr>
        <p:spPr bwMode="auto">
          <a:xfrm>
            <a:off x="407988" y="4415790"/>
            <a:ext cx="6194424" cy="41833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t" anchorCtr="0" compatLnSpc="1">
            <a:prstTxWarp prst="textNoShape">
              <a:avLst/>
            </a:prstTxWarp>
          </a:bodyPr>
          <a:lstStyle/>
          <a:p>
            <a:pPr lvl="0"/>
            <a:r>
              <a:rPr lang="en-US" dirty="0"/>
              <a:t>Click to edit Master text styles</a:t>
            </a:r>
          </a:p>
          <a:p>
            <a:pPr lvl="1"/>
            <a:r>
              <a:rPr lang="en-US" dirty="0"/>
              <a:t>Second level</a:t>
            </a:r>
          </a:p>
          <a:p>
            <a:pPr lvl="3"/>
            <a:r>
              <a:rPr lang="en-US" dirty="0"/>
              <a:t>Third level</a:t>
            </a:r>
          </a:p>
          <a:p>
            <a:pPr lvl="5"/>
            <a:r>
              <a:rPr lang="en-US" dirty="0"/>
              <a:t>Fourth level</a:t>
            </a:r>
          </a:p>
        </p:txBody>
      </p:sp>
      <p:sp>
        <p:nvSpPr>
          <p:cNvPr id="15366" name="Rectangle 6"/>
          <p:cNvSpPr>
            <a:spLocks noGrp="1" noChangeArrowheads="1"/>
          </p:cNvSpPr>
          <p:nvPr>
            <p:ph type="ftr" sz="quarter" idx="4"/>
          </p:nvPr>
        </p:nvSpPr>
        <p:spPr bwMode="auto">
          <a:xfrm>
            <a:off x="0" y="8829967"/>
            <a:ext cx="3037840" cy="4648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b" anchorCtr="0" compatLnSpc="1">
            <a:prstTxWarp prst="textNoShape">
              <a:avLst/>
            </a:prstTxWarp>
          </a:bodyPr>
          <a:lstStyle>
            <a:lvl1pPr>
              <a:spcBef>
                <a:spcPct val="0"/>
              </a:spcBef>
              <a:buClrTx/>
              <a:buSzTx/>
              <a:buFontTx/>
              <a:buNone/>
              <a:defRPr sz="1200">
                <a:latin typeface="Arial" charset="0"/>
              </a:defRPr>
            </a:lvl1pPr>
          </a:lstStyle>
          <a:p>
            <a:endParaRPr lang="en-US" dirty="0"/>
          </a:p>
        </p:txBody>
      </p:sp>
      <p:sp>
        <p:nvSpPr>
          <p:cNvPr id="15367" name="Rectangle 7"/>
          <p:cNvSpPr>
            <a:spLocks noGrp="1" noChangeArrowheads="1"/>
          </p:cNvSpPr>
          <p:nvPr>
            <p:ph type="sldNum" sz="quarter" idx="5"/>
          </p:nvPr>
        </p:nvSpPr>
        <p:spPr bwMode="auto">
          <a:xfrm>
            <a:off x="3970938" y="8829967"/>
            <a:ext cx="3037840" cy="4648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b" anchorCtr="0" compatLnSpc="1">
            <a:prstTxWarp prst="textNoShape">
              <a:avLst/>
            </a:prstTxWarp>
          </a:bodyPr>
          <a:lstStyle>
            <a:lvl1pPr algn="r">
              <a:spcBef>
                <a:spcPct val="0"/>
              </a:spcBef>
              <a:buClrTx/>
              <a:buSzTx/>
              <a:buFontTx/>
              <a:buNone/>
              <a:defRPr sz="1200">
                <a:latin typeface="Arial" charset="0"/>
              </a:defRPr>
            </a:lvl1pPr>
          </a:lstStyle>
          <a:p>
            <a:fld id="{3EEE9B47-791B-47F7-AE03-C0D580CA0B67}" type="slidenum">
              <a:rPr lang="en-US"/>
              <a:pPr/>
              <a:t>‹#›</a:t>
            </a:fld>
            <a:endParaRPr lang="en-US" dirty="0"/>
          </a:p>
        </p:txBody>
      </p:sp>
    </p:spTree>
    <p:extLst>
      <p:ext uri="{BB962C8B-B14F-4D97-AF65-F5344CB8AC3E}">
        <p14:creationId xmlns:p14="http://schemas.microsoft.com/office/powerpoint/2010/main" val="1738816038"/>
      </p:ext>
    </p:extLst>
  </p:cSld>
  <p:clrMap bg1="lt1" tx1="dk1" bg2="lt2" tx2="dk2" accent1="accent1" accent2="accent2" accent3="accent3" accent4="accent4" accent5="accent5" accent6="accent6" hlink="hlink" folHlink="folHlink"/>
  <p:notesStyle>
    <a:lvl1pPr marL="0" indent="0" algn="l" rtl="0" fontAlgn="base">
      <a:spcBef>
        <a:spcPct val="30000"/>
      </a:spcBef>
      <a:spcAft>
        <a:spcPct val="0"/>
      </a:spcAft>
      <a:buFont typeface="Arial" panose="020B0604020202020204" pitchFamily="34" charset="0"/>
      <a:buNone/>
      <a:defRPr sz="1200" kern="1200">
        <a:solidFill>
          <a:schemeClr val="tx1"/>
        </a:solidFill>
        <a:latin typeface="+mn-lt"/>
        <a:ea typeface="+mn-ea"/>
        <a:cs typeface="+mn-cs"/>
      </a:defRPr>
    </a:lvl1pPr>
    <a:lvl2pPr marL="292100" indent="-173038" algn="l" rtl="0" fontAlgn="base">
      <a:spcBef>
        <a:spcPct val="30000"/>
      </a:spcBef>
      <a:spcAft>
        <a:spcPct val="0"/>
      </a:spcAft>
      <a:buFont typeface="Arial" panose="020B0604020202020204" pitchFamily="34" charset="0"/>
      <a:buChar char="•"/>
      <a:defRPr sz="1200" kern="1200">
        <a:solidFill>
          <a:schemeClr val="tx1"/>
        </a:solidFill>
        <a:latin typeface="+mn-lt"/>
        <a:ea typeface="+mn-ea"/>
        <a:cs typeface="+mn-cs"/>
      </a:defRPr>
    </a:lvl2pPr>
    <a:lvl3pPr marL="519113" indent="-284163" algn="l" rtl="0" fontAlgn="base">
      <a:spcBef>
        <a:spcPct val="30000"/>
      </a:spcBef>
      <a:spcAft>
        <a:spcPct val="0"/>
      </a:spcAft>
      <a:buFont typeface="Arial" panose="020B0604020202020204" pitchFamily="34" charset="0"/>
      <a:buChar char="•"/>
      <a:defRPr sz="1600" kern="1200">
        <a:solidFill>
          <a:schemeClr val="tx1"/>
        </a:solidFill>
        <a:latin typeface="Arial" charset="0"/>
        <a:ea typeface="+mn-ea"/>
        <a:cs typeface="+mn-cs"/>
      </a:defRPr>
    </a:lvl3pPr>
    <a:lvl4pPr marL="569913" indent="-173038" algn="l" rtl="0" fontAlgn="base">
      <a:spcBef>
        <a:spcPct val="30000"/>
      </a:spcBef>
      <a:spcAft>
        <a:spcPct val="0"/>
      </a:spcAft>
      <a:buFont typeface="Arial" panose="020B0604020202020204" pitchFamily="34" charset="0"/>
      <a:buChar char="•"/>
      <a:tabLst>
        <a:tab pos="1371600" algn="l"/>
      </a:tabLst>
      <a:defRPr sz="1200" kern="1200">
        <a:solidFill>
          <a:schemeClr val="tx1"/>
        </a:solidFill>
        <a:latin typeface="+mn-lt"/>
        <a:ea typeface="+mn-ea"/>
        <a:cs typeface="+mn-cs"/>
      </a:defRPr>
    </a:lvl4pPr>
    <a:lvl5pPr marL="519113" indent="-284163" algn="l" rtl="0" fontAlgn="base">
      <a:spcBef>
        <a:spcPct val="30000"/>
      </a:spcBef>
      <a:spcAft>
        <a:spcPct val="0"/>
      </a:spcAft>
      <a:buFont typeface="Arial" panose="020B0604020202020204" pitchFamily="34" charset="0"/>
      <a:buChar char="•"/>
      <a:defRPr sz="1600" kern="1200">
        <a:solidFill>
          <a:schemeClr val="tx1"/>
        </a:solidFill>
        <a:latin typeface="Arial" charset="0"/>
        <a:ea typeface="+mn-ea"/>
        <a:cs typeface="+mn-cs"/>
      </a:defRPr>
    </a:lvl5pPr>
    <a:lvl6pPr marL="862013" indent="-120650" algn="l" defTabSz="1218987" rtl="0" eaLnBrk="1" latinLnBrk="0" hangingPunct="1">
      <a:buFont typeface="Arial" panose="020B0604020202020204" pitchFamily="34" charset="0"/>
      <a:buChar char="•"/>
      <a:defRPr sz="12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EEE9B47-791B-47F7-AE03-C0D580CA0B67}" type="slidenum">
              <a:rPr lang="en-US" smtClean="0"/>
              <a:pPr/>
              <a:t>1</a:t>
            </a:fld>
            <a:endParaRPr lang="en-US" dirty="0"/>
          </a:p>
        </p:txBody>
      </p:sp>
    </p:spTree>
    <p:extLst>
      <p:ext uri="{BB962C8B-B14F-4D97-AF65-F5344CB8AC3E}">
        <p14:creationId xmlns:p14="http://schemas.microsoft.com/office/powerpoint/2010/main" val="15412865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0" i="0" u="none" strike="noStrike" kern="1200" baseline="0" dirty="0">
                <a:solidFill>
                  <a:schemeClr val="tx1"/>
                </a:solidFill>
                <a:latin typeface="Arial" charset="0"/>
                <a:ea typeface="+mn-ea"/>
                <a:cs typeface="+mn-cs"/>
              </a:rPr>
              <a:t>Originally, the Network Address Translation (NAT) method was used by IT administrators to prevent the need to designate a new address to every host when a network was moved, or when the upstream Internet service provider was replaced, but could not direct the network’s address space. Today, NAT is an essential and popular tool in</a:t>
            </a:r>
          </a:p>
          <a:p>
            <a:r>
              <a:rPr lang="en-US" sz="1600" b="0" i="0" u="none" strike="noStrike" kern="1200" baseline="0" dirty="0">
                <a:solidFill>
                  <a:schemeClr val="tx1"/>
                </a:solidFill>
                <a:latin typeface="Arial" charset="0"/>
                <a:ea typeface="+mn-ea"/>
                <a:cs typeface="+mn-cs"/>
              </a:rPr>
              <a:t>preserving global address space considering IPv4 address exhaustion. In this chapter, how NAT affects traffic and how to configure manual and automatic NAT is covered.</a:t>
            </a:r>
          </a:p>
        </p:txBody>
      </p:sp>
      <p:sp>
        <p:nvSpPr>
          <p:cNvPr id="4" name="Slide Number Placeholder 3"/>
          <p:cNvSpPr>
            <a:spLocks noGrp="1"/>
          </p:cNvSpPr>
          <p:nvPr>
            <p:ph type="sldNum" sz="quarter" idx="10"/>
          </p:nvPr>
        </p:nvSpPr>
        <p:spPr/>
        <p:txBody>
          <a:bodyPr/>
          <a:lstStyle/>
          <a:p>
            <a:fld id="{3EEE9B47-791B-47F7-AE03-C0D580CA0B67}" type="slidenum">
              <a:rPr lang="en-US" smtClean="0"/>
              <a:pPr/>
              <a:t>2</a:t>
            </a:fld>
            <a:endParaRPr lang="en-US" dirty="0"/>
          </a:p>
        </p:txBody>
      </p:sp>
    </p:spTree>
    <p:extLst>
      <p:ext uri="{BB962C8B-B14F-4D97-AF65-F5344CB8AC3E}">
        <p14:creationId xmlns:p14="http://schemas.microsoft.com/office/powerpoint/2010/main" val="4261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0" i="0" u="none" strike="noStrike" kern="1200" baseline="0" dirty="0">
                <a:solidFill>
                  <a:schemeClr val="tx1"/>
                </a:solidFill>
                <a:latin typeface="Arial" charset="0"/>
                <a:ea typeface="+mn-ea"/>
                <a:cs typeface="+mn-cs"/>
              </a:rPr>
              <a:t>In computer networking, NAT (Network Address Translation) refers to a method of mapping an IP address to another one. The Internet Engineering</a:t>
            </a:r>
          </a:p>
          <a:p>
            <a:r>
              <a:rPr lang="en-US" sz="1600" b="0" i="0" u="none" strike="noStrike" kern="1200" baseline="0" dirty="0">
                <a:solidFill>
                  <a:schemeClr val="tx1"/>
                </a:solidFill>
                <a:latin typeface="Arial" charset="0"/>
                <a:ea typeface="+mn-ea"/>
                <a:cs typeface="+mn-cs"/>
              </a:rPr>
              <a:t>Task Force (IETF) defines NAT as "a method by which IP addresses are mapped from one realm to another, in an attempt to provide transparent</a:t>
            </a:r>
          </a:p>
          <a:p>
            <a:r>
              <a:rPr lang="en-US" sz="1600" b="0" i="0" u="none" strike="noStrike" kern="1200" baseline="0" dirty="0">
                <a:solidFill>
                  <a:schemeClr val="tx1"/>
                </a:solidFill>
                <a:latin typeface="Arial" charset="0"/>
                <a:ea typeface="+mn-ea"/>
                <a:cs typeface="+mn-cs"/>
              </a:rPr>
              <a:t>routing to hosts." See datatracker.ietf.org/doc/rfc2663.</a:t>
            </a:r>
          </a:p>
          <a:p>
            <a:endParaRPr lang="en-US" sz="1600" b="0" i="0" u="none" strike="noStrike" kern="1200" baseline="0" dirty="0">
              <a:solidFill>
                <a:schemeClr val="tx1"/>
              </a:solidFill>
              <a:latin typeface="Arial" charset="0"/>
              <a:ea typeface="+mn-ea"/>
              <a:cs typeface="+mn-cs"/>
            </a:endParaRPr>
          </a:p>
          <a:p>
            <a:r>
              <a:rPr lang="en-US" sz="1600" b="0" i="0" u="none" strike="noStrike" kern="1200" baseline="0" dirty="0">
                <a:solidFill>
                  <a:schemeClr val="tx1"/>
                </a:solidFill>
                <a:latin typeface="Arial" charset="0"/>
                <a:ea typeface="+mn-ea"/>
                <a:cs typeface="+mn-cs"/>
              </a:rPr>
              <a:t>In the Check Point environment, NAT refers to a Check Point feature included</a:t>
            </a:r>
          </a:p>
          <a:p>
            <a:r>
              <a:rPr lang="en-US" sz="1600" b="0" i="0" u="none" strike="noStrike" kern="1200" baseline="0" dirty="0">
                <a:solidFill>
                  <a:schemeClr val="tx1"/>
                </a:solidFill>
                <a:latin typeface="Arial" charset="0"/>
                <a:ea typeface="+mn-ea"/>
                <a:cs typeface="+mn-cs"/>
              </a:rPr>
              <a:t>with the Firewall Software Blade to protect the identity of a network.</a:t>
            </a:r>
          </a:p>
          <a:p>
            <a:r>
              <a:rPr lang="en-US" sz="1600" b="0" i="0" u="none" strike="noStrike" kern="1200" baseline="0" dirty="0">
                <a:solidFill>
                  <a:schemeClr val="tx1"/>
                </a:solidFill>
                <a:latin typeface="Arial" charset="0"/>
                <a:ea typeface="+mn-ea"/>
                <a:cs typeface="+mn-cs"/>
              </a:rPr>
              <a:t>Using Check Point NAT, the Security Gateway can change:</a:t>
            </a:r>
          </a:p>
          <a:p>
            <a:r>
              <a:rPr lang="en-US" sz="1600" b="0" i="0" u="none" strike="noStrike" kern="1200" baseline="0" dirty="0">
                <a:solidFill>
                  <a:schemeClr val="tx1"/>
                </a:solidFill>
                <a:latin typeface="Arial" charset="0"/>
                <a:ea typeface="+mn-ea"/>
                <a:cs typeface="+mn-cs"/>
              </a:rPr>
              <a:t>• Source IP address in a packet</a:t>
            </a:r>
          </a:p>
          <a:p>
            <a:r>
              <a:rPr lang="en-US" sz="1600" b="0" i="0" u="none" strike="noStrike" kern="1200" baseline="0" dirty="0">
                <a:solidFill>
                  <a:schemeClr val="tx1"/>
                </a:solidFill>
                <a:latin typeface="Arial" charset="0"/>
                <a:ea typeface="+mn-ea"/>
                <a:cs typeface="+mn-cs"/>
              </a:rPr>
              <a:t>• Destination IP address in a packet</a:t>
            </a:r>
          </a:p>
          <a:p>
            <a:r>
              <a:rPr lang="en-US" sz="1600" b="0" i="0" u="none" strike="noStrike" kern="1200" baseline="0" dirty="0">
                <a:solidFill>
                  <a:schemeClr val="tx1"/>
                </a:solidFill>
                <a:latin typeface="Arial" charset="0"/>
                <a:ea typeface="+mn-ea"/>
                <a:cs typeface="+mn-cs"/>
              </a:rPr>
              <a:t>• TCP / UDP port in a packet</a:t>
            </a:r>
            <a:endParaRPr lang="en-US" dirty="0"/>
          </a:p>
        </p:txBody>
      </p:sp>
      <p:sp>
        <p:nvSpPr>
          <p:cNvPr id="4" name="Slide Number Placeholder 3"/>
          <p:cNvSpPr>
            <a:spLocks noGrp="1"/>
          </p:cNvSpPr>
          <p:nvPr>
            <p:ph type="sldNum" sz="quarter" idx="10"/>
          </p:nvPr>
        </p:nvSpPr>
        <p:spPr/>
        <p:txBody>
          <a:bodyPr/>
          <a:lstStyle/>
          <a:p>
            <a:fld id="{3EEE9B47-791B-47F7-AE03-C0D580CA0B67}" type="slidenum">
              <a:rPr lang="en-US" smtClean="0"/>
              <a:pPr/>
              <a:t>4</a:t>
            </a:fld>
            <a:endParaRPr lang="en-US" dirty="0"/>
          </a:p>
        </p:txBody>
      </p:sp>
    </p:spTree>
    <p:extLst>
      <p:ext uri="{BB962C8B-B14F-4D97-AF65-F5344CB8AC3E}">
        <p14:creationId xmlns:p14="http://schemas.microsoft.com/office/powerpoint/2010/main" val="5188402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0" i="0" u="none" strike="noStrike" kern="1200" baseline="0" dirty="0">
                <a:solidFill>
                  <a:schemeClr val="tx1"/>
                </a:solidFill>
                <a:latin typeface="Arial" charset="0"/>
                <a:ea typeface="+mn-ea"/>
                <a:cs typeface="+mn-cs"/>
              </a:rPr>
              <a:t>1. An internal computer sends a packet to an external computer.</a:t>
            </a:r>
          </a:p>
          <a:p>
            <a:r>
              <a:rPr lang="en-US" sz="1600" b="0" i="0" u="none" strike="noStrike" kern="1200" baseline="0" dirty="0">
                <a:solidFill>
                  <a:schemeClr val="tx1"/>
                </a:solidFill>
                <a:latin typeface="Arial" charset="0"/>
                <a:ea typeface="+mn-ea"/>
                <a:cs typeface="+mn-cs"/>
              </a:rPr>
              <a:t>2. The Security Gateway translates the source IP address to a new address.</a:t>
            </a:r>
          </a:p>
          <a:p>
            <a:r>
              <a:rPr lang="en-US" sz="1600" b="0" i="0" u="none" strike="noStrike" kern="1200" baseline="0" dirty="0">
                <a:solidFill>
                  <a:schemeClr val="tx1"/>
                </a:solidFill>
                <a:latin typeface="Arial" charset="0"/>
                <a:ea typeface="+mn-ea"/>
                <a:cs typeface="+mn-cs"/>
              </a:rPr>
              <a:t>3. The external computer returns the packet to the Security Gateway.</a:t>
            </a:r>
          </a:p>
          <a:p>
            <a:r>
              <a:rPr lang="en-US" sz="1600" b="0" i="0" u="none" strike="noStrike" kern="1200" baseline="0" dirty="0">
                <a:solidFill>
                  <a:schemeClr val="tx1"/>
                </a:solidFill>
                <a:latin typeface="Arial" charset="0"/>
                <a:ea typeface="+mn-ea"/>
                <a:cs typeface="+mn-cs"/>
              </a:rPr>
              <a:t>4. The Security Gateway translates the new IP address back to the original IP</a:t>
            </a:r>
          </a:p>
          <a:p>
            <a:r>
              <a:rPr lang="en-US" sz="1600" b="0" i="0" u="none" strike="noStrike" kern="1200" baseline="0" dirty="0">
                <a:solidFill>
                  <a:schemeClr val="tx1"/>
                </a:solidFill>
                <a:latin typeface="Arial" charset="0"/>
                <a:ea typeface="+mn-ea"/>
                <a:cs typeface="+mn-cs"/>
              </a:rPr>
              <a:t>address.</a:t>
            </a:r>
          </a:p>
          <a:p>
            <a:r>
              <a:rPr lang="en-US" sz="1600" b="0" i="0" u="none" strike="noStrike" kern="1200" baseline="0" dirty="0">
                <a:solidFill>
                  <a:schemeClr val="tx1"/>
                </a:solidFill>
                <a:latin typeface="Arial" charset="0"/>
                <a:ea typeface="+mn-ea"/>
                <a:cs typeface="+mn-cs"/>
              </a:rPr>
              <a:t>5. The packet from the external computer is routed to the correct internal computer.</a:t>
            </a:r>
            <a:endParaRPr lang="en-US" dirty="0"/>
          </a:p>
        </p:txBody>
      </p:sp>
      <p:sp>
        <p:nvSpPr>
          <p:cNvPr id="4" name="Slide Number Placeholder 3"/>
          <p:cNvSpPr>
            <a:spLocks noGrp="1"/>
          </p:cNvSpPr>
          <p:nvPr>
            <p:ph type="sldNum" sz="quarter" idx="10"/>
          </p:nvPr>
        </p:nvSpPr>
        <p:spPr/>
        <p:txBody>
          <a:bodyPr/>
          <a:lstStyle/>
          <a:p>
            <a:fld id="{3EEE9B47-791B-47F7-AE03-C0D580CA0B67}" type="slidenum">
              <a:rPr lang="en-US" smtClean="0"/>
              <a:pPr/>
              <a:t>5</a:t>
            </a:fld>
            <a:endParaRPr lang="en-US" dirty="0"/>
          </a:p>
        </p:txBody>
      </p:sp>
    </p:spTree>
    <p:extLst>
      <p:ext uri="{BB962C8B-B14F-4D97-AF65-F5344CB8AC3E}">
        <p14:creationId xmlns:p14="http://schemas.microsoft.com/office/powerpoint/2010/main" val="7201993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0" i="0" u="none" strike="noStrike" kern="1200" baseline="0" dirty="0">
                <a:solidFill>
                  <a:schemeClr val="tx1"/>
                </a:solidFill>
                <a:latin typeface="Arial" charset="0"/>
                <a:ea typeface="+mn-ea"/>
                <a:cs typeface="+mn-cs"/>
              </a:rPr>
              <a:t>The Security Gateway uses the following methods to translate IP addresses in your network. </a:t>
            </a:r>
          </a:p>
          <a:p>
            <a:r>
              <a:rPr lang="en-US" sz="1600" b="0" i="0" u="none" strike="noStrike" kern="1200" baseline="0" dirty="0">
                <a:solidFill>
                  <a:schemeClr val="tx1"/>
                </a:solidFill>
                <a:latin typeface="Arial" charset="0"/>
                <a:ea typeface="+mn-ea"/>
                <a:cs typeface="+mn-cs"/>
              </a:rPr>
              <a:t>The method used depends on the network configuration and an organization's translation needs.</a:t>
            </a:r>
          </a:p>
          <a:p>
            <a:endParaRPr lang="en-US" sz="1600" b="0" i="0" u="none" strike="noStrike" kern="1200" baseline="0" dirty="0">
              <a:solidFill>
                <a:schemeClr val="tx1"/>
              </a:solidFill>
              <a:latin typeface="Arial" charset="0"/>
              <a:ea typeface="+mn-ea"/>
              <a:cs typeface="+mn-cs"/>
            </a:endParaRPr>
          </a:p>
          <a:p>
            <a:r>
              <a:rPr lang="en-US" sz="1600" b="0" i="0" u="none" strike="noStrike" kern="1200" baseline="0" dirty="0">
                <a:solidFill>
                  <a:schemeClr val="tx1"/>
                </a:solidFill>
                <a:latin typeface="Arial" charset="0"/>
                <a:ea typeface="+mn-ea"/>
                <a:cs typeface="+mn-cs"/>
              </a:rPr>
              <a:t>Static NAT:</a:t>
            </a:r>
          </a:p>
          <a:p>
            <a:r>
              <a:rPr lang="en-US" sz="1600" b="0" i="0" u="none" strike="noStrike" kern="1200" baseline="0" dirty="0">
                <a:solidFill>
                  <a:schemeClr val="tx1"/>
                </a:solidFill>
                <a:latin typeface="Arial" charset="0"/>
                <a:ea typeface="+mn-ea"/>
                <a:cs typeface="+mn-cs"/>
              </a:rPr>
              <a:t>Establishes a one-to-one relationship between  private and public IP addresses. </a:t>
            </a:r>
          </a:p>
          <a:p>
            <a:r>
              <a:rPr lang="en-US" sz="1600" b="0" i="0" u="none" strike="noStrike" kern="1200" baseline="0" dirty="0">
                <a:solidFill>
                  <a:schemeClr val="tx1"/>
                </a:solidFill>
                <a:latin typeface="Arial" charset="0"/>
                <a:ea typeface="+mn-ea"/>
                <a:cs typeface="+mn-cs"/>
              </a:rPr>
              <a:t>It is useful for servers or hosts that require a consistent address that is accessible from the Internet.</a:t>
            </a:r>
          </a:p>
          <a:p>
            <a:endParaRPr lang="en-US" sz="1600" b="0" i="0" u="none" strike="noStrike" kern="1200" baseline="0" dirty="0">
              <a:solidFill>
                <a:schemeClr val="tx1"/>
              </a:solidFill>
              <a:latin typeface="Arial" charset="0"/>
              <a:ea typeface="+mn-ea"/>
              <a:cs typeface="+mn-cs"/>
            </a:endParaRPr>
          </a:p>
          <a:p>
            <a:r>
              <a:rPr lang="en-US" sz="1600" b="0" i="0" u="none" strike="noStrike" kern="1200" baseline="0" dirty="0">
                <a:solidFill>
                  <a:schemeClr val="tx1"/>
                </a:solidFill>
                <a:latin typeface="Arial" charset="0"/>
                <a:ea typeface="+mn-ea"/>
                <a:cs typeface="+mn-cs"/>
              </a:rPr>
              <a:t>Hide NAT:</a:t>
            </a:r>
          </a:p>
          <a:p>
            <a:r>
              <a:rPr lang="en-US" sz="1600" b="0" i="0" u="none" strike="noStrike" kern="1200" baseline="0" dirty="0">
                <a:solidFill>
                  <a:schemeClr val="tx1"/>
                </a:solidFill>
                <a:latin typeface="Arial" charset="0"/>
                <a:ea typeface="+mn-ea"/>
                <a:cs typeface="+mn-cs"/>
              </a:rPr>
              <a:t>Is a many-to-one translation that hides many source IP addresses behind one or a few IP addresses. </a:t>
            </a:r>
          </a:p>
          <a:p>
            <a:r>
              <a:rPr lang="en-US" sz="1600" b="0" i="0" u="none" strike="noStrike" kern="1200" baseline="0" dirty="0">
                <a:solidFill>
                  <a:schemeClr val="tx1"/>
                </a:solidFill>
                <a:latin typeface="Arial" charset="0"/>
                <a:ea typeface="+mn-ea"/>
                <a:cs typeface="+mn-cs"/>
              </a:rPr>
              <a:t>It is useful when fewer addresses are available than the actual number of hosts to be translated.• It is useful when fewer addresses are available than the actual number</a:t>
            </a:r>
          </a:p>
          <a:p>
            <a:r>
              <a:rPr lang="en-US" sz="1600" b="0" i="0" u="none" strike="noStrike" kern="1200" baseline="0" dirty="0">
                <a:solidFill>
                  <a:schemeClr val="tx1"/>
                </a:solidFill>
                <a:latin typeface="Arial" charset="0"/>
                <a:ea typeface="+mn-ea"/>
                <a:cs typeface="+mn-cs"/>
              </a:rPr>
              <a:t>of hosts to be translated.</a:t>
            </a:r>
            <a:endParaRPr lang="en-US" dirty="0"/>
          </a:p>
        </p:txBody>
      </p:sp>
      <p:sp>
        <p:nvSpPr>
          <p:cNvPr id="4" name="Slide Number Placeholder 3"/>
          <p:cNvSpPr>
            <a:spLocks noGrp="1"/>
          </p:cNvSpPr>
          <p:nvPr>
            <p:ph type="sldNum" sz="quarter" idx="10"/>
          </p:nvPr>
        </p:nvSpPr>
        <p:spPr/>
        <p:txBody>
          <a:bodyPr/>
          <a:lstStyle/>
          <a:p>
            <a:fld id="{3EEE9B47-791B-47F7-AE03-C0D580CA0B67}" type="slidenum">
              <a:rPr lang="en-US" smtClean="0"/>
              <a:pPr/>
              <a:t>6</a:t>
            </a:fld>
            <a:endParaRPr lang="en-US" dirty="0"/>
          </a:p>
        </p:txBody>
      </p:sp>
    </p:spTree>
    <p:extLst>
      <p:ext uri="{BB962C8B-B14F-4D97-AF65-F5344CB8AC3E}">
        <p14:creationId xmlns:p14="http://schemas.microsoft.com/office/powerpoint/2010/main" val="2757130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dirty="0"/>
          </a:p>
        </p:txBody>
      </p:sp>
      <p:sp>
        <p:nvSpPr>
          <p:cNvPr id="4" name="Slide Number Placeholder 3"/>
          <p:cNvSpPr>
            <a:spLocks noGrp="1"/>
          </p:cNvSpPr>
          <p:nvPr>
            <p:ph type="sldNum" sz="quarter" idx="5"/>
          </p:nvPr>
        </p:nvSpPr>
        <p:spPr/>
        <p:txBody>
          <a:bodyPr/>
          <a:lstStyle/>
          <a:p>
            <a:fld id="{3EEE9B47-791B-47F7-AE03-C0D580CA0B67}" type="slidenum">
              <a:rPr lang="en-US" smtClean="0"/>
              <a:pPr/>
              <a:t>7</a:t>
            </a:fld>
            <a:endParaRPr lang="en-US" dirty="0"/>
          </a:p>
        </p:txBody>
      </p:sp>
    </p:spTree>
    <p:extLst>
      <p:ext uri="{BB962C8B-B14F-4D97-AF65-F5344CB8AC3E}">
        <p14:creationId xmlns:p14="http://schemas.microsoft.com/office/powerpoint/2010/main" val="31304523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are two types of rules that Check Point NAT supports for address translation: the automatic and manual. These rules are part of the NAT Policy. Rules are generally viewed and configured with SmartConsole.</a:t>
            </a:r>
          </a:p>
        </p:txBody>
      </p:sp>
      <p:sp>
        <p:nvSpPr>
          <p:cNvPr id="4" name="Slide Number Placeholder 3"/>
          <p:cNvSpPr>
            <a:spLocks noGrp="1"/>
          </p:cNvSpPr>
          <p:nvPr>
            <p:ph type="sldNum" sz="quarter" idx="10"/>
          </p:nvPr>
        </p:nvSpPr>
        <p:spPr/>
        <p:txBody>
          <a:bodyPr/>
          <a:lstStyle/>
          <a:p>
            <a:fld id="{3EEE9B47-791B-47F7-AE03-C0D580CA0B67}" type="slidenum">
              <a:rPr lang="en-US" smtClean="0"/>
              <a:pPr/>
              <a:t>8</a:t>
            </a:fld>
            <a:endParaRPr lang="en-US" dirty="0"/>
          </a:p>
        </p:txBody>
      </p:sp>
    </p:spTree>
    <p:extLst>
      <p:ext uri="{BB962C8B-B14F-4D97-AF65-F5344CB8AC3E}">
        <p14:creationId xmlns:p14="http://schemas.microsoft.com/office/powerpoint/2010/main" val="29106429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are two types of rules that Check Point NAT supports for address translation: the automatic and manual. These rules are part of the NAT Policy. Rules are generally viewed and configured with SmartConsole.</a:t>
            </a:r>
          </a:p>
        </p:txBody>
      </p:sp>
      <p:sp>
        <p:nvSpPr>
          <p:cNvPr id="4" name="Slide Number Placeholder 3"/>
          <p:cNvSpPr>
            <a:spLocks noGrp="1"/>
          </p:cNvSpPr>
          <p:nvPr>
            <p:ph type="sldNum" sz="quarter" idx="10"/>
          </p:nvPr>
        </p:nvSpPr>
        <p:spPr/>
        <p:txBody>
          <a:bodyPr/>
          <a:lstStyle/>
          <a:p>
            <a:fld id="{3EEE9B47-791B-47F7-AE03-C0D580CA0B67}" type="slidenum">
              <a:rPr lang="en-US" smtClean="0"/>
              <a:pPr/>
              <a:t>9</a:t>
            </a:fld>
            <a:endParaRPr lang="en-US" dirty="0"/>
          </a:p>
        </p:txBody>
      </p:sp>
    </p:spTree>
    <p:extLst>
      <p:ext uri="{BB962C8B-B14F-4D97-AF65-F5344CB8AC3E}">
        <p14:creationId xmlns:p14="http://schemas.microsoft.com/office/powerpoint/2010/main" val="6622219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some situations, manual rules are   useful are; for example:</a:t>
            </a:r>
          </a:p>
          <a:p>
            <a:pPr marL="171450" indent="-171450">
              <a:buFont typeface="Arial" panose="020B0604020202020204" pitchFamily="34" charset="0"/>
              <a:buChar char="•"/>
            </a:pPr>
            <a:r>
              <a:rPr lang="en-US" dirty="0"/>
              <a:t>Specified IP addresses (destination and source) or services (ports)</a:t>
            </a:r>
          </a:p>
          <a:p>
            <a:pPr marL="171450" indent="-171450">
              <a:buFont typeface="Arial" panose="020B0604020202020204" pitchFamily="34" charset="0"/>
              <a:buChar char="•"/>
            </a:pPr>
            <a:r>
              <a:rPr lang="en-US" dirty="0"/>
              <a:t>Static NAT in only one direction</a:t>
            </a:r>
          </a:p>
          <a:p>
            <a:pPr marL="171450" indent="-171450">
              <a:buFont typeface="Arial" panose="020B0604020202020204" pitchFamily="34" charset="0"/>
              <a:buChar char="•"/>
            </a:pPr>
            <a:r>
              <a:rPr lang="en-US" dirty="0"/>
              <a:t>Translation of source and destination IP addresses in the same packet</a:t>
            </a:r>
          </a:p>
          <a:p>
            <a:pPr marL="171450" indent="-171450">
              <a:buFont typeface="Arial" panose="020B0604020202020204" pitchFamily="34" charset="0"/>
              <a:buChar char="•"/>
            </a:pPr>
            <a:r>
              <a:rPr lang="en-US" dirty="0"/>
              <a:t>Translation of services (destination ports)</a:t>
            </a:r>
          </a:p>
          <a:p>
            <a:pPr marL="171450" indent="-171450">
              <a:buFont typeface="Arial" panose="020B0604020202020204" pitchFamily="34" charset="0"/>
              <a:buChar char="•"/>
            </a:pPr>
            <a:r>
              <a:rPr lang="en-US" dirty="0"/>
              <a:t>Translation of IP addresses for dynamic objects</a:t>
            </a:r>
          </a:p>
        </p:txBody>
      </p:sp>
      <p:sp>
        <p:nvSpPr>
          <p:cNvPr id="4" name="Slide Number Placeholder 3"/>
          <p:cNvSpPr>
            <a:spLocks noGrp="1"/>
          </p:cNvSpPr>
          <p:nvPr>
            <p:ph type="sldNum" sz="quarter" idx="5"/>
          </p:nvPr>
        </p:nvSpPr>
        <p:spPr/>
        <p:txBody>
          <a:bodyPr/>
          <a:lstStyle/>
          <a:p>
            <a:fld id="{3EEE9B47-791B-47F7-AE03-C0D580CA0B67}" type="slidenum">
              <a:rPr lang="en-US" smtClean="0"/>
              <a:pPr/>
              <a:t>10</a:t>
            </a:fld>
            <a:endParaRPr lang="en-US" dirty="0"/>
          </a:p>
        </p:txBody>
      </p:sp>
    </p:spTree>
    <p:extLst>
      <p:ext uri="{BB962C8B-B14F-4D97-AF65-F5344CB8AC3E}">
        <p14:creationId xmlns:p14="http://schemas.microsoft.com/office/powerpoint/2010/main" val="7454975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0" i="0" u="none" strike="noStrike" kern="1200" baseline="0" dirty="0">
                <a:solidFill>
                  <a:schemeClr val="tx1"/>
                </a:solidFill>
                <a:latin typeface="Arial" charset="0"/>
                <a:ea typeface="+mn-ea"/>
                <a:cs typeface="+mn-cs"/>
              </a:rPr>
              <a:t>Manual Rule Enforcement</a:t>
            </a:r>
          </a:p>
          <a:p>
            <a:r>
              <a:rPr lang="en-US" sz="1600" b="0" i="0" u="none" strike="noStrike" kern="1200" baseline="0" dirty="0">
                <a:solidFill>
                  <a:schemeClr val="tx1"/>
                </a:solidFill>
                <a:latin typeface="Arial" charset="0"/>
                <a:ea typeface="+mn-ea"/>
                <a:cs typeface="+mn-cs"/>
              </a:rPr>
              <a:t>With manual rule enforcement, the first manual NAT rule that matches a connection is enforced. The Firewall does not enforce a different NAT rule that can be more applicable.</a:t>
            </a:r>
          </a:p>
          <a:p>
            <a:endParaRPr lang="en-US" sz="1600" b="0" i="0" u="none" strike="noStrike" kern="1200" baseline="0" dirty="0">
              <a:solidFill>
                <a:schemeClr val="tx1"/>
              </a:solidFill>
              <a:latin typeface="Arial" charset="0"/>
              <a:ea typeface="+mn-ea"/>
              <a:cs typeface="+mn-cs"/>
            </a:endParaRPr>
          </a:p>
          <a:p>
            <a:r>
              <a:rPr lang="en-US" sz="1600" b="0" i="0" u="none" strike="noStrike" kern="1200" baseline="0" dirty="0">
                <a:solidFill>
                  <a:schemeClr val="tx1"/>
                </a:solidFill>
                <a:latin typeface="Arial" charset="0"/>
                <a:ea typeface="+mn-ea"/>
                <a:cs typeface="+mn-cs"/>
              </a:rPr>
              <a:t>Automatic Rule Enforcement</a:t>
            </a:r>
          </a:p>
          <a:p>
            <a:r>
              <a:rPr lang="en-US" sz="1600" b="0" i="0" u="none" strike="noStrike" kern="1200" baseline="0" dirty="0">
                <a:solidFill>
                  <a:schemeClr val="tx1"/>
                </a:solidFill>
                <a:latin typeface="Arial" charset="0"/>
                <a:ea typeface="+mn-ea"/>
                <a:cs typeface="+mn-cs"/>
              </a:rPr>
              <a:t>With automatic rule enforcement, two automatic NAT rules that match a connection can be enforced: </a:t>
            </a:r>
          </a:p>
          <a:p>
            <a:r>
              <a:rPr lang="en-US" sz="1600" b="0" i="0" u="none" strike="noStrike" kern="1200" baseline="0" dirty="0">
                <a:solidFill>
                  <a:schemeClr val="tx1"/>
                </a:solidFill>
                <a:latin typeface="Arial" charset="0"/>
                <a:ea typeface="+mn-ea"/>
                <a:cs typeface="+mn-cs"/>
              </a:rPr>
              <a:t>One rule for the source</a:t>
            </a:r>
          </a:p>
          <a:p>
            <a:r>
              <a:rPr lang="en-US" sz="1600" b="0" i="0" u="none" strike="noStrike" kern="1200" baseline="0" dirty="0">
                <a:solidFill>
                  <a:schemeClr val="tx1"/>
                </a:solidFill>
                <a:latin typeface="Arial" charset="0"/>
                <a:ea typeface="+mn-ea"/>
                <a:cs typeface="+mn-cs"/>
              </a:rPr>
              <a:t>One rule for the destination</a:t>
            </a:r>
          </a:p>
          <a:p>
            <a:r>
              <a:rPr lang="en-US" sz="1600" b="0" i="0" u="none" strike="noStrike" kern="1200" baseline="0" dirty="0">
                <a:solidFill>
                  <a:schemeClr val="tx1"/>
                </a:solidFill>
                <a:latin typeface="Arial" charset="0"/>
                <a:ea typeface="+mn-ea"/>
                <a:cs typeface="+mn-cs"/>
              </a:rPr>
              <a:t>When a connection matches two automatic rules, those rules are enforced. When a connection matches two automatic rules, those rules are enforced.</a:t>
            </a:r>
            <a:endParaRPr lang="en-US" dirty="0"/>
          </a:p>
        </p:txBody>
      </p:sp>
      <p:sp>
        <p:nvSpPr>
          <p:cNvPr id="4" name="Slide Number Placeholder 3"/>
          <p:cNvSpPr>
            <a:spLocks noGrp="1"/>
          </p:cNvSpPr>
          <p:nvPr>
            <p:ph type="sldNum" sz="quarter" idx="10"/>
          </p:nvPr>
        </p:nvSpPr>
        <p:spPr/>
        <p:txBody>
          <a:bodyPr/>
          <a:lstStyle/>
          <a:p>
            <a:fld id="{3EEE9B47-791B-47F7-AE03-C0D580CA0B67}" type="slidenum">
              <a:rPr lang="en-US" smtClean="0"/>
              <a:pPr/>
              <a:t>12</a:t>
            </a:fld>
            <a:endParaRPr lang="en-US" dirty="0"/>
          </a:p>
        </p:txBody>
      </p:sp>
    </p:spTree>
    <p:extLst>
      <p:ext uri="{BB962C8B-B14F-4D97-AF65-F5344CB8AC3E}">
        <p14:creationId xmlns:p14="http://schemas.microsoft.com/office/powerpoint/2010/main" val="15045442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With Hide NAT, the  source is translated, the source port is modified, and translation occurs on the server side. In the illustration below, notice the source packet with address 10.1.1.101 going to destination 192.9.100.10.</a:t>
            </a:r>
          </a:p>
          <a:p>
            <a:r>
              <a:rPr lang="en-US" dirty="0"/>
              <a:t>The Firewall modifies the source port and adds the port information to a state table. The packet translates  as it leaves the Security Gateway. </a:t>
            </a:r>
          </a:p>
        </p:txBody>
      </p:sp>
      <p:sp>
        <p:nvSpPr>
          <p:cNvPr id="4" name="Slide Number Placeholder 3"/>
          <p:cNvSpPr>
            <a:spLocks noGrp="1"/>
          </p:cNvSpPr>
          <p:nvPr>
            <p:ph type="sldNum" sz="quarter" idx="10"/>
          </p:nvPr>
        </p:nvSpPr>
        <p:spPr/>
        <p:txBody>
          <a:bodyPr/>
          <a:lstStyle/>
          <a:p>
            <a:fld id="{3EEE9B47-791B-47F7-AE03-C0D580CA0B67}" type="slidenum">
              <a:rPr lang="en-US" smtClean="0"/>
              <a:pPr/>
              <a:t>14</a:t>
            </a:fld>
            <a:endParaRPr lang="en-US" dirty="0"/>
          </a:p>
        </p:txBody>
      </p:sp>
    </p:spTree>
    <p:extLst>
      <p:ext uri="{BB962C8B-B14F-4D97-AF65-F5344CB8AC3E}">
        <p14:creationId xmlns:p14="http://schemas.microsoft.com/office/powerpoint/2010/main" val="14077891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Hide NAT is configured by manually creating rules in the NAT policy or by enabling NAT on the desired network object.</a:t>
            </a:r>
          </a:p>
        </p:txBody>
      </p:sp>
      <p:sp>
        <p:nvSpPr>
          <p:cNvPr id="4" name="Slide Number Placeholder 3"/>
          <p:cNvSpPr>
            <a:spLocks noGrp="1"/>
          </p:cNvSpPr>
          <p:nvPr>
            <p:ph type="sldNum" sz="quarter" idx="5"/>
          </p:nvPr>
        </p:nvSpPr>
        <p:spPr/>
        <p:txBody>
          <a:bodyPr/>
          <a:lstStyle/>
          <a:p>
            <a:fld id="{3EEE9B47-791B-47F7-AE03-C0D580CA0B67}" type="slidenum">
              <a:rPr lang="en-US" smtClean="0"/>
              <a:pPr/>
              <a:t>15</a:t>
            </a:fld>
            <a:endParaRPr lang="en-US" dirty="0"/>
          </a:p>
        </p:txBody>
      </p:sp>
    </p:spTree>
    <p:extLst>
      <p:ext uri="{BB962C8B-B14F-4D97-AF65-F5344CB8AC3E}">
        <p14:creationId xmlns:p14="http://schemas.microsoft.com/office/powerpoint/2010/main" val="18174286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Two rules are created automatically.</a:t>
            </a:r>
          </a:p>
          <a:p>
            <a:pPr marL="171450" indent="-171450">
              <a:buFont typeface="Arial" panose="020B0604020202020204" pitchFamily="34" charset="0"/>
              <a:buChar char="•"/>
            </a:pPr>
            <a:r>
              <a:rPr lang="en-US" dirty="0"/>
              <a:t>The first rule prevents the translation of packets traveling from the translated object to itself. </a:t>
            </a:r>
          </a:p>
          <a:p>
            <a:pPr marL="171450" indent="-171450">
              <a:buFont typeface="Arial" panose="020B0604020202020204" pitchFamily="34" charset="0"/>
              <a:buChar char="•"/>
            </a:pPr>
            <a:r>
              <a:rPr lang="en-US" dirty="0"/>
              <a:t>The second rule instructs the Security Gateway to translate packets whose source IP address is part of the company’s network. This rule translates packets from private addresses to the IP address of the exiting interface of the Security Gateway.</a:t>
            </a:r>
          </a:p>
          <a:p>
            <a:pPr marL="0" indent="0">
              <a:buFont typeface="Arial" panose="020B0604020202020204" pitchFamily="34" charset="0"/>
              <a:buNone/>
            </a:pPr>
            <a:endParaRPr lang="en-US" dirty="0"/>
          </a:p>
          <a:p>
            <a:pPr marL="0" indent="0">
              <a:buFont typeface="Arial" panose="020B0604020202020204" pitchFamily="34" charset="0"/>
              <a:buNone/>
            </a:pPr>
            <a:r>
              <a:rPr lang="en-US" dirty="0"/>
              <a:t>Modify IP address information associated with traffic packets as they pass through Security Gateway.</a:t>
            </a:r>
          </a:p>
          <a:p>
            <a:pPr marL="0" indent="0">
              <a:buFont typeface="Arial" panose="020B0604020202020204" pitchFamily="34" charset="0"/>
              <a:buNone/>
            </a:pPr>
            <a:r>
              <a:rPr lang="en-US" dirty="0"/>
              <a:t>The expected behavior of Security Gateway is based on the type of NAT rule configured and how the rule is applied within the flow of traffic.</a:t>
            </a:r>
          </a:p>
        </p:txBody>
      </p:sp>
      <p:sp>
        <p:nvSpPr>
          <p:cNvPr id="4" name="Slide Number Placeholder 3"/>
          <p:cNvSpPr>
            <a:spLocks noGrp="1"/>
          </p:cNvSpPr>
          <p:nvPr>
            <p:ph type="sldNum" sz="quarter" idx="5"/>
          </p:nvPr>
        </p:nvSpPr>
        <p:spPr/>
        <p:txBody>
          <a:bodyPr/>
          <a:lstStyle/>
          <a:p>
            <a:fld id="{3EEE9B47-791B-47F7-AE03-C0D580CA0B67}" type="slidenum">
              <a:rPr lang="en-US" smtClean="0"/>
              <a:pPr/>
              <a:t>16</a:t>
            </a:fld>
            <a:endParaRPr lang="en-US" dirty="0"/>
          </a:p>
        </p:txBody>
      </p:sp>
    </p:spTree>
    <p:extLst>
      <p:ext uri="{BB962C8B-B14F-4D97-AF65-F5344CB8AC3E}">
        <p14:creationId xmlns:p14="http://schemas.microsoft.com/office/powerpoint/2010/main" val="9461224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Static translation is assigned to a server that needs to be accessed directly from outside the Security Gateway. The packet is typically initiated from a host outside the Firewall. When the client initiates traffic to the Static NAT address, the destination of the packet is translated.</a:t>
            </a:r>
          </a:p>
          <a:p>
            <a:r>
              <a:rPr lang="en-US" dirty="0"/>
              <a:t>In the example below, the Security Gateway changes the source address from a private address to the public address.</a:t>
            </a:r>
          </a:p>
        </p:txBody>
      </p:sp>
      <p:sp>
        <p:nvSpPr>
          <p:cNvPr id="4" name="Slide Number Placeholder 3"/>
          <p:cNvSpPr>
            <a:spLocks noGrp="1"/>
          </p:cNvSpPr>
          <p:nvPr>
            <p:ph type="sldNum" sz="quarter" idx="5"/>
          </p:nvPr>
        </p:nvSpPr>
        <p:spPr/>
        <p:txBody>
          <a:bodyPr/>
          <a:lstStyle/>
          <a:p>
            <a:fld id="{3EEE9B47-791B-47F7-AE03-C0D580CA0B67}" type="slidenum">
              <a:rPr lang="en-US" smtClean="0"/>
              <a:pPr/>
              <a:t>17</a:t>
            </a:fld>
            <a:endParaRPr lang="en-US" dirty="0"/>
          </a:p>
        </p:txBody>
      </p:sp>
    </p:spTree>
    <p:extLst>
      <p:ext uri="{BB962C8B-B14F-4D97-AF65-F5344CB8AC3E}">
        <p14:creationId xmlns:p14="http://schemas.microsoft.com/office/powerpoint/2010/main" val="32595031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EEE9B47-791B-47F7-AE03-C0D580CA0B67}" type="slidenum">
              <a:rPr lang="en-US" smtClean="0"/>
              <a:pPr/>
              <a:t>18</a:t>
            </a:fld>
            <a:endParaRPr lang="en-US" dirty="0"/>
          </a:p>
        </p:txBody>
      </p:sp>
    </p:spTree>
    <p:extLst>
      <p:ext uri="{BB962C8B-B14F-4D97-AF65-F5344CB8AC3E}">
        <p14:creationId xmlns:p14="http://schemas.microsoft.com/office/powerpoint/2010/main" val="7296278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0" i="0" u="none" strike="noStrike" kern="1200" baseline="0" dirty="0">
                <a:solidFill>
                  <a:schemeClr val="tx1"/>
                </a:solidFill>
                <a:latin typeface="Arial" charset="0"/>
                <a:ea typeface="+mn-ea"/>
                <a:cs typeface="+mn-cs"/>
              </a:rPr>
              <a:t>Proxy ARP is a technique by which a proxy server on a given network answers the Address Resolution Protocol (ARP) queries for an IP address that is not on</a:t>
            </a:r>
          </a:p>
          <a:p>
            <a:r>
              <a:rPr lang="en-US" sz="1600" b="0" i="0" u="none" strike="noStrike" kern="1200" baseline="0" dirty="0">
                <a:solidFill>
                  <a:schemeClr val="tx1"/>
                </a:solidFill>
                <a:latin typeface="Arial" charset="0"/>
                <a:ea typeface="+mn-ea"/>
                <a:cs typeface="+mn-cs"/>
              </a:rPr>
              <a:t>that network.</a:t>
            </a:r>
          </a:p>
          <a:p>
            <a:r>
              <a:rPr lang="en-US" sz="1600" b="0" i="0" u="none" strike="noStrike" kern="1200" baseline="0" dirty="0">
                <a:solidFill>
                  <a:schemeClr val="tx1"/>
                </a:solidFill>
                <a:latin typeface="Arial" charset="0"/>
                <a:ea typeface="+mn-ea"/>
                <a:cs typeface="+mn-cs"/>
              </a:rPr>
              <a:t>The proxy is aware of the location of the traffic's destination and offers its own MAC address as the destination. The traffic directed to the proxy address is</a:t>
            </a:r>
          </a:p>
          <a:p>
            <a:r>
              <a:rPr lang="en-US" sz="1600" b="0" i="0" u="none" strike="noStrike" kern="1200" baseline="0" dirty="0">
                <a:solidFill>
                  <a:schemeClr val="tx1"/>
                </a:solidFill>
                <a:latin typeface="Arial" charset="0"/>
                <a:ea typeface="+mn-ea"/>
                <a:cs typeface="+mn-cs"/>
              </a:rPr>
              <a:t>then typically routed by the proxy to the intended destination via another interface or via a tunnel. See </a:t>
            </a:r>
            <a:r>
              <a:rPr lang="en-US" sz="1600" b="1" i="0" u="none" strike="noStrike" kern="1200" baseline="0" dirty="0">
                <a:solidFill>
                  <a:schemeClr val="tx1"/>
                </a:solidFill>
                <a:latin typeface="Arial" charset="0"/>
                <a:ea typeface="+mn-ea"/>
                <a:cs typeface="+mn-cs"/>
              </a:rPr>
              <a:t>en.wikipedia.org/wiki/Proxy_ARP</a:t>
            </a:r>
            <a:r>
              <a:rPr lang="en-US" sz="1600" b="0" i="0" u="none" strike="noStrike" kern="1200" baseline="0" dirty="0">
                <a:solidFill>
                  <a:schemeClr val="tx1"/>
                </a:solidFill>
                <a:latin typeface="Arial" charset="0"/>
                <a:ea typeface="+mn-ea"/>
                <a:cs typeface="+mn-cs"/>
              </a:rPr>
              <a:t>.</a:t>
            </a:r>
            <a:endParaRPr lang="en-US" dirty="0"/>
          </a:p>
        </p:txBody>
      </p:sp>
      <p:sp>
        <p:nvSpPr>
          <p:cNvPr id="4" name="Slide Number Placeholder 3"/>
          <p:cNvSpPr>
            <a:spLocks noGrp="1"/>
          </p:cNvSpPr>
          <p:nvPr>
            <p:ph type="sldNum" sz="quarter" idx="10"/>
          </p:nvPr>
        </p:nvSpPr>
        <p:spPr/>
        <p:txBody>
          <a:bodyPr/>
          <a:lstStyle/>
          <a:p>
            <a:fld id="{3EEE9B47-791B-47F7-AE03-C0D580CA0B67}" type="slidenum">
              <a:rPr lang="en-US" smtClean="0"/>
              <a:pPr/>
              <a:t>19</a:t>
            </a:fld>
            <a:endParaRPr lang="en-US" dirty="0"/>
          </a:p>
        </p:txBody>
      </p:sp>
    </p:spTree>
    <p:extLst>
      <p:ext uri="{BB962C8B-B14F-4D97-AF65-F5344CB8AC3E}">
        <p14:creationId xmlns:p14="http://schemas.microsoft.com/office/powerpoint/2010/main" val="31438617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0" i="0" u="none" strike="noStrike" kern="1200" baseline="0" dirty="0">
                <a:solidFill>
                  <a:schemeClr val="tx1"/>
                </a:solidFill>
                <a:latin typeface="Arial" charset="0"/>
                <a:ea typeface="+mn-ea"/>
                <a:cs typeface="+mn-cs"/>
              </a:rPr>
              <a:t>Configuration of Proxy ARP is a two-part process:</a:t>
            </a:r>
          </a:p>
          <a:p>
            <a:pPr marL="285750" indent="-285750">
              <a:buFont typeface="Arial" panose="020B0604020202020204" pitchFamily="34" charset="0"/>
              <a:buChar char="•"/>
            </a:pPr>
            <a:r>
              <a:rPr lang="en-US" sz="1600" b="0" i="0" u="none" strike="noStrike" kern="1200" baseline="0" dirty="0">
                <a:solidFill>
                  <a:schemeClr val="tx1"/>
                </a:solidFill>
                <a:latin typeface="Arial" charset="0"/>
                <a:ea typeface="+mn-ea"/>
                <a:cs typeface="+mn-cs"/>
              </a:rPr>
              <a:t>Configure Layer 2-to-Layer 3 matching on Security Gateway/each cluster member. </a:t>
            </a:r>
          </a:p>
          <a:p>
            <a:pPr marL="285750" indent="-285750">
              <a:buFont typeface="Arial" panose="020B0604020202020204" pitchFamily="34" charset="0"/>
              <a:buChar char="•"/>
            </a:pPr>
            <a:r>
              <a:rPr lang="en-US" sz="1600" b="0" i="0" u="none" strike="noStrike" kern="1200" baseline="0" dirty="0">
                <a:solidFill>
                  <a:schemeClr val="tx1"/>
                </a:solidFill>
                <a:latin typeface="Arial" charset="0"/>
                <a:ea typeface="+mn-ea"/>
                <a:cs typeface="+mn-cs"/>
              </a:rPr>
              <a:t>Create relevant Manual NAT rules  and install the policy.</a:t>
            </a:r>
          </a:p>
          <a:p>
            <a:r>
              <a:rPr lang="en-US" sz="1600" b="0" i="0" u="none" strike="noStrike" kern="1200" baseline="0" dirty="0">
                <a:solidFill>
                  <a:schemeClr val="tx1"/>
                </a:solidFill>
                <a:latin typeface="Arial" charset="0"/>
                <a:ea typeface="+mn-ea"/>
                <a:cs typeface="+mn-cs"/>
              </a:rPr>
              <a:t>Layer 2-to-Layer 3 matching is used to match IP addresses of the relevant hosts on the Internal network (where the hosts are located) to the MAC address of the Security Gateway on the External network (where the IP addresses of these hosts should be published). </a:t>
            </a:r>
            <a:endParaRPr lang="en-US" dirty="0"/>
          </a:p>
        </p:txBody>
      </p:sp>
      <p:sp>
        <p:nvSpPr>
          <p:cNvPr id="4" name="Slide Number Placeholder 3"/>
          <p:cNvSpPr>
            <a:spLocks noGrp="1"/>
          </p:cNvSpPr>
          <p:nvPr>
            <p:ph type="sldNum" sz="quarter" idx="10"/>
          </p:nvPr>
        </p:nvSpPr>
        <p:spPr/>
        <p:txBody>
          <a:bodyPr/>
          <a:lstStyle/>
          <a:p>
            <a:fld id="{3EEE9B47-791B-47F7-AE03-C0D580CA0B67}" type="slidenum">
              <a:rPr lang="en-US" smtClean="0"/>
              <a:pPr/>
              <a:t>20</a:t>
            </a:fld>
            <a:endParaRPr lang="en-US" dirty="0"/>
          </a:p>
        </p:txBody>
      </p:sp>
    </p:spTree>
    <p:extLst>
      <p:ext uri="{BB962C8B-B14F-4D97-AF65-F5344CB8AC3E}">
        <p14:creationId xmlns:p14="http://schemas.microsoft.com/office/powerpoint/2010/main" val="12937270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0" i="0" u="none" strike="noStrike" kern="1200" baseline="0" dirty="0">
                <a:solidFill>
                  <a:schemeClr val="tx1"/>
                </a:solidFill>
                <a:latin typeface="Arial" charset="0"/>
                <a:ea typeface="+mn-ea"/>
                <a:cs typeface="+mn-cs"/>
              </a:rPr>
              <a:t>Several Global Properties influence how NAT is handled by a Security Gateway. The figure below shows the default Global Properties for NAT.</a:t>
            </a:r>
          </a:p>
          <a:p>
            <a:r>
              <a:rPr lang="en-US" sz="1600" b="0" i="0" u="none" strike="noStrike" kern="1200" baseline="0" dirty="0">
                <a:solidFill>
                  <a:schemeClr val="tx1"/>
                </a:solidFill>
                <a:latin typeface="Arial" charset="0"/>
                <a:ea typeface="+mn-ea"/>
                <a:cs typeface="+mn-cs"/>
              </a:rPr>
              <a:t>From the SmartConsole:</a:t>
            </a:r>
          </a:p>
          <a:p>
            <a:pPr marL="285750" indent="-285750">
              <a:buFont typeface="Arial" panose="020B0604020202020204" pitchFamily="34" charset="0"/>
              <a:buChar char="•"/>
            </a:pPr>
            <a:r>
              <a:rPr lang="en-US" sz="1600" b="0" i="0" u="none" strike="noStrike" kern="1200" baseline="0" dirty="0">
                <a:solidFill>
                  <a:schemeClr val="tx1"/>
                </a:solidFill>
                <a:latin typeface="Arial" charset="0"/>
                <a:ea typeface="+mn-ea"/>
                <a:cs typeface="+mn-cs"/>
              </a:rPr>
              <a:t>On the applications drop-down menu, select Global Properties.</a:t>
            </a:r>
          </a:p>
          <a:p>
            <a:pPr marL="285750" indent="-285750">
              <a:buFont typeface="Arial" panose="020B0604020202020204" pitchFamily="34" charset="0"/>
              <a:buChar char="•"/>
            </a:pPr>
            <a:r>
              <a:rPr lang="en-US" sz="1600" b="0" i="0" u="none" strike="noStrike" kern="1200" baseline="0" dirty="0">
                <a:solidFill>
                  <a:schemeClr val="tx1"/>
                </a:solidFill>
                <a:latin typeface="Arial" charset="0"/>
                <a:ea typeface="+mn-ea"/>
                <a:cs typeface="+mn-cs"/>
              </a:rPr>
              <a:t>Within the Firewall list, select NAT - Network Address Translation.</a:t>
            </a:r>
            <a:endParaRPr lang="en-US" dirty="0"/>
          </a:p>
        </p:txBody>
      </p:sp>
      <p:sp>
        <p:nvSpPr>
          <p:cNvPr id="4" name="Slide Number Placeholder 3"/>
          <p:cNvSpPr>
            <a:spLocks noGrp="1"/>
          </p:cNvSpPr>
          <p:nvPr>
            <p:ph type="sldNum" sz="quarter" idx="10"/>
          </p:nvPr>
        </p:nvSpPr>
        <p:spPr/>
        <p:txBody>
          <a:bodyPr/>
          <a:lstStyle/>
          <a:p>
            <a:fld id="{3EEE9B47-791B-47F7-AE03-C0D580CA0B67}" type="slidenum">
              <a:rPr lang="en-US" smtClean="0"/>
              <a:pPr/>
              <a:t>22</a:t>
            </a:fld>
            <a:endParaRPr lang="en-US" dirty="0"/>
          </a:p>
        </p:txBody>
      </p:sp>
    </p:spTree>
    <p:extLst>
      <p:ext uri="{BB962C8B-B14F-4D97-AF65-F5344CB8AC3E}">
        <p14:creationId xmlns:p14="http://schemas.microsoft.com/office/powerpoint/2010/main" val="12105438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0" i="0" u="none" strike="noStrike" kern="1200" baseline="0" dirty="0">
                <a:solidFill>
                  <a:schemeClr val="tx1"/>
                </a:solidFill>
                <a:latin typeface="Arial" charset="0"/>
                <a:ea typeface="+mn-ea"/>
                <a:cs typeface="+mn-cs"/>
              </a:rPr>
              <a:t>In most cases, the Security Gateway automatically creates NAT rules based on information derived from object properties. The following parameters can be modified to adjust the behavior of Automatic NAT rules on a global level.</a:t>
            </a:r>
          </a:p>
          <a:p>
            <a:endParaRPr lang="en-US" sz="1600" b="0" i="0" u="none" strike="noStrike" kern="1200" baseline="0" dirty="0">
              <a:solidFill>
                <a:schemeClr val="tx1"/>
              </a:solidFill>
              <a:latin typeface="Arial" charset="0"/>
              <a:ea typeface="+mn-ea"/>
              <a:cs typeface="+mn-cs"/>
            </a:endParaRPr>
          </a:p>
          <a:p>
            <a:r>
              <a:rPr lang="en-US" sz="1600" b="1" i="0" u="none" strike="noStrike" kern="1200" baseline="0" dirty="0">
                <a:solidFill>
                  <a:schemeClr val="tx1"/>
                </a:solidFill>
                <a:latin typeface="Arial" charset="0"/>
                <a:ea typeface="+mn-ea"/>
                <a:cs typeface="+mn-cs"/>
              </a:rPr>
              <a:t>Allow Bi-directional NAT</a:t>
            </a:r>
          </a:p>
          <a:p>
            <a:r>
              <a:rPr lang="en-US" sz="1600" b="0" i="0" u="none" strike="noStrike" kern="1200" baseline="0" dirty="0">
                <a:solidFill>
                  <a:schemeClr val="tx1"/>
                </a:solidFill>
                <a:latin typeface="Arial" charset="0"/>
                <a:ea typeface="+mn-ea"/>
                <a:cs typeface="+mn-cs"/>
              </a:rPr>
              <a:t>Allow Bi-directional NAT applies to automatic NAT rules in the NAT Rule Base, and allows two automatic NAT rules to match a connection. Without</a:t>
            </a:r>
          </a:p>
          <a:p>
            <a:r>
              <a:rPr lang="en-US" sz="1600" b="0" i="0" u="none" strike="noStrike" kern="1200" baseline="0" dirty="0">
                <a:solidFill>
                  <a:schemeClr val="tx1"/>
                </a:solidFill>
                <a:latin typeface="Arial" charset="0"/>
                <a:ea typeface="+mn-ea"/>
                <a:cs typeface="+mn-cs"/>
              </a:rPr>
              <a:t>Bidirectional NAT, only one automatic NAT rule can match a connection.</a:t>
            </a:r>
          </a:p>
          <a:p>
            <a:endParaRPr lang="en-US" sz="1600" b="0" i="0" u="none" strike="noStrike" kern="1200" baseline="0" dirty="0">
              <a:solidFill>
                <a:schemeClr val="tx1"/>
              </a:solidFill>
              <a:latin typeface="Arial" charset="0"/>
              <a:ea typeface="+mn-ea"/>
              <a:cs typeface="+mn-cs"/>
            </a:endParaRPr>
          </a:p>
          <a:p>
            <a:r>
              <a:rPr lang="en-US" sz="1600" b="0" i="0" u="none" strike="noStrike" kern="1200" baseline="0" dirty="0">
                <a:solidFill>
                  <a:schemeClr val="tx1"/>
                </a:solidFill>
                <a:latin typeface="Arial" charset="0"/>
                <a:ea typeface="+mn-ea"/>
                <a:cs typeface="+mn-cs"/>
              </a:rPr>
              <a:t>When NAT is defined for a network object, an automatic NAT rule is generated that does the required translation. If NAT is defined on two objects (Host, address range or network) and the first object represents the source address of the connection and second object the destination address, two automatic NAT rules are created.</a:t>
            </a:r>
          </a:p>
          <a:p>
            <a:endParaRPr lang="en-US" sz="1600" b="0" i="0" u="none" strike="noStrike" kern="1200" baseline="0" dirty="0">
              <a:solidFill>
                <a:schemeClr val="tx1"/>
              </a:solidFill>
              <a:latin typeface="Arial" charset="0"/>
              <a:ea typeface="+mn-ea"/>
              <a:cs typeface="+mn-cs"/>
            </a:endParaRPr>
          </a:p>
          <a:p>
            <a:r>
              <a:rPr lang="en-US" sz="1600" b="0" i="0" u="none" strike="noStrike" kern="1200" baseline="0" dirty="0">
                <a:solidFill>
                  <a:schemeClr val="tx1"/>
                </a:solidFill>
                <a:latin typeface="Arial" charset="0"/>
                <a:ea typeface="+mn-ea"/>
                <a:cs typeface="+mn-cs"/>
              </a:rPr>
              <a:t>Without Bi-directional NAT only the first NAT rule will match the connection. The second rule is be ignored. With Bi-directional NAT, both rules are matched and the connection translated correctly. </a:t>
            </a:r>
          </a:p>
          <a:p>
            <a:endParaRPr lang="en-US" sz="1600" b="0" i="0" u="none" strike="noStrike" kern="1200" baseline="0" dirty="0">
              <a:solidFill>
                <a:schemeClr val="tx1"/>
              </a:solidFill>
              <a:latin typeface="Arial" charset="0"/>
              <a:ea typeface="+mn-ea"/>
              <a:cs typeface="+mn-cs"/>
            </a:endParaRPr>
          </a:p>
          <a:p>
            <a:r>
              <a:rPr lang="en-US" sz="1600" b="1" i="0" u="none" strike="noStrike" kern="1200" baseline="0" dirty="0">
                <a:solidFill>
                  <a:schemeClr val="tx1"/>
                </a:solidFill>
                <a:latin typeface="Arial" charset="0"/>
                <a:ea typeface="+mn-ea"/>
                <a:cs typeface="+mn-cs"/>
              </a:rPr>
              <a:t>Translate Destination on Client Side</a:t>
            </a:r>
          </a:p>
          <a:p>
            <a:r>
              <a:rPr lang="en-US" sz="1600" b="0" i="0" u="none" strike="noStrike" kern="1200" baseline="0" dirty="0">
                <a:solidFill>
                  <a:schemeClr val="tx1"/>
                </a:solidFill>
                <a:latin typeface="Arial" charset="0"/>
                <a:ea typeface="+mn-ea"/>
                <a:cs typeface="+mn-cs"/>
              </a:rPr>
              <a:t>Translate destination on client side applies to packets originating at the client, with the server as its destination. Static NAT for the server is performed on the client side. It is enabled by default.</a:t>
            </a:r>
            <a:endParaRPr lang="en-US" dirty="0"/>
          </a:p>
        </p:txBody>
      </p:sp>
      <p:sp>
        <p:nvSpPr>
          <p:cNvPr id="4" name="Slide Number Placeholder 3"/>
          <p:cNvSpPr>
            <a:spLocks noGrp="1"/>
          </p:cNvSpPr>
          <p:nvPr>
            <p:ph type="sldNum" sz="quarter" idx="10"/>
          </p:nvPr>
        </p:nvSpPr>
        <p:spPr/>
        <p:txBody>
          <a:bodyPr/>
          <a:lstStyle/>
          <a:p>
            <a:fld id="{3EEE9B47-791B-47F7-AE03-C0D580CA0B67}" type="slidenum">
              <a:rPr lang="en-US" smtClean="0"/>
              <a:pPr/>
              <a:t>23</a:t>
            </a:fld>
            <a:endParaRPr lang="en-US" dirty="0"/>
          </a:p>
        </p:txBody>
      </p:sp>
    </p:spTree>
    <p:extLst>
      <p:ext uri="{BB962C8B-B14F-4D97-AF65-F5344CB8AC3E}">
        <p14:creationId xmlns:p14="http://schemas.microsoft.com/office/powerpoint/2010/main" val="36499007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1" i="0" u="none" strike="noStrike" kern="1200" baseline="0" dirty="0">
                <a:solidFill>
                  <a:schemeClr val="tx1"/>
                </a:solidFill>
                <a:latin typeface="Arial" charset="0"/>
                <a:ea typeface="+mn-ea"/>
                <a:cs typeface="+mn-cs"/>
              </a:rPr>
              <a:t>Automatic ARP Configuration</a:t>
            </a:r>
          </a:p>
          <a:p>
            <a:r>
              <a:rPr lang="en-US" sz="1600" b="0" i="0" u="none" strike="noStrike" kern="1200" baseline="0" dirty="0">
                <a:solidFill>
                  <a:schemeClr val="tx1"/>
                </a:solidFill>
                <a:latin typeface="Arial" charset="0"/>
                <a:ea typeface="+mn-ea"/>
                <a:cs typeface="+mn-cs"/>
              </a:rPr>
              <a:t>Automatic ARP configuration ensures that ARP requests for a translated (NATed) machine, network or address range are answered by the Check Point Security Gateway.</a:t>
            </a:r>
          </a:p>
          <a:p>
            <a:endParaRPr lang="en-US" sz="1600" b="0" i="0" u="none" strike="noStrike" kern="1200" baseline="0" dirty="0">
              <a:solidFill>
                <a:schemeClr val="tx1"/>
              </a:solidFill>
              <a:latin typeface="Arial" charset="0"/>
              <a:ea typeface="+mn-ea"/>
              <a:cs typeface="+mn-cs"/>
            </a:endParaRPr>
          </a:p>
          <a:p>
            <a:r>
              <a:rPr lang="en-US" sz="1600" b="0" i="0" u="none" strike="noStrike" kern="1200" baseline="0" dirty="0">
                <a:solidFill>
                  <a:schemeClr val="tx1"/>
                </a:solidFill>
                <a:latin typeface="Arial" charset="0"/>
                <a:ea typeface="+mn-ea"/>
                <a:cs typeface="+mn-cs"/>
              </a:rPr>
              <a:t>Select this option to automatically update ARP tables on Security Gateways. For NAT to function properly, a Security Gateway must accept packets whose destination addresses differ from the addresses configured on its interfaces. Automatic ARP configuration adds the ARP entries needed to accomplish this task. This property applies to automatically created NAT rules only.</a:t>
            </a:r>
          </a:p>
          <a:p>
            <a:endParaRPr lang="en-US" sz="1600" b="0" i="0" u="none" strike="noStrike" kern="1200" baseline="0" dirty="0">
              <a:solidFill>
                <a:schemeClr val="tx1"/>
              </a:solidFill>
              <a:latin typeface="Arial" charset="0"/>
              <a:ea typeface="+mn-ea"/>
              <a:cs typeface="+mn-cs"/>
            </a:endParaRPr>
          </a:p>
          <a:p>
            <a:r>
              <a:rPr lang="en-US" sz="1600" b="1" i="0" u="none" strike="noStrike" kern="1200" baseline="0" dirty="0">
                <a:solidFill>
                  <a:schemeClr val="tx1"/>
                </a:solidFill>
                <a:latin typeface="Arial" charset="0"/>
                <a:ea typeface="+mn-ea"/>
                <a:cs typeface="+mn-cs"/>
              </a:rPr>
              <a:t>Merge Manual Proxy ARP</a:t>
            </a:r>
          </a:p>
          <a:p>
            <a:r>
              <a:rPr lang="en-US" sz="1600" b="0" i="0" u="none" strike="noStrike" kern="1200" baseline="0" dirty="0">
                <a:solidFill>
                  <a:schemeClr val="tx1"/>
                </a:solidFill>
                <a:latin typeface="Arial" charset="0"/>
                <a:ea typeface="+mn-ea"/>
                <a:cs typeface="+mn-cs"/>
              </a:rPr>
              <a:t>Merge manual proxy ARP configuration merges the automatic and manual ARP configurations.</a:t>
            </a:r>
          </a:p>
          <a:p>
            <a:endParaRPr lang="en-US" sz="1600" b="0" i="0" u="none" strike="noStrike" kern="1200" baseline="0" dirty="0">
              <a:solidFill>
                <a:schemeClr val="tx1"/>
              </a:solidFill>
              <a:latin typeface="Arial" charset="0"/>
              <a:ea typeface="+mn-ea"/>
              <a:cs typeface="+mn-cs"/>
            </a:endParaRPr>
          </a:p>
          <a:p>
            <a:r>
              <a:rPr lang="en-US" sz="1600" b="0" i="0" u="none" strike="noStrike" kern="1200" baseline="0" dirty="0">
                <a:solidFill>
                  <a:schemeClr val="tx1"/>
                </a:solidFill>
                <a:latin typeface="Arial" charset="0"/>
                <a:ea typeface="+mn-ea"/>
                <a:cs typeface="+mn-cs"/>
              </a:rPr>
              <a:t>Manual proxy ARP configuration is required for manual Static NAT rules. If a manual ARP configuration is defined in the local.arp file and Automatic ARP configuration is enabled, both definitions are maintained. If there is a conflict between the definitions (the same NAT IP address appears in both), then the manual configuration is used. If this options is not enabled and Automatic ARP configuration is enabled, the Security Gateway ignores the entries in the local.arp file.</a:t>
            </a:r>
          </a:p>
          <a:p>
            <a:endParaRPr lang="en-US" sz="1600" b="0" i="0" u="none" strike="noStrike" kern="1200" baseline="0" dirty="0">
              <a:solidFill>
                <a:schemeClr val="tx1"/>
              </a:solidFill>
              <a:latin typeface="Arial" charset="0"/>
              <a:ea typeface="+mn-ea"/>
              <a:cs typeface="+mn-cs"/>
            </a:endParaRPr>
          </a:p>
          <a:p>
            <a:r>
              <a:rPr lang="en-US" sz="1600" b="0" i="0" u="none" strike="noStrike" kern="1200" baseline="0" dirty="0">
                <a:solidFill>
                  <a:schemeClr val="tx1"/>
                </a:solidFill>
                <a:latin typeface="Arial" charset="0"/>
                <a:ea typeface="+mn-ea"/>
                <a:cs typeface="+mn-cs"/>
              </a:rPr>
              <a:t>ARP can be configured through the Gaia portal or Clish.</a:t>
            </a:r>
            <a:endParaRPr lang="en-US" dirty="0"/>
          </a:p>
        </p:txBody>
      </p:sp>
      <p:sp>
        <p:nvSpPr>
          <p:cNvPr id="4" name="Slide Number Placeholder 3"/>
          <p:cNvSpPr>
            <a:spLocks noGrp="1"/>
          </p:cNvSpPr>
          <p:nvPr>
            <p:ph type="sldNum" sz="quarter" idx="10"/>
          </p:nvPr>
        </p:nvSpPr>
        <p:spPr/>
        <p:txBody>
          <a:bodyPr/>
          <a:lstStyle/>
          <a:p>
            <a:fld id="{3EEE9B47-791B-47F7-AE03-C0D580CA0B67}" type="slidenum">
              <a:rPr lang="en-US" smtClean="0"/>
              <a:pPr/>
              <a:t>24</a:t>
            </a:fld>
            <a:endParaRPr lang="en-US" dirty="0"/>
          </a:p>
        </p:txBody>
      </p:sp>
    </p:spTree>
    <p:extLst>
      <p:ext uri="{BB962C8B-B14F-4D97-AF65-F5344CB8AC3E}">
        <p14:creationId xmlns:p14="http://schemas.microsoft.com/office/powerpoint/2010/main" val="14761664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0" i="0" u="none" strike="noStrike" kern="1200" baseline="0" dirty="0">
                <a:solidFill>
                  <a:schemeClr val="tx1"/>
                </a:solidFill>
                <a:latin typeface="Arial" charset="0"/>
                <a:ea typeface="+mn-ea"/>
                <a:cs typeface="+mn-cs"/>
              </a:rPr>
              <a:t>Manual NAT Rules</a:t>
            </a:r>
          </a:p>
          <a:p>
            <a:r>
              <a:rPr lang="en-US" sz="1600" b="0" i="0" u="none" strike="noStrike" kern="1200" baseline="0" dirty="0">
                <a:solidFill>
                  <a:schemeClr val="tx1"/>
                </a:solidFill>
                <a:latin typeface="Arial" charset="0"/>
                <a:ea typeface="+mn-ea"/>
                <a:cs typeface="+mn-cs"/>
              </a:rPr>
              <a:t>The Translate destination on client side option applies to packets originating at a client, with the server as its destination. By default, Static NAT for the server is performed on the client side.</a:t>
            </a:r>
          </a:p>
          <a:p>
            <a:endParaRPr lang="en-US" sz="1600" b="0" i="0" u="none" strike="noStrike" kern="1200" baseline="0" dirty="0">
              <a:solidFill>
                <a:schemeClr val="tx1"/>
              </a:solidFill>
              <a:latin typeface="Arial" charset="0"/>
              <a:ea typeface="+mn-ea"/>
              <a:cs typeface="+mn-cs"/>
            </a:endParaRPr>
          </a:p>
          <a:p>
            <a:r>
              <a:rPr lang="en-US" sz="1600" b="0" i="0" u="none" strike="noStrike" kern="1200" baseline="0" dirty="0">
                <a:solidFill>
                  <a:schemeClr val="tx1"/>
                </a:solidFill>
                <a:latin typeface="Arial" charset="0"/>
                <a:ea typeface="+mn-ea"/>
                <a:cs typeface="+mn-cs"/>
              </a:rPr>
              <a:t>If using Manual NAT for connections that are sent to a security server and Translate destination on client side is selected, take care to create the Firewall rulebase rule as follows:</a:t>
            </a:r>
          </a:p>
          <a:p>
            <a:r>
              <a:rPr lang="en-US" sz="1600" b="0" i="0" u="none" strike="noStrike" kern="1200" baseline="0" dirty="0">
                <a:solidFill>
                  <a:schemeClr val="tx1"/>
                </a:solidFill>
                <a:latin typeface="Arial" charset="0"/>
                <a:ea typeface="+mn-ea"/>
                <a:cs typeface="+mn-cs"/>
              </a:rPr>
              <a:t>• For the Firewall rulebase rule that handles connections from the Internet to the object on which NAT is performed, you must use the real (untranslated) address for the NATed object.</a:t>
            </a:r>
          </a:p>
          <a:p>
            <a:r>
              <a:rPr lang="en-US" sz="1600" b="0" i="0" u="none" strike="noStrike" kern="1200" baseline="0" dirty="0">
                <a:solidFill>
                  <a:schemeClr val="tx1"/>
                </a:solidFill>
                <a:latin typeface="Arial" charset="0"/>
                <a:ea typeface="+mn-ea"/>
                <a:cs typeface="+mn-cs"/>
              </a:rPr>
              <a:t>• For connections that are not sent to a security server, use the NATed (fake) address for the NATed object.</a:t>
            </a:r>
            <a:endParaRPr lang="en-US" dirty="0"/>
          </a:p>
        </p:txBody>
      </p:sp>
      <p:sp>
        <p:nvSpPr>
          <p:cNvPr id="4" name="Slide Number Placeholder 3"/>
          <p:cNvSpPr>
            <a:spLocks noGrp="1"/>
          </p:cNvSpPr>
          <p:nvPr>
            <p:ph type="sldNum" sz="quarter" idx="5"/>
          </p:nvPr>
        </p:nvSpPr>
        <p:spPr/>
        <p:txBody>
          <a:bodyPr/>
          <a:lstStyle/>
          <a:p>
            <a:fld id="{3EEE9B47-791B-47F7-AE03-C0D580CA0B67}" type="slidenum">
              <a:rPr lang="en-US" smtClean="0"/>
              <a:pPr/>
              <a:t>25</a:t>
            </a:fld>
            <a:endParaRPr lang="en-US" dirty="0"/>
          </a:p>
        </p:txBody>
      </p:sp>
    </p:spTree>
    <p:extLst>
      <p:ext uri="{BB962C8B-B14F-4D97-AF65-F5344CB8AC3E}">
        <p14:creationId xmlns:p14="http://schemas.microsoft.com/office/powerpoint/2010/main" val="18063823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1" kern="1200" dirty="0">
                <a:solidFill>
                  <a:schemeClr val="tx1"/>
                </a:solidFill>
                <a:effectLst/>
                <a:latin typeface="Arial" charset="0"/>
                <a:ea typeface="+mn-ea"/>
                <a:cs typeface="+mn-cs"/>
              </a:rPr>
              <a:t>Answers</a:t>
            </a:r>
            <a:r>
              <a:rPr lang="en-US" sz="1600" kern="1200" dirty="0">
                <a:solidFill>
                  <a:schemeClr val="tx1"/>
                </a:solidFill>
                <a:effectLst/>
                <a:latin typeface="Arial" charset="0"/>
                <a:ea typeface="+mn-ea"/>
                <a:cs typeface="+mn-cs"/>
              </a:rPr>
              <a:t>:</a:t>
            </a:r>
          </a:p>
          <a:p>
            <a:r>
              <a:rPr lang="en-US" sz="1600" b="0" i="0" u="none" strike="noStrike" kern="1200" baseline="0" dirty="0">
                <a:solidFill>
                  <a:schemeClr val="tx1"/>
                </a:solidFill>
                <a:latin typeface="Arial" charset="0"/>
                <a:ea typeface="+mn-ea"/>
                <a:cs typeface="+mn-cs"/>
              </a:rPr>
              <a:t>Question 1:</a:t>
            </a:r>
          </a:p>
          <a:p>
            <a:pPr marL="285750" indent="-285750">
              <a:buFont typeface="Arial" panose="020B0604020202020204" pitchFamily="34" charset="0"/>
              <a:buChar char="•"/>
            </a:pPr>
            <a:r>
              <a:rPr lang="en-US" sz="1600" b="0" i="0" u="none" strike="noStrike" kern="1200" baseline="0" dirty="0">
                <a:solidFill>
                  <a:schemeClr val="tx1"/>
                </a:solidFill>
                <a:latin typeface="Arial" charset="0"/>
                <a:ea typeface="+mn-ea"/>
                <a:cs typeface="+mn-cs"/>
              </a:rPr>
              <a:t>Automatic</a:t>
            </a:r>
          </a:p>
          <a:p>
            <a:pPr marL="285750" indent="-285750">
              <a:buFont typeface="Arial" panose="020B0604020202020204" pitchFamily="34" charset="0"/>
              <a:buChar char="•"/>
            </a:pPr>
            <a:r>
              <a:rPr lang="en-US" sz="1600" b="0" i="0" u="none" strike="noStrike" kern="1200" baseline="0" dirty="0">
                <a:solidFill>
                  <a:schemeClr val="tx1"/>
                </a:solidFill>
                <a:latin typeface="Arial" charset="0"/>
                <a:ea typeface="+mn-ea"/>
                <a:cs typeface="+mn-cs"/>
              </a:rPr>
              <a:t>Manual</a:t>
            </a:r>
          </a:p>
          <a:p>
            <a:endParaRPr lang="en-US" sz="1600" b="0" i="0" u="none" strike="noStrike" kern="1200" baseline="0" dirty="0">
              <a:solidFill>
                <a:schemeClr val="tx1"/>
              </a:solidFill>
              <a:latin typeface="Arial" charset="0"/>
              <a:ea typeface="+mn-ea"/>
              <a:cs typeface="+mn-cs"/>
            </a:endParaRPr>
          </a:p>
          <a:p>
            <a:pPr marL="0" indent="0">
              <a:buFont typeface="Arial" panose="020B0604020202020204" pitchFamily="34" charset="0"/>
              <a:buNone/>
            </a:pPr>
            <a:r>
              <a:rPr lang="en-US" sz="1600" b="0" i="0" u="none" strike="noStrike" kern="1200" baseline="0" dirty="0">
                <a:solidFill>
                  <a:schemeClr val="tx1"/>
                </a:solidFill>
                <a:latin typeface="Arial" charset="0"/>
                <a:ea typeface="+mn-ea"/>
                <a:cs typeface="+mn-cs"/>
              </a:rPr>
              <a:t>Question 2:</a:t>
            </a:r>
          </a:p>
          <a:p>
            <a:pPr marL="285750" indent="-285750">
              <a:buFont typeface="Arial" panose="020B0604020202020204" pitchFamily="34" charset="0"/>
              <a:buChar char="•"/>
            </a:pPr>
            <a:r>
              <a:rPr lang="en-US" sz="1600" b="0" i="0" u="none" strike="noStrike" kern="1200" baseline="0" dirty="0">
                <a:solidFill>
                  <a:schemeClr val="tx1"/>
                </a:solidFill>
                <a:latin typeface="Arial" charset="0"/>
                <a:ea typeface="+mn-ea"/>
                <a:cs typeface="+mn-cs"/>
              </a:rPr>
              <a:t>Hide NAT is a solution that only allows outgoing connections. It involves translating many private addresses to one public address. Using Hide NAT, the defined hosts and networks share the same address when their traffic is routed by the gateway. Different source port numbers are used to identify internal IP addresses on the one shared IP address. The source IP Address is changed to the shared address and the source port is modified to the identifier port. Hide NAT is most often used to allow internal users access to external resources.</a:t>
            </a:r>
          </a:p>
          <a:p>
            <a:endParaRPr lang="en-US" sz="1600" b="0" i="0" u="none" strike="noStrike" kern="1200" baseline="0" dirty="0">
              <a:solidFill>
                <a:schemeClr val="tx1"/>
              </a:solidFill>
              <a:latin typeface="Arial" charset="0"/>
              <a:ea typeface="+mn-ea"/>
              <a:cs typeface="+mn-cs"/>
            </a:endParaRPr>
          </a:p>
          <a:p>
            <a:pPr marL="285750" indent="-285750">
              <a:buFont typeface="Arial" panose="020B0604020202020204" pitchFamily="34" charset="0"/>
              <a:buChar char="•"/>
            </a:pPr>
            <a:r>
              <a:rPr lang="en-US" sz="1600" b="0" i="0" u="none" strike="noStrike" kern="1200" baseline="0" dirty="0">
                <a:solidFill>
                  <a:schemeClr val="tx1"/>
                </a:solidFill>
                <a:latin typeface="Arial" charset="0"/>
                <a:ea typeface="+mn-ea"/>
                <a:cs typeface="+mn-cs"/>
              </a:rPr>
              <a:t>Static NAT allows both incoming and outgoing connections. It involves the translation of one private IP address to a unique public IP address and from that unique public IP address to the private address. Static NAT allows a host with a private IP address to be translated to a unique public address. This method of translation is often used for Internet Web Servers and Check Point Security Management Servers. Any application that requires both inbound and outbound connectivity, or the ability for external hosts to connect to the servers requires a Static NAT configuration.</a:t>
            </a:r>
            <a:endParaRPr lang="en-US" sz="16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3EEE9B47-791B-47F7-AE03-C0D580CA0B67}" type="slidenum">
              <a:rPr lang="en-US" smtClean="0"/>
              <a:pPr/>
              <a:t>26</a:t>
            </a:fld>
            <a:endParaRPr lang="en-US" dirty="0"/>
          </a:p>
        </p:txBody>
      </p:sp>
    </p:spTree>
    <p:extLst>
      <p:ext uri="{BB962C8B-B14F-4D97-AF65-F5344CB8AC3E}">
        <p14:creationId xmlns:p14="http://schemas.microsoft.com/office/powerpoint/2010/main" val="5134230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b="0" i="0" u="none" strike="noStrike" kern="1200" baseline="0" dirty="0">
              <a:solidFill>
                <a:schemeClr val="tx1"/>
              </a:solidFill>
              <a:latin typeface="Arial" charset="0"/>
              <a:ea typeface="+mn-ea"/>
              <a:cs typeface="+mn-cs"/>
            </a:endParaRPr>
          </a:p>
        </p:txBody>
      </p:sp>
      <p:sp>
        <p:nvSpPr>
          <p:cNvPr id="4" name="Slide Number Placeholder 3"/>
          <p:cNvSpPr>
            <a:spLocks noGrp="1"/>
          </p:cNvSpPr>
          <p:nvPr>
            <p:ph type="sldNum" sz="quarter" idx="10"/>
          </p:nvPr>
        </p:nvSpPr>
        <p:spPr/>
        <p:txBody>
          <a:bodyPr/>
          <a:lstStyle/>
          <a:p>
            <a:fld id="{3EEE9B47-791B-47F7-AE03-C0D580CA0B67}" type="slidenum">
              <a:rPr lang="en-US" smtClean="0"/>
              <a:pPr/>
              <a:t>27</a:t>
            </a:fld>
            <a:endParaRPr lang="en-US" dirty="0"/>
          </a:p>
        </p:txBody>
      </p:sp>
    </p:spTree>
    <p:extLst>
      <p:ext uri="{BB962C8B-B14F-4D97-AF65-F5344CB8AC3E}">
        <p14:creationId xmlns:p14="http://schemas.microsoft.com/office/powerpoint/2010/main" val="31773003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600" b="0" i="0" u="none" strike="noStrike" kern="1200" baseline="0" dirty="0">
                <a:solidFill>
                  <a:schemeClr val="tx1"/>
                </a:solidFill>
                <a:latin typeface="Arial" charset="0"/>
                <a:ea typeface="+mn-ea"/>
                <a:cs typeface="+mn-cs"/>
              </a:rPr>
              <a:t>This chapter discusses ways to elevate the environments security posture with Application Control and URL Filtering and Autonomous Threat Prevention.</a:t>
            </a:r>
          </a:p>
        </p:txBody>
      </p:sp>
      <p:sp>
        <p:nvSpPr>
          <p:cNvPr id="4" name="Slide Number Placeholder 3"/>
          <p:cNvSpPr>
            <a:spLocks noGrp="1"/>
          </p:cNvSpPr>
          <p:nvPr>
            <p:ph type="sldNum" sz="quarter" idx="10"/>
          </p:nvPr>
        </p:nvSpPr>
        <p:spPr/>
        <p:txBody>
          <a:bodyPr/>
          <a:lstStyle/>
          <a:p>
            <a:fld id="{3EEE9B47-791B-47F7-AE03-C0D580CA0B67}" type="slidenum">
              <a:rPr lang="en-US" smtClean="0"/>
              <a:pPr/>
              <a:t>28</a:t>
            </a:fld>
            <a:endParaRPr lang="en-US" dirty="0"/>
          </a:p>
        </p:txBody>
      </p:sp>
    </p:spTree>
    <p:extLst>
      <p:ext uri="{BB962C8B-B14F-4D97-AF65-F5344CB8AC3E}">
        <p14:creationId xmlns:p14="http://schemas.microsoft.com/office/powerpoint/2010/main" val="13796079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buNone/>
            </a:pPr>
            <a:r>
              <a:rPr lang="en-US" sz="1800" b="0" i="0" u="none" strike="noStrike" baseline="0" dirty="0">
                <a:latin typeface="MicrosoftSansSerif"/>
              </a:rPr>
              <a:t>Check Point's Firewall innovation provides the industry’s strongest Application Control and URL Filtering for businesses of all sizes. Policies that detect or block thousands of applications and Internet sites can easily be created.</a:t>
            </a:r>
          </a:p>
          <a:p>
            <a:pPr marL="0" indent="0" algn="l">
              <a:buNone/>
            </a:pPr>
            <a:endParaRPr lang="en-US" sz="1800" b="0" i="0" u="none" strike="noStrike" baseline="0" dirty="0">
              <a:latin typeface="MicrosoftSansSerif"/>
            </a:endParaRPr>
          </a:p>
        </p:txBody>
      </p:sp>
      <p:sp>
        <p:nvSpPr>
          <p:cNvPr id="4" name="Slide Number Placeholder 3"/>
          <p:cNvSpPr>
            <a:spLocks noGrp="1"/>
          </p:cNvSpPr>
          <p:nvPr>
            <p:ph type="sldNum" sz="quarter" idx="10"/>
          </p:nvPr>
        </p:nvSpPr>
        <p:spPr/>
        <p:txBody>
          <a:bodyPr/>
          <a:lstStyle/>
          <a:p>
            <a:fld id="{3EEE9B47-791B-47F7-AE03-C0D580CA0B67}" type="slidenum">
              <a:rPr lang="en-US" smtClean="0"/>
              <a:pPr/>
              <a:t>30</a:t>
            </a:fld>
            <a:endParaRPr lang="en-US" dirty="0"/>
          </a:p>
        </p:txBody>
      </p:sp>
    </p:spTree>
    <p:extLst>
      <p:ext uri="{BB962C8B-B14F-4D97-AF65-F5344CB8AC3E}">
        <p14:creationId xmlns:p14="http://schemas.microsoft.com/office/powerpoint/2010/main" val="34799449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buNone/>
            </a:pPr>
            <a:r>
              <a:rPr lang="en-US" sz="1800" b="0" i="0" u="none" strike="noStrike" baseline="0" dirty="0">
                <a:latin typeface="MicrosoftSansSerif"/>
              </a:rPr>
              <a:t>Administrators use Application Control and URL Filtering Blades for the use cases listed in the table shown in your Student Guide.</a:t>
            </a:r>
            <a:endParaRPr lang="en-US" dirty="0"/>
          </a:p>
        </p:txBody>
      </p:sp>
      <p:sp>
        <p:nvSpPr>
          <p:cNvPr id="4" name="Slide Number Placeholder 3"/>
          <p:cNvSpPr>
            <a:spLocks noGrp="1"/>
          </p:cNvSpPr>
          <p:nvPr>
            <p:ph type="sldNum" sz="quarter" idx="5"/>
          </p:nvPr>
        </p:nvSpPr>
        <p:spPr/>
        <p:txBody>
          <a:bodyPr/>
          <a:lstStyle/>
          <a:p>
            <a:fld id="{3EEE9B47-791B-47F7-AE03-C0D580CA0B67}" type="slidenum">
              <a:rPr lang="en-US" smtClean="0"/>
              <a:pPr/>
              <a:t>31</a:t>
            </a:fld>
            <a:endParaRPr lang="en-US" dirty="0"/>
          </a:p>
        </p:txBody>
      </p:sp>
    </p:spTree>
    <p:extLst>
      <p:ext uri="{BB962C8B-B14F-4D97-AF65-F5344CB8AC3E}">
        <p14:creationId xmlns:p14="http://schemas.microsoft.com/office/powerpoint/2010/main" val="254270635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buNone/>
            </a:pPr>
            <a:r>
              <a:rPr lang="en-US" sz="1800" b="0" i="0" u="none" strike="noStrike" baseline="0" dirty="0">
                <a:latin typeface="MicrosoftSansSerif"/>
              </a:rPr>
              <a:t>Granular Application Control – Identify, allow, or block thousands of applications and Internet sites. This provides protection against the</a:t>
            </a:r>
          </a:p>
          <a:p>
            <a:pPr marL="0" indent="0" algn="l">
              <a:buNone/>
            </a:pPr>
            <a:r>
              <a:rPr lang="en-US" sz="1800" b="0" i="0" u="none" strike="noStrike" baseline="0" dirty="0">
                <a:latin typeface="MicrosoftSansSerif"/>
              </a:rPr>
              <a:t>increasing threat vectors and malware introduced by Internet applications and sites.</a:t>
            </a:r>
          </a:p>
          <a:p>
            <a:pPr marL="0" indent="0" algn="l">
              <a:buNone/>
            </a:pPr>
            <a:endParaRPr lang="en-US" sz="1800" b="0" i="0" u="none" strike="noStrike" baseline="0" dirty="0">
              <a:latin typeface="MicrosoftSansSerif"/>
            </a:endParaRPr>
          </a:p>
          <a:p>
            <a:pPr marL="0" indent="0" algn="l">
              <a:buNone/>
            </a:pPr>
            <a:r>
              <a:rPr lang="en-US" sz="1800" b="0" i="0" u="none" strike="noStrike" baseline="0" dirty="0">
                <a:latin typeface="MicrosoftSansSerif"/>
              </a:rPr>
              <a:t>Largest application library with AppWiki – Comprehensive Application Control that uses the industry’s largest application library. It scans for and</a:t>
            </a:r>
          </a:p>
          <a:p>
            <a:pPr marL="0" indent="0" algn="l">
              <a:buNone/>
            </a:pPr>
            <a:r>
              <a:rPr lang="en-US" sz="1800" b="0" i="0" u="none" strike="noStrike" baseline="0" dirty="0">
                <a:latin typeface="MicrosoftSansSerif"/>
              </a:rPr>
              <a:t>detects more than 4,500 applications and more than 100,000 Web 2.0 widgets and categories.</a:t>
            </a:r>
          </a:p>
          <a:p>
            <a:pPr marL="0" indent="0" algn="l">
              <a:buNone/>
            </a:pPr>
            <a:endParaRPr lang="en-US" sz="1800" b="0" i="0" u="none" strike="noStrike" baseline="0" dirty="0">
              <a:latin typeface="MicrosoftSansSerif"/>
            </a:endParaRPr>
          </a:p>
          <a:p>
            <a:pPr marL="0" indent="0" algn="l">
              <a:buNone/>
            </a:pPr>
            <a:r>
              <a:rPr lang="en-US" sz="1800" b="0" i="0" u="none" strike="noStrike" baseline="0" dirty="0">
                <a:latin typeface="MicrosoftSansSerif"/>
              </a:rPr>
              <a:t>Integrated into Security Gateways - Activate Application Control and URL Filtering on Security Gateways, including UTM-1, Power-1, IP Appliances,</a:t>
            </a:r>
          </a:p>
          <a:p>
            <a:pPr marL="0" indent="0" algn="l">
              <a:buNone/>
            </a:pPr>
            <a:r>
              <a:rPr lang="en-US" sz="1800" b="0" i="0" u="none" strike="noStrike" baseline="0" dirty="0">
                <a:latin typeface="MicrosoftSansSerif"/>
              </a:rPr>
              <a:t>and IAS Appliances.</a:t>
            </a:r>
          </a:p>
          <a:p>
            <a:pPr marL="0" indent="0" algn="l">
              <a:buNone/>
            </a:pPr>
            <a:endParaRPr lang="en-US" sz="1800" b="0" i="0" u="none" strike="noStrike" baseline="0" dirty="0">
              <a:latin typeface="MicrosoftSansSerif"/>
            </a:endParaRPr>
          </a:p>
          <a:p>
            <a:pPr marL="0" indent="0" algn="l">
              <a:buNone/>
            </a:pPr>
            <a:r>
              <a:rPr lang="en-US" sz="1800" b="0" i="0" u="none" strike="noStrike" baseline="0" dirty="0">
                <a:latin typeface="MicrosoftSansSerif"/>
              </a:rPr>
              <a:t>Central Management – Lets you centrally manage security Policies for Application Control and URL Filtering from one user-friendly console for</a:t>
            </a:r>
          </a:p>
          <a:p>
            <a:pPr marL="0" indent="0" algn="l">
              <a:buNone/>
            </a:pPr>
            <a:r>
              <a:rPr lang="en-US" sz="1800" b="0" i="0" u="none" strike="noStrike" baseline="0" dirty="0">
                <a:latin typeface="MicrosoftSansSerif"/>
              </a:rPr>
              <a:t>easy administration.</a:t>
            </a:r>
          </a:p>
          <a:p>
            <a:pPr marL="0" indent="0" algn="l">
              <a:buNone/>
            </a:pPr>
            <a:endParaRPr lang="en-US" sz="1800" b="0" i="0" u="none" strike="noStrike" baseline="0" dirty="0">
              <a:latin typeface="MicrosoftSansSerif"/>
            </a:endParaRPr>
          </a:p>
          <a:p>
            <a:pPr marL="0" indent="0" algn="l">
              <a:buNone/>
            </a:pPr>
            <a:r>
              <a:rPr lang="en-US" sz="1800" b="0" i="0" u="none" strike="noStrike" baseline="0" dirty="0">
                <a:latin typeface="MicrosoftSansSerif"/>
              </a:rPr>
              <a:t>SmartEvent Analysis - Use SmartEvent advanced analysis capabilities to understand your application and site traffic with filtering, charts, reporting,</a:t>
            </a:r>
          </a:p>
          <a:p>
            <a:pPr marL="0" indent="0" algn="l">
              <a:buNone/>
            </a:pPr>
            <a:r>
              <a:rPr lang="en-US" sz="1800" b="0" i="0" u="none" strike="noStrike" baseline="0" dirty="0">
                <a:latin typeface="MicrosoftSansSerif"/>
              </a:rPr>
              <a:t>statistics, and more, of all events that pass through enabled Security Gateways.</a:t>
            </a:r>
            <a:endParaRPr lang="en-US" dirty="0"/>
          </a:p>
        </p:txBody>
      </p:sp>
      <p:sp>
        <p:nvSpPr>
          <p:cNvPr id="4" name="Slide Number Placeholder 3"/>
          <p:cNvSpPr>
            <a:spLocks noGrp="1"/>
          </p:cNvSpPr>
          <p:nvPr>
            <p:ph type="sldNum" sz="quarter" idx="5"/>
          </p:nvPr>
        </p:nvSpPr>
        <p:spPr/>
        <p:txBody>
          <a:bodyPr/>
          <a:lstStyle/>
          <a:p>
            <a:fld id="{3EEE9B47-791B-47F7-AE03-C0D580CA0B67}" type="slidenum">
              <a:rPr lang="en-US" smtClean="0"/>
              <a:pPr/>
              <a:t>32</a:t>
            </a:fld>
            <a:endParaRPr lang="en-US" dirty="0"/>
          </a:p>
        </p:txBody>
      </p:sp>
    </p:spTree>
    <p:extLst>
      <p:ext uri="{BB962C8B-B14F-4D97-AF65-F5344CB8AC3E}">
        <p14:creationId xmlns:p14="http://schemas.microsoft.com/office/powerpoint/2010/main" val="86568022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Wingdings" panose="05000000000000000000" pitchFamily="2" charset="2"/>
              <a:buChar char="ü"/>
            </a:pPr>
            <a:r>
              <a:rPr lang="en-US" sz="1600" b="0" i="0" u="none" strike="noStrike" kern="1200" baseline="0" dirty="0">
                <a:solidFill>
                  <a:schemeClr val="tx1"/>
                </a:solidFill>
                <a:latin typeface="Arial" charset="0"/>
                <a:ea typeface="+mn-ea"/>
                <a:cs typeface="+mn-cs"/>
              </a:rPr>
              <a:t>Provides</a:t>
            </a:r>
            <a:r>
              <a:rPr lang="en-US" sz="3600" dirty="0"/>
              <a:t> the industry’s strongest application security and identity control.</a:t>
            </a:r>
          </a:p>
          <a:p>
            <a:pPr>
              <a:buFont typeface="Wingdings" panose="05000000000000000000" pitchFamily="2" charset="2"/>
              <a:buChar char="ü"/>
            </a:pPr>
            <a:r>
              <a:rPr lang="en-US" sz="3600" dirty="0"/>
              <a:t>Lets IT teams create granular polices based on users or groups. </a:t>
            </a:r>
          </a:p>
          <a:p>
            <a:pPr lvl="2">
              <a:buFont typeface="Wingdings" panose="05000000000000000000" pitchFamily="2" charset="2"/>
              <a:buChar char="Ø"/>
            </a:pPr>
            <a:r>
              <a:rPr lang="en-US" sz="2800" dirty="0"/>
              <a:t>Identify, block, or limit usage of Web 2.0 applications and social networking widgets.</a:t>
            </a:r>
            <a:endParaRPr lang="en-US" sz="2600" dirty="0"/>
          </a:p>
        </p:txBody>
      </p:sp>
      <p:sp>
        <p:nvSpPr>
          <p:cNvPr id="4" name="Slide Number Placeholder 3"/>
          <p:cNvSpPr>
            <a:spLocks noGrp="1"/>
          </p:cNvSpPr>
          <p:nvPr>
            <p:ph type="sldNum" sz="quarter" idx="10"/>
          </p:nvPr>
        </p:nvSpPr>
        <p:spPr/>
        <p:txBody>
          <a:bodyPr/>
          <a:lstStyle/>
          <a:p>
            <a:fld id="{3EEE9B47-791B-47F7-AE03-C0D580CA0B67}" type="slidenum">
              <a:rPr lang="en-US" smtClean="0"/>
              <a:pPr/>
              <a:t>33</a:t>
            </a:fld>
            <a:endParaRPr lang="en-US" dirty="0"/>
          </a:p>
        </p:txBody>
      </p:sp>
    </p:spTree>
    <p:extLst>
      <p:ext uri="{BB962C8B-B14F-4D97-AF65-F5344CB8AC3E}">
        <p14:creationId xmlns:p14="http://schemas.microsoft.com/office/powerpoint/2010/main" val="268978828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buNone/>
            </a:pPr>
            <a:r>
              <a:rPr lang="en-US" sz="1800" b="0" i="0" u="none" strike="noStrike" baseline="0" dirty="0">
                <a:latin typeface="MicrosoftSansSerif"/>
              </a:rPr>
              <a:t>Check Point provides the industry's strongest application security and identity control to organizations of all sizes. It lets IT teams easily create granular policies based on users or groups to identify, block, or limit usage of over 4,800 Web 2.0 applications and 300,000 widgets. The Application Control Software Blade is a key component of the Secure Web Gateway Appliance.</a:t>
            </a:r>
            <a:endParaRPr lang="en-US" dirty="0"/>
          </a:p>
        </p:txBody>
      </p:sp>
      <p:sp>
        <p:nvSpPr>
          <p:cNvPr id="4" name="Slide Number Placeholder 3"/>
          <p:cNvSpPr>
            <a:spLocks noGrp="1"/>
          </p:cNvSpPr>
          <p:nvPr>
            <p:ph type="sldNum" sz="quarter" idx="5"/>
          </p:nvPr>
        </p:nvSpPr>
        <p:spPr/>
        <p:txBody>
          <a:bodyPr/>
          <a:lstStyle/>
          <a:p>
            <a:fld id="{3EEE9B47-791B-47F7-AE03-C0D580CA0B67}" type="slidenum">
              <a:rPr lang="en-US" smtClean="0"/>
              <a:pPr/>
              <a:t>34</a:t>
            </a:fld>
            <a:endParaRPr lang="en-US" dirty="0"/>
          </a:p>
        </p:txBody>
      </p:sp>
    </p:spTree>
    <p:extLst>
      <p:ext uri="{BB962C8B-B14F-4D97-AF65-F5344CB8AC3E}">
        <p14:creationId xmlns:p14="http://schemas.microsoft.com/office/powerpoint/2010/main" val="302653119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buNone/>
            </a:pPr>
            <a:r>
              <a:rPr lang="en-US" sz="1800" b="0" i="0" u="none" strike="noStrike" baseline="0" dirty="0">
                <a:latin typeface="MicrosoftSansSerif"/>
              </a:rPr>
              <a:t>Companies have grown increasingly dependent on applications in day-to-day business operations. With web-based, cloud-based, and third-party</a:t>
            </a:r>
          </a:p>
          <a:p>
            <a:pPr marL="0" indent="0" algn="l">
              <a:buNone/>
            </a:pPr>
            <a:r>
              <a:rPr lang="en-US" sz="1800" b="0" i="0" u="none" strike="noStrike" baseline="0" dirty="0">
                <a:latin typeface="MicrosoftSansSerif"/>
              </a:rPr>
              <a:t>applications at the core of today’s business processes, companies are faced with the challenge of monitoring and controlling data security threats while operating efficiently and productively.</a:t>
            </a:r>
          </a:p>
          <a:p>
            <a:pPr marL="0" indent="0" algn="l">
              <a:buNone/>
            </a:pPr>
            <a:endParaRPr lang="en-US" sz="1800" b="0" i="0" u="none" strike="noStrike" baseline="0" dirty="0">
              <a:latin typeface="MicrosoftSansSerif"/>
            </a:endParaRPr>
          </a:p>
          <a:p>
            <a:pPr marL="0" indent="0" algn="l">
              <a:buNone/>
            </a:pPr>
            <a:r>
              <a:rPr lang="en-US" sz="1800" b="0" i="0" u="none" strike="noStrike" baseline="0" dirty="0">
                <a:latin typeface="MicrosoftSansSerif"/>
              </a:rPr>
              <a:t>Most Application Control solutions include allow list and block list capabilities to show organizations which applications to trust and allow to execute and which to stop. With Application Control, companies of all sizes can eliminate the risks posed by malicious, illegal, and unauthorized software and network access.</a:t>
            </a:r>
            <a:endParaRPr lang="en-US" dirty="0"/>
          </a:p>
        </p:txBody>
      </p:sp>
      <p:sp>
        <p:nvSpPr>
          <p:cNvPr id="4" name="Slide Number Placeholder 3"/>
          <p:cNvSpPr>
            <a:spLocks noGrp="1"/>
          </p:cNvSpPr>
          <p:nvPr>
            <p:ph type="sldNum" sz="quarter" idx="10"/>
          </p:nvPr>
        </p:nvSpPr>
        <p:spPr/>
        <p:txBody>
          <a:bodyPr/>
          <a:lstStyle/>
          <a:p>
            <a:fld id="{3EEE9B47-791B-47F7-AE03-C0D580CA0B67}" type="slidenum">
              <a:rPr lang="en-US" smtClean="0"/>
              <a:pPr/>
              <a:t>35</a:t>
            </a:fld>
            <a:endParaRPr lang="en-US" dirty="0"/>
          </a:p>
        </p:txBody>
      </p:sp>
    </p:spTree>
    <p:extLst>
      <p:ext uri="{BB962C8B-B14F-4D97-AF65-F5344CB8AC3E}">
        <p14:creationId xmlns:p14="http://schemas.microsoft.com/office/powerpoint/2010/main" val="112321329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0" i="0" u="none" strike="noStrike" kern="1200" baseline="0" dirty="0">
                <a:solidFill>
                  <a:schemeClr val="tx1"/>
                </a:solidFill>
                <a:latin typeface="Arial" charset="0"/>
                <a:ea typeface="+mn-ea"/>
                <a:cs typeface="+mn-cs"/>
              </a:rPr>
              <a:t>Most Application Control solutions also allow for visibility into applications, users, and content. This is helpful to understand the data your enterprise owns</a:t>
            </a:r>
          </a:p>
          <a:p>
            <a:r>
              <a:rPr lang="en-US" sz="1600" b="0" i="0" u="none" strike="noStrike" kern="1200" baseline="0" dirty="0">
                <a:solidFill>
                  <a:schemeClr val="tx1"/>
                </a:solidFill>
                <a:latin typeface="Arial" charset="0"/>
                <a:ea typeface="+mn-ea"/>
                <a:cs typeface="+mn-cs"/>
              </a:rPr>
              <a:t>and controls, its storage locations, which users have access to it, the access points, and the data transmission process. These steps are required for data</a:t>
            </a:r>
          </a:p>
          <a:p>
            <a:r>
              <a:rPr lang="en-US" sz="1600" b="0" i="0" u="none" strike="noStrike" kern="1200" baseline="0" dirty="0">
                <a:solidFill>
                  <a:schemeClr val="tx1"/>
                </a:solidFill>
                <a:latin typeface="Arial" charset="0"/>
                <a:ea typeface="+mn-ea"/>
                <a:cs typeface="+mn-cs"/>
              </a:rPr>
              <a:t>discovery and classification for risk management and regulatory compliance.</a:t>
            </a:r>
          </a:p>
          <a:p>
            <a:endParaRPr lang="en-US" sz="1600" b="0" i="0" u="none" strike="noStrike" kern="1200" baseline="0" dirty="0">
              <a:solidFill>
                <a:schemeClr val="tx1"/>
              </a:solidFill>
              <a:latin typeface="Arial" charset="0"/>
              <a:ea typeface="+mn-ea"/>
              <a:cs typeface="+mn-cs"/>
            </a:endParaRPr>
          </a:p>
          <a:p>
            <a:r>
              <a:rPr lang="en-US" sz="1600" b="0" i="0" u="none" strike="noStrike" kern="1200" baseline="0" dirty="0">
                <a:solidFill>
                  <a:schemeClr val="tx1"/>
                </a:solidFill>
                <a:latin typeface="Arial" charset="0"/>
                <a:ea typeface="+mn-ea"/>
                <a:cs typeface="+mn-cs"/>
              </a:rPr>
              <a:t>Application Control supports these processes and lets organizations be aware of what is happening within their network.</a:t>
            </a:r>
          </a:p>
          <a:p>
            <a:r>
              <a:rPr lang="en-US" sz="1600" b="0" i="0" u="none" strike="noStrike" kern="1200" baseline="0" dirty="0">
                <a:solidFill>
                  <a:schemeClr val="tx1"/>
                </a:solidFill>
                <a:latin typeface="Arial" charset="0"/>
                <a:ea typeface="+mn-ea"/>
                <a:cs typeface="+mn-cs"/>
              </a:rPr>
              <a:t>Application Control gives companies and organizations knowledge about key areas of applications, web traffic, threats, and data patterns. Users also benefit</a:t>
            </a:r>
          </a:p>
          <a:p>
            <a:r>
              <a:rPr lang="en-US" sz="1600" b="0" i="0" u="none" strike="noStrike" kern="1200" baseline="0" dirty="0">
                <a:solidFill>
                  <a:schemeClr val="tx1"/>
                </a:solidFill>
                <a:latin typeface="Arial" charset="0"/>
                <a:ea typeface="+mn-ea"/>
                <a:cs typeface="+mn-cs"/>
              </a:rPr>
              <a:t>from Application Control by gaining a better understanding of applications or threats, behavioral characteristics, and usage details.</a:t>
            </a:r>
          </a:p>
          <a:p>
            <a:r>
              <a:rPr lang="en-US" sz="1600" b="0" i="0" u="none" strike="noStrike" kern="1200" baseline="0" dirty="0">
                <a:solidFill>
                  <a:schemeClr val="tx1"/>
                </a:solidFill>
                <a:latin typeface="Arial" charset="0"/>
                <a:ea typeface="+mn-ea"/>
                <a:cs typeface="+mn-cs"/>
              </a:rPr>
              <a:t>Organizations also gain knowledge about traffic source and destination, security rules, and zones to get a complete picture of application usage</a:t>
            </a:r>
          </a:p>
          <a:p>
            <a:r>
              <a:rPr lang="en-US" sz="1600" b="0" i="0" u="none" strike="noStrike" kern="1200" baseline="0" dirty="0">
                <a:solidFill>
                  <a:schemeClr val="tx1"/>
                </a:solidFill>
                <a:latin typeface="Arial" charset="0"/>
                <a:ea typeface="+mn-ea"/>
                <a:cs typeface="+mn-cs"/>
              </a:rPr>
              <a:t>patterns, which in turn lets them make more informed decisions on how to secure applications and identify risky behavior. While they are making those</a:t>
            </a:r>
          </a:p>
          <a:p>
            <a:r>
              <a:rPr lang="en-US" sz="1600" b="0" i="0" u="none" strike="noStrike" kern="1200" baseline="0" dirty="0">
                <a:solidFill>
                  <a:schemeClr val="tx1"/>
                </a:solidFill>
                <a:latin typeface="Arial" charset="0"/>
                <a:ea typeface="+mn-ea"/>
                <a:cs typeface="+mn-cs"/>
              </a:rPr>
              <a:t>decisions, the Application Control solution is automatically protecting the network with allow list and block list capabilities.</a:t>
            </a:r>
            <a:endParaRPr lang="en-US" dirty="0"/>
          </a:p>
        </p:txBody>
      </p:sp>
      <p:sp>
        <p:nvSpPr>
          <p:cNvPr id="4" name="Slide Number Placeholder 3"/>
          <p:cNvSpPr>
            <a:spLocks noGrp="1"/>
          </p:cNvSpPr>
          <p:nvPr>
            <p:ph type="sldNum" sz="quarter" idx="10"/>
          </p:nvPr>
        </p:nvSpPr>
        <p:spPr/>
        <p:txBody>
          <a:bodyPr/>
          <a:lstStyle/>
          <a:p>
            <a:fld id="{3EEE9B47-791B-47F7-AE03-C0D580CA0B67}" type="slidenum">
              <a:rPr lang="en-US" smtClean="0"/>
              <a:pPr/>
              <a:t>36</a:t>
            </a:fld>
            <a:endParaRPr lang="en-US" dirty="0"/>
          </a:p>
        </p:txBody>
      </p:sp>
    </p:spTree>
    <p:extLst>
      <p:ext uri="{BB962C8B-B14F-4D97-AF65-F5344CB8AC3E}">
        <p14:creationId xmlns:p14="http://schemas.microsoft.com/office/powerpoint/2010/main" val="187745951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buNone/>
            </a:pPr>
            <a:r>
              <a:rPr lang="en-US" sz="1800" b="0" i="0" u="none" strike="noStrike" baseline="0" dirty="0">
                <a:latin typeface="MicrosoftSansSerif"/>
              </a:rPr>
              <a:t>Uniform Resource Locator (URL) filtering is a process that lets establishments restrict the online content that individuals can access. Users are prevented from going to specific web sites and prohibited from using corporate resources, such as bandwidth or devices, or in any way that could harmfully affect the organization.</a:t>
            </a:r>
          </a:p>
          <a:p>
            <a:pPr marL="0" indent="0" algn="l">
              <a:buNone/>
            </a:pPr>
            <a:endParaRPr lang="en-US" sz="1800" b="0" i="0" u="none" strike="noStrike" baseline="0" dirty="0">
              <a:latin typeface="MicrosoftSansSerif"/>
            </a:endParaRPr>
          </a:p>
          <a:p>
            <a:pPr marL="0" indent="0" algn="l">
              <a:buNone/>
            </a:pPr>
            <a:r>
              <a:rPr lang="en-US" sz="1800" b="0" i="0" u="none" strike="noStrike" baseline="0" dirty="0">
                <a:latin typeface="MicrosoftSansSerif"/>
              </a:rPr>
              <a:t>Check Point URL Filtering controls access to millions of web sites by category, users, groups, and machines to protect users from malicious sites and enable safe use of the Internet. URL Filtering employs UserCheck technology, which educates users on Web Usage Policy in real time.</a:t>
            </a:r>
            <a:endParaRPr lang="en-US" sz="1200" dirty="0"/>
          </a:p>
        </p:txBody>
      </p:sp>
      <p:sp>
        <p:nvSpPr>
          <p:cNvPr id="4" name="Slide Number Placeholder 3"/>
          <p:cNvSpPr>
            <a:spLocks noGrp="1"/>
          </p:cNvSpPr>
          <p:nvPr>
            <p:ph type="sldNum" sz="quarter" idx="5"/>
          </p:nvPr>
        </p:nvSpPr>
        <p:spPr/>
        <p:txBody>
          <a:bodyPr/>
          <a:lstStyle/>
          <a:p>
            <a:fld id="{3EEE9B47-791B-47F7-AE03-C0D580CA0B67}" type="slidenum">
              <a:rPr lang="en-US" smtClean="0"/>
              <a:pPr/>
              <a:t>37</a:t>
            </a:fld>
            <a:endParaRPr lang="en-US" dirty="0"/>
          </a:p>
        </p:txBody>
      </p:sp>
    </p:spTree>
    <p:extLst>
      <p:ext uri="{BB962C8B-B14F-4D97-AF65-F5344CB8AC3E}">
        <p14:creationId xmlns:p14="http://schemas.microsoft.com/office/powerpoint/2010/main" val="2050895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buNone/>
            </a:pPr>
            <a:r>
              <a:rPr lang="en-US" sz="1800" b="0" i="0" u="none" strike="noStrike" baseline="0" dirty="0">
                <a:latin typeface="MicrosoftSansSerif"/>
              </a:rPr>
              <a:t>URL filtering works by comparing all web traffic against URL filters, which are typically contained in a database of sites that users are permitted to access or denied from accessing.</a:t>
            </a:r>
          </a:p>
          <a:p>
            <a:pPr marL="0" indent="0" algn="l">
              <a:buNone/>
            </a:pPr>
            <a:endParaRPr lang="en-US" sz="1800" b="0" i="0" u="none" strike="noStrike" baseline="0" dirty="0">
              <a:latin typeface="MicrosoftSansSerif"/>
            </a:endParaRPr>
          </a:p>
          <a:p>
            <a:pPr marL="0" indent="0" algn="l">
              <a:buNone/>
            </a:pPr>
            <a:r>
              <a:rPr lang="en-US" sz="1800" b="0" i="0" u="none" strike="noStrike" baseline="0" dirty="0">
                <a:latin typeface="MicrosoftSansSerif"/>
              </a:rPr>
              <a:t>Each site in the database is assigned to a specific URL filter, which could be a category or group.</a:t>
            </a:r>
            <a:endParaRPr lang="en-US" dirty="0"/>
          </a:p>
        </p:txBody>
      </p:sp>
      <p:sp>
        <p:nvSpPr>
          <p:cNvPr id="4" name="Slide Number Placeholder 3"/>
          <p:cNvSpPr>
            <a:spLocks noGrp="1"/>
          </p:cNvSpPr>
          <p:nvPr>
            <p:ph type="sldNum" sz="quarter" idx="5"/>
          </p:nvPr>
        </p:nvSpPr>
        <p:spPr/>
        <p:txBody>
          <a:bodyPr/>
          <a:lstStyle/>
          <a:p>
            <a:fld id="{3EEE9B47-791B-47F7-AE03-C0D580CA0B67}" type="slidenum">
              <a:rPr lang="en-US" smtClean="0"/>
              <a:pPr/>
              <a:t>38</a:t>
            </a:fld>
            <a:endParaRPr lang="en-US" dirty="0"/>
          </a:p>
        </p:txBody>
      </p:sp>
    </p:spTree>
    <p:extLst>
      <p:ext uri="{BB962C8B-B14F-4D97-AF65-F5344CB8AC3E}">
        <p14:creationId xmlns:p14="http://schemas.microsoft.com/office/powerpoint/2010/main" val="15492255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buNone/>
            </a:pPr>
            <a:r>
              <a:rPr lang="en-US" sz="1800" b="0" i="0" u="none" strike="noStrike" baseline="0" dirty="0">
                <a:latin typeface="MicrosoftSansSerif"/>
              </a:rPr>
              <a:t>As with Application Control, access to the Internet and non-work-related website browsing can open networks to a variety of security threats and have a negative </a:t>
            </a:r>
            <a:r>
              <a:rPr lang="en-US" sz="1600" b="0" i="0" u="none" strike="noStrike" kern="1200" baseline="0" dirty="0">
                <a:solidFill>
                  <a:schemeClr val="tx1"/>
                </a:solidFill>
                <a:latin typeface="Arial" charset="0"/>
                <a:ea typeface="+mn-ea"/>
                <a:cs typeface="+mn-cs"/>
              </a:rPr>
              <a:t>effect on employee productivity.</a:t>
            </a:r>
          </a:p>
          <a:p>
            <a:pPr marL="0" indent="0" algn="l">
              <a:buNone/>
            </a:pPr>
            <a:r>
              <a:rPr lang="en-US" sz="1600" b="0" i="0" u="none" strike="noStrike" kern="1200" baseline="0" dirty="0">
                <a:solidFill>
                  <a:schemeClr val="tx1"/>
                </a:solidFill>
                <a:latin typeface="Arial" charset="0"/>
                <a:ea typeface="+mn-ea"/>
                <a:cs typeface="+mn-cs"/>
              </a:rPr>
              <a:t>URL Filtering can be used to:</a:t>
            </a:r>
          </a:p>
          <a:p>
            <a:r>
              <a:rPr lang="en-US" sz="1600" b="0" i="0" u="none" strike="noStrike" kern="1200" baseline="0" dirty="0">
                <a:solidFill>
                  <a:schemeClr val="tx1"/>
                </a:solidFill>
                <a:latin typeface="Arial" charset="0"/>
                <a:ea typeface="+mn-ea"/>
                <a:cs typeface="+mn-cs"/>
              </a:rPr>
              <a:t>• Control employee Internet access to inappropriate and illicit websites.</a:t>
            </a:r>
          </a:p>
          <a:p>
            <a:r>
              <a:rPr lang="en-US" sz="1600" b="0" i="0" u="none" strike="noStrike" kern="1200" baseline="0" dirty="0">
                <a:solidFill>
                  <a:schemeClr val="tx1"/>
                </a:solidFill>
                <a:latin typeface="Arial" charset="0"/>
                <a:ea typeface="+mn-ea"/>
                <a:cs typeface="+mn-cs"/>
              </a:rPr>
              <a:t>• Control bandwidth issues.</a:t>
            </a:r>
          </a:p>
          <a:p>
            <a:r>
              <a:rPr lang="en-US" sz="1600" b="0" i="0" u="none" strike="noStrike" kern="1200" baseline="0" dirty="0">
                <a:solidFill>
                  <a:schemeClr val="tx1"/>
                </a:solidFill>
                <a:latin typeface="Arial" charset="0"/>
                <a:ea typeface="+mn-ea"/>
                <a:cs typeface="+mn-cs"/>
              </a:rPr>
              <a:t>• Decrease legal liability.</a:t>
            </a:r>
          </a:p>
          <a:p>
            <a:r>
              <a:rPr lang="en-US" sz="1600" b="0" i="0" u="none" strike="noStrike" kern="1200" baseline="0" dirty="0">
                <a:solidFill>
                  <a:schemeClr val="tx1"/>
                </a:solidFill>
                <a:latin typeface="Arial" charset="0"/>
                <a:ea typeface="+mn-ea"/>
                <a:cs typeface="+mn-cs"/>
              </a:rPr>
              <a:t>• Improve organizational security.</a:t>
            </a:r>
          </a:p>
          <a:p>
            <a:r>
              <a:rPr lang="en-US" sz="1600" b="0" i="0" u="none" strike="noStrike" kern="1200" baseline="0" dirty="0">
                <a:solidFill>
                  <a:schemeClr val="tx1"/>
                </a:solidFill>
                <a:latin typeface="Arial" charset="0"/>
                <a:ea typeface="+mn-ea"/>
                <a:cs typeface="+mn-cs"/>
              </a:rPr>
              <a:t>When URL Filtering is set, employee data is kept private when attempting to determine a site category. Only the host part of the URL is sent to the Check Point Online Web Service. This data is also encrypted.</a:t>
            </a:r>
            <a:endParaRPr lang="en-US" dirty="0"/>
          </a:p>
        </p:txBody>
      </p:sp>
      <p:sp>
        <p:nvSpPr>
          <p:cNvPr id="4" name="Slide Number Placeholder 3"/>
          <p:cNvSpPr>
            <a:spLocks noGrp="1"/>
          </p:cNvSpPr>
          <p:nvPr>
            <p:ph type="sldNum" sz="quarter" idx="10"/>
          </p:nvPr>
        </p:nvSpPr>
        <p:spPr/>
        <p:txBody>
          <a:bodyPr/>
          <a:lstStyle/>
          <a:p>
            <a:fld id="{3EEE9B47-791B-47F7-AE03-C0D580CA0B67}" type="slidenum">
              <a:rPr lang="en-US" smtClean="0"/>
              <a:pPr/>
              <a:t>39</a:t>
            </a:fld>
            <a:endParaRPr lang="en-US" dirty="0"/>
          </a:p>
        </p:txBody>
      </p:sp>
    </p:spTree>
    <p:extLst>
      <p:ext uri="{BB962C8B-B14F-4D97-AF65-F5344CB8AC3E}">
        <p14:creationId xmlns:p14="http://schemas.microsoft.com/office/powerpoint/2010/main" val="29086283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800" b="0" i="0" u="none" strike="noStrike" baseline="0" dirty="0">
              <a:latin typeface="MicrosoftSansSerif"/>
            </a:endParaRPr>
          </a:p>
          <a:p>
            <a:pPr marL="0" indent="0" algn="l">
              <a:buNone/>
            </a:pPr>
            <a:endParaRPr lang="en-US" sz="1800" b="0" i="0" u="none" strike="noStrike" baseline="0" dirty="0">
              <a:latin typeface="MicrosoftSansSerif"/>
            </a:endParaRPr>
          </a:p>
        </p:txBody>
      </p:sp>
      <p:sp>
        <p:nvSpPr>
          <p:cNvPr id="4" name="Slide Number Placeholder 3"/>
          <p:cNvSpPr>
            <a:spLocks noGrp="1"/>
          </p:cNvSpPr>
          <p:nvPr>
            <p:ph type="sldNum" sz="quarter" idx="5"/>
          </p:nvPr>
        </p:nvSpPr>
        <p:spPr/>
        <p:txBody>
          <a:bodyPr/>
          <a:lstStyle/>
          <a:p>
            <a:fld id="{3EEE9B47-791B-47F7-AE03-C0D580CA0B67}" type="slidenum">
              <a:rPr lang="en-US" smtClean="0"/>
              <a:pPr/>
              <a:t>40</a:t>
            </a:fld>
            <a:endParaRPr lang="en-US" dirty="0"/>
          </a:p>
        </p:txBody>
      </p:sp>
    </p:spTree>
    <p:extLst>
      <p:ext uri="{BB962C8B-B14F-4D97-AF65-F5344CB8AC3E}">
        <p14:creationId xmlns:p14="http://schemas.microsoft.com/office/powerpoint/2010/main" val="410703399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EEE9B47-791B-47F7-AE03-C0D580CA0B67}" type="slidenum">
              <a:rPr lang="en-US" smtClean="0"/>
              <a:pPr/>
              <a:t>41</a:t>
            </a:fld>
            <a:endParaRPr lang="en-US" dirty="0"/>
          </a:p>
        </p:txBody>
      </p:sp>
    </p:spTree>
    <p:extLst>
      <p:ext uri="{BB962C8B-B14F-4D97-AF65-F5344CB8AC3E}">
        <p14:creationId xmlns:p14="http://schemas.microsoft.com/office/powerpoint/2010/main" val="377146206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EEE9B47-791B-47F7-AE03-C0D580CA0B67}" type="slidenum">
              <a:rPr lang="en-US" smtClean="0"/>
              <a:pPr/>
              <a:t>42</a:t>
            </a:fld>
            <a:endParaRPr lang="en-US" dirty="0"/>
          </a:p>
        </p:txBody>
      </p:sp>
    </p:spTree>
    <p:extLst>
      <p:ext uri="{BB962C8B-B14F-4D97-AF65-F5344CB8AC3E}">
        <p14:creationId xmlns:p14="http://schemas.microsoft.com/office/powerpoint/2010/main" val="188506776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US" sz="1800" b="0" i="0" u="none" strike="noStrike" baseline="0" dirty="0">
                <a:latin typeface="MicrosoftSansSerif"/>
              </a:rPr>
              <a:t>With R81 and higher, Autonomous Threat Prevention provides out-of-the-box Threat Prevention. This reduces administrative overhead. The major features of this new way of managing Threat Prevention Security Gateways are as follows:</a:t>
            </a:r>
          </a:p>
          <a:p>
            <a:pPr marL="0" indent="0" algn="l">
              <a:buNone/>
            </a:pPr>
            <a:endParaRPr lang="en-US" sz="1800" b="0" i="0" u="none" strike="noStrike" baseline="0" dirty="0">
              <a:latin typeface="MicrosoftSansSerif"/>
            </a:endParaRPr>
          </a:p>
          <a:p>
            <a:pPr marL="0" indent="0" algn="l">
              <a:buNone/>
            </a:pPr>
            <a:r>
              <a:rPr lang="en-US" sz="1800" b="0" i="0" u="none" strike="noStrike" baseline="0" dirty="0">
                <a:latin typeface="MicrosoftSansSerif"/>
              </a:rPr>
              <a:t>• Single Click Configuration - The administrator just needs to choose one of the predefined network types for the Security Gateways to protect</a:t>
            </a:r>
          </a:p>
          <a:p>
            <a:pPr marL="0" indent="0" algn="l">
              <a:buNone/>
            </a:pPr>
            <a:r>
              <a:rPr lang="en-US" sz="1800" b="0" i="0" u="none" strike="noStrike" baseline="0" dirty="0">
                <a:latin typeface="MicrosoftSansSerif"/>
              </a:rPr>
              <a:t>(Perimeter, Cloud/Data Center, Internal Network, Guest Network, Strict Security).</a:t>
            </a:r>
          </a:p>
          <a:p>
            <a:pPr marL="0" indent="0" algn="l">
              <a:buNone/>
            </a:pPr>
            <a:r>
              <a:rPr lang="en-US" sz="1800" b="0" i="0" u="none" strike="noStrike" baseline="0" dirty="0">
                <a:latin typeface="MicrosoftSansSerif"/>
              </a:rPr>
              <a:t>• Automatic Configuration Updates - Check Point automatically updates the profile and the customers automatically enjoy new features, advanced</a:t>
            </a:r>
          </a:p>
          <a:p>
            <a:pPr marL="0" indent="0" algn="l">
              <a:buNone/>
            </a:pPr>
            <a:r>
              <a:rPr lang="en-US" sz="1800" b="0" i="0" u="none" strike="noStrike" baseline="0" dirty="0">
                <a:latin typeface="MicrosoftSansSerif"/>
              </a:rPr>
              <a:t>protections enabled (based on research and ongoing attacks), and other best practices.</a:t>
            </a:r>
          </a:p>
          <a:p>
            <a:pPr marL="0" indent="0" algn="l">
              <a:buNone/>
            </a:pPr>
            <a:r>
              <a:rPr lang="en-US" sz="1800" b="0" i="0" u="none" strike="noStrike" baseline="0" dirty="0">
                <a:latin typeface="MicrosoftSansSerif"/>
              </a:rPr>
              <a:t>• Streamlines configuration and deployment of policy profiles across your Security Gateways.</a:t>
            </a:r>
          </a:p>
          <a:p>
            <a:pPr marL="0" indent="0" algn="l">
              <a:buNone/>
            </a:pPr>
            <a:r>
              <a:rPr lang="en-US" sz="1800" b="0" i="0" u="none" strike="noStrike" baseline="0" dirty="0">
                <a:latin typeface="MicrosoftSansSerif"/>
              </a:rPr>
              <a:t>• Provides simple and powerful customization to serve your organization’s needs.</a:t>
            </a:r>
          </a:p>
          <a:p>
            <a:pPr marL="0" indent="0" algn="l">
              <a:buNone/>
            </a:pPr>
            <a:r>
              <a:rPr lang="en-US" sz="1800" b="0" i="0" u="none" strike="noStrike" baseline="0" dirty="0">
                <a:latin typeface="MicrosoftSansSerif"/>
              </a:rPr>
              <a:t>• Zero day-to-day maintenance is required from the administrator, while maintaining optimal security.</a:t>
            </a:r>
          </a:p>
          <a:p>
            <a:pPr marL="0" indent="0" algn="l">
              <a:buNone/>
            </a:pPr>
            <a:endParaRPr lang="en-US" sz="1800" b="0" i="0" u="none" strike="noStrike" kern="1200" baseline="0" dirty="0">
              <a:solidFill>
                <a:schemeClr val="tx1"/>
              </a:solidFill>
              <a:latin typeface="MicrosoftSansSerif"/>
              <a:ea typeface="+mn-ea"/>
              <a:cs typeface="+mn-cs"/>
            </a:endParaRPr>
          </a:p>
          <a:p>
            <a:r>
              <a:rPr lang="en-US" sz="1600" b="0" i="0" u="none" strike="noStrike" kern="1200" baseline="0" dirty="0">
                <a:solidFill>
                  <a:schemeClr val="tx1"/>
                </a:solidFill>
                <a:latin typeface="Arial" charset="0"/>
                <a:ea typeface="+mn-ea"/>
                <a:cs typeface="+mn-cs"/>
              </a:rPr>
              <a:t>Your Threat Prevention configuration is always up-to-date, without the need for manual intervention. For example, assume a new and ongoing attack performs lateral movement in internal networks with a specific file type. Check Point updates its best practices so these files are blocked immediately on all relevant Security Gateways managed by Autonomous Threat Prevention Management.</a:t>
            </a:r>
          </a:p>
        </p:txBody>
      </p:sp>
      <p:sp>
        <p:nvSpPr>
          <p:cNvPr id="4" name="Slide Number Placeholder 3"/>
          <p:cNvSpPr>
            <a:spLocks noGrp="1"/>
          </p:cNvSpPr>
          <p:nvPr>
            <p:ph type="sldNum" sz="quarter" idx="5"/>
          </p:nvPr>
        </p:nvSpPr>
        <p:spPr/>
        <p:txBody>
          <a:bodyPr/>
          <a:lstStyle/>
          <a:p>
            <a:fld id="{3EEE9B47-791B-47F7-AE03-C0D580CA0B67}" type="slidenum">
              <a:rPr lang="en-US" smtClean="0"/>
              <a:pPr/>
              <a:t>43</a:t>
            </a:fld>
            <a:endParaRPr lang="en-US" dirty="0"/>
          </a:p>
        </p:txBody>
      </p:sp>
    </p:spTree>
    <p:extLst>
      <p:ext uri="{BB962C8B-B14F-4D97-AF65-F5344CB8AC3E}">
        <p14:creationId xmlns:p14="http://schemas.microsoft.com/office/powerpoint/2010/main" val="199758507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Autonomous Threat Prevention includes the following preconfigured Threat Prevention profiles to give the organization the exact level of protection it needs. </a:t>
            </a:r>
          </a:p>
          <a:p>
            <a:endParaRPr lang="en-US" dirty="0"/>
          </a:p>
          <a:p>
            <a:r>
              <a:rPr lang="en-US" dirty="0"/>
              <a:t>Recommended for Perimeter Profile (Default)</a:t>
            </a:r>
          </a:p>
          <a:p>
            <a:r>
              <a:rPr lang="en-US" dirty="0"/>
              <a:t>This profile provides optimized security for the perimeter Gateway and protection for users browsing the web, data centers, incoming emails, and FTP. It is recommended for multiple protections on the same Gateway; for example, when perimeter and Internal network protection are needed. It is like the Custom Threat Prevention Optimized profile.</a:t>
            </a:r>
          </a:p>
          <a:p>
            <a:endParaRPr lang="en-US" dirty="0"/>
          </a:p>
          <a:p>
            <a:r>
              <a:rPr lang="en-US" dirty="0"/>
              <a:t>Data Center East/West Profile</a:t>
            </a:r>
          </a:p>
          <a:p>
            <a:r>
              <a:rPr lang="en-US" dirty="0"/>
              <a:t>This profile provides optimized security to prevent cyberattacks on data centers. Includes extensive protection over servers and east–west traffic.</a:t>
            </a:r>
          </a:p>
        </p:txBody>
      </p:sp>
      <p:sp>
        <p:nvSpPr>
          <p:cNvPr id="4" name="Slide Number Placeholder 3"/>
          <p:cNvSpPr>
            <a:spLocks noGrp="1"/>
          </p:cNvSpPr>
          <p:nvPr>
            <p:ph type="sldNum" sz="quarter" idx="5"/>
          </p:nvPr>
        </p:nvSpPr>
        <p:spPr/>
        <p:txBody>
          <a:bodyPr/>
          <a:lstStyle/>
          <a:p>
            <a:fld id="{3EEE9B47-791B-47F7-AE03-C0D580CA0B67}" type="slidenum">
              <a:rPr lang="en-US" smtClean="0"/>
              <a:pPr/>
              <a:t>44</a:t>
            </a:fld>
            <a:endParaRPr lang="en-US" dirty="0"/>
          </a:p>
        </p:txBody>
      </p:sp>
    </p:spTree>
    <p:extLst>
      <p:ext uri="{BB962C8B-B14F-4D97-AF65-F5344CB8AC3E}">
        <p14:creationId xmlns:p14="http://schemas.microsoft.com/office/powerpoint/2010/main" val="268072760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Internal Network Profile</a:t>
            </a:r>
          </a:p>
          <a:p>
            <a:r>
              <a:rPr lang="en-US" dirty="0"/>
              <a:t>This profile provides maximum security to prevent cyberattacks over internal traffic between internal users and internal servers.</a:t>
            </a:r>
          </a:p>
          <a:p>
            <a:endParaRPr lang="en-US" dirty="0"/>
          </a:p>
          <a:p>
            <a:r>
              <a:rPr lang="en-US" dirty="0"/>
              <a:t>Strict Security for Perimeter Profile</a:t>
            </a:r>
          </a:p>
          <a:p>
            <a:r>
              <a:rPr lang="en-US" dirty="0"/>
              <a:t>This profile provides maximum security for perimeter Gateways. It includes protection for users browsing the web, data centers, incoming emails, and FTP.</a:t>
            </a:r>
          </a:p>
          <a:p>
            <a:r>
              <a:rPr lang="en-US" dirty="0"/>
              <a:t>Recommended for Guest Network Profile</a:t>
            </a:r>
          </a:p>
          <a:p>
            <a:r>
              <a:rPr lang="en-US" dirty="0"/>
              <a:t>This is a Detect mode profile to monitor cyberattacks attempts through a guest network (Wi-Fi) non-intrusively.</a:t>
            </a:r>
          </a:p>
        </p:txBody>
      </p:sp>
      <p:sp>
        <p:nvSpPr>
          <p:cNvPr id="4" name="Slide Number Placeholder 3"/>
          <p:cNvSpPr>
            <a:spLocks noGrp="1"/>
          </p:cNvSpPr>
          <p:nvPr>
            <p:ph type="sldNum" sz="quarter" idx="5"/>
          </p:nvPr>
        </p:nvSpPr>
        <p:spPr/>
        <p:txBody>
          <a:bodyPr/>
          <a:lstStyle/>
          <a:p>
            <a:fld id="{3EEE9B47-791B-47F7-AE03-C0D580CA0B67}" type="slidenum">
              <a:rPr lang="en-US" smtClean="0"/>
              <a:pPr/>
              <a:t>45</a:t>
            </a:fld>
            <a:endParaRPr lang="en-US" dirty="0"/>
          </a:p>
        </p:txBody>
      </p:sp>
    </p:spTree>
    <p:extLst>
      <p:ext uri="{BB962C8B-B14F-4D97-AF65-F5344CB8AC3E}">
        <p14:creationId xmlns:p14="http://schemas.microsoft.com/office/powerpoint/2010/main" val="343151715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Each Autonomous Threat Prevention profile consists of a wide range of industry-leading protections, as shown in the figure. See the following section for additional information about each technology.</a:t>
            </a:r>
          </a:p>
        </p:txBody>
      </p:sp>
      <p:sp>
        <p:nvSpPr>
          <p:cNvPr id="4" name="Slide Number Placeholder 3"/>
          <p:cNvSpPr>
            <a:spLocks noGrp="1"/>
          </p:cNvSpPr>
          <p:nvPr>
            <p:ph type="sldNum" sz="quarter" idx="5"/>
          </p:nvPr>
        </p:nvSpPr>
        <p:spPr/>
        <p:txBody>
          <a:bodyPr/>
          <a:lstStyle/>
          <a:p>
            <a:fld id="{3EEE9B47-791B-47F7-AE03-C0D580CA0B67}" type="slidenum">
              <a:rPr lang="en-US" smtClean="0"/>
              <a:pPr/>
              <a:t>46</a:t>
            </a:fld>
            <a:endParaRPr lang="en-US" dirty="0"/>
          </a:p>
        </p:txBody>
      </p:sp>
    </p:spTree>
    <p:extLst>
      <p:ext uri="{BB962C8B-B14F-4D97-AF65-F5344CB8AC3E}">
        <p14:creationId xmlns:p14="http://schemas.microsoft.com/office/powerpoint/2010/main" val="150144228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EEE9B47-791B-47F7-AE03-C0D580CA0B67}" type="slidenum">
              <a:rPr lang="en-US" smtClean="0"/>
              <a:pPr/>
              <a:t>47</a:t>
            </a:fld>
            <a:endParaRPr lang="en-US" dirty="0"/>
          </a:p>
        </p:txBody>
      </p:sp>
    </p:spTree>
    <p:extLst>
      <p:ext uri="{BB962C8B-B14F-4D97-AF65-F5344CB8AC3E}">
        <p14:creationId xmlns:p14="http://schemas.microsoft.com/office/powerpoint/2010/main" val="5686741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EEE9B47-791B-47F7-AE03-C0D580CA0B67}" type="slidenum">
              <a:rPr lang="en-US" smtClean="0"/>
              <a:pPr/>
              <a:t>48</a:t>
            </a:fld>
            <a:endParaRPr lang="en-US" dirty="0"/>
          </a:p>
        </p:txBody>
      </p:sp>
    </p:spTree>
    <p:extLst>
      <p:ext uri="{BB962C8B-B14F-4D97-AF65-F5344CB8AC3E}">
        <p14:creationId xmlns:p14="http://schemas.microsoft.com/office/powerpoint/2010/main" val="421125939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EEE9B47-791B-47F7-AE03-C0D580CA0B67}" type="slidenum">
              <a:rPr lang="en-US" smtClean="0"/>
              <a:pPr/>
              <a:t>49</a:t>
            </a:fld>
            <a:endParaRPr lang="en-US" dirty="0"/>
          </a:p>
        </p:txBody>
      </p:sp>
    </p:spTree>
    <p:extLst>
      <p:ext uri="{BB962C8B-B14F-4D97-AF65-F5344CB8AC3E}">
        <p14:creationId xmlns:p14="http://schemas.microsoft.com/office/powerpoint/2010/main" val="108651897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EEE9B47-791B-47F7-AE03-C0D580CA0B67}" type="slidenum">
              <a:rPr lang="en-US" smtClean="0"/>
              <a:pPr/>
              <a:t>50</a:t>
            </a:fld>
            <a:endParaRPr lang="en-US" dirty="0"/>
          </a:p>
        </p:txBody>
      </p:sp>
    </p:spTree>
    <p:extLst>
      <p:ext uri="{BB962C8B-B14F-4D97-AF65-F5344CB8AC3E}">
        <p14:creationId xmlns:p14="http://schemas.microsoft.com/office/powerpoint/2010/main" val="311667813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buNone/>
            </a:pPr>
            <a:r>
              <a:rPr lang="en-US" sz="1800" b="0" i="0" u="none" strike="noStrike" baseline="0" dirty="0">
                <a:latin typeface="MicrosoftSansSerif"/>
              </a:rPr>
              <a:t>Autonomous Threat Prevention profiles can also be customized for an organization’s specific needs using exceptions and advanced settings to mold</a:t>
            </a:r>
          </a:p>
          <a:p>
            <a:pPr marL="0" indent="0" algn="l">
              <a:buNone/>
            </a:pPr>
            <a:r>
              <a:rPr lang="en-US" sz="1800" b="0" i="0" u="none" strike="noStrike" baseline="0" dirty="0">
                <a:latin typeface="MicrosoftSansSerif"/>
              </a:rPr>
              <a:t>policies in accordance with the requirements of a company's network environment.</a:t>
            </a:r>
            <a:endParaRPr lang="en-US" sz="1200" dirty="0"/>
          </a:p>
        </p:txBody>
      </p:sp>
      <p:sp>
        <p:nvSpPr>
          <p:cNvPr id="4" name="Slide Number Placeholder 3"/>
          <p:cNvSpPr>
            <a:spLocks noGrp="1"/>
          </p:cNvSpPr>
          <p:nvPr>
            <p:ph type="sldNum" sz="quarter" idx="5"/>
          </p:nvPr>
        </p:nvSpPr>
        <p:spPr/>
        <p:txBody>
          <a:bodyPr/>
          <a:lstStyle/>
          <a:p>
            <a:fld id="{3EEE9B47-791B-47F7-AE03-C0D580CA0B67}" type="slidenum">
              <a:rPr lang="en-US" smtClean="0"/>
              <a:pPr/>
              <a:t>51</a:t>
            </a:fld>
            <a:endParaRPr lang="en-US" dirty="0"/>
          </a:p>
        </p:txBody>
      </p:sp>
    </p:spTree>
    <p:extLst>
      <p:ext uri="{BB962C8B-B14F-4D97-AF65-F5344CB8AC3E}">
        <p14:creationId xmlns:p14="http://schemas.microsoft.com/office/powerpoint/2010/main" val="338520204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buNone/>
            </a:pPr>
            <a:r>
              <a:rPr lang="en-US" sz="1800" b="0" i="0" u="none" strike="noStrike" baseline="0" dirty="0">
                <a:latin typeface="MicrosoftSansSerif"/>
              </a:rPr>
              <a:t>Check Point's Threat Prevention system can provide significant data on past attacks. This crucial data informs administrators on the origins of attacks and how to defeat future attacks. When the Gateway generates a log, you have many options for what is included in them.</a:t>
            </a:r>
            <a:endParaRPr lang="en-US" dirty="0"/>
          </a:p>
        </p:txBody>
      </p:sp>
      <p:sp>
        <p:nvSpPr>
          <p:cNvPr id="4" name="Slide Number Placeholder 3"/>
          <p:cNvSpPr>
            <a:spLocks noGrp="1"/>
          </p:cNvSpPr>
          <p:nvPr>
            <p:ph type="sldNum" sz="quarter" idx="5"/>
          </p:nvPr>
        </p:nvSpPr>
        <p:spPr/>
        <p:txBody>
          <a:bodyPr/>
          <a:lstStyle/>
          <a:p>
            <a:fld id="{3EEE9B47-791B-47F7-AE03-C0D580CA0B67}" type="slidenum">
              <a:rPr lang="en-US" smtClean="0"/>
              <a:pPr/>
              <a:t>52</a:t>
            </a:fld>
            <a:endParaRPr lang="en-US" dirty="0"/>
          </a:p>
        </p:txBody>
      </p:sp>
    </p:spTree>
    <p:extLst>
      <p:ext uri="{BB962C8B-B14F-4D97-AF65-F5344CB8AC3E}">
        <p14:creationId xmlns:p14="http://schemas.microsoft.com/office/powerpoint/2010/main" val="187021233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0" i="0" u="none" strike="noStrike" kern="1200" baseline="0" dirty="0">
                <a:solidFill>
                  <a:schemeClr val="tx1"/>
                </a:solidFill>
                <a:latin typeface="Arial" charset="0"/>
                <a:ea typeface="+mn-ea"/>
                <a:cs typeface="+mn-cs"/>
              </a:rPr>
              <a:t>Log Sessions</a:t>
            </a:r>
          </a:p>
          <a:p>
            <a:r>
              <a:rPr lang="en-US" sz="1600" b="0" i="0" u="none" strike="noStrike" kern="1200" baseline="0" dirty="0">
                <a:solidFill>
                  <a:schemeClr val="tx1"/>
                </a:solidFill>
                <a:latin typeface="Arial" charset="0"/>
                <a:ea typeface="+mn-ea"/>
                <a:cs typeface="+mn-cs"/>
              </a:rPr>
              <a:t>Security Gateways generate a large amount of traffic logs based on traffic volume. In an attempt to ensure a manageable volume of logs, many Threat Prevention logs are consolidated based on sessions by default. A session is a period that starts when the user first accesses an application or site.</a:t>
            </a:r>
          </a:p>
          <a:p>
            <a:r>
              <a:rPr lang="en-US" sz="1600" b="0" i="0" u="none" strike="noStrike" kern="1200" baseline="0" dirty="0">
                <a:solidFill>
                  <a:schemeClr val="tx1"/>
                </a:solidFill>
                <a:latin typeface="Arial" charset="0"/>
                <a:ea typeface="+mn-ea"/>
                <a:cs typeface="+mn-cs"/>
              </a:rPr>
              <a:t>During a session, the Gateway records one log for each application or site the user accesses. All of the user activity within the session is included in that log.</a:t>
            </a:r>
          </a:p>
          <a:p>
            <a:r>
              <a:rPr lang="en-US" sz="1600" b="0" i="0" u="none" strike="noStrike" kern="1200" baseline="0" dirty="0">
                <a:solidFill>
                  <a:schemeClr val="tx1"/>
                </a:solidFill>
                <a:latin typeface="Arial" charset="0"/>
                <a:ea typeface="+mn-ea"/>
                <a:cs typeface="+mn-cs"/>
              </a:rPr>
              <a:t>The number of connections made during the session is logged in the Suppressed Logs field of the log in the Logs &amp; Monitor view of SmartConsole.</a:t>
            </a:r>
            <a:endParaRPr lang="en-US" dirty="0"/>
          </a:p>
        </p:txBody>
      </p:sp>
      <p:sp>
        <p:nvSpPr>
          <p:cNvPr id="4" name="Slide Number Placeholder 3"/>
          <p:cNvSpPr>
            <a:spLocks noGrp="1"/>
          </p:cNvSpPr>
          <p:nvPr>
            <p:ph type="sldNum" sz="quarter" idx="5"/>
          </p:nvPr>
        </p:nvSpPr>
        <p:spPr/>
        <p:txBody>
          <a:bodyPr/>
          <a:lstStyle/>
          <a:p>
            <a:fld id="{3EEE9B47-791B-47F7-AE03-C0D580CA0B67}" type="slidenum">
              <a:rPr lang="en-US" smtClean="0"/>
              <a:pPr/>
              <a:t>53</a:t>
            </a:fld>
            <a:endParaRPr lang="en-US" dirty="0"/>
          </a:p>
        </p:txBody>
      </p:sp>
    </p:spTree>
    <p:extLst>
      <p:ext uri="{BB962C8B-B14F-4D97-AF65-F5344CB8AC3E}">
        <p14:creationId xmlns:p14="http://schemas.microsoft.com/office/powerpoint/2010/main" val="39120484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0" i="0" u="none" strike="noStrike" kern="1200" baseline="0" dirty="0">
                <a:solidFill>
                  <a:schemeClr val="tx1"/>
                </a:solidFill>
                <a:latin typeface="Arial" charset="0"/>
                <a:ea typeface="+mn-ea"/>
                <a:cs typeface="+mn-cs"/>
              </a:rPr>
              <a:t>Packet Captures</a:t>
            </a:r>
          </a:p>
          <a:p>
            <a:r>
              <a:rPr lang="en-US" sz="1600" b="0" i="0" u="none" strike="noStrike" kern="1200" baseline="0" dirty="0">
                <a:solidFill>
                  <a:schemeClr val="tx1"/>
                </a:solidFill>
                <a:latin typeface="Arial" charset="0"/>
                <a:ea typeface="+mn-ea"/>
                <a:cs typeface="+mn-cs"/>
              </a:rPr>
              <a:t>Many protections in the Threat Prevention solution have the option to collect a</a:t>
            </a:r>
          </a:p>
          <a:p>
            <a:r>
              <a:rPr lang="en-US" sz="1600" b="0" i="0" u="none" strike="noStrike" kern="1200" baseline="0" dirty="0">
                <a:solidFill>
                  <a:schemeClr val="tx1"/>
                </a:solidFill>
                <a:latin typeface="Arial" charset="0"/>
                <a:ea typeface="+mn-ea"/>
                <a:cs typeface="+mn-cs"/>
              </a:rPr>
              <a:t>network traffic capture when a threat is detected. The content of the capture</a:t>
            </a:r>
          </a:p>
          <a:p>
            <a:r>
              <a:rPr lang="en-US" sz="1600" b="0" i="0" u="none" strike="noStrike" kern="1200" baseline="0" dirty="0">
                <a:solidFill>
                  <a:schemeClr val="tx1"/>
                </a:solidFill>
                <a:latin typeface="Arial" charset="0"/>
                <a:ea typeface="+mn-ea"/>
                <a:cs typeface="+mn-cs"/>
              </a:rPr>
              <a:t>provides greater insight into the traffic that generated the log. In some cases,</a:t>
            </a:r>
          </a:p>
          <a:p>
            <a:r>
              <a:rPr lang="en-US" sz="1600" b="0" i="0" u="none" strike="noStrike" kern="1200" baseline="0" dirty="0">
                <a:solidFill>
                  <a:schemeClr val="tx1"/>
                </a:solidFill>
                <a:latin typeface="Arial" charset="0"/>
                <a:ea typeface="+mn-ea"/>
                <a:cs typeface="+mn-cs"/>
              </a:rPr>
              <a:t>packet captures are collected by default, but in others the feature must be</a:t>
            </a:r>
          </a:p>
          <a:p>
            <a:r>
              <a:rPr lang="en-US" sz="1600" b="0" i="0" u="none" strike="noStrike" kern="1200" baseline="0" dirty="0">
                <a:solidFill>
                  <a:schemeClr val="tx1"/>
                </a:solidFill>
                <a:latin typeface="Arial" charset="0"/>
                <a:ea typeface="+mn-ea"/>
                <a:cs typeface="+mn-cs"/>
              </a:rPr>
              <a:t>activated on each protection for which it is desired.</a:t>
            </a:r>
          </a:p>
          <a:p>
            <a:r>
              <a:rPr lang="en-US" sz="1600" b="0" i="0" u="none" strike="noStrike" kern="1200" baseline="0" dirty="0">
                <a:solidFill>
                  <a:schemeClr val="tx1"/>
                </a:solidFill>
                <a:latin typeface="Arial" charset="0"/>
                <a:ea typeface="+mn-ea"/>
                <a:cs typeface="+mn-cs"/>
              </a:rPr>
              <a:t>With the packet capture feature activated, the Security Gateway sends a</a:t>
            </a:r>
          </a:p>
          <a:p>
            <a:r>
              <a:rPr lang="en-US" sz="1600" b="0" i="0" u="none" strike="noStrike" kern="1200" baseline="0" dirty="0">
                <a:solidFill>
                  <a:schemeClr val="tx1"/>
                </a:solidFill>
                <a:latin typeface="Arial" charset="0"/>
                <a:ea typeface="+mn-ea"/>
                <a:cs typeface="+mn-cs"/>
              </a:rPr>
              <a:t>packet capture file with the log to the Log Server. The packet captures can be</a:t>
            </a:r>
          </a:p>
          <a:p>
            <a:r>
              <a:rPr lang="en-US" sz="1600" b="0" i="0" u="none" strike="noStrike" kern="1200" baseline="0" dirty="0">
                <a:solidFill>
                  <a:schemeClr val="tx1"/>
                </a:solidFill>
                <a:latin typeface="Arial" charset="0"/>
                <a:ea typeface="+mn-ea"/>
                <a:cs typeface="+mn-cs"/>
              </a:rPr>
              <a:t>opened from the log or saved to a file location for later review.</a:t>
            </a:r>
            <a:endParaRPr lang="en-US" dirty="0"/>
          </a:p>
        </p:txBody>
      </p:sp>
      <p:sp>
        <p:nvSpPr>
          <p:cNvPr id="4" name="Slide Number Placeholder 3"/>
          <p:cNvSpPr>
            <a:spLocks noGrp="1"/>
          </p:cNvSpPr>
          <p:nvPr>
            <p:ph type="sldNum" sz="quarter" idx="5"/>
          </p:nvPr>
        </p:nvSpPr>
        <p:spPr/>
        <p:txBody>
          <a:bodyPr/>
          <a:lstStyle/>
          <a:p>
            <a:fld id="{3EEE9B47-791B-47F7-AE03-C0D580CA0B67}" type="slidenum">
              <a:rPr lang="en-US" smtClean="0"/>
              <a:pPr/>
              <a:t>54</a:t>
            </a:fld>
            <a:endParaRPr lang="en-US" dirty="0"/>
          </a:p>
        </p:txBody>
      </p:sp>
    </p:spTree>
    <p:extLst>
      <p:ext uri="{BB962C8B-B14F-4D97-AF65-F5344CB8AC3E}">
        <p14:creationId xmlns:p14="http://schemas.microsoft.com/office/powerpoint/2010/main" val="114610710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0" i="0" u="none" strike="noStrike" kern="1200" baseline="0" dirty="0">
                <a:solidFill>
                  <a:schemeClr val="tx1"/>
                </a:solidFill>
                <a:latin typeface="Arial" charset="0"/>
                <a:ea typeface="+mn-ea"/>
                <a:cs typeface="+mn-cs"/>
              </a:rPr>
              <a:t>Advanced Forensic Details</a:t>
            </a:r>
          </a:p>
          <a:p>
            <a:r>
              <a:rPr lang="en-US" sz="1600" b="0" i="0" u="none" strike="noStrike" kern="1200" baseline="0" dirty="0">
                <a:solidFill>
                  <a:schemeClr val="tx1"/>
                </a:solidFill>
                <a:latin typeface="Arial" charset="0"/>
                <a:ea typeface="+mn-ea"/>
                <a:cs typeface="+mn-cs"/>
              </a:rPr>
              <a:t>Some logs contain additional fields that hold information that can be used for advanced forensic analysis of the traffic that triggered a protection. These Advanced Forensic Details support the following protocols:</a:t>
            </a:r>
          </a:p>
          <a:p>
            <a:r>
              <a:rPr lang="en-US" sz="1600" b="0" i="0" u="none" strike="noStrike" kern="1200" baseline="0" dirty="0">
                <a:solidFill>
                  <a:schemeClr val="tx1"/>
                </a:solidFill>
                <a:latin typeface="Arial" charset="0"/>
                <a:ea typeface="+mn-ea"/>
                <a:cs typeface="+mn-cs"/>
              </a:rPr>
              <a:t>• DNS</a:t>
            </a:r>
          </a:p>
          <a:p>
            <a:r>
              <a:rPr lang="en-US" sz="1600" b="0" i="0" u="none" strike="noStrike" kern="1200" baseline="0" dirty="0">
                <a:solidFill>
                  <a:schemeClr val="tx1"/>
                </a:solidFill>
                <a:latin typeface="Arial" charset="0"/>
                <a:ea typeface="+mn-ea"/>
                <a:cs typeface="+mn-cs"/>
              </a:rPr>
              <a:t>• FTP</a:t>
            </a:r>
          </a:p>
          <a:p>
            <a:r>
              <a:rPr lang="en-US" sz="1600" b="0" i="0" u="none" strike="noStrike" kern="1200" baseline="0" dirty="0">
                <a:solidFill>
                  <a:schemeClr val="tx1"/>
                </a:solidFill>
                <a:latin typeface="Arial" charset="0"/>
                <a:ea typeface="+mn-ea"/>
                <a:cs typeface="+mn-cs"/>
              </a:rPr>
              <a:t>• HTTP</a:t>
            </a:r>
          </a:p>
          <a:p>
            <a:r>
              <a:rPr lang="en-US" sz="1600" b="0" i="0" u="none" strike="noStrike" kern="1200" baseline="0" dirty="0">
                <a:solidFill>
                  <a:schemeClr val="tx1"/>
                </a:solidFill>
                <a:latin typeface="Arial" charset="0"/>
                <a:ea typeface="+mn-ea"/>
                <a:cs typeface="+mn-cs"/>
              </a:rPr>
              <a:t>• HTTPS</a:t>
            </a:r>
          </a:p>
          <a:p>
            <a:r>
              <a:rPr lang="en-US" sz="1600" b="0" i="0" u="none" strike="noStrike" kern="1200" baseline="0" dirty="0">
                <a:solidFill>
                  <a:schemeClr val="tx1"/>
                </a:solidFill>
                <a:latin typeface="Arial" charset="0"/>
                <a:ea typeface="+mn-ea"/>
                <a:cs typeface="+mn-cs"/>
              </a:rPr>
              <a:t>• SMTP</a:t>
            </a:r>
          </a:p>
          <a:p>
            <a:r>
              <a:rPr lang="en-US" sz="1600" b="0" i="0" u="none" strike="noStrike" kern="1200" baseline="0" dirty="0">
                <a:solidFill>
                  <a:schemeClr val="tx1"/>
                </a:solidFill>
                <a:latin typeface="Arial" charset="0"/>
                <a:ea typeface="+mn-ea"/>
                <a:cs typeface="+mn-cs"/>
              </a:rPr>
              <a:t>The additional information can be used by Check Point researchers to analyze</a:t>
            </a:r>
          </a:p>
          <a:p>
            <a:r>
              <a:rPr lang="en-US" sz="1600" b="0" i="0" u="none" strike="noStrike" kern="1200" baseline="0" dirty="0">
                <a:solidFill>
                  <a:schemeClr val="tx1"/>
                </a:solidFill>
                <a:latin typeface="Arial" charset="0"/>
                <a:ea typeface="+mn-ea"/>
                <a:cs typeface="+mn-cs"/>
              </a:rPr>
              <a:t>attacks and improve protections.</a:t>
            </a:r>
            <a:endParaRPr lang="en-US" dirty="0"/>
          </a:p>
        </p:txBody>
      </p:sp>
      <p:sp>
        <p:nvSpPr>
          <p:cNvPr id="4" name="Slide Number Placeholder 3"/>
          <p:cNvSpPr>
            <a:spLocks noGrp="1"/>
          </p:cNvSpPr>
          <p:nvPr>
            <p:ph type="sldNum" sz="quarter" idx="5"/>
          </p:nvPr>
        </p:nvSpPr>
        <p:spPr/>
        <p:txBody>
          <a:bodyPr/>
          <a:lstStyle/>
          <a:p>
            <a:fld id="{3EEE9B47-791B-47F7-AE03-C0D580CA0B67}" type="slidenum">
              <a:rPr lang="en-US" smtClean="0"/>
              <a:pPr/>
              <a:t>55</a:t>
            </a:fld>
            <a:endParaRPr lang="en-US" dirty="0"/>
          </a:p>
        </p:txBody>
      </p:sp>
    </p:spTree>
    <p:extLst>
      <p:ext uri="{BB962C8B-B14F-4D97-AF65-F5344CB8AC3E}">
        <p14:creationId xmlns:p14="http://schemas.microsoft.com/office/powerpoint/2010/main" val="241731686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en-US" sz="1600" b="1" kern="1200" dirty="0">
                <a:solidFill>
                  <a:schemeClr val="tx1"/>
                </a:solidFill>
                <a:effectLst/>
                <a:latin typeface="Arial" charset="0"/>
                <a:ea typeface="+mn-ea"/>
                <a:cs typeface="+mn-cs"/>
              </a:rPr>
              <a:t>Answers</a:t>
            </a:r>
            <a:r>
              <a:rPr lang="en-US" sz="1600" kern="1200" dirty="0">
                <a:solidFill>
                  <a:schemeClr val="tx1"/>
                </a:solidFill>
                <a:effectLst/>
                <a:latin typeface="Arial" charset="0"/>
                <a:ea typeface="+mn-ea"/>
                <a:cs typeface="+mn-cs"/>
              </a:rPr>
              <a:t>:</a:t>
            </a:r>
          </a:p>
          <a:p>
            <a:pPr algn="l"/>
            <a:r>
              <a:rPr lang="en-US" sz="1600" b="0" i="0" u="none" strike="noStrike" baseline="0" dirty="0">
                <a:latin typeface="MicrosoftSansSerif"/>
              </a:rPr>
              <a:t>Question 1:</a:t>
            </a:r>
            <a:endParaRPr lang="en-US" sz="1600" kern="1200" dirty="0">
              <a:solidFill>
                <a:schemeClr val="tx1"/>
              </a:solidFill>
              <a:effectLst/>
              <a:latin typeface="Arial" charset="0"/>
              <a:ea typeface="+mn-ea"/>
              <a:cs typeface="+mn-cs"/>
            </a:endParaRPr>
          </a:p>
          <a:p>
            <a:pPr marL="285750" indent="-285750">
              <a:buFont typeface="Arial" panose="020B0604020202020204" pitchFamily="34" charset="0"/>
              <a:buChar char="•"/>
            </a:pPr>
            <a:r>
              <a:rPr lang="en-US" sz="1600" kern="1200" dirty="0">
                <a:solidFill>
                  <a:schemeClr val="tx1"/>
                </a:solidFill>
                <a:effectLst/>
                <a:latin typeface="Arial" charset="0"/>
                <a:ea typeface="+mn-ea"/>
                <a:cs typeface="+mn-cs"/>
              </a:rPr>
              <a:t>Learn about applications</a:t>
            </a:r>
          </a:p>
          <a:p>
            <a:pPr marL="285750" indent="-285750">
              <a:buFont typeface="Arial" panose="020B0604020202020204" pitchFamily="34" charset="0"/>
              <a:buChar char="•"/>
            </a:pPr>
            <a:r>
              <a:rPr lang="en-US" sz="1600" kern="1200" dirty="0">
                <a:solidFill>
                  <a:schemeClr val="tx1"/>
                </a:solidFill>
                <a:effectLst/>
                <a:latin typeface="Arial" charset="0"/>
                <a:ea typeface="+mn-ea"/>
                <a:cs typeface="+mn-cs"/>
              </a:rPr>
              <a:t>Create a granular policy</a:t>
            </a:r>
          </a:p>
          <a:p>
            <a:pPr marL="285750" indent="-285750">
              <a:buFont typeface="Arial" panose="020B0604020202020204" pitchFamily="34" charset="0"/>
              <a:buChar char="•"/>
            </a:pPr>
            <a:r>
              <a:rPr lang="en-US" sz="1600" kern="1200" dirty="0">
                <a:solidFill>
                  <a:schemeClr val="tx1"/>
                </a:solidFill>
                <a:effectLst/>
                <a:latin typeface="Arial" charset="0"/>
                <a:ea typeface="+mn-ea"/>
                <a:cs typeface="+mn-cs"/>
              </a:rPr>
              <a:t>Track employees online usage</a:t>
            </a:r>
          </a:p>
          <a:p>
            <a:pPr marL="285750" indent="-285750">
              <a:buFont typeface="Arial" panose="020B0604020202020204" pitchFamily="34" charset="0"/>
              <a:buChar char="•"/>
            </a:pPr>
            <a:r>
              <a:rPr lang="en-US" sz="1600" kern="1200" dirty="0">
                <a:solidFill>
                  <a:schemeClr val="tx1"/>
                </a:solidFill>
                <a:effectLst/>
                <a:latin typeface="Arial" charset="0"/>
                <a:ea typeface="+mn-ea"/>
                <a:cs typeface="+mn-cs"/>
              </a:rPr>
              <a:t>Keep policies updated</a:t>
            </a:r>
          </a:p>
          <a:p>
            <a:pPr marL="285750" indent="-285750">
              <a:buFont typeface="Arial" panose="020B0604020202020204" pitchFamily="34" charset="0"/>
              <a:buChar char="•"/>
            </a:pPr>
            <a:r>
              <a:rPr lang="en-US" sz="1600" kern="1200" dirty="0">
                <a:solidFill>
                  <a:schemeClr val="tx1"/>
                </a:solidFill>
                <a:effectLst/>
                <a:latin typeface="Arial" charset="0"/>
                <a:ea typeface="+mn-ea"/>
                <a:cs typeface="+mn-cs"/>
              </a:rPr>
              <a:t>Customize</a:t>
            </a:r>
            <a:r>
              <a:rPr lang="en-US" sz="1600" kern="1200" baseline="0" dirty="0">
                <a:solidFill>
                  <a:schemeClr val="tx1"/>
                </a:solidFill>
                <a:effectLst/>
                <a:latin typeface="Arial" charset="0"/>
                <a:ea typeface="+mn-ea"/>
                <a:cs typeface="+mn-cs"/>
              </a:rPr>
              <a:t> applications, sites, categories, and groups</a:t>
            </a:r>
            <a:endParaRPr lang="en-US" sz="1600" kern="1200" dirty="0">
              <a:solidFill>
                <a:schemeClr val="tx1"/>
              </a:solidFill>
              <a:effectLst/>
              <a:latin typeface="Arial" charset="0"/>
              <a:ea typeface="+mn-ea"/>
              <a:cs typeface="+mn-cs"/>
            </a:endParaRPr>
          </a:p>
          <a:p>
            <a:pPr marL="0" indent="0">
              <a:buFont typeface="+mj-lt"/>
              <a:buNone/>
            </a:pPr>
            <a:endParaRPr lang="en-US" sz="1600" kern="1200" dirty="0">
              <a:solidFill>
                <a:schemeClr val="tx1"/>
              </a:solidFill>
              <a:effectLst/>
              <a:latin typeface="Arial"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 typeface="Arial" panose="020B0604020202020204" pitchFamily="34" charset="0"/>
              <a:buNone/>
              <a:tabLst/>
              <a:defRPr/>
            </a:pPr>
            <a:r>
              <a:rPr lang="en-US" sz="1600" b="0" i="0" u="none" strike="noStrike" baseline="0" dirty="0">
                <a:latin typeface="MicrosoftSansSerif"/>
              </a:rPr>
              <a:t>Question 2:</a:t>
            </a:r>
          </a:p>
          <a:p>
            <a:pPr marL="285750" indent="-285750">
              <a:buFont typeface="Arial" panose="020B0604020202020204" pitchFamily="34" charset="0"/>
              <a:buChar char="•"/>
            </a:pPr>
            <a:r>
              <a:rPr lang="en-US" sz="1600" b="0" i="0" u="none" strike="noStrike" kern="1200" baseline="0" dirty="0">
                <a:solidFill>
                  <a:schemeClr val="tx1"/>
                </a:solidFill>
                <a:latin typeface="Arial" charset="0"/>
                <a:ea typeface="+mn-ea"/>
                <a:cs typeface="+mn-cs"/>
              </a:rPr>
              <a:t>URL filtering works by comparing all web traffic against URL filters, which are typically contained in a database of sites that users are permitted to access or denied from accessing.</a:t>
            </a:r>
            <a:endParaRPr lang="en-US" sz="1600" kern="1200" dirty="0">
              <a:solidFill>
                <a:schemeClr val="tx1"/>
              </a:solidFill>
              <a:effectLst/>
              <a:latin typeface="Arial" charset="0"/>
              <a:ea typeface="+mn-ea"/>
              <a:cs typeface="+mn-cs"/>
            </a:endParaRPr>
          </a:p>
          <a:p>
            <a:pPr marL="342900" indent="-342900">
              <a:buFont typeface="+mj-lt"/>
              <a:buAutoNum type="arabicPeriod" startAt="2"/>
            </a:pPr>
            <a:endParaRPr lang="en-US" sz="1600" kern="1200" dirty="0">
              <a:solidFill>
                <a:schemeClr val="tx1"/>
              </a:solidFill>
              <a:effectLst/>
              <a:latin typeface="Arial" charset="0"/>
              <a:ea typeface="+mn-ea"/>
              <a:cs typeface="+mn-cs"/>
            </a:endParaRPr>
          </a:p>
          <a:p>
            <a:pPr marL="285750" marR="0" lvl="0" indent="-285750" algn="l" defTabSz="914400" rtl="0" eaLnBrk="1" fontAlgn="base" latinLnBrk="0" hangingPunct="1">
              <a:lnSpc>
                <a:spcPct val="100000"/>
              </a:lnSpc>
              <a:spcBef>
                <a:spcPct val="30000"/>
              </a:spcBef>
              <a:spcAft>
                <a:spcPct val="0"/>
              </a:spcAft>
              <a:buClrTx/>
              <a:buSzTx/>
              <a:buFont typeface="Arial" panose="020B0604020202020204" pitchFamily="34" charset="0"/>
              <a:buNone/>
              <a:tabLst/>
              <a:defRPr/>
            </a:pPr>
            <a:r>
              <a:rPr lang="en-US" sz="1600" b="0" i="0" u="none" strike="noStrike" baseline="0" dirty="0">
                <a:latin typeface="MicrosoftSansSerif"/>
              </a:rPr>
              <a:t>Question 3:</a:t>
            </a:r>
          </a:p>
          <a:p>
            <a:pPr marL="285750" indent="-285750">
              <a:buFont typeface="Arial" panose="020B0604020202020204" pitchFamily="34" charset="0"/>
              <a:buChar char="•"/>
            </a:pPr>
            <a:r>
              <a:rPr lang="en-US" sz="1600" kern="1200" dirty="0">
                <a:solidFill>
                  <a:schemeClr val="tx1"/>
                </a:solidFill>
                <a:effectLst/>
                <a:latin typeface="Arial" charset="0"/>
                <a:ea typeface="+mn-ea"/>
                <a:cs typeface="+mn-cs"/>
              </a:rPr>
              <a:t>Perimeter</a:t>
            </a:r>
          </a:p>
          <a:p>
            <a:pPr marL="0" indent="0">
              <a:buNone/>
            </a:pPr>
            <a:endParaRPr lang="en-US" sz="16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3EEE9B47-791B-47F7-AE03-C0D580CA0B67}" type="slidenum">
              <a:rPr lang="en-US" smtClean="0"/>
              <a:pPr/>
              <a:t>56</a:t>
            </a:fld>
            <a:endParaRPr lang="en-US" dirty="0"/>
          </a:p>
        </p:txBody>
      </p:sp>
    </p:spTree>
    <p:extLst>
      <p:ext uri="{BB962C8B-B14F-4D97-AF65-F5344CB8AC3E}">
        <p14:creationId xmlns:p14="http://schemas.microsoft.com/office/powerpoint/2010/main" val="54722522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b="0" i="0" u="none" strike="noStrike" kern="1200" baseline="0" dirty="0">
              <a:solidFill>
                <a:schemeClr val="tx1"/>
              </a:solidFill>
              <a:latin typeface="Arial" charset="0"/>
              <a:ea typeface="+mn-ea"/>
              <a:cs typeface="+mn-cs"/>
            </a:endParaRPr>
          </a:p>
        </p:txBody>
      </p:sp>
      <p:sp>
        <p:nvSpPr>
          <p:cNvPr id="4" name="Slide Number Placeholder 3"/>
          <p:cNvSpPr>
            <a:spLocks noGrp="1"/>
          </p:cNvSpPr>
          <p:nvPr>
            <p:ph type="sldNum" sz="quarter" idx="10"/>
          </p:nvPr>
        </p:nvSpPr>
        <p:spPr/>
        <p:txBody>
          <a:bodyPr/>
          <a:lstStyle/>
          <a:p>
            <a:fld id="{3EEE9B47-791B-47F7-AE03-C0D580CA0B67}" type="slidenum">
              <a:rPr lang="en-US" smtClean="0"/>
              <a:pPr/>
              <a:t>57</a:t>
            </a:fld>
            <a:endParaRPr lang="en-US" dirty="0"/>
          </a:p>
        </p:txBody>
      </p:sp>
    </p:spTree>
    <p:extLst>
      <p:ext uri="{BB962C8B-B14F-4D97-AF65-F5344CB8AC3E}">
        <p14:creationId xmlns:p14="http://schemas.microsoft.com/office/powerpoint/2010/main" val="91359978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b="0" i="0" u="none" strike="noStrike" kern="1200" baseline="0" dirty="0">
              <a:solidFill>
                <a:schemeClr val="tx1"/>
              </a:solidFill>
              <a:latin typeface="Arial" charset="0"/>
              <a:ea typeface="+mn-ea"/>
              <a:cs typeface="+mn-cs"/>
            </a:endParaRPr>
          </a:p>
        </p:txBody>
      </p:sp>
      <p:sp>
        <p:nvSpPr>
          <p:cNvPr id="4" name="Slide Number Placeholder 3"/>
          <p:cNvSpPr>
            <a:spLocks noGrp="1"/>
          </p:cNvSpPr>
          <p:nvPr>
            <p:ph type="sldNum" sz="quarter" idx="10"/>
          </p:nvPr>
        </p:nvSpPr>
        <p:spPr/>
        <p:txBody>
          <a:bodyPr/>
          <a:lstStyle/>
          <a:p>
            <a:fld id="{3EEE9B47-791B-47F7-AE03-C0D580CA0B67}" type="slidenum">
              <a:rPr lang="en-US" smtClean="0"/>
              <a:pPr/>
              <a:t>58</a:t>
            </a:fld>
            <a:endParaRPr lang="en-US" dirty="0"/>
          </a:p>
        </p:txBody>
      </p:sp>
    </p:spTree>
    <p:extLst>
      <p:ext uri="{BB962C8B-B14F-4D97-AF65-F5344CB8AC3E}">
        <p14:creationId xmlns:p14="http://schemas.microsoft.com/office/powerpoint/2010/main" val="67615897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2.emf"/></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CCTE Title Slide">
    <p:spTree>
      <p:nvGrpSpPr>
        <p:cNvPr id="1" name=""/>
        <p:cNvGrpSpPr/>
        <p:nvPr/>
      </p:nvGrpSpPr>
      <p:grpSpPr>
        <a:xfrm>
          <a:off x="0" y="0"/>
          <a:ext cx="0" cy="0"/>
          <a:chOff x="0" y="0"/>
          <a:chExt cx="0" cy="0"/>
        </a:xfrm>
      </p:grpSpPr>
      <p:pic>
        <p:nvPicPr>
          <p:cNvPr id="3" name="Picture 2" descr="A picture containing graphical user interface  Description automatically generated">
            <a:extLst>
              <a:ext uri="{FF2B5EF4-FFF2-40B4-BE49-F238E27FC236}">
                <a16:creationId xmlns:a16="http://schemas.microsoft.com/office/drawing/2014/main" id="{FA785912-54FD-4D05-9F94-F2C674DC11A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5"/>
            <a:ext cx="12188825" cy="6857929"/>
          </a:xfrm>
          <a:prstGeom prst="rect">
            <a:avLst/>
          </a:prstGeom>
        </p:spPr>
      </p:pic>
      <p:sp>
        <p:nvSpPr>
          <p:cNvPr id="93" name="Date" hidden="1"/>
          <p:cNvSpPr>
            <a:spLocks noGrp="1"/>
          </p:cNvSpPr>
          <p:nvPr>
            <p:ph type="dt" sz="half" idx="2"/>
          </p:nvPr>
        </p:nvSpPr>
        <p:spPr>
          <a:xfrm>
            <a:off x="609600" y="6356350"/>
            <a:ext cx="2843213"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15" name="Sub-title"/>
          <p:cNvSpPr>
            <a:spLocks noGrp="1"/>
          </p:cNvSpPr>
          <p:nvPr>
            <p:ph type="body" sz="quarter" idx="13" hasCustomPrompt="1"/>
          </p:nvPr>
        </p:nvSpPr>
        <p:spPr>
          <a:xfrm>
            <a:off x="478073" y="3229665"/>
            <a:ext cx="5804989" cy="968848"/>
          </a:xfrm>
          <a:prstGeom prst="rect">
            <a:avLst/>
          </a:prstGeom>
        </p:spPr>
        <p:txBody>
          <a:bodyPr lIns="91440" tIns="45720" rIns="91440" bIns="45720">
            <a:noAutofit/>
          </a:bodyPr>
          <a:lstStyle>
            <a:lvl1pPr marL="0" indent="0">
              <a:buFont typeface="Arial" panose="020B0604020202020204" pitchFamily="34" charset="0"/>
              <a:buNone/>
              <a:defRPr sz="3200" b="0" baseline="0">
                <a:solidFill>
                  <a:schemeClr val="bg1"/>
                </a:solidFill>
                <a:latin typeface="+mj-lt"/>
              </a:defRPr>
            </a:lvl1pPr>
            <a:lvl2pPr marL="541687" indent="0">
              <a:buNone/>
              <a:defRPr/>
            </a:lvl2pPr>
            <a:lvl3pPr marL="759622" indent="0">
              <a:buNone/>
              <a:defRPr/>
            </a:lvl3pPr>
            <a:lvl4pPr marL="918321" indent="0">
              <a:buNone/>
              <a:defRPr/>
            </a:lvl4pPr>
            <a:lvl5pPr marL="1068552" indent="0">
              <a:buNone/>
              <a:defRPr/>
            </a:lvl5pPr>
          </a:lstStyle>
          <a:p>
            <a:pPr lvl="0"/>
            <a:r>
              <a:rPr lang="en-GB" dirty="0"/>
              <a:t>Presentation Subtitle</a:t>
            </a:r>
          </a:p>
        </p:txBody>
      </p:sp>
      <p:sp>
        <p:nvSpPr>
          <p:cNvPr id="17" name="Title"/>
          <p:cNvSpPr>
            <a:spLocks noGrp="1"/>
          </p:cNvSpPr>
          <p:nvPr>
            <p:ph type="body" sz="quarter" idx="14" hasCustomPrompt="1"/>
          </p:nvPr>
        </p:nvSpPr>
        <p:spPr>
          <a:xfrm>
            <a:off x="478073" y="2158451"/>
            <a:ext cx="5804989" cy="1071215"/>
          </a:xfrm>
          <a:prstGeom prst="rect">
            <a:avLst/>
          </a:prstGeom>
          <a:effectLst/>
        </p:spPr>
        <p:txBody>
          <a:bodyPr>
            <a:noAutofit/>
          </a:bodyPr>
          <a:lstStyle>
            <a:lvl1pPr marL="0" indent="0">
              <a:lnSpc>
                <a:spcPts val="4000"/>
              </a:lnSpc>
              <a:spcBef>
                <a:spcPts val="0"/>
              </a:spcBef>
              <a:buFontTx/>
              <a:buNone/>
              <a:defRPr sz="4000" b="1" cap="all" baseline="0">
                <a:solidFill>
                  <a:schemeClr val="bg1"/>
                </a:solidFill>
                <a:latin typeface="+mj-lt"/>
              </a:defRPr>
            </a:lvl1pPr>
          </a:lstStyle>
          <a:p>
            <a:pPr>
              <a:buClrTx/>
              <a:buSzTx/>
            </a:pPr>
            <a:r>
              <a:rPr lang="en-US" kern="0" dirty="0"/>
              <a:t>PRESENTATION TITLE</a:t>
            </a:r>
          </a:p>
        </p:txBody>
      </p:sp>
      <p:sp>
        <p:nvSpPr>
          <p:cNvPr id="91" name="Footer_security classification" hidden="1"/>
          <p:cNvSpPr>
            <a:spLocks noGrp="1"/>
          </p:cNvSpPr>
          <p:nvPr>
            <p:ph type="ftr" sz="quarter" idx="3"/>
          </p:nvPr>
        </p:nvSpPr>
        <p:spPr>
          <a:xfrm>
            <a:off x="2957904" y="6525768"/>
            <a:ext cx="3799400" cy="301752"/>
          </a:xfrm>
          <a:prstGeom prst="rect">
            <a:avLst/>
          </a:prstGeom>
        </p:spPr>
        <p:txBody>
          <a:bodyPr vert="horz" lIns="121899" tIns="60949" rIns="121899" bIns="60949" rtlCol="0" anchor="ctr"/>
          <a:lstStyle>
            <a:lvl1pPr algn="ctr">
              <a:defRPr sz="900">
                <a:solidFill>
                  <a:schemeClr val="bg1">
                    <a:lumMod val="75000"/>
                  </a:schemeClr>
                </a:solidFill>
                <a:latin typeface="+mn-lt"/>
              </a:defRPr>
            </a:lvl1pPr>
          </a:lstStyle>
          <a:p>
            <a:endParaRPr lang="en-US" dirty="0"/>
          </a:p>
        </p:txBody>
      </p:sp>
    </p:spTree>
    <p:extLst>
      <p:ext uri="{BB962C8B-B14F-4D97-AF65-F5344CB8AC3E}">
        <p14:creationId xmlns:p14="http://schemas.microsoft.com/office/powerpoint/2010/main" val="925477340"/>
      </p:ext>
    </p:extLst>
  </p:cSld>
  <p:clrMapOvr>
    <a:masterClrMapping/>
  </p:clrMapOvr>
  <p:transition>
    <p:fade/>
  </p:transition>
  <p:extLst>
    <p:ext uri="{DCECCB84-F9BA-43D5-87BE-67443E8EF086}">
      <p15:sldGuideLst xmlns:p15="http://schemas.microsoft.com/office/powerpoint/2012/main">
        <p15:guide id="1" orient="horz" pos="2160">
          <p15:clr>
            <a:srgbClr val="FBAE40"/>
          </p15:clr>
        </p15:guide>
        <p15:guide id="2" pos="288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Chapter Title">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893"/>
            <a:ext cx="12188824" cy="6856214"/>
          </a:xfrm>
          <a:prstGeom prst="rect">
            <a:avLst/>
          </a:prstGeom>
        </p:spPr>
      </p:pic>
      <p:sp>
        <p:nvSpPr>
          <p:cNvPr id="4" name="Footer Placeholder 3" hidden="1"/>
          <p:cNvSpPr>
            <a:spLocks noGrp="1"/>
          </p:cNvSpPr>
          <p:nvPr>
            <p:ph type="ftr" sz="quarter" idx="11"/>
          </p:nvPr>
        </p:nvSpPr>
        <p:spPr/>
        <p:txBody>
          <a:bodyPr/>
          <a:lstStyle/>
          <a:p>
            <a:endParaRPr lang="en-US" dirty="0"/>
          </a:p>
        </p:txBody>
      </p:sp>
      <p:sp>
        <p:nvSpPr>
          <p:cNvPr id="6" name="Section title"/>
          <p:cNvSpPr>
            <a:spLocks noGrp="1"/>
          </p:cNvSpPr>
          <p:nvPr>
            <p:ph type="body" sz="quarter" idx="13" hasCustomPrompt="1"/>
          </p:nvPr>
        </p:nvSpPr>
        <p:spPr bwMode="white">
          <a:xfrm>
            <a:off x="629684" y="2171235"/>
            <a:ext cx="8619892" cy="3027783"/>
          </a:xfrm>
          <a:prstGeom prst="rect">
            <a:avLst/>
          </a:prstGeom>
        </p:spPr>
        <p:txBody>
          <a:bodyPr wrap="square" anchor="t" anchorCtr="0">
            <a:noAutofit/>
          </a:bodyPr>
          <a:lstStyle>
            <a:lvl1pPr marL="0" indent="0" algn="l" rtl="0" eaLnBrk="1" fontAlgn="base" hangingPunct="1">
              <a:lnSpc>
                <a:spcPct val="85000"/>
              </a:lnSpc>
              <a:spcBef>
                <a:spcPts val="0"/>
              </a:spcBef>
              <a:spcAft>
                <a:spcPts val="0"/>
              </a:spcAft>
              <a:buSzPts val="1400"/>
              <a:buNone/>
              <a:defRPr lang="en-US" sz="4000" b="1" i="0" u="none" strike="noStrike" cap="all" baseline="0" dirty="0" smtClean="0">
                <a:solidFill>
                  <a:schemeClr val="bg1"/>
                </a:soli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lvl="0"/>
            <a:r>
              <a:rPr lang="en-US" dirty="0"/>
              <a:t>Chapter name</a:t>
            </a:r>
          </a:p>
        </p:txBody>
      </p:sp>
      <p:sp>
        <p:nvSpPr>
          <p:cNvPr id="7" name="Section number"/>
          <p:cNvSpPr>
            <a:spLocks noGrp="1"/>
          </p:cNvSpPr>
          <p:nvPr>
            <p:ph type="body" sz="quarter" idx="16" hasCustomPrompt="1"/>
          </p:nvPr>
        </p:nvSpPr>
        <p:spPr bwMode="white">
          <a:xfrm>
            <a:off x="614319" y="963868"/>
            <a:ext cx="4649659" cy="891075"/>
          </a:xfrm>
          <a:prstGeom prst="rect">
            <a:avLst/>
          </a:prstGeom>
        </p:spPr>
        <p:txBody>
          <a:bodyPr anchor="t" anchorCtr="0">
            <a:noAutofit/>
          </a:bodyPr>
          <a:lstStyle>
            <a:lvl1pPr marL="0" indent="0" algn="l">
              <a:lnSpc>
                <a:spcPct val="100000"/>
              </a:lnSpc>
              <a:spcBef>
                <a:spcPts val="0"/>
              </a:spcBef>
              <a:buNone/>
              <a:defRPr lang="en-US" sz="3000" b="0" i="0" u="none" strike="noStrike" cap="all" dirty="0" smtClean="0">
                <a:solidFill>
                  <a:schemeClr val="bg1"/>
                </a:soli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Chapter Title</a:t>
            </a:r>
          </a:p>
        </p:txBody>
      </p:sp>
      <p:sp>
        <p:nvSpPr>
          <p:cNvPr id="2" name="Date Placeholder 1" hidden="1"/>
          <p:cNvSpPr>
            <a:spLocks noGrp="1"/>
          </p:cNvSpPr>
          <p:nvPr>
            <p:ph type="dt" sz="half" idx="17"/>
          </p:nvPr>
        </p:nvSpPr>
        <p:spPr>
          <a:xfrm>
            <a:off x="-3156888" y="6356350"/>
            <a:ext cx="2843213" cy="365125"/>
          </a:xfrm>
        </p:spPr>
        <p:txBody>
          <a:bodyPr/>
          <a:lstStyle/>
          <a:p>
            <a:endParaRPr lang="en-US" dirty="0"/>
          </a:p>
        </p:txBody>
      </p:sp>
      <p:grpSp>
        <p:nvGrpSpPr>
          <p:cNvPr id="5" name="Group 4"/>
          <p:cNvGrpSpPr>
            <a:grpSpLocks noChangeAspect="1"/>
          </p:cNvGrpSpPr>
          <p:nvPr/>
        </p:nvGrpSpPr>
        <p:grpSpPr bwMode="auto">
          <a:xfrm>
            <a:off x="841375" y="5641975"/>
            <a:ext cx="10506075" cy="555625"/>
            <a:chOff x="463" y="3554"/>
            <a:chExt cx="6618" cy="350"/>
          </a:xfrm>
        </p:grpSpPr>
        <p:sp>
          <p:nvSpPr>
            <p:cNvPr id="10" name="AutoShape 3"/>
            <p:cNvSpPr>
              <a:spLocks noChangeAspect="1" noChangeArrowheads="1" noTextEdit="1"/>
            </p:cNvSpPr>
            <p:nvPr userDrawn="1"/>
          </p:nvSpPr>
          <p:spPr bwMode="auto">
            <a:xfrm>
              <a:off x="463" y="3554"/>
              <a:ext cx="6618" cy="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 name="Freeform 5"/>
            <p:cNvSpPr>
              <a:spLocks/>
            </p:cNvSpPr>
            <p:nvPr userDrawn="1"/>
          </p:nvSpPr>
          <p:spPr bwMode="auto">
            <a:xfrm>
              <a:off x="465" y="3560"/>
              <a:ext cx="182" cy="340"/>
            </a:xfrm>
            <a:custGeom>
              <a:avLst/>
              <a:gdLst>
                <a:gd name="T0" fmla="*/ 118 w 182"/>
                <a:gd name="T1" fmla="*/ 207 h 340"/>
                <a:gd name="T2" fmla="*/ 118 w 182"/>
                <a:gd name="T3" fmla="*/ 340 h 340"/>
                <a:gd name="T4" fmla="*/ 64 w 182"/>
                <a:gd name="T5" fmla="*/ 340 h 340"/>
                <a:gd name="T6" fmla="*/ 64 w 182"/>
                <a:gd name="T7" fmla="*/ 207 h 340"/>
                <a:gd name="T8" fmla="*/ 0 w 182"/>
                <a:gd name="T9" fmla="*/ 0 h 340"/>
                <a:gd name="T10" fmla="*/ 57 w 182"/>
                <a:gd name="T11" fmla="*/ 0 h 340"/>
                <a:gd name="T12" fmla="*/ 90 w 182"/>
                <a:gd name="T13" fmla="*/ 134 h 340"/>
                <a:gd name="T14" fmla="*/ 123 w 182"/>
                <a:gd name="T15" fmla="*/ 0 h 340"/>
                <a:gd name="T16" fmla="*/ 182 w 182"/>
                <a:gd name="T17" fmla="*/ 0 h 340"/>
                <a:gd name="T18" fmla="*/ 118 w 182"/>
                <a:gd name="T19" fmla="*/ 207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340">
                  <a:moveTo>
                    <a:pt x="118" y="207"/>
                  </a:moveTo>
                  <a:lnTo>
                    <a:pt x="118" y="340"/>
                  </a:lnTo>
                  <a:lnTo>
                    <a:pt x="64" y="340"/>
                  </a:lnTo>
                  <a:lnTo>
                    <a:pt x="64" y="207"/>
                  </a:lnTo>
                  <a:lnTo>
                    <a:pt x="0" y="0"/>
                  </a:lnTo>
                  <a:lnTo>
                    <a:pt x="57" y="0"/>
                  </a:lnTo>
                  <a:lnTo>
                    <a:pt x="90" y="134"/>
                  </a:lnTo>
                  <a:lnTo>
                    <a:pt x="123" y="0"/>
                  </a:lnTo>
                  <a:lnTo>
                    <a:pt x="182" y="0"/>
                  </a:lnTo>
                  <a:lnTo>
                    <a:pt x="118" y="207"/>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6"/>
            <p:cNvSpPr>
              <a:spLocks noEditPoints="1"/>
            </p:cNvSpPr>
            <p:nvPr userDrawn="1"/>
          </p:nvSpPr>
          <p:spPr bwMode="auto">
            <a:xfrm>
              <a:off x="712" y="3556"/>
              <a:ext cx="179" cy="348"/>
            </a:xfrm>
            <a:custGeom>
              <a:avLst/>
              <a:gdLst>
                <a:gd name="T0" fmla="*/ 48 w 97"/>
                <a:gd name="T1" fmla="*/ 186 h 186"/>
                <a:gd name="T2" fmla="*/ 27 w 97"/>
                <a:gd name="T3" fmla="*/ 182 h 186"/>
                <a:gd name="T4" fmla="*/ 13 w 97"/>
                <a:gd name="T5" fmla="*/ 171 h 186"/>
                <a:gd name="T6" fmla="*/ 6 w 97"/>
                <a:gd name="T7" fmla="*/ 159 h 186"/>
                <a:gd name="T8" fmla="*/ 2 w 97"/>
                <a:gd name="T9" fmla="*/ 143 h 186"/>
                <a:gd name="T10" fmla="*/ 0 w 97"/>
                <a:gd name="T11" fmla="*/ 121 h 186"/>
                <a:gd name="T12" fmla="*/ 0 w 97"/>
                <a:gd name="T13" fmla="*/ 93 h 186"/>
                <a:gd name="T14" fmla="*/ 0 w 97"/>
                <a:gd name="T15" fmla="*/ 65 h 186"/>
                <a:gd name="T16" fmla="*/ 2 w 97"/>
                <a:gd name="T17" fmla="*/ 44 h 186"/>
                <a:gd name="T18" fmla="*/ 6 w 97"/>
                <a:gd name="T19" fmla="*/ 28 h 186"/>
                <a:gd name="T20" fmla="*/ 13 w 97"/>
                <a:gd name="T21" fmla="*/ 16 h 186"/>
                <a:gd name="T22" fmla="*/ 27 w 97"/>
                <a:gd name="T23" fmla="*/ 5 h 186"/>
                <a:gd name="T24" fmla="*/ 48 w 97"/>
                <a:gd name="T25" fmla="*/ 0 h 186"/>
                <a:gd name="T26" fmla="*/ 69 w 97"/>
                <a:gd name="T27" fmla="*/ 5 h 186"/>
                <a:gd name="T28" fmla="*/ 83 w 97"/>
                <a:gd name="T29" fmla="*/ 16 h 186"/>
                <a:gd name="T30" fmla="*/ 91 w 97"/>
                <a:gd name="T31" fmla="*/ 28 h 186"/>
                <a:gd name="T32" fmla="*/ 95 w 97"/>
                <a:gd name="T33" fmla="*/ 44 h 186"/>
                <a:gd name="T34" fmla="*/ 96 w 97"/>
                <a:gd name="T35" fmla="*/ 65 h 186"/>
                <a:gd name="T36" fmla="*/ 97 w 97"/>
                <a:gd name="T37" fmla="*/ 93 h 186"/>
                <a:gd name="T38" fmla="*/ 96 w 97"/>
                <a:gd name="T39" fmla="*/ 121 h 186"/>
                <a:gd name="T40" fmla="*/ 95 w 97"/>
                <a:gd name="T41" fmla="*/ 143 h 186"/>
                <a:gd name="T42" fmla="*/ 91 w 97"/>
                <a:gd name="T43" fmla="*/ 159 h 186"/>
                <a:gd name="T44" fmla="*/ 83 w 97"/>
                <a:gd name="T45" fmla="*/ 171 h 186"/>
                <a:gd name="T46" fmla="*/ 69 w 97"/>
                <a:gd name="T47" fmla="*/ 182 h 186"/>
                <a:gd name="T48" fmla="*/ 48 w 97"/>
                <a:gd name="T49" fmla="*/ 186 h 186"/>
                <a:gd name="T50" fmla="*/ 48 w 97"/>
                <a:gd name="T51" fmla="*/ 160 h 186"/>
                <a:gd name="T52" fmla="*/ 57 w 97"/>
                <a:gd name="T53" fmla="*/ 159 h 186"/>
                <a:gd name="T54" fmla="*/ 62 w 97"/>
                <a:gd name="T55" fmla="*/ 154 h 186"/>
                <a:gd name="T56" fmla="*/ 67 w 97"/>
                <a:gd name="T57" fmla="*/ 133 h 186"/>
                <a:gd name="T58" fmla="*/ 68 w 97"/>
                <a:gd name="T59" fmla="*/ 93 h 186"/>
                <a:gd name="T60" fmla="*/ 67 w 97"/>
                <a:gd name="T61" fmla="*/ 54 h 186"/>
                <a:gd name="T62" fmla="*/ 62 w 97"/>
                <a:gd name="T63" fmla="*/ 33 h 186"/>
                <a:gd name="T64" fmla="*/ 57 w 97"/>
                <a:gd name="T65" fmla="*/ 28 h 186"/>
                <a:gd name="T66" fmla="*/ 48 w 97"/>
                <a:gd name="T67" fmla="*/ 26 h 186"/>
                <a:gd name="T68" fmla="*/ 40 w 97"/>
                <a:gd name="T69" fmla="*/ 28 h 186"/>
                <a:gd name="T70" fmla="*/ 35 w 97"/>
                <a:gd name="T71" fmla="*/ 33 h 186"/>
                <a:gd name="T72" fmla="*/ 29 w 97"/>
                <a:gd name="T73" fmla="*/ 54 h 186"/>
                <a:gd name="T74" fmla="*/ 28 w 97"/>
                <a:gd name="T75" fmla="*/ 93 h 186"/>
                <a:gd name="T76" fmla="*/ 29 w 97"/>
                <a:gd name="T77" fmla="*/ 133 h 186"/>
                <a:gd name="T78" fmla="*/ 35 w 97"/>
                <a:gd name="T79" fmla="*/ 154 h 186"/>
                <a:gd name="T80" fmla="*/ 40 w 97"/>
                <a:gd name="T81" fmla="*/ 159 h 186"/>
                <a:gd name="T82" fmla="*/ 48 w 97"/>
                <a:gd name="T83" fmla="*/ 16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7" h="186">
                  <a:moveTo>
                    <a:pt x="48" y="186"/>
                  </a:moveTo>
                  <a:cubicBezTo>
                    <a:pt x="40" y="186"/>
                    <a:pt x="33" y="185"/>
                    <a:pt x="27" y="182"/>
                  </a:cubicBezTo>
                  <a:cubicBezTo>
                    <a:pt x="21" y="179"/>
                    <a:pt x="17" y="175"/>
                    <a:pt x="13" y="171"/>
                  </a:cubicBezTo>
                  <a:cubicBezTo>
                    <a:pt x="10" y="167"/>
                    <a:pt x="8" y="163"/>
                    <a:pt x="6" y="159"/>
                  </a:cubicBezTo>
                  <a:cubicBezTo>
                    <a:pt x="4" y="154"/>
                    <a:pt x="3" y="149"/>
                    <a:pt x="2" y="143"/>
                  </a:cubicBezTo>
                  <a:cubicBezTo>
                    <a:pt x="1" y="137"/>
                    <a:pt x="0" y="130"/>
                    <a:pt x="0" y="121"/>
                  </a:cubicBezTo>
                  <a:cubicBezTo>
                    <a:pt x="0" y="113"/>
                    <a:pt x="0" y="104"/>
                    <a:pt x="0" y="93"/>
                  </a:cubicBezTo>
                  <a:cubicBezTo>
                    <a:pt x="0" y="82"/>
                    <a:pt x="0" y="73"/>
                    <a:pt x="0" y="65"/>
                  </a:cubicBezTo>
                  <a:cubicBezTo>
                    <a:pt x="0" y="57"/>
                    <a:pt x="1" y="50"/>
                    <a:pt x="2" y="44"/>
                  </a:cubicBezTo>
                  <a:cubicBezTo>
                    <a:pt x="3" y="38"/>
                    <a:pt x="4" y="32"/>
                    <a:pt x="6" y="28"/>
                  </a:cubicBezTo>
                  <a:cubicBezTo>
                    <a:pt x="8" y="23"/>
                    <a:pt x="10" y="19"/>
                    <a:pt x="13" y="16"/>
                  </a:cubicBezTo>
                  <a:cubicBezTo>
                    <a:pt x="17" y="11"/>
                    <a:pt x="21" y="8"/>
                    <a:pt x="27" y="5"/>
                  </a:cubicBezTo>
                  <a:cubicBezTo>
                    <a:pt x="33" y="2"/>
                    <a:pt x="40" y="0"/>
                    <a:pt x="48" y="0"/>
                  </a:cubicBezTo>
                  <a:cubicBezTo>
                    <a:pt x="57" y="0"/>
                    <a:pt x="64" y="2"/>
                    <a:pt x="69" y="5"/>
                  </a:cubicBezTo>
                  <a:cubicBezTo>
                    <a:pt x="75" y="8"/>
                    <a:pt x="80" y="11"/>
                    <a:pt x="83" y="16"/>
                  </a:cubicBezTo>
                  <a:cubicBezTo>
                    <a:pt x="87" y="19"/>
                    <a:pt x="89" y="23"/>
                    <a:pt x="91" y="28"/>
                  </a:cubicBezTo>
                  <a:cubicBezTo>
                    <a:pt x="93" y="32"/>
                    <a:pt x="94" y="38"/>
                    <a:pt x="95" y="44"/>
                  </a:cubicBezTo>
                  <a:cubicBezTo>
                    <a:pt x="96" y="50"/>
                    <a:pt x="96" y="57"/>
                    <a:pt x="96" y="65"/>
                  </a:cubicBezTo>
                  <a:cubicBezTo>
                    <a:pt x="97" y="73"/>
                    <a:pt x="97" y="82"/>
                    <a:pt x="97" y="93"/>
                  </a:cubicBezTo>
                  <a:cubicBezTo>
                    <a:pt x="97" y="104"/>
                    <a:pt x="97" y="113"/>
                    <a:pt x="96" y="121"/>
                  </a:cubicBezTo>
                  <a:cubicBezTo>
                    <a:pt x="96" y="130"/>
                    <a:pt x="96" y="137"/>
                    <a:pt x="95" y="143"/>
                  </a:cubicBezTo>
                  <a:cubicBezTo>
                    <a:pt x="94" y="149"/>
                    <a:pt x="93" y="154"/>
                    <a:pt x="91" y="159"/>
                  </a:cubicBezTo>
                  <a:cubicBezTo>
                    <a:pt x="89" y="163"/>
                    <a:pt x="87" y="167"/>
                    <a:pt x="83" y="171"/>
                  </a:cubicBezTo>
                  <a:cubicBezTo>
                    <a:pt x="80" y="175"/>
                    <a:pt x="75" y="179"/>
                    <a:pt x="69" y="182"/>
                  </a:cubicBezTo>
                  <a:cubicBezTo>
                    <a:pt x="64" y="185"/>
                    <a:pt x="57" y="186"/>
                    <a:pt x="48" y="186"/>
                  </a:cubicBezTo>
                  <a:close/>
                  <a:moveTo>
                    <a:pt x="48" y="160"/>
                  </a:moveTo>
                  <a:cubicBezTo>
                    <a:pt x="52" y="160"/>
                    <a:pt x="54" y="160"/>
                    <a:pt x="57" y="159"/>
                  </a:cubicBezTo>
                  <a:cubicBezTo>
                    <a:pt x="59" y="157"/>
                    <a:pt x="61" y="156"/>
                    <a:pt x="62" y="154"/>
                  </a:cubicBezTo>
                  <a:cubicBezTo>
                    <a:pt x="65" y="149"/>
                    <a:pt x="66" y="142"/>
                    <a:pt x="67" y="133"/>
                  </a:cubicBezTo>
                  <a:cubicBezTo>
                    <a:pt x="68" y="123"/>
                    <a:pt x="68" y="110"/>
                    <a:pt x="68" y="93"/>
                  </a:cubicBezTo>
                  <a:cubicBezTo>
                    <a:pt x="68" y="77"/>
                    <a:pt x="68" y="63"/>
                    <a:pt x="67" y="54"/>
                  </a:cubicBezTo>
                  <a:cubicBezTo>
                    <a:pt x="66" y="44"/>
                    <a:pt x="65" y="37"/>
                    <a:pt x="62" y="33"/>
                  </a:cubicBezTo>
                  <a:cubicBezTo>
                    <a:pt x="61" y="31"/>
                    <a:pt x="59" y="29"/>
                    <a:pt x="57" y="28"/>
                  </a:cubicBezTo>
                  <a:cubicBezTo>
                    <a:pt x="54" y="27"/>
                    <a:pt x="52" y="26"/>
                    <a:pt x="48" y="26"/>
                  </a:cubicBezTo>
                  <a:cubicBezTo>
                    <a:pt x="45" y="26"/>
                    <a:pt x="42" y="27"/>
                    <a:pt x="40" y="28"/>
                  </a:cubicBezTo>
                  <a:cubicBezTo>
                    <a:pt x="38" y="29"/>
                    <a:pt x="36" y="31"/>
                    <a:pt x="35" y="33"/>
                  </a:cubicBezTo>
                  <a:cubicBezTo>
                    <a:pt x="32" y="37"/>
                    <a:pt x="30" y="44"/>
                    <a:pt x="29" y="54"/>
                  </a:cubicBezTo>
                  <a:cubicBezTo>
                    <a:pt x="29" y="63"/>
                    <a:pt x="28" y="77"/>
                    <a:pt x="28" y="93"/>
                  </a:cubicBezTo>
                  <a:cubicBezTo>
                    <a:pt x="28" y="110"/>
                    <a:pt x="29" y="123"/>
                    <a:pt x="29" y="133"/>
                  </a:cubicBezTo>
                  <a:cubicBezTo>
                    <a:pt x="30" y="142"/>
                    <a:pt x="32" y="149"/>
                    <a:pt x="35" y="154"/>
                  </a:cubicBezTo>
                  <a:cubicBezTo>
                    <a:pt x="36" y="156"/>
                    <a:pt x="38" y="157"/>
                    <a:pt x="40" y="159"/>
                  </a:cubicBezTo>
                  <a:cubicBezTo>
                    <a:pt x="42" y="160"/>
                    <a:pt x="45" y="160"/>
                    <a:pt x="48" y="160"/>
                  </a:cubicBez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7"/>
            <p:cNvSpPr>
              <a:spLocks/>
            </p:cNvSpPr>
            <p:nvPr userDrawn="1"/>
          </p:nvSpPr>
          <p:spPr bwMode="auto">
            <a:xfrm>
              <a:off x="981" y="3560"/>
              <a:ext cx="171" cy="344"/>
            </a:xfrm>
            <a:custGeom>
              <a:avLst/>
              <a:gdLst>
                <a:gd name="T0" fmla="*/ 93 w 93"/>
                <a:gd name="T1" fmla="*/ 137 h 184"/>
                <a:gd name="T2" fmla="*/ 80 w 93"/>
                <a:gd name="T3" fmla="*/ 171 h 184"/>
                <a:gd name="T4" fmla="*/ 47 w 93"/>
                <a:gd name="T5" fmla="*/ 184 h 184"/>
                <a:gd name="T6" fmla="*/ 13 w 93"/>
                <a:gd name="T7" fmla="*/ 171 h 184"/>
                <a:gd name="T8" fmla="*/ 0 w 93"/>
                <a:gd name="T9" fmla="*/ 137 h 184"/>
                <a:gd name="T10" fmla="*/ 0 w 93"/>
                <a:gd name="T11" fmla="*/ 0 h 184"/>
                <a:gd name="T12" fmla="*/ 29 w 93"/>
                <a:gd name="T13" fmla="*/ 0 h 184"/>
                <a:gd name="T14" fmla="*/ 29 w 93"/>
                <a:gd name="T15" fmla="*/ 136 h 184"/>
                <a:gd name="T16" fmla="*/ 33 w 93"/>
                <a:gd name="T17" fmla="*/ 153 h 184"/>
                <a:gd name="T18" fmla="*/ 47 w 93"/>
                <a:gd name="T19" fmla="*/ 158 h 184"/>
                <a:gd name="T20" fmla="*/ 60 w 93"/>
                <a:gd name="T21" fmla="*/ 153 h 184"/>
                <a:gd name="T22" fmla="*/ 64 w 93"/>
                <a:gd name="T23" fmla="*/ 136 h 184"/>
                <a:gd name="T24" fmla="*/ 64 w 93"/>
                <a:gd name="T25" fmla="*/ 0 h 184"/>
                <a:gd name="T26" fmla="*/ 93 w 93"/>
                <a:gd name="T27" fmla="*/ 0 h 184"/>
                <a:gd name="T28" fmla="*/ 93 w 93"/>
                <a:gd name="T29" fmla="*/ 137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3" h="184">
                  <a:moveTo>
                    <a:pt x="93" y="137"/>
                  </a:moveTo>
                  <a:cubicBezTo>
                    <a:pt x="93" y="151"/>
                    <a:pt x="89" y="162"/>
                    <a:pt x="80" y="171"/>
                  </a:cubicBezTo>
                  <a:cubicBezTo>
                    <a:pt x="72" y="180"/>
                    <a:pt x="60" y="184"/>
                    <a:pt x="47" y="184"/>
                  </a:cubicBezTo>
                  <a:cubicBezTo>
                    <a:pt x="33" y="184"/>
                    <a:pt x="21" y="180"/>
                    <a:pt x="13" y="171"/>
                  </a:cubicBezTo>
                  <a:cubicBezTo>
                    <a:pt x="4" y="162"/>
                    <a:pt x="0" y="151"/>
                    <a:pt x="0" y="137"/>
                  </a:cubicBezTo>
                  <a:cubicBezTo>
                    <a:pt x="0" y="0"/>
                    <a:pt x="0" y="0"/>
                    <a:pt x="0" y="0"/>
                  </a:cubicBezTo>
                  <a:cubicBezTo>
                    <a:pt x="29" y="0"/>
                    <a:pt x="29" y="0"/>
                    <a:pt x="29" y="0"/>
                  </a:cubicBezTo>
                  <a:cubicBezTo>
                    <a:pt x="29" y="136"/>
                    <a:pt x="29" y="136"/>
                    <a:pt x="29" y="136"/>
                  </a:cubicBezTo>
                  <a:cubicBezTo>
                    <a:pt x="29" y="144"/>
                    <a:pt x="30" y="150"/>
                    <a:pt x="33" y="153"/>
                  </a:cubicBezTo>
                  <a:cubicBezTo>
                    <a:pt x="36" y="157"/>
                    <a:pt x="41" y="158"/>
                    <a:pt x="47" y="158"/>
                  </a:cubicBezTo>
                  <a:cubicBezTo>
                    <a:pt x="52" y="158"/>
                    <a:pt x="57" y="157"/>
                    <a:pt x="60" y="153"/>
                  </a:cubicBezTo>
                  <a:cubicBezTo>
                    <a:pt x="63" y="150"/>
                    <a:pt x="64" y="144"/>
                    <a:pt x="64" y="136"/>
                  </a:cubicBezTo>
                  <a:cubicBezTo>
                    <a:pt x="64" y="0"/>
                    <a:pt x="64" y="0"/>
                    <a:pt x="64" y="0"/>
                  </a:cubicBezTo>
                  <a:cubicBezTo>
                    <a:pt x="93" y="0"/>
                    <a:pt x="93" y="0"/>
                    <a:pt x="93" y="0"/>
                  </a:cubicBezTo>
                  <a:lnTo>
                    <a:pt x="93" y="137"/>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8"/>
            <p:cNvSpPr>
              <a:spLocks noEditPoints="1"/>
            </p:cNvSpPr>
            <p:nvPr userDrawn="1"/>
          </p:nvSpPr>
          <p:spPr bwMode="auto">
            <a:xfrm>
              <a:off x="1384" y="3560"/>
              <a:ext cx="176" cy="340"/>
            </a:xfrm>
            <a:custGeom>
              <a:avLst/>
              <a:gdLst>
                <a:gd name="T0" fmla="*/ 46 w 95"/>
                <a:gd name="T1" fmla="*/ 0 h 182"/>
                <a:gd name="T2" fmla="*/ 67 w 95"/>
                <a:gd name="T3" fmla="*/ 5 h 182"/>
                <a:gd name="T4" fmla="*/ 81 w 95"/>
                <a:gd name="T5" fmla="*/ 15 h 182"/>
                <a:gd name="T6" fmla="*/ 89 w 95"/>
                <a:gd name="T7" fmla="*/ 27 h 182"/>
                <a:gd name="T8" fmla="*/ 93 w 95"/>
                <a:gd name="T9" fmla="*/ 43 h 182"/>
                <a:gd name="T10" fmla="*/ 94 w 95"/>
                <a:gd name="T11" fmla="*/ 63 h 182"/>
                <a:gd name="T12" fmla="*/ 95 w 95"/>
                <a:gd name="T13" fmla="*/ 91 h 182"/>
                <a:gd name="T14" fmla="*/ 94 w 95"/>
                <a:gd name="T15" fmla="*/ 119 h 182"/>
                <a:gd name="T16" fmla="*/ 93 w 95"/>
                <a:gd name="T17" fmla="*/ 140 h 182"/>
                <a:gd name="T18" fmla="*/ 89 w 95"/>
                <a:gd name="T19" fmla="*/ 155 h 182"/>
                <a:gd name="T20" fmla="*/ 81 w 95"/>
                <a:gd name="T21" fmla="*/ 167 h 182"/>
                <a:gd name="T22" fmla="*/ 67 w 95"/>
                <a:gd name="T23" fmla="*/ 178 h 182"/>
                <a:gd name="T24" fmla="*/ 46 w 95"/>
                <a:gd name="T25" fmla="*/ 182 h 182"/>
                <a:gd name="T26" fmla="*/ 0 w 95"/>
                <a:gd name="T27" fmla="*/ 182 h 182"/>
                <a:gd name="T28" fmla="*/ 0 w 95"/>
                <a:gd name="T29" fmla="*/ 0 h 182"/>
                <a:gd name="T30" fmla="*/ 46 w 95"/>
                <a:gd name="T31" fmla="*/ 0 h 182"/>
                <a:gd name="T32" fmla="*/ 28 w 95"/>
                <a:gd name="T33" fmla="*/ 26 h 182"/>
                <a:gd name="T34" fmla="*/ 28 w 95"/>
                <a:gd name="T35" fmla="*/ 156 h 182"/>
                <a:gd name="T36" fmla="*/ 45 w 95"/>
                <a:gd name="T37" fmla="*/ 156 h 182"/>
                <a:gd name="T38" fmla="*/ 54 w 95"/>
                <a:gd name="T39" fmla="*/ 154 h 182"/>
                <a:gd name="T40" fmla="*/ 60 w 95"/>
                <a:gd name="T41" fmla="*/ 149 h 182"/>
                <a:gd name="T42" fmla="*/ 65 w 95"/>
                <a:gd name="T43" fmla="*/ 129 h 182"/>
                <a:gd name="T44" fmla="*/ 66 w 95"/>
                <a:gd name="T45" fmla="*/ 91 h 182"/>
                <a:gd name="T46" fmla="*/ 65 w 95"/>
                <a:gd name="T47" fmla="*/ 53 h 182"/>
                <a:gd name="T48" fmla="*/ 60 w 95"/>
                <a:gd name="T49" fmla="*/ 33 h 182"/>
                <a:gd name="T50" fmla="*/ 54 w 95"/>
                <a:gd name="T51" fmla="*/ 28 h 182"/>
                <a:gd name="T52" fmla="*/ 45 w 95"/>
                <a:gd name="T53" fmla="*/ 26 h 182"/>
                <a:gd name="T54" fmla="*/ 28 w 95"/>
                <a:gd name="T55" fmla="*/ 26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82">
                  <a:moveTo>
                    <a:pt x="46" y="0"/>
                  </a:moveTo>
                  <a:cubicBezTo>
                    <a:pt x="55" y="0"/>
                    <a:pt x="62" y="2"/>
                    <a:pt x="67" y="5"/>
                  </a:cubicBezTo>
                  <a:cubicBezTo>
                    <a:pt x="73" y="7"/>
                    <a:pt x="78" y="11"/>
                    <a:pt x="81" y="15"/>
                  </a:cubicBezTo>
                  <a:cubicBezTo>
                    <a:pt x="84" y="19"/>
                    <a:pt x="87" y="23"/>
                    <a:pt x="89" y="27"/>
                  </a:cubicBezTo>
                  <a:cubicBezTo>
                    <a:pt x="90" y="31"/>
                    <a:pt x="92" y="37"/>
                    <a:pt x="93" y="43"/>
                  </a:cubicBezTo>
                  <a:cubicBezTo>
                    <a:pt x="93" y="49"/>
                    <a:pt x="94" y="56"/>
                    <a:pt x="94" y="63"/>
                  </a:cubicBezTo>
                  <a:cubicBezTo>
                    <a:pt x="94" y="71"/>
                    <a:pt x="95" y="81"/>
                    <a:pt x="95" y="91"/>
                  </a:cubicBezTo>
                  <a:cubicBezTo>
                    <a:pt x="95" y="102"/>
                    <a:pt x="94" y="111"/>
                    <a:pt x="94" y="119"/>
                  </a:cubicBezTo>
                  <a:cubicBezTo>
                    <a:pt x="94" y="127"/>
                    <a:pt x="93" y="134"/>
                    <a:pt x="93" y="140"/>
                  </a:cubicBezTo>
                  <a:cubicBezTo>
                    <a:pt x="92" y="146"/>
                    <a:pt x="90" y="151"/>
                    <a:pt x="89" y="155"/>
                  </a:cubicBezTo>
                  <a:cubicBezTo>
                    <a:pt x="87" y="160"/>
                    <a:pt x="84" y="164"/>
                    <a:pt x="81" y="167"/>
                  </a:cubicBezTo>
                  <a:cubicBezTo>
                    <a:pt x="78" y="171"/>
                    <a:pt x="73" y="175"/>
                    <a:pt x="67" y="178"/>
                  </a:cubicBezTo>
                  <a:cubicBezTo>
                    <a:pt x="62" y="181"/>
                    <a:pt x="55" y="182"/>
                    <a:pt x="46" y="182"/>
                  </a:cubicBezTo>
                  <a:cubicBezTo>
                    <a:pt x="0" y="182"/>
                    <a:pt x="0" y="182"/>
                    <a:pt x="0" y="182"/>
                  </a:cubicBezTo>
                  <a:cubicBezTo>
                    <a:pt x="0" y="0"/>
                    <a:pt x="0" y="0"/>
                    <a:pt x="0" y="0"/>
                  </a:cubicBezTo>
                  <a:lnTo>
                    <a:pt x="46" y="0"/>
                  </a:lnTo>
                  <a:close/>
                  <a:moveTo>
                    <a:pt x="28" y="26"/>
                  </a:moveTo>
                  <a:cubicBezTo>
                    <a:pt x="28" y="156"/>
                    <a:pt x="28" y="156"/>
                    <a:pt x="28" y="156"/>
                  </a:cubicBezTo>
                  <a:cubicBezTo>
                    <a:pt x="45" y="156"/>
                    <a:pt x="45" y="156"/>
                    <a:pt x="45" y="156"/>
                  </a:cubicBezTo>
                  <a:cubicBezTo>
                    <a:pt x="49" y="156"/>
                    <a:pt x="52" y="156"/>
                    <a:pt x="54" y="154"/>
                  </a:cubicBezTo>
                  <a:cubicBezTo>
                    <a:pt x="57" y="153"/>
                    <a:pt x="58" y="151"/>
                    <a:pt x="60" y="149"/>
                  </a:cubicBezTo>
                  <a:cubicBezTo>
                    <a:pt x="63" y="145"/>
                    <a:pt x="64" y="138"/>
                    <a:pt x="65" y="129"/>
                  </a:cubicBezTo>
                  <a:cubicBezTo>
                    <a:pt x="66" y="120"/>
                    <a:pt x="66" y="107"/>
                    <a:pt x="66" y="91"/>
                  </a:cubicBezTo>
                  <a:cubicBezTo>
                    <a:pt x="66" y="75"/>
                    <a:pt x="66" y="62"/>
                    <a:pt x="65" y="53"/>
                  </a:cubicBezTo>
                  <a:cubicBezTo>
                    <a:pt x="64" y="44"/>
                    <a:pt x="63" y="38"/>
                    <a:pt x="60" y="33"/>
                  </a:cubicBezTo>
                  <a:cubicBezTo>
                    <a:pt x="58" y="31"/>
                    <a:pt x="57" y="29"/>
                    <a:pt x="54" y="28"/>
                  </a:cubicBezTo>
                  <a:cubicBezTo>
                    <a:pt x="52" y="27"/>
                    <a:pt x="49" y="26"/>
                    <a:pt x="45" y="26"/>
                  </a:cubicBezTo>
                  <a:lnTo>
                    <a:pt x="28" y="26"/>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9"/>
            <p:cNvSpPr>
              <a:spLocks/>
            </p:cNvSpPr>
            <p:nvPr userDrawn="1"/>
          </p:nvSpPr>
          <p:spPr bwMode="auto">
            <a:xfrm>
              <a:off x="1652" y="3560"/>
              <a:ext cx="140" cy="340"/>
            </a:xfrm>
            <a:custGeom>
              <a:avLst/>
              <a:gdLst>
                <a:gd name="T0" fmla="*/ 140 w 140"/>
                <a:gd name="T1" fmla="*/ 48 h 340"/>
                <a:gd name="T2" fmla="*/ 51 w 140"/>
                <a:gd name="T3" fmla="*/ 48 h 340"/>
                <a:gd name="T4" fmla="*/ 51 w 140"/>
                <a:gd name="T5" fmla="*/ 144 h 340"/>
                <a:gd name="T6" fmla="*/ 129 w 140"/>
                <a:gd name="T7" fmla="*/ 144 h 340"/>
                <a:gd name="T8" fmla="*/ 129 w 140"/>
                <a:gd name="T9" fmla="*/ 192 h 340"/>
                <a:gd name="T10" fmla="*/ 51 w 140"/>
                <a:gd name="T11" fmla="*/ 192 h 340"/>
                <a:gd name="T12" fmla="*/ 51 w 140"/>
                <a:gd name="T13" fmla="*/ 292 h 340"/>
                <a:gd name="T14" fmla="*/ 140 w 140"/>
                <a:gd name="T15" fmla="*/ 292 h 340"/>
                <a:gd name="T16" fmla="*/ 140 w 140"/>
                <a:gd name="T17" fmla="*/ 340 h 340"/>
                <a:gd name="T18" fmla="*/ 0 w 140"/>
                <a:gd name="T19" fmla="*/ 340 h 340"/>
                <a:gd name="T20" fmla="*/ 0 w 140"/>
                <a:gd name="T21" fmla="*/ 0 h 340"/>
                <a:gd name="T22" fmla="*/ 140 w 140"/>
                <a:gd name="T23" fmla="*/ 0 h 340"/>
                <a:gd name="T24" fmla="*/ 140 w 140"/>
                <a:gd name="T25" fmla="*/ 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0" h="340">
                  <a:moveTo>
                    <a:pt x="140" y="48"/>
                  </a:moveTo>
                  <a:lnTo>
                    <a:pt x="51" y="48"/>
                  </a:lnTo>
                  <a:lnTo>
                    <a:pt x="51" y="144"/>
                  </a:lnTo>
                  <a:lnTo>
                    <a:pt x="129" y="144"/>
                  </a:lnTo>
                  <a:lnTo>
                    <a:pt x="129" y="192"/>
                  </a:lnTo>
                  <a:lnTo>
                    <a:pt x="51" y="192"/>
                  </a:lnTo>
                  <a:lnTo>
                    <a:pt x="51" y="292"/>
                  </a:lnTo>
                  <a:lnTo>
                    <a:pt x="140" y="292"/>
                  </a:lnTo>
                  <a:lnTo>
                    <a:pt x="140" y="340"/>
                  </a:lnTo>
                  <a:lnTo>
                    <a:pt x="0" y="340"/>
                  </a:lnTo>
                  <a:lnTo>
                    <a:pt x="0" y="0"/>
                  </a:lnTo>
                  <a:lnTo>
                    <a:pt x="140" y="0"/>
                  </a:lnTo>
                  <a:lnTo>
                    <a:pt x="140" y="48"/>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10"/>
            <p:cNvSpPr>
              <a:spLocks/>
            </p:cNvSpPr>
            <p:nvPr userDrawn="1"/>
          </p:nvSpPr>
          <p:spPr bwMode="auto">
            <a:xfrm>
              <a:off x="1875" y="3558"/>
              <a:ext cx="173" cy="346"/>
            </a:xfrm>
            <a:custGeom>
              <a:avLst/>
              <a:gdLst>
                <a:gd name="T0" fmla="*/ 47 w 94"/>
                <a:gd name="T1" fmla="*/ 0 h 185"/>
                <a:gd name="T2" fmla="*/ 80 w 94"/>
                <a:gd name="T3" fmla="*/ 11 h 185"/>
                <a:gd name="T4" fmla="*/ 90 w 94"/>
                <a:gd name="T5" fmla="*/ 27 h 185"/>
                <a:gd name="T6" fmla="*/ 93 w 94"/>
                <a:gd name="T7" fmla="*/ 50 h 185"/>
                <a:gd name="T8" fmla="*/ 64 w 94"/>
                <a:gd name="T9" fmla="*/ 50 h 185"/>
                <a:gd name="T10" fmla="*/ 64 w 94"/>
                <a:gd name="T11" fmla="*/ 39 h 185"/>
                <a:gd name="T12" fmla="*/ 60 w 94"/>
                <a:gd name="T13" fmla="*/ 31 h 185"/>
                <a:gd name="T14" fmla="*/ 47 w 94"/>
                <a:gd name="T15" fmla="*/ 26 h 185"/>
                <a:gd name="T16" fmla="*/ 40 w 94"/>
                <a:gd name="T17" fmla="*/ 27 h 185"/>
                <a:gd name="T18" fmla="*/ 35 w 94"/>
                <a:gd name="T19" fmla="*/ 31 h 185"/>
                <a:gd name="T20" fmla="*/ 30 w 94"/>
                <a:gd name="T21" fmla="*/ 49 h 185"/>
                <a:gd name="T22" fmla="*/ 31 w 94"/>
                <a:gd name="T23" fmla="*/ 58 h 185"/>
                <a:gd name="T24" fmla="*/ 33 w 94"/>
                <a:gd name="T25" fmla="*/ 64 h 185"/>
                <a:gd name="T26" fmla="*/ 37 w 94"/>
                <a:gd name="T27" fmla="*/ 69 h 185"/>
                <a:gd name="T28" fmla="*/ 45 w 94"/>
                <a:gd name="T29" fmla="*/ 73 h 185"/>
                <a:gd name="T30" fmla="*/ 67 w 94"/>
                <a:gd name="T31" fmla="*/ 82 h 185"/>
                <a:gd name="T32" fmla="*/ 80 w 94"/>
                <a:gd name="T33" fmla="*/ 89 h 185"/>
                <a:gd name="T34" fmla="*/ 89 w 94"/>
                <a:gd name="T35" fmla="*/ 99 h 185"/>
                <a:gd name="T36" fmla="*/ 93 w 94"/>
                <a:gd name="T37" fmla="*/ 113 h 185"/>
                <a:gd name="T38" fmla="*/ 94 w 94"/>
                <a:gd name="T39" fmla="*/ 133 h 185"/>
                <a:gd name="T40" fmla="*/ 92 w 94"/>
                <a:gd name="T41" fmla="*/ 157 h 185"/>
                <a:gd name="T42" fmla="*/ 82 w 94"/>
                <a:gd name="T43" fmla="*/ 173 h 185"/>
                <a:gd name="T44" fmla="*/ 68 w 94"/>
                <a:gd name="T45" fmla="*/ 182 h 185"/>
                <a:gd name="T46" fmla="*/ 47 w 94"/>
                <a:gd name="T47" fmla="*/ 185 h 185"/>
                <a:gd name="T48" fmla="*/ 12 w 94"/>
                <a:gd name="T49" fmla="*/ 173 h 185"/>
                <a:gd name="T50" fmla="*/ 2 w 94"/>
                <a:gd name="T51" fmla="*/ 157 h 185"/>
                <a:gd name="T52" fmla="*/ 0 w 94"/>
                <a:gd name="T53" fmla="*/ 134 h 185"/>
                <a:gd name="T54" fmla="*/ 29 w 94"/>
                <a:gd name="T55" fmla="*/ 134 h 185"/>
                <a:gd name="T56" fmla="*/ 30 w 94"/>
                <a:gd name="T57" fmla="*/ 146 h 185"/>
                <a:gd name="T58" fmla="*/ 34 w 94"/>
                <a:gd name="T59" fmla="*/ 154 h 185"/>
                <a:gd name="T60" fmla="*/ 39 w 94"/>
                <a:gd name="T61" fmla="*/ 158 h 185"/>
                <a:gd name="T62" fmla="*/ 47 w 94"/>
                <a:gd name="T63" fmla="*/ 159 h 185"/>
                <a:gd name="T64" fmla="*/ 61 w 94"/>
                <a:gd name="T65" fmla="*/ 154 h 185"/>
                <a:gd name="T66" fmla="*/ 65 w 94"/>
                <a:gd name="T67" fmla="*/ 146 h 185"/>
                <a:gd name="T68" fmla="*/ 66 w 94"/>
                <a:gd name="T69" fmla="*/ 134 h 185"/>
                <a:gd name="T70" fmla="*/ 65 w 94"/>
                <a:gd name="T71" fmla="*/ 122 h 185"/>
                <a:gd name="T72" fmla="*/ 62 w 94"/>
                <a:gd name="T73" fmla="*/ 114 h 185"/>
                <a:gd name="T74" fmla="*/ 57 w 94"/>
                <a:gd name="T75" fmla="*/ 108 h 185"/>
                <a:gd name="T76" fmla="*/ 48 w 94"/>
                <a:gd name="T77" fmla="*/ 104 h 185"/>
                <a:gd name="T78" fmla="*/ 27 w 94"/>
                <a:gd name="T79" fmla="*/ 95 h 185"/>
                <a:gd name="T80" fmla="*/ 15 w 94"/>
                <a:gd name="T81" fmla="*/ 89 h 185"/>
                <a:gd name="T82" fmla="*/ 7 w 94"/>
                <a:gd name="T83" fmla="*/ 80 h 185"/>
                <a:gd name="T84" fmla="*/ 3 w 94"/>
                <a:gd name="T85" fmla="*/ 67 h 185"/>
                <a:gd name="T86" fmla="*/ 1 w 94"/>
                <a:gd name="T87" fmla="*/ 49 h 185"/>
                <a:gd name="T88" fmla="*/ 5 w 94"/>
                <a:gd name="T89" fmla="*/ 27 h 185"/>
                <a:gd name="T90" fmla="*/ 16 w 94"/>
                <a:gd name="T91" fmla="*/ 11 h 185"/>
                <a:gd name="T92" fmla="*/ 30 w 94"/>
                <a:gd name="T93" fmla="*/ 3 h 185"/>
                <a:gd name="T94" fmla="*/ 47 w 94"/>
                <a:gd name="T95"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4" h="185">
                  <a:moveTo>
                    <a:pt x="47" y="0"/>
                  </a:moveTo>
                  <a:cubicBezTo>
                    <a:pt x="62" y="0"/>
                    <a:pt x="72" y="3"/>
                    <a:pt x="80" y="11"/>
                  </a:cubicBezTo>
                  <a:cubicBezTo>
                    <a:pt x="85" y="15"/>
                    <a:pt x="88" y="21"/>
                    <a:pt x="90" y="27"/>
                  </a:cubicBezTo>
                  <a:cubicBezTo>
                    <a:pt x="92" y="34"/>
                    <a:pt x="93" y="42"/>
                    <a:pt x="93" y="50"/>
                  </a:cubicBezTo>
                  <a:cubicBezTo>
                    <a:pt x="64" y="50"/>
                    <a:pt x="64" y="50"/>
                    <a:pt x="64" y="50"/>
                  </a:cubicBezTo>
                  <a:cubicBezTo>
                    <a:pt x="64" y="46"/>
                    <a:pt x="64" y="43"/>
                    <a:pt x="64" y="39"/>
                  </a:cubicBezTo>
                  <a:cubicBezTo>
                    <a:pt x="63" y="36"/>
                    <a:pt x="62" y="33"/>
                    <a:pt x="60" y="31"/>
                  </a:cubicBezTo>
                  <a:cubicBezTo>
                    <a:pt x="57" y="27"/>
                    <a:pt x="53" y="26"/>
                    <a:pt x="47" y="26"/>
                  </a:cubicBezTo>
                  <a:cubicBezTo>
                    <a:pt x="44" y="26"/>
                    <a:pt x="42" y="26"/>
                    <a:pt x="40" y="27"/>
                  </a:cubicBezTo>
                  <a:cubicBezTo>
                    <a:pt x="38" y="28"/>
                    <a:pt x="36" y="29"/>
                    <a:pt x="35" y="31"/>
                  </a:cubicBezTo>
                  <a:cubicBezTo>
                    <a:pt x="32" y="34"/>
                    <a:pt x="30" y="40"/>
                    <a:pt x="30" y="49"/>
                  </a:cubicBezTo>
                  <a:cubicBezTo>
                    <a:pt x="30" y="52"/>
                    <a:pt x="30" y="55"/>
                    <a:pt x="31" y="58"/>
                  </a:cubicBezTo>
                  <a:cubicBezTo>
                    <a:pt x="31" y="61"/>
                    <a:pt x="32" y="63"/>
                    <a:pt x="33" y="64"/>
                  </a:cubicBezTo>
                  <a:cubicBezTo>
                    <a:pt x="34" y="66"/>
                    <a:pt x="35" y="68"/>
                    <a:pt x="37" y="69"/>
                  </a:cubicBezTo>
                  <a:cubicBezTo>
                    <a:pt x="39" y="71"/>
                    <a:pt x="42" y="72"/>
                    <a:pt x="45" y="73"/>
                  </a:cubicBezTo>
                  <a:cubicBezTo>
                    <a:pt x="67" y="82"/>
                    <a:pt x="67" y="82"/>
                    <a:pt x="67" y="82"/>
                  </a:cubicBezTo>
                  <a:cubicBezTo>
                    <a:pt x="72" y="84"/>
                    <a:pt x="77" y="86"/>
                    <a:pt x="80" y="89"/>
                  </a:cubicBezTo>
                  <a:cubicBezTo>
                    <a:pt x="84" y="92"/>
                    <a:pt x="87" y="95"/>
                    <a:pt x="89" y="99"/>
                  </a:cubicBezTo>
                  <a:cubicBezTo>
                    <a:pt x="91" y="103"/>
                    <a:pt x="92" y="108"/>
                    <a:pt x="93" y="113"/>
                  </a:cubicBezTo>
                  <a:cubicBezTo>
                    <a:pt x="94" y="119"/>
                    <a:pt x="94" y="125"/>
                    <a:pt x="94" y="133"/>
                  </a:cubicBezTo>
                  <a:cubicBezTo>
                    <a:pt x="94" y="142"/>
                    <a:pt x="93" y="150"/>
                    <a:pt x="92" y="157"/>
                  </a:cubicBezTo>
                  <a:cubicBezTo>
                    <a:pt x="90" y="163"/>
                    <a:pt x="87" y="169"/>
                    <a:pt x="82" y="173"/>
                  </a:cubicBezTo>
                  <a:cubicBezTo>
                    <a:pt x="79" y="177"/>
                    <a:pt x="74" y="179"/>
                    <a:pt x="68" y="182"/>
                  </a:cubicBezTo>
                  <a:cubicBezTo>
                    <a:pt x="62" y="184"/>
                    <a:pt x="55" y="185"/>
                    <a:pt x="47" y="185"/>
                  </a:cubicBezTo>
                  <a:cubicBezTo>
                    <a:pt x="31" y="185"/>
                    <a:pt x="20" y="181"/>
                    <a:pt x="12" y="173"/>
                  </a:cubicBezTo>
                  <a:cubicBezTo>
                    <a:pt x="7" y="169"/>
                    <a:pt x="4" y="163"/>
                    <a:pt x="2" y="157"/>
                  </a:cubicBezTo>
                  <a:cubicBezTo>
                    <a:pt x="1" y="151"/>
                    <a:pt x="0" y="144"/>
                    <a:pt x="0" y="134"/>
                  </a:cubicBezTo>
                  <a:cubicBezTo>
                    <a:pt x="29" y="134"/>
                    <a:pt x="29" y="134"/>
                    <a:pt x="29" y="134"/>
                  </a:cubicBezTo>
                  <a:cubicBezTo>
                    <a:pt x="29" y="139"/>
                    <a:pt x="29" y="143"/>
                    <a:pt x="30" y="146"/>
                  </a:cubicBezTo>
                  <a:cubicBezTo>
                    <a:pt x="30" y="149"/>
                    <a:pt x="32" y="152"/>
                    <a:pt x="34" y="154"/>
                  </a:cubicBezTo>
                  <a:cubicBezTo>
                    <a:pt x="35" y="156"/>
                    <a:pt x="37" y="157"/>
                    <a:pt x="39" y="158"/>
                  </a:cubicBezTo>
                  <a:cubicBezTo>
                    <a:pt x="41" y="159"/>
                    <a:pt x="44" y="159"/>
                    <a:pt x="47" y="159"/>
                  </a:cubicBezTo>
                  <a:cubicBezTo>
                    <a:pt x="53" y="159"/>
                    <a:pt x="58" y="157"/>
                    <a:pt x="61" y="154"/>
                  </a:cubicBezTo>
                  <a:cubicBezTo>
                    <a:pt x="63" y="152"/>
                    <a:pt x="64" y="149"/>
                    <a:pt x="65" y="146"/>
                  </a:cubicBezTo>
                  <a:cubicBezTo>
                    <a:pt x="65" y="143"/>
                    <a:pt x="66" y="139"/>
                    <a:pt x="66" y="134"/>
                  </a:cubicBezTo>
                  <a:cubicBezTo>
                    <a:pt x="66" y="129"/>
                    <a:pt x="65" y="125"/>
                    <a:pt x="65" y="122"/>
                  </a:cubicBezTo>
                  <a:cubicBezTo>
                    <a:pt x="65" y="119"/>
                    <a:pt x="64" y="116"/>
                    <a:pt x="62" y="114"/>
                  </a:cubicBezTo>
                  <a:cubicBezTo>
                    <a:pt x="61" y="112"/>
                    <a:pt x="59" y="110"/>
                    <a:pt x="57" y="108"/>
                  </a:cubicBezTo>
                  <a:cubicBezTo>
                    <a:pt x="55" y="107"/>
                    <a:pt x="52" y="105"/>
                    <a:pt x="48" y="104"/>
                  </a:cubicBezTo>
                  <a:cubicBezTo>
                    <a:pt x="27" y="95"/>
                    <a:pt x="27" y="95"/>
                    <a:pt x="27" y="95"/>
                  </a:cubicBezTo>
                  <a:cubicBezTo>
                    <a:pt x="22" y="93"/>
                    <a:pt x="18" y="91"/>
                    <a:pt x="15" y="89"/>
                  </a:cubicBezTo>
                  <a:cubicBezTo>
                    <a:pt x="12" y="86"/>
                    <a:pt x="9" y="83"/>
                    <a:pt x="7" y="80"/>
                  </a:cubicBezTo>
                  <a:cubicBezTo>
                    <a:pt x="5" y="76"/>
                    <a:pt x="4" y="72"/>
                    <a:pt x="3" y="67"/>
                  </a:cubicBezTo>
                  <a:cubicBezTo>
                    <a:pt x="2" y="62"/>
                    <a:pt x="1" y="56"/>
                    <a:pt x="1" y="49"/>
                  </a:cubicBezTo>
                  <a:cubicBezTo>
                    <a:pt x="1" y="41"/>
                    <a:pt x="3" y="34"/>
                    <a:pt x="5" y="27"/>
                  </a:cubicBezTo>
                  <a:cubicBezTo>
                    <a:pt x="8" y="21"/>
                    <a:pt x="11" y="15"/>
                    <a:pt x="16" y="11"/>
                  </a:cubicBezTo>
                  <a:cubicBezTo>
                    <a:pt x="20" y="7"/>
                    <a:pt x="25" y="5"/>
                    <a:pt x="30" y="3"/>
                  </a:cubicBezTo>
                  <a:cubicBezTo>
                    <a:pt x="35" y="1"/>
                    <a:pt x="41" y="0"/>
                    <a:pt x="47" y="0"/>
                  </a:cubicBez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1"/>
            <p:cNvSpPr>
              <a:spLocks/>
            </p:cNvSpPr>
            <p:nvPr userDrawn="1"/>
          </p:nvSpPr>
          <p:spPr bwMode="auto">
            <a:xfrm>
              <a:off x="2138" y="3560"/>
              <a:ext cx="142" cy="340"/>
            </a:xfrm>
            <a:custGeom>
              <a:avLst/>
              <a:gdLst>
                <a:gd name="T0" fmla="*/ 142 w 142"/>
                <a:gd name="T1" fmla="*/ 48 h 340"/>
                <a:gd name="T2" fmla="*/ 54 w 142"/>
                <a:gd name="T3" fmla="*/ 48 h 340"/>
                <a:gd name="T4" fmla="*/ 54 w 142"/>
                <a:gd name="T5" fmla="*/ 144 h 340"/>
                <a:gd name="T6" fmla="*/ 129 w 142"/>
                <a:gd name="T7" fmla="*/ 144 h 340"/>
                <a:gd name="T8" fmla="*/ 129 w 142"/>
                <a:gd name="T9" fmla="*/ 192 h 340"/>
                <a:gd name="T10" fmla="*/ 54 w 142"/>
                <a:gd name="T11" fmla="*/ 192 h 340"/>
                <a:gd name="T12" fmla="*/ 54 w 142"/>
                <a:gd name="T13" fmla="*/ 292 h 340"/>
                <a:gd name="T14" fmla="*/ 142 w 142"/>
                <a:gd name="T15" fmla="*/ 292 h 340"/>
                <a:gd name="T16" fmla="*/ 142 w 142"/>
                <a:gd name="T17" fmla="*/ 340 h 340"/>
                <a:gd name="T18" fmla="*/ 0 w 142"/>
                <a:gd name="T19" fmla="*/ 340 h 340"/>
                <a:gd name="T20" fmla="*/ 0 w 142"/>
                <a:gd name="T21" fmla="*/ 0 h 340"/>
                <a:gd name="T22" fmla="*/ 142 w 142"/>
                <a:gd name="T23" fmla="*/ 0 h 340"/>
                <a:gd name="T24" fmla="*/ 142 w 142"/>
                <a:gd name="T25" fmla="*/ 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2" h="340">
                  <a:moveTo>
                    <a:pt x="142" y="48"/>
                  </a:moveTo>
                  <a:lnTo>
                    <a:pt x="54" y="48"/>
                  </a:lnTo>
                  <a:lnTo>
                    <a:pt x="54" y="144"/>
                  </a:lnTo>
                  <a:lnTo>
                    <a:pt x="129" y="144"/>
                  </a:lnTo>
                  <a:lnTo>
                    <a:pt x="129" y="192"/>
                  </a:lnTo>
                  <a:lnTo>
                    <a:pt x="54" y="192"/>
                  </a:lnTo>
                  <a:lnTo>
                    <a:pt x="54" y="292"/>
                  </a:lnTo>
                  <a:lnTo>
                    <a:pt x="142" y="292"/>
                  </a:lnTo>
                  <a:lnTo>
                    <a:pt x="142" y="340"/>
                  </a:lnTo>
                  <a:lnTo>
                    <a:pt x="0" y="340"/>
                  </a:lnTo>
                  <a:lnTo>
                    <a:pt x="0" y="0"/>
                  </a:lnTo>
                  <a:lnTo>
                    <a:pt x="142" y="0"/>
                  </a:lnTo>
                  <a:lnTo>
                    <a:pt x="142" y="48"/>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2"/>
            <p:cNvSpPr>
              <a:spLocks noEditPoints="1"/>
            </p:cNvSpPr>
            <p:nvPr userDrawn="1"/>
          </p:nvSpPr>
          <p:spPr bwMode="auto">
            <a:xfrm>
              <a:off x="2369" y="3560"/>
              <a:ext cx="182" cy="340"/>
            </a:xfrm>
            <a:custGeom>
              <a:avLst/>
              <a:gdLst>
                <a:gd name="T0" fmla="*/ 46 w 99"/>
                <a:gd name="T1" fmla="*/ 0 h 182"/>
                <a:gd name="T2" fmla="*/ 82 w 99"/>
                <a:gd name="T3" fmla="*/ 13 h 182"/>
                <a:gd name="T4" fmla="*/ 93 w 99"/>
                <a:gd name="T5" fmla="*/ 54 h 182"/>
                <a:gd name="T6" fmla="*/ 88 w 99"/>
                <a:gd name="T7" fmla="*/ 83 h 182"/>
                <a:gd name="T8" fmla="*/ 72 w 99"/>
                <a:gd name="T9" fmla="*/ 101 h 182"/>
                <a:gd name="T10" fmla="*/ 99 w 99"/>
                <a:gd name="T11" fmla="*/ 182 h 182"/>
                <a:gd name="T12" fmla="*/ 69 w 99"/>
                <a:gd name="T13" fmla="*/ 182 h 182"/>
                <a:gd name="T14" fmla="*/ 45 w 99"/>
                <a:gd name="T15" fmla="*/ 108 h 182"/>
                <a:gd name="T16" fmla="*/ 29 w 99"/>
                <a:gd name="T17" fmla="*/ 108 h 182"/>
                <a:gd name="T18" fmla="*/ 29 w 99"/>
                <a:gd name="T19" fmla="*/ 182 h 182"/>
                <a:gd name="T20" fmla="*/ 0 w 99"/>
                <a:gd name="T21" fmla="*/ 182 h 182"/>
                <a:gd name="T22" fmla="*/ 0 w 99"/>
                <a:gd name="T23" fmla="*/ 0 h 182"/>
                <a:gd name="T24" fmla="*/ 46 w 99"/>
                <a:gd name="T25" fmla="*/ 0 h 182"/>
                <a:gd name="T26" fmla="*/ 29 w 99"/>
                <a:gd name="T27" fmla="*/ 26 h 182"/>
                <a:gd name="T28" fmla="*/ 29 w 99"/>
                <a:gd name="T29" fmla="*/ 82 h 182"/>
                <a:gd name="T30" fmla="*/ 46 w 99"/>
                <a:gd name="T31" fmla="*/ 82 h 182"/>
                <a:gd name="T32" fmla="*/ 56 w 99"/>
                <a:gd name="T33" fmla="*/ 80 h 182"/>
                <a:gd name="T34" fmla="*/ 61 w 99"/>
                <a:gd name="T35" fmla="*/ 74 h 182"/>
                <a:gd name="T36" fmla="*/ 63 w 99"/>
                <a:gd name="T37" fmla="*/ 65 h 182"/>
                <a:gd name="T38" fmla="*/ 64 w 99"/>
                <a:gd name="T39" fmla="*/ 54 h 182"/>
                <a:gd name="T40" fmla="*/ 63 w 99"/>
                <a:gd name="T41" fmla="*/ 43 h 182"/>
                <a:gd name="T42" fmla="*/ 61 w 99"/>
                <a:gd name="T43" fmla="*/ 34 h 182"/>
                <a:gd name="T44" fmla="*/ 56 w 99"/>
                <a:gd name="T45" fmla="*/ 28 h 182"/>
                <a:gd name="T46" fmla="*/ 46 w 99"/>
                <a:gd name="T47" fmla="*/ 26 h 182"/>
                <a:gd name="T48" fmla="*/ 29 w 99"/>
                <a:gd name="T49" fmla="*/ 26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9" h="182">
                  <a:moveTo>
                    <a:pt x="46" y="0"/>
                  </a:moveTo>
                  <a:cubicBezTo>
                    <a:pt x="63" y="0"/>
                    <a:pt x="75" y="4"/>
                    <a:pt x="82" y="13"/>
                  </a:cubicBezTo>
                  <a:cubicBezTo>
                    <a:pt x="89" y="21"/>
                    <a:pt x="93" y="35"/>
                    <a:pt x="93" y="54"/>
                  </a:cubicBezTo>
                  <a:cubicBezTo>
                    <a:pt x="93" y="65"/>
                    <a:pt x="91" y="75"/>
                    <a:pt x="88" y="83"/>
                  </a:cubicBezTo>
                  <a:cubicBezTo>
                    <a:pt x="85" y="91"/>
                    <a:pt x="80" y="97"/>
                    <a:pt x="72" y="101"/>
                  </a:cubicBezTo>
                  <a:cubicBezTo>
                    <a:pt x="99" y="182"/>
                    <a:pt x="99" y="182"/>
                    <a:pt x="99" y="182"/>
                  </a:cubicBezTo>
                  <a:cubicBezTo>
                    <a:pt x="69" y="182"/>
                    <a:pt x="69" y="182"/>
                    <a:pt x="69" y="182"/>
                  </a:cubicBezTo>
                  <a:cubicBezTo>
                    <a:pt x="45" y="108"/>
                    <a:pt x="45" y="108"/>
                    <a:pt x="45" y="108"/>
                  </a:cubicBezTo>
                  <a:cubicBezTo>
                    <a:pt x="29" y="108"/>
                    <a:pt x="29" y="108"/>
                    <a:pt x="29" y="108"/>
                  </a:cubicBezTo>
                  <a:cubicBezTo>
                    <a:pt x="29" y="182"/>
                    <a:pt x="29" y="182"/>
                    <a:pt x="29" y="182"/>
                  </a:cubicBezTo>
                  <a:cubicBezTo>
                    <a:pt x="0" y="182"/>
                    <a:pt x="0" y="182"/>
                    <a:pt x="0" y="182"/>
                  </a:cubicBezTo>
                  <a:cubicBezTo>
                    <a:pt x="0" y="0"/>
                    <a:pt x="0" y="0"/>
                    <a:pt x="0" y="0"/>
                  </a:cubicBezTo>
                  <a:lnTo>
                    <a:pt x="46" y="0"/>
                  </a:lnTo>
                  <a:close/>
                  <a:moveTo>
                    <a:pt x="29" y="26"/>
                  </a:moveTo>
                  <a:cubicBezTo>
                    <a:pt x="29" y="82"/>
                    <a:pt x="29" y="82"/>
                    <a:pt x="29" y="82"/>
                  </a:cubicBezTo>
                  <a:cubicBezTo>
                    <a:pt x="46" y="82"/>
                    <a:pt x="46" y="82"/>
                    <a:pt x="46" y="82"/>
                  </a:cubicBezTo>
                  <a:cubicBezTo>
                    <a:pt x="50" y="82"/>
                    <a:pt x="53" y="81"/>
                    <a:pt x="56" y="80"/>
                  </a:cubicBezTo>
                  <a:cubicBezTo>
                    <a:pt x="58" y="78"/>
                    <a:pt x="60" y="76"/>
                    <a:pt x="61" y="74"/>
                  </a:cubicBezTo>
                  <a:cubicBezTo>
                    <a:pt x="62" y="71"/>
                    <a:pt x="63" y="68"/>
                    <a:pt x="63" y="65"/>
                  </a:cubicBezTo>
                  <a:cubicBezTo>
                    <a:pt x="64" y="61"/>
                    <a:pt x="64" y="58"/>
                    <a:pt x="64" y="54"/>
                  </a:cubicBezTo>
                  <a:cubicBezTo>
                    <a:pt x="64" y="50"/>
                    <a:pt x="64" y="47"/>
                    <a:pt x="63" y="43"/>
                  </a:cubicBezTo>
                  <a:cubicBezTo>
                    <a:pt x="63" y="40"/>
                    <a:pt x="62" y="37"/>
                    <a:pt x="61" y="34"/>
                  </a:cubicBezTo>
                  <a:cubicBezTo>
                    <a:pt x="60" y="32"/>
                    <a:pt x="58" y="30"/>
                    <a:pt x="56" y="28"/>
                  </a:cubicBezTo>
                  <a:cubicBezTo>
                    <a:pt x="53" y="27"/>
                    <a:pt x="50" y="26"/>
                    <a:pt x="46" y="26"/>
                  </a:cubicBezTo>
                  <a:lnTo>
                    <a:pt x="29" y="26"/>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 name="Freeform 13"/>
            <p:cNvSpPr>
              <a:spLocks/>
            </p:cNvSpPr>
            <p:nvPr userDrawn="1"/>
          </p:nvSpPr>
          <p:spPr bwMode="auto">
            <a:xfrm>
              <a:off x="2614" y="3560"/>
              <a:ext cx="197" cy="340"/>
            </a:xfrm>
            <a:custGeom>
              <a:avLst/>
              <a:gdLst>
                <a:gd name="T0" fmla="*/ 57 w 197"/>
                <a:gd name="T1" fmla="*/ 0 h 340"/>
                <a:gd name="T2" fmla="*/ 99 w 197"/>
                <a:gd name="T3" fmla="*/ 258 h 340"/>
                <a:gd name="T4" fmla="*/ 140 w 197"/>
                <a:gd name="T5" fmla="*/ 0 h 340"/>
                <a:gd name="T6" fmla="*/ 197 w 197"/>
                <a:gd name="T7" fmla="*/ 0 h 340"/>
                <a:gd name="T8" fmla="*/ 125 w 197"/>
                <a:gd name="T9" fmla="*/ 340 h 340"/>
                <a:gd name="T10" fmla="*/ 72 w 197"/>
                <a:gd name="T11" fmla="*/ 340 h 340"/>
                <a:gd name="T12" fmla="*/ 0 w 197"/>
                <a:gd name="T13" fmla="*/ 0 h 340"/>
                <a:gd name="T14" fmla="*/ 57 w 197"/>
                <a:gd name="T15" fmla="*/ 0 h 3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7" h="340">
                  <a:moveTo>
                    <a:pt x="57" y="0"/>
                  </a:moveTo>
                  <a:lnTo>
                    <a:pt x="99" y="258"/>
                  </a:lnTo>
                  <a:lnTo>
                    <a:pt x="140" y="0"/>
                  </a:lnTo>
                  <a:lnTo>
                    <a:pt x="197" y="0"/>
                  </a:lnTo>
                  <a:lnTo>
                    <a:pt x="125" y="340"/>
                  </a:lnTo>
                  <a:lnTo>
                    <a:pt x="72" y="340"/>
                  </a:lnTo>
                  <a:lnTo>
                    <a:pt x="0" y="0"/>
                  </a:lnTo>
                  <a:lnTo>
                    <a:pt x="57" y="0"/>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0" name="Freeform 14"/>
            <p:cNvSpPr>
              <a:spLocks/>
            </p:cNvSpPr>
            <p:nvPr userDrawn="1"/>
          </p:nvSpPr>
          <p:spPr bwMode="auto">
            <a:xfrm>
              <a:off x="2894" y="3560"/>
              <a:ext cx="140" cy="340"/>
            </a:xfrm>
            <a:custGeom>
              <a:avLst/>
              <a:gdLst>
                <a:gd name="T0" fmla="*/ 140 w 140"/>
                <a:gd name="T1" fmla="*/ 48 h 340"/>
                <a:gd name="T2" fmla="*/ 51 w 140"/>
                <a:gd name="T3" fmla="*/ 48 h 340"/>
                <a:gd name="T4" fmla="*/ 51 w 140"/>
                <a:gd name="T5" fmla="*/ 144 h 340"/>
                <a:gd name="T6" fmla="*/ 127 w 140"/>
                <a:gd name="T7" fmla="*/ 144 h 340"/>
                <a:gd name="T8" fmla="*/ 127 w 140"/>
                <a:gd name="T9" fmla="*/ 192 h 340"/>
                <a:gd name="T10" fmla="*/ 51 w 140"/>
                <a:gd name="T11" fmla="*/ 192 h 340"/>
                <a:gd name="T12" fmla="*/ 51 w 140"/>
                <a:gd name="T13" fmla="*/ 292 h 340"/>
                <a:gd name="T14" fmla="*/ 140 w 140"/>
                <a:gd name="T15" fmla="*/ 292 h 340"/>
                <a:gd name="T16" fmla="*/ 140 w 140"/>
                <a:gd name="T17" fmla="*/ 340 h 340"/>
                <a:gd name="T18" fmla="*/ 0 w 140"/>
                <a:gd name="T19" fmla="*/ 340 h 340"/>
                <a:gd name="T20" fmla="*/ 0 w 140"/>
                <a:gd name="T21" fmla="*/ 0 h 340"/>
                <a:gd name="T22" fmla="*/ 140 w 140"/>
                <a:gd name="T23" fmla="*/ 0 h 340"/>
                <a:gd name="T24" fmla="*/ 140 w 140"/>
                <a:gd name="T25" fmla="*/ 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0" h="340">
                  <a:moveTo>
                    <a:pt x="140" y="48"/>
                  </a:moveTo>
                  <a:lnTo>
                    <a:pt x="51" y="48"/>
                  </a:lnTo>
                  <a:lnTo>
                    <a:pt x="51" y="144"/>
                  </a:lnTo>
                  <a:lnTo>
                    <a:pt x="127" y="144"/>
                  </a:lnTo>
                  <a:lnTo>
                    <a:pt x="127" y="192"/>
                  </a:lnTo>
                  <a:lnTo>
                    <a:pt x="51" y="192"/>
                  </a:lnTo>
                  <a:lnTo>
                    <a:pt x="51" y="292"/>
                  </a:lnTo>
                  <a:lnTo>
                    <a:pt x="140" y="292"/>
                  </a:lnTo>
                  <a:lnTo>
                    <a:pt x="140" y="340"/>
                  </a:lnTo>
                  <a:lnTo>
                    <a:pt x="0" y="340"/>
                  </a:lnTo>
                  <a:lnTo>
                    <a:pt x="0" y="0"/>
                  </a:lnTo>
                  <a:lnTo>
                    <a:pt x="140" y="0"/>
                  </a:lnTo>
                  <a:lnTo>
                    <a:pt x="140" y="48"/>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15"/>
            <p:cNvSpPr>
              <a:spLocks/>
            </p:cNvSpPr>
            <p:nvPr userDrawn="1"/>
          </p:nvSpPr>
          <p:spPr bwMode="auto">
            <a:xfrm>
              <a:off x="3240" y="3560"/>
              <a:ext cx="164" cy="340"/>
            </a:xfrm>
            <a:custGeom>
              <a:avLst/>
              <a:gdLst>
                <a:gd name="T0" fmla="*/ 164 w 164"/>
                <a:gd name="T1" fmla="*/ 48 h 340"/>
                <a:gd name="T2" fmla="*/ 109 w 164"/>
                <a:gd name="T3" fmla="*/ 48 h 340"/>
                <a:gd name="T4" fmla="*/ 109 w 164"/>
                <a:gd name="T5" fmla="*/ 340 h 340"/>
                <a:gd name="T6" fmla="*/ 56 w 164"/>
                <a:gd name="T7" fmla="*/ 340 h 340"/>
                <a:gd name="T8" fmla="*/ 56 w 164"/>
                <a:gd name="T9" fmla="*/ 48 h 340"/>
                <a:gd name="T10" fmla="*/ 0 w 164"/>
                <a:gd name="T11" fmla="*/ 48 h 340"/>
                <a:gd name="T12" fmla="*/ 0 w 164"/>
                <a:gd name="T13" fmla="*/ 0 h 340"/>
                <a:gd name="T14" fmla="*/ 164 w 164"/>
                <a:gd name="T15" fmla="*/ 0 h 340"/>
                <a:gd name="T16" fmla="*/ 164 w 164"/>
                <a:gd name="T17" fmla="*/ 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4" h="340">
                  <a:moveTo>
                    <a:pt x="164" y="48"/>
                  </a:moveTo>
                  <a:lnTo>
                    <a:pt x="109" y="48"/>
                  </a:lnTo>
                  <a:lnTo>
                    <a:pt x="109" y="340"/>
                  </a:lnTo>
                  <a:lnTo>
                    <a:pt x="56" y="340"/>
                  </a:lnTo>
                  <a:lnTo>
                    <a:pt x="56" y="48"/>
                  </a:lnTo>
                  <a:lnTo>
                    <a:pt x="0" y="48"/>
                  </a:lnTo>
                  <a:lnTo>
                    <a:pt x="0" y="0"/>
                  </a:lnTo>
                  <a:lnTo>
                    <a:pt x="164" y="0"/>
                  </a:lnTo>
                  <a:lnTo>
                    <a:pt x="164" y="48"/>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16"/>
            <p:cNvSpPr>
              <a:spLocks/>
            </p:cNvSpPr>
            <p:nvPr userDrawn="1"/>
          </p:nvSpPr>
          <p:spPr bwMode="auto">
            <a:xfrm>
              <a:off x="3491" y="3560"/>
              <a:ext cx="169" cy="340"/>
            </a:xfrm>
            <a:custGeom>
              <a:avLst/>
              <a:gdLst>
                <a:gd name="T0" fmla="*/ 169 w 169"/>
                <a:gd name="T1" fmla="*/ 340 h 340"/>
                <a:gd name="T2" fmla="*/ 118 w 169"/>
                <a:gd name="T3" fmla="*/ 340 h 340"/>
                <a:gd name="T4" fmla="*/ 118 w 169"/>
                <a:gd name="T5" fmla="*/ 192 h 340"/>
                <a:gd name="T6" fmla="*/ 52 w 169"/>
                <a:gd name="T7" fmla="*/ 192 h 340"/>
                <a:gd name="T8" fmla="*/ 52 w 169"/>
                <a:gd name="T9" fmla="*/ 340 h 340"/>
                <a:gd name="T10" fmla="*/ 0 w 169"/>
                <a:gd name="T11" fmla="*/ 340 h 340"/>
                <a:gd name="T12" fmla="*/ 0 w 169"/>
                <a:gd name="T13" fmla="*/ 0 h 340"/>
                <a:gd name="T14" fmla="*/ 52 w 169"/>
                <a:gd name="T15" fmla="*/ 0 h 340"/>
                <a:gd name="T16" fmla="*/ 52 w 169"/>
                <a:gd name="T17" fmla="*/ 144 h 340"/>
                <a:gd name="T18" fmla="*/ 118 w 169"/>
                <a:gd name="T19" fmla="*/ 144 h 340"/>
                <a:gd name="T20" fmla="*/ 118 w 169"/>
                <a:gd name="T21" fmla="*/ 0 h 340"/>
                <a:gd name="T22" fmla="*/ 169 w 169"/>
                <a:gd name="T23" fmla="*/ 0 h 340"/>
                <a:gd name="T24" fmla="*/ 169 w 169"/>
                <a:gd name="T25" fmla="*/ 34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9" h="340">
                  <a:moveTo>
                    <a:pt x="169" y="340"/>
                  </a:moveTo>
                  <a:lnTo>
                    <a:pt x="118" y="340"/>
                  </a:lnTo>
                  <a:lnTo>
                    <a:pt x="118" y="192"/>
                  </a:lnTo>
                  <a:lnTo>
                    <a:pt x="52" y="192"/>
                  </a:lnTo>
                  <a:lnTo>
                    <a:pt x="52" y="340"/>
                  </a:lnTo>
                  <a:lnTo>
                    <a:pt x="0" y="340"/>
                  </a:lnTo>
                  <a:lnTo>
                    <a:pt x="0" y="0"/>
                  </a:lnTo>
                  <a:lnTo>
                    <a:pt x="52" y="0"/>
                  </a:lnTo>
                  <a:lnTo>
                    <a:pt x="52" y="144"/>
                  </a:lnTo>
                  <a:lnTo>
                    <a:pt x="118" y="144"/>
                  </a:lnTo>
                  <a:lnTo>
                    <a:pt x="118" y="0"/>
                  </a:lnTo>
                  <a:lnTo>
                    <a:pt x="169" y="0"/>
                  </a:lnTo>
                  <a:lnTo>
                    <a:pt x="169" y="340"/>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 name="Freeform 17"/>
            <p:cNvSpPr>
              <a:spLocks/>
            </p:cNvSpPr>
            <p:nvPr userDrawn="1"/>
          </p:nvSpPr>
          <p:spPr bwMode="auto">
            <a:xfrm>
              <a:off x="3762" y="3560"/>
              <a:ext cx="140" cy="340"/>
            </a:xfrm>
            <a:custGeom>
              <a:avLst/>
              <a:gdLst>
                <a:gd name="T0" fmla="*/ 140 w 140"/>
                <a:gd name="T1" fmla="*/ 48 h 340"/>
                <a:gd name="T2" fmla="*/ 51 w 140"/>
                <a:gd name="T3" fmla="*/ 48 h 340"/>
                <a:gd name="T4" fmla="*/ 51 w 140"/>
                <a:gd name="T5" fmla="*/ 144 h 340"/>
                <a:gd name="T6" fmla="*/ 127 w 140"/>
                <a:gd name="T7" fmla="*/ 144 h 340"/>
                <a:gd name="T8" fmla="*/ 127 w 140"/>
                <a:gd name="T9" fmla="*/ 192 h 340"/>
                <a:gd name="T10" fmla="*/ 51 w 140"/>
                <a:gd name="T11" fmla="*/ 192 h 340"/>
                <a:gd name="T12" fmla="*/ 51 w 140"/>
                <a:gd name="T13" fmla="*/ 292 h 340"/>
                <a:gd name="T14" fmla="*/ 140 w 140"/>
                <a:gd name="T15" fmla="*/ 292 h 340"/>
                <a:gd name="T16" fmla="*/ 140 w 140"/>
                <a:gd name="T17" fmla="*/ 340 h 340"/>
                <a:gd name="T18" fmla="*/ 0 w 140"/>
                <a:gd name="T19" fmla="*/ 340 h 340"/>
                <a:gd name="T20" fmla="*/ 0 w 140"/>
                <a:gd name="T21" fmla="*/ 0 h 340"/>
                <a:gd name="T22" fmla="*/ 140 w 140"/>
                <a:gd name="T23" fmla="*/ 0 h 340"/>
                <a:gd name="T24" fmla="*/ 140 w 140"/>
                <a:gd name="T25" fmla="*/ 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0" h="340">
                  <a:moveTo>
                    <a:pt x="140" y="48"/>
                  </a:moveTo>
                  <a:lnTo>
                    <a:pt x="51" y="48"/>
                  </a:lnTo>
                  <a:lnTo>
                    <a:pt x="51" y="144"/>
                  </a:lnTo>
                  <a:lnTo>
                    <a:pt x="127" y="144"/>
                  </a:lnTo>
                  <a:lnTo>
                    <a:pt x="127" y="192"/>
                  </a:lnTo>
                  <a:lnTo>
                    <a:pt x="51" y="192"/>
                  </a:lnTo>
                  <a:lnTo>
                    <a:pt x="51" y="292"/>
                  </a:lnTo>
                  <a:lnTo>
                    <a:pt x="140" y="292"/>
                  </a:lnTo>
                  <a:lnTo>
                    <a:pt x="140" y="340"/>
                  </a:lnTo>
                  <a:lnTo>
                    <a:pt x="0" y="340"/>
                  </a:lnTo>
                  <a:lnTo>
                    <a:pt x="0" y="0"/>
                  </a:lnTo>
                  <a:lnTo>
                    <a:pt x="140" y="0"/>
                  </a:lnTo>
                  <a:lnTo>
                    <a:pt x="140" y="48"/>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 name="Freeform 18"/>
            <p:cNvSpPr>
              <a:spLocks noEditPoints="1"/>
            </p:cNvSpPr>
            <p:nvPr userDrawn="1"/>
          </p:nvSpPr>
          <p:spPr bwMode="auto">
            <a:xfrm>
              <a:off x="4127" y="3560"/>
              <a:ext cx="169" cy="340"/>
            </a:xfrm>
            <a:custGeom>
              <a:avLst/>
              <a:gdLst>
                <a:gd name="T0" fmla="*/ 45 w 92"/>
                <a:gd name="T1" fmla="*/ 0 h 182"/>
                <a:gd name="T2" fmla="*/ 66 w 92"/>
                <a:gd name="T3" fmla="*/ 3 h 182"/>
                <a:gd name="T4" fmla="*/ 80 w 92"/>
                <a:gd name="T5" fmla="*/ 12 h 182"/>
                <a:gd name="T6" fmla="*/ 89 w 92"/>
                <a:gd name="T7" fmla="*/ 26 h 182"/>
                <a:gd name="T8" fmla="*/ 92 w 92"/>
                <a:gd name="T9" fmla="*/ 49 h 182"/>
                <a:gd name="T10" fmla="*/ 90 w 92"/>
                <a:gd name="T11" fmla="*/ 66 h 182"/>
                <a:gd name="T12" fmla="*/ 81 w 92"/>
                <a:gd name="T13" fmla="*/ 80 h 182"/>
                <a:gd name="T14" fmla="*/ 77 w 92"/>
                <a:gd name="T15" fmla="*/ 84 h 182"/>
                <a:gd name="T16" fmla="*/ 72 w 92"/>
                <a:gd name="T17" fmla="*/ 87 h 182"/>
                <a:gd name="T18" fmla="*/ 82 w 92"/>
                <a:gd name="T19" fmla="*/ 94 h 182"/>
                <a:gd name="T20" fmla="*/ 90 w 92"/>
                <a:gd name="T21" fmla="*/ 109 h 182"/>
                <a:gd name="T22" fmla="*/ 92 w 92"/>
                <a:gd name="T23" fmla="*/ 130 h 182"/>
                <a:gd name="T24" fmla="*/ 90 w 92"/>
                <a:gd name="T25" fmla="*/ 155 h 182"/>
                <a:gd name="T26" fmla="*/ 81 w 92"/>
                <a:gd name="T27" fmla="*/ 171 h 182"/>
                <a:gd name="T28" fmla="*/ 66 w 92"/>
                <a:gd name="T29" fmla="*/ 179 h 182"/>
                <a:gd name="T30" fmla="*/ 45 w 92"/>
                <a:gd name="T31" fmla="*/ 182 h 182"/>
                <a:gd name="T32" fmla="*/ 0 w 92"/>
                <a:gd name="T33" fmla="*/ 182 h 182"/>
                <a:gd name="T34" fmla="*/ 0 w 92"/>
                <a:gd name="T35" fmla="*/ 0 h 182"/>
                <a:gd name="T36" fmla="*/ 45 w 92"/>
                <a:gd name="T37" fmla="*/ 0 h 182"/>
                <a:gd name="T38" fmla="*/ 28 w 92"/>
                <a:gd name="T39" fmla="*/ 26 h 182"/>
                <a:gd name="T40" fmla="*/ 28 w 92"/>
                <a:gd name="T41" fmla="*/ 75 h 182"/>
                <a:gd name="T42" fmla="*/ 43 w 92"/>
                <a:gd name="T43" fmla="*/ 75 h 182"/>
                <a:gd name="T44" fmla="*/ 59 w 92"/>
                <a:gd name="T45" fmla="*/ 70 h 182"/>
                <a:gd name="T46" fmla="*/ 63 w 92"/>
                <a:gd name="T47" fmla="*/ 51 h 182"/>
                <a:gd name="T48" fmla="*/ 59 w 92"/>
                <a:gd name="T49" fmla="*/ 32 h 182"/>
                <a:gd name="T50" fmla="*/ 43 w 92"/>
                <a:gd name="T51" fmla="*/ 26 h 182"/>
                <a:gd name="T52" fmla="*/ 28 w 92"/>
                <a:gd name="T53" fmla="*/ 26 h 182"/>
                <a:gd name="T54" fmla="*/ 28 w 92"/>
                <a:gd name="T55" fmla="*/ 100 h 182"/>
                <a:gd name="T56" fmla="*/ 28 w 92"/>
                <a:gd name="T57" fmla="*/ 156 h 182"/>
                <a:gd name="T58" fmla="*/ 42 w 92"/>
                <a:gd name="T59" fmla="*/ 156 h 182"/>
                <a:gd name="T60" fmla="*/ 59 w 92"/>
                <a:gd name="T61" fmla="*/ 150 h 182"/>
                <a:gd name="T62" fmla="*/ 64 w 92"/>
                <a:gd name="T63" fmla="*/ 128 h 182"/>
                <a:gd name="T64" fmla="*/ 59 w 92"/>
                <a:gd name="T65" fmla="*/ 106 h 182"/>
                <a:gd name="T66" fmla="*/ 42 w 92"/>
                <a:gd name="T67" fmla="*/ 100 h 182"/>
                <a:gd name="T68" fmla="*/ 28 w 92"/>
                <a:gd name="T69" fmla="*/ 10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2" h="182">
                  <a:moveTo>
                    <a:pt x="45" y="0"/>
                  </a:moveTo>
                  <a:cubicBezTo>
                    <a:pt x="54" y="0"/>
                    <a:pt x="61" y="1"/>
                    <a:pt x="66" y="3"/>
                  </a:cubicBezTo>
                  <a:cubicBezTo>
                    <a:pt x="72" y="5"/>
                    <a:pt x="77" y="8"/>
                    <a:pt x="80" y="12"/>
                  </a:cubicBezTo>
                  <a:cubicBezTo>
                    <a:pt x="85" y="16"/>
                    <a:pt x="88" y="21"/>
                    <a:pt x="89" y="26"/>
                  </a:cubicBezTo>
                  <a:cubicBezTo>
                    <a:pt x="91" y="31"/>
                    <a:pt x="92" y="39"/>
                    <a:pt x="92" y="49"/>
                  </a:cubicBezTo>
                  <a:cubicBezTo>
                    <a:pt x="92" y="55"/>
                    <a:pt x="91" y="61"/>
                    <a:pt x="90" y="66"/>
                  </a:cubicBezTo>
                  <a:cubicBezTo>
                    <a:pt x="88" y="71"/>
                    <a:pt x="86" y="76"/>
                    <a:pt x="81" y="80"/>
                  </a:cubicBezTo>
                  <a:cubicBezTo>
                    <a:pt x="80" y="82"/>
                    <a:pt x="79" y="83"/>
                    <a:pt x="77" y="84"/>
                  </a:cubicBezTo>
                  <a:cubicBezTo>
                    <a:pt x="76" y="85"/>
                    <a:pt x="74" y="86"/>
                    <a:pt x="72" y="87"/>
                  </a:cubicBezTo>
                  <a:cubicBezTo>
                    <a:pt x="76" y="89"/>
                    <a:pt x="79" y="91"/>
                    <a:pt x="82" y="94"/>
                  </a:cubicBezTo>
                  <a:cubicBezTo>
                    <a:pt x="86" y="98"/>
                    <a:pt x="89" y="103"/>
                    <a:pt x="90" y="109"/>
                  </a:cubicBezTo>
                  <a:cubicBezTo>
                    <a:pt x="92" y="114"/>
                    <a:pt x="92" y="122"/>
                    <a:pt x="92" y="130"/>
                  </a:cubicBezTo>
                  <a:cubicBezTo>
                    <a:pt x="92" y="141"/>
                    <a:pt x="92" y="149"/>
                    <a:pt x="90" y="155"/>
                  </a:cubicBezTo>
                  <a:cubicBezTo>
                    <a:pt x="88" y="161"/>
                    <a:pt x="85" y="166"/>
                    <a:pt x="81" y="171"/>
                  </a:cubicBezTo>
                  <a:cubicBezTo>
                    <a:pt x="77" y="175"/>
                    <a:pt x="72" y="178"/>
                    <a:pt x="66" y="179"/>
                  </a:cubicBezTo>
                  <a:cubicBezTo>
                    <a:pt x="61" y="181"/>
                    <a:pt x="54" y="182"/>
                    <a:pt x="45" y="182"/>
                  </a:cubicBezTo>
                  <a:cubicBezTo>
                    <a:pt x="0" y="182"/>
                    <a:pt x="0" y="182"/>
                    <a:pt x="0" y="182"/>
                  </a:cubicBezTo>
                  <a:cubicBezTo>
                    <a:pt x="0" y="0"/>
                    <a:pt x="0" y="0"/>
                    <a:pt x="0" y="0"/>
                  </a:cubicBezTo>
                  <a:lnTo>
                    <a:pt x="45" y="0"/>
                  </a:lnTo>
                  <a:close/>
                  <a:moveTo>
                    <a:pt x="28" y="26"/>
                  </a:moveTo>
                  <a:cubicBezTo>
                    <a:pt x="28" y="75"/>
                    <a:pt x="28" y="75"/>
                    <a:pt x="28" y="75"/>
                  </a:cubicBezTo>
                  <a:cubicBezTo>
                    <a:pt x="43" y="75"/>
                    <a:pt x="43" y="75"/>
                    <a:pt x="43" y="75"/>
                  </a:cubicBezTo>
                  <a:cubicBezTo>
                    <a:pt x="50" y="75"/>
                    <a:pt x="55" y="73"/>
                    <a:pt x="59" y="70"/>
                  </a:cubicBezTo>
                  <a:cubicBezTo>
                    <a:pt x="62" y="66"/>
                    <a:pt x="63" y="59"/>
                    <a:pt x="63" y="51"/>
                  </a:cubicBezTo>
                  <a:cubicBezTo>
                    <a:pt x="63" y="42"/>
                    <a:pt x="62" y="35"/>
                    <a:pt x="59" y="32"/>
                  </a:cubicBezTo>
                  <a:cubicBezTo>
                    <a:pt x="55" y="28"/>
                    <a:pt x="50" y="26"/>
                    <a:pt x="43" y="26"/>
                  </a:cubicBezTo>
                  <a:lnTo>
                    <a:pt x="28" y="26"/>
                  </a:lnTo>
                  <a:close/>
                  <a:moveTo>
                    <a:pt x="28" y="100"/>
                  </a:moveTo>
                  <a:cubicBezTo>
                    <a:pt x="28" y="156"/>
                    <a:pt x="28" y="156"/>
                    <a:pt x="28" y="156"/>
                  </a:cubicBezTo>
                  <a:cubicBezTo>
                    <a:pt x="42" y="156"/>
                    <a:pt x="42" y="156"/>
                    <a:pt x="42" y="156"/>
                  </a:cubicBezTo>
                  <a:cubicBezTo>
                    <a:pt x="50" y="156"/>
                    <a:pt x="55" y="154"/>
                    <a:pt x="59" y="150"/>
                  </a:cubicBezTo>
                  <a:cubicBezTo>
                    <a:pt x="62" y="146"/>
                    <a:pt x="64" y="139"/>
                    <a:pt x="64" y="128"/>
                  </a:cubicBezTo>
                  <a:cubicBezTo>
                    <a:pt x="64" y="118"/>
                    <a:pt x="62" y="111"/>
                    <a:pt x="59" y="106"/>
                  </a:cubicBezTo>
                  <a:cubicBezTo>
                    <a:pt x="55" y="102"/>
                    <a:pt x="50" y="100"/>
                    <a:pt x="42" y="100"/>
                  </a:cubicBezTo>
                  <a:lnTo>
                    <a:pt x="28" y="100"/>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 name="Freeform 19"/>
            <p:cNvSpPr>
              <a:spLocks/>
            </p:cNvSpPr>
            <p:nvPr userDrawn="1"/>
          </p:nvSpPr>
          <p:spPr bwMode="auto">
            <a:xfrm>
              <a:off x="4392" y="3560"/>
              <a:ext cx="140" cy="340"/>
            </a:xfrm>
            <a:custGeom>
              <a:avLst/>
              <a:gdLst>
                <a:gd name="T0" fmla="*/ 140 w 140"/>
                <a:gd name="T1" fmla="*/ 48 h 340"/>
                <a:gd name="T2" fmla="*/ 52 w 140"/>
                <a:gd name="T3" fmla="*/ 48 h 340"/>
                <a:gd name="T4" fmla="*/ 52 w 140"/>
                <a:gd name="T5" fmla="*/ 144 h 340"/>
                <a:gd name="T6" fmla="*/ 127 w 140"/>
                <a:gd name="T7" fmla="*/ 144 h 340"/>
                <a:gd name="T8" fmla="*/ 127 w 140"/>
                <a:gd name="T9" fmla="*/ 192 h 340"/>
                <a:gd name="T10" fmla="*/ 52 w 140"/>
                <a:gd name="T11" fmla="*/ 192 h 340"/>
                <a:gd name="T12" fmla="*/ 52 w 140"/>
                <a:gd name="T13" fmla="*/ 292 h 340"/>
                <a:gd name="T14" fmla="*/ 140 w 140"/>
                <a:gd name="T15" fmla="*/ 292 h 340"/>
                <a:gd name="T16" fmla="*/ 140 w 140"/>
                <a:gd name="T17" fmla="*/ 340 h 340"/>
                <a:gd name="T18" fmla="*/ 0 w 140"/>
                <a:gd name="T19" fmla="*/ 340 h 340"/>
                <a:gd name="T20" fmla="*/ 0 w 140"/>
                <a:gd name="T21" fmla="*/ 0 h 340"/>
                <a:gd name="T22" fmla="*/ 140 w 140"/>
                <a:gd name="T23" fmla="*/ 0 h 340"/>
                <a:gd name="T24" fmla="*/ 140 w 140"/>
                <a:gd name="T25" fmla="*/ 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0" h="340">
                  <a:moveTo>
                    <a:pt x="140" y="48"/>
                  </a:moveTo>
                  <a:lnTo>
                    <a:pt x="52" y="48"/>
                  </a:lnTo>
                  <a:lnTo>
                    <a:pt x="52" y="144"/>
                  </a:lnTo>
                  <a:lnTo>
                    <a:pt x="127" y="144"/>
                  </a:lnTo>
                  <a:lnTo>
                    <a:pt x="127" y="192"/>
                  </a:lnTo>
                  <a:lnTo>
                    <a:pt x="52" y="192"/>
                  </a:lnTo>
                  <a:lnTo>
                    <a:pt x="52" y="292"/>
                  </a:lnTo>
                  <a:lnTo>
                    <a:pt x="140" y="292"/>
                  </a:lnTo>
                  <a:lnTo>
                    <a:pt x="140" y="340"/>
                  </a:lnTo>
                  <a:lnTo>
                    <a:pt x="0" y="340"/>
                  </a:lnTo>
                  <a:lnTo>
                    <a:pt x="0" y="0"/>
                  </a:lnTo>
                  <a:lnTo>
                    <a:pt x="140" y="0"/>
                  </a:lnTo>
                  <a:lnTo>
                    <a:pt x="140" y="48"/>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 name="Freeform 20"/>
            <p:cNvSpPr>
              <a:spLocks/>
            </p:cNvSpPr>
            <p:nvPr userDrawn="1"/>
          </p:nvSpPr>
          <p:spPr bwMode="auto">
            <a:xfrm>
              <a:off x="4615" y="3558"/>
              <a:ext cx="173" cy="346"/>
            </a:xfrm>
            <a:custGeom>
              <a:avLst/>
              <a:gdLst>
                <a:gd name="T0" fmla="*/ 47 w 94"/>
                <a:gd name="T1" fmla="*/ 0 h 185"/>
                <a:gd name="T2" fmla="*/ 80 w 94"/>
                <a:gd name="T3" fmla="*/ 11 h 185"/>
                <a:gd name="T4" fmla="*/ 90 w 94"/>
                <a:gd name="T5" fmla="*/ 27 h 185"/>
                <a:gd name="T6" fmla="*/ 93 w 94"/>
                <a:gd name="T7" fmla="*/ 50 h 185"/>
                <a:gd name="T8" fmla="*/ 64 w 94"/>
                <a:gd name="T9" fmla="*/ 50 h 185"/>
                <a:gd name="T10" fmla="*/ 63 w 94"/>
                <a:gd name="T11" fmla="*/ 39 h 185"/>
                <a:gd name="T12" fmla="*/ 60 w 94"/>
                <a:gd name="T13" fmla="*/ 31 h 185"/>
                <a:gd name="T14" fmla="*/ 47 w 94"/>
                <a:gd name="T15" fmla="*/ 26 h 185"/>
                <a:gd name="T16" fmla="*/ 40 w 94"/>
                <a:gd name="T17" fmla="*/ 27 h 185"/>
                <a:gd name="T18" fmla="*/ 35 w 94"/>
                <a:gd name="T19" fmla="*/ 31 h 185"/>
                <a:gd name="T20" fmla="*/ 30 w 94"/>
                <a:gd name="T21" fmla="*/ 49 h 185"/>
                <a:gd name="T22" fmla="*/ 30 w 94"/>
                <a:gd name="T23" fmla="*/ 58 h 185"/>
                <a:gd name="T24" fmla="*/ 32 w 94"/>
                <a:gd name="T25" fmla="*/ 64 h 185"/>
                <a:gd name="T26" fmla="*/ 37 w 94"/>
                <a:gd name="T27" fmla="*/ 69 h 185"/>
                <a:gd name="T28" fmla="*/ 45 w 94"/>
                <a:gd name="T29" fmla="*/ 73 h 185"/>
                <a:gd name="T30" fmla="*/ 66 w 94"/>
                <a:gd name="T31" fmla="*/ 82 h 185"/>
                <a:gd name="T32" fmla="*/ 80 w 94"/>
                <a:gd name="T33" fmla="*/ 89 h 185"/>
                <a:gd name="T34" fmla="*/ 88 w 94"/>
                <a:gd name="T35" fmla="*/ 99 h 185"/>
                <a:gd name="T36" fmla="*/ 93 w 94"/>
                <a:gd name="T37" fmla="*/ 113 h 185"/>
                <a:gd name="T38" fmla="*/ 94 w 94"/>
                <a:gd name="T39" fmla="*/ 133 h 185"/>
                <a:gd name="T40" fmla="*/ 91 w 94"/>
                <a:gd name="T41" fmla="*/ 157 h 185"/>
                <a:gd name="T42" fmla="*/ 82 w 94"/>
                <a:gd name="T43" fmla="*/ 173 h 185"/>
                <a:gd name="T44" fmla="*/ 68 w 94"/>
                <a:gd name="T45" fmla="*/ 182 h 185"/>
                <a:gd name="T46" fmla="*/ 47 w 94"/>
                <a:gd name="T47" fmla="*/ 185 h 185"/>
                <a:gd name="T48" fmla="*/ 11 w 94"/>
                <a:gd name="T49" fmla="*/ 173 h 185"/>
                <a:gd name="T50" fmla="*/ 2 w 94"/>
                <a:gd name="T51" fmla="*/ 157 h 185"/>
                <a:gd name="T52" fmla="*/ 0 w 94"/>
                <a:gd name="T53" fmla="*/ 134 h 185"/>
                <a:gd name="T54" fmla="*/ 28 w 94"/>
                <a:gd name="T55" fmla="*/ 134 h 185"/>
                <a:gd name="T56" fmla="*/ 29 w 94"/>
                <a:gd name="T57" fmla="*/ 146 h 185"/>
                <a:gd name="T58" fmla="*/ 33 w 94"/>
                <a:gd name="T59" fmla="*/ 154 h 185"/>
                <a:gd name="T60" fmla="*/ 39 w 94"/>
                <a:gd name="T61" fmla="*/ 158 h 185"/>
                <a:gd name="T62" fmla="*/ 47 w 94"/>
                <a:gd name="T63" fmla="*/ 159 h 185"/>
                <a:gd name="T64" fmla="*/ 60 w 94"/>
                <a:gd name="T65" fmla="*/ 154 h 185"/>
                <a:gd name="T66" fmla="*/ 64 w 94"/>
                <a:gd name="T67" fmla="*/ 146 h 185"/>
                <a:gd name="T68" fmla="*/ 65 w 94"/>
                <a:gd name="T69" fmla="*/ 134 h 185"/>
                <a:gd name="T70" fmla="*/ 65 w 94"/>
                <a:gd name="T71" fmla="*/ 122 h 185"/>
                <a:gd name="T72" fmla="*/ 62 w 94"/>
                <a:gd name="T73" fmla="*/ 114 h 185"/>
                <a:gd name="T74" fmla="*/ 57 w 94"/>
                <a:gd name="T75" fmla="*/ 108 h 185"/>
                <a:gd name="T76" fmla="*/ 48 w 94"/>
                <a:gd name="T77" fmla="*/ 104 h 185"/>
                <a:gd name="T78" fmla="*/ 26 w 94"/>
                <a:gd name="T79" fmla="*/ 95 h 185"/>
                <a:gd name="T80" fmla="*/ 15 w 94"/>
                <a:gd name="T81" fmla="*/ 89 h 185"/>
                <a:gd name="T82" fmla="*/ 7 w 94"/>
                <a:gd name="T83" fmla="*/ 80 h 185"/>
                <a:gd name="T84" fmla="*/ 3 w 94"/>
                <a:gd name="T85" fmla="*/ 67 h 185"/>
                <a:gd name="T86" fmla="*/ 1 w 94"/>
                <a:gd name="T87" fmla="*/ 49 h 185"/>
                <a:gd name="T88" fmla="*/ 5 w 94"/>
                <a:gd name="T89" fmla="*/ 27 h 185"/>
                <a:gd name="T90" fmla="*/ 16 w 94"/>
                <a:gd name="T91" fmla="*/ 11 h 185"/>
                <a:gd name="T92" fmla="*/ 30 w 94"/>
                <a:gd name="T93" fmla="*/ 3 h 185"/>
                <a:gd name="T94" fmla="*/ 47 w 94"/>
                <a:gd name="T95"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4" h="185">
                  <a:moveTo>
                    <a:pt x="47" y="0"/>
                  </a:moveTo>
                  <a:cubicBezTo>
                    <a:pt x="61" y="0"/>
                    <a:pt x="72" y="3"/>
                    <a:pt x="80" y="11"/>
                  </a:cubicBezTo>
                  <a:cubicBezTo>
                    <a:pt x="85" y="15"/>
                    <a:pt x="88" y="21"/>
                    <a:pt x="90" y="27"/>
                  </a:cubicBezTo>
                  <a:cubicBezTo>
                    <a:pt x="92" y="34"/>
                    <a:pt x="93" y="42"/>
                    <a:pt x="93" y="50"/>
                  </a:cubicBezTo>
                  <a:cubicBezTo>
                    <a:pt x="64" y="50"/>
                    <a:pt x="64" y="50"/>
                    <a:pt x="64" y="50"/>
                  </a:cubicBezTo>
                  <a:cubicBezTo>
                    <a:pt x="64" y="46"/>
                    <a:pt x="64" y="43"/>
                    <a:pt x="63" y="39"/>
                  </a:cubicBezTo>
                  <a:cubicBezTo>
                    <a:pt x="63" y="36"/>
                    <a:pt x="62" y="33"/>
                    <a:pt x="60" y="31"/>
                  </a:cubicBezTo>
                  <a:cubicBezTo>
                    <a:pt x="57" y="27"/>
                    <a:pt x="53" y="26"/>
                    <a:pt x="47" y="26"/>
                  </a:cubicBezTo>
                  <a:cubicBezTo>
                    <a:pt x="44" y="26"/>
                    <a:pt x="42" y="26"/>
                    <a:pt x="40" y="27"/>
                  </a:cubicBezTo>
                  <a:cubicBezTo>
                    <a:pt x="38" y="28"/>
                    <a:pt x="36" y="29"/>
                    <a:pt x="35" y="31"/>
                  </a:cubicBezTo>
                  <a:cubicBezTo>
                    <a:pt x="31" y="34"/>
                    <a:pt x="30" y="40"/>
                    <a:pt x="30" y="49"/>
                  </a:cubicBezTo>
                  <a:cubicBezTo>
                    <a:pt x="30" y="52"/>
                    <a:pt x="30" y="55"/>
                    <a:pt x="30" y="58"/>
                  </a:cubicBezTo>
                  <a:cubicBezTo>
                    <a:pt x="31" y="61"/>
                    <a:pt x="31" y="63"/>
                    <a:pt x="32" y="64"/>
                  </a:cubicBezTo>
                  <a:cubicBezTo>
                    <a:pt x="34" y="66"/>
                    <a:pt x="35" y="68"/>
                    <a:pt x="37" y="69"/>
                  </a:cubicBezTo>
                  <a:cubicBezTo>
                    <a:pt x="39" y="71"/>
                    <a:pt x="42" y="72"/>
                    <a:pt x="45" y="73"/>
                  </a:cubicBezTo>
                  <a:cubicBezTo>
                    <a:pt x="66" y="82"/>
                    <a:pt x="66" y="82"/>
                    <a:pt x="66" y="82"/>
                  </a:cubicBezTo>
                  <a:cubicBezTo>
                    <a:pt x="72" y="84"/>
                    <a:pt x="76" y="86"/>
                    <a:pt x="80" y="89"/>
                  </a:cubicBezTo>
                  <a:cubicBezTo>
                    <a:pt x="83" y="92"/>
                    <a:pt x="86" y="95"/>
                    <a:pt x="88" y="99"/>
                  </a:cubicBezTo>
                  <a:cubicBezTo>
                    <a:pt x="90" y="103"/>
                    <a:pt x="92" y="108"/>
                    <a:pt x="93" y="113"/>
                  </a:cubicBezTo>
                  <a:cubicBezTo>
                    <a:pt x="93" y="119"/>
                    <a:pt x="94" y="125"/>
                    <a:pt x="94" y="133"/>
                  </a:cubicBezTo>
                  <a:cubicBezTo>
                    <a:pt x="94" y="142"/>
                    <a:pt x="93" y="150"/>
                    <a:pt x="91" y="157"/>
                  </a:cubicBezTo>
                  <a:cubicBezTo>
                    <a:pt x="90" y="163"/>
                    <a:pt x="87" y="169"/>
                    <a:pt x="82" y="173"/>
                  </a:cubicBezTo>
                  <a:cubicBezTo>
                    <a:pt x="78" y="177"/>
                    <a:pt x="74" y="179"/>
                    <a:pt x="68" y="182"/>
                  </a:cubicBezTo>
                  <a:cubicBezTo>
                    <a:pt x="62" y="184"/>
                    <a:pt x="55" y="185"/>
                    <a:pt x="47" y="185"/>
                  </a:cubicBezTo>
                  <a:cubicBezTo>
                    <a:pt x="31" y="185"/>
                    <a:pt x="19" y="181"/>
                    <a:pt x="11" y="173"/>
                  </a:cubicBezTo>
                  <a:cubicBezTo>
                    <a:pt x="7" y="169"/>
                    <a:pt x="4" y="163"/>
                    <a:pt x="2" y="157"/>
                  </a:cubicBezTo>
                  <a:cubicBezTo>
                    <a:pt x="0" y="151"/>
                    <a:pt x="0" y="144"/>
                    <a:pt x="0" y="134"/>
                  </a:cubicBezTo>
                  <a:cubicBezTo>
                    <a:pt x="28" y="134"/>
                    <a:pt x="28" y="134"/>
                    <a:pt x="28" y="134"/>
                  </a:cubicBezTo>
                  <a:cubicBezTo>
                    <a:pt x="28" y="139"/>
                    <a:pt x="29" y="143"/>
                    <a:pt x="29" y="146"/>
                  </a:cubicBezTo>
                  <a:cubicBezTo>
                    <a:pt x="30" y="149"/>
                    <a:pt x="31" y="152"/>
                    <a:pt x="33" y="154"/>
                  </a:cubicBezTo>
                  <a:cubicBezTo>
                    <a:pt x="35" y="156"/>
                    <a:pt x="36" y="157"/>
                    <a:pt x="39" y="158"/>
                  </a:cubicBezTo>
                  <a:cubicBezTo>
                    <a:pt x="41" y="159"/>
                    <a:pt x="43" y="159"/>
                    <a:pt x="47" y="159"/>
                  </a:cubicBezTo>
                  <a:cubicBezTo>
                    <a:pt x="53" y="159"/>
                    <a:pt x="58" y="157"/>
                    <a:pt x="60" y="154"/>
                  </a:cubicBezTo>
                  <a:cubicBezTo>
                    <a:pt x="62" y="152"/>
                    <a:pt x="64" y="149"/>
                    <a:pt x="64" y="146"/>
                  </a:cubicBezTo>
                  <a:cubicBezTo>
                    <a:pt x="65" y="143"/>
                    <a:pt x="65" y="139"/>
                    <a:pt x="65" y="134"/>
                  </a:cubicBezTo>
                  <a:cubicBezTo>
                    <a:pt x="65" y="129"/>
                    <a:pt x="65" y="125"/>
                    <a:pt x="65" y="122"/>
                  </a:cubicBezTo>
                  <a:cubicBezTo>
                    <a:pt x="64" y="119"/>
                    <a:pt x="63" y="116"/>
                    <a:pt x="62" y="114"/>
                  </a:cubicBezTo>
                  <a:cubicBezTo>
                    <a:pt x="61" y="112"/>
                    <a:pt x="59" y="110"/>
                    <a:pt x="57" y="108"/>
                  </a:cubicBezTo>
                  <a:cubicBezTo>
                    <a:pt x="55" y="107"/>
                    <a:pt x="52" y="105"/>
                    <a:pt x="48" y="104"/>
                  </a:cubicBezTo>
                  <a:cubicBezTo>
                    <a:pt x="26" y="95"/>
                    <a:pt x="26" y="95"/>
                    <a:pt x="26" y="95"/>
                  </a:cubicBezTo>
                  <a:cubicBezTo>
                    <a:pt x="22" y="93"/>
                    <a:pt x="18" y="91"/>
                    <a:pt x="15" y="89"/>
                  </a:cubicBezTo>
                  <a:cubicBezTo>
                    <a:pt x="11" y="86"/>
                    <a:pt x="9" y="83"/>
                    <a:pt x="7" y="80"/>
                  </a:cubicBezTo>
                  <a:cubicBezTo>
                    <a:pt x="5" y="76"/>
                    <a:pt x="3" y="72"/>
                    <a:pt x="3" y="67"/>
                  </a:cubicBezTo>
                  <a:cubicBezTo>
                    <a:pt x="2" y="62"/>
                    <a:pt x="1" y="56"/>
                    <a:pt x="1" y="49"/>
                  </a:cubicBezTo>
                  <a:cubicBezTo>
                    <a:pt x="1" y="41"/>
                    <a:pt x="2" y="34"/>
                    <a:pt x="5" y="27"/>
                  </a:cubicBezTo>
                  <a:cubicBezTo>
                    <a:pt x="7" y="21"/>
                    <a:pt x="11" y="15"/>
                    <a:pt x="16" y="11"/>
                  </a:cubicBezTo>
                  <a:cubicBezTo>
                    <a:pt x="20" y="7"/>
                    <a:pt x="24" y="5"/>
                    <a:pt x="30" y="3"/>
                  </a:cubicBezTo>
                  <a:cubicBezTo>
                    <a:pt x="35" y="1"/>
                    <a:pt x="41" y="0"/>
                    <a:pt x="47" y="0"/>
                  </a:cubicBez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 name="Freeform 21"/>
            <p:cNvSpPr>
              <a:spLocks/>
            </p:cNvSpPr>
            <p:nvPr userDrawn="1"/>
          </p:nvSpPr>
          <p:spPr bwMode="auto">
            <a:xfrm>
              <a:off x="4866" y="3560"/>
              <a:ext cx="164" cy="340"/>
            </a:xfrm>
            <a:custGeom>
              <a:avLst/>
              <a:gdLst>
                <a:gd name="T0" fmla="*/ 164 w 164"/>
                <a:gd name="T1" fmla="*/ 48 h 340"/>
                <a:gd name="T2" fmla="*/ 109 w 164"/>
                <a:gd name="T3" fmla="*/ 48 h 340"/>
                <a:gd name="T4" fmla="*/ 109 w 164"/>
                <a:gd name="T5" fmla="*/ 340 h 340"/>
                <a:gd name="T6" fmla="*/ 55 w 164"/>
                <a:gd name="T7" fmla="*/ 340 h 340"/>
                <a:gd name="T8" fmla="*/ 55 w 164"/>
                <a:gd name="T9" fmla="*/ 48 h 340"/>
                <a:gd name="T10" fmla="*/ 0 w 164"/>
                <a:gd name="T11" fmla="*/ 48 h 340"/>
                <a:gd name="T12" fmla="*/ 0 w 164"/>
                <a:gd name="T13" fmla="*/ 0 h 340"/>
                <a:gd name="T14" fmla="*/ 164 w 164"/>
                <a:gd name="T15" fmla="*/ 0 h 340"/>
                <a:gd name="T16" fmla="*/ 164 w 164"/>
                <a:gd name="T17" fmla="*/ 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4" h="340">
                  <a:moveTo>
                    <a:pt x="164" y="48"/>
                  </a:moveTo>
                  <a:lnTo>
                    <a:pt x="109" y="48"/>
                  </a:lnTo>
                  <a:lnTo>
                    <a:pt x="109" y="340"/>
                  </a:lnTo>
                  <a:lnTo>
                    <a:pt x="55" y="340"/>
                  </a:lnTo>
                  <a:lnTo>
                    <a:pt x="55" y="48"/>
                  </a:lnTo>
                  <a:lnTo>
                    <a:pt x="0" y="48"/>
                  </a:lnTo>
                  <a:lnTo>
                    <a:pt x="0" y="0"/>
                  </a:lnTo>
                  <a:lnTo>
                    <a:pt x="164" y="0"/>
                  </a:lnTo>
                  <a:lnTo>
                    <a:pt x="164" y="48"/>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 name="Freeform 22"/>
            <p:cNvSpPr>
              <a:spLocks/>
            </p:cNvSpPr>
            <p:nvPr userDrawn="1"/>
          </p:nvSpPr>
          <p:spPr bwMode="auto">
            <a:xfrm>
              <a:off x="5236" y="3558"/>
              <a:ext cx="173" cy="346"/>
            </a:xfrm>
            <a:custGeom>
              <a:avLst/>
              <a:gdLst>
                <a:gd name="T0" fmla="*/ 47 w 94"/>
                <a:gd name="T1" fmla="*/ 0 h 185"/>
                <a:gd name="T2" fmla="*/ 80 w 94"/>
                <a:gd name="T3" fmla="*/ 11 h 185"/>
                <a:gd name="T4" fmla="*/ 90 w 94"/>
                <a:gd name="T5" fmla="*/ 27 h 185"/>
                <a:gd name="T6" fmla="*/ 93 w 94"/>
                <a:gd name="T7" fmla="*/ 50 h 185"/>
                <a:gd name="T8" fmla="*/ 64 w 94"/>
                <a:gd name="T9" fmla="*/ 50 h 185"/>
                <a:gd name="T10" fmla="*/ 63 w 94"/>
                <a:gd name="T11" fmla="*/ 39 h 185"/>
                <a:gd name="T12" fmla="*/ 60 w 94"/>
                <a:gd name="T13" fmla="*/ 31 h 185"/>
                <a:gd name="T14" fmla="*/ 47 w 94"/>
                <a:gd name="T15" fmla="*/ 26 h 185"/>
                <a:gd name="T16" fmla="*/ 40 w 94"/>
                <a:gd name="T17" fmla="*/ 27 h 185"/>
                <a:gd name="T18" fmla="*/ 35 w 94"/>
                <a:gd name="T19" fmla="*/ 31 h 185"/>
                <a:gd name="T20" fmla="*/ 30 w 94"/>
                <a:gd name="T21" fmla="*/ 49 h 185"/>
                <a:gd name="T22" fmla="*/ 30 w 94"/>
                <a:gd name="T23" fmla="*/ 58 h 185"/>
                <a:gd name="T24" fmla="*/ 32 w 94"/>
                <a:gd name="T25" fmla="*/ 64 h 185"/>
                <a:gd name="T26" fmla="*/ 37 w 94"/>
                <a:gd name="T27" fmla="*/ 69 h 185"/>
                <a:gd name="T28" fmla="*/ 45 w 94"/>
                <a:gd name="T29" fmla="*/ 73 h 185"/>
                <a:gd name="T30" fmla="*/ 66 w 94"/>
                <a:gd name="T31" fmla="*/ 82 h 185"/>
                <a:gd name="T32" fmla="*/ 80 w 94"/>
                <a:gd name="T33" fmla="*/ 89 h 185"/>
                <a:gd name="T34" fmla="*/ 88 w 94"/>
                <a:gd name="T35" fmla="*/ 99 h 185"/>
                <a:gd name="T36" fmla="*/ 93 w 94"/>
                <a:gd name="T37" fmla="*/ 113 h 185"/>
                <a:gd name="T38" fmla="*/ 94 w 94"/>
                <a:gd name="T39" fmla="*/ 133 h 185"/>
                <a:gd name="T40" fmla="*/ 91 w 94"/>
                <a:gd name="T41" fmla="*/ 157 h 185"/>
                <a:gd name="T42" fmla="*/ 82 w 94"/>
                <a:gd name="T43" fmla="*/ 173 h 185"/>
                <a:gd name="T44" fmla="*/ 68 w 94"/>
                <a:gd name="T45" fmla="*/ 182 h 185"/>
                <a:gd name="T46" fmla="*/ 47 w 94"/>
                <a:gd name="T47" fmla="*/ 185 h 185"/>
                <a:gd name="T48" fmla="*/ 11 w 94"/>
                <a:gd name="T49" fmla="*/ 173 h 185"/>
                <a:gd name="T50" fmla="*/ 2 w 94"/>
                <a:gd name="T51" fmla="*/ 157 h 185"/>
                <a:gd name="T52" fmla="*/ 0 w 94"/>
                <a:gd name="T53" fmla="*/ 134 h 185"/>
                <a:gd name="T54" fmla="*/ 28 w 94"/>
                <a:gd name="T55" fmla="*/ 134 h 185"/>
                <a:gd name="T56" fmla="*/ 29 w 94"/>
                <a:gd name="T57" fmla="*/ 146 h 185"/>
                <a:gd name="T58" fmla="*/ 33 w 94"/>
                <a:gd name="T59" fmla="*/ 154 h 185"/>
                <a:gd name="T60" fmla="*/ 39 w 94"/>
                <a:gd name="T61" fmla="*/ 158 h 185"/>
                <a:gd name="T62" fmla="*/ 47 w 94"/>
                <a:gd name="T63" fmla="*/ 159 h 185"/>
                <a:gd name="T64" fmla="*/ 60 w 94"/>
                <a:gd name="T65" fmla="*/ 154 h 185"/>
                <a:gd name="T66" fmla="*/ 64 w 94"/>
                <a:gd name="T67" fmla="*/ 146 h 185"/>
                <a:gd name="T68" fmla="*/ 65 w 94"/>
                <a:gd name="T69" fmla="*/ 134 h 185"/>
                <a:gd name="T70" fmla="*/ 65 w 94"/>
                <a:gd name="T71" fmla="*/ 122 h 185"/>
                <a:gd name="T72" fmla="*/ 62 w 94"/>
                <a:gd name="T73" fmla="*/ 114 h 185"/>
                <a:gd name="T74" fmla="*/ 57 w 94"/>
                <a:gd name="T75" fmla="*/ 108 h 185"/>
                <a:gd name="T76" fmla="*/ 48 w 94"/>
                <a:gd name="T77" fmla="*/ 104 h 185"/>
                <a:gd name="T78" fmla="*/ 26 w 94"/>
                <a:gd name="T79" fmla="*/ 95 h 185"/>
                <a:gd name="T80" fmla="*/ 15 w 94"/>
                <a:gd name="T81" fmla="*/ 89 h 185"/>
                <a:gd name="T82" fmla="*/ 7 w 94"/>
                <a:gd name="T83" fmla="*/ 80 h 185"/>
                <a:gd name="T84" fmla="*/ 3 w 94"/>
                <a:gd name="T85" fmla="*/ 67 h 185"/>
                <a:gd name="T86" fmla="*/ 1 w 94"/>
                <a:gd name="T87" fmla="*/ 49 h 185"/>
                <a:gd name="T88" fmla="*/ 5 w 94"/>
                <a:gd name="T89" fmla="*/ 27 h 185"/>
                <a:gd name="T90" fmla="*/ 16 w 94"/>
                <a:gd name="T91" fmla="*/ 11 h 185"/>
                <a:gd name="T92" fmla="*/ 30 w 94"/>
                <a:gd name="T93" fmla="*/ 3 h 185"/>
                <a:gd name="T94" fmla="*/ 47 w 94"/>
                <a:gd name="T95"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4" h="185">
                  <a:moveTo>
                    <a:pt x="47" y="0"/>
                  </a:moveTo>
                  <a:cubicBezTo>
                    <a:pt x="61" y="0"/>
                    <a:pt x="72" y="3"/>
                    <a:pt x="80" y="11"/>
                  </a:cubicBezTo>
                  <a:cubicBezTo>
                    <a:pt x="85" y="15"/>
                    <a:pt x="88" y="21"/>
                    <a:pt x="90" y="27"/>
                  </a:cubicBezTo>
                  <a:cubicBezTo>
                    <a:pt x="92" y="34"/>
                    <a:pt x="93" y="42"/>
                    <a:pt x="93" y="50"/>
                  </a:cubicBezTo>
                  <a:cubicBezTo>
                    <a:pt x="64" y="50"/>
                    <a:pt x="64" y="50"/>
                    <a:pt x="64" y="50"/>
                  </a:cubicBezTo>
                  <a:cubicBezTo>
                    <a:pt x="64" y="46"/>
                    <a:pt x="64" y="43"/>
                    <a:pt x="63" y="39"/>
                  </a:cubicBezTo>
                  <a:cubicBezTo>
                    <a:pt x="63" y="36"/>
                    <a:pt x="62" y="33"/>
                    <a:pt x="60" y="31"/>
                  </a:cubicBezTo>
                  <a:cubicBezTo>
                    <a:pt x="57" y="27"/>
                    <a:pt x="53" y="26"/>
                    <a:pt x="47" y="26"/>
                  </a:cubicBezTo>
                  <a:cubicBezTo>
                    <a:pt x="44" y="26"/>
                    <a:pt x="42" y="26"/>
                    <a:pt x="40" y="27"/>
                  </a:cubicBezTo>
                  <a:cubicBezTo>
                    <a:pt x="38" y="28"/>
                    <a:pt x="36" y="29"/>
                    <a:pt x="35" y="31"/>
                  </a:cubicBezTo>
                  <a:cubicBezTo>
                    <a:pt x="31" y="34"/>
                    <a:pt x="30" y="40"/>
                    <a:pt x="30" y="49"/>
                  </a:cubicBezTo>
                  <a:cubicBezTo>
                    <a:pt x="30" y="52"/>
                    <a:pt x="30" y="55"/>
                    <a:pt x="30" y="58"/>
                  </a:cubicBezTo>
                  <a:cubicBezTo>
                    <a:pt x="31" y="61"/>
                    <a:pt x="31" y="63"/>
                    <a:pt x="32" y="64"/>
                  </a:cubicBezTo>
                  <a:cubicBezTo>
                    <a:pt x="34" y="66"/>
                    <a:pt x="35" y="68"/>
                    <a:pt x="37" y="69"/>
                  </a:cubicBezTo>
                  <a:cubicBezTo>
                    <a:pt x="39" y="71"/>
                    <a:pt x="42" y="72"/>
                    <a:pt x="45" y="73"/>
                  </a:cubicBezTo>
                  <a:cubicBezTo>
                    <a:pt x="66" y="82"/>
                    <a:pt x="66" y="82"/>
                    <a:pt x="66" y="82"/>
                  </a:cubicBezTo>
                  <a:cubicBezTo>
                    <a:pt x="72" y="84"/>
                    <a:pt x="76" y="86"/>
                    <a:pt x="80" y="89"/>
                  </a:cubicBezTo>
                  <a:cubicBezTo>
                    <a:pt x="83" y="92"/>
                    <a:pt x="86" y="95"/>
                    <a:pt x="88" y="99"/>
                  </a:cubicBezTo>
                  <a:cubicBezTo>
                    <a:pt x="90" y="103"/>
                    <a:pt x="92" y="108"/>
                    <a:pt x="93" y="113"/>
                  </a:cubicBezTo>
                  <a:cubicBezTo>
                    <a:pt x="93" y="119"/>
                    <a:pt x="94" y="125"/>
                    <a:pt x="94" y="133"/>
                  </a:cubicBezTo>
                  <a:cubicBezTo>
                    <a:pt x="94" y="142"/>
                    <a:pt x="93" y="150"/>
                    <a:pt x="91" y="157"/>
                  </a:cubicBezTo>
                  <a:cubicBezTo>
                    <a:pt x="90" y="163"/>
                    <a:pt x="87" y="169"/>
                    <a:pt x="82" y="173"/>
                  </a:cubicBezTo>
                  <a:cubicBezTo>
                    <a:pt x="78" y="177"/>
                    <a:pt x="74" y="179"/>
                    <a:pt x="68" y="182"/>
                  </a:cubicBezTo>
                  <a:cubicBezTo>
                    <a:pt x="62" y="184"/>
                    <a:pt x="55" y="185"/>
                    <a:pt x="47" y="185"/>
                  </a:cubicBezTo>
                  <a:cubicBezTo>
                    <a:pt x="31" y="185"/>
                    <a:pt x="19" y="181"/>
                    <a:pt x="11" y="173"/>
                  </a:cubicBezTo>
                  <a:cubicBezTo>
                    <a:pt x="7" y="169"/>
                    <a:pt x="4" y="163"/>
                    <a:pt x="2" y="157"/>
                  </a:cubicBezTo>
                  <a:cubicBezTo>
                    <a:pt x="0" y="151"/>
                    <a:pt x="0" y="144"/>
                    <a:pt x="0" y="134"/>
                  </a:cubicBezTo>
                  <a:cubicBezTo>
                    <a:pt x="28" y="134"/>
                    <a:pt x="28" y="134"/>
                    <a:pt x="28" y="134"/>
                  </a:cubicBezTo>
                  <a:cubicBezTo>
                    <a:pt x="28" y="139"/>
                    <a:pt x="29" y="143"/>
                    <a:pt x="29" y="146"/>
                  </a:cubicBezTo>
                  <a:cubicBezTo>
                    <a:pt x="30" y="149"/>
                    <a:pt x="31" y="152"/>
                    <a:pt x="33" y="154"/>
                  </a:cubicBezTo>
                  <a:cubicBezTo>
                    <a:pt x="35" y="156"/>
                    <a:pt x="36" y="157"/>
                    <a:pt x="39" y="158"/>
                  </a:cubicBezTo>
                  <a:cubicBezTo>
                    <a:pt x="41" y="159"/>
                    <a:pt x="43" y="159"/>
                    <a:pt x="47" y="159"/>
                  </a:cubicBezTo>
                  <a:cubicBezTo>
                    <a:pt x="53" y="159"/>
                    <a:pt x="58" y="157"/>
                    <a:pt x="60" y="154"/>
                  </a:cubicBezTo>
                  <a:cubicBezTo>
                    <a:pt x="62" y="152"/>
                    <a:pt x="64" y="149"/>
                    <a:pt x="64" y="146"/>
                  </a:cubicBezTo>
                  <a:cubicBezTo>
                    <a:pt x="65" y="143"/>
                    <a:pt x="65" y="139"/>
                    <a:pt x="65" y="134"/>
                  </a:cubicBezTo>
                  <a:cubicBezTo>
                    <a:pt x="65" y="129"/>
                    <a:pt x="65" y="125"/>
                    <a:pt x="65" y="122"/>
                  </a:cubicBezTo>
                  <a:cubicBezTo>
                    <a:pt x="64" y="119"/>
                    <a:pt x="63" y="116"/>
                    <a:pt x="62" y="114"/>
                  </a:cubicBezTo>
                  <a:cubicBezTo>
                    <a:pt x="61" y="112"/>
                    <a:pt x="59" y="110"/>
                    <a:pt x="57" y="108"/>
                  </a:cubicBezTo>
                  <a:cubicBezTo>
                    <a:pt x="55" y="107"/>
                    <a:pt x="52" y="105"/>
                    <a:pt x="48" y="104"/>
                  </a:cubicBezTo>
                  <a:cubicBezTo>
                    <a:pt x="26" y="95"/>
                    <a:pt x="26" y="95"/>
                    <a:pt x="26" y="95"/>
                  </a:cubicBezTo>
                  <a:cubicBezTo>
                    <a:pt x="22" y="93"/>
                    <a:pt x="18" y="91"/>
                    <a:pt x="15" y="89"/>
                  </a:cubicBezTo>
                  <a:cubicBezTo>
                    <a:pt x="11" y="86"/>
                    <a:pt x="9" y="83"/>
                    <a:pt x="7" y="80"/>
                  </a:cubicBezTo>
                  <a:cubicBezTo>
                    <a:pt x="5" y="76"/>
                    <a:pt x="3" y="72"/>
                    <a:pt x="3" y="67"/>
                  </a:cubicBezTo>
                  <a:cubicBezTo>
                    <a:pt x="2" y="62"/>
                    <a:pt x="1" y="56"/>
                    <a:pt x="1" y="49"/>
                  </a:cubicBezTo>
                  <a:cubicBezTo>
                    <a:pt x="1" y="41"/>
                    <a:pt x="2" y="34"/>
                    <a:pt x="5" y="27"/>
                  </a:cubicBezTo>
                  <a:cubicBezTo>
                    <a:pt x="7" y="21"/>
                    <a:pt x="11" y="15"/>
                    <a:pt x="16" y="11"/>
                  </a:cubicBezTo>
                  <a:cubicBezTo>
                    <a:pt x="20" y="7"/>
                    <a:pt x="24" y="5"/>
                    <a:pt x="30" y="3"/>
                  </a:cubicBezTo>
                  <a:cubicBezTo>
                    <a:pt x="35" y="1"/>
                    <a:pt x="41" y="0"/>
                    <a:pt x="47" y="0"/>
                  </a:cubicBez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 name="Freeform 23"/>
            <p:cNvSpPr>
              <a:spLocks/>
            </p:cNvSpPr>
            <p:nvPr userDrawn="1"/>
          </p:nvSpPr>
          <p:spPr bwMode="auto">
            <a:xfrm>
              <a:off x="5500" y="3560"/>
              <a:ext cx="140" cy="340"/>
            </a:xfrm>
            <a:custGeom>
              <a:avLst/>
              <a:gdLst>
                <a:gd name="T0" fmla="*/ 140 w 140"/>
                <a:gd name="T1" fmla="*/ 48 h 340"/>
                <a:gd name="T2" fmla="*/ 53 w 140"/>
                <a:gd name="T3" fmla="*/ 48 h 340"/>
                <a:gd name="T4" fmla="*/ 53 w 140"/>
                <a:gd name="T5" fmla="*/ 144 h 340"/>
                <a:gd name="T6" fmla="*/ 129 w 140"/>
                <a:gd name="T7" fmla="*/ 144 h 340"/>
                <a:gd name="T8" fmla="*/ 129 w 140"/>
                <a:gd name="T9" fmla="*/ 192 h 340"/>
                <a:gd name="T10" fmla="*/ 53 w 140"/>
                <a:gd name="T11" fmla="*/ 192 h 340"/>
                <a:gd name="T12" fmla="*/ 53 w 140"/>
                <a:gd name="T13" fmla="*/ 292 h 340"/>
                <a:gd name="T14" fmla="*/ 140 w 140"/>
                <a:gd name="T15" fmla="*/ 292 h 340"/>
                <a:gd name="T16" fmla="*/ 140 w 140"/>
                <a:gd name="T17" fmla="*/ 340 h 340"/>
                <a:gd name="T18" fmla="*/ 0 w 140"/>
                <a:gd name="T19" fmla="*/ 340 h 340"/>
                <a:gd name="T20" fmla="*/ 0 w 140"/>
                <a:gd name="T21" fmla="*/ 0 h 340"/>
                <a:gd name="T22" fmla="*/ 140 w 140"/>
                <a:gd name="T23" fmla="*/ 0 h 340"/>
                <a:gd name="T24" fmla="*/ 140 w 140"/>
                <a:gd name="T25" fmla="*/ 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0" h="340">
                  <a:moveTo>
                    <a:pt x="140" y="48"/>
                  </a:moveTo>
                  <a:lnTo>
                    <a:pt x="53" y="48"/>
                  </a:lnTo>
                  <a:lnTo>
                    <a:pt x="53" y="144"/>
                  </a:lnTo>
                  <a:lnTo>
                    <a:pt x="129" y="144"/>
                  </a:lnTo>
                  <a:lnTo>
                    <a:pt x="129" y="192"/>
                  </a:lnTo>
                  <a:lnTo>
                    <a:pt x="53" y="192"/>
                  </a:lnTo>
                  <a:lnTo>
                    <a:pt x="53" y="292"/>
                  </a:lnTo>
                  <a:lnTo>
                    <a:pt x="140" y="292"/>
                  </a:lnTo>
                  <a:lnTo>
                    <a:pt x="140" y="340"/>
                  </a:lnTo>
                  <a:lnTo>
                    <a:pt x="0" y="340"/>
                  </a:lnTo>
                  <a:lnTo>
                    <a:pt x="0" y="0"/>
                  </a:lnTo>
                  <a:lnTo>
                    <a:pt x="140" y="0"/>
                  </a:lnTo>
                  <a:lnTo>
                    <a:pt x="140" y="48"/>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 name="Freeform 24"/>
            <p:cNvSpPr>
              <a:spLocks/>
            </p:cNvSpPr>
            <p:nvPr userDrawn="1"/>
          </p:nvSpPr>
          <p:spPr bwMode="auto">
            <a:xfrm>
              <a:off x="5721" y="3556"/>
              <a:ext cx="175" cy="348"/>
            </a:xfrm>
            <a:custGeom>
              <a:avLst/>
              <a:gdLst>
                <a:gd name="T0" fmla="*/ 49 w 95"/>
                <a:gd name="T1" fmla="*/ 0 h 186"/>
                <a:gd name="T2" fmla="*/ 67 w 95"/>
                <a:gd name="T3" fmla="*/ 3 h 186"/>
                <a:gd name="T4" fmla="*/ 81 w 95"/>
                <a:gd name="T5" fmla="*/ 12 h 186"/>
                <a:gd name="T6" fmla="*/ 91 w 95"/>
                <a:gd name="T7" fmla="*/ 28 h 186"/>
                <a:gd name="T8" fmla="*/ 95 w 95"/>
                <a:gd name="T9" fmla="*/ 50 h 186"/>
                <a:gd name="T10" fmla="*/ 67 w 95"/>
                <a:gd name="T11" fmla="*/ 50 h 186"/>
                <a:gd name="T12" fmla="*/ 66 w 95"/>
                <a:gd name="T13" fmla="*/ 41 h 186"/>
                <a:gd name="T14" fmla="*/ 62 w 95"/>
                <a:gd name="T15" fmla="*/ 33 h 186"/>
                <a:gd name="T16" fmla="*/ 57 w 95"/>
                <a:gd name="T17" fmla="*/ 28 h 186"/>
                <a:gd name="T18" fmla="*/ 49 w 95"/>
                <a:gd name="T19" fmla="*/ 26 h 186"/>
                <a:gd name="T20" fmla="*/ 41 w 95"/>
                <a:gd name="T21" fmla="*/ 28 h 186"/>
                <a:gd name="T22" fmla="*/ 35 w 95"/>
                <a:gd name="T23" fmla="*/ 33 h 186"/>
                <a:gd name="T24" fmla="*/ 30 w 95"/>
                <a:gd name="T25" fmla="*/ 54 h 186"/>
                <a:gd name="T26" fmla="*/ 29 w 95"/>
                <a:gd name="T27" fmla="*/ 93 h 186"/>
                <a:gd name="T28" fmla="*/ 30 w 95"/>
                <a:gd name="T29" fmla="*/ 133 h 186"/>
                <a:gd name="T30" fmla="*/ 35 w 95"/>
                <a:gd name="T31" fmla="*/ 154 h 186"/>
                <a:gd name="T32" fmla="*/ 41 w 95"/>
                <a:gd name="T33" fmla="*/ 159 h 186"/>
                <a:gd name="T34" fmla="*/ 49 w 95"/>
                <a:gd name="T35" fmla="*/ 160 h 186"/>
                <a:gd name="T36" fmla="*/ 57 w 95"/>
                <a:gd name="T37" fmla="*/ 159 h 186"/>
                <a:gd name="T38" fmla="*/ 62 w 95"/>
                <a:gd name="T39" fmla="*/ 154 h 186"/>
                <a:gd name="T40" fmla="*/ 66 w 95"/>
                <a:gd name="T41" fmla="*/ 146 h 186"/>
                <a:gd name="T42" fmla="*/ 67 w 95"/>
                <a:gd name="T43" fmla="*/ 136 h 186"/>
                <a:gd name="T44" fmla="*/ 95 w 95"/>
                <a:gd name="T45" fmla="*/ 136 h 186"/>
                <a:gd name="T46" fmla="*/ 91 w 95"/>
                <a:gd name="T47" fmla="*/ 158 h 186"/>
                <a:gd name="T48" fmla="*/ 80 w 95"/>
                <a:gd name="T49" fmla="*/ 175 h 186"/>
                <a:gd name="T50" fmla="*/ 67 w 95"/>
                <a:gd name="T51" fmla="*/ 183 h 186"/>
                <a:gd name="T52" fmla="*/ 49 w 95"/>
                <a:gd name="T53" fmla="*/ 186 h 186"/>
                <a:gd name="T54" fmla="*/ 28 w 95"/>
                <a:gd name="T55" fmla="*/ 182 h 186"/>
                <a:gd name="T56" fmla="*/ 14 w 95"/>
                <a:gd name="T57" fmla="*/ 171 h 186"/>
                <a:gd name="T58" fmla="*/ 6 w 95"/>
                <a:gd name="T59" fmla="*/ 159 h 186"/>
                <a:gd name="T60" fmla="*/ 2 w 95"/>
                <a:gd name="T61" fmla="*/ 143 h 186"/>
                <a:gd name="T62" fmla="*/ 1 w 95"/>
                <a:gd name="T63" fmla="*/ 121 h 186"/>
                <a:gd name="T64" fmla="*/ 0 w 95"/>
                <a:gd name="T65" fmla="*/ 93 h 186"/>
                <a:gd name="T66" fmla="*/ 1 w 95"/>
                <a:gd name="T67" fmla="*/ 65 h 186"/>
                <a:gd name="T68" fmla="*/ 2 w 95"/>
                <a:gd name="T69" fmla="*/ 44 h 186"/>
                <a:gd name="T70" fmla="*/ 6 w 95"/>
                <a:gd name="T71" fmla="*/ 28 h 186"/>
                <a:gd name="T72" fmla="*/ 14 w 95"/>
                <a:gd name="T73" fmla="*/ 16 h 186"/>
                <a:gd name="T74" fmla="*/ 28 w 95"/>
                <a:gd name="T75" fmla="*/ 5 h 186"/>
                <a:gd name="T76" fmla="*/ 49 w 95"/>
                <a:gd name="T77"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5" h="186">
                  <a:moveTo>
                    <a:pt x="49" y="0"/>
                  </a:moveTo>
                  <a:cubicBezTo>
                    <a:pt x="56" y="0"/>
                    <a:pt x="62" y="1"/>
                    <a:pt x="67" y="3"/>
                  </a:cubicBezTo>
                  <a:cubicBezTo>
                    <a:pt x="72" y="5"/>
                    <a:pt x="77" y="8"/>
                    <a:pt x="81" y="12"/>
                  </a:cubicBezTo>
                  <a:cubicBezTo>
                    <a:pt x="85" y="16"/>
                    <a:pt x="89" y="22"/>
                    <a:pt x="91" y="28"/>
                  </a:cubicBezTo>
                  <a:cubicBezTo>
                    <a:pt x="94" y="35"/>
                    <a:pt x="95" y="42"/>
                    <a:pt x="95" y="50"/>
                  </a:cubicBezTo>
                  <a:cubicBezTo>
                    <a:pt x="67" y="50"/>
                    <a:pt x="67" y="50"/>
                    <a:pt x="67" y="50"/>
                  </a:cubicBezTo>
                  <a:cubicBezTo>
                    <a:pt x="67" y="47"/>
                    <a:pt x="66" y="44"/>
                    <a:pt x="66" y="41"/>
                  </a:cubicBezTo>
                  <a:cubicBezTo>
                    <a:pt x="65" y="38"/>
                    <a:pt x="64" y="35"/>
                    <a:pt x="62" y="33"/>
                  </a:cubicBezTo>
                  <a:cubicBezTo>
                    <a:pt x="61" y="31"/>
                    <a:pt x="59" y="29"/>
                    <a:pt x="57" y="28"/>
                  </a:cubicBezTo>
                  <a:cubicBezTo>
                    <a:pt x="55" y="27"/>
                    <a:pt x="52" y="26"/>
                    <a:pt x="49" y="26"/>
                  </a:cubicBezTo>
                  <a:cubicBezTo>
                    <a:pt x="45" y="26"/>
                    <a:pt x="43" y="27"/>
                    <a:pt x="41" y="28"/>
                  </a:cubicBezTo>
                  <a:cubicBezTo>
                    <a:pt x="38" y="29"/>
                    <a:pt x="37" y="31"/>
                    <a:pt x="35" y="33"/>
                  </a:cubicBezTo>
                  <a:cubicBezTo>
                    <a:pt x="32" y="37"/>
                    <a:pt x="31" y="44"/>
                    <a:pt x="30" y="54"/>
                  </a:cubicBezTo>
                  <a:cubicBezTo>
                    <a:pt x="29" y="63"/>
                    <a:pt x="29" y="77"/>
                    <a:pt x="29" y="93"/>
                  </a:cubicBezTo>
                  <a:cubicBezTo>
                    <a:pt x="29" y="110"/>
                    <a:pt x="29" y="123"/>
                    <a:pt x="30" y="133"/>
                  </a:cubicBezTo>
                  <a:cubicBezTo>
                    <a:pt x="31" y="142"/>
                    <a:pt x="32" y="149"/>
                    <a:pt x="35" y="154"/>
                  </a:cubicBezTo>
                  <a:cubicBezTo>
                    <a:pt x="37" y="156"/>
                    <a:pt x="38" y="157"/>
                    <a:pt x="41" y="159"/>
                  </a:cubicBezTo>
                  <a:cubicBezTo>
                    <a:pt x="43" y="160"/>
                    <a:pt x="45" y="160"/>
                    <a:pt x="49" y="160"/>
                  </a:cubicBezTo>
                  <a:cubicBezTo>
                    <a:pt x="52" y="160"/>
                    <a:pt x="55" y="160"/>
                    <a:pt x="57" y="159"/>
                  </a:cubicBezTo>
                  <a:cubicBezTo>
                    <a:pt x="59" y="157"/>
                    <a:pt x="61" y="156"/>
                    <a:pt x="62" y="154"/>
                  </a:cubicBezTo>
                  <a:cubicBezTo>
                    <a:pt x="64" y="151"/>
                    <a:pt x="65" y="149"/>
                    <a:pt x="66" y="146"/>
                  </a:cubicBezTo>
                  <a:cubicBezTo>
                    <a:pt x="66" y="143"/>
                    <a:pt x="67" y="139"/>
                    <a:pt x="67" y="136"/>
                  </a:cubicBezTo>
                  <a:cubicBezTo>
                    <a:pt x="95" y="136"/>
                    <a:pt x="95" y="136"/>
                    <a:pt x="95" y="136"/>
                  </a:cubicBezTo>
                  <a:cubicBezTo>
                    <a:pt x="95" y="144"/>
                    <a:pt x="94" y="152"/>
                    <a:pt x="91" y="158"/>
                  </a:cubicBezTo>
                  <a:cubicBezTo>
                    <a:pt x="88" y="165"/>
                    <a:pt x="85" y="171"/>
                    <a:pt x="80" y="175"/>
                  </a:cubicBezTo>
                  <a:cubicBezTo>
                    <a:pt x="76" y="179"/>
                    <a:pt x="72" y="182"/>
                    <a:pt x="67" y="183"/>
                  </a:cubicBezTo>
                  <a:cubicBezTo>
                    <a:pt x="62" y="185"/>
                    <a:pt x="56" y="186"/>
                    <a:pt x="49" y="186"/>
                  </a:cubicBezTo>
                  <a:cubicBezTo>
                    <a:pt x="40" y="186"/>
                    <a:pt x="33" y="185"/>
                    <a:pt x="28" y="182"/>
                  </a:cubicBezTo>
                  <a:cubicBezTo>
                    <a:pt x="22" y="179"/>
                    <a:pt x="17" y="175"/>
                    <a:pt x="14" y="171"/>
                  </a:cubicBezTo>
                  <a:cubicBezTo>
                    <a:pt x="11" y="167"/>
                    <a:pt x="8" y="163"/>
                    <a:pt x="6" y="159"/>
                  </a:cubicBezTo>
                  <a:cubicBezTo>
                    <a:pt x="5" y="154"/>
                    <a:pt x="3" y="149"/>
                    <a:pt x="2" y="143"/>
                  </a:cubicBezTo>
                  <a:cubicBezTo>
                    <a:pt x="2" y="137"/>
                    <a:pt x="1" y="130"/>
                    <a:pt x="1" y="121"/>
                  </a:cubicBezTo>
                  <a:cubicBezTo>
                    <a:pt x="0" y="113"/>
                    <a:pt x="0" y="104"/>
                    <a:pt x="0" y="93"/>
                  </a:cubicBezTo>
                  <a:cubicBezTo>
                    <a:pt x="0" y="82"/>
                    <a:pt x="0" y="73"/>
                    <a:pt x="1" y="65"/>
                  </a:cubicBezTo>
                  <a:cubicBezTo>
                    <a:pt x="1" y="57"/>
                    <a:pt x="2" y="50"/>
                    <a:pt x="2" y="44"/>
                  </a:cubicBezTo>
                  <a:cubicBezTo>
                    <a:pt x="3" y="38"/>
                    <a:pt x="5" y="32"/>
                    <a:pt x="6" y="28"/>
                  </a:cubicBezTo>
                  <a:cubicBezTo>
                    <a:pt x="8" y="23"/>
                    <a:pt x="11" y="19"/>
                    <a:pt x="14" y="16"/>
                  </a:cubicBezTo>
                  <a:cubicBezTo>
                    <a:pt x="17" y="11"/>
                    <a:pt x="22" y="8"/>
                    <a:pt x="28" y="5"/>
                  </a:cubicBezTo>
                  <a:cubicBezTo>
                    <a:pt x="33" y="2"/>
                    <a:pt x="40" y="0"/>
                    <a:pt x="49" y="0"/>
                  </a:cubicBez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1" name="Freeform 25"/>
            <p:cNvSpPr>
              <a:spLocks/>
            </p:cNvSpPr>
            <p:nvPr userDrawn="1"/>
          </p:nvSpPr>
          <p:spPr bwMode="auto">
            <a:xfrm>
              <a:off x="5984" y="3560"/>
              <a:ext cx="170" cy="344"/>
            </a:xfrm>
            <a:custGeom>
              <a:avLst/>
              <a:gdLst>
                <a:gd name="T0" fmla="*/ 92 w 92"/>
                <a:gd name="T1" fmla="*/ 137 h 184"/>
                <a:gd name="T2" fmla="*/ 80 w 92"/>
                <a:gd name="T3" fmla="*/ 171 h 184"/>
                <a:gd name="T4" fmla="*/ 46 w 92"/>
                <a:gd name="T5" fmla="*/ 184 h 184"/>
                <a:gd name="T6" fmla="*/ 12 w 92"/>
                <a:gd name="T7" fmla="*/ 171 h 184"/>
                <a:gd name="T8" fmla="*/ 0 w 92"/>
                <a:gd name="T9" fmla="*/ 137 h 184"/>
                <a:gd name="T10" fmla="*/ 0 w 92"/>
                <a:gd name="T11" fmla="*/ 0 h 184"/>
                <a:gd name="T12" fmla="*/ 28 w 92"/>
                <a:gd name="T13" fmla="*/ 0 h 184"/>
                <a:gd name="T14" fmla="*/ 28 w 92"/>
                <a:gd name="T15" fmla="*/ 136 h 184"/>
                <a:gd name="T16" fmla="*/ 33 w 92"/>
                <a:gd name="T17" fmla="*/ 153 h 184"/>
                <a:gd name="T18" fmla="*/ 46 w 92"/>
                <a:gd name="T19" fmla="*/ 158 h 184"/>
                <a:gd name="T20" fmla="*/ 59 w 92"/>
                <a:gd name="T21" fmla="*/ 153 h 184"/>
                <a:gd name="T22" fmla="*/ 64 w 92"/>
                <a:gd name="T23" fmla="*/ 136 h 184"/>
                <a:gd name="T24" fmla="*/ 64 w 92"/>
                <a:gd name="T25" fmla="*/ 0 h 184"/>
                <a:gd name="T26" fmla="*/ 92 w 92"/>
                <a:gd name="T27" fmla="*/ 0 h 184"/>
                <a:gd name="T28" fmla="*/ 92 w 92"/>
                <a:gd name="T29" fmla="*/ 137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2" h="184">
                  <a:moveTo>
                    <a:pt x="92" y="137"/>
                  </a:moveTo>
                  <a:cubicBezTo>
                    <a:pt x="92" y="151"/>
                    <a:pt x="88" y="162"/>
                    <a:pt x="80" y="171"/>
                  </a:cubicBezTo>
                  <a:cubicBezTo>
                    <a:pt x="71" y="180"/>
                    <a:pt x="60" y="184"/>
                    <a:pt x="46" y="184"/>
                  </a:cubicBezTo>
                  <a:cubicBezTo>
                    <a:pt x="32" y="184"/>
                    <a:pt x="21" y="180"/>
                    <a:pt x="12" y="171"/>
                  </a:cubicBezTo>
                  <a:cubicBezTo>
                    <a:pt x="4" y="162"/>
                    <a:pt x="0" y="151"/>
                    <a:pt x="0" y="137"/>
                  </a:cubicBezTo>
                  <a:cubicBezTo>
                    <a:pt x="0" y="0"/>
                    <a:pt x="0" y="0"/>
                    <a:pt x="0" y="0"/>
                  </a:cubicBezTo>
                  <a:cubicBezTo>
                    <a:pt x="28" y="0"/>
                    <a:pt x="28" y="0"/>
                    <a:pt x="28" y="0"/>
                  </a:cubicBezTo>
                  <a:cubicBezTo>
                    <a:pt x="28" y="136"/>
                    <a:pt x="28" y="136"/>
                    <a:pt x="28" y="136"/>
                  </a:cubicBezTo>
                  <a:cubicBezTo>
                    <a:pt x="28" y="144"/>
                    <a:pt x="30" y="150"/>
                    <a:pt x="33" y="153"/>
                  </a:cubicBezTo>
                  <a:cubicBezTo>
                    <a:pt x="36" y="157"/>
                    <a:pt x="40" y="158"/>
                    <a:pt x="46" y="158"/>
                  </a:cubicBezTo>
                  <a:cubicBezTo>
                    <a:pt x="52" y="158"/>
                    <a:pt x="56" y="157"/>
                    <a:pt x="59" y="153"/>
                  </a:cubicBezTo>
                  <a:cubicBezTo>
                    <a:pt x="62" y="150"/>
                    <a:pt x="64" y="144"/>
                    <a:pt x="64" y="136"/>
                  </a:cubicBezTo>
                  <a:cubicBezTo>
                    <a:pt x="64" y="0"/>
                    <a:pt x="64" y="0"/>
                    <a:pt x="64" y="0"/>
                  </a:cubicBezTo>
                  <a:cubicBezTo>
                    <a:pt x="92" y="0"/>
                    <a:pt x="92" y="0"/>
                    <a:pt x="92" y="0"/>
                  </a:cubicBezTo>
                  <a:lnTo>
                    <a:pt x="92" y="137"/>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2" name="Freeform 26"/>
            <p:cNvSpPr>
              <a:spLocks noEditPoints="1"/>
            </p:cNvSpPr>
            <p:nvPr userDrawn="1"/>
          </p:nvSpPr>
          <p:spPr bwMode="auto">
            <a:xfrm>
              <a:off x="6254" y="3560"/>
              <a:ext cx="180" cy="340"/>
            </a:xfrm>
            <a:custGeom>
              <a:avLst/>
              <a:gdLst>
                <a:gd name="T0" fmla="*/ 46 w 98"/>
                <a:gd name="T1" fmla="*/ 0 h 182"/>
                <a:gd name="T2" fmla="*/ 82 w 98"/>
                <a:gd name="T3" fmla="*/ 13 h 182"/>
                <a:gd name="T4" fmla="*/ 92 w 98"/>
                <a:gd name="T5" fmla="*/ 54 h 182"/>
                <a:gd name="T6" fmla="*/ 88 w 98"/>
                <a:gd name="T7" fmla="*/ 83 h 182"/>
                <a:gd name="T8" fmla="*/ 71 w 98"/>
                <a:gd name="T9" fmla="*/ 101 h 182"/>
                <a:gd name="T10" fmla="*/ 98 w 98"/>
                <a:gd name="T11" fmla="*/ 182 h 182"/>
                <a:gd name="T12" fmla="*/ 68 w 98"/>
                <a:gd name="T13" fmla="*/ 182 h 182"/>
                <a:gd name="T14" fmla="*/ 45 w 98"/>
                <a:gd name="T15" fmla="*/ 108 h 182"/>
                <a:gd name="T16" fmla="*/ 28 w 98"/>
                <a:gd name="T17" fmla="*/ 108 h 182"/>
                <a:gd name="T18" fmla="*/ 28 w 98"/>
                <a:gd name="T19" fmla="*/ 182 h 182"/>
                <a:gd name="T20" fmla="*/ 0 w 98"/>
                <a:gd name="T21" fmla="*/ 182 h 182"/>
                <a:gd name="T22" fmla="*/ 0 w 98"/>
                <a:gd name="T23" fmla="*/ 0 h 182"/>
                <a:gd name="T24" fmla="*/ 46 w 98"/>
                <a:gd name="T25" fmla="*/ 0 h 182"/>
                <a:gd name="T26" fmla="*/ 28 w 98"/>
                <a:gd name="T27" fmla="*/ 26 h 182"/>
                <a:gd name="T28" fmla="*/ 28 w 98"/>
                <a:gd name="T29" fmla="*/ 82 h 182"/>
                <a:gd name="T30" fmla="*/ 46 w 98"/>
                <a:gd name="T31" fmla="*/ 82 h 182"/>
                <a:gd name="T32" fmla="*/ 55 w 98"/>
                <a:gd name="T33" fmla="*/ 80 h 182"/>
                <a:gd name="T34" fmla="*/ 61 w 98"/>
                <a:gd name="T35" fmla="*/ 74 h 182"/>
                <a:gd name="T36" fmla="*/ 63 w 98"/>
                <a:gd name="T37" fmla="*/ 65 h 182"/>
                <a:gd name="T38" fmla="*/ 64 w 98"/>
                <a:gd name="T39" fmla="*/ 54 h 182"/>
                <a:gd name="T40" fmla="*/ 63 w 98"/>
                <a:gd name="T41" fmla="*/ 43 h 182"/>
                <a:gd name="T42" fmla="*/ 61 w 98"/>
                <a:gd name="T43" fmla="*/ 34 h 182"/>
                <a:gd name="T44" fmla="*/ 55 w 98"/>
                <a:gd name="T45" fmla="*/ 28 h 182"/>
                <a:gd name="T46" fmla="*/ 46 w 98"/>
                <a:gd name="T47" fmla="*/ 26 h 182"/>
                <a:gd name="T48" fmla="*/ 28 w 98"/>
                <a:gd name="T49" fmla="*/ 26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8" h="182">
                  <a:moveTo>
                    <a:pt x="46" y="0"/>
                  </a:moveTo>
                  <a:cubicBezTo>
                    <a:pt x="62" y="0"/>
                    <a:pt x="74" y="4"/>
                    <a:pt x="82" y="13"/>
                  </a:cubicBezTo>
                  <a:cubicBezTo>
                    <a:pt x="89" y="21"/>
                    <a:pt x="92" y="35"/>
                    <a:pt x="92" y="54"/>
                  </a:cubicBezTo>
                  <a:cubicBezTo>
                    <a:pt x="92" y="65"/>
                    <a:pt x="91" y="75"/>
                    <a:pt x="88" y="83"/>
                  </a:cubicBezTo>
                  <a:cubicBezTo>
                    <a:pt x="85" y="91"/>
                    <a:pt x="79" y="97"/>
                    <a:pt x="71" y="101"/>
                  </a:cubicBezTo>
                  <a:cubicBezTo>
                    <a:pt x="98" y="182"/>
                    <a:pt x="98" y="182"/>
                    <a:pt x="98" y="182"/>
                  </a:cubicBezTo>
                  <a:cubicBezTo>
                    <a:pt x="68" y="182"/>
                    <a:pt x="68" y="182"/>
                    <a:pt x="68" y="182"/>
                  </a:cubicBezTo>
                  <a:cubicBezTo>
                    <a:pt x="45" y="108"/>
                    <a:pt x="45" y="108"/>
                    <a:pt x="45" y="108"/>
                  </a:cubicBezTo>
                  <a:cubicBezTo>
                    <a:pt x="28" y="108"/>
                    <a:pt x="28" y="108"/>
                    <a:pt x="28" y="108"/>
                  </a:cubicBezTo>
                  <a:cubicBezTo>
                    <a:pt x="28" y="182"/>
                    <a:pt x="28" y="182"/>
                    <a:pt x="28" y="182"/>
                  </a:cubicBezTo>
                  <a:cubicBezTo>
                    <a:pt x="0" y="182"/>
                    <a:pt x="0" y="182"/>
                    <a:pt x="0" y="182"/>
                  </a:cubicBezTo>
                  <a:cubicBezTo>
                    <a:pt x="0" y="0"/>
                    <a:pt x="0" y="0"/>
                    <a:pt x="0" y="0"/>
                  </a:cubicBezTo>
                  <a:lnTo>
                    <a:pt x="46" y="0"/>
                  </a:lnTo>
                  <a:close/>
                  <a:moveTo>
                    <a:pt x="28" y="26"/>
                  </a:moveTo>
                  <a:cubicBezTo>
                    <a:pt x="28" y="82"/>
                    <a:pt x="28" y="82"/>
                    <a:pt x="28" y="82"/>
                  </a:cubicBezTo>
                  <a:cubicBezTo>
                    <a:pt x="46" y="82"/>
                    <a:pt x="46" y="82"/>
                    <a:pt x="46" y="82"/>
                  </a:cubicBezTo>
                  <a:cubicBezTo>
                    <a:pt x="50" y="82"/>
                    <a:pt x="53" y="81"/>
                    <a:pt x="55" y="80"/>
                  </a:cubicBezTo>
                  <a:cubicBezTo>
                    <a:pt x="58" y="78"/>
                    <a:pt x="59" y="76"/>
                    <a:pt x="61" y="74"/>
                  </a:cubicBezTo>
                  <a:cubicBezTo>
                    <a:pt x="62" y="71"/>
                    <a:pt x="63" y="68"/>
                    <a:pt x="63" y="65"/>
                  </a:cubicBezTo>
                  <a:cubicBezTo>
                    <a:pt x="63" y="61"/>
                    <a:pt x="64" y="58"/>
                    <a:pt x="64" y="54"/>
                  </a:cubicBezTo>
                  <a:cubicBezTo>
                    <a:pt x="64" y="50"/>
                    <a:pt x="63" y="47"/>
                    <a:pt x="63" y="43"/>
                  </a:cubicBezTo>
                  <a:cubicBezTo>
                    <a:pt x="63" y="40"/>
                    <a:pt x="62" y="37"/>
                    <a:pt x="61" y="34"/>
                  </a:cubicBezTo>
                  <a:cubicBezTo>
                    <a:pt x="59" y="32"/>
                    <a:pt x="58" y="30"/>
                    <a:pt x="55" y="28"/>
                  </a:cubicBezTo>
                  <a:cubicBezTo>
                    <a:pt x="53" y="27"/>
                    <a:pt x="50" y="26"/>
                    <a:pt x="46" y="26"/>
                  </a:cubicBezTo>
                  <a:lnTo>
                    <a:pt x="28" y="26"/>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3" name="Rectangle 27"/>
            <p:cNvSpPr>
              <a:spLocks noChangeArrowheads="1"/>
            </p:cNvSpPr>
            <p:nvPr userDrawn="1"/>
          </p:nvSpPr>
          <p:spPr bwMode="auto">
            <a:xfrm>
              <a:off x="6523" y="3560"/>
              <a:ext cx="53" cy="340"/>
            </a:xfrm>
            <a:prstGeom prst="rect">
              <a:avLst/>
            </a:prstGeom>
            <a:solidFill>
              <a:srgbClr val="F90B8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4" name="Freeform 28"/>
            <p:cNvSpPr>
              <a:spLocks/>
            </p:cNvSpPr>
            <p:nvPr userDrawn="1"/>
          </p:nvSpPr>
          <p:spPr bwMode="auto">
            <a:xfrm>
              <a:off x="6661" y="3560"/>
              <a:ext cx="166" cy="340"/>
            </a:xfrm>
            <a:custGeom>
              <a:avLst/>
              <a:gdLst>
                <a:gd name="T0" fmla="*/ 166 w 166"/>
                <a:gd name="T1" fmla="*/ 48 h 340"/>
                <a:gd name="T2" fmla="*/ 109 w 166"/>
                <a:gd name="T3" fmla="*/ 48 h 340"/>
                <a:gd name="T4" fmla="*/ 109 w 166"/>
                <a:gd name="T5" fmla="*/ 340 h 340"/>
                <a:gd name="T6" fmla="*/ 55 w 166"/>
                <a:gd name="T7" fmla="*/ 340 h 340"/>
                <a:gd name="T8" fmla="*/ 55 w 166"/>
                <a:gd name="T9" fmla="*/ 48 h 340"/>
                <a:gd name="T10" fmla="*/ 0 w 166"/>
                <a:gd name="T11" fmla="*/ 48 h 340"/>
                <a:gd name="T12" fmla="*/ 0 w 166"/>
                <a:gd name="T13" fmla="*/ 0 h 340"/>
                <a:gd name="T14" fmla="*/ 166 w 166"/>
                <a:gd name="T15" fmla="*/ 0 h 340"/>
                <a:gd name="T16" fmla="*/ 166 w 166"/>
                <a:gd name="T17" fmla="*/ 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6" h="340">
                  <a:moveTo>
                    <a:pt x="166" y="48"/>
                  </a:moveTo>
                  <a:lnTo>
                    <a:pt x="109" y="48"/>
                  </a:lnTo>
                  <a:lnTo>
                    <a:pt x="109" y="340"/>
                  </a:lnTo>
                  <a:lnTo>
                    <a:pt x="55" y="340"/>
                  </a:lnTo>
                  <a:lnTo>
                    <a:pt x="55" y="48"/>
                  </a:lnTo>
                  <a:lnTo>
                    <a:pt x="0" y="48"/>
                  </a:lnTo>
                  <a:lnTo>
                    <a:pt x="0" y="0"/>
                  </a:lnTo>
                  <a:lnTo>
                    <a:pt x="166" y="0"/>
                  </a:lnTo>
                  <a:lnTo>
                    <a:pt x="166" y="48"/>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5" name="Freeform 29"/>
            <p:cNvSpPr>
              <a:spLocks/>
            </p:cNvSpPr>
            <p:nvPr userDrawn="1"/>
          </p:nvSpPr>
          <p:spPr bwMode="auto">
            <a:xfrm>
              <a:off x="6897" y="3560"/>
              <a:ext cx="184" cy="340"/>
            </a:xfrm>
            <a:custGeom>
              <a:avLst/>
              <a:gdLst>
                <a:gd name="T0" fmla="*/ 118 w 184"/>
                <a:gd name="T1" fmla="*/ 207 h 340"/>
                <a:gd name="T2" fmla="*/ 118 w 184"/>
                <a:gd name="T3" fmla="*/ 340 h 340"/>
                <a:gd name="T4" fmla="*/ 66 w 184"/>
                <a:gd name="T5" fmla="*/ 340 h 340"/>
                <a:gd name="T6" fmla="*/ 66 w 184"/>
                <a:gd name="T7" fmla="*/ 207 h 340"/>
                <a:gd name="T8" fmla="*/ 0 w 184"/>
                <a:gd name="T9" fmla="*/ 0 h 340"/>
                <a:gd name="T10" fmla="*/ 59 w 184"/>
                <a:gd name="T11" fmla="*/ 0 h 340"/>
                <a:gd name="T12" fmla="*/ 92 w 184"/>
                <a:gd name="T13" fmla="*/ 134 h 340"/>
                <a:gd name="T14" fmla="*/ 125 w 184"/>
                <a:gd name="T15" fmla="*/ 0 h 340"/>
                <a:gd name="T16" fmla="*/ 184 w 184"/>
                <a:gd name="T17" fmla="*/ 0 h 340"/>
                <a:gd name="T18" fmla="*/ 118 w 184"/>
                <a:gd name="T19" fmla="*/ 207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340">
                  <a:moveTo>
                    <a:pt x="118" y="207"/>
                  </a:moveTo>
                  <a:lnTo>
                    <a:pt x="118" y="340"/>
                  </a:lnTo>
                  <a:lnTo>
                    <a:pt x="66" y="340"/>
                  </a:lnTo>
                  <a:lnTo>
                    <a:pt x="66" y="207"/>
                  </a:lnTo>
                  <a:lnTo>
                    <a:pt x="0" y="0"/>
                  </a:lnTo>
                  <a:lnTo>
                    <a:pt x="59" y="0"/>
                  </a:lnTo>
                  <a:lnTo>
                    <a:pt x="92" y="134"/>
                  </a:lnTo>
                  <a:lnTo>
                    <a:pt x="125" y="0"/>
                  </a:lnTo>
                  <a:lnTo>
                    <a:pt x="184" y="0"/>
                  </a:lnTo>
                  <a:lnTo>
                    <a:pt x="118" y="207"/>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1144336583"/>
      </p:ext>
    </p:extLst>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Objectives">
    <p:spTree>
      <p:nvGrpSpPr>
        <p:cNvPr id="1" name=""/>
        <p:cNvGrpSpPr/>
        <p:nvPr/>
      </p:nvGrpSpPr>
      <p:grpSpPr>
        <a:xfrm>
          <a:off x="0" y="0"/>
          <a:ext cx="0" cy="0"/>
          <a:chOff x="0" y="0"/>
          <a:chExt cx="0" cy="0"/>
        </a:xfrm>
      </p:grpSpPr>
      <p:pic>
        <p:nvPicPr>
          <p:cNvPr id="3" name="Picture 2"/>
          <p:cNvPicPr>
            <a:picLocks noChangeAspect="1"/>
          </p:cNvPicPr>
          <p:nvPr userDrawn="1"/>
        </p:nvPicPr>
        <p:blipFill rotWithShape="1">
          <a:blip r:embed="rId2">
            <a:extLst>
              <a:ext uri="{28A0092B-C50C-407E-A947-70E740481C1C}">
                <a14:useLocalDpi xmlns:a14="http://schemas.microsoft.com/office/drawing/2010/main" val="0"/>
              </a:ext>
            </a:extLst>
          </a:blip>
          <a:srcRect l="34257" r="13309"/>
          <a:stretch/>
        </p:blipFill>
        <p:spPr>
          <a:xfrm flipH="1">
            <a:off x="-2" y="0"/>
            <a:ext cx="7068313" cy="6511127"/>
          </a:xfrm>
          <a:prstGeom prst="rect">
            <a:avLst/>
          </a:prstGeom>
        </p:spPr>
      </p:pic>
      <p:sp>
        <p:nvSpPr>
          <p:cNvPr id="4" name="Footer Placeholder 3" hidden="1"/>
          <p:cNvSpPr>
            <a:spLocks noGrp="1"/>
          </p:cNvSpPr>
          <p:nvPr>
            <p:ph type="ftr" sz="quarter" idx="11"/>
          </p:nvPr>
        </p:nvSpPr>
        <p:spPr/>
        <p:txBody>
          <a:bodyPr/>
          <a:lstStyle/>
          <a:p>
            <a:endParaRPr lang="en-US" dirty="0"/>
          </a:p>
        </p:txBody>
      </p:sp>
      <p:sp>
        <p:nvSpPr>
          <p:cNvPr id="10" name="Section number">
            <a:extLst>
              <a:ext uri="{FF2B5EF4-FFF2-40B4-BE49-F238E27FC236}">
                <a16:creationId xmlns:a16="http://schemas.microsoft.com/office/drawing/2014/main" id="{8D4BF86F-6349-40BA-B0D7-42610471FE8C}"/>
              </a:ext>
            </a:extLst>
          </p:cNvPr>
          <p:cNvSpPr>
            <a:spLocks noGrp="1"/>
          </p:cNvSpPr>
          <p:nvPr>
            <p:ph type="body" sz="quarter" idx="16" hasCustomPrompt="1"/>
          </p:nvPr>
        </p:nvSpPr>
        <p:spPr bwMode="white">
          <a:xfrm>
            <a:off x="585216" y="457200"/>
            <a:ext cx="4986025" cy="891075"/>
          </a:xfrm>
          <a:prstGeom prst="rect">
            <a:avLst/>
          </a:prstGeom>
        </p:spPr>
        <p:txBody>
          <a:bodyPr anchor="t" anchorCtr="0">
            <a:noAutofit/>
          </a:bodyPr>
          <a:lstStyle>
            <a:lvl1pPr marL="0" indent="0" algn="l">
              <a:lnSpc>
                <a:spcPct val="100000"/>
              </a:lnSpc>
              <a:spcBef>
                <a:spcPts val="0"/>
              </a:spcBef>
              <a:buNone/>
              <a:defRPr lang="en-US" sz="3400" b="0" i="0" u="none" strike="noStrike" cap="none" dirty="0" smtClean="0">
                <a:gradFill flip="none" rotWithShape="1">
                  <a:gsLst>
                    <a:gs pos="0">
                      <a:schemeClr val="accent6"/>
                    </a:gs>
                    <a:gs pos="100000">
                      <a:schemeClr val="accent1"/>
                    </a:gs>
                  </a:gsLst>
                  <a:lin ang="10800000" scaled="1"/>
                  <a:tileRect/>
                </a:gra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Click To Edit</a:t>
            </a:r>
          </a:p>
        </p:txBody>
      </p:sp>
      <p:pic>
        <p:nvPicPr>
          <p:cNvPr id="8" name="Graphic 7">
            <a:extLst>
              <a:ext uri="{FF2B5EF4-FFF2-40B4-BE49-F238E27FC236}">
                <a16:creationId xmlns:a16="http://schemas.microsoft.com/office/drawing/2014/main" id="{16053528-B104-429F-A0D8-BA1075A81308}"/>
              </a:ext>
            </a:extLst>
          </p:cNvPr>
          <p:cNvPicPr>
            <a:picLocks noChangeAspect="1"/>
          </p:cNvPicPr>
          <p:nvPr/>
        </p:nvPicPr>
        <p:blipFill rotWithShape="1">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rcRect l="21871" r="23412"/>
          <a:stretch/>
        </p:blipFill>
        <p:spPr>
          <a:xfrm>
            <a:off x="7652155" y="1366221"/>
            <a:ext cx="3918808" cy="3916613"/>
          </a:xfrm>
          <a:prstGeom prst="rect">
            <a:avLst/>
          </a:prstGeom>
        </p:spPr>
      </p:pic>
      <p:sp>
        <p:nvSpPr>
          <p:cNvPr id="9" name="Bullet text_left">
            <a:extLst>
              <a:ext uri="{FF2B5EF4-FFF2-40B4-BE49-F238E27FC236}">
                <a16:creationId xmlns:a16="http://schemas.microsoft.com/office/drawing/2014/main" id="{C8AF569F-99E0-4B4E-B10F-68DE60D54DDB}"/>
              </a:ext>
            </a:extLst>
          </p:cNvPr>
          <p:cNvSpPr>
            <a:spLocks noGrp="1"/>
          </p:cNvSpPr>
          <p:nvPr>
            <p:ph sz="half" idx="2"/>
          </p:nvPr>
        </p:nvSpPr>
        <p:spPr>
          <a:xfrm>
            <a:off x="583842" y="1525588"/>
            <a:ext cx="4987399" cy="4533380"/>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100000"/>
              </a:lnSpc>
              <a:spcBef>
                <a:spcPts val="6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100000"/>
              </a:lnSpc>
              <a:spcBef>
                <a:spcPts val="6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100000"/>
              </a:lnSpc>
              <a:spcBef>
                <a:spcPts val="6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2" name="Date Placeholder 1" hidden="1">
            <a:extLst>
              <a:ext uri="{FF2B5EF4-FFF2-40B4-BE49-F238E27FC236}">
                <a16:creationId xmlns:a16="http://schemas.microsoft.com/office/drawing/2014/main" id="{3B0A582B-765A-AE3E-F955-4C38D6852EA6}"/>
              </a:ext>
            </a:extLst>
          </p:cNvPr>
          <p:cNvSpPr>
            <a:spLocks noGrp="1"/>
          </p:cNvSpPr>
          <p:nvPr>
            <p:ph type="dt" sz="half" idx="17"/>
          </p:nvPr>
        </p:nvSpPr>
        <p:spPr/>
        <p:txBody>
          <a:bodyPr/>
          <a:lstStyle/>
          <a:p>
            <a:endParaRPr lang="en-US" dirty="0"/>
          </a:p>
        </p:txBody>
      </p:sp>
    </p:spTree>
    <p:extLst>
      <p:ext uri="{BB962C8B-B14F-4D97-AF65-F5344CB8AC3E}">
        <p14:creationId xmlns:p14="http://schemas.microsoft.com/office/powerpoint/2010/main" val="415349378"/>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tandard Title and Bullets">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Slide Title"/>
          <p:cNvSpPr>
            <a:spLocks noGrp="1"/>
          </p:cNvSpPr>
          <p:nvPr>
            <p:ph type="title" hasCustomPrompt="1"/>
          </p:nvPr>
        </p:nvSpPr>
        <p:spPr>
          <a:xfrm>
            <a:off x="583842" y="460552"/>
            <a:ext cx="11022371" cy="914400"/>
          </a:xfrm>
        </p:spPr>
        <p:txBody>
          <a:bodyPr/>
          <a:lstStyle>
            <a:lvl1pPr>
              <a:defRPr>
                <a:solidFill>
                  <a:schemeClr val="bg2"/>
                </a:solidFill>
              </a:defRPr>
            </a:lvl1pPr>
          </a:lstStyle>
          <a:p>
            <a:r>
              <a:rPr lang="en-US" dirty="0"/>
              <a:t>One Column</a:t>
            </a:r>
          </a:p>
        </p:txBody>
      </p:sp>
      <p:sp>
        <p:nvSpPr>
          <p:cNvPr id="6" name="Bullet text"/>
          <p:cNvSpPr>
            <a:spLocks noGrp="1" noChangeArrowheads="1"/>
          </p:cNvSpPr>
          <p:nvPr>
            <p:ph idx="1"/>
          </p:nvPr>
        </p:nvSpPr>
        <p:spPr bwMode="auto">
          <a:xfrm>
            <a:off x="583842" y="1534473"/>
            <a:ext cx="11022371" cy="47672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Autofit/>
          </a:bodyPr>
          <a:lstStyle>
            <a:lvl1pPr>
              <a:spcAft>
                <a:spcPts val="1000"/>
              </a:spcAft>
              <a:defRPr/>
            </a:lvl1pPr>
            <a:lvl2pPr>
              <a:spcAft>
                <a:spcPts val="800"/>
              </a:spcAft>
              <a:defRPr/>
            </a:lvl2pPr>
            <a:lvl4pPr>
              <a:spcAft>
                <a:spcPts val="800"/>
              </a:spcAft>
              <a:buClr>
                <a:schemeClr val="tx2"/>
              </a:buClr>
              <a:defRPr>
                <a:latin typeface="Arial" panose="020B0604020202020204" pitchFamily="34" charset="0"/>
                <a:cs typeface="Arial" panose="020B0604020202020204" pitchFamily="34" charset="0"/>
              </a:defRPr>
            </a:lvl4pPr>
            <a:lvl5pPr>
              <a:buClr>
                <a:schemeClr val="tx2"/>
              </a:buClr>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hidden="1"/>
          <p:cNvSpPr>
            <a:spLocks noGrp="1"/>
          </p:cNvSpPr>
          <p:nvPr>
            <p:ph type="dt" sz="half" idx="12"/>
          </p:nvPr>
        </p:nvSpPr>
        <p:spPr>
          <a:xfrm>
            <a:off x="-2991244" y="6356350"/>
            <a:ext cx="2843213" cy="365125"/>
          </a:xfrm>
        </p:spPr>
        <p:txBody>
          <a:bodyPr/>
          <a:lstStyle/>
          <a:p>
            <a:endParaRPr lang="en-US" dirty="0"/>
          </a:p>
        </p:txBody>
      </p:sp>
    </p:spTree>
    <p:extLst>
      <p:ext uri="{BB962C8B-B14F-4D97-AF65-F5344CB8AC3E}">
        <p14:creationId xmlns:p14="http://schemas.microsoft.com/office/powerpoint/2010/main" val="4105076458"/>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2 Column">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Slide Title"/>
          <p:cNvSpPr>
            <a:spLocks noGrp="1"/>
          </p:cNvSpPr>
          <p:nvPr>
            <p:ph type="title"/>
          </p:nvPr>
        </p:nvSpPr>
        <p:spPr>
          <a:xfrm>
            <a:off x="583842" y="460552"/>
            <a:ext cx="11037611" cy="914400"/>
          </a:xfrm>
        </p:spPr>
        <p:txBody>
          <a:bodyPr/>
          <a:lstStyle>
            <a:lvl1pPr>
              <a:defRPr>
                <a:solidFill>
                  <a:schemeClr val="bg2"/>
                </a:solidFill>
              </a:defRPr>
            </a:lvl1pPr>
          </a:lstStyle>
          <a:p>
            <a:r>
              <a:rPr lang="en-US"/>
              <a:t>Click to edit Master title style</a:t>
            </a:r>
            <a:endParaRPr lang="en-US" dirty="0"/>
          </a:p>
        </p:txBody>
      </p:sp>
      <p:sp>
        <p:nvSpPr>
          <p:cNvPr id="6" name="Bullet text_left"/>
          <p:cNvSpPr>
            <a:spLocks noGrp="1"/>
          </p:cNvSpPr>
          <p:nvPr>
            <p:ph sz="half" idx="2"/>
          </p:nvPr>
        </p:nvSpPr>
        <p:spPr>
          <a:xfrm>
            <a:off x="583842" y="1525588"/>
            <a:ext cx="5120640" cy="4533380"/>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Bullet text_left"/>
          <p:cNvSpPr>
            <a:spLocks noGrp="1"/>
          </p:cNvSpPr>
          <p:nvPr>
            <p:ph sz="half" idx="12"/>
          </p:nvPr>
        </p:nvSpPr>
        <p:spPr>
          <a:xfrm>
            <a:off x="6500813" y="1525588"/>
            <a:ext cx="5120640" cy="4533380"/>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p:txBody>
      </p:sp>
      <p:sp>
        <p:nvSpPr>
          <p:cNvPr id="2" name="Date Placeholder 1" hidden="1"/>
          <p:cNvSpPr>
            <a:spLocks noGrp="1"/>
          </p:cNvSpPr>
          <p:nvPr>
            <p:ph type="dt" sz="half" idx="13"/>
          </p:nvPr>
        </p:nvSpPr>
        <p:spPr>
          <a:xfrm>
            <a:off x="-2996629" y="6356350"/>
            <a:ext cx="2843213" cy="365125"/>
          </a:xfrm>
        </p:spPr>
        <p:txBody>
          <a:bodyPr/>
          <a:lstStyle/>
          <a:p>
            <a:endParaRPr lang="en-US" dirty="0"/>
          </a:p>
        </p:txBody>
      </p:sp>
    </p:spTree>
    <p:extLst>
      <p:ext uri="{BB962C8B-B14F-4D97-AF65-F5344CB8AC3E}">
        <p14:creationId xmlns:p14="http://schemas.microsoft.com/office/powerpoint/2010/main" val="1463718255"/>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Concept image right">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Slide Title"/>
          <p:cNvSpPr>
            <a:spLocks noGrp="1"/>
          </p:cNvSpPr>
          <p:nvPr>
            <p:ph type="title" hasCustomPrompt="1"/>
          </p:nvPr>
        </p:nvSpPr>
        <p:spPr>
          <a:xfrm>
            <a:off x="583842" y="460552"/>
            <a:ext cx="6274157" cy="914400"/>
          </a:xfrm>
        </p:spPr>
        <p:txBody>
          <a:bodyPr/>
          <a:lstStyle>
            <a:lvl1pPr>
              <a:defRPr>
                <a:solidFill>
                  <a:schemeClr val="bg2"/>
                </a:solidFill>
              </a:defRPr>
            </a:lvl1pPr>
          </a:lstStyle>
          <a:p>
            <a:r>
              <a:rPr lang="en-US" dirty="0"/>
              <a:t>Concept Image Right</a:t>
            </a:r>
          </a:p>
        </p:txBody>
      </p:sp>
      <p:sp>
        <p:nvSpPr>
          <p:cNvPr id="6" name="Bullet text_left"/>
          <p:cNvSpPr>
            <a:spLocks noGrp="1"/>
          </p:cNvSpPr>
          <p:nvPr>
            <p:ph sz="half" idx="2"/>
          </p:nvPr>
        </p:nvSpPr>
        <p:spPr>
          <a:xfrm>
            <a:off x="583842" y="1525588"/>
            <a:ext cx="6274158" cy="4533380"/>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p:txBody>
      </p:sp>
      <p:sp>
        <p:nvSpPr>
          <p:cNvPr id="10" name="Picture Placeholder 9">
            <a:extLst>
              <a:ext uri="{FF2B5EF4-FFF2-40B4-BE49-F238E27FC236}">
                <a16:creationId xmlns:a16="http://schemas.microsoft.com/office/drawing/2014/main" id="{75423002-CC36-4E46-8CC9-ACC2430F38C8}"/>
              </a:ext>
            </a:extLst>
          </p:cNvPr>
          <p:cNvSpPr>
            <a:spLocks noGrp="1"/>
          </p:cNvSpPr>
          <p:nvPr>
            <p:ph type="pic" sz="quarter" idx="12"/>
          </p:nvPr>
        </p:nvSpPr>
        <p:spPr>
          <a:xfrm>
            <a:off x="6940550" y="0"/>
            <a:ext cx="5248275" cy="6543675"/>
          </a:xfrm>
        </p:spPr>
        <p:txBody>
          <a:bodyPr/>
          <a:lstStyle/>
          <a:p>
            <a:r>
              <a:rPr lang="en-US" dirty="0"/>
              <a:t>Click icon to add picture</a:t>
            </a:r>
          </a:p>
        </p:txBody>
      </p:sp>
      <p:sp>
        <p:nvSpPr>
          <p:cNvPr id="2" name="Date Placeholder 1" hidden="1">
            <a:extLst>
              <a:ext uri="{FF2B5EF4-FFF2-40B4-BE49-F238E27FC236}">
                <a16:creationId xmlns:a16="http://schemas.microsoft.com/office/drawing/2014/main" id="{2803EEA5-704B-43CA-A885-BC255F7F39DD}"/>
              </a:ext>
            </a:extLst>
          </p:cNvPr>
          <p:cNvSpPr>
            <a:spLocks noGrp="1"/>
          </p:cNvSpPr>
          <p:nvPr>
            <p:ph type="dt" sz="half" idx="13"/>
          </p:nvPr>
        </p:nvSpPr>
        <p:spPr/>
        <p:txBody>
          <a:bodyPr/>
          <a:lstStyle/>
          <a:p>
            <a:endParaRPr lang="en-US" dirty="0"/>
          </a:p>
        </p:txBody>
      </p:sp>
    </p:spTree>
    <p:extLst>
      <p:ext uri="{BB962C8B-B14F-4D97-AF65-F5344CB8AC3E}">
        <p14:creationId xmlns:p14="http://schemas.microsoft.com/office/powerpoint/2010/main" val="3584608860"/>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Concept image left">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Slide Title"/>
          <p:cNvSpPr>
            <a:spLocks noGrp="1"/>
          </p:cNvSpPr>
          <p:nvPr>
            <p:ph type="title" hasCustomPrompt="1"/>
          </p:nvPr>
        </p:nvSpPr>
        <p:spPr>
          <a:xfrm>
            <a:off x="5449824" y="460552"/>
            <a:ext cx="6171629" cy="914400"/>
          </a:xfrm>
        </p:spPr>
        <p:txBody>
          <a:bodyPr/>
          <a:lstStyle>
            <a:lvl1pPr>
              <a:defRPr>
                <a:solidFill>
                  <a:schemeClr val="bg2"/>
                </a:solidFill>
              </a:defRPr>
            </a:lvl1pPr>
          </a:lstStyle>
          <a:p>
            <a:r>
              <a:rPr lang="en-US" dirty="0"/>
              <a:t>Concept Image Right</a:t>
            </a:r>
          </a:p>
        </p:txBody>
      </p:sp>
      <p:sp>
        <p:nvSpPr>
          <p:cNvPr id="10" name="Picture Placeholder 9">
            <a:extLst>
              <a:ext uri="{FF2B5EF4-FFF2-40B4-BE49-F238E27FC236}">
                <a16:creationId xmlns:a16="http://schemas.microsoft.com/office/drawing/2014/main" id="{75423002-CC36-4E46-8CC9-ACC2430F38C8}"/>
              </a:ext>
            </a:extLst>
          </p:cNvPr>
          <p:cNvSpPr>
            <a:spLocks noGrp="1"/>
          </p:cNvSpPr>
          <p:nvPr>
            <p:ph type="pic" sz="quarter" idx="12"/>
          </p:nvPr>
        </p:nvSpPr>
        <p:spPr>
          <a:xfrm>
            <a:off x="27686" y="0"/>
            <a:ext cx="5248275" cy="6543675"/>
          </a:xfrm>
        </p:spPr>
        <p:txBody>
          <a:bodyPr/>
          <a:lstStyle/>
          <a:p>
            <a:r>
              <a:rPr lang="en-US" dirty="0"/>
              <a:t>Click icon to add picture</a:t>
            </a:r>
          </a:p>
        </p:txBody>
      </p:sp>
      <p:sp>
        <p:nvSpPr>
          <p:cNvPr id="7" name="Bullet text_left">
            <a:extLst>
              <a:ext uri="{FF2B5EF4-FFF2-40B4-BE49-F238E27FC236}">
                <a16:creationId xmlns:a16="http://schemas.microsoft.com/office/drawing/2014/main" id="{058A2DC9-7C12-4D56-BA00-73F6476B1153}"/>
              </a:ext>
            </a:extLst>
          </p:cNvPr>
          <p:cNvSpPr>
            <a:spLocks noGrp="1"/>
          </p:cNvSpPr>
          <p:nvPr>
            <p:ph sz="half" idx="13"/>
          </p:nvPr>
        </p:nvSpPr>
        <p:spPr>
          <a:xfrm>
            <a:off x="5550408" y="1525588"/>
            <a:ext cx="6071045" cy="4533380"/>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p:txBody>
      </p:sp>
      <p:sp>
        <p:nvSpPr>
          <p:cNvPr id="2" name="Date Placeholder 1" hidden="1">
            <a:extLst>
              <a:ext uri="{FF2B5EF4-FFF2-40B4-BE49-F238E27FC236}">
                <a16:creationId xmlns:a16="http://schemas.microsoft.com/office/drawing/2014/main" id="{A5679B8B-9CC6-AD0F-405D-679C69A5D917}"/>
              </a:ext>
            </a:extLst>
          </p:cNvPr>
          <p:cNvSpPr>
            <a:spLocks noGrp="1"/>
          </p:cNvSpPr>
          <p:nvPr>
            <p:ph type="dt" sz="half" idx="14"/>
          </p:nvPr>
        </p:nvSpPr>
        <p:spPr/>
        <p:txBody>
          <a:bodyPr/>
          <a:lstStyle/>
          <a:p>
            <a:endParaRPr lang="en-US" dirty="0"/>
          </a:p>
        </p:txBody>
      </p:sp>
    </p:spTree>
    <p:extLst>
      <p:ext uri="{BB962C8B-B14F-4D97-AF65-F5344CB8AC3E}">
        <p14:creationId xmlns:p14="http://schemas.microsoft.com/office/powerpoint/2010/main" val="1024091389"/>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op Shaded Title">
    <p:spTree>
      <p:nvGrpSpPr>
        <p:cNvPr id="1" name=""/>
        <p:cNvGrpSpPr/>
        <p:nvPr/>
      </p:nvGrpSpPr>
      <p:grpSpPr>
        <a:xfrm>
          <a:off x="0" y="0"/>
          <a:ext cx="0" cy="0"/>
          <a:chOff x="0" y="0"/>
          <a:chExt cx="0" cy="0"/>
        </a:xfrm>
      </p:grpSpPr>
      <p:pic>
        <p:nvPicPr>
          <p:cNvPr id="3" name="Picture 2"/>
          <p:cNvPicPr>
            <a:picLocks noChangeAspect="1"/>
          </p:cNvPicPr>
          <p:nvPr userDrawn="1"/>
        </p:nvPicPr>
        <p:blipFill rotWithShape="1">
          <a:blip r:embed="rId2">
            <a:extLst>
              <a:ext uri="{28A0092B-C50C-407E-A947-70E740481C1C}">
                <a14:useLocalDpi xmlns:a14="http://schemas.microsoft.com/office/drawing/2010/main" val="0"/>
              </a:ext>
            </a:extLst>
          </a:blip>
          <a:srcRect b="70875"/>
          <a:stretch/>
        </p:blipFill>
        <p:spPr>
          <a:xfrm>
            <a:off x="0" y="893"/>
            <a:ext cx="12188825" cy="1398139"/>
          </a:xfrm>
          <a:prstGeom prst="rect">
            <a:avLst/>
          </a:prstGeom>
        </p:spPr>
      </p:pic>
      <p:sp>
        <p:nvSpPr>
          <p:cNvPr id="4" name="Footer Placeholder 3" hidden="1"/>
          <p:cNvSpPr>
            <a:spLocks noGrp="1"/>
          </p:cNvSpPr>
          <p:nvPr>
            <p:ph type="ftr" sz="quarter" idx="11"/>
          </p:nvPr>
        </p:nvSpPr>
        <p:spPr/>
        <p:txBody>
          <a:bodyPr/>
          <a:lstStyle/>
          <a:p>
            <a:endParaRPr lang="en-US" dirty="0"/>
          </a:p>
        </p:txBody>
      </p:sp>
      <p:sp>
        <p:nvSpPr>
          <p:cNvPr id="9" name="Section number">
            <a:extLst>
              <a:ext uri="{FF2B5EF4-FFF2-40B4-BE49-F238E27FC236}">
                <a16:creationId xmlns:a16="http://schemas.microsoft.com/office/drawing/2014/main" id="{2417BE57-BC74-400D-98B0-83B0F2907EF0}"/>
              </a:ext>
            </a:extLst>
          </p:cNvPr>
          <p:cNvSpPr>
            <a:spLocks noGrp="1"/>
          </p:cNvSpPr>
          <p:nvPr>
            <p:ph type="body" sz="quarter" idx="18" hasCustomPrompt="1"/>
          </p:nvPr>
        </p:nvSpPr>
        <p:spPr bwMode="white">
          <a:xfrm>
            <a:off x="585216" y="457200"/>
            <a:ext cx="9425792" cy="914400"/>
          </a:xfrm>
          <a:prstGeom prst="rect">
            <a:avLst/>
          </a:prstGeom>
        </p:spPr>
        <p:txBody>
          <a:bodyPr anchor="t" anchorCtr="0">
            <a:noAutofit/>
          </a:bodyPr>
          <a:lstStyle>
            <a:lvl1pPr marL="0" indent="0" algn="l">
              <a:lnSpc>
                <a:spcPct val="100000"/>
              </a:lnSpc>
              <a:spcBef>
                <a:spcPts val="0"/>
              </a:spcBef>
              <a:buNone/>
              <a:defRPr lang="en-US" sz="3400" b="0" i="0" u="none" strike="noStrike" cap="none" dirty="0" smtClean="0">
                <a:gradFill flip="none" rotWithShape="1">
                  <a:gsLst>
                    <a:gs pos="0">
                      <a:schemeClr val="accent6"/>
                    </a:gs>
                    <a:gs pos="100000">
                      <a:schemeClr val="accent1"/>
                    </a:gs>
                  </a:gsLst>
                  <a:lin ang="10800000" scaled="1"/>
                  <a:tileRect/>
                </a:gra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Click To Edit</a:t>
            </a:r>
          </a:p>
        </p:txBody>
      </p:sp>
      <p:sp>
        <p:nvSpPr>
          <p:cNvPr id="7" name="Bullet text_left">
            <a:extLst>
              <a:ext uri="{FF2B5EF4-FFF2-40B4-BE49-F238E27FC236}">
                <a16:creationId xmlns:a16="http://schemas.microsoft.com/office/drawing/2014/main" id="{F5A273A9-8AD3-44C8-962E-9F5286E8AB5F}"/>
              </a:ext>
            </a:extLst>
          </p:cNvPr>
          <p:cNvSpPr>
            <a:spLocks noGrp="1"/>
          </p:cNvSpPr>
          <p:nvPr>
            <p:ph sz="half" idx="2"/>
          </p:nvPr>
        </p:nvSpPr>
        <p:spPr>
          <a:xfrm>
            <a:off x="583842" y="1636776"/>
            <a:ext cx="11175342" cy="4422192"/>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2" name="Date Placeholder 1" hidden="1">
            <a:extLst>
              <a:ext uri="{FF2B5EF4-FFF2-40B4-BE49-F238E27FC236}">
                <a16:creationId xmlns:a16="http://schemas.microsoft.com/office/drawing/2014/main" id="{D08DDEF6-3739-BAFB-A4F6-C9F81F685026}"/>
              </a:ext>
            </a:extLst>
          </p:cNvPr>
          <p:cNvSpPr>
            <a:spLocks noGrp="1"/>
          </p:cNvSpPr>
          <p:nvPr>
            <p:ph type="dt" sz="half" idx="19"/>
          </p:nvPr>
        </p:nvSpPr>
        <p:spPr/>
        <p:txBody>
          <a:bodyPr/>
          <a:lstStyle/>
          <a:p>
            <a:endParaRPr lang="en-US" dirty="0"/>
          </a:p>
        </p:txBody>
      </p:sp>
    </p:spTree>
    <p:extLst>
      <p:ext uri="{BB962C8B-B14F-4D97-AF65-F5344CB8AC3E}">
        <p14:creationId xmlns:p14="http://schemas.microsoft.com/office/powerpoint/2010/main" val="1931850554"/>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Review Questions">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Gray gradient"/>
          <p:cNvSpPr/>
          <p:nvPr/>
        </p:nvSpPr>
        <p:spPr bwMode="auto">
          <a:xfrm>
            <a:off x="4241060" y="0"/>
            <a:ext cx="8039205" cy="6533388"/>
          </a:xfrm>
          <a:prstGeom prst="rect">
            <a:avLst/>
          </a:prstGeom>
          <a:gradFill flip="none" rotWithShape="1">
            <a:gsLst>
              <a:gs pos="0">
                <a:schemeClr val="bg1">
                  <a:lumMod val="85000"/>
                  <a:alpha val="42000"/>
                </a:schemeClr>
              </a:gs>
              <a:gs pos="100000">
                <a:schemeClr val="bg1">
                  <a:lumMod val="95000"/>
                  <a:shade val="100000"/>
                  <a:satMod val="115000"/>
                  <a:alpha val="0"/>
                </a:schemeClr>
              </a:gs>
            </a:gsLst>
            <a:lin ang="0" scaled="1"/>
            <a:tileRect/>
          </a:gradFill>
          <a:ln w="12700" algn="ctr">
            <a:noFill/>
            <a:miter lim="800000"/>
            <a:headEnd/>
            <a:tailEn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lnSpc>
                <a:spcPct val="80000"/>
              </a:lnSpc>
              <a:spcBef>
                <a:spcPts val="1200"/>
              </a:spcBef>
              <a:spcAft>
                <a:spcPts val="0"/>
              </a:spcAft>
              <a:buSzPct val="115000"/>
            </a:pPr>
            <a:endParaRPr lang="en-US" sz="2400" dirty="0">
              <a:latin typeface="+mn-lt"/>
            </a:endParaRPr>
          </a:p>
        </p:txBody>
      </p:sp>
      <p:cxnSp>
        <p:nvCxnSpPr>
          <p:cNvPr id="6" name="Pink vertical line"/>
          <p:cNvCxnSpPr/>
          <p:nvPr/>
        </p:nvCxnSpPr>
        <p:spPr bwMode="auto">
          <a:xfrm>
            <a:off x="4214166" y="786856"/>
            <a:ext cx="0" cy="4965032"/>
          </a:xfrm>
          <a:prstGeom prst="line">
            <a:avLst/>
          </a:prstGeom>
          <a:solidFill>
            <a:schemeClr val="bg1"/>
          </a:solidFill>
          <a:ln w="50800"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Key points">
            <a:extLst>
              <a:ext uri="{FF2B5EF4-FFF2-40B4-BE49-F238E27FC236}">
                <a16:creationId xmlns:a16="http://schemas.microsoft.com/office/drawing/2014/main" id="{76CA6BF9-7FB1-4F34-BE25-67790258DCBD}"/>
              </a:ext>
            </a:extLst>
          </p:cNvPr>
          <p:cNvSpPr>
            <a:spLocks noGrp="1"/>
          </p:cNvSpPr>
          <p:nvPr>
            <p:ph type="body" sz="quarter" idx="14"/>
          </p:nvPr>
        </p:nvSpPr>
        <p:spPr>
          <a:xfrm>
            <a:off x="5044478" y="1484704"/>
            <a:ext cx="6038049" cy="3888590"/>
          </a:xfrm>
          <a:prstGeom prst="rect">
            <a:avLst/>
          </a:prstGeom>
        </p:spPr>
        <p:txBody>
          <a:bodyPr lIns="91440" tIns="45720" rIns="91440" bIns="45720" anchor="t" anchorCtr="0">
            <a:noAutofit/>
          </a:bodyPr>
          <a:lstStyle>
            <a:lvl1pPr marL="457200" indent="-457200">
              <a:lnSpc>
                <a:spcPct val="100000"/>
              </a:lnSpc>
              <a:spcAft>
                <a:spcPts val="400"/>
              </a:spcAft>
              <a:buSzPct val="85000"/>
              <a:buFont typeface="+mj-lt"/>
              <a:buAutoNum type="arabicPeriod"/>
              <a:defRPr sz="2400" baseline="0">
                <a:solidFill>
                  <a:schemeClr val="tx1"/>
                </a:solidFill>
                <a:latin typeface="Arial" panose="020B0604020202020204" pitchFamily="34" charset="0"/>
                <a:cs typeface="Arial" panose="020B0604020202020204" pitchFamily="34" charset="0"/>
              </a:defRPr>
            </a:lvl1pPr>
            <a:lvl2pPr marL="429768" indent="0">
              <a:lnSpc>
                <a:spcPct val="95000"/>
              </a:lnSpc>
              <a:buNone/>
              <a:defRPr sz="2000">
                <a:latin typeface="Arial" panose="020B0604020202020204" pitchFamily="34" charset="0"/>
                <a:cs typeface="Arial" panose="020B0604020202020204" pitchFamily="34" charset="0"/>
              </a:defRPr>
            </a:lvl2pPr>
            <a:lvl3pPr>
              <a:defRPr sz="2700"/>
            </a:lvl3pPr>
            <a:lvl4pPr>
              <a:defRPr sz="2700"/>
            </a:lvl4pPr>
            <a:lvl5pPr>
              <a:defRPr sz="2700"/>
            </a:lvl5pPr>
          </a:lstStyle>
          <a:p>
            <a:pPr lvl="0"/>
            <a:r>
              <a:rPr lang="en-US" dirty="0"/>
              <a:t>Click to edit Master text styles</a:t>
            </a:r>
          </a:p>
        </p:txBody>
      </p:sp>
      <p:sp>
        <p:nvSpPr>
          <p:cNvPr id="10" name="Section number">
            <a:extLst>
              <a:ext uri="{FF2B5EF4-FFF2-40B4-BE49-F238E27FC236}">
                <a16:creationId xmlns:a16="http://schemas.microsoft.com/office/drawing/2014/main" id="{6D44DE50-3DAA-47FE-A0B7-AF6779FA90BA}"/>
              </a:ext>
            </a:extLst>
          </p:cNvPr>
          <p:cNvSpPr>
            <a:spLocks noGrp="1"/>
          </p:cNvSpPr>
          <p:nvPr>
            <p:ph type="body" sz="quarter" idx="16" hasCustomPrompt="1"/>
          </p:nvPr>
        </p:nvSpPr>
        <p:spPr bwMode="white">
          <a:xfrm>
            <a:off x="694801" y="2793404"/>
            <a:ext cx="2893126" cy="1271191"/>
          </a:xfrm>
          <a:prstGeom prst="rect">
            <a:avLst/>
          </a:prstGeom>
        </p:spPr>
        <p:txBody>
          <a:bodyPr anchor="ctr" anchorCtr="0">
            <a:noAutofit/>
          </a:bodyPr>
          <a:lstStyle>
            <a:lvl1pPr marL="0" indent="0" algn="l">
              <a:lnSpc>
                <a:spcPct val="100000"/>
              </a:lnSpc>
              <a:spcBef>
                <a:spcPts val="0"/>
              </a:spcBef>
              <a:buNone/>
              <a:defRPr lang="en-US" sz="3400" b="0" i="0" u="none" strike="noStrike" cap="none" dirty="0" smtClean="0">
                <a:gradFill flip="none" rotWithShape="1">
                  <a:gsLst>
                    <a:gs pos="0">
                      <a:schemeClr val="accent6"/>
                    </a:gs>
                    <a:gs pos="100000">
                      <a:schemeClr val="accent1"/>
                    </a:gs>
                  </a:gsLst>
                  <a:lin ang="10800000" scaled="1"/>
                  <a:tileRect/>
                </a:gra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Review Questions</a:t>
            </a:r>
          </a:p>
        </p:txBody>
      </p:sp>
      <p:sp>
        <p:nvSpPr>
          <p:cNvPr id="2" name="Date Placeholder 1" hidden="1">
            <a:extLst>
              <a:ext uri="{FF2B5EF4-FFF2-40B4-BE49-F238E27FC236}">
                <a16:creationId xmlns:a16="http://schemas.microsoft.com/office/drawing/2014/main" id="{725218B6-3F31-7051-BA67-BAA7BE2A7BBA}"/>
              </a:ext>
            </a:extLst>
          </p:cNvPr>
          <p:cNvSpPr>
            <a:spLocks noGrp="1"/>
          </p:cNvSpPr>
          <p:nvPr>
            <p:ph type="dt" sz="half" idx="17"/>
          </p:nvPr>
        </p:nvSpPr>
        <p:spPr/>
        <p:txBody>
          <a:bodyPr/>
          <a:lstStyle/>
          <a:p>
            <a:endParaRPr lang="en-US" dirty="0"/>
          </a:p>
        </p:txBody>
      </p:sp>
    </p:spTree>
    <p:extLst>
      <p:ext uri="{BB962C8B-B14F-4D97-AF65-F5344CB8AC3E}">
        <p14:creationId xmlns:p14="http://schemas.microsoft.com/office/powerpoint/2010/main" val="979027057"/>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haded Backgound">
    <p:spTree>
      <p:nvGrpSpPr>
        <p:cNvPr id="1" name=""/>
        <p:cNvGrpSpPr/>
        <p:nvPr/>
      </p:nvGrpSpPr>
      <p:grpSpPr>
        <a:xfrm>
          <a:off x="0" y="0"/>
          <a:ext cx="0" cy="0"/>
          <a:chOff x="0" y="0"/>
          <a:chExt cx="0" cy="0"/>
        </a:xfrm>
      </p:grpSpPr>
      <p:sp>
        <p:nvSpPr>
          <p:cNvPr id="3" name="Footer_security classification" hidden="1"/>
          <p:cNvSpPr>
            <a:spLocks noGrp="1"/>
          </p:cNvSpPr>
          <p:nvPr>
            <p:ph type="ftr" sz="quarter" idx="10"/>
          </p:nvPr>
        </p:nvSpPr>
        <p:spPr/>
        <p:txBody>
          <a:bodyPr/>
          <a:lstStyle/>
          <a:p>
            <a:endParaRPr lang="en-US" dirty="0"/>
          </a:p>
        </p:txBody>
      </p:sp>
      <p:sp>
        <p:nvSpPr>
          <p:cNvPr id="4" name="Date" hidden="1"/>
          <p:cNvSpPr>
            <a:spLocks noGrp="1"/>
          </p:cNvSpPr>
          <p:nvPr>
            <p:ph type="dt" sz="half" idx="11"/>
          </p:nvPr>
        </p:nvSpPr>
        <p:spPr/>
        <p:txBody>
          <a:bodyPr/>
          <a:lstStyle/>
          <a:p>
            <a:endParaRPr lang="en-US" dirty="0"/>
          </a:p>
        </p:txBody>
      </p:sp>
      <p:sp>
        <p:nvSpPr>
          <p:cNvPr id="10" name="Slide Title">
            <a:extLst>
              <a:ext uri="{FF2B5EF4-FFF2-40B4-BE49-F238E27FC236}">
                <a16:creationId xmlns:a16="http://schemas.microsoft.com/office/drawing/2014/main" id="{99DF8527-0BCF-4BA1-86FE-D58813ECD45F}"/>
              </a:ext>
            </a:extLst>
          </p:cNvPr>
          <p:cNvSpPr>
            <a:spLocks noGrp="1"/>
          </p:cNvSpPr>
          <p:nvPr>
            <p:ph type="title"/>
          </p:nvPr>
        </p:nvSpPr>
        <p:spPr>
          <a:xfrm>
            <a:off x="583842" y="460552"/>
            <a:ext cx="11037611" cy="914400"/>
          </a:xfrm>
        </p:spPr>
        <p:txBody>
          <a:bodyPr/>
          <a:lstStyle>
            <a:lvl1pPr>
              <a:defRPr>
                <a:solidFill>
                  <a:schemeClr val="bg2"/>
                </a:solidFill>
              </a:defRPr>
            </a:lvl1pPr>
          </a:lstStyle>
          <a:p>
            <a:r>
              <a:rPr lang="en-US"/>
              <a:t>Click to edit Master title style</a:t>
            </a:r>
            <a:endParaRPr lang="en-US" dirty="0"/>
          </a:p>
        </p:txBody>
      </p:sp>
      <p:sp>
        <p:nvSpPr>
          <p:cNvPr id="11" name="Bullet text_left">
            <a:extLst>
              <a:ext uri="{FF2B5EF4-FFF2-40B4-BE49-F238E27FC236}">
                <a16:creationId xmlns:a16="http://schemas.microsoft.com/office/drawing/2014/main" id="{C2691E28-8D78-4A40-9B32-B2B4A9B36072}"/>
              </a:ext>
            </a:extLst>
          </p:cNvPr>
          <p:cNvSpPr>
            <a:spLocks noGrp="1"/>
          </p:cNvSpPr>
          <p:nvPr>
            <p:ph sz="half" idx="2"/>
          </p:nvPr>
        </p:nvSpPr>
        <p:spPr>
          <a:xfrm>
            <a:off x="583842" y="1525588"/>
            <a:ext cx="5120640" cy="4533380"/>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p:txBody>
      </p:sp>
      <p:sp>
        <p:nvSpPr>
          <p:cNvPr id="12" name="Bullet text_left">
            <a:extLst>
              <a:ext uri="{FF2B5EF4-FFF2-40B4-BE49-F238E27FC236}">
                <a16:creationId xmlns:a16="http://schemas.microsoft.com/office/drawing/2014/main" id="{D85FBC1F-D26D-4A81-9C62-FBFB0DFDC219}"/>
              </a:ext>
            </a:extLst>
          </p:cNvPr>
          <p:cNvSpPr>
            <a:spLocks noGrp="1"/>
          </p:cNvSpPr>
          <p:nvPr>
            <p:ph sz="half" idx="12"/>
          </p:nvPr>
        </p:nvSpPr>
        <p:spPr>
          <a:xfrm>
            <a:off x="6500813" y="1525588"/>
            <a:ext cx="5120640" cy="4533380"/>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2221451112"/>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Left dark banner">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F7D6A0C-E191-47DB-B9AF-9D0808B7EF4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65401" b="5046"/>
          <a:stretch/>
        </p:blipFill>
        <p:spPr>
          <a:xfrm>
            <a:off x="0" y="893"/>
            <a:ext cx="4217257" cy="6510234"/>
          </a:xfrm>
          <a:prstGeom prst="rect">
            <a:avLst/>
          </a:prstGeom>
        </p:spPr>
      </p:pic>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18073" r="13308"/>
          <a:stretch/>
        </p:blipFill>
        <p:spPr>
          <a:xfrm>
            <a:off x="4217257" y="0"/>
            <a:ext cx="7975570" cy="6511127"/>
          </a:xfrm>
          <a:prstGeom prst="rect">
            <a:avLst/>
          </a:prstGeom>
        </p:spPr>
      </p:pic>
      <p:sp>
        <p:nvSpPr>
          <p:cNvPr id="4" name="Footer Placeholder 3" hidden="1"/>
          <p:cNvSpPr>
            <a:spLocks noGrp="1"/>
          </p:cNvSpPr>
          <p:nvPr>
            <p:ph type="ftr" sz="quarter" idx="11"/>
          </p:nvPr>
        </p:nvSpPr>
        <p:spPr/>
        <p:txBody>
          <a:bodyPr/>
          <a:lstStyle/>
          <a:p>
            <a:endParaRPr lang="en-US" dirty="0"/>
          </a:p>
        </p:txBody>
      </p:sp>
      <p:sp>
        <p:nvSpPr>
          <p:cNvPr id="12" name="Slide Title">
            <a:extLst>
              <a:ext uri="{FF2B5EF4-FFF2-40B4-BE49-F238E27FC236}">
                <a16:creationId xmlns:a16="http://schemas.microsoft.com/office/drawing/2014/main" id="{3A5485D3-30D7-404F-B017-C2CB76CF4758}"/>
              </a:ext>
            </a:extLst>
          </p:cNvPr>
          <p:cNvSpPr>
            <a:spLocks noGrp="1"/>
          </p:cNvSpPr>
          <p:nvPr>
            <p:ph type="title" hasCustomPrompt="1"/>
          </p:nvPr>
        </p:nvSpPr>
        <p:spPr>
          <a:xfrm>
            <a:off x="585216" y="1947672"/>
            <a:ext cx="3013391" cy="3020519"/>
          </a:xfrm>
        </p:spPr>
        <p:txBody>
          <a:bodyPr vert="horz" lIns="91440" tIns="45720" rIns="91440" bIns="45720" rtlCol="0" anchor="ctr" anchorCtr="0">
            <a:noAutofit/>
          </a:bodyPr>
          <a:lstStyle>
            <a:lvl1pPr marL="0" indent="0" algn="l" defTabSz="1218783" rtl="0" eaLnBrk="1" latinLnBrk="0" hangingPunct="1">
              <a:lnSpc>
                <a:spcPct val="80000"/>
              </a:lnSpc>
              <a:spcBef>
                <a:spcPct val="0"/>
              </a:spcBef>
              <a:buClr>
                <a:schemeClr val="tx1"/>
              </a:buClr>
              <a:buFont typeface="Ciscolight" pitchFamily="2" charset="0"/>
              <a:buNone/>
              <a:defRPr lang="en-US" sz="3400" b="0" kern="1200" spc="0" baseline="0" dirty="0">
                <a:solidFill>
                  <a:schemeClr val="bg1"/>
                </a:solidFill>
                <a:latin typeface="Arial" panose="020B0604020202020204" pitchFamily="34" charset="0"/>
                <a:ea typeface="+mj-ea"/>
                <a:cs typeface="Arial" panose="020B0604020202020204" pitchFamily="34" charset="0"/>
              </a:defRPr>
            </a:lvl1pPr>
          </a:lstStyle>
          <a:p>
            <a:r>
              <a:rPr lang="en-US" dirty="0"/>
              <a:t>CLICK TO EDIT MASTER TITLE STYLE</a:t>
            </a:r>
          </a:p>
        </p:txBody>
      </p:sp>
      <p:sp>
        <p:nvSpPr>
          <p:cNvPr id="9" name="Bullet text_left">
            <a:extLst>
              <a:ext uri="{FF2B5EF4-FFF2-40B4-BE49-F238E27FC236}">
                <a16:creationId xmlns:a16="http://schemas.microsoft.com/office/drawing/2014/main" id="{166F891C-D875-4D1A-B50F-FB17834F0044}"/>
              </a:ext>
            </a:extLst>
          </p:cNvPr>
          <p:cNvSpPr>
            <a:spLocks noGrp="1"/>
          </p:cNvSpPr>
          <p:nvPr>
            <p:ph sz="half" idx="12"/>
          </p:nvPr>
        </p:nvSpPr>
        <p:spPr>
          <a:xfrm>
            <a:off x="4468305" y="791852"/>
            <a:ext cx="7153148" cy="5267116"/>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p:txBody>
      </p:sp>
      <p:sp>
        <p:nvSpPr>
          <p:cNvPr id="2" name="Date Placeholder 1" hidden="1">
            <a:extLst>
              <a:ext uri="{FF2B5EF4-FFF2-40B4-BE49-F238E27FC236}">
                <a16:creationId xmlns:a16="http://schemas.microsoft.com/office/drawing/2014/main" id="{0AAB1FE1-3454-4F1E-AD2C-AD70A0497641}"/>
              </a:ext>
            </a:extLst>
          </p:cNvPr>
          <p:cNvSpPr>
            <a:spLocks noGrp="1"/>
          </p:cNvSpPr>
          <p:nvPr>
            <p:ph type="dt" sz="half" idx="13"/>
          </p:nvPr>
        </p:nvSpPr>
        <p:spPr/>
        <p:txBody>
          <a:bodyPr/>
          <a:lstStyle/>
          <a:p>
            <a:endParaRPr lang="en-US" dirty="0"/>
          </a:p>
        </p:txBody>
      </p:sp>
    </p:spTree>
    <p:extLst>
      <p:ext uri="{BB962C8B-B14F-4D97-AF65-F5344CB8AC3E}">
        <p14:creationId xmlns:p14="http://schemas.microsoft.com/office/powerpoint/2010/main" val="2912906686"/>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Side Shaded Narrow">
    <p:spTree>
      <p:nvGrpSpPr>
        <p:cNvPr id="1" name=""/>
        <p:cNvGrpSpPr/>
        <p:nvPr/>
      </p:nvGrpSpPr>
      <p:grpSpPr>
        <a:xfrm>
          <a:off x="0" y="0"/>
          <a:ext cx="0" cy="0"/>
          <a:chOff x="0" y="0"/>
          <a:chExt cx="0" cy="0"/>
        </a:xfrm>
      </p:grpSpPr>
      <p:pic>
        <p:nvPicPr>
          <p:cNvPr id="5" name="Picture 4" descr="Background pattern  Description automatically generated">
            <a:extLst>
              <a:ext uri="{FF2B5EF4-FFF2-40B4-BE49-F238E27FC236}">
                <a16:creationId xmlns:a16="http://schemas.microsoft.com/office/drawing/2014/main" id="{C28C27B3-D663-E375-4F7E-3773520611E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52943" b="4681"/>
          <a:stretch/>
        </p:blipFill>
        <p:spPr>
          <a:xfrm flipH="1">
            <a:off x="1587" y="1786"/>
            <a:ext cx="4122357" cy="6533580"/>
          </a:xfrm>
          <a:prstGeom prst="rect">
            <a:avLst/>
          </a:prstGeom>
        </p:spPr>
      </p:pic>
      <p:sp>
        <p:nvSpPr>
          <p:cNvPr id="4" name="Footer Placeholder 3" hidden="1"/>
          <p:cNvSpPr>
            <a:spLocks noGrp="1"/>
          </p:cNvSpPr>
          <p:nvPr>
            <p:ph type="ftr" sz="quarter" idx="11"/>
          </p:nvPr>
        </p:nvSpPr>
        <p:spPr/>
        <p:txBody>
          <a:bodyPr/>
          <a:lstStyle/>
          <a:p>
            <a:endParaRPr lang="en-US" dirty="0"/>
          </a:p>
        </p:txBody>
      </p:sp>
      <p:sp>
        <p:nvSpPr>
          <p:cNvPr id="9" name="Section number">
            <a:extLst>
              <a:ext uri="{FF2B5EF4-FFF2-40B4-BE49-F238E27FC236}">
                <a16:creationId xmlns:a16="http://schemas.microsoft.com/office/drawing/2014/main" id="{190F6FEC-0638-44AD-ADC6-BB163B208F6C}"/>
              </a:ext>
            </a:extLst>
          </p:cNvPr>
          <p:cNvSpPr>
            <a:spLocks noGrp="1"/>
          </p:cNvSpPr>
          <p:nvPr>
            <p:ph type="body" sz="quarter" idx="16" hasCustomPrompt="1"/>
          </p:nvPr>
        </p:nvSpPr>
        <p:spPr bwMode="white">
          <a:xfrm>
            <a:off x="585216" y="457200"/>
            <a:ext cx="2893126" cy="525141"/>
          </a:xfrm>
          <a:prstGeom prst="rect">
            <a:avLst/>
          </a:prstGeom>
        </p:spPr>
        <p:txBody>
          <a:bodyPr anchor="t" anchorCtr="0">
            <a:noAutofit/>
          </a:bodyPr>
          <a:lstStyle>
            <a:lvl1pPr marL="0" indent="0" algn="l">
              <a:lnSpc>
                <a:spcPct val="100000"/>
              </a:lnSpc>
              <a:spcBef>
                <a:spcPts val="0"/>
              </a:spcBef>
              <a:buNone/>
              <a:defRPr lang="en-US" sz="3400" b="0" i="0" u="none" strike="noStrike" cap="none" dirty="0" smtClean="0">
                <a:gradFill flip="none" rotWithShape="1">
                  <a:gsLst>
                    <a:gs pos="0">
                      <a:schemeClr val="accent6"/>
                    </a:gs>
                    <a:gs pos="100000">
                      <a:schemeClr val="accent1"/>
                    </a:gs>
                  </a:gsLst>
                  <a:lin ang="10800000" scaled="1"/>
                  <a:tileRect/>
                </a:gra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Click To Edit</a:t>
            </a:r>
          </a:p>
        </p:txBody>
      </p:sp>
      <p:sp>
        <p:nvSpPr>
          <p:cNvPr id="7" name="Bullet text_left">
            <a:extLst>
              <a:ext uri="{FF2B5EF4-FFF2-40B4-BE49-F238E27FC236}">
                <a16:creationId xmlns:a16="http://schemas.microsoft.com/office/drawing/2014/main" id="{142C93D9-8A6F-4D54-914C-DBC02BC82CB1}"/>
              </a:ext>
            </a:extLst>
          </p:cNvPr>
          <p:cNvSpPr>
            <a:spLocks noGrp="1"/>
          </p:cNvSpPr>
          <p:nvPr>
            <p:ph sz="half" idx="2"/>
          </p:nvPr>
        </p:nvSpPr>
        <p:spPr>
          <a:xfrm>
            <a:off x="583842" y="1525588"/>
            <a:ext cx="3186880" cy="4533380"/>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11" name="Bullet text_left">
            <a:extLst>
              <a:ext uri="{FF2B5EF4-FFF2-40B4-BE49-F238E27FC236}">
                <a16:creationId xmlns:a16="http://schemas.microsoft.com/office/drawing/2014/main" id="{9C0398B1-D87F-4E06-AFF0-F646E3EE4966}"/>
              </a:ext>
            </a:extLst>
          </p:cNvPr>
          <p:cNvSpPr>
            <a:spLocks noGrp="1"/>
          </p:cNvSpPr>
          <p:nvPr>
            <p:ph sz="half" idx="12"/>
          </p:nvPr>
        </p:nvSpPr>
        <p:spPr>
          <a:xfrm>
            <a:off x="4468305" y="791852"/>
            <a:ext cx="7153148" cy="5267116"/>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p:txBody>
      </p:sp>
      <p:sp>
        <p:nvSpPr>
          <p:cNvPr id="2" name="Date Placeholder 1" hidden="1">
            <a:extLst>
              <a:ext uri="{FF2B5EF4-FFF2-40B4-BE49-F238E27FC236}">
                <a16:creationId xmlns:a16="http://schemas.microsoft.com/office/drawing/2014/main" id="{3CE73E50-19B7-4B4E-AC6E-832FB2DF8664}"/>
              </a:ext>
            </a:extLst>
          </p:cNvPr>
          <p:cNvSpPr>
            <a:spLocks noGrp="1"/>
          </p:cNvSpPr>
          <p:nvPr>
            <p:ph type="dt" sz="half" idx="17"/>
          </p:nvPr>
        </p:nvSpPr>
        <p:spPr/>
        <p:txBody>
          <a:bodyPr/>
          <a:lstStyle/>
          <a:p>
            <a:endParaRPr lang="en-US" dirty="0"/>
          </a:p>
        </p:txBody>
      </p:sp>
    </p:spTree>
    <p:extLst>
      <p:ext uri="{BB962C8B-B14F-4D97-AF65-F5344CB8AC3E}">
        <p14:creationId xmlns:p14="http://schemas.microsoft.com/office/powerpoint/2010/main" val="3127729178"/>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Right Graphic">
    <p:spTree>
      <p:nvGrpSpPr>
        <p:cNvPr id="1" name=""/>
        <p:cNvGrpSpPr/>
        <p:nvPr/>
      </p:nvGrpSpPr>
      <p:grpSpPr>
        <a:xfrm>
          <a:off x="0" y="0"/>
          <a:ext cx="0" cy="0"/>
          <a:chOff x="0" y="0"/>
          <a:chExt cx="0" cy="0"/>
        </a:xfrm>
      </p:grpSpPr>
      <p:pic>
        <p:nvPicPr>
          <p:cNvPr id="11" name="Picture 10" descr="Background pattern  Description automatically generated">
            <a:extLst>
              <a:ext uri="{FF2B5EF4-FFF2-40B4-BE49-F238E27FC236}">
                <a16:creationId xmlns:a16="http://schemas.microsoft.com/office/drawing/2014/main" id="{BE3DED11-1136-0606-966A-817AFBE256B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52943" b="4681"/>
          <a:stretch/>
        </p:blipFill>
        <p:spPr>
          <a:xfrm flipH="1">
            <a:off x="0" y="893"/>
            <a:ext cx="5101389" cy="6535282"/>
          </a:xfrm>
          <a:prstGeom prst="rect">
            <a:avLst/>
          </a:prstGeom>
        </p:spPr>
      </p:pic>
      <p:sp>
        <p:nvSpPr>
          <p:cNvPr id="4" name="Footer Placeholder 3" hidden="1"/>
          <p:cNvSpPr>
            <a:spLocks noGrp="1"/>
          </p:cNvSpPr>
          <p:nvPr>
            <p:ph type="ftr" sz="quarter" idx="11"/>
          </p:nvPr>
        </p:nvSpPr>
        <p:spPr/>
        <p:txBody>
          <a:bodyPr/>
          <a:lstStyle/>
          <a:p>
            <a:endParaRPr lang="en-US" dirty="0"/>
          </a:p>
        </p:txBody>
      </p:sp>
      <p:sp>
        <p:nvSpPr>
          <p:cNvPr id="8" name="Key points">
            <a:extLst>
              <a:ext uri="{FF2B5EF4-FFF2-40B4-BE49-F238E27FC236}">
                <a16:creationId xmlns:a16="http://schemas.microsoft.com/office/drawing/2014/main" id="{E29C5953-646A-4E25-AA39-826F630DBEC1}"/>
              </a:ext>
            </a:extLst>
          </p:cNvPr>
          <p:cNvSpPr>
            <a:spLocks noGrp="1"/>
          </p:cNvSpPr>
          <p:nvPr>
            <p:ph type="body" sz="quarter" idx="12"/>
          </p:nvPr>
        </p:nvSpPr>
        <p:spPr>
          <a:xfrm>
            <a:off x="609600" y="1664208"/>
            <a:ext cx="4032504" cy="4334256"/>
          </a:xfrm>
          <a:prstGeom prst="rect">
            <a:avLst/>
          </a:prstGeom>
        </p:spPr>
        <p:txBody>
          <a:bodyPr lIns="91440" tIns="45720" rIns="91440" bIns="45720" anchor="t" anchorCtr="0">
            <a:noAutofit/>
          </a:bodyPr>
          <a:lstStyle>
            <a:lvl1pPr marL="320040" indent="-320040">
              <a:lnSpc>
                <a:spcPct val="95000"/>
              </a:lnSpc>
              <a:buSzPct val="85000"/>
              <a:buFont typeface="Calibri" panose="020F0502020204030204" pitchFamily="34" charset="0"/>
              <a:buChar char="•"/>
              <a:defRPr sz="2800" baseline="0">
                <a:solidFill>
                  <a:schemeClr val="tx1"/>
                </a:solidFill>
                <a:latin typeface="Arial" panose="020B0604020202020204" pitchFamily="34" charset="0"/>
                <a:cs typeface="Arial" panose="020B0604020202020204" pitchFamily="34" charset="0"/>
              </a:defRPr>
            </a:lvl1pPr>
            <a:lvl2pPr marL="667512" indent="-237744">
              <a:lnSpc>
                <a:spcPct val="95000"/>
              </a:lnSpc>
              <a:defRPr sz="2400">
                <a:latin typeface="Arial" panose="020B0604020202020204" pitchFamily="34" charset="0"/>
                <a:cs typeface="Arial" panose="020B0604020202020204" pitchFamily="34" charset="0"/>
              </a:defRPr>
            </a:lvl2pPr>
            <a:lvl3pPr>
              <a:defRPr sz="2700"/>
            </a:lvl3pPr>
            <a:lvl4pPr>
              <a:defRPr sz="2700"/>
            </a:lvl4pPr>
            <a:lvl5pPr>
              <a:defRPr sz="2700"/>
            </a:lvl5pPr>
          </a:lstStyle>
          <a:p>
            <a:pPr lvl="0"/>
            <a:r>
              <a:rPr lang="en-US" dirty="0"/>
              <a:t>Click to edit Master text styles</a:t>
            </a:r>
          </a:p>
          <a:p>
            <a:pPr lvl="1"/>
            <a:r>
              <a:rPr lang="en-US" dirty="0"/>
              <a:t>Second level</a:t>
            </a:r>
          </a:p>
        </p:txBody>
      </p:sp>
      <p:sp>
        <p:nvSpPr>
          <p:cNvPr id="9" name="Section number">
            <a:extLst>
              <a:ext uri="{FF2B5EF4-FFF2-40B4-BE49-F238E27FC236}">
                <a16:creationId xmlns:a16="http://schemas.microsoft.com/office/drawing/2014/main" id="{3FD78FF8-894D-4EB3-8610-C5DB4BC0CC9A}"/>
              </a:ext>
            </a:extLst>
          </p:cNvPr>
          <p:cNvSpPr>
            <a:spLocks noGrp="1"/>
          </p:cNvSpPr>
          <p:nvPr>
            <p:ph type="body" sz="quarter" idx="16" hasCustomPrompt="1"/>
          </p:nvPr>
        </p:nvSpPr>
        <p:spPr bwMode="white">
          <a:xfrm>
            <a:off x="585216" y="457200"/>
            <a:ext cx="4032504" cy="941832"/>
          </a:xfrm>
          <a:prstGeom prst="rect">
            <a:avLst/>
          </a:prstGeom>
        </p:spPr>
        <p:txBody>
          <a:bodyPr anchor="t" anchorCtr="0">
            <a:noAutofit/>
          </a:bodyPr>
          <a:lstStyle>
            <a:lvl1pPr marL="0" indent="0" algn="l">
              <a:lnSpc>
                <a:spcPct val="100000"/>
              </a:lnSpc>
              <a:spcBef>
                <a:spcPts val="0"/>
              </a:spcBef>
              <a:buNone/>
              <a:defRPr lang="en-US" sz="3400" b="0" i="0" u="none" strike="noStrike" cap="none" dirty="0" smtClean="0">
                <a:gradFill flip="none" rotWithShape="1">
                  <a:gsLst>
                    <a:gs pos="0">
                      <a:schemeClr val="accent6"/>
                    </a:gs>
                    <a:gs pos="100000">
                      <a:schemeClr val="accent1"/>
                    </a:gs>
                  </a:gsLst>
                  <a:lin ang="10800000" scaled="1"/>
                  <a:tileRect/>
                </a:gra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Click To Edit</a:t>
            </a:r>
          </a:p>
        </p:txBody>
      </p:sp>
      <p:sp>
        <p:nvSpPr>
          <p:cNvPr id="2" name="Date Placeholder 1" hidden="1">
            <a:extLst>
              <a:ext uri="{FF2B5EF4-FFF2-40B4-BE49-F238E27FC236}">
                <a16:creationId xmlns:a16="http://schemas.microsoft.com/office/drawing/2014/main" id="{642CF277-F00C-0CA9-4CD1-97AC81208E2D}"/>
              </a:ext>
            </a:extLst>
          </p:cNvPr>
          <p:cNvSpPr>
            <a:spLocks noGrp="1"/>
          </p:cNvSpPr>
          <p:nvPr>
            <p:ph type="dt" sz="half" idx="17"/>
          </p:nvPr>
        </p:nvSpPr>
        <p:spPr/>
        <p:txBody>
          <a:bodyPr/>
          <a:lstStyle/>
          <a:p>
            <a:endParaRPr lang="en-US" dirty="0"/>
          </a:p>
        </p:txBody>
      </p:sp>
    </p:spTree>
    <p:extLst>
      <p:ext uri="{BB962C8B-B14F-4D97-AF65-F5344CB8AC3E}">
        <p14:creationId xmlns:p14="http://schemas.microsoft.com/office/powerpoint/2010/main" val="1020661356"/>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ide Shaded Wide">
    <p:spTree>
      <p:nvGrpSpPr>
        <p:cNvPr id="1" name=""/>
        <p:cNvGrpSpPr/>
        <p:nvPr/>
      </p:nvGrpSpPr>
      <p:grpSpPr>
        <a:xfrm>
          <a:off x="0" y="0"/>
          <a:ext cx="0" cy="0"/>
          <a:chOff x="0" y="0"/>
          <a:chExt cx="0" cy="0"/>
        </a:xfrm>
      </p:grpSpPr>
      <p:pic>
        <p:nvPicPr>
          <p:cNvPr id="11" name="Picture 10" descr="Background pattern  Description automatically generated">
            <a:extLst>
              <a:ext uri="{FF2B5EF4-FFF2-40B4-BE49-F238E27FC236}">
                <a16:creationId xmlns:a16="http://schemas.microsoft.com/office/drawing/2014/main" id="{BE3DED11-1136-0606-966A-817AFBE256B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52943" b="4681"/>
          <a:stretch/>
        </p:blipFill>
        <p:spPr>
          <a:xfrm flipH="1">
            <a:off x="-1" y="893"/>
            <a:ext cx="5934456" cy="6535282"/>
          </a:xfrm>
          <a:prstGeom prst="rect">
            <a:avLst/>
          </a:prstGeom>
        </p:spPr>
      </p:pic>
      <p:sp>
        <p:nvSpPr>
          <p:cNvPr id="4" name="Footer Placeholder 3" hidden="1"/>
          <p:cNvSpPr>
            <a:spLocks noGrp="1"/>
          </p:cNvSpPr>
          <p:nvPr>
            <p:ph type="ftr" sz="quarter" idx="11"/>
          </p:nvPr>
        </p:nvSpPr>
        <p:spPr/>
        <p:txBody>
          <a:bodyPr/>
          <a:lstStyle/>
          <a:p>
            <a:endParaRPr lang="en-US" dirty="0"/>
          </a:p>
        </p:txBody>
      </p:sp>
      <p:sp>
        <p:nvSpPr>
          <p:cNvPr id="8" name="Key points">
            <a:extLst>
              <a:ext uri="{FF2B5EF4-FFF2-40B4-BE49-F238E27FC236}">
                <a16:creationId xmlns:a16="http://schemas.microsoft.com/office/drawing/2014/main" id="{E29C5953-646A-4E25-AA39-826F630DBEC1}"/>
              </a:ext>
            </a:extLst>
          </p:cNvPr>
          <p:cNvSpPr>
            <a:spLocks noGrp="1"/>
          </p:cNvSpPr>
          <p:nvPr>
            <p:ph type="body" sz="quarter" idx="12"/>
          </p:nvPr>
        </p:nvSpPr>
        <p:spPr>
          <a:xfrm>
            <a:off x="609600" y="1664208"/>
            <a:ext cx="4812792" cy="4334256"/>
          </a:xfrm>
          <a:prstGeom prst="rect">
            <a:avLst/>
          </a:prstGeom>
        </p:spPr>
        <p:txBody>
          <a:bodyPr lIns="91440" tIns="45720" rIns="91440" bIns="45720" anchor="t" anchorCtr="0">
            <a:noAutofit/>
          </a:bodyPr>
          <a:lstStyle>
            <a:lvl1pPr marL="320040" indent="-320040">
              <a:lnSpc>
                <a:spcPct val="95000"/>
              </a:lnSpc>
              <a:buSzPct val="85000"/>
              <a:buFont typeface="Calibri" panose="020F0502020204030204" pitchFamily="34" charset="0"/>
              <a:buChar char="•"/>
              <a:defRPr sz="2800" baseline="0">
                <a:solidFill>
                  <a:schemeClr val="tx1"/>
                </a:solidFill>
                <a:latin typeface="Arial" panose="020B0604020202020204" pitchFamily="34" charset="0"/>
                <a:cs typeface="Arial" panose="020B0604020202020204" pitchFamily="34" charset="0"/>
              </a:defRPr>
            </a:lvl1pPr>
            <a:lvl2pPr marL="667512" indent="-237744">
              <a:lnSpc>
                <a:spcPct val="95000"/>
              </a:lnSpc>
              <a:defRPr sz="2400">
                <a:latin typeface="Arial" panose="020B0604020202020204" pitchFamily="34" charset="0"/>
                <a:cs typeface="Arial" panose="020B0604020202020204" pitchFamily="34" charset="0"/>
              </a:defRPr>
            </a:lvl2pPr>
            <a:lvl3pPr>
              <a:defRPr sz="2700"/>
            </a:lvl3pPr>
            <a:lvl4pPr>
              <a:defRPr sz="2700"/>
            </a:lvl4pPr>
            <a:lvl5pPr>
              <a:defRPr sz="2700"/>
            </a:lvl5pPr>
          </a:lstStyle>
          <a:p>
            <a:pPr lvl="0"/>
            <a:r>
              <a:rPr lang="en-US" dirty="0"/>
              <a:t>Click to edit Master text styles</a:t>
            </a:r>
          </a:p>
          <a:p>
            <a:pPr lvl="1"/>
            <a:r>
              <a:rPr lang="en-US" dirty="0"/>
              <a:t>Second level</a:t>
            </a:r>
          </a:p>
        </p:txBody>
      </p:sp>
      <p:sp>
        <p:nvSpPr>
          <p:cNvPr id="9" name="Section number">
            <a:extLst>
              <a:ext uri="{FF2B5EF4-FFF2-40B4-BE49-F238E27FC236}">
                <a16:creationId xmlns:a16="http://schemas.microsoft.com/office/drawing/2014/main" id="{3FD78FF8-894D-4EB3-8610-C5DB4BC0CC9A}"/>
              </a:ext>
            </a:extLst>
          </p:cNvPr>
          <p:cNvSpPr>
            <a:spLocks noGrp="1"/>
          </p:cNvSpPr>
          <p:nvPr>
            <p:ph type="body" sz="quarter" idx="16" hasCustomPrompt="1"/>
          </p:nvPr>
        </p:nvSpPr>
        <p:spPr bwMode="white">
          <a:xfrm>
            <a:off x="585216" y="457200"/>
            <a:ext cx="4837176" cy="941832"/>
          </a:xfrm>
          <a:prstGeom prst="rect">
            <a:avLst/>
          </a:prstGeom>
        </p:spPr>
        <p:txBody>
          <a:bodyPr anchor="t" anchorCtr="0">
            <a:noAutofit/>
          </a:bodyPr>
          <a:lstStyle>
            <a:lvl1pPr marL="0" indent="0" algn="l">
              <a:lnSpc>
                <a:spcPct val="100000"/>
              </a:lnSpc>
              <a:spcBef>
                <a:spcPts val="0"/>
              </a:spcBef>
              <a:buNone/>
              <a:defRPr lang="en-US" sz="3400" b="0" i="0" u="none" strike="noStrike" cap="none" dirty="0" smtClean="0">
                <a:gradFill flip="none" rotWithShape="1">
                  <a:gsLst>
                    <a:gs pos="0">
                      <a:schemeClr val="accent6"/>
                    </a:gs>
                    <a:gs pos="100000">
                      <a:schemeClr val="accent1"/>
                    </a:gs>
                  </a:gsLst>
                  <a:lin ang="10800000" scaled="1"/>
                  <a:tileRect/>
                </a:gra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Click To Edit</a:t>
            </a:r>
          </a:p>
        </p:txBody>
      </p:sp>
      <p:sp>
        <p:nvSpPr>
          <p:cNvPr id="2" name="Date Placeholder 1" hidden="1">
            <a:extLst>
              <a:ext uri="{FF2B5EF4-FFF2-40B4-BE49-F238E27FC236}">
                <a16:creationId xmlns:a16="http://schemas.microsoft.com/office/drawing/2014/main" id="{642CF277-F00C-0CA9-4CD1-97AC81208E2D}"/>
              </a:ext>
            </a:extLst>
          </p:cNvPr>
          <p:cNvSpPr>
            <a:spLocks noGrp="1"/>
          </p:cNvSpPr>
          <p:nvPr>
            <p:ph type="dt" sz="half" idx="17"/>
          </p:nvPr>
        </p:nvSpPr>
        <p:spPr/>
        <p:txBody>
          <a:bodyPr/>
          <a:lstStyle/>
          <a:p>
            <a:endParaRPr lang="en-US" dirty="0"/>
          </a:p>
        </p:txBody>
      </p:sp>
    </p:spTree>
    <p:extLst>
      <p:ext uri="{BB962C8B-B14F-4D97-AF65-F5344CB8AC3E}">
        <p14:creationId xmlns:p14="http://schemas.microsoft.com/office/powerpoint/2010/main" val="1220317429"/>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9" name="Text_column 2"/>
          <p:cNvSpPr>
            <a:spLocks noGrp="1"/>
          </p:cNvSpPr>
          <p:nvPr>
            <p:ph sz="half" idx="20"/>
          </p:nvPr>
        </p:nvSpPr>
        <p:spPr>
          <a:xfrm>
            <a:off x="582847" y="1525708"/>
            <a:ext cx="3403901" cy="4636496"/>
          </a:xfrm>
          <a:prstGeom prst="rect">
            <a:avLst/>
          </a:prstGeom>
        </p:spPr>
        <p:txBody>
          <a:bodyPr lIns="91440" tIns="91440" rIns="91440" bIns="91440">
            <a:noAutofit/>
          </a:bodyPr>
          <a:lstStyle>
            <a:lvl1pPr marL="228600" indent="-228600">
              <a:lnSpc>
                <a:spcPct val="95000"/>
              </a:lnSpc>
              <a:spcBef>
                <a:spcPts val="1000"/>
              </a:spcBef>
              <a:buClr>
                <a:schemeClr val="tx2"/>
              </a:buClr>
              <a:buSzPct val="85000"/>
              <a:buFont typeface="Arial" panose="020B0604020202020204" pitchFamily="34" charset="0"/>
              <a:buChar char="•"/>
              <a:defRPr sz="2000">
                <a:solidFill>
                  <a:srgbClr val="4D4D4F"/>
                </a:solidFill>
              </a:defRPr>
            </a:lvl1pPr>
            <a:lvl2pPr marL="475488" indent="-228600">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2pPr>
            <a:lvl3pPr marL="685800" indent="-155448">
              <a:lnSpc>
                <a:spcPct val="95000"/>
              </a:lnSpc>
              <a:spcBef>
                <a:spcPts val="800"/>
              </a:spcBef>
              <a:buClr>
                <a:schemeClr val="tx2"/>
              </a:buClr>
              <a:buFont typeface="Arial" panose="020B0604020202020204" pitchFamily="34" charset="0"/>
              <a:buChar char="•"/>
              <a:tabLst>
                <a:tab pos="688975" algn="l"/>
              </a:tabLst>
              <a:defRPr sz="1600">
                <a:solidFill>
                  <a:schemeClr val="tx1"/>
                </a:solidFill>
                <a:latin typeface="Arial" panose="020B0604020202020204" pitchFamily="34" charset="0"/>
                <a:cs typeface="Arial" panose="020B0604020202020204" pitchFamily="34" charset="0"/>
              </a:defRPr>
            </a:lvl3pPr>
            <a:lvl4pPr marL="886968" indent="-155448">
              <a:lnSpc>
                <a:spcPct val="95000"/>
              </a:lnSpc>
              <a:spcBef>
                <a:spcPts val="800"/>
              </a:spcBef>
              <a:buClr>
                <a:schemeClr val="tx2"/>
              </a:buClr>
              <a:buFont typeface="Arial" panose="020B0604020202020204" pitchFamily="34" charset="0"/>
              <a:buChar char="•"/>
              <a:defRPr sz="14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p:txBody>
      </p:sp>
      <p:sp>
        <p:nvSpPr>
          <p:cNvPr id="4" name="Footer Placeholder 3" hidden="1"/>
          <p:cNvSpPr>
            <a:spLocks noGrp="1"/>
          </p:cNvSpPr>
          <p:nvPr>
            <p:ph type="ftr" sz="quarter" idx="11"/>
          </p:nvPr>
        </p:nvSpPr>
        <p:spPr/>
        <p:txBody>
          <a:bodyPr/>
          <a:lstStyle/>
          <a:p>
            <a:endParaRPr lang="en-US" dirty="0"/>
          </a:p>
        </p:txBody>
      </p:sp>
      <p:sp>
        <p:nvSpPr>
          <p:cNvPr id="8" name="Slide Title"/>
          <p:cNvSpPr>
            <a:spLocks noGrp="1"/>
          </p:cNvSpPr>
          <p:nvPr>
            <p:ph type="title"/>
          </p:nvPr>
        </p:nvSpPr>
        <p:spPr>
          <a:xfrm>
            <a:off x="585216" y="460552"/>
            <a:ext cx="11035714" cy="914400"/>
          </a:xfrm>
        </p:spPr>
        <p:txBody>
          <a:bodyPr/>
          <a:lstStyle>
            <a:lvl1pPr>
              <a:defRPr/>
            </a:lvl1pPr>
          </a:lstStyle>
          <a:p>
            <a:r>
              <a:rPr lang="en-US"/>
              <a:t>Click to edit Master title style</a:t>
            </a:r>
            <a:endParaRPr lang="en-US" dirty="0"/>
          </a:p>
        </p:txBody>
      </p:sp>
      <p:sp>
        <p:nvSpPr>
          <p:cNvPr id="10" name="Text_column 2"/>
          <p:cNvSpPr>
            <a:spLocks noGrp="1"/>
          </p:cNvSpPr>
          <p:nvPr>
            <p:ph sz="half" idx="21"/>
          </p:nvPr>
        </p:nvSpPr>
        <p:spPr>
          <a:xfrm>
            <a:off x="4434154" y="1525708"/>
            <a:ext cx="3337560" cy="4636496"/>
          </a:xfrm>
          <a:prstGeom prst="rect">
            <a:avLst/>
          </a:prstGeom>
        </p:spPr>
        <p:txBody>
          <a:bodyPr lIns="91440" tIns="91440" rIns="91440" bIns="91440">
            <a:noAutofit/>
          </a:bodyPr>
          <a:lstStyle>
            <a:lvl1pPr marL="228600" indent="-228600">
              <a:lnSpc>
                <a:spcPct val="95000"/>
              </a:lnSpc>
              <a:spcBef>
                <a:spcPts val="1000"/>
              </a:spcBef>
              <a:buClr>
                <a:schemeClr val="tx2"/>
              </a:buClr>
              <a:buSzPct val="85000"/>
              <a:buFont typeface="Arial" panose="020B0604020202020204" pitchFamily="34" charset="0"/>
              <a:buChar char="•"/>
              <a:defRPr sz="2000">
                <a:solidFill>
                  <a:schemeClr val="tx1"/>
                </a:solidFill>
              </a:defRPr>
            </a:lvl1pPr>
            <a:lvl2pPr marL="475488" indent="-228600">
              <a:lnSpc>
                <a:spcPct val="95000"/>
              </a:lnSpc>
              <a:spcBef>
                <a:spcPts val="800"/>
              </a:spcBef>
              <a:buClr>
                <a:schemeClr val="tx2"/>
              </a:buClr>
              <a:buFont typeface="Arial" panose="020B0604020202020204" pitchFamily="34" charset="0"/>
              <a:buChar char="•"/>
              <a:defRPr sz="1800">
                <a:solidFill>
                  <a:schemeClr val="tx1"/>
                </a:solidFill>
              </a:defRPr>
            </a:lvl2pPr>
            <a:lvl3pPr marL="685800" indent="-155448">
              <a:lnSpc>
                <a:spcPct val="95000"/>
              </a:lnSpc>
              <a:spcBef>
                <a:spcPts val="800"/>
              </a:spcBef>
              <a:buClr>
                <a:schemeClr val="tx2"/>
              </a:buClr>
              <a:buFont typeface="Arial" panose="020B0604020202020204" pitchFamily="34" charset="0"/>
              <a:buChar char="•"/>
              <a:tabLst>
                <a:tab pos="688975" algn="l"/>
              </a:tabLst>
              <a:defRPr sz="1600">
                <a:solidFill>
                  <a:schemeClr val="tx1"/>
                </a:solidFill>
                <a:latin typeface="Arial" panose="020B0604020202020204" pitchFamily="34" charset="0"/>
                <a:cs typeface="Arial" panose="020B0604020202020204" pitchFamily="34" charset="0"/>
              </a:defRPr>
            </a:lvl3pPr>
            <a:lvl4pPr marL="886968" indent="-155448">
              <a:lnSpc>
                <a:spcPct val="95000"/>
              </a:lnSpc>
              <a:spcBef>
                <a:spcPts val="800"/>
              </a:spcBef>
              <a:buClr>
                <a:schemeClr val="tx2"/>
              </a:buClr>
              <a:buFont typeface="Arial" panose="020B0604020202020204" pitchFamily="34" charset="0"/>
              <a:buChar char="•"/>
              <a:defRPr sz="14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p:txBody>
      </p:sp>
      <p:sp>
        <p:nvSpPr>
          <p:cNvPr id="11" name="Text_column 2"/>
          <p:cNvSpPr>
            <a:spLocks noGrp="1"/>
          </p:cNvSpPr>
          <p:nvPr>
            <p:ph sz="half" idx="22"/>
          </p:nvPr>
        </p:nvSpPr>
        <p:spPr>
          <a:xfrm>
            <a:off x="8283370" y="1525708"/>
            <a:ext cx="3337560" cy="4636495"/>
          </a:xfrm>
          <a:prstGeom prst="rect">
            <a:avLst/>
          </a:prstGeom>
        </p:spPr>
        <p:txBody>
          <a:bodyPr lIns="91440" tIns="91440" rIns="91440" bIns="91440">
            <a:noAutofit/>
          </a:bodyPr>
          <a:lstStyle>
            <a:lvl1pPr marL="228600" indent="-228600">
              <a:lnSpc>
                <a:spcPct val="95000"/>
              </a:lnSpc>
              <a:spcBef>
                <a:spcPts val="1000"/>
              </a:spcBef>
              <a:buClr>
                <a:schemeClr val="tx2"/>
              </a:buClr>
              <a:buSzPct val="85000"/>
              <a:buFont typeface="Arial" panose="020B0604020202020204" pitchFamily="34" charset="0"/>
              <a:buChar char="•"/>
              <a:defRPr sz="2000">
                <a:solidFill>
                  <a:schemeClr val="tx1"/>
                </a:solidFill>
              </a:defRPr>
            </a:lvl1pPr>
            <a:lvl2pPr marL="475488" indent="-228600">
              <a:lnSpc>
                <a:spcPct val="95000"/>
              </a:lnSpc>
              <a:spcBef>
                <a:spcPts val="800"/>
              </a:spcBef>
              <a:buClr>
                <a:schemeClr val="tx2"/>
              </a:buClr>
              <a:buFont typeface="Arial" panose="020B0604020202020204" pitchFamily="34" charset="0"/>
              <a:buChar char="•"/>
              <a:defRPr sz="1800">
                <a:solidFill>
                  <a:schemeClr val="tx1"/>
                </a:solidFill>
              </a:defRPr>
            </a:lvl2pPr>
            <a:lvl3pPr marL="685800" indent="-155448">
              <a:lnSpc>
                <a:spcPct val="95000"/>
              </a:lnSpc>
              <a:spcBef>
                <a:spcPts val="800"/>
              </a:spcBef>
              <a:buClr>
                <a:schemeClr val="tx2"/>
              </a:buClr>
              <a:buFont typeface="Arial" panose="020B0604020202020204" pitchFamily="34" charset="0"/>
              <a:buChar char="•"/>
              <a:tabLst>
                <a:tab pos="688975" algn="l"/>
              </a:tabLst>
              <a:defRPr sz="1600">
                <a:solidFill>
                  <a:schemeClr val="tx1"/>
                </a:solidFill>
                <a:latin typeface="Arial" panose="020B0604020202020204" pitchFamily="34" charset="0"/>
                <a:cs typeface="Arial" panose="020B0604020202020204" pitchFamily="34" charset="0"/>
              </a:defRPr>
            </a:lvl3pPr>
            <a:lvl4pPr marL="886968" indent="-155448">
              <a:lnSpc>
                <a:spcPct val="95000"/>
              </a:lnSpc>
              <a:spcBef>
                <a:spcPts val="800"/>
              </a:spcBef>
              <a:buClr>
                <a:schemeClr val="tx2"/>
              </a:buClr>
              <a:buFont typeface="Arial" panose="020B0604020202020204" pitchFamily="34" charset="0"/>
              <a:buChar char="•"/>
              <a:defRPr sz="14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p:txBody>
      </p:sp>
      <p:sp>
        <p:nvSpPr>
          <p:cNvPr id="2" name="Date Placeholder 1" hidden="1"/>
          <p:cNvSpPr>
            <a:spLocks noGrp="1"/>
          </p:cNvSpPr>
          <p:nvPr>
            <p:ph type="dt" sz="half" idx="23"/>
          </p:nvPr>
        </p:nvSpPr>
        <p:spPr>
          <a:xfrm>
            <a:off x="-3119919" y="6356350"/>
            <a:ext cx="2843213" cy="365125"/>
          </a:xfrm>
        </p:spPr>
        <p:txBody>
          <a:bodyPr/>
          <a:lstStyle/>
          <a:p>
            <a:endParaRPr lang="en-US" dirty="0"/>
          </a:p>
        </p:txBody>
      </p:sp>
    </p:spTree>
    <p:extLst>
      <p:ext uri="{BB962C8B-B14F-4D97-AF65-F5344CB8AC3E}">
        <p14:creationId xmlns:p14="http://schemas.microsoft.com/office/powerpoint/2010/main" val="2957315757"/>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Footer Placeholder 3" hidden="1"/>
          <p:cNvSpPr>
            <a:spLocks noGrp="1"/>
          </p:cNvSpPr>
          <p:nvPr>
            <p:ph type="ftr" sz="quarter" idx="11"/>
          </p:nvPr>
        </p:nvSpPr>
        <p:spPr/>
        <p:txBody>
          <a:bodyPr/>
          <a:lstStyle/>
          <a:p>
            <a:endParaRPr lang="en-US" dirty="0"/>
          </a:p>
        </p:txBody>
      </p:sp>
      <p:sp>
        <p:nvSpPr>
          <p:cNvPr id="3" name="Date Placeholder 2" hidden="1"/>
          <p:cNvSpPr>
            <a:spLocks noGrp="1"/>
          </p:cNvSpPr>
          <p:nvPr>
            <p:ph type="dt" sz="half" idx="12"/>
          </p:nvPr>
        </p:nvSpPr>
        <p:spPr>
          <a:xfrm>
            <a:off x="-3068549" y="6356350"/>
            <a:ext cx="2843213" cy="365125"/>
          </a:xfrm>
        </p:spPr>
        <p:txBody>
          <a:bodyPr/>
          <a:lstStyle/>
          <a:p>
            <a:endParaRPr lang="en-US" dirty="0"/>
          </a:p>
        </p:txBody>
      </p:sp>
    </p:spTree>
    <p:extLst>
      <p:ext uri="{BB962C8B-B14F-4D97-AF65-F5344CB8AC3E}">
        <p14:creationId xmlns:p14="http://schemas.microsoft.com/office/powerpoint/2010/main" val="4247429635"/>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hank You Slide">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5"/>
            <a:ext cx="12188822" cy="6857926"/>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14383" y="726637"/>
            <a:ext cx="2971806" cy="633904"/>
          </a:xfrm>
          <a:prstGeom prst="rect">
            <a:avLst/>
          </a:prstGeom>
        </p:spPr>
      </p:pic>
      <p:sp>
        <p:nvSpPr>
          <p:cNvPr id="4" name="Footer Placeholder 3" hidden="1"/>
          <p:cNvSpPr>
            <a:spLocks noGrp="1"/>
          </p:cNvSpPr>
          <p:nvPr>
            <p:ph type="ftr" sz="quarter" idx="11"/>
          </p:nvPr>
        </p:nvSpPr>
        <p:spPr/>
        <p:txBody>
          <a:bodyPr/>
          <a:lstStyle/>
          <a:p>
            <a:endParaRPr lang="en-US" dirty="0"/>
          </a:p>
        </p:txBody>
      </p:sp>
      <p:sp>
        <p:nvSpPr>
          <p:cNvPr id="15" name="Title"/>
          <p:cNvSpPr>
            <a:spLocks noGrp="1"/>
          </p:cNvSpPr>
          <p:nvPr>
            <p:ph type="body" sz="quarter" idx="14" hasCustomPrompt="1"/>
          </p:nvPr>
        </p:nvSpPr>
        <p:spPr>
          <a:xfrm>
            <a:off x="912590" y="2334080"/>
            <a:ext cx="6882295" cy="1241286"/>
          </a:xfrm>
          <a:prstGeom prst="rect">
            <a:avLst/>
          </a:prstGeom>
          <a:effectLst/>
        </p:spPr>
        <p:txBody>
          <a:bodyPr>
            <a:noAutofit/>
          </a:bodyPr>
          <a:lstStyle>
            <a:lvl1pPr marL="0" indent="0">
              <a:lnSpc>
                <a:spcPts val="4000"/>
              </a:lnSpc>
              <a:spcBef>
                <a:spcPts val="0"/>
              </a:spcBef>
              <a:buFontTx/>
              <a:buNone/>
              <a:defRPr lang="en-US" sz="4000" b="1" i="0" u="none" strike="noStrike" cap="all" baseline="0" dirty="0" smtClean="0">
                <a:gradFill flip="none" rotWithShape="1">
                  <a:gsLst>
                    <a:gs pos="0">
                      <a:schemeClr val="accent6"/>
                    </a:gs>
                    <a:gs pos="100000">
                      <a:schemeClr val="accent1"/>
                    </a:gs>
                  </a:gsLst>
                  <a:lin ang="10800000" scaled="1"/>
                  <a:tileRect/>
                </a:gradFill>
                <a:latin typeface="Arial" panose="020B0604020202020204" pitchFamily="34" charset="0"/>
                <a:ea typeface="Arial" panose="020B0604020202020204" pitchFamily="34" charset="0"/>
                <a:cs typeface="Arial" panose="020B0604020202020204" pitchFamily="34" charset="0"/>
                <a:sym typeface="Arial"/>
              </a:defRPr>
            </a:lvl1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kern="0" dirty="0"/>
              <a:t>Thank you text</a:t>
            </a:r>
          </a:p>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endParaRPr lang="en-US" kern="0" dirty="0"/>
          </a:p>
        </p:txBody>
      </p:sp>
      <p:sp>
        <p:nvSpPr>
          <p:cNvPr id="2" name="Date Placeholder 1" hidden="1"/>
          <p:cNvSpPr>
            <a:spLocks noGrp="1"/>
          </p:cNvSpPr>
          <p:nvPr>
            <p:ph type="dt" sz="half" idx="15"/>
          </p:nvPr>
        </p:nvSpPr>
        <p:spPr>
          <a:xfrm>
            <a:off x="-3048000" y="6356350"/>
            <a:ext cx="2843213" cy="365125"/>
          </a:xfrm>
        </p:spPr>
        <p:txBody>
          <a:bodyPr/>
          <a:lstStyle/>
          <a:p>
            <a:endParaRPr lang="en-US" dirty="0"/>
          </a:p>
        </p:txBody>
      </p:sp>
      <p:pic>
        <p:nvPicPr>
          <p:cNvPr id="10" name="Picture 9"/>
          <p:cNvPicPr>
            <a:picLocks noChangeAspect="1"/>
          </p:cNvPicPr>
          <p:nvPr/>
        </p:nvPicPr>
        <p:blipFill>
          <a:blip r:embed="rId4"/>
          <a:stretch>
            <a:fillRect/>
          </a:stretch>
        </p:blipFill>
        <p:spPr>
          <a:xfrm>
            <a:off x="264756" y="6447136"/>
            <a:ext cx="5943600" cy="312560"/>
          </a:xfrm>
          <a:prstGeom prst="rect">
            <a:avLst/>
          </a:prstGeom>
        </p:spPr>
      </p:pic>
    </p:spTree>
    <p:extLst>
      <p:ext uri="{BB962C8B-B14F-4D97-AF65-F5344CB8AC3E}">
        <p14:creationId xmlns:p14="http://schemas.microsoft.com/office/powerpoint/2010/main" val="1079193645"/>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Delete">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Slide Title"/>
          <p:cNvSpPr>
            <a:spLocks noGrp="1"/>
          </p:cNvSpPr>
          <p:nvPr>
            <p:ph type="title"/>
          </p:nvPr>
        </p:nvSpPr>
        <p:spPr>
          <a:xfrm>
            <a:off x="583842" y="460552"/>
            <a:ext cx="11022371" cy="914400"/>
          </a:xfrm>
        </p:spPr>
        <p:txBody>
          <a:bodyPr/>
          <a:lstStyle>
            <a:lvl1pPr>
              <a:defRPr>
                <a:solidFill>
                  <a:schemeClr val="bg2"/>
                </a:solidFill>
              </a:defRPr>
            </a:lvl1pPr>
          </a:lstStyle>
          <a:p>
            <a:r>
              <a:rPr lang="en-US"/>
              <a:t>Click to edit Master title style</a:t>
            </a:r>
            <a:endParaRPr lang="en-US" dirty="0"/>
          </a:p>
        </p:txBody>
      </p:sp>
      <p:sp>
        <p:nvSpPr>
          <p:cNvPr id="6" name="Bullet text"/>
          <p:cNvSpPr>
            <a:spLocks noGrp="1" noChangeArrowheads="1"/>
          </p:cNvSpPr>
          <p:nvPr>
            <p:ph idx="1"/>
          </p:nvPr>
        </p:nvSpPr>
        <p:spPr bwMode="auto">
          <a:xfrm>
            <a:off x="583843" y="1534473"/>
            <a:ext cx="7321908" cy="47672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hidden="1"/>
          <p:cNvSpPr>
            <a:spLocks noGrp="1"/>
          </p:cNvSpPr>
          <p:nvPr>
            <p:ph type="dt" sz="half" idx="12"/>
          </p:nvPr>
        </p:nvSpPr>
        <p:spPr>
          <a:xfrm>
            <a:off x="-2991244" y="6356350"/>
            <a:ext cx="2843213" cy="365125"/>
          </a:xfrm>
        </p:spPr>
        <p:txBody>
          <a:bodyPr/>
          <a:lstStyle/>
          <a:p>
            <a:endParaRPr lang="en-US" dirty="0"/>
          </a:p>
        </p:txBody>
      </p:sp>
    </p:spTree>
    <p:extLst>
      <p:ext uri="{BB962C8B-B14F-4D97-AF65-F5344CB8AC3E}">
        <p14:creationId xmlns:p14="http://schemas.microsoft.com/office/powerpoint/2010/main" val="326287193"/>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2 Column">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Slide Title"/>
          <p:cNvSpPr>
            <a:spLocks noGrp="1"/>
          </p:cNvSpPr>
          <p:nvPr>
            <p:ph type="title"/>
          </p:nvPr>
        </p:nvSpPr>
        <p:spPr>
          <a:xfrm>
            <a:off x="583842" y="460552"/>
            <a:ext cx="11037611" cy="914400"/>
          </a:xfrm>
        </p:spPr>
        <p:txBody>
          <a:bodyPr/>
          <a:lstStyle>
            <a:lvl1pPr>
              <a:defRPr>
                <a:solidFill>
                  <a:schemeClr val="bg2"/>
                </a:solidFill>
              </a:defRPr>
            </a:lvl1pPr>
          </a:lstStyle>
          <a:p>
            <a:r>
              <a:rPr lang="en-US"/>
              <a:t>Click to edit Master title style</a:t>
            </a:r>
            <a:endParaRPr lang="en-US" dirty="0"/>
          </a:p>
        </p:txBody>
      </p:sp>
      <p:sp>
        <p:nvSpPr>
          <p:cNvPr id="6" name="Bullet text_left"/>
          <p:cNvSpPr>
            <a:spLocks noGrp="1"/>
          </p:cNvSpPr>
          <p:nvPr>
            <p:ph sz="half" idx="2"/>
          </p:nvPr>
        </p:nvSpPr>
        <p:spPr>
          <a:xfrm>
            <a:off x="583842" y="1525588"/>
            <a:ext cx="5120640" cy="4533380"/>
          </a:xfrm>
          <a:prstGeom prst="rect">
            <a:avLst/>
          </a:prstGeom>
        </p:spPr>
        <p:txBody>
          <a:bodyPr lIns="91440" tIns="45720" rIns="91440" bIns="45720">
            <a:noAutofit/>
          </a:bodyPr>
          <a:lstStyle>
            <a:lvl1pPr marL="228600" indent="-228600">
              <a:lnSpc>
                <a:spcPct val="95000"/>
              </a:lnSpc>
              <a:spcBef>
                <a:spcPts val="1000"/>
              </a:spcBef>
              <a:buClr>
                <a:schemeClr val="tx2"/>
              </a:buClr>
              <a:buSzPct val="85000"/>
              <a:buFont typeface="Arial" panose="020B0604020202020204" pitchFamily="34" charset="0"/>
              <a:buChar char="•"/>
              <a:defRPr sz="2400">
                <a:solidFill>
                  <a:schemeClr val="tx1"/>
                </a:solidFill>
              </a:defRPr>
            </a:lvl1pPr>
            <a:lvl2pPr marL="475488" indent="-228600">
              <a:lnSpc>
                <a:spcPct val="95000"/>
              </a:lnSpc>
              <a:spcBef>
                <a:spcPts val="800"/>
              </a:spcBef>
              <a:buClr>
                <a:schemeClr val="tx2"/>
              </a:buClr>
              <a:buFont typeface="Arial" panose="020B0604020202020204" pitchFamily="34" charset="0"/>
              <a:buChar char="•"/>
              <a:defRPr sz="2000">
                <a:solidFill>
                  <a:schemeClr val="tx1"/>
                </a:solidFill>
              </a:defRPr>
            </a:lvl2pPr>
            <a:lvl3pPr marL="704088" indent="-155448">
              <a:lnSpc>
                <a:spcPct val="95000"/>
              </a:lnSpc>
              <a:spcBef>
                <a:spcPts val="800"/>
              </a:spcBef>
              <a:buClr>
                <a:schemeClr val="tx2"/>
              </a:buClr>
              <a:buFont typeface="Arial" panose="020B0604020202020204" pitchFamily="34" charset="0"/>
              <a:buChar char="•"/>
              <a:defRPr sz="1800">
                <a:solidFill>
                  <a:schemeClr val="tx1"/>
                </a:solidFill>
              </a:defRPr>
            </a:lvl3pPr>
            <a:lvl4pPr marL="905256" indent="-155448">
              <a:lnSpc>
                <a:spcPct val="95000"/>
              </a:lnSpc>
              <a:spcBef>
                <a:spcPts val="800"/>
              </a:spcBef>
              <a:buClr>
                <a:schemeClr val="tx2"/>
              </a:buClr>
              <a:buFont typeface="Arial" panose="020B0604020202020204" pitchFamily="34" charset="0"/>
              <a:buChar char="•"/>
              <a:defRPr sz="1600">
                <a:solidFill>
                  <a:schemeClr val="tx1"/>
                </a:solidFill>
              </a:defRPr>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p:txBody>
      </p:sp>
      <p:sp>
        <p:nvSpPr>
          <p:cNvPr id="7" name="Bullet text_left"/>
          <p:cNvSpPr>
            <a:spLocks noGrp="1"/>
          </p:cNvSpPr>
          <p:nvPr>
            <p:ph sz="half" idx="12"/>
          </p:nvPr>
        </p:nvSpPr>
        <p:spPr>
          <a:xfrm>
            <a:off x="6500813" y="1525588"/>
            <a:ext cx="5120640" cy="4533380"/>
          </a:xfrm>
          <a:prstGeom prst="rect">
            <a:avLst/>
          </a:prstGeom>
        </p:spPr>
        <p:txBody>
          <a:bodyPr lIns="91440" tIns="45720" rIns="91440" bIns="45720">
            <a:noAutofit/>
          </a:bodyPr>
          <a:lstStyle>
            <a:lvl1pPr marL="228600" indent="-228600">
              <a:lnSpc>
                <a:spcPct val="95000"/>
              </a:lnSpc>
              <a:spcBef>
                <a:spcPts val="1000"/>
              </a:spcBef>
              <a:buClr>
                <a:schemeClr val="tx2"/>
              </a:buClr>
              <a:buSzPct val="85000"/>
              <a:buFont typeface="Arial" panose="020B0604020202020204" pitchFamily="34" charset="0"/>
              <a:buChar char="•"/>
              <a:defRPr sz="2400">
                <a:solidFill>
                  <a:schemeClr val="tx1"/>
                </a:solidFill>
              </a:defRPr>
            </a:lvl1pPr>
            <a:lvl2pPr marL="475488" indent="-228600">
              <a:lnSpc>
                <a:spcPct val="95000"/>
              </a:lnSpc>
              <a:spcBef>
                <a:spcPts val="800"/>
              </a:spcBef>
              <a:buClr>
                <a:schemeClr val="tx2"/>
              </a:buClr>
              <a:buFont typeface="Arial" panose="020B0604020202020204" pitchFamily="34" charset="0"/>
              <a:buChar char="•"/>
              <a:defRPr sz="2000">
                <a:solidFill>
                  <a:schemeClr val="tx1"/>
                </a:solidFill>
              </a:defRPr>
            </a:lvl2pPr>
            <a:lvl3pPr marL="704088" indent="-155448">
              <a:lnSpc>
                <a:spcPct val="95000"/>
              </a:lnSpc>
              <a:spcBef>
                <a:spcPts val="800"/>
              </a:spcBef>
              <a:buClr>
                <a:schemeClr val="tx2"/>
              </a:buClr>
              <a:buFont typeface="Arial" panose="020B0604020202020204" pitchFamily="34" charset="0"/>
              <a:buChar char="•"/>
              <a:defRPr sz="1800">
                <a:solidFill>
                  <a:schemeClr val="tx1"/>
                </a:solidFill>
              </a:defRPr>
            </a:lvl3pPr>
            <a:lvl4pPr marL="905256" indent="-155448">
              <a:lnSpc>
                <a:spcPct val="95000"/>
              </a:lnSpc>
              <a:spcBef>
                <a:spcPts val="800"/>
              </a:spcBef>
              <a:buClr>
                <a:schemeClr val="tx2"/>
              </a:buClr>
              <a:buFont typeface="Arial" panose="020B0604020202020204" pitchFamily="34" charset="0"/>
              <a:buChar char="•"/>
              <a:defRPr sz="1600">
                <a:solidFill>
                  <a:schemeClr val="tx1"/>
                </a:solidFill>
              </a:defRPr>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p:txBody>
      </p:sp>
      <p:sp>
        <p:nvSpPr>
          <p:cNvPr id="2" name="Date Placeholder 1" hidden="1">
            <a:extLst>
              <a:ext uri="{FF2B5EF4-FFF2-40B4-BE49-F238E27FC236}">
                <a16:creationId xmlns:a16="http://schemas.microsoft.com/office/drawing/2014/main" id="{22C820F6-F6AE-51A6-6A45-7EF92ECB4D51}"/>
              </a:ext>
            </a:extLst>
          </p:cNvPr>
          <p:cNvSpPr>
            <a:spLocks noGrp="1"/>
          </p:cNvSpPr>
          <p:nvPr>
            <p:ph type="dt" sz="half" idx="13"/>
          </p:nvPr>
        </p:nvSpPr>
        <p:spPr/>
        <p:txBody>
          <a:bodyPr/>
          <a:lstStyle/>
          <a:p>
            <a:endParaRPr lang="en-US" dirty="0"/>
          </a:p>
        </p:txBody>
      </p:sp>
    </p:spTree>
    <p:extLst>
      <p:ext uri="{BB962C8B-B14F-4D97-AF65-F5344CB8AC3E}">
        <p14:creationId xmlns:p14="http://schemas.microsoft.com/office/powerpoint/2010/main" val="3097403669"/>
      </p:ext>
    </p:extLst>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Blank ">
    <p:spTree>
      <p:nvGrpSpPr>
        <p:cNvPr id="1" name=""/>
        <p:cNvGrpSpPr/>
        <p:nvPr/>
      </p:nvGrpSpPr>
      <p:grpSpPr>
        <a:xfrm>
          <a:off x="0" y="0"/>
          <a:ext cx="0" cy="0"/>
          <a:chOff x="0" y="0"/>
          <a:chExt cx="0" cy="0"/>
        </a:xfrm>
      </p:grpSpPr>
      <p:sp>
        <p:nvSpPr>
          <p:cNvPr id="3" name="Footer Placeholder 2" hidden="1"/>
          <p:cNvSpPr>
            <a:spLocks noGrp="1"/>
          </p:cNvSpPr>
          <p:nvPr>
            <p:ph type="ftr" sz="quarter" idx="10"/>
          </p:nvPr>
        </p:nvSpPr>
        <p:spPr/>
        <p:txBody>
          <a:bodyPr/>
          <a:lstStyle/>
          <a:p>
            <a:endParaRPr lang="en-US" dirty="0"/>
          </a:p>
        </p:txBody>
      </p:sp>
      <p:sp>
        <p:nvSpPr>
          <p:cNvPr id="4" name="Date" hidden="1"/>
          <p:cNvSpPr>
            <a:spLocks noGrp="1"/>
          </p:cNvSpPr>
          <p:nvPr>
            <p:ph type="dt" sz="half" idx="11"/>
          </p:nvPr>
        </p:nvSpPr>
        <p:spPr/>
        <p:txBody>
          <a:bodyPr/>
          <a:lstStyle/>
          <a:p>
            <a:endParaRPr lang="en-US" dirty="0"/>
          </a:p>
        </p:txBody>
      </p:sp>
    </p:spTree>
    <p:extLst>
      <p:ext uri="{BB962C8B-B14F-4D97-AF65-F5344CB8AC3E}">
        <p14:creationId xmlns:p14="http://schemas.microsoft.com/office/powerpoint/2010/main" val="637997967"/>
      </p:ext>
    </p:extLst>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Note">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Gray gradient"/>
          <p:cNvSpPr/>
          <p:nvPr userDrawn="1"/>
        </p:nvSpPr>
        <p:spPr bwMode="auto">
          <a:xfrm>
            <a:off x="4241060" y="0"/>
            <a:ext cx="8039205" cy="6533388"/>
          </a:xfrm>
          <a:prstGeom prst="rect">
            <a:avLst/>
          </a:prstGeom>
          <a:gradFill flip="none" rotWithShape="1">
            <a:gsLst>
              <a:gs pos="0">
                <a:schemeClr val="bg1">
                  <a:lumMod val="85000"/>
                  <a:alpha val="42000"/>
                </a:schemeClr>
              </a:gs>
              <a:gs pos="100000">
                <a:schemeClr val="bg1">
                  <a:lumMod val="95000"/>
                  <a:shade val="100000"/>
                  <a:satMod val="115000"/>
                  <a:alpha val="0"/>
                </a:schemeClr>
              </a:gs>
            </a:gsLst>
            <a:lin ang="0" scaled="1"/>
            <a:tileRect/>
          </a:gradFill>
          <a:ln w="12700" algn="ctr">
            <a:noFill/>
            <a:miter lim="800000"/>
            <a:headEnd/>
            <a:tailEn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lnSpc>
                <a:spcPct val="80000"/>
              </a:lnSpc>
              <a:spcBef>
                <a:spcPts val="1200"/>
              </a:spcBef>
              <a:spcAft>
                <a:spcPts val="0"/>
              </a:spcAft>
              <a:buSzPct val="115000"/>
            </a:pPr>
            <a:endParaRPr lang="en-US" sz="2400" dirty="0">
              <a:latin typeface="+mn-lt"/>
            </a:endParaRPr>
          </a:p>
        </p:txBody>
      </p:sp>
      <p:cxnSp>
        <p:nvCxnSpPr>
          <p:cNvPr id="6" name="Pink vertical line"/>
          <p:cNvCxnSpPr/>
          <p:nvPr userDrawn="1"/>
        </p:nvCxnSpPr>
        <p:spPr bwMode="auto">
          <a:xfrm>
            <a:off x="4214166" y="786856"/>
            <a:ext cx="0" cy="4965032"/>
          </a:xfrm>
          <a:prstGeom prst="line">
            <a:avLst/>
          </a:prstGeom>
          <a:solidFill>
            <a:schemeClr val="bg1"/>
          </a:solidFill>
          <a:ln w="50800"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Key points">
            <a:extLst>
              <a:ext uri="{FF2B5EF4-FFF2-40B4-BE49-F238E27FC236}">
                <a16:creationId xmlns:a16="http://schemas.microsoft.com/office/drawing/2014/main" id="{76CA6BF9-7FB1-4F34-BE25-67790258DCBD}"/>
              </a:ext>
            </a:extLst>
          </p:cNvPr>
          <p:cNvSpPr>
            <a:spLocks noGrp="1"/>
          </p:cNvSpPr>
          <p:nvPr>
            <p:ph type="body" sz="quarter" idx="14" hasCustomPrompt="1"/>
          </p:nvPr>
        </p:nvSpPr>
        <p:spPr>
          <a:xfrm>
            <a:off x="4722829" y="518474"/>
            <a:ext cx="7032396" cy="5580668"/>
          </a:xfrm>
          <a:prstGeom prst="rect">
            <a:avLst/>
          </a:prstGeom>
        </p:spPr>
        <p:txBody>
          <a:bodyPr lIns="91440" tIns="45720" rIns="91440" bIns="45720" anchor="ctr" anchorCtr="0">
            <a:noAutofit/>
          </a:bodyPr>
          <a:lstStyle>
            <a:lvl1pPr marL="0" indent="0">
              <a:lnSpc>
                <a:spcPct val="100000"/>
              </a:lnSpc>
              <a:spcAft>
                <a:spcPts val="1000"/>
              </a:spcAft>
              <a:buSzPct val="85000"/>
              <a:buFont typeface="Arial" panose="020B0604020202020204" pitchFamily="34" charset="0"/>
              <a:buNone/>
              <a:defRPr sz="2400" baseline="0">
                <a:solidFill>
                  <a:schemeClr val="tx1"/>
                </a:solidFill>
                <a:latin typeface="Arial" panose="020B0604020202020204" pitchFamily="34" charset="0"/>
                <a:cs typeface="Arial" panose="020B0604020202020204" pitchFamily="34" charset="0"/>
              </a:defRPr>
            </a:lvl1pPr>
            <a:lvl2pPr marL="429768" indent="0">
              <a:lnSpc>
                <a:spcPct val="95000"/>
              </a:lnSpc>
              <a:buNone/>
              <a:defRPr sz="2000">
                <a:latin typeface="Arial" panose="020B0604020202020204" pitchFamily="34" charset="0"/>
                <a:cs typeface="Arial" panose="020B0604020202020204" pitchFamily="34" charset="0"/>
              </a:defRPr>
            </a:lvl2pPr>
            <a:lvl3pPr>
              <a:defRPr sz="2700"/>
            </a:lvl3pPr>
            <a:lvl4pPr>
              <a:defRPr sz="2700"/>
            </a:lvl4pPr>
            <a:lvl5pPr>
              <a:defRPr sz="2700"/>
            </a:lvl5pPr>
          </a:lstStyle>
          <a:p>
            <a:pPr lvl="0"/>
            <a:r>
              <a:rPr lang="en-US" dirty="0"/>
              <a:t>&lt;Supply text.&gt; </a:t>
            </a:r>
          </a:p>
        </p:txBody>
      </p:sp>
      <p:sp>
        <p:nvSpPr>
          <p:cNvPr id="3" name="Date Placeholder 2" hidden="1">
            <a:extLst>
              <a:ext uri="{FF2B5EF4-FFF2-40B4-BE49-F238E27FC236}">
                <a16:creationId xmlns:a16="http://schemas.microsoft.com/office/drawing/2014/main" id="{9BDD98E7-2EB5-D7F2-863F-922362281AAB}"/>
              </a:ext>
            </a:extLst>
          </p:cNvPr>
          <p:cNvSpPr>
            <a:spLocks noGrp="1"/>
          </p:cNvSpPr>
          <p:nvPr>
            <p:ph type="dt" sz="half" idx="15"/>
          </p:nvPr>
        </p:nvSpPr>
        <p:spPr/>
        <p:txBody>
          <a:bodyPr/>
          <a:lstStyle/>
          <a:p>
            <a:endParaRPr lang="en-US" dirty="0"/>
          </a:p>
        </p:txBody>
      </p:sp>
      <p:pic>
        <p:nvPicPr>
          <p:cNvPr id="7" name="Picture 6" descr="A picture containing text, sign, vector graphics  Description automatically generated">
            <a:extLst>
              <a:ext uri="{FF2B5EF4-FFF2-40B4-BE49-F238E27FC236}">
                <a16:creationId xmlns:a16="http://schemas.microsoft.com/office/drawing/2014/main" id="{5B87B2DF-486E-78DE-4093-2476664A316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47995" y="1972815"/>
            <a:ext cx="2566421" cy="2587757"/>
          </a:xfrm>
          <a:prstGeom prst="rect">
            <a:avLst/>
          </a:prstGeom>
        </p:spPr>
      </p:pic>
    </p:spTree>
    <p:extLst>
      <p:ext uri="{BB962C8B-B14F-4D97-AF65-F5344CB8AC3E}">
        <p14:creationId xmlns:p14="http://schemas.microsoft.com/office/powerpoint/2010/main" val="1247107249"/>
      </p:ext>
    </p:extLst>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Lab">
    <p:spTree>
      <p:nvGrpSpPr>
        <p:cNvPr id="1" name=""/>
        <p:cNvGrpSpPr/>
        <p:nvPr/>
      </p:nvGrpSpPr>
      <p:grpSpPr>
        <a:xfrm>
          <a:off x="0" y="0"/>
          <a:ext cx="0" cy="0"/>
          <a:chOff x="0" y="0"/>
          <a:chExt cx="0" cy="0"/>
        </a:xfrm>
      </p:grpSpPr>
      <p:sp>
        <p:nvSpPr>
          <p:cNvPr id="3" name="Footer_security classification" hidden="1"/>
          <p:cNvSpPr>
            <a:spLocks noGrp="1"/>
          </p:cNvSpPr>
          <p:nvPr>
            <p:ph type="ftr" sz="quarter" idx="10"/>
          </p:nvPr>
        </p:nvSpPr>
        <p:spPr/>
        <p:txBody>
          <a:bodyPr/>
          <a:lstStyle/>
          <a:p>
            <a:endParaRPr lang="en-US" dirty="0"/>
          </a:p>
        </p:txBody>
      </p:sp>
      <p:sp>
        <p:nvSpPr>
          <p:cNvPr id="4" name="Date" hidden="1"/>
          <p:cNvSpPr>
            <a:spLocks noGrp="1"/>
          </p:cNvSpPr>
          <p:nvPr>
            <p:ph type="dt" sz="half" idx="11"/>
          </p:nvPr>
        </p:nvSpPr>
        <p:spPr/>
        <p:txBody>
          <a:bodyPr/>
          <a:lstStyle/>
          <a:p>
            <a:endParaRPr lang="en-US" dirty="0"/>
          </a:p>
        </p:txBody>
      </p:sp>
      <p:pic>
        <p:nvPicPr>
          <p:cNvPr id="2" name="Picture 1" descr="A picture containing table, indoor, desk, computer">
            <a:extLst>
              <a:ext uri="{FF2B5EF4-FFF2-40B4-BE49-F238E27FC236}">
                <a16:creationId xmlns:a16="http://schemas.microsoft.com/office/drawing/2014/main" id="{7F057066-711C-EE4D-4856-BC36A976768A}"/>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6968" t="7083" r="23301"/>
          <a:stretch/>
        </p:blipFill>
        <p:spPr>
          <a:xfrm>
            <a:off x="5014931" y="85722"/>
            <a:ext cx="7143750" cy="6372215"/>
          </a:xfrm>
          <a:prstGeom prst="rect">
            <a:avLst/>
          </a:prstGeom>
        </p:spPr>
      </p:pic>
      <p:sp>
        <p:nvSpPr>
          <p:cNvPr id="6" name="Section number">
            <a:extLst>
              <a:ext uri="{FF2B5EF4-FFF2-40B4-BE49-F238E27FC236}">
                <a16:creationId xmlns:a16="http://schemas.microsoft.com/office/drawing/2014/main" id="{400D9A31-6A2F-ACC8-E401-09710697B497}"/>
              </a:ext>
            </a:extLst>
          </p:cNvPr>
          <p:cNvSpPr>
            <a:spLocks noGrp="1"/>
          </p:cNvSpPr>
          <p:nvPr>
            <p:ph type="body" sz="quarter" idx="17" hasCustomPrompt="1"/>
          </p:nvPr>
        </p:nvSpPr>
        <p:spPr bwMode="white">
          <a:xfrm>
            <a:off x="585216" y="1666567"/>
            <a:ext cx="3318190" cy="771526"/>
          </a:xfrm>
          <a:prstGeom prst="rect">
            <a:avLst/>
          </a:prstGeom>
        </p:spPr>
        <p:txBody>
          <a:bodyPr anchor="t" anchorCtr="0">
            <a:noAutofit/>
          </a:bodyPr>
          <a:lstStyle>
            <a:lvl1pPr marL="0" indent="0" algn="l">
              <a:lnSpc>
                <a:spcPct val="100000"/>
              </a:lnSpc>
              <a:spcBef>
                <a:spcPts val="0"/>
              </a:spcBef>
              <a:buNone/>
              <a:defRPr lang="en-US" sz="3400" b="0" i="0" u="none" strike="noStrike" cap="none" dirty="0" smtClean="0">
                <a:gradFill flip="none" rotWithShape="1">
                  <a:gsLst>
                    <a:gs pos="0">
                      <a:schemeClr val="accent6"/>
                    </a:gs>
                    <a:gs pos="100000">
                      <a:schemeClr val="accent1"/>
                    </a:gs>
                  </a:gsLst>
                  <a:lin ang="10800000" scaled="1"/>
                  <a:tileRect/>
                </a:gra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Lab X</a:t>
            </a:r>
          </a:p>
        </p:txBody>
      </p:sp>
      <p:sp>
        <p:nvSpPr>
          <p:cNvPr id="9" name="Section number">
            <a:extLst>
              <a:ext uri="{FF2B5EF4-FFF2-40B4-BE49-F238E27FC236}">
                <a16:creationId xmlns:a16="http://schemas.microsoft.com/office/drawing/2014/main" id="{6A4F1869-A727-781D-D0B8-5AB75BEBCE7C}"/>
              </a:ext>
            </a:extLst>
          </p:cNvPr>
          <p:cNvSpPr>
            <a:spLocks noGrp="1"/>
          </p:cNvSpPr>
          <p:nvPr>
            <p:ph type="body" sz="quarter" idx="18" hasCustomPrompt="1"/>
          </p:nvPr>
        </p:nvSpPr>
        <p:spPr bwMode="white">
          <a:xfrm>
            <a:off x="585216" y="2500303"/>
            <a:ext cx="3318190" cy="771526"/>
          </a:xfrm>
          <a:prstGeom prst="rect">
            <a:avLst/>
          </a:prstGeom>
        </p:spPr>
        <p:txBody>
          <a:bodyPr anchor="t" anchorCtr="0">
            <a:noAutofit/>
          </a:bodyPr>
          <a:lstStyle>
            <a:lvl1pPr marL="0" indent="0" algn="l">
              <a:lnSpc>
                <a:spcPct val="100000"/>
              </a:lnSpc>
              <a:spcBef>
                <a:spcPts val="0"/>
              </a:spcBef>
              <a:buNone/>
              <a:defRPr lang="en-US" sz="3400" b="0" i="0" u="none" strike="noStrike" cap="none" dirty="0" smtClean="0">
                <a:gradFill flip="none" rotWithShape="1">
                  <a:gsLst>
                    <a:gs pos="0">
                      <a:schemeClr val="accent6"/>
                    </a:gs>
                    <a:gs pos="100000">
                      <a:schemeClr val="accent1"/>
                    </a:gs>
                  </a:gsLst>
                  <a:lin ang="10800000" scaled="1"/>
                  <a:tileRect/>
                </a:gra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Lab Title</a:t>
            </a:r>
          </a:p>
        </p:txBody>
      </p:sp>
    </p:spTree>
    <p:extLst>
      <p:ext uri="{BB962C8B-B14F-4D97-AF65-F5344CB8AC3E}">
        <p14:creationId xmlns:p14="http://schemas.microsoft.com/office/powerpoint/2010/main" val="2065704578"/>
      </p:ext>
    </p:extLst>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Important">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Gray gradient"/>
          <p:cNvSpPr/>
          <p:nvPr userDrawn="1"/>
        </p:nvSpPr>
        <p:spPr bwMode="auto">
          <a:xfrm>
            <a:off x="4241060" y="0"/>
            <a:ext cx="8039205" cy="6533388"/>
          </a:xfrm>
          <a:prstGeom prst="rect">
            <a:avLst/>
          </a:prstGeom>
          <a:gradFill flip="none" rotWithShape="1">
            <a:gsLst>
              <a:gs pos="0">
                <a:schemeClr val="bg1">
                  <a:lumMod val="85000"/>
                  <a:alpha val="42000"/>
                </a:schemeClr>
              </a:gs>
              <a:gs pos="100000">
                <a:schemeClr val="bg1">
                  <a:lumMod val="95000"/>
                  <a:shade val="100000"/>
                  <a:satMod val="115000"/>
                  <a:alpha val="0"/>
                </a:schemeClr>
              </a:gs>
            </a:gsLst>
            <a:lin ang="0" scaled="1"/>
            <a:tileRect/>
          </a:gradFill>
          <a:ln w="12700" algn="ctr">
            <a:noFill/>
            <a:miter lim="800000"/>
            <a:headEnd/>
            <a:tailEn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lnSpc>
                <a:spcPct val="80000"/>
              </a:lnSpc>
              <a:spcBef>
                <a:spcPts val="1200"/>
              </a:spcBef>
              <a:spcAft>
                <a:spcPts val="0"/>
              </a:spcAft>
              <a:buSzPct val="115000"/>
            </a:pPr>
            <a:endParaRPr lang="en-US" sz="2400" dirty="0">
              <a:latin typeface="+mn-lt"/>
            </a:endParaRPr>
          </a:p>
        </p:txBody>
      </p:sp>
      <p:cxnSp>
        <p:nvCxnSpPr>
          <p:cNvPr id="6" name="Pink vertical line"/>
          <p:cNvCxnSpPr/>
          <p:nvPr userDrawn="1"/>
        </p:nvCxnSpPr>
        <p:spPr bwMode="auto">
          <a:xfrm>
            <a:off x="4214166" y="786856"/>
            <a:ext cx="0" cy="4965032"/>
          </a:xfrm>
          <a:prstGeom prst="line">
            <a:avLst/>
          </a:prstGeom>
          <a:solidFill>
            <a:schemeClr val="bg1"/>
          </a:solidFill>
          <a:ln w="50800"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Key points">
            <a:extLst>
              <a:ext uri="{FF2B5EF4-FFF2-40B4-BE49-F238E27FC236}">
                <a16:creationId xmlns:a16="http://schemas.microsoft.com/office/drawing/2014/main" id="{76CA6BF9-7FB1-4F34-BE25-67790258DCBD}"/>
              </a:ext>
            </a:extLst>
          </p:cNvPr>
          <p:cNvSpPr>
            <a:spLocks noGrp="1"/>
          </p:cNvSpPr>
          <p:nvPr>
            <p:ph type="body" sz="quarter" idx="14" hasCustomPrompt="1"/>
          </p:nvPr>
        </p:nvSpPr>
        <p:spPr>
          <a:xfrm>
            <a:off x="4722829" y="518474"/>
            <a:ext cx="7032396" cy="5580668"/>
          </a:xfrm>
          <a:prstGeom prst="rect">
            <a:avLst/>
          </a:prstGeom>
        </p:spPr>
        <p:txBody>
          <a:bodyPr lIns="91440" tIns="45720" rIns="91440" bIns="45720" anchor="ctr" anchorCtr="0">
            <a:noAutofit/>
          </a:bodyPr>
          <a:lstStyle>
            <a:lvl1pPr marL="0" indent="0">
              <a:lnSpc>
                <a:spcPct val="100000"/>
              </a:lnSpc>
              <a:spcAft>
                <a:spcPts val="1000"/>
              </a:spcAft>
              <a:buSzPct val="85000"/>
              <a:buFont typeface="Arial" panose="020B0604020202020204" pitchFamily="34" charset="0"/>
              <a:buNone/>
              <a:defRPr sz="2400" baseline="0">
                <a:solidFill>
                  <a:schemeClr val="tx1"/>
                </a:solidFill>
                <a:latin typeface="Arial" panose="020B0604020202020204" pitchFamily="34" charset="0"/>
                <a:cs typeface="Arial" panose="020B0604020202020204" pitchFamily="34" charset="0"/>
              </a:defRPr>
            </a:lvl1pPr>
            <a:lvl2pPr marL="429768" indent="0">
              <a:lnSpc>
                <a:spcPct val="95000"/>
              </a:lnSpc>
              <a:buNone/>
              <a:defRPr sz="2000">
                <a:latin typeface="Arial" panose="020B0604020202020204" pitchFamily="34" charset="0"/>
                <a:cs typeface="Arial" panose="020B0604020202020204" pitchFamily="34" charset="0"/>
              </a:defRPr>
            </a:lvl2pPr>
            <a:lvl3pPr>
              <a:defRPr sz="2700"/>
            </a:lvl3pPr>
            <a:lvl4pPr>
              <a:defRPr sz="2700"/>
            </a:lvl4pPr>
            <a:lvl5pPr>
              <a:defRPr sz="2700"/>
            </a:lvl5pPr>
          </a:lstStyle>
          <a:p>
            <a:pPr lvl="0"/>
            <a:r>
              <a:rPr lang="en-US" dirty="0"/>
              <a:t>&lt;Supply text.&gt; </a:t>
            </a:r>
          </a:p>
        </p:txBody>
      </p:sp>
      <p:sp>
        <p:nvSpPr>
          <p:cNvPr id="2" name="Date Placeholder 1" hidden="1">
            <a:extLst>
              <a:ext uri="{FF2B5EF4-FFF2-40B4-BE49-F238E27FC236}">
                <a16:creationId xmlns:a16="http://schemas.microsoft.com/office/drawing/2014/main" id="{E5F6A3F4-250B-0302-4482-0BE1AAA468E4}"/>
              </a:ext>
            </a:extLst>
          </p:cNvPr>
          <p:cNvSpPr>
            <a:spLocks noGrp="1"/>
          </p:cNvSpPr>
          <p:nvPr>
            <p:ph type="dt" sz="half" idx="15"/>
          </p:nvPr>
        </p:nvSpPr>
        <p:spPr/>
        <p:txBody>
          <a:bodyPr/>
          <a:lstStyle/>
          <a:p>
            <a:endParaRPr lang="en-US" dirty="0"/>
          </a:p>
        </p:txBody>
      </p:sp>
      <p:pic>
        <p:nvPicPr>
          <p:cNvPr id="7" name="Picture 6" descr="Graphical user interface, text  Description automatically generated">
            <a:extLst>
              <a:ext uri="{FF2B5EF4-FFF2-40B4-BE49-F238E27FC236}">
                <a16:creationId xmlns:a16="http://schemas.microsoft.com/office/drawing/2014/main" id="{E5D43081-AE33-D56B-1E40-E30E162D1EA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47995" y="1975104"/>
            <a:ext cx="2566421" cy="2587757"/>
          </a:xfrm>
          <a:prstGeom prst="rect">
            <a:avLst/>
          </a:prstGeom>
        </p:spPr>
      </p:pic>
    </p:spTree>
    <p:extLst>
      <p:ext uri="{BB962C8B-B14F-4D97-AF65-F5344CB8AC3E}">
        <p14:creationId xmlns:p14="http://schemas.microsoft.com/office/powerpoint/2010/main" val="645706036"/>
      </p:ext>
    </p:extLst>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Warning">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Gray gradient"/>
          <p:cNvSpPr/>
          <p:nvPr userDrawn="1"/>
        </p:nvSpPr>
        <p:spPr bwMode="auto">
          <a:xfrm>
            <a:off x="4241060" y="0"/>
            <a:ext cx="8039205" cy="6533388"/>
          </a:xfrm>
          <a:prstGeom prst="rect">
            <a:avLst/>
          </a:prstGeom>
          <a:gradFill flip="none" rotWithShape="1">
            <a:gsLst>
              <a:gs pos="0">
                <a:schemeClr val="bg1">
                  <a:lumMod val="85000"/>
                  <a:alpha val="42000"/>
                </a:schemeClr>
              </a:gs>
              <a:gs pos="100000">
                <a:schemeClr val="bg1">
                  <a:lumMod val="95000"/>
                  <a:shade val="100000"/>
                  <a:satMod val="115000"/>
                  <a:alpha val="0"/>
                </a:schemeClr>
              </a:gs>
            </a:gsLst>
            <a:lin ang="0" scaled="1"/>
            <a:tileRect/>
          </a:gradFill>
          <a:ln w="12700" algn="ctr">
            <a:noFill/>
            <a:miter lim="800000"/>
            <a:headEnd/>
            <a:tailEn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lnSpc>
                <a:spcPct val="80000"/>
              </a:lnSpc>
              <a:spcBef>
                <a:spcPts val="1200"/>
              </a:spcBef>
              <a:spcAft>
                <a:spcPts val="0"/>
              </a:spcAft>
              <a:buSzPct val="115000"/>
            </a:pPr>
            <a:endParaRPr lang="en-US" sz="2400" dirty="0">
              <a:latin typeface="+mn-lt"/>
            </a:endParaRPr>
          </a:p>
        </p:txBody>
      </p:sp>
      <p:cxnSp>
        <p:nvCxnSpPr>
          <p:cNvPr id="6" name="Pink vertical line"/>
          <p:cNvCxnSpPr/>
          <p:nvPr userDrawn="1"/>
        </p:nvCxnSpPr>
        <p:spPr bwMode="auto">
          <a:xfrm>
            <a:off x="4214166" y="786856"/>
            <a:ext cx="0" cy="4965032"/>
          </a:xfrm>
          <a:prstGeom prst="line">
            <a:avLst/>
          </a:prstGeom>
          <a:solidFill>
            <a:schemeClr val="bg1"/>
          </a:solidFill>
          <a:ln w="50800"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Key points">
            <a:extLst>
              <a:ext uri="{FF2B5EF4-FFF2-40B4-BE49-F238E27FC236}">
                <a16:creationId xmlns:a16="http://schemas.microsoft.com/office/drawing/2014/main" id="{76CA6BF9-7FB1-4F34-BE25-67790258DCBD}"/>
              </a:ext>
            </a:extLst>
          </p:cNvPr>
          <p:cNvSpPr>
            <a:spLocks noGrp="1"/>
          </p:cNvSpPr>
          <p:nvPr>
            <p:ph type="body" sz="quarter" idx="14" hasCustomPrompt="1"/>
          </p:nvPr>
        </p:nvSpPr>
        <p:spPr>
          <a:xfrm>
            <a:off x="4722829" y="518474"/>
            <a:ext cx="7032396" cy="5580668"/>
          </a:xfrm>
          <a:prstGeom prst="rect">
            <a:avLst/>
          </a:prstGeom>
        </p:spPr>
        <p:txBody>
          <a:bodyPr lIns="91440" tIns="45720" rIns="91440" bIns="45720" anchor="ctr" anchorCtr="0">
            <a:noAutofit/>
          </a:bodyPr>
          <a:lstStyle>
            <a:lvl1pPr marL="0" indent="0">
              <a:lnSpc>
                <a:spcPct val="100000"/>
              </a:lnSpc>
              <a:spcAft>
                <a:spcPts val="1000"/>
              </a:spcAft>
              <a:buSzPct val="85000"/>
              <a:buFont typeface="Arial" panose="020B0604020202020204" pitchFamily="34" charset="0"/>
              <a:buNone/>
              <a:defRPr sz="2400" baseline="0">
                <a:solidFill>
                  <a:schemeClr val="tx1"/>
                </a:solidFill>
                <a:latin typeface="Arial" panose="020B0604020202020204" pitchFamily="34" charset="0"/>
                <a:cs typeface="Arial" panose="020B0604020202020204" pitchFamily="34" charset="0"/>
              </a:defRPr>
            </a:lvl1pPr>
            <a:lvl2pPr marL="429768" indent="0">
              <a:lnSpc>
                <a:spcPct val="95000"/>
              </a:lnSpc>
              <a:buNone/>
              <a:defRPr sz="2000">
                <a:latin typeface="Arial" panose="020B0604020202020204" pitchFamily="34" charset="0"/>
                <a:cs typeface="Arial" panose="020B0604020202020204" pitchFamily="34" charset="0"/>
              </a:defRPr>
            </a:lvl2pPr>
            <a:lvl3pPr>
              <a:defRPr sz="2700"/>
            </a:lvl3pPr>
            <a:lvl4pPr>
              <a:defRPr sz="2700"/>
            </a:lvl4pPr>
            <a:lvl5pPr>
              <a:defRPr sz="2700"/>
            </a:lvl5pPr>
          </a:lstStyle>
          <a:p>
            <a:pPr lvl="0"/>
            <a:r>
              <a:rPr lang="en-US" dirty="0"/>
              <a:t>&lt;Supply text.&gt; </a:t>
            </a:r>
          </a:p>
        </p:txBody>
      </p:sp>
      <p:pic>
        <p:nvPicPr>
          <p:cNvPr id="3" name="Picture 2" descr="A picture containing text, sign, clipart, vector graphics  Description automatically generated">
            <a:extLst>
              <a:ext uri="{FF2B5EF4-FFF2-40B4-BE49-F238E27FC236}">
                <a16:creationId xmlns:a16="http://schemas.microsoft.com/office/drawing/2014/main" id="{0B34CEB4-135B-414B-BE1F-700F9CBA93CF}"/>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47995" y="1972815"/>
            <a:ext cx="2566421" cy="2587757"/>
          </a:xfrm>
          <a:prstGeom prst="rect">
            <a:avLst/>
          </a:prstGeom>
        </p:spPr>
      </p:pic>
      <p:sp>
        <p:nvSpPr>
          <p:cNvPr id="2" name="Date Placeholder 1" hidden="1">
            <a:extLst>
              <a:ext uri="{FF2B5EF4-FFF2-40B4-BE49-F238E27FC236}">
                <a16:creationId xmlns:a16="http://schemas.microsoft.com/office/drawing/2014/main" id="{00FB909A-B1AD-4AFC-B858-BEF7553D4C70}"/>
              </a:ext>
            </a:extLst>
          </p:cNvPr>
          <p:cNvSpPr>
            <a:spLocks noGrp="1"/>
          </p:cNvSpPr>
          <p:nvPr>
            <p:ph type="dt" sz="half" idx="15"/>
          </p:nvPr>
        </p:nvSpPr>
        <p:spPr/>
        <p:txBody>
          <a:bodyPr/>
          <a:lstStyle/>
          <a:p>
            <a:endParaRPr lang="en-US" dirty="0"/>
          </a:p>
        </p:txBody>
      </p:sp>
    </p:spTree>
    <p:extLst>
      <p:ext uri="{BB962C8B-B14F-4D97-AF65-F5344CB8AC3E}">
        <p14:creationId xmlns:p14="http://schemas.microsoft.com/office/powerpoint/2010/main" val="1247504247"/>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1.emf"/><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2.e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Date" hidden="1"/>
          <p:cNvSpPr>
            <a:spLocks noGrp="1"/>
          </p:cNvSpPr>
          <p:nvPr>
            <p:ph type="dt" sz="half" idx="2"/>
          </p:nvPr>
        </p:nvSpPr>
        <p:spPr>
          <a:xfrm>
            <a:off x="609600" y="6356350"/>
            <a:ext cx="2843213"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11" name="Bullet text"/>
          <p:cNvSpPr>
            <a:spLocks noGrp="1" noChangeArrowheads="1"/>
          </p:cNvSpPr>
          <p:nvPr>
            <p:ph type="body" idx="1"/>
          </p:nvPr>
        </p:nvSpPr>
        <p:spPr bwMode="auto">
          <a:xfrm>
            <a:off x="583842" y="1534473"/>
            <a:ext cx="11022371" cy="47672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Autofit/>
          </a:bodyPr>
          <a:lstStyle/>
          <a:p>
            <a:pPr lvl="0"/>
            <a:r>
              <a:rPr lang="en-US" dirty="0"/>
              <a:t>First Level</a:t>
            </a:r>
          </a:p>
          <a:p>
            <a:pPr lvl="1"/>
            <a:r>
              <a:rPr lang="en-US" dirty="0"/>
              <a:t>Second level</a:t>
            </a:r>
          </a:p>
          <a:p>
            <a:pPr lvl="2"/>
            <a:r>
              <a:rPr lang="en-US" dirty="0"/>
              <a:t>Third level</a:t>
            </a:r>
          </a:p>
          <a:p>
            <a:pPr lvl="0"/>
            <a:endParaRPr lang="en-US" dirty="0"/>
          </a:p>
          <a:p>
            <a:pPr lvl="0"/>
            <a:endParaRPr lang="en-US" dirty="0"/>
          </a:p>
        </p:txBody>
      </p:sp>
      <p:sp>
        <p:nvSpPr>
          <p:cNvPr id="58371" name="Slide Title"/>
          <p:cNvSpPr>
            <a:spLocks noGrp="1" noChangeArrowheads="1"/>
          </p:cNvSpPr>
          <p:nvPr>
            <p:ph type="title"/>
          </p:nvPr>
        </p:nvSpPr>
        <p:spPr bwMode="auto">
          <a:xfrm>
            <a:off x="583842" y="460552"/>
            <a:ext cx="11022371"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Autofit/>
          </a:bodyPr>
          <a:lstStyle/>
          <a:p>
            <a:pPr lvl="0"/>
            <a:r>
              <a:rPr lang="en-US"/>
              <a:t>Click to edit Master title style</a:t>
            </a:r>
            <a:endParaRPr lang="en-US" dirty="0"/>
          </a:p>
        </p:txBody>
      </p:sp>
      <p:sp>
        <p:nvSpPr>
          <p:cNvPr id="10" name="Footer_page number"/>
          <p:cNvSpPr txBox="1">
            <a:spLocks/>
          </p:cNvSpPr>
          <p:nvPr/>
        </p:nvSpPr>
        <p:spPr>
          <a:xfrm>
            <a:off x="9897959" y="6559936"/>
            <a:ext cx="1840451" cy="269820"/>
          </a:xfrm>
          <a:prstGeom prst="rect">
            <a:avLst/>
          </a:prstGeom>
        </p:spPr>
        <p:txBody>
          <a:bodyPr wrap="square" lIns="121899" tIns="60949" rIns="121899" bIns="60949" anchor="ctr">
            <a:noAutofit/>
          </a:bodyPr>
          <a:lstStyle>
            <a:defPPr>
              <a:defRPr lang="en-US"/>
            </a:defPPr>
            <a:lvl1pPr algn="ctr" rtl="0" fontAlgn="base">
              <a:spcBef>
                <a:spcPct val="20000"/>
              </a:spcBef>
              <a:spcAft>
                <a:spcPct val="0"/>
              </a:spcAft>
              <a:buClr>
                <a:schemeClr val="accent2"/>
              </a:buClr>
              <a:buSzPct val="65000"/>
              <a:buFont typeface="Wingdings" pitchFamily="2" charset="2"/>
              <a:defRPr sz="900" kern="1200">
                <a:solidFill>
                  <a:schemeClr val="bg1"/>
                </a:solidFill>
                <a:latin typeface="+mn-lt"/>
                <a:ea typeface="+mn-ea"/>
                <a:cs typeface="+mn-cs"/>
              </a:defRPr>
            </a:lvl1pPr>
            <a:lvl2pPr marL="457200" algn="l" rtl="0" fontAlgn="base">
              <a:spcBef>
                <a:spcPct val="20000"/>
              </a:spcBef>
              <a:spcAft>
                <a:spcPct val="0"/>
              </a:spcAft>
              <a:buClr>
                <a:schemeClr val="accent2"/>
              </a:buClr>
              <a:buSzPct val="65000"/>
              <a:buFont typeface="Wingdings" pitchFamily="2" charset="2"/>
              <a:defRPr sz="3000" kern="1200">
                <a:solidFill>
                  <a:schemeClr val="tx1"/>
                </a:solidFill>
                <a:latin typeface="Helvetica" pitchFamily="34" charset="0"/>
                <a:ea typeface="+mn-ea"/>
                <a:cs typeface="+mn-cs"/>
              </a:defRPr>
            </a:lvl2pPr>
            <a:lvl3pPr marL="914400" algn="l" rtl="0" fontAlgn="base">
              <a:spcBef>
                <a:spcPct val="20000"/>
              </a:spcBef>
              <a:spcAft>
                <a:spcPct val="0"/>
              </a:spcAft>
              <a:buClr>
                <a:schemeClr val="accent2"/>
              </a:buClr>
              <a:buSzPct val="65000"/>
              <a:buFont typeface="Wingdings" pitchFamily="2" charset="2"/>
              <a:defRPr sz="3000" kern="1200">
                <a:solidFill>
                  <a:schemeClr val="tx1"/>
                </a:solidFill>
                <a:latin typeface="Helvetica" pitchFamily="34" charset="0"/>
                <a:ea typeface="+mn-ea"/>
                <a:cs typeface="+mn-cs"/>
              </a:defRPr>
            </a:lvl3pPr>
            <a:lvl4pPr marL="1371600" algn="l" rtl="0" fontAlgn="base">
              <a:spcBef>
                <a:spcPct val="20000"/>
              </a:spcBef>
              <a:spcAft>
                <a:spcPct val="0"/>
              </a:spcAft>
              <a:buClr>
                <a:schemeClr val="accent2"/>
              </a:buClr>
              <a:buSzPct val="65000"/>
              <a:buFont typeface="Wingdings" pitchFamily="2" charset="2"/>
              <a:defRPr sz="3000" kern="1200">
                <a:solidFill>
                  <a:schemeClr val="tx1"/>
                </a:solidFill>
                <a:latin typeface="Helvetica" pitchFamily="34" charset="0"/>
                <a:ea typeface="+mn-ea"/>
                <a:cs typeface="+mn-cs"/>
              </a:defRPr>
            </a:lvl4pPr>
            <a:lvl5pPr marL="1828800" algn="l" rtl="0" fontAlgn="base">
              <a:spcBef>
                <a:spcPct val="20000"/>
              </a:spcBef>
              <a:spcAft>
                <a:spcPct val="0"/>
              </a:spcAft>
              <a:buClr>
                <a:schemeClr val="accent2"/>
              </a:buClr>
              <a:buSzPct val="65000"/>
              <a:buFont typeface="Wingdings" pitchFamily="2" charset="2"/>
              <a:defRPr sz="3000" kern="1200">
                <a:solidFill>
                  <a:schemeClr val="tx1"/>
                </a:solidFill>
                <a:latin typeface="Helvetica" pitchFamily="34" charset="0"/>
                <a:ea typeface="+mn-ea"/>
                <a:cs typeface="+mn-cs"/>
              </a:defRPr>
            </a:lvl5pPr>
            <a:lvl6pPr marL="2286000" algn="l" defTabSz="914400" rtl="0" eaLnBrk="1" latinLnBrk="0" hangingPunct="1">
              <a:defRPr sz="3000" kern="1200">
                <a:solidFill>
                  <a:schemeClr val="tx1"/>
                </a:solidFill>
                <a:latin typeface="Helvetica" pitchFamily="34" charset="0"/>
                <a:ea typeface="+mn-ea"/>
                <a:cs typeface="+mn-cs"/>
              </a:defRPr>
            </a:lvl6pPr>
            <a:lvl7pPr marL="2743200" algn="l" defTabSz="914400" rtl="0" eaLnBrk="1" latinLnBrk="0" hangingPunct="1">
              <a:defRPr sz="3000" kern="1200">
                <a:solidFill>
                  <a:schemeClr val="tx1"/>
                </a:solidFill>
                <a:latin typeface="Helvetica" pitchFamily="34" charset="0"/>
                <a:ea typeface="+mn-ea"/>
                <a:cs typeface="+mn-cs"/>
              </a:defRPr>
            </a:lvl7pPr>
            <a:lvl8pPr marL="3200400" algn="l" defTabSz="914400" rtl="0" eaLnBrk="1" latinLnBrk="0" hangingPunct="1">
              <a:defRPr sz="3000" kern="1200">
                <a:solidFill>
                  <a:schemeClr val="tx1"/>
                </a:solidFill>
                <a:latin typeface="Helvetica" pitchFamily="34" charset="0"/>
                <a:ea typeface="+mn-ea"/>
                <a:cs typeface="+mn-cs"/>
              </a:defRPr>
            </a:lvl8pPr>
            <a:lvl9pPr marL="3657600" algn="l" defTabSz="914400" rtl="0" eaLnBrk="1" latinLnBrk="0" hangingPunct="1">
              <a:defRPr sz="3000" kern="1200">
                <a:solidFill>
                  <a:schemeClr val="tx1"/>
                </a:solidFill>
                <a:latin typeface="Helvetica" pitchFamily="34" charset="0"/>
                <a:ea typeface="+mn-ea"/>
                <a:cs typeface="+mn-cs"/>
              </a:defRPr>
            </a:lvl9pPr>
          </a:lstStyle>
          <a:p>
            <a:pPr algn="r" fontAlgn="auto">
              <a:spcBef>
                <a:spcPts val="0"/>
              </a:spcBef>
              <a:spcAft>
                <a:spcPts val="0"/>
              </a:spcAft>
              <a:buClrTx/>
              <a:buSzTx/>
              <a:buFontTx/>
              <a:buNone/>
              <a:defRPr/>
            </a:pPr>
            <a:fld id="{349D3042-9933-4C71-BBE3-FA9237566B45}" type="slidenum">
              <a:rPr lang="en-US" sz="1000" kern="0" smtClean="0">
                <a:solidFill>
                  <a:schemeClr val="tx1"/>
                </a:solidFill>
                <a:latin typeface="+mn-lt"/>
                <a:ea typeface="+mn-ea"/>
                <a:cs typeface="+mn-cs"/>
              </a:rPr>
              <a:pPr algn="r" fontAlgn="auto">
                <a:spcBef>
                  <a:spcPts val="0"/>
                </a:spcBef>
                <a:spcAft>
                  <a:spcPts val="0"/>
                </a:spcAft>
                <a:buClrTx/>
                <a:buSzTx/>
                <a:buFontTx/>
                <a:buNone/>
                <a:defRPr/>
              </a:pPr>
              <a:t>‹#›</a:t>
            </a:fld>
            <a:endParaRPr lang="en-US" sz="1100" kern="0" dirty="0">
              <a:solidFill>
                <a:schemeClr val="tx1"/>
              </a:solidFill>
              <a:latin typeface="+mn-lt"/>
              <a:ea typeface="+mn-ea"/>
              <a:cs typeface="+mn-cs"/>
            </a:endParaRPr>
          </a:p>
        </p:txBody>
      </p:sp>
      <p:sp>
        <p:nvSpPr>
          <p:cNvPr id="8" name="Footer_copyright"/>
          <p:cNvSpPr txBox="1">
            <a:spLocks/>
          </p:cNvSpPr>
          <p:nvPr/>
        </p:nvSpPr>
        <p:spPr>
          <a:xfrm>
            <a:off x="9080500" y="6543258"/>
            <a:ext cx="2744799" cy="304221"/>
          </a:xfrm>
          <a:prstGeom prst="rect">
            <a:avLst/>
          </a:prstGeom>
        </p:spPr>
        <p:txBody>
          <a:bodyPr wrap="square" lIns="121899" tIns="60949" rIns="121899" bIns="60949" anchor="ctr">
            <a:noAutofit/>
          </a:bodyPr>
          <a:lstStyle>
            <a:defPPr>
              <a:defRPr lang="en-US"/>
            </a:defPPr>
            <a:lvl1pPr algn="ctr" rtl="0" fontAlgn="base">
              <a:spcBef>
                <a:spcPct val="20000"/>
              </a:spcBef>
              <a:spcAft>
                <a:spcPct val="0"/>
              </a:spcAft>
              <a:buClr>
                <a:schemeClr val="accent2"/>
              </a:buClr>
              <a:buSzPct val="65000"/>
              <a:buFont typeface="Wingdings" pitchFamily="2" charset="2"/>
              <a:defRPr sz="900" kern="1200">
                <a:solidFill>
                  <a:schemeClr val="bg1"/>
                </a:solidFill>
                <a:latin typeface="+mn-lt"/>
                <a:ea typeface="+mn-ea"/>
                <a:cs typeface="+mn-cs"/>
              </a:defRPr>
            </a:lvl1pPr>
            <a:lvl2pPr marL="457200" algn="l" rtl="0" fontAlgn="base">
              <a:spcBef>
                <a:spcPct val="20000"/>
              </a:spcBef>
              <a:spcAft>
                <a:spcPct val="0"/>
              </a:spcAft>
              <a:buClr>
                <a:schemeClr val="accent2"/>
              </a:buClr>
              <a:buSzPct val="65000"/>
              <a:buFont typeface="Wingdings" pitchFamily="2" charset="2"/>
              <a:defRPr sz="3000" kern="1200">
                <a:solidFill>
                  <a:schemeClr val="tx1"/>
                </a:solidFill>
                <a:latin typeface="Helvetica" pitchFamily="34" charset="0"/>
                <a:ea typeface="+mn-ea"/>
                <a:cs typeface="+mn-cs"/>
              </a:defRPr>
            </a:lvl2pPr>
            <a:lvl3pPr marL="914400" algn="l" rtl="0" fontAlgn="base">
              <a:spcBef>
                <a:spcPct val="20000"/>
              </a:spcBef>
              <a:spcAft>
                <a:spcPct val="0"/>
              </a:spcAft>
              <a:buClr>
                <a:schemeClr val="accent2"/>
              </a:buClr>
              <a:buSzPct val="65000"/>
              <a:buFont typeface="Wingdings" pitchFamily="2" charset="2"/>
              <a:defRPr sz="3000" kern="1200">
                <a:solidFill>
                  <a:schemeClr val="tx1"/>
                </a:solidFill>
                <a:latin typeface="Helvetica" pitchFamily="34" charset="0"/>
                <a:ea typeface="+mn-ea"/>
                <a:cs typeface="+mn-cs"/>
              </a:defRPr>
            </a:lvl3pPr>
            <a:lvl4pPr marL="1371600" algn="l" rtl="0" fontAlgn="base">
              <a:spcBef>
                <a:spcPct val="20000"/>
              </a:spcBef>
              <a:spcAft>
                <a:spcPct val="0"/>
              </a:spcAft>
              <a:buClr>
                <a:schemeClr val="accent2"/>
              </a:buClr>
              <a:buSzPct val="65000"/>
              <a:buFont typeface="Wingdings" pitchFamily="2" charset="2"/>
              <a:defRPr sz="3000" kern="1200">
                <a:solidFill>
                  <a:schemeClr val="tx1"/>
                </a:solidFill>
                <a:latin typeface="Helvetica" pitchFamily="34" charset="0"/>
                <a:ea typeface="+mn-ea"/>
                <a:cs typeface="+mn-cs"/>
              </a:defRPr>
            </a:lvl4pPr>
            <a:lvl5pPr marL="1828800" algn="l" rtl="0" fontAlgn="base">
              <a:spcBef>
                <a:spcPct val="20000"/>
              </a:spcBef>
              <a:spcAft>
                <a:spcPct val="0"/>
              </a:spcAft>
              <a:buClr>
                <a:schemeClr val="accent2"/>
              </a:buClr>
              <a:buSzPct val="65000"/>
              <a:buFont typeface="Wingdings" pitchFamily="2" charset="2"/>
              <a:defRPr sz="3000" kern="1200">
                <a:solidFill>
                  <a:schemeClr val="tx1"/>
                </a:solidFill>
                <a:latin typeface="Helvetica" pitchFamily="34" charset="0"/>
                <a:ea typeface="+mn-ea"/>
                <a:cs typeface="+mn-cs"/>
              </a:defRPr>
            </a:lvl5pPr>
            <a:lvl6pPr marL="2286000" algn="l" defTabSz="914400" rtl="0" eaLnBrk="1" latinLnBrk="0" hangingPunct="1">
              <a:defRPr sz="3000" kern="1200">
                <a:solidFill>
                  <a:schemeClr val="tx1"/>
                </a:solidFill>
                <a:latin typeface="Helvetica" pitchFamily="34" charset="0"/>
                <a:ea typeface="+mn-ea"/>
                <a:cs typeface="+mn-cs"/>
              </a:defRPr>
            </a:lvl6pPr>
            <a:lvl7pPr marL="2743200" algn="l" defTabSz="914400" rtl="0" eaLnBrk="1" latinLnBrk="0" hangingPunct="1">
              <a:defRPr sz="3000" kern="1200">
                <a:solidFill>
                  <a:schemeClr val="tx1"/>
                </a:solidFill>
                <a:latin typeface="Helvetica" pitchFamily="34" charset="0"/>
                <a:ea typeface="+mn-ea"/>
                <a:cs typeface="+mn-cs"/>
              </a:defRPr>
            </a:lvl7pPr>
            <a:lvl8pPr marL="3200400" algn="l" defTabSz="914400" rtl="0" eaLnBrk="1" latinLnBrk="0" hangingPunct="1">
              <a:defRPr sz="3000" kern="1200">
                <a:solidFill>
                  <a:schemeClr val="tx1"/>
                </a:solidFill>
                <a:latin typeface="Helvetica" pitchFamily="34" charset="0"/>
                <a:ea typeface="+mn-ea"/>
                <a:cs typeface="+mn-cs"/>
              </a:defRPr>
            </a:lvl8pPr>
            <a:lvl9pPr marL="3657600" algn="l" defTabSz="914400" rtl="0" eaLnBrk="1" latinLnBrk="0" hangingPunct="1">
              <a:defRPr sz="3000" kern="1200">
                <a:solidFill>
                  <a:schemeClr val="tx1"/>
                </a:solidFill>
                <a:latin typeface="Helvetica" pitchFamily="34" charset="0"/>
                <a:ea typeface="+mn-ea"/>
                <a:cs typeface="+mn-cs"/>
              </a:defRPr>
            </a:lvl9pPr>
          </a:lstStyle>
          <a:p>
            <a:pPr algn="l" rtl="0" fontAlgn="auto">
              <a:spcBef>
                <a:spcPts val="0"/>
              </a:spcBef>
              <a:spcAft>
                <a:spcPts val="0"/>
              </a:spcAft>
              <a:buClrTx/>
              <a:buSzTx/>
              <a:buFontTx/>
              <a:buNone/>
              <a:defRPr/>
            </a:pPr>
            <a:r>
              <a:rPr lang="en-US" sz="900" kern="0" dirty="0">
                <a:solidFill>
                  <a:schemeClr val="tx1">
                    <a:lumMod val="40000"/>
                    <a:lumOff val="60000"/>
                  </a:schemeClr>
                </a:solidFill>
              </a:rPr>
              <a:t>©2023 Check Point Software Technologies</a:t>
            </a:r>
            <a:r>
              <a:rPr lang="en-US" sz="900" kern="0" baseline="0" dirty="0">
                <a:solidFill>
                  <a:schemeClr val="tx1">
                    <a:lumMod val="40000"/>
                    <a:lumOff val="60000"/>
                  </a:schemeClr>
                </a:solidFill>
              </a:rPr>
              <a:t> </a:t>
            </a:r>
            <a:r>
              <a:rPr lang="en-US" sz="900" kern="0" dirty="0">
                <a:solidFill>
                  <a:schemeClr val="tx1">
                    <a:lumMod val="40000"/>
                    <a:lumOff val="60000"/>
                  </a:schemeClr>
                </a:solidFill>
              </a:rPr>
              <a:t>Ltd. </a:t>
            </a:r>
          </a:p>
        </p:txBody>
      </p:sp>
      <p:cxnSp>
        <p:nvCxnSpPr>
          <p:cNvPr id="94" name="Footer line"/>
          <p:cNvCxnSpPr/>
          <p:nvPr/>
        </p:nvCxnSpPr>
        <p:spPr bwMode="auto">
          <a:xfrm>
            <a:off x="0" y="6502173"/>
            <a:ext cx="12188825" cy="3837"/>
          </a:xfrm>
          <a:prstGeom prst="line">
            <a:avLst/>
          </a:prstGeom>
          <a:solidFill>
            <a:schemeClr val="bg1"/>
          </a:solidFill>
          <a:ln w="3175" cap="flat" cmpd="sng" algn="ctr">
            <a:solidFill>
              <a:schemeClr val="bg1">
                <a:lumMod val="85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 name="Footer Placeholder 1" hidden="1"/>
          <p:cNvSpPr>
            <a:spLocks noGrp="1"/>
          </p:cNvSpPr>
          <p:nvPr>
            <p:ph type="ftr" sz="quarter" idx="3"/>
          </p:nvPr>
        </p:nvSpPr>
        <p:spPr>
          <a:xfrm>
            <a:off x="5934456" y="6543915"/>
            <a:ext cx="3097481" cy="302408"/>
          </a:xfrm>
          <a:prstGeom prst="rect">
            <a:avLst/>
          </a:prstGeom>
        </p:spPr>
        <p:txBody>
          <a:bodyPr vert="horz" lIns="91440" tIns="45720" rIns="91440" bIns="45720" rtlCol="0" anchor="ctr"/>
          <a:lstStyle>
            <a:lvl1pPr algn="ctr">
              <a:defRPr sz="900">
                <a:solidFill>
                  <a:schemeClr val="bg1">
                    <a:lumMod val="75000"/>
                  </a:schemeClr>
                </a:solidFill>
                <a:latin typeface="+mn-lt"/>
              </a:defRPr>
            </a:lvl1pPr>
          </a:lstStyle>
          <a:p>
            <a:endParaRPr lang="en-US" dirty="0"/>
          </a:p>
        </p:txBody>
      </p:sp>
      <p:pic>
        <p:nvPicPr>
          <p:cNvPr id="6" name="Picture 5"/>
          <p:cNvPicPr>
            <a:picLocks noChangeAspect="1"/>
          </p:cNvPicPr>
          <p:nvPr/>
        </p:nvPicPr>
        <p:blipFill>
          <a:blip r:embed="rId26"/>
          <a:stretch>
            <a:fillRect/>
          </a:stretch>
        </p:blipFill>
        <p:spPr>
          <a:xfrm>
            <a:off x="609601" y="6552096"/>
            <a:ext cx="1054729" cy="228600"/>
          </a:xfrm>
          <a:prstGeom prst="rect">
            <a:avLst/>
          </a:prstGeom>
        </p:spPr>
      </p:pic>
      <p:pic>
        <p:nvPicPr>
          <p:cNvPr id="12" name="Picture 11"/>
          <p:cNvPicPr>
            <a:picLocks noChangeAspect="1"/>
          </p:cNvPicPr>
          <p:nvPr/>
        </p:nvPicPr>
        <p:blipFill>
          <a:blip r:embed="rId27"/>
          <a:stretch>
            <a:fillRect/>
          </a:stretch>
        </p:blipFill>
        <p:spPr>
          <a:xfrm>
            <a:off x="2027779" y="6595360"/>
            <a:ext cx="3364030" cy="176907"/>
          </a:xfrm>
          <a:prstGeom prst="rect">
            <a:avLst/>
          </a:prstGeom>
        </p:spPr>
      </p:pic>
    </p:spTree>
    <p:extLst>
      <p:ext uri="{BB962C8B-B14F-4D97-AF65-F5344CB8AC3E}">
        <p14:creationId xmlns:p14="http://schemas.microsoft.com/office/powerpoint/2010/main" val="3339136312"/>
      </p:ext>
    </p:extLst>
  </p:cSld>
  <p:clrMap bg1="lt1" tx1="dk1" bg2="lt2" tx2="dk2" accent1="accent1" accent2="accent2" accent3="accent3" accent4="accent4" accent5="accent5" accent6="accent6" hlink="hlink" folHlink="folHlink"/>
  <p:sldLayoutIdLst>
    <p:sldLayoutId id="2147483904" r:id="rId1"/>
    <p:sldLayoutId id="2147483905" r:id="rId2"/>
    <p:sldLayoutId id="2147483906" r:id="rId3"/>
    <p:sldLayoutId id="2147483907" r:id="rId4"/>
    <p:sldLayoutId id="2147483909" r:id="rId5"/>
    <p:sldLayoutId id="2147483910" r:id="rId6"/>
    <p:sldLayoutId id="2147483911" r:id="rId7"/>
    <p:sldLayoutId id="2147483912" r:id="rId8"/>
    <p:sldLayoutId id="2147483914" r:id="rId9"/>
    <p:sldLayoutId id="2147483916" r:id="rId10"/>
    <p:sldLayoutId id="2147483921" r:id="rId11"/>
    <p:sldLayoutId id="2147483922" r:id="rId12"/>
    <p:sldLayoutId id="2147483923" r:id="rId13"/>
    <p:sldLayoutId id="2147483950" r:id="rId14"/>
    <p:sldLayoutId id="2147483925" r:id="rId15"/>
    <p:sldLayoutId id="2147483926" r:id="rId16"/>
    <p:sldLayoutId id="2147483931" r:id="rId17"/>
    <p:sldLayoutId id="2147483882" r:id="rId18"/>
    <p:sldLayoutId id="2147483883" r:id="rId19"/>
    <p:sldLayoutId id="2147483937" r:id="rId20"/>
    <p:sldLayoutId id="2147483943" r:id="rId21"/>
    <p:sldLayoutId id="2147483944" r:id="rId22"/>
    <p:sldLayoutId id="2147483947" r:id="rId23"/>
    <p:sldLayoutId id="2147483949" r:id="rId24"/>
  </p:sldLayoutIdLst>
  <p:transition>
    <p:fade/>
  </p:transition>
  <p:hf sldNum="0" hdr="0" ftr="0" dt="0"/>
  <p:txStyles>
    <p:titleStyle>
      <a:lvl1pPr algn="l" rtl="0" eaLnBrk="1" fontAlgn="base" hangingPunct="1">
        <a:lnSpc>
          <a:spcPct val="85000"/>
        </a:lnSpc>
        <a:spcBef>
          <a:spcPct val="0"/>
        </a:spcBef>
        <a:spcAft>
          <a:spcPct val="0"/>
        </a:spcAft>
        <a:defRPr sz="3400" b="0">
          <a:solidFill>
            <a:schemeClr val="bg2"/>
          </a:solidFill>
          <a:latin typeface="Arial" panose="020B0604020202020204" pitchFamily="34" charset="0"/>
          <a:ea typeface="+mj-ea"/>
          <a:cs typeface="Arial" panose="020B0604020202020204" pitchFamily="34" charset="0"/>
        </a:defRPr>
      </a:lvl1pPr>
      <a:lvl2pPr algn="l" rtl="0" eaLnBrk="1" fontAlgn="base" hangingPunct="1">
        <a:lnSpc>
          <a:spcPct val="85000"/>
        </a:lnSpc>
        <a:spcBef>
          <a:spcPct val="0"/>
        </a:spcBef>
        <a:spcAft>
          <a:spcPct val="0"/>
        </a:spcAft>
        <a:defRPr sz="3700" b="1">
          <a:solidFill>
            <a:srgbClr val="4E4E4E"/>
          </a:solidFill>
          <a:latin typeface="Helvetica" pitchFamily="34" charset="0"/>
        </a:defRPr>
      </a:lvl2pPr>
      <a:lvl3pPr algn="l" rtl="0" eaLnBrk="1" fontAlgn="base" hangingPunct="1">
        <a:lnSpc>
          <a:spcPct val="85000"/>
        </a:lnSpc>
        <a:spcBef>
          <a:spcPct val="0"/>
        </a:spcBef>
        <a:spcAft>
          <a:spcPct val="0"/>
        </a:spcAft>
        <a:defRPr sz="3700" b="1">
          <a:solidFill>
            <a:srgbClr val="4E4E4E"/>
          </a:solidFill>
          <a:latin typeface="Helvetica" pitchFamily="34" charset="0"/>
        </a:defRPr>
      </a:lvl3pPr>
      <a:lvl4pPr algn="l" rtl="0" eaLnBrk="1" fontAlgn="base" hangingPunct="1">
        <a:lnSpc>
          <a:spcPct val="85000"/>
        </a:lnSpc>
        <a:spcBef>
          <a:spcPct val="0"/>
        </a:spcBef>
        <a:spcAft>
          <a:spcPct val="0"/>
        </a:spcAft>
        <a:defRPr sz="3700" b="1">
          <a:solidFill>
            <a:srgbClr val="4E4E4E"/>
          </a:solidFill>
          <a:latin typeface="Helvetica" pitchFamily="34" charset="0"/>
        </a:defRPr>
      </a:lvl4pPr>
      <a:lvl5pPr algn="l" rtl="0" eaLnBrk="1" fontAlgn="base" hangingPunct="1">
        <a:lnSpc>
          <a:spcPct val="85000"/>
        </a:lnSpc>
        <a:spcBef>
          <a:spcPct val="0"/>
        </a:spcBef>
        <a:spcAft>
          <a:spcPct val="0"/>
        </a:spcAft>
        <a:defRPr sz="3700" b="1">
          <a:solidFill>
            <a:srgbClr val="4E4E4E"/>
          </a:solidFill>
          <a:latin typeface="Helvetica" pitchFamily="34" charset="0"/>
        </a:defRPr>
      </a:lvl5pPr>
      <a:lvl6pPr marL="609493" algn="l" rtl="0" eaLnBrk="1" fontAlgn="base" hangingPunct="1">
        <a:lnSpc>
          <a:spcPct val="85000"/>
        </a:lnSpc>
        <a:spcBef>
          <a:spcPct val="0"/>
        </a:spcBef>
        <a:spcAft>
          <a:spcPct val="0"/>
        </a:spcAft>
        <a:defRPr sz="3700" b="1">
          <a:solidFill>
            <a:srgbClr val="4E4E4E"/>
          </a:solidFill>
          <a:latin typeface="Helvetica" pitchFamily="34" charset="0"/>
        </a:defRPr>
      </a:lvl6pPr>
      <a:lvl7pPr marL="1218987" algn="l" rtl="0" eaLnBrk="1" fontAlgn="base" hangingPunct="1">
        <a:lnSpc>
          <a:spcPct val="85000"/>
        </a:lnSpc>
        <a:spcBef>
          <a:spcPct val="0"/>
        </a:spcBef>
        <a:spcAft>
          <a:spcPct val="0"/>
        </a:spcAft>
        <a:defRPr sz="3700" b="1">
          <a:solidFill>
            <a:srgbClr val="4E4E4E"/>
          </a:solidFill>
          <a:latin typeface="Helvetica" pitchFamily="34" charset="0"/>
        </a:defRPr>
      </a:lvl7pPr>
      <a:lvl8pPr marL="1828480" algn="l" rtl="0" eaLnBrk="1" fontAlgn="base" hangingPunct="1">
        <a:lnSpc>
          <a:spcPct val="85000"/>
        </a:lnSpc>
        <a:spcBef>
          <a:spcPct val="0"/>
        </a:spcBef>
        <a:spcAft>
          <a:spcPct val="0"/>
        </a:spcAft>
        <a:defRPr sz="3700" b="1">
          <a:solidFill>
            <a:srgbClr val="4E4E4E"/>
          </a:solidFill>
          <a:latin typeface="Helvetica" pitchFamily="34" charset="0"/>
        </a:defRPr>
      </a:lvl8pPr>
      <a:lvl9pPr marL="2437973" algn="l" rtl="0" eaLnBrk="1" fontAlgn="base" hangingPunct="1">
        <a:lnSpc>
          <a:spcPct val="85000"/>
        </a:lnSpc>
        <a:spcBef>
          <a:spcPct val="0"/>
        </a:spcBef>
        <a:spcAft>
          <a:spcPct val="0"/>
        </a:spcAft>
        <a:defRPr sz="3700" b="1">
          <a:solidFill>
            <a:srgbClr val="4E4E4E"/>
          </a:solidFill>
          <a:latin typeface="Helvetica" pitchFamily="34" charset="0"/>
        </a:defRPr>
      </a:lvl9pPr>
    </p:titleStyle>
    <p:bodyStyle>
      <a:lvl1pPr marL="228600" indent="-228600" algn="l" rtl="0" eaLnBrk="1" fontAlgn="base" hangingPunct="1">
        <a:lnSpc>
          <a:spcPct val="95000"/>
        </a:lnSpc>
        <a:spcBef>
          <a:spcPts val="1000"/>
        </a:spcBef>
        <a:spcAft>
          <a:spcPct val="0"/>
        </a:spcAft>
        <a:buClr>
          <a:schemeClr val="tx2"/>
        </a:buClr>
        <a:buSzPct val="85000"/>
        <a:buFont typeface="Arial" panose="020B0604020202020204" pitchFamily="34" charset="0"/>
        <a:buChar char="•"/>
        <a:defRPr lang="en-US" sz="2800" dirty="0" smtClean="0">
          <a:solidFill>
            <a:schemeClr val="tx1"/>
          </a:solidFill>
          <a:latin typeface="Arial" panose="020B0604020202020204" pitchFamily="34" charset="0"/>
          <a:ea typeface="+mn-ea"/>
          <a:cs typeface="Arial" pitchFamily="34" charset="0"/>
        </a:defRPr>
      </a:lvl1pPr>
      <a:lvl2pPr marL="576072" indent="-228600"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2400" dirty="0" smtClean="0">
          <a:solidFill>
            <a:schemeClr val="tx1"/>
          </a:solidFill>
          <a:latin typeface="Arial" panose="020B0604020202020204" pitchFamily="34" charset="0"/>
        </a:defRPr>
      </a:lvl2pPr>
      <a:lvl3pPr marL="886968" indent="-228600"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2000" dirty="0" smtClean="0">
          <a:solidFill>
            <a:schemeClr val="tx1"/>
          </a:solidFill>
          <a:latin typeface="Arial" panose="020B0604020202020204" pitchFamily="34" charset="0"/>
        </a:defRPr>
      </a:lvl3pPr>
      <a:lvl4pPr marL="1170432" indent="-228600" algn="l" rtl="0" eaLnBrk="1" fontAlgn="base" hangingPunct="1">
        <a:lnSpc>
          <a:spcPct val="90000"/>
        </a:lnSpc>
        <a:spcBef>
          <a:spcPts val="800"/>
        </a:spcBef>
        <a:spcAft>
          <a:spcPct val="0"/>
        </a:spcAft>
        <a:buClr>
          <a:schemeClr val="accent2"/>
        </a:buClr>
        <a:buSzPct val="100000"/>
        <a:buFont typeface="Arial" panose="020B0604020202020204" pitchFamily="34" charset="0"/>
        <a:buChar char="̶"/>
        <a:defRPr lang="en-US" sz="1800" dirty="0" smtClean="0">
          <a:solidFill>
            <a:schemeClr val="tx1"/>
          </a:solidFill>
          <a:latin typeface="+mn-lt"/>
        </a:defRPr>
      </a:lvl4pPr>
      <a:lvl5pPr marL="1463040" indent="-228600" algn="l" rtl="0" eaLnBrk="1" fontAlgn="base" hangingPunct="1">
        <a:lnSpc>
          <a:spcPct val="90000"/>
        </a:lnSpc>
        <a:spcBef>
          <a:spcPts val="800"/>
        </a:spcBef>
        <a:spcAft>
          <a:spcPct val="0"/>
        </a:spcAft>
        <a:buClr>
          <a:schemeClr val="accent2"/>
        </a:buClr>
        <a:buFont typeface="Arial" panose="020B0604020202020204" pitchFamily="34" charset="0"/>
        <a:buChar char="̶"/>
        <a:defRPr lang="en-US" sz="1600" baseline="0" dirty="0" smtClean="0">
          <a:solidFill>
            <a:schemeClr val="tx1"/>
          </a:solidFill>
          <a:latin typeface="+mn-lt"/>
        </a:defRPr>
      </a:lvl5pPr>
      <a:lvl6pPr marL="3352213" indent="-304747" algn="l" rtl="0" eaLnBrk="1" fontAlgn="base" hangingPunct="1">
        <a:spcBef>
          <a:spcPct val="20000"/>
        </a:spcBef>
        <a:spcAft>
          <a:spcPct val="0"/>
        </a:spcAft>
        <a:buClr>
          <a:schemeClr val="accent2"/>
        </a:buClr>
        <a:buChar char="»"/>
        <a:defRPr sz="2100">
          <a:solidFill>
            <a:schemeClr val="tx1"/>
          </a:solidFill>
          <a:latin typeface="+mn-lt"/>
        </a:defRPr>
      </a:lvl6pPr>
      <a:lvl7pPr marL="3961707" indent="-304747" algn="l" rtl="0" eaLnBrk="1" fontAlgn="base" hangingPunct="1">
        <a:spcBef>
          <a:spcPct val="20000"/>
        </a:spcBef>
        <a:spcAft>
          <a:spcPct val="0"/>
        </a:spcAft>
        <a:buClr>
          <a:schemeClr val="accent2"/>
        </a:buClr>
        <a:buChar char="»"/>
        <a:defRPr sz="2100">
          <a:solidFill>
            <a:schemeClr val="tx1"/>
          </a:solidFill>
          <a:latin typeface="+mn-lt"/>
        </a:defRPr>
      </a:lvl7pPr>
      <a:lvl8pPr marL="4571200" indent="-304747" algn="l" rtl="0" eaLnBrk="1" fontAlgn="base" hangingPunct="1">
        <a:spcBef>
          <a:spcPct val="20000"/>
        </a:spcBef>
        <a:spcAft>
          <a:spcPct val="0"/>
        </a:spcAft>
        <a:buClr>
          <a:schemeClr val="accent2"/>
        </a:buClr>
        <a:buChar char="»"/>
        <a:defRPr sz="2100">
          <a:solidFill>
            <a:schemeClr val="tx1"/>
          </a:solidFill>
          <a:latin typeface="+mn-lt"/>
        </a:defRPr>
      </a:lvl8pPr>
      <a:lvl9pPr marL="5180693" indent="-304747" algn="l" rtl="0" eaLnBrk="1" fontAlgn="base" hangingPunct="1">
        <a:spcBef>
          <a:spcPct val="20000"/>
        </a:spcBef>
        <a:spcAft>
          <a:spcPct val="0"/>
        </a:spcAft>
        <a:buClr>
          <a:schemeClr val="accent2"/>
        </a:buClr>
        <a:buChar char="»"/>
        <a:defRPr sz="2100">
          <a:solidFill>
            <a:schemeClr val="tx1"/>
          </a:solidFill>
          <a:latin typeface="+mn-lt"/>
        </a:defRPr>
      </a:lvl9pPr>
    </p:bodyStyle>
    <p:other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2" pos="2460">
          <p15:clr>
            <a:srgbClr val="F26B43"/>
          </p15:clr>
        </p15:guide>
        <p15:guide id="3" pos="458">
          <p15:clr>
            <a:srgbClr val="F26B43"/>
          </p15:clr>
        </p15:guide>
        <p15:guide id="5" pos="2652">
          <p15:clr>
            <a:srgbClr val="F26B43"/>
          </p15:clr>
        </p15:guide>
        <p15:guide id="6" pos="4297">
          <p15:clr>
            <a:srgbClr val="F26B43"/>
          </p15:clr>
        </p15:guide>
        <p15:guide id="7" pos="2378">
          <p15:clr>
            <a:srgbClr val="F26B43"/>
          </p15:clr>
        </p15:guide>
        <p15:guide id="8" pos="7584">
          <p15:clr>
            <a:srgbClr val="F26B43"/>
          </p15:clr>
        </p15:guide>
        <p15:guide id="9" pos="3839"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xml"/><Relationship Id="rId1" Type="http://schemas.openxmlformats.org/officeDocument/2006/relationships/slideLayout" Target="../slideLayouts/slideLayout20.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2.xml"/><Relationship Id="rId1" Type="http://schemas.openxmlformats.org/officeDocument/2006/relationships/tags" Target="../tags/tag1.xml"/><Relationship Id="rId4" Type="http://schemas.openxmlformats.org/officeDocument/2006/relationships/image" Target="../media/image12.jpe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5.xml"/><Relationship Id="rId1" Type="http://schemas.openxmlformats.org/officeDocument/2006/relationships/slideLayout" Target="../slideLayouts/slideLayout16.xml"/><Relationship Id="rId5" Type="http://schemas.openxmlformats.org/officeDocument/2006/relationships/image" Target="../media/image22.jpg"/><Relationship Id="rId4" Type="http://schemas.openxmlformats.org/officeDocument/2006/relationships/image" Target="../media/image21.jp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9.xml"/><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8.xml"/></Relationships>
</file>

<file path=ppt/slides/_rels/slide3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34.xml"/><Relationship Id="rId1" Type="http://schemas.openxmlformats.org/officeDocument/2006/relationships/slideLayout" Target="../slideLayouts/slideLayout8.xml"/></Relationships>
</file>

<file path=ppt/slides/_rels/slide4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5.xml"/><Relationship Id="rId1" Type="http://schemas.openxmlformats.org/officeDocument/2006/relationships/slideLayout" Target="../slideLayouts/slideLayout8.xml"/></Relationships>
</file>

<file path=ppt/slides/_rels/slide4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6.xml"/><Relationship Id="rId1" Type="http://schemas.openxmlformats.org/officeDocument/2006/relationships/slideLayout" Target="../slideLayouts/slideLayout8.xml"/></Relationships>
</file>

<file path=ppt/slides/_rels/slide4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7.xml"/><Relationship Id="rId1" Type="http://schemas.openxmlformats.org/officeDocument/2006/relationships/slideLayout" Target="../slideLayouts/slideLayout8.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8.xml"/></Relationships>
</file>

<file path=ppt/slides/_rels/slide4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1.xml"/><Relationship Id="rId1" Type="http://schemas.openxmlformats.org/officeDocument/2006/relationships/slideLayout" Target="../slideLayouts/slideLayout8.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8.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8.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8.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8.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1.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8.xml"/></Relationships>
</file>

<file path=ppt/slides/_rels/slide5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48.xml"/><Relationship Id="rId1" Type="http://schemas.openxmlformats.org/officeDocument/2006/relationships/slideLayout" Target="../slideLayouts/slideLayout8.xml"/></Relationships>
</file>

<file path=ppt/slides/_rels/slide5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49.xml"/><Relationship Id="rId1" Type="http://schemas.openxmlformats.org/officeDocument/2006/relationships/slideLayout" Target="../slideLayouts/slideLayout8.xml"/></Relationships>
</file>

<file path=ppt/slides/_rels/slide5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50.xml"/><Relationship Id="rId1" Type="http://schemas.openxmlformats.org/officeDocument/2006/relationships/slideLayout" Target="../slideLayouts/slideLayout8.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notesSlide" Target="../notesSlides/notesSlide52.xml"/><Relationship Id="rId2" Type="http://schemas.openxmlformats.org/officeDocument/2006/relationships/slideLayout" Target="../slideLayouts/slideLayout22.xml"/><Relationship Id="rId1" Type="http://schemas.openxmlformats.org/officeDocument/2006/relationships/tags" Target="../tags/tag2.xml"/><Relationship Id="rId4" Type="http://schemas.openxmlformats.org/officeDocument/2006/relationships/image" Target="../media/image12.jpeg"/></Relationships>
</file>

<file path=ppt/slides/_rels/slide58.xml.rels><?xml version="1.0" encoding="UTF-8" standalone="yes"?>
<Relationships xmlns="http://schemas.openxmlformats.org/package/2006/relationships"><Relationship Id="rId3" Type="http://schemas.openxmlformats.org/officeDocument/2006/relationships/notesSlide" Target="../notesSlides/notesSlide53.xml"/><Relationship Id="rId2" Type="http://schemas.openxmlformats.org/officeDocument/2006/relationships/slideLayout" Target="../slideLayouts/slideLayout22.xml"/><Relationship Id="rId1" Type="http://schemas.openxmlformats.org/officeDocument/2006/relationships/tags" Target="../tags/tag3.xml"/><Relationship Id="rId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1606"/>
            <a:ext cx="12188825" cy="6857929"/>
          </a:xfrm>
          <a:prstGeom prst="rect">
            <a:avLst/>
          </a:prstGeom>
        </p:spPr>
      </p:pic>
      <p:sp>
        <p:nvSpPr>
          <p:cNvPr id="6" name="Text Placeholder 3">
            <a:extLst>
              <a:ext uri="{FF2B5EF4-FFF2-40B4-BE49-F238E27FC236}">
                <a16:creationId xmlns:a16="http://schemas.microsoft.com/office/drawing/2014/main" id="{F56C7FDF-E480-A126-525A-8AB8C243CFF9}"/>
              </a:ext>
            </a:extLst>
          </p:cNvPr>
          <p:cNvSpPr txBox="1">
            <a:spLocks/>
          </p:cNvSpPr>
          <p:nvPr/>
        </p:nvSpPr>
        <p:spPr>
          <a:xfrm>
            <a:off x="1053260" y="3429893"/>
            <a:ext cx="5804989" cy="565804"/>
          </a:xfrm>
          <a:prstGeom prst="rect">
            <a:avLst/>
          </a:prstGeom>
        </p:spPr>
        <p:txBody>
          <a:bodyPr/>
          <a:lstStyle>
            <a:lvl1pPr marL="228600" indent="-228600" algn="l" rtl="0" eaLnBrk="1" fontAlgn="base" hangingPunct="1">
              <a:lnSpc>
                <a:spcPct val="95000"/>
              </a:lnSpc>
              <a:spcBef>
                <a:spcPts val="1000"/>
              </a:spcBef>
              <a:spcAft>
                <a:spcPct val="0"/>
              </a:spcAft>
              <a:buClr>
                <a:schemeClr val="tx2"/>
              </a:buClr>
              <a:buSzPct val="85000"/>
              <a:buFont typeface="Arial" panose="020B0604020202020204" pitchFamily="34" charset="0"/>
              <a:buChar char="•"/>
              <a:defRPr lang="en-US" sz="2800" dirty="0" smtClean="0">
                <a:solidFill>
                  <a:schemeClr val="tx1"/>
                </a:solidFill>
                <a:latin typeface="Arial" panose="020B0604020202020204" pitchFamily="34" charset="0"/>
                <a:ea typeface="+mn-ea"/>
                <a:cs typeface="Arial" pitchFamily="34" charset="0"/>
              </a:defRPr>
            </a:lvl1pPr>
            <a:lvl2pPr marL="576072" indent="-228600"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2400" dirty="0" smtClean="0">
                <a:solidFill>
                  <a:schemeClr val="tx1"/>
                </a:solidFill>
                <a:latin typeface="Arial" panose="020B0604020202020204" pitchFamily="34" charset="0"/>
              </a:defRPr>
            </a:lvl2pPr>
            <a:lvl3pPr marL="886968" indent="-228600"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2000" dirty="0" smtClean="0">
                <a:solidFill>
                  <a:schemeClr val="tx1"/>
                </a:solidFill>
                <a:latin typeface="Arial" panose="020B0604020202020204" pitchFamily="34" charset="0"/>
              </a:defRPr>
            </a:lvl3pPr>
            <a:lvl4pPr marL="1170432" indent="-228600" algn="l" rtl="0" eaLnBrk="1" fontAlgn="base" hangingPunct="1">
              <a:lnSpc>
                <a:spcPct val="90000"/>
              </a:lnSpc>
              <a:spcBef>
                <a:spcPts val="800"/>
              </a:spcBef>
              <a:spcAft>
                <a:spcPct val="0"/>
              </a:spcAft>
              <a:buClr>
                <a:schemeClr val="accent2"/>
              </a:buClr>
              <a:buSzPct val="100000"/>
              <a:buFont typeface="Arial" panose="020B0604020202020204" pitchFamily="34" charset="0"/>
              <a:buChar char="̶"/>
              <a:defRPr lang="en-US" sz="1800" dirty="0" smtClean="0">
                <a:solidFill>
                  <a:schemeClr val="tx1"/>
                </a:solidFill>
                <a:latin typeface="+mn-lt"/>
              </a:defRPr>
            </a:lvl4pPr>
            <a:lvl5pPr marL="1463040" indent="-228600" algn="l" rtl="0" eaLnBrk="1" fontAlgn="base" hangingPunct="1">
              <a:lnSpc>
                <a:spcPct val="90000"/>
              </a:lnSpc>
              <a:spcBef>
                <a:spcPts val="800"/>
              </a:spcBef>
              <a:spcAft>
                <a:spcPct val="0"/>
              </a:spcAft>
              <a:buClr>
                <a:schemeClr val="accent2"/>
              </a:buClr>
              <a:buFont typeface="Arial" panose="020B0604020202020204" pitchFamily="34" charset="0"/>
              <a:buChar char="̶"/>
              <a:defRPr lang="en-US" sz="1600" baseline="0" dirty="0" smtClean="0">
                <a:solidFill>
                  <a:schemeClr val="tx1"/>
                </a:solidFill>
                <a:latin typeface="+mn-lt"/>
              </a:defRPr>
            </a:lvl5pPr>
            <a:lvl6pPr marL="3352213" indent="-304747" algn="l" rtl="0" eaLnBrk="1" fontAlgn="base" hangingPunct="1">
              <a:spcBef>
                <a:spcPct val="20000"/>
              </a:spcBef>
              <a:spcAft>
                <a:spcPct val="0"/>
              </a:spcAft>
              <a:buClr>
                <a:schemeClr val="accent2"/>
              </a:buClr>
              <a:buChar char="»"/>
              <a:defRPr sz="2100">
                <a:solidFill>
                  <a:schemeClr val="tx1"/>
                </a:solidFill>
                <a:latin typeface="+mn-lt"/>
              </a:defRPr>
            </a:lvl6pPr>
            <a:lvl7pPr marL="3961707" indent="-304747" algn="l" rtl="0" eaLnBrk="1" fontAlgn="base" hangingPunct="1">
              <a:spcBef>
                <a:spcPct val="20000"/>
              </a:spcBef>
              <a:spcAft>
                <a:spcPct val="0"/>
              </a:spcAft>
              <a:buClr>
                <a:schemeClr val="accent2"/>
              </a:buClr>
              <a:buChar char="»"/>
              <a:defRPr sz="2100">
                <a:solidFill>
                  <a:schemeClr val="tx1"/>
                </a:solidFill>
                <a:latin typeface="+mn-lt"/>
              </a:defRPr>
            </a:lvl7pPr>
            <a:lvl8pPr marL="4571200" indent="-304747" algn="l" rtl="0" eaLnBrk="1" fontAlgn="base" hangingPunct="1">
              <a:spcBef>
                <a:spcPct val="20000"/>
              </a:spcBef>
              <a:spcAft>
                <a:spcPct val="0"/>
              </a:spcAft>
              <a:buClr>
                <a:schemeClr val="accent2"/>
              </a:buClr>
              <a:buChar char="»"/>
              <a:defRPr sz="2100">
                <a:solidFill>
                  <a:schemeClr val="tx1"/>
                </a:solidFill>
                <a:latin typeface="+mn-lt"/>
              </a:defRPr>
            </a:lvl8pPr>
            <a:lvl9pPr marL="5180693" indent="-304747" algn="l" rtl="0" eaLnBrk="1" fontAlgn="base" hangingPunct="1">
              <a:spcBef>
                <a:spcPct val="20000"/>
              </a:spcBef>
              <a:spcAft>
                <a:spcPct val="0"/>
              </a:spcAft>
              <a:buClr>
                <a:schemeClr val="accent2"/>
              </a:buClr>
              <a:buChar char="»"/>
              <a:defRPr sz="2100">
                <a:solidFill>
                  <a:schemeClr val="tx1"/>
                </a:solidFill>
                <a:latin typeface="+mn-lt"/>
              </a:defRPr>
            </a:lvl9pPr>
          </a:lstStyle>
          <a:p>
            <a:r>
              <a:rPr lang="en-US" kern="0" dirty="0">
                <a:solidFill>
                  <a:schemeClr val="bg1"/>
                </a:solidFill>
              </a:rPr>
              <a:t>CCSA</a:t>
            </a:r>
          </a:p>
        </p:txBody>
      </p:sp>
      <p:sp>
        <p:nvSpPr>
          <p:cNvPr id="7" name="Text Placeholder 8"/>
          <p:cNvSpPr txBox="1">
            <a:spLocks/>
          </p:cNvSpPr>
          <p:nvPr/>
        </p:nvSpPr>
        <p:spPr>
          <a:xfrm>
            <a:off x="1053260" y="2358679"/>
            <a:ext cx="7048003" cy="1071215"/>
          </a:xfrm>
          <a:prstGeom prst="rect">
            <a:avLst/>
          </a:prstGeom>
        </p:spPr>
        <p:txBody>
          <a:bodyPr/>
          <a:lstStyle>
            <a:lvl1pPr marL="228600" indent="-228600" algn="l" rtl="0" eaLnBrk="1" fontAlgn="base" hangingPunct="1">
              <a:lnSpc>
                <a:spcPct val="95000"/>
              </a:lnSpc>
              <a:spcBef>
                <a:spcPts val="1000"/>
              </a:spcBef>
              <a:spcAft>
                <a:spcPct val="0"/>
              </a:spcAft>
              <a:buClr>
                <a:schemeClr val="tx2"/>
              </a:buClr>
              <a:buSzPct val="85000"/>
              <a:buFont typeface="Arial" panose="020B0604020202020204" pitchFamily="34" charset="0"/>
              <a:buChar char="•"/>
              <a:defRPr lang="en-US" sz="2800" dirty="0" smtClean="0">
                <a:solidFill>
                  <a:schemeClr val="tx1"/>
                </a:solidFill>
                <a:latin typeface="Arial" panose="020B0604020202020204" pitchFamily="34" charset="0"/>
                <a:ea typeface="+mn-ea"/>
                <a:cs typeface="Arial" pitchFamily="34" charset="0"/>
              </a:defRPr>
            </a:lvl1pPr>
            <a:lvl2pPr marL="576072" indent="-228600"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2400" dirty="0" smtClean="0">
                <a:solidFill>
                  <a:schemeClr val="tx1"/>
                </a:solidFill>
                <a:latin typeface="Arial" panose="020B0604020202020204" pitchFamily="34" charset="0"/>
              </a:defRPr>
            </a:lvl2pPr>
            <a:lvl3pPr marL="886968" indent="-228600"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2000" dirty="0" smtClean="0">
                <a:solidFill>
                  <a:schemeClr val="tx1"/>
                </a:solidFill>
                <a:latin typeface="Arial" panose="020B0604020202020204" pitchFamily="34" charset="0"/>
              </a:defRPr>
            </a:lvl3pPr>
            <a:lvl4pPr marL="1170432" indent="-228600" algn="l" rtl="0" eaLnBrk="1" fontAlgn="base" hangingPunct="1">
              <a:lnSpc>
                <a:spcPct val="90000"/>
              </a:lnSpc>
              <a:spcBef>
                <a:spcPts val="800"/>
              </a:spcBef>
              <a:spcAft>
                <a:spcPct val="0"/>
              </a:spcAft>
              <a:buClr>
                <a:schemeClr val="accent2"/>
              </a:buClr>
              <a:buSzPct val="100000"/>
              <a:buFont typeface="Arial" panose="020B0604020202020204" pitchFamily="34" charset="0"/>
              <a:buChar char="̶"/>
              <a:defRPr lang="en-US" sz="1800" dirty="0" smtClean="0">
                <a:solidFill>
                  <a:schemeClr val="tx1"/>
                </a:solidFill>
                <a:latin typeface="+mn-lt"/>
              </a:defRPr>
            </a:lvl4pPr>
            <a:lvl5pPr marL="1463040" indent="-228600" algn="l" rtl="0" eaLnBrk="1" fontAlgn="base" hangingPunct="1">
              <a:lnSpc>
                <a:spcPct val="90000"/>
              </a:lnSpc>
              <a:spcBef>
                <a:spcPts val="800"/>
              </a:spcBef>
              <a:spcAft>
                <a:spcPct val="0"/>
              </a:spcAft>
              <a:buClr>
                <a:schemeClr val="accent2"/>
              </a:buClr>
              <a:buFont typeface="Arial" panose="020B0604020202020204" pitchFamily="34" charset="0"/>
              <a:buChar char="̶"/>
              <a:defRPr lang="en-US" sz="1600" baseline="0" dirty="0" smtClean="0">
                <a:solidFill>
                  <a:schemeClr val="tx1"/>
                </a:solidFill>
                <a:latin typeface="+mn-lt"/>
              </a:defRPr>
            </a:lvl5pPr>
            <a:lvl6pPr marL="3352213" indent="-304747" algn="l" rtl="0" eaLnBrk="1" fontAlgn="base" hangingPunct="1">
              <a:spcBef>
                <a:spcPct val="20000"/>
              </a:spcBef>
              <a:spcAft>
                <a:spcPct val="0"/>
              </a:spcAft>
              <a:buClr>
                <a:schemeClr val="accent2"/>
              </a:buClr>
              <a:buChar char="»"/>
              <a:defRPr sz="2100">
                <a:solidFill>
                  <a:schemeClr val="tx1"/>
                </a:solidFill>
                <a:latin typeface="+mn-lt"/>
              </a:defRPr>
            </a:lvl6pPr>
            <a:lvl7pPr marL="3961707" indent="-304747" algn="l" rtl="0" eaLnBrk="1" fontAlgn="base" hangingPunct="1">
              <a:spcBef>
                <a:spcPct val="20000"/>
              </a:spcBef>
              <a:spcAft>
                <a:spcPct val="0"/>
              </a:spcAft>
              <a:buClr>
                <a:schemeClr val="accent2"/>
              </a:buClr>
              <a:buChar char="»"/>
              <a:defRPr sz="2100">
                <a:solidFill>
                  <a:schemeClr val="tx1"/>
                </a:solidFill>
                <a:latin typeface="+mn-lt"/>
              </a:defRPr>
            </a:lvl7pPr>
            <a:lvl8pPr marL="4571200" indent="-304747" algn="l" rtl="0" eaLnBrk="1" fontAlgn="base" hangingPunct="1">
              <a:spcBef>
                <a:spcPct val="20000"/>
              </a:spcBef>
              <a:spcAft>
                <a:spcPct val="0"/>
              </a:spcAft>
              <a:buClr>
                <a:schemeClr val="accent2"/>
              </a:buClr>
              <a:buChar char="»"/>
              <a:defRPr sz="2100">
                <a:solidFill>
                  <a:schemeClr val="tx1"/>
                </a:solidFill>
                <a:latin typeface="+mn-lt"/>
              </a:defRPr>
            </a:lvl8pPr>
            <a:lvl9pPr marL="5180693" indent="-304747" algn="l" rtl="0" eaLnBrk="1" fontAlgn="base" hangingPunct="1">
              <a:spcBef>
                <a:spcPct val="20000"/>
              </a:spcBef>
              <a:spcAft>
                <a:spcPct val="0"/>
              </a:spcAft>
              <a:buClr>
                <a:schemeClr val="accent2"/>
              </a:buClr>
              <a:buChar char="»"/>
              <a:defRPr sz="2100">
                <a:solidFill>
                  <a:schemeClr val="tx1"/>
                </a:solidFill>
                <a:latin typeface="+mn-lt"/>
              </a:defRPr>
            </a:lvl9pPr>
          </a:lstStyle>
          <a:p>
            <a:r>
              <a:rPr lang="en-US" kern="0" dirty="0">
                <a:solidFill>
                  <a:schemeClr val="bg1"/>
                </a:solidFill>
              </a:rPr>
              <a:t>Check Point CERTIFIED SECURITY ADMINISTRATOR</a:t>
            </a:r>
          </a:p>
        </p:txBody>
      </p:sp>
      <p:sp>
        <p:nvSpPr>
          <p:cNvPr id="2" name="Footer Placeholder 1" hidden="1">
            <a:extLst>
              <a:ext uri="{FF2B5EF4-FFF2-40B4-BE49-F238E27FC236}">
                <a16:creationId xmlns:a16="http://schemas.microsoft.com/office/drawing/2014/main" id="{68107636-4A96-9043-6E21-69375D438D06}"/>
              </a:ext>
            </a:extLst>
          </p:cNvPr>
          <p:cNvSpPr>
            <a:spLocks noGrp="1"/>
          </p:cNvSpPr>
          <p:nvPr>
            <p:ph type="ftr" sz="quarter" idx="10"/>
          </p:nvPr>
        </p:nvSpPr>
        <p:spPr/>
        <p:txBody>
          <a:bodyPr/>
          <a:lstStyle/>
          <a:p>
            <a:endParaRPr lang="en-US" dirty="0"/>
          </a:p>
        </p:txBody>
      </p:sp>
      <p:sp>
        <p:nvSpPr>
          <p:cNvPr id="3" name="Date Placeholder 2" hidden="1">
            <a:extLst>
              <a:ext uri="{FF2B5EF4-FFF2-40B4-BE49-F238E27FC236}">
                <a16:creationId xmlns:a16="http://schemas.microsoft.com/office/drawing/2014/main" id="{C716625F-2C6D-18E2-7F88-95A891259AB3}"/>
              </a:ext>
            </a:extLst>
          </p:cNvPr>
          <p:cNvSpPr>
            <a:spLocks noGrp="1"/>
          </p:cNvSpPr>
          <p:nvPr>
            <p:ph type="dt" sz="half" idx="11"/>
          </p:nvPr>
        </p:nvSpPr>
        <p:spPr/>
        <p:txBody>
          <a:bodyPr/>
          <a:lstStyle/>
          <a:p>
            <a:endParaRPr lang="en-US" dirty="0"/>
          </a:p>
        </p:txBody>
      </p:sp>
    </p:spTree>
    <p:extLst>
      <p:ext uri="{BB962C8B-B14F-4D97-AF65-F5344CB8AC3E}">
        <p14:creationId xmlns:p14="http://schemas.microsoft.com/office/powerpoint/2010/main" val="1465411469"/>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3"/>
          </p:nvPr>
        </p:nvSpPr>
        <p:spPr/>
        <p:txBody>
          <a:bodyPr/>
          <a:lstStyle/>
          <a:p>
            <a:r>
              <a:rPr lang="en-US" sz="3400" dirty="0"/>
              <a:t>Check Point NAT</a:t>
            </a:r>
          </a:p>
        </p:txBody>
      </p:sp>
      <p:sp>
        <p:nvSpPr>
          <p:cNvPr id="3" name="Text Placeholder 2"/>
          <p:cNvSpPr>
            <a:spLocks noGrp="1"/>
          </p:cNvSpPr>
          <p:nvPr>
            <p:ph type="body" sz="quarter" idx="16"/>
          </p:nvPr>
        </p:nvSpPr>
        <p:spPr/>
        <p:txBody>
          <a:bodyPr/>
          <a:lstStyle/>
          <a:p>
            <a:r>
              <a:rPr lang="en-US" dirty="0"/>
              <a:t>Chapter 7</a:t>
            </a:r>
          </a:p>
        </p:txBody>
      </p:sp>
      <p:sp>
        <p:nvSpPr>
          <p:cNvPr id="4" name="Footer Placeholder 3" hidden="1">
            <a:extLst>
              <a:ext uri="{FF2B5EF4-FFF2-40B4-BE49-F238E27FC236}">
                <a16:creationId xmlns:a16="http://schemas.microsoft.com/office/drawing/2014/main" id="{8D35B13B-71A8-3A17-6018-E902B4F5BD4B}"/>
              </a:ext>
            </a:extLst>
          </p:cNvPr>
          <p:cNvSpPr>
            <a:spLocks noGrp="1"/>
          </p:cNvSpPr>
          <p:nvPr>
            <p:ph type="ftr" sz="quarter" idx="11"/>
          </p:nvPr>
        </p:nvSpPr>
        <p:spPr/>
        <p:txBody>
          <a:bodyPr/>
          <a:lstStyle/>
          <a:p>
            <a:endParaRPr lang="en-US" dirty="0"/>
          </a:p>
        </p:txBody>
      </p:sp>
      <p:sp>
        <p:nvSpPr>
          <p:cNvPr id="5" name="Date Placeholder 4" hidden="1">
            <a:extLst>
              <a:ext uri="{FF2B5EF4-FFF2-40B4-BE49-F238E27FC236}">
                <a16:creationId xmlns:a16="http://schemas.microsoft.com/office/drawing/2014/main" id="{76A0D2AA-9685-C6A3-AE7F-0B17904AB748}"/>
              </a:ext>
            </a:extLst>
          </p:cNvPr>
          <p:cNvSpPr>
            <a:spLocks noGrp="1"/>
          </p:cNvSpPr>
          <p:nvPr>
            <p:ph type="dt" sz="half" idx="17"/>
          </p:nvPr>
        </p:nvSpPr>
        <p:spPr/>
        <p:txBody>
          <a:bodyPr/>
          <a:lstStyle/>
          <a:p>
            <a:endParaRPr lang="en-US" dirty="0"/>
          </a:p>
        </p:txBody>
      </p:sp>
    </p:spTree>
    <p:extLst>
      <p:ext uri="{BB962C8B-B14F-4D97-AF65-F5344CB8AC3E}">
        <p14:creationId xmlns:p14="http://schemas.microsoft.com/office/powerpoint/2010/main" val="2993633006"/>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69E2425-E101-3F9E-A927-937846AF05ED}"/>
              </a:ext>
            </a:extLst>
          </p:cNvPr>
          <p:cNvSpPr>
            <a:spLocks noGrp="1"/>
          </p:cNvSpPr>
          <p:nvPr>
            <p:ph type="body" sz="quarter" idx="16"/>
          </p:nvPr>
        </p:nvSpPr>
        <p:spPr/>
        <p:txBody>
          <a:bodyPr/>
          <a:lstStyle/>
          <a:p>
            <a:r>
              <a:rPr lang="en-US" dirty="0"/>
              <a:t>Learning Objectives</a:t>
            </a:r>
          </a:p>
        </p:txBody>
      </p:sp>
      <p:sp>
        <p:nvSpPr>
          <p:cNvPr id="3" name="Content Placeholder 2">
            <a:extLst>
              <a:ext uri="{FF2B5EF4-FFF2-40B4-BE49-F238E27FC236}">
                <a16:creationId xmlns:a16="http://schemas.microsoft.com/office/drawing/2014/main" id="{B022DBCD-490E-8663-7B73-4673C31BED49}"/>
              </a:ext>
            </a:extLst>
          </p:cNvPr>
          <p:cNvSpPr>
            <a:spLocks noGrp="1"/>
          </p:cNvSpPr>
          <p:nvPr>
            <p:ph sz="half" idx="2"/>
          </p:nvPr>
        </p:nvSpPr>
        <p:spPr/>
        <p:txBody>
          <a:bodyPr/>
          <a:lstStyle/>
          <a:p>
            <a:r>
              <a:rPr lang="en-US" dirty="0"/>
              <a:t>Discuss how NAT (Network Address Translation) affects traffic.</a:t>
            </a:r>
          </a:p>
          <a:p>
            <a:r>
              <a:rPr lang="en-US" dirty="0"/>
              <a:t>Describe how to configure manual and automatic NAT.</a:t>
            </a:r>
          </a:p>
        </p:txBody>
      </p:sp>
      <p:sp>
        <p:nvSpPr>
          <p:cNvPr id="4" name="Footer Placeholder 3" hidden="1">
            <a:extLst>
              <a:ext uri="{FF2B5EF4-FFF2-40B4-BE49-F238E27FC236}">
                <a16:creationId xmlns:a16="http://schemas.microsoft.com/office/drawing/2014/main" id="{8F1403AD-70EB-9354-C9D8-FC49B035C77F}"/>
              </a:ext>
            </a:extLst>
          </p:cNvPr>
          <p:cNvSpPr>
            <a:spLocks noGrp="1"/>
          </p:cNvSpPr>
          <p:nvPr>
            <p:ph type="ftr" sz="quarter" idx="11"/>
          </p:nvPr>
        </p:nvSpPr>
        <p:spPr/>
        <p:txBody>
          <a:bodyPr/>
          <a:lstStyle/>
          <a:p>
            <a:endParaRPr lang="en-US" dirty="0"/>
          </a:p>
        </p:txBody>
      </p:sp>
      <p:sp>
        <p:nvSpPr>
          <p:cNvPr id="5" name="Date Placeholder 4" hidden="1">
            <a:extLst>
              <a:ext uri="{FF2B5EF4-FFF2-40B4-BE49-F238E27FC236}">
                <a16:creationId xmlns:a16="http://schemas.microsoft.com/office/drawing/2014/main" id="{F7EFD0B2-9305-4D11-FE83-918B4F6210DB}"/>
              </a:ext>
            </a:extLst>
          </p:cNvPr>
          <p:cNvSpPr>
            <a:spLocks noGrp="1"/>
          </p:cNvSpPr>
          <p:nvPr>
            <p:ph type="dt" sz="half" idx="17"/>
          </p:nvPr>
        </p:nvSpPr>
        <p:spPr/>
        <p:txBody>
          <a:bodyPr/>
          <a:lstStyle/>
          <a:p>
            <a:endParaRPr lang="en-US" dirty="0"/>
          </a:p>
        </p:txBody>
      </p:sp>
    </p:spTree>
    <p:extLst>
      <p:ext uri="{BB962C8B-B14F-4D97-AF65-F5344CB8AC3E}">
        <p14:creationId xmlns:p14="http://schemas.microsoft.com/office/powerpoint/2010/main" val="2738915309"/>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3951FC7-1087-1D1C-2B06-D4DF0609A869}"/>
              </a:ext>
            </a:extLst>
          </p:cNvPr>
          <p:cNvSpPr>
            <a:spLocks noGrp="1"/>
          </p:cNvSpPr>
          <p:nvPr>
            <p:ph type="body" sz="quarter" idx="18"/>
          </p:nvPr>
        </p:nvSpPr>
        <p:spPr/>
        <p:txBody>
          <a:bodyPr/>
          <a:lstStyle/>
          <a:p>
            <a:r>
              <a:rPr lang="en-US" dirty="0"/>
              <a:t>Check Point NAT Overview</a:t>
            </a:r>
          </a:p>
        </p:txBody>
      </p:sp>
      <p:sp>
        <p:nvSpPr>
          <p:cNvPr id="3" name="Content Placeholder 2">
            <a:extLst>
              <a:ext uri="{FF2B5EF4-FFF2-40B4-BE49-F238E27FC236}">
                <a16:creationId xmlns:a16="http://schemas.microsoft.com/office/drawing/2014/main" id="{006E4E61-F641-235C-8134-FA2E5922D4E0}"/>
              </a:ext>
            </a:extLst>
          </p:cNvPr>
          <p:cNvSpPr>
            <a:spLocks noGrp="1"/>
          </p:cNvSpPr>
          <p:nvPr>
            <p:ph sz="half" idx="2"/>
          </p:nvPr>
        </p:nvSpPr>
        <p:spPr>
          <a:xfrm>
            <a:off x="583842" y="1636776"/>
            <a:ext cx="5121950" cy="4422192"/>
          </a:xfrm>
        </p:spPr>
        <p:txBody>
          <a:bodyPr/>
          <a:lstStyle/>
          <a:p>
            <a:pPr marL="0" indent="0">
              <a:buNone/>
            </a:pPr>
            <a:r>
              <a:rPr lang="en-US" dirty="0"/>
              <a:t>NAT is a method of mapping an IP address to another IP address.</a:t>
            </a:r>
          </a:p>
          <a:p>
            <a:pPr marL="0" indent="0">
              <a:buNone/>
            </a:pPr>
            <a:r>
              <a:rPr lang="en-US" dirty="0">
                <a:solidFill>
                  <a:schemeClr val="bg2"/>
                </a:solidFill>
              </a:rPr>
              <a:t>From IETF:</a:t>
            </a:r>
          </a:p>
          <a:p>
            <a:pPr marL="0" indent="0">
              <a:buNone/>
            </a:pPr>
            <a:r>
              <a:rPr lang="en-US" dirty="0"/>
              <a:t>A method by which IP addresses are mapped from one realm to another in an attempt to provide transparent routing to hosts. </a:t>
            </a:r>
          </a:p>
          <a:p>
            <a:pPr marL="0" indent="0">
              <a:buNone/>
            </a:pPr>
            <a:endParaRPr lang="en-US" dirty="0"/>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45822" y="2047038"/>
            <a:ext cx="5760720" cy="3840480"/>
          </a:xfrm>
          <a:prstGeom prst="rect">
            <a:avLst/>
          </a:prstGeom>
        </p:spPr>
      </p:pic>
      <p:sp>
        <p:nvSpPr>
          <p:cNvPr id="4" name="Footer Placeholder 3" hidden="1">
            <a:extLst>
              <a:ext uri="{FF2B5EF4-FFF2-40B4-BE49-F238E27FC236}">
                <a16:creationId xmlns:a16="http://schemas.microsoft.com/office/drawing/2014/main" id="{9B6D559A-13A5-0C48-F5B3-3912A0E6B0DD}"/>
              </a:ext>
            </a:extLst>
          </p:cNvPr>
          <p:cNvSpPr>
            <a:spLocks noGrp="1"/>
          </p:cNvSpPr>
          <p:nvPr>
            <p:ph type="ftr" sz="quarter" idx="11"/>
          </p:nvPr>
        </p:nvSpPr>
        <p:spPr/>
        <p:txBody>
          <a:bodyPr/>
          <a:lstStyle/>
          <a:p>
            <a:endParaRPr lang="en-US" dirty="0"/>
          </a:p>
        </p:txBody>
      </p:sp>
      <p:sp>
        <p:nvSpPr>
          <p:cNvPr id="6" name="Date Placeholder 5" hidden="1">
            <a:extLst>
              <a:ext uri="{FF2B5EF4-FFF2-40B4-BE49-F238E27FC236}">
                <a16:creationId xmlns:a16="http://schemas.microsoft.com/office/drawing/2014/main" id="{A757B47B-2138-4C95-9885-AA512D2A80A0}"/>
              </a:ext>
            </a:extLst>
          </p:cNvPr>
          <p:cNvSpPr>
            <a:spLocks noGrp="1"/>
          </p:cNvSpPr>
          <p:nvPr>
            <p:ph type="dt" sz="half" idx="19"/>
          </p:nvPr>
        </p:nvSpPr>
        <p:spPr/>
        <p:txBody>
          <a:bodyPr/>
          <a:lstStyle/>
          <a:p>
            <a:endParaRPr lang="en-US" dirty="0"/>
          </a:p>
        </p:txBody>
      </p:sp>
    </p:spTree>
    <p:extLst>
      <p:ext uri="{BB962C8B-B14F-4D97-AF65-F5344CB8AC3E}">
        <p14:creationId xmlns:p14="http://schemas.microsoft.com/office/powerpoint/2010/main" val="2094426230"/>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3951FC7-1087-1D1C-2B06-D4DF0609A869}"/>
              </a:ext>
            </a:extLst>
          </p:cNvPr>
          <p:cNvSpPr>
            <a:spLocks noGrp="1"/>
          </p:cNvSpPr>
          <p:nvPr>
            <p:ph type="body" sz="quarter" idx="18"/>
          </p:nvPr>
        </p:nvSpPr>
        <p:spPr/>
        <p:txBody>
          <a:bodyPr/>
          <a:lstStyle/>
          <a:p>
            <a:r>
              <a:rPr lang="en-US" dirty="0"/>
              <a:t>Example Flow Using NAT</a:t>
            </a:r>
          </a:p>
        </p:txBody>
      </p:sp>
      <p:graphicFrame>
        <p:nvGraphicFramePr>
          <p:cNvPr id="4" name="Content Placeholder 3"/>
          <p:cNvGraphicFramePr>
            <a:graphicFrameLocks noGrp="1"/>
          </p:cNvGraphicFramePr>
          <p:nvPr>
            <p:ph sz="half" idx="2"/>
          </p:nvPr>
        </p:nvGraphicFramePr>
        <p:xfrm>
          <a:off x="401320" y="1636713"/>
          <a:ext cx="11451590" cy="44227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Footer Placeholder 2" hidden="1">
            <a:extLst>
              <a:ext uri="{FF2B5EF4-FFF2-40B4-BE49-F238E27FC236}">
                <a16:creationId xmlns:a16="http://schemas.microsoft.com/office/drawing/2014/main" id="{7A2914BF-F4D0-0B06-9FEC-3B40EAD89CB1}"/>
              </a:ext>
            </a:extLst>
          </p:cNvPr>
          <p:cNvSpPr>
            <a:spLocks noGrp="1"/>
          </p:cNvSpPr>
          <p:nvPr>
            <p:ph type="ftr" sz="quarter" idx="11"/>
          </p:nvPr>
        </p:nvSpPr>
        <p:spPr/>
        <p:txBody>
          <a:bodyPr/>
          <a:lstStyle/>
          <a:p>
            <a:endParaRPr lang="en-US" dirty="0"/>
          </a:p>
        </p:txBody>
      </p:sp>
      <p:sp>
        <p:nvSpPr>
          <p:cNvPr id="5" name="Date Placeholder 4" hidden="1">
            <a:extLst>
              <a:ext uri="{FF2B5EF4-FFF2-40B4-BE49-F238E27FC236}">
                <a16:creationId xmlns:a16="http://schemas.microsoft.com/office/drawing/2014/main" id="{F85CC66C-749A-992D-B76F-9879FBB890B6}"/>
              </a:ext>
            </a:extLst>
          </p:cNvPr>
          <p:cNvSpPr>
            <a:spLocks noGrp="1"/>
          </p:cNvSpPr>
          <p:nvPr>
            <p:ph type="dt" sz="half" idx="19"/>
          </p:nvPr>
        </p:nvSpPr>
        <p:spPr/>
        <p:txBody>
          <a:bodyPr/>
          <a:lstStyle/>
          <a:p>
            <a:endParaRPr lang="en-US" dirty="0"/>
          </a:p>
        </p:txBody>
      </p:sp>
    </p:spTree>
    <p:extLst>
      <p:ext uri="{BB962C8B-B14F-4D97-AF65-F5344CB8AC3E}">
        <p14:creationId xmlns:p14="http://schemas.microsoft.com/office/powerpoint/2010/main" val="448007229"/>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3951FC7-1087-1D1C-2B06-D4DF0609A869}"/>
              </a:ext>
            </a:extLst>
          </p:cNvPr>
          <p:cNvSpPr>
            <a:spLocks noGrp="1"/>
          </p:cNvSpPr>
          <p:nvPr>
            <p:ph type="body" sz="quarter" idx="18"/>
          </p:nvPr>
        </p:nvSpPr>
        <p:spPr/>
        <p:txBody>
          <a:bodyPr/>
          <a:lstStyle/>
          <a:p>
            <a:r>
              <a:rPr lang="en-US" dirty="0"/>
              <a:t>Translation Methods</a:t>
            </a:r>
          </a:p>
        </p:txBody>
      </p:sp>
      <p:sp>
        <p:nvSpPr>
          <p:cNvPr id="3" name="Content Placeholder 2">
            <a:extLst>
              <a:ext uri="{FF2B5EF4-FFF2-40B4-BE49-F238E27FC236}">
                <a16:creationId xmlns:a16="http://schemas.microsoft.com/office/drawing/2014/main" id="{006E4E61-F641-235C-8134-FA2E5922D4E0}"/>
              </a:ext>
            </a:extLst>
          </p:cNvPr>
          <p:cNvSpPr>
            <a:spLocks noGrp="1"/>
          </p:cNvSpPr>
          <p:nvPr>
            <p:ph sz="half" idx="2"/>
          </p:nvPr>
        </p:nvSpPr>
        <p:spPr/>
        <p:txBody>
          <a:bodyPr/>
          <a:lstStyle/>
          <a:p>
            <a:pPr marL="0" indent="0">
              <a:buNone/>
            </a:pPr>
            <a:r>
              <a:rPr lang="en-US" dirty="0">
                <a:solidFill>
                  <a:schemeClr val="bg2"/>
                </a:solidFill>
              </a:rPr>
              <a:t>Static NAT:</a:t>
            </a:r>
          </a:p>
          <a:p>
            <a:r>
              <a:rPr lang="en-US" sz="2400" dirty="0"/>
              <a:t>One-to-one relationship between private and public IP addresses.</a:t>
            </a:r>
          </a:p>
          <a:p>
            <a:r>
              <a:rPr lang="en-US" sz="2400" dirty="0"/>
              <a:t>Useful for servers or hosts that require a consistent address accessible from the Internet.</a:t>
            </a:r>
          </a:p>
          <a:p>
            <a:pPr marL="0" indent="0">
              <a:buNone/>
            </a:pPr>
            <a:r>
              <a:rPr lang="en-US" dirty="0">
                <a:solidFill>
                  <a:schemeClr val="bg2"/>
                </a:solidFill>
              </a:rPr>
              <a:t>Hide NAT:</a:t>
            </a:r>
          </a:p>
          <a:p>
            <a:r>
              <a:rPr lang="en-US" sz="2400" dirty="0"/>
              <a:t>Many-to-one translation that hides many source IP addresses behind one or a few IP addresses.</a:t>
            </a:r>
          </a:p>
          <a:p>
            <a:r>
              <a:rPr lang="en-US" sz="2400" dirty="0"/>
              <a:t>Useful when fewer IP addresses are available.</a:t>
            </a:r>
          </a:p>
        </p:txBody>
      </p:sp>
      <p:sp>
        <p:nvSpPr>
          <p:cNvPr id="4" name="Footer Placeholder 3" hidden="1">
            <a:extLst>
              <a:ext uri="{FF2B5EF4-FFF2-40B4-BE49-F238E27FC236}">
                <a16:creationId xmlns:a16="http://schemas.microsoft.com/office/drawing/2014/main" id="{FE49358D-B2F5-6FAB-3BBC-4EA32AA4B3A3}"/>
              </a:ext>
            </a:extLst>
          </p:cNvPr>
          <p:cNvSpPr>
            <a:spLocks noGrp="1"/>
          </p:cNvSpPr>
          <p:nvPr>
            <p:ph type="ftr" sz="quarter" idx="11"/>
          </p:nvPr>
        </p:nvSpPr>
        <p:spPr/>
        <p:txBody>
          <a:bodyPr/>
          <a:lstStyle/>
          <a:p>
            <a:endParaRPr lang="en-US" dirty="0"/>
          </a:p>
        </p:txBody>
      </p:sp>
      <p:sp>
        <p:nvSpPr>
          <p:cNvPr id="5" name="Date Placeholder 4" hidden="1">
            <a:extLst>
              <a:ext uri="{FF2B5EF4-FFF2-40B4-BE49-F238E27FC236}">
                <a16:creationId xmlns:a16="http://schemas.microsoft.com/office/drawing/2014/main" id="{504DD40F-FB5F-AB47-E1E0-A33935EAEBD9}"/>
              </a:ext>
            </a:extLst>
          </p:cNvPr>
          <p:cNvSpPr>
            <a:spLocks noGrp="1"/>
          </p:cNvSpPr>
          <p:nvPr>
            <p:ph type="dt" sz="half" idx="19"/>
          </p:nvPr>
        </p:nvSpPr>
        <p:spPr/>
        <p:txBody>
          <a:bodyPr/>
          <a:lstStyle/>
          <a:p>
            <a:endParaRPr lang="en-US" dirty="0"/>
          </a:p>
        </p:txBody>
      </p:sp>
    </p:spTree>
    <p:extLst>
      <p:ext uri="{BB962C8B-B14F-4D97-AF65-F5344CB8AC3E}">
        <p14:creationId xmlns:p14="http://schemas.microsoft.com/office/powerpoint/2010/main" val="1432420454"/>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DFB6B72-160D-265F-F869-03BFF35B1AC7}"/>
              </a:ext>
            </a:extLst>
          </p:cNvPr>
          <p:cNvSpPr>
            <a:spLocks noGrp="1"/>
          </p:cNvSpPr>
          <p:nvPr>
            <p:ph type="body" sz="quarter" idx="14"/>
          </p:nvPr>
        </p:nvSpPr>
        <p:spPr/>
        <p:txBody>
          <a:bodyPr wrap="square" anchor="ctr">
            <a:noAutofit/>
          </a:bodyPr>
          <a:lstStyle/>
          <a:p>
            <a:pPr marL="64770" marR="336550" lvl="0" indent="0">
              <a:lnSpc>
                <a:spcPct val="115000"/>
              </a:lnSpc>
              <a:spcBef>
                <a:spcPts val="1075"/>
              </a:spcBef>
              <a:spcAft>
                <a:spcPts val="0"/>
              </a:spcAft>
              <a:buClr>
                <a:srgbClr val="920053"/>
              </a:buClr>
              <a:buNone/>
              <a:tabLst>
                <a:tab pos="521970" algn="l"/>
              </a:tabLst>
              <a:defRPr/>
            </a:pPr>
            <a:r>
              <a:rPr lang="en-US" dirty="0">
                <a:solidFill>
                  <a:srgbClr val="4D4D4F"/>
                </a:solidFill>
              </a:rPr>
              <a:t>For protocols where the port number cannot be changed, Hide NAT cannot be used.</a:t>
            </a:r>
          </a:p>
          <a:p>
            <a:pPr marL="64770" marR="336550" lvl="0" indent="0">
              <a:lnSpc>
                <a:spcPct val="115000"/>
              </a:lnSpc>
              <a:spcBef>
                <a:spcPts val="1075"/>
              </a:spcBef>
              <a:spcAft>
                <a:spcPts val="0"/>
              </a:spcAft>
              <a:buClr>
                <a:srgbClr val="920053"/>
              </a:buClr>
              <a:buNone/>
              <a:tabLst>
                <a:tab pos="521970" algn="l"/>
              </a:tabLst>
              <a:defRPr/>
            </a:pPr>
            <a:r>
              <a:rPr lang="en-US" dirty="0">
                <a:solidFill>
                  <a:srgbClr val="4D4D4F"/>
                </a:solidFill>
              </a:rPr>
              <a:t>To distinguish between connections, the source port of the connection must be also changed. For this process, port allocation with the Global NAT (GNAT) feature is used. </a:t>
            </a:r>
          </a:p>
          <a:p>
            <a:pPr marL="64770" marR="336550" lvl="0" indent="0">
              <a:lnSpc>
                <a:spcPct val="115000"/>
              </a:lnSpc>
              <a:spcBef>
                <a:spcPts val="1075"/>
              </a:spcBef>
              <a:spcAft>
                <a:spcPts val="0"/>
              </a:spcAft>
              <a:buClr>
                <a:srgbClr val="920053"/>
              </a:buClr>
              <a:buNone/>
              <a:tabLst>
                <a:tab pos="521970" algn="l"/>
              </a:tabLst>
              <a:defRPr/>
            </a:pPr>
            <a:r>
              <a:rPr lang="en-US" dirty="0">
                <a:solidFill>
                  <a:srgbClr val="4D4D4F"/>
                </a:solidFill>
              </a:rPr>
              <a:t>GNAT is discussed in the CCTE course. For further information, see SecureKnowledge article sk26202 - Changing the kernel global parameters for Check Point Security Gateway.</a:t>
            </a:r>
            <a:endParaRPr kumimoji="0" lang="en-US" b="0" i="0" u="none" strike="noStrike" kern="0" cap="none" spc="0" normalizeH="0" baseline="0" noProof="0" dirty="0">
              <a:ln>
                <a:noFill/>
              </a:ln>
              <a:solidFill>
                <a:srgbClr val="4D4D4F"/>
              </a:solidFill>
              <a:effectLst/>
              <a:uLnTx/>
              <a:uFillTx/>
              <a:latin typeface="Arial" panose="020B0604020202020204" pitchFamily="34" charset="0"/>
              <a:ea typeface="+mn-ea"/>
              <a:cs typeface="Arial" pitchFamily="34" charset="0"/>
            </a:endParaRPr>
          </a:p>
        </p:txBody>
      </p:sp>
      <p:sp>
        <p:nvSpPr>
          <p:cNvPr id="2" name="Footer Placeholder 1" hidden="1">
            <a:extLst>
              <a:ext uri="{FF2B5EF4-FFF2-40B4-BE49-F238E27FC236}">
                <a16:creationId xmlns:a16="http://schemas.microsoft.com/office/drawing/2014/main" id="{497081A9-5B85-7755-7C96-3A9B9357A5DB}"/>
              </a:ext>
            </a:extLst>
          </p:cNvPr>
          <p:cNvSpPr>
            <a:spLocks noGrp="1"/>
          </p:cNvSpPr>
          <p:nvPr>
            <p:ph type="ftr" sz="quarter" idx="11"/>
          </p:nvPr>
        </p:nvSpPr>
        <p:spPr/>
        <p:txBody>
          <a:bodyPr/>
          <a:lstStyle/>
          <a:p>
            <a:endParaRPr lang="en-US" dirty="0"/>
          </a:p>
        </p:txBody>
      </p:sp>
      <p:sp>
        <p:nvSpPr>
          <p:cNvPr id="4" name="Date Placeholder 3" hidden="1">
            <a:extLst>
              <a:ext uri="{FF2B5EF4-FFF2-40B4-BE49-F238E27FC236}">
                <a16:creationId xmlns:a16="http://schemas.microsoft.com/office/drawing/2014/main" id="{8260EB31-DDDD-BDC2-6030-8610CB0D3646}"/>
              </a:ext>
            </a:extLst>
          </p:cNvPr>
          <p:cNvSpPr>
            <a:spLocks noGrp="1"/>
          </p:cNvSpPr>
          <p:nvPr>
            <p:ph type="dt" sz="half" idx="15"/>
          </p:nvPr>
        </p:nvSpPr>
        <p:spPr/>
        <p:txBody>
          <a:bodyPr/>
          <a:lstStyle/>
          <a:p>
            <a:endParaRPr lang="en-US" dirty="0"/>
          </a:p>
        </p:txBody>
      </p:sp>
    </p:spTree>
    <p:extLst>
      <p:ext uri="{BB962C8B-B14F-4D97-AF65-F5344CB8AC3E}">
        <p14:creationId xmlns:p14="http://schemas.microsoft.com/office/powerpoint/2010/main" val="3206359958"/>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3951FC7-1087-1D1C-2B06-D4DF0609A869}"/>
              </a:ext>
            </a:extLst>
          </p:cNvPr>
          <p:cNvSpPr>
            <a:spLocks noGrp="1"/>
          </p:cNvSpPr>
          <p:nvPr>
            <p:ph type="body" sz="quarter" idx="18"/>
          </p:nvPr>
        </p:nvSpPr>
        <p:spPr/>
        <p:txBody>
          <a:bodyPr/>
          <a:lstStyle/>
          <a:p>
            <a:r>
              <a:rPr lang="en-US" dirty="0"/>
              <a:t>Check Point NAT Rules</a:t>
            </a:r>
          </a:p>
        </p:txBody>
      </p:sp>
      <p:sp>
        <p:nvSpPr>
          <p:cNvPr id="11" name="Content Placeholder 10">
            <a:extLst>
              <a:ext uri="{FF2B5EF4-FFF2-40B4-BE49-F238E27FC236}">
                <a16:creationId xmlns:a16="http://schemas.microsoft.com/office/drawing/2014/main" id="{5007BDD6-12B7-0E05-3B86-F08ADE9D43CD}"/>
              </a:ext>
            </a:extLst>
          </p:cNvPr>
          <p:cNvSpPr>
            <a:spLocks noGrp="1"/>
          </p:cNvSpPr>
          <p:nvPr>
            <p:ph sz="half" idx="2"/>
          </p:nvPr>
        </p:nvSpPr>
        <p:spPr>
          <a:xfrm>
            <a:off x="583842" y="1636776"/>
            <a:ext cx="4651836" cy="4422192"/>
          </a:xfrm>
        </p:spPr>
        <p:txBody>
          <a:bodyPr/>
          <a:lstStyle/>
          <a:p>
            <a:r>
              <a:rPr lang="en-US" dirty="0"/>
              <a:t>Two types of NAT rules: </a:t>
            </a:r>
          </a:p>
          <a:p>
            <a:pPr lvl="1"/>
            <a:r>
              <a:rPr lang="en-US" dirty="0"/>
              <a:t>Automatic</a:t>
            </a:r>
          </a:p>
          <a:p>
            <a:pPr lvl="1"/>
            <a:r>
              <a:rPr lang="en-US" dirty="0"/>
              <a:t>Manual</a:t>
            </a:r>
          </a:p>
          <a:p>
            <a:r>
              <a:rPr lang="en-US" dirty="0"/>
              <a:t>Part of the NAT Policy. </a:t>
            </a:r>
          </a:p>
          <a:p>
            <a:r>
              <a:rPr lang="en-US" dirty="0"/>
              <a:t>Generally viewed and configured with SmartConsole.</a:t>
            </a:r>
          </a:p>
        </p:txBody>
      </p:sp>
      <p:sp>
        <p:nvSpPr>
          <p:cNvPr id="3" name="Footer Placeholder 2" hidden="1">
            <a:extLst>
              <a:ext uri="{FF2B5EF4-FFF2-40B4-BE49-F238E27FC236}">
                <a16:creationId xmlns:a16="http://schemas.microsoft.com/office/drawing/2014/main" id="{CC531C75-BF3F-A01A-F942-7F7BBA244A92}"/>
              </a:ext>
            </a:extLst>
          </p:cNvPr>
          <p:cNvSpPr>
            <a:spLocks noGrp="1"/>
          </p:cNvSpPr>
          <p:nvPr>
            <p:ph type="ftr" sz="quarter" idx="11"/>
          </p:nvPr>
        </p:nvSpPr>
        <p:spPr/>
        <p:txBody>
          <a:bodyPr/>
          <a:lstStyle/>
          <a:p>
            <a:endParaRPr lang="en-US" dirty="0"/>
          </a:p>
        </p:txBody>
      </p:sp>
      <p:sp>
        <p:nvSpPr>
          <p:cNvPr id="4" name="Date Placeholder 3" hidden="1">
            <a:extLst>
              <a:ext uri="{FF2B5EF4-FFF2-40B4-BE49-F238E27FC236}">
                <a16:creationId xmlns:a16="http://schemas.microsoft.com/office/drawing/2014/main" id="{891C247D-487A-9360-79F5-5857E229D0F5}"/>
              </a:ext>
            </a:extLst>
          </p:cNvPr>
          <p:cNvSpPr>
            <a:spLocks noGrp="1"/>
          </p:cNvSpPr>
          <p:nvPr>
            <p:ph type="dt" sz="half" idx="19"/>
          </p:nvPr>
        </p:nvSpPr>
        <p:spPr/>
        <p:txBody>
          <a:bodyPr/>
          <a:lstStyle/>
          <a:p>
            <a:endParaRPr lang="en-US" dirty="0"/>
          </a:p>
        </p:txBody>
      </p:sp>
    </p:spTree>
    <p:extLst>
      <p:ext uri="{BB962C8B-B14F-4D97-AF65-F5344CB8AC3E}">
        <p14:creationId xmlns:p14="http://schemas.microsoft.com/office/powerpoint/2010/main" val="766578208"/>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3951FC7-1087-1D1C-2B06-D4DF0609A869}"/>
              </a:ext>
            </a:extLst>
          </p:cNvPr>
          <p:cNvSpPr>
            <a:spLocks noGrp="1"/>
          </p:cNvSpPr>
          <p:nvPr>
            <p:ph type="body" sz="quarter" idx="18"/>
          </p:nvPr>
        </p:nvSpPr>
        <p:spPr/>
        <p:txBody>
          <a:bodyPr/>
          <a:lstStyle/>
          <a:p>
            <a:r>
              <a:rPr lang="en-US" dirty="0"/>
              <a:t>Automatic NAT Rules</a:t>
            </a:r>
          </a:p>
        </p:txBody>
      </p:sp>
      <p:sp>
        <p:nvSpPr>
          <p:cNvPr id="14" name="Rectangle: Folded Corner 13">
            <a:extLst>
              <a:ext uri="{FF2B5EF4-FFF2-40B4-BE49-F238E27FC236}">
                <a16:creationId xmlns:a16="http://schemas.microsoft.com/office/drawing/2014/main" id="{7005571F-047B-3D8B-4825-8793745AA67B}"/>
              </a:ext>
            </a:extLst>
          </p:cNvPr>
          <p:cNvSpPr/>
          <p:nvPr/>
        </p:nvSpPr>
        <p:spPr bwMode="auto">
          <a:xfrm>
            <a:off x="585216" y="1668852"/>
            <a:ext cx="7934840" cy="3879121"/>
          </a:xfrm>
          <a:prstGeom prst="foldedCorner">
            <a:avLst/>
          </a:prstGeom>
          <a:solidFill>
            <a:schemeClr val="bg1">
              <a:lumMod val="95000"/>
            </a:schemeClr>
          </a:solidFill>
          <a:ln w="12700" algn="ctr">
            <a:noFill/>
            <a:miter lim="800000"/>
            <a:headEnd/>
            <a:tailEnd/>
          </a:ln>
          <a:effectLst/>
        </p:spPr>
        <p:txBody>
          <a:bodyPr rot="0" spcFirstLastPara="0" vertOverflow="overflow" horzOverflow="overflow" vert="horz" wrap="square" lIns="457200" tIns="45720" rIns="457200" bIns="45720" numCol="1" spcCol="0" rtlCol="0" fromWordArt="0" anchor="ctr" anchorCtr="0" forceAA="0" compatLnSpc="1">
            <a:prstTxWarp prst="textNoShape">
              <a:avLst/>
            </a:prstTxWarp>
            <a:noAutofit/>
          </a:bodyPr>
          <a:lstStyle/>
          <a:p>
            <a:pPr>
              <a:lnSpc>
                <a:spcPct val="80000"/>
              </a:lnSpc>
              <a:spcBef>
                <a:spcPts val="1200"/>
              </a:spcBef>
              <a:spcAft>
                <a:spcPts val="0"/>
              </a:spcAft>
              <a:buSzPct val="115000"/>
            </a:pPr>
            <a:endParaRPr lang="en-US" sz="2800" dirty="0">
              <a:latin typeface="+mn-lt"/>
            </a:endParaRPr>
          </a:p>
        </p:txBody>
      </p:sp>
      <p:sp>
        <p:nvSpPr>
          <p:cNvPr id="16" name="TextBox 15">
            <a:extLst>
              <a:ext uri="{FF2B5EF4-FFF2-40B4-BE49-F238E27FC236}">
                <a16:creationId xmlns:a16="http://schemas.microsoft.com/office/drawing/2014/main" id="{28175A4E-0A0B-6FCE-3F73-F5E79E45E2EB}"/>
              </a:ext>
            </a:extLst>
          </p:cNvPr>
          <p:cNvSpPr txBox="1"/>
          <p:nvPr/>
        </p:nvSpPr>
        <p:spPr bwMode="auto">
          <a:xfrm>
            <a:off x="865588" y="1849688"/>
            <a:ext cx="7557649" cy="2529923"/>
          </a:xfrm>
          <a:prstGeom prst="rect">
            <a:avLst/>
          </a:prstGeom>
          <a:noFill/>
          <a:ln>
            <a:noFill/>
          </a:ln>
          <a:effectLst/>
        </p:spPr>
        <p:txBody>
          <a:bodyPr wrap="square">
            <a:spAutoFit/>
          </a:bodyPr>
          <a:lstStyle/>
          <a:p>
            <a:r>
              <a:rPr lang="en-US" sz="2400" b="1" dirty="0">
                <a:latin typeface="Arial" panose="020B0604020202020204" pitchFamily="34" charset="0"/>
                <a:cs typeface="Arial" panose="020B0604020202020204" pitchFamily="34" charset="0"/>
              </a:rPr>
              <a:t>Automatic NAT Rules</a:t>
            </a:r>
          </a:p>
          <a:p>
            <a:r>
              <a:rPr lang="en-US" sz="2400" dirty="0">
                <a:latin typeface="Arial" panose="020B0604020202020204" pitchFamily="34" charset="0"/>
                <a:cs typeface="Arial" panose="020B0604020202020204" pitchFamily="34" charset="0"/>
              </a:rPr>
              <a:t>In most cases, the NAT Policy is automatically populated with the necessary rules. </a:t>
            </a:r>
          </a:p>
          <a:p>
            <a:endParaRPr lang="en-US" sz="2400" dirty="0">
              <a:latin typeface="Arial" panose="020B0604020202020204" pitchFamily="34" charset="0"/>
              <a:cs typeface="Arial" panose="020B0604020202020204" pitchFamily="34" charset="0"/>
            </a:endParaRPr>
          </a:p>
          <a:p>
            <a:r>
              <a:rPr lang="en-US" sz="2400" dirty="0">
                <a:latin typeface="Arial" panose="020B0604020202020204" pitchFamily="34" charset="0"/>
                <a:cs typeface="Arial" panose="020B0604020202020204" pitchFamily="34" charset="0"/>
              </a:rPr>
              <a:t>The Security Gateway creates the rules automatically, based on the defined network object proper.</a:t>
            </a:r>
          </a:p>
        </p:txBody>
      </p:sp>
      <p:sp>
        <p:nvSpPr>
          <p:cNvPr id="3" name="Footer Placeholder 2" hidden="1">
            <a:extLst>
              <a:ext uri="{FF2B5EF4-FFF2-40B4-BE49-F238E27FC236}">
                <a16:creationId xmlns:a16="http://schemas.microsoft.com/office/drawing/2014/main" id="{CC531C75-BF3F-A01A-F942-7F7BBA244A92}"/>
              </a:ext>
            </a:extLst>
          </p:cNvPr>
          <p:cNvSpPr>
            <a:spLocks noGrp="1"/>
          </p:cNvSpPr>
          <p:nvPr>
            <p:ph type="ftr" sz="quarter" idx="11"/>
          </p:nvPr>
        </p:nvSpPr>
        <p:spPr/>
        <p:txBody>
          <a:bodyPr/>
          <a:lstStyle/>
          <a:p>
            <a:endParaRPr lang="en-US" dirty="0"/>
          </a:p>
        </p:txBody>
      </p:sp>
      <p:sp>
        <p:nvSpPr>
          <p:cNvPr id="4" name="Date Placeholder 3" hidden="1">
            <a:extLst>
              <a:ext uri="{FF2B5EF4-FFF2-40B4-BE49-F238E27FC236}">
                <a16:creationId xmlns:a16="http://schemas.microsoft.com/office/drawing/2014/main" id="{891C247D-487A-9360-79F5-5857E229D0F5}"/>
              </a:ext>
            </a:extLst>
          </p:cNvPr>
          <p:cNvSpPr>
            <a:spLocks noGrp="1"/>
          </p:cNvSpPr>
          <p:nvPr>
            <p:ph type="dt" sz="half" idx="19"/>
          </p:nvPr>
        </p:nvSpPr>
        <p:spPr/>
        <p:txBody>
          <a:bodyPr/>
          <a:lstStyle/>
          <a:p>
            <a:endParaRPr lang="en-US" dirty="0"/>
          </a:p>
        </p:txBody>
      </p:sp>
    </p:spTree>
    <p:extLst>
      <p:ext uri="{BB962C8B-B14F-4D97-AF65-F5344CB8AC3E}">
        <p14:creationId xmlns:p14="http://schemas.microsoft.com/office/powerpoint/2010/main" val="3103373908"/>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A0C47A3-A980-0243-668C-F07DB6455BDB}"/>
              </a:ext>
            </a:extLst>
          </p:cNvPr>
          <p:cNvSpPr>
            <a:spLocks noGrp="1"/>
          </p:cNvSpPr>
          <p:nvPr>
            <p:ph type="body" sz="quarter" idx="18"/>
          </p:nvPr>
        </p:nvSpPr>
        <p:spPr/>
        <p:txBody>
          <a:bodyPr/>
          <a:lstStyle/>
          <a:p>
            <a:r>
              <a:rPr lang="en-US" dirty="0"/>
              <a:t>Manual NAT Rules - Example Uses</a:t>
            </a:r>
          </a:p>
          <a:p>
            <a:endParaRPr lang="en-US" dirty="0"/>
          </a:p>
        </p:txBody>
      </p:sp>
      <p:sp>
        <p:nvSpPr>
          <p:cNvPr id="3" name="Content Placeholder 2">
            <a:extLst>
              <a:ext uri="{FF2B5EF4-FFF2-40B4-BE49-F238E27FC236}">
                <a16:creationId xmlns:a16="http://schemas.microsoft.com/office/drawing/2014/main" id="{874768D2-5171-021F-6747-BE29B3C9058C}"/>
              </a:ext>
            </a:extLst>
          </p:cNvPr>
          <p:cNvSpPr>
            <a:spLocks noGrp="1"/>
          </p:cNvSpPr>
          <p:nvPr>
            <p:ph sz="half" idx="2"/>
          </p:nvPr>
        </p:nvSpPr>
        <p:spPr>
          <a:xfrm>
            <a:off x="534886" y="1636776"/>
            <a:ext cx="4794608" cy="4422192"/>
          </a:xfrm>
        </p:spPr>
        <p:txBody>
          <a:bodyPr/>
          <a:lstStyle/>
          <a:p>
            <a:r>
              <a:rPr lang="en-US" dirty="0"/>
              <a:t>Specified IP addresses (destination and source) or services (ports)</a:t>
            </a:r>
          </a:p>
          <a:p>
            <a:r>
              <a:rPr lang="en-US" dirty="0"/>
              <a:t>Static NAT in only one direction</a:t>
            </a:r>
          </a:p>
          <a:p>
            <a:r>
              <a:rPr lang="en-US" dirty="0"/>
              <a:t>Translation of source and destination IP addresses in the same packet</a:t>
            </a:r>
          </a:p>
        </p:txBody>
      </p:sp>
      <p:sp>
        <p:nvSpPr>
          <p:cNvPr id="4" name="Content Placeholder 2">
            <a:extLst>
              <a:ext uri="{FF2B5EF4-FFF2-40B4-BE49-F238E27FC236}">
                <a16:creationId xmlns:a16="http://schemas.microsoft.com/office/drawing/2014/main" id="{264F2B2D-2A23-2F1E-4F50-B38873E57F05}"/>
              </a:ext>
            </a:extLst>
          </p:cNvPr>
          <p:cNvSpPr txBox="1">
            <a:spLocks/>
          </p:cNvSpPr>
          <p:nvPr/>
        </p:nvSpPr>
        <p:spPr bwMode="auto">
          <a:xfrm>
            <a:off x="6365415" y="1636776"/>
            <a:ext cx="4794608" cy="4422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Autofit/>
          </a:bodyPr>
          <a:lstStyle>
            <a:lvl1pPr marL="228600" indent="-228600" algn="l" rtl="0" eaLnBrk="1" fontAlgn="base" hangingPunct="1">
              <a:lnSpc>
                <a:spcPct val="95000"/>
              </a:lnSpc>
              <a:spcBef>
                <a:spcPts val="1000"/>
              </a:spcBef>
              <a:spcAft>
                <a:spcPts val="1000"/>
              </a:spcAft>
              <a:buClr>
                <a:schemeClr val="tx2"/>
              </a:buClr>
              <a:buSzPct val="85000"/>
              <a:buFont typeface="Arial" panose="020B0604020202020204" pitchFamily="34" charset="0"/>
              <a:buChar char="•"/>
              <a:defRPr lang="en-US" sz="2800">
                <a:solidFill>
                  <a:schemeClr val="tx1"/>
                </a:solidFill>
                <a:latin typeface="Arial" panose="020B0604020202020204" pitchFamily="34" charset="0"/>
                <a:ea typeface="+mn-ea"/>
                <a:cs typeface="Arial" pitchFamily="34" charset="0"/>
              </a:defRPr>
            </a:lvl1pPr>
            <a:lvl2pPr marL="475488" indent="-228600" algn="l" rtl="0" eaLnBrk="1" fontAlgn="base" hangingPunct="1">
              <a:lnSpc>
                <a:spcPct val="95000"/>
              </a:lnSpc>
              <a:spcBef>
                <a:spcPts val="800"/>
              </a:spcBef>
              <a:spcAft>
                <a:spcPts val="800"/>
              </a:spcAft>
              <a:buClr>
                <a:schemeClr val="tx2"/>
              </a:buClr>
              <a:buSzPct val="100000"/>
              <a:buFont typeface="Arial" panose="020B0604020202020204" pitchFamily="34" charset="0"/>
              <a:buChar char="•"/>
              <a:defRPr lang="en-US" sz="2400">
                <a:solidFill>
                  <a:schemeClr val="tx1"/>
                </a:solidFill>
                <a:latin typeface="Arial" panose="020B0604020202020204" pitchFamily="34" charset="0"/>
              </a:defRPr>
            </a:lvl2pPr>
            <a:lvl3pPr marL="704088" indent="-155448" algn="l" rtl="0" eaLnBrk="1" fontAlgn="base" hangingPunct="1">
              <a:lnSpc>
                <a:spcPct val="95000"/>
              </a:lnSpc>
              <a:spcBef>
                <a:spcPts val="800"/>
              </a:spcBef>
              <a:spcAft>
                <a:spcPts val="800"/>
              </a:spcAft>
              <a:buClr>
                <a:schemeClr val="tx2"/>
              </a:buClr>
              <a:buSzPct val="100000"/>
              <a:buFont typeface="Arial" panose="020B0604020202020204" pitchFamily="34" charset="0"/>
              <a:buChar char="•"/>
              <a:defRPr lang="en-US" sz="2000">
                <a:solidFill>
                  <a:schemeClr val="tx1"/>
                </a:solidFill>
                <a:latin typeface="Arial" panose="020B0604020202020204" pitchFamily="34" charset="0"/>
                <a:cs typeface="Arial" panose="020B0604020202020204" pitchFamily="34" charset="0"/>
              </a:defRPr>
            </a:lvl3pPr>
            <a:lvl4pPr marL="905256" indent="-155448"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1800">
                <a:solidFill>
                  <a:schemeClr val="tx1"/>
                </a:solidFill>
                <a:latin typeface="Arial" panose="020B0604020202020204" pitchFamily="34" charset="0"/>
                <a:cs typeface="Arial" panose="020B0604020202020204" pitchFamily="34" charset="0"/>
              </a:defRPr>
            </a:lvl4pPr>
            <a:lvl5pPr marL="1463040" indent="-228600" algn="l" rtl="0" eaLnBrk="1" fontAlgn="base" hangingPunct="1">
              <a:lnSpc>
                <a:spcPct val="90000"/>
              </a:lnSpc>
              <a:spcBef>
                <a:spcPts val="800"/>
              </a:spcBef>
              <a:spcAft>
                <a:spcPct val="0"/>
              </a:spcAft>
              <a:buClr>
                <a:schemeClr val="accent2"/>
              </a:buClr>
              <a:buFont typeface="Arial" panose="020B0604020202020204" pitchFamily="34" charset="0"/>
              <a:buChar char="̶"/>
              <a:defRPr lang="en-US" sz="1600" baseline="0">
                <a:solidFill>
                  <a:schemeClr val="tx1"/>
                </a:solidFill>
                <a:latin typeface="+mn-lt"/>
              </a:defRPr>
            </a:lvl5pPr>
            <a:lvl6pPr marL="3352213" indent="-304747" algn="l" rtl="0" eaLnBrk="1" fontAlgn="base" hangingPunct="1">
              <a:spcBef>
                <a:spcPct val="20000"/>
              </a:spcBef>
              <a:spcAft>
                <a:spcPct val="0"/>
              </a:spcAft>
              <a:buClr>
                <a:schemeClr val="accent2"/>
              </a:buClr>
              <a:buChar char="»"/>
              <a:defRPr sz="1600">
                <a:solidFill>
                  <a:schemeClr val="tx1"/>
                </a:solidFill>
                <a:latin typeface="+mn-lt"/>
              </a:defRPr>
            </a:lvl6pPr>
            <a:lvl7pPr marL="3961707" indent="-304747" algn="l" rtl="0" eaLnBrk="1" fontAlgn="base" hangingPunct="1">
              <a:spcBef>
                <a:spcPct val="20000"/>
              </a:spcBef>
              <a:spcAft>
                <a:spcPct val="0"/>
              </a:spcAft>
              <a:buClr>
                <a:schemeClr val="accent2"/>
              </a:buClr>
              <a:buChar char="»"/>
              <a:defRPr sz="1600">
                <a:solidFill>
                  <a:schemeClr val="tx1"/>
                </a:solidFill>
                <a:latin typeface="+mn-lt"/>
              </a:defRPr>
            </a:lvl7pPr>
            <a:lvl8pPr marL="4571200" indent="-304747" algn="l" rtl="0" eaLnBrk="1" fontAlgn="base" hangingPunct="1">
              <a:spcBef>
                <a:spcPct val="20000"/>
              </a:spcBef>
              <a:spcAft>
                <a:spcPct val="0"/>
              </a:spcAft>
              <a:buClr>
                <a:schemeClr val="accent2"/>
              </a:buClr>
              <a:buChar char="»"/>
              <a:defRPr sz="1600">
                <a:solidFill>
                  <a:schemeClr val="tx1"/>
                </a:solidFill>
                <a:latin typeface="+mn-lt"/>
              </a:defRPr>
            </a:lvl8pPr>
            <a:lvl9pPr marL="5180693" indent="-304747" algn="l" rtl="0" eaLnBrk="1" fontAlgn="base" hangingPunct="1">
              <a:spcBef>
                <a:spcPct val="20000"/>
              </a:spcBef>
              <a:spcAft>
                <a:spcPct val="0"/>
              </a:spcAft>
              <a:buClr>
                <a:schemeClr val="accent2"/>
              </a:buClr>
              <a:buChar char="»"/>
              <a:defRPr sz="1600">
                <a:solidFill>
                  <a:schemeClr val="tx1"/>
                </a:solidFill>
                <a:latin typeface="+mn-lt"/>
              </a:defRPr>
            </a:lvl9pPr>
          </a:lstStyle>
          <a:p>
            <a:r>
              <a:rPr lang="en-US" kern="0" dirty="0"/>
              <a:t>Translation of services (destination ports)</a:t>
            </a:r>
          </a:p>
          <a:p>
            <a:r>
              <a:rPr lang="en-US" kern="0" dirty="0"/>
              <a:t>Translation of IP addresses for dynamic objects</a:t>
            </a:r>
          </a:p>
          <a:p>
            <a:pPr marL="0" indent="0">
              <a:buFont typeface="Arial" panose="020B0604020202020204" pitchFamily="34" charset="0"/>
              <a:buNone/>
            </a:pPr>
            <a:endParaRPr lang="en-US" kern="0" dirty="0"/>
          </a:p>
        </p:txBody>
      </p:sp>
      <p:sp>
        <p:nvSpPr>
          <p:cNvPr id="5" name="Footer Placeholder 4" hidden="1">
            <a:extLst>
              <a:ext uri="{FF2B5EF4-FFF2-40B4-BE49-F238E27FC236}">
                <a16:creationId xmlns:a16="http://schemas.microsoft.com/office/drawing/2014/main" id="{334F10F2-045E-A235-F749-6CC42BD1A259}"/>
              </a:ext>
            </a:extLst>
          </p:cNvPr>
          <p:cNvSpPr>
            <a:spLocks noGrp="1"/>
          </p:cNvSpPr>
          <p:nvPr>
            <p:ph type="ftr" sz="quarter" idx="11"/>
          </p:nvPr>
        </p:nvSpPr>
        <p:spPr/>
        <p:txBody>
          <a:bodyPr/>
          <a:lstStyle/>
          <a:p>
            <a:endParaRPr lang="en-US" dirty="0"/>
          </a:p>
        </p:txBody>
      </p:sp>
      <p:sp>
        <p:nvSpPr>
          <p:cNvPr id="6" name="Date Placeholder 5" hidden="1">
            <a:extLst>
              <a:ext uri="{FF2B5EF4-FFF2-40B4-BE49-F238E27FC236}">
                <a16:creationId xmlns:a16="http://schemas.microsoft.com/office/drawing/2014/main" id="{B0745069-6144-8978-2E57-2A6F0565292B}"/>
              </a:ext>
            </a:extLst>
          </p:cNvPr>
          <p:cNvSpPr>
            <a:spLocks noGrp="1"/>
          </p:cNvSpPr>
          <p:nvPr>
            <p:ph type="dt" sz="half" idx="19"/>
          </p:nvPr>
        </p:nvSpPr>
        <p:spPr/>
        <p:txBody>
          <a:bodyPr/>
          <a:lstStyle/>
          <a:p>
            <a:endParaRPr lang="en-US" dirty="0"/>
          </a:p>
        </p:txBody>
      </p:sp>
    </p:spTree>
    <p:extLst>
      <p:ext uri="{BB962C8B-B14F-4D97-AF65-F5344CB8AC3E}">
        <p14:creationId xmlns:p14="http://schemas.microsoft.com/office/powerpoint/2010/main" val="2615081022"/>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C2ACE8E-EF02-2980-0881-058DAEFEDDE8}"/>
              </a:ext>
            </a:extLst>
          </p:cNvPr>
          <p:cNvSpPr>
            <a:spLocks noGrp="1"/>
          </p:cNvSpPr>
          <p:nvPr>
            <p:ph type="body" sz="quarter" idx="14"/>
          </p:nvPr>
        </p:nvSpPr>
        <p:spPr/>
        <p:txBody>
          <a:bodyPr/>
          <a:lstStyle/>
          <a:p>
            <a:r>
              <a:rPr lang="en-US" dirty="0"/>
              <a:t>When using manual NAT rules, Proxy ARP is required. </a:t>
            </a:r>
          </a:p>
        </p:txBody>
      </p:sp>
      <p:sp>
        <p:nvSpPr>
          <p:cNvPr id="3" name="Footer Placeholder 2" hidden="1">
            <a:extLst>
              <a:ext uri="{FF2B5EF4-FFF2-40B4-BE49-F238E27FC236}">
                <a16:creationId xmlns:a16="http://schemas.microsoft.com/office/drawing/2014/main" id="{CCD784A0-F34F-C60F-2EDC-9C728323ECD2}"/>
              </a:ext>
            </a:extLst>
          </p:cNvPr>
          <p:cNvSpPr>
            <a:spLocks noGrp="1"/>
          </p:cNvSpPr>
          <p:nvPr>
            <p:ph type="ftr" sz="quarter" idx="11"/>
          </p:nvPr>
        </p:nvSpPr>
        <p:spPr/>
        <p:txBody>
          <a:bodyPr/>
          <a:lstStyle/>
          <a:p>
            <a:endParaRPr lang="en-US" dirty="0"/>
          </a:p>
        </p:txBody>
      </p:sp>
      <p:sp>
        <p:nvSpPr>
          <p:cNvPr id="4" name="Date Placeholder 3" hidden="1">
            <a:extLst>
              <a:ext uri="{FF2B5EF4-FFF2-40B4-BE49-F238E27FC236}">
                <a16:creationId xmlns:a16="http://schemas.microsoft.com/office/drawing/2014/main" id="{28E54721-13CE-E490-B6CE-E66EC4C60012}"/>
              </a:ext>
            </a:extLst>
          </p:cNvPr>
          <p:cNvSpPr>
            <a:spLocks noGrp="1"/>
          </p:cNvSpPr>
          <p:nvPr>
            <p:ph type="dt" sz="half" idx="15"/>
          </p:nvPr>
        </p:nvSpPr>
        <p:spPr/>
        <p:txBody>
          <a:bodyPr/>
          <a:lstStyle/>
          <a:p>
            <a:endParaRPr lang="en-US" dirty="0"/>
          </a:p>
        </p:txBody>
      </p:sp>
    </p:spTree>
    <p:extLst>
      <p:ext uri="{BB962C8B-B14F-4D97-AF65-F5344CB8AC3E}">
        <p14:creationId xmlns:p14="http://schemas.microsoft.com/office/powerpoint/2010/main" val="2193347193"/>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3951FC7-1087-1D1C-2B06-D4DF0609A869}"/>
              </a:ext>
            </a:extLst>
          </p:cNvPr>
          <p:cNvSpPr>
            <a:spLocks noGrp="1"/>
          </p:cNvSpPr>
          <p:nvPr>
            <p:ph type="body" sz="quarter" idx="18"/>
          </p:nvPr>
        </p:nvSpPr>
        <p:spPr/>
        <p:txBody>
          <a:bodyPr/>
          <a:lstStyle/>
          <a:p>
            <a:r>
              <a:rPr lang="en-US" dirty="0"/>
              <a:t>Rule Enforcement</a:t>
            </a:r>
          </a:p>
        </p:txBody>
      </p:sp>
      <p:sp>
        <p:nvSpPr>
          <p:cNvPr id="3" name="Content Placeholder 2">
            <a:extLst>
              <a:ext uri="{FF2B5EF4-FFF2-40B4-BE49-F238E27FC236}">
                <a16:creationId xmlns:a16="http://schemas.microsoft.com/office/drawing/2014/main" id="{006E4E61-F641-235C-8134-FA2E5922D4E0}"/>
              </a:ext>
            </a:extLst>
          </p:cNvPr>
          <p:cNvSpPr>
            <a:spLocks noGrp="1"/>
          </p:cNvSpPr>
          <p:nvPr>
            <p:ph sz="half" idx="2"/>
          </p:nvPr>
        </p:nvSpPr>
        <p:spPr/>
        <p:txBody>
          <a:bodyPr/>
          <a:lstStyle/>
          <a:p>
            <a:pPr marL="0" indent="0">
              <a:buNone/>
            </a:pPr>
            <a:r>
              <a:rPr lang="en-US" dirty="0">
                <a:solidFill>
                  <a:schemeClr val="bg2"/>
                </a:solidFill>
              </a:rPr>
              <a:t>Manual Rule Enforcement:</a:t>
            </a:r>
          </a:p>
          <a:p>
            <a:r>
              <a:rPr lang="en-US" dirty="0"/>
              <a:t>First manual NAT rule that matches connection is enforced.</a:t>
            </a:r>
          </a:p>
          <a:p>
            <a:pPr marL="0" indent="0">
              <a:buNone/>
            </a:pPr>
            <a:r>
              <a:rPr lang="en-US" dirty="0">
                <a:solidFill>
                  <a:schemeClr val="bg2"/>
                </a:solidFill>
              </a:rPr>
              <a:t>Automatic Rule Enforcement:</a:t>
            </a:r>
          </a:p>
          <a:p>
            <a:r>
              <a:rPr lang="en-US" dirty="0"/>
              <a:t>Two automatic NAT rules that match a connection can be enforced:  </a:t>
            </a:r>
          </a:p>
          <a:p>
            <a:pPr lvl="1"/>
            <a:r>
              <a:rPr lang="en-US" dirty="0"/>
              <a:t>One rule for the source</a:t>
            </a:r>
          </a:p>
          <a:p>
            <a:pPr lvl="1"/>
            <a:r>
              <a:rPr lang="en-US" dirty="0"/>
              <a:t>One rule for the destination.</a:t>
            </a:r>
          </a:p>
          <a:p>
            <a:endParaRPr lang="en-US" dirty="0"/>
          </a:p>
        </p:txBody>
      </p:sp>
      <p:sp>
        <p:nvSpPr>
          <p:cNvPr id="4" name="Footer Placeholder 3" hidden="1">
            <a:extLst>
              <a:ext uri="{FF2B5EF4-FFF2-40B4-BE49-F238E27FC236}">
                <a16:creationId xmlns:a16="http://schemas.microsoft.com/office/drawing/2014/main" id="{344E1E16-A478-B518-739E-7619A831167B}"/>
              </a:ext>
            </a:extLst>
          </p:cNvPr>
          <p:cNvSpPr>
            <a:spLocks noGrp="1"/>
          </p:cNvSpPr>
          <p:nvPr>
            <p:ph type="ftr" sz="quarter" idx="11"/>
          </p:nvPr>
        </p:nvSpPr>
        <p:spPr/>
        <p:txBody>
          <a:bodyPr/>
          <a:lstStyle/>
          <a:p>
            <a:endParaRPr lang="en-US" dirty="0"/>
          </a:p>
        </p:txBody>
      </p:sp>
      <p:sp>
        <p:nvSpPr>
          <p:cNvPr id="5" name="Date Placeholder 4" hidden="1">
            <a:extLst>
              <a:ext uri="{FF2B5EF4-FFF2-40B4-BE49-F238E27FC236}">
                <a16:creationId xmlns:a16="http://schemas.microsoft.com/office/drawing/2014/main" id="{8D7B5BB6-AF65-0733-DB3B-B83706BBAF3A}"/>
              </a:ext>
            </a:extLst>
          </p:cNvPr>
          <p:cNvSpPr>
            <a:spLocks noGrp="1"/>
          </p:cNvSpPr>
          <p:nvPr>
            <p:ph type="dt" sz="half" idx="19"/>
          </p:nvPr>
        </p:nvSpPr>
        <p:spPr/>
        <p:txBody>
          <a:bodyPr/>
          <a:lstStyle/>
          <a:p>
            <a:endParaRPr lang="en-US" dirty="0"/>
          </a:p>
        </p:txBody>
      </p:sp>
    </p:spTree>
    <p:extLst>
      <p:ext uri="{BB962C8B-B14F-4D97-AF65-F5344CB8AC3E}">
        <p14:creationId xmlns:p14="http://schemas.microsoft.com/office/powerpoint/2010/main" val="2353249399"/>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C2ACE8E-EF02-2980-0881-058DAEFEDDE8}"/>
              </a:ext>
            </a:extLst>
          </p:cNvPr>
          <p:cNvSpPr>
            <a:spLocks noGrp="1"/>
          </p:cNvSpPr>
          <p:nvPr>
            <p:ph type="body" sz="quarter" idx="14"/>
          </p:nvPr>
        </p:nvSpPr>
        <p:spPr/>
        <p:txBody>
          <a:bodyPr/>
          <a:lstStyle/>
          <a:p>
            <a:pPr>
              <a:spcAft>
                <a:spcPts val="0"/>
              </a:spcAft>
            </a:pPr>
            <a:r>
              <a:rPr lang="en-US" dirty="0"/>
              <a:t>You can enable automatic NAT rules for these SmartConsole objects:</a:t>
            </a:r>
          </a:p>
          <a:p>
            <a:pPr>
              <a:spcAft>
                <a:spcPts val="0"/>
              </a:spcAft>
            </a:pPr>
            <a:r>
              <a:rPr lang="en-US" dirty="0"/>
              <a:t>• Security Gateways</a:t>
            </a:r>
          </a:p>
          <a:p>
            <a:pPr>
              <a:spcAft>
                <a:spcPts val="0"/>
              </a:spcAft>
            </a:pPr>
            <a:r>
              <a:rPr lang="en-US" dirty="0"/>
              <a:t>• Hosts</a:t>
            </a:r>
          </a:p>
          <a:p>
            <a:pPr>
              <a:spcAft>
                <a:spcPts val="0"/>
              </a:spcAft>
            </a:pPr>
            <a:r>
              <a:rPr lang="en-US" dirty="0"/>
              <a:t>• Networks</a:t>
            </a:r>
          </a:p>
          <a:p>
            <a:pPr>
              <a:spcAft>
                <a:spcPts val="0"/>
              </a:spcAft>
            </a:pPr>
            <a:r>
              <a:rPr lang="en-US" dirty="0"/>
              <a:t>• Address Ranges</a:t>
            </a:r>
          </a:p>
        </p:txBody>
      </p:sp>
      <p:sp>
        <p:nvSpPr>
          <p:cNvPr id="3" name="Footer Placeholder 2" hidden="1">
            <a:extLst>
              <a:ext uri="{FF2B5EF4-FFF2-40B4-BE49-F238E27FC236}">
                <a16:creationId xmlns:a16="http://schemas.microsoft.com/office/drawing/2014/main" id="{2F3DB3A0-C295-30E0-4BC6-EA2D15CE823F}"/>
              </a:ext>
            </a:extLst>
          </p:cNvPr>
          <p:cNvSpPr>
            <a:spLocks noGrp="1"/>
          </p:cNvSpPr>
          <p:nvPr>
            <p:ph type="ftr" sz="quarter" idx="11"/>
          </p:nvPr>
        </p:nvSpPr>
        <p:spPr/>
        <p:txBody>
          <a:bodyPr/>
          <a:lstStyle/>
          <a:p>
            <a:endParaRPr lang="en-US" dirty="0"/>
          </a:p>
        </p:txBody>
      </p:sp>
      <p:sp>
        <p:nvSpPr>
          <p:cNvPr id="4" name="Date Placeholder 3" hidden="1">
            <a:extLst>
              <a:ext uri="{FF2B5EF4-FFF2-40B4-BE49-F238E27FC236}">
                <a16:creationId xmlns:a16="http://schemas.microsoft.com/office/drawing/2014/main" id="{358E231B-DADE-A517-6822-FF02A46E8C76}"/>
              </a:ext>
            </a:extLst>
          </p:cNvPr>
          <p:cNvSpPr>
            <a:spLocks noGrp="1"/>
          </p:cNvSpPr>
          <p:nvPr>
            <p:ph type="dt" sz="half" idx="15"/>
          </p:nvPr>
        </p:nvSpPr>
        <p:spPr/>
        <p:txBody>
          <a:bodyPr/>
          <a:lstStyle/>
          <a:p>
            <a:endParaRPr lang="en-US" dirty="0"/>
          </a:p>
        </p:txBody>
      </p:sp>
    </p:spTree>
    <p:extLst>
      <p:ext uri="{BB962C8B-B14F-4D97-AF65-F5344CB8AC3E}">
        <p14:creationId xmlns:p14="http://schemas.microsoft.com/office/powerpoint/2010/main" val="3232401472"/>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 Placeholder 15">
            <a:extLst>
              <a:ext uri="{FF2B5EF4-FFF2-40B4-BE49-F238E27FC236}">
                <a16:creationId xmlns:a16="http://schemas.microsoft.com/office/drawing/2014/main" id="{FA3884D2-9180-0316-9191-5E1E2AE93363}"/>
              </a:ext>
            </a:extLst>
          </p:cNvPr>
          <p:cNvSpPr>
            <a:spLocks noGrp="1"/>
          </p:cNvSpPr>
          <p:nvPr>
            <p:ph type="body" sz="quarter" idx="18"/>
          </p:nvPr>
        </p:nvSpPr>
        <p:spPr/>
        <p:txBody>
          <a:bodyPr/>
          <a:lstStyle/>
          <a:p>
            <a:r>
              <a:rPr lang="en-US" dirty="0"/>
              <a:t>Hide NAT</a:t>
            </a:r>
          </a:p>
        </p:txBody>
      </p:sp>
      <p:sp>
        <p:nvSpPr>
          <p:cNvPr id="15" name="Content Placeholder 14">
            <a:extLst>
              <a:ext uri="{FF2B5EF4-FFF2-40B4-BE49-F238E27FC236}">
                <a16:creationId xmlns:a16="http://schemas.microsoft.com/office/drawing/2014/main" id="{615E1EA0-FA55-E5CA-1234-EE0EC3C9F4B9}"/>
              </a:ext>
            </a:extLst>
          </p:cNvPr>
          <p:cNvSpPr>
            <a:spLocks noGrp="1"/>
          </p:cNvSpPr>
          <p:nvPr>
            <p:ph sz="half" idx="2"/>
          </p:nvPr>
        </p:nvSpPr>
        <p:spPr>
          <a:xfrm>
            <a:off x="9392257" y="2757948"/>
            <a:ext cx="2499859" cy="1828799"/>
          </a:xfrm>
        </p:spPr>
        <p:txBody>
          <a:bodyPr/>
          <a:lstStyle/>
          <a:p>
            <a:pPr marL="0" indent="0">
              <a:buNone/>
            </a:pPr>
            <a:r>
              <a:rPr lang="en-US" dirty="0"/>
              <a:t>Translation occurs on the server side.</a:t>
            </a:r>
          </a:p>
        </p:txBody>
      </p:sp>
      <p:pic>
        <p:nvPicPr>
          <p:cNvPr id="6" name="Picture 5">
            <a:extLst>
              <a:ext uri="{FF2B5EF4-FFF2-40B4-BE49-F238E27FC236}">
                <a16:creationId xmlns:a16="http://schemas.microsoft.com/office/drawing/2014/main" id="{792632D4-FCAA-15F0-5E39-A69ACA15CED9}"/>
              </a:ext>
            </a:extLst>
          </p:cNvPr>
          <p:cNvPicPr>
            <a:picLocks noChangeAspect="1"/>
          </p:cNvPicPr>
          <p:nvPr/>
        </p:nvPicPr>
        <p:blipFill>
          <a:blip r:embed="rId3"/>
          <a:stretch>
            <a:fillRect/>
          </a:stretch>
        </p:blipFill>
        <p:spPr>
          <a:xfrm>
            <a:off x="727075" y="1414114"/>
            <a:ext cx="8406775" cy="4867515"/>
          </a:xfrm>
          <a:prstGeom prst="rect">
            <a:avLst/>
          </a:prstGeom>
          <a:ln>
            <a:solidFill>
              <a:srgbClr val="4D4D4F"/>
            </a:solidFill>
          </a:ln>
        </p:spPr>
      </p:pic>
      <p:sp>
        <p:nvSpPr>
          <p:cNvPr id="2" name="Footer Placeholder 1" hidden="1">
            <a:extLst>
              <a:ext uri="{FF2B5EF4-FFF2-40B4-BE49-F238E27FC236}">
                <a16:creationId xmlns:a16="http://schemas.microsoft.com/office/drawing/2014/main" id="{85CF495E-33FC-28BB-99A8-15B4960525A5}"/>
              </a:ext>
            </a:extLst>
          </p:cNvPr>
          <p:cNvSpPr>
            <a:spLocks noGrp="1"/>
          </p:cNvSpPr>
          <p:nvPr>
            <p:ph type="ftr" sz="quarter" idx="11"/>
          </p:nvPr>
        </p:nvSpPr>
        <p:spPr/>
        <p:txBody>
          <a:bodyPr/>
          <a:lstStyle/>
          <a:p>
            <a:endParaRPr lang="en-US" dirty="0"/>
          </a:p>
        </p:txBody>
      </p:sp>
      <p:sp>
        <p:nvSpPr>
          <p:cNvPr id="3" name="Date Placeholder 2" hidden="1">
            <a:extLst>
              <a:ext uri="{FF2B5EF4-FFF2-40B4-BE49-F238E27FC236}">
                <a16:creationId xmlns:a16="http://schemas.microsoft.com/office/drawing/2014/main" id="{0D851238-A7C8-2966-95D0-B9185597F2ED}"/>
              </a:ext>
            </a:extLst>
          </p:cNvPr>
          <p:cNvSpPr>
            <a:spLocks noGrp="1"/>
          </p:cNvSpPr>
          <p:nvPr>
            <p:ph type="dt" sz="half" idx="19"/>
          </p:nvPr>
        </p:nvSpPr>
        <p:spPr/>
        <p:txBody>
          <a:bodyPr/>
          <a:lstStyle/>
          <a:p>
            <a:endParaRPr lang="en-US" dirty="0"/>
          </a:p>
        </p:txBody>
      </p:sp>
    </p:spTree>
    <p:extLst>
      <p:ext uri="{BB962C8B-B14F-4D97-AF65-F5344CB8AC3E}">
        <p14:creationId xmlns:p14="http://schemas.microsoft.com/office/powerpoint/2010/main" val="1736016659"/>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CDB5D74-CD3A-F819-4D42-ABF893615990}"/>
              </a:ext>
            </a:extLst>
          </p:cNvPr>
          <p:cNvSpPr>
            <a:spLocks noGrp="1"/>
          </p:cNvSpPr>
          <p:nvPr>
            <p:ph type="body" sz="quarter" idx="18"/>
          </p:nvPr>
        </p:nvSpPr>
        <p:spPr/>
        <p:txBody>
          <a:bodyPr/>
          <a:lstStyle/>
          <a:p>
            <a:r>
              <a:rPr lang="en-US" dirty="0"/>
              <a:t>Hide NAT Configuration</a:t>
            </a:r>
          </a:p>
        </p:txBody>
      </p:sp>
      <p:pic>
        <p:nvPicPr>
          <p:cNvPr id="4" name="Picture 3">
            <a:extLst>
              <a:ext uri="{FF2B5EF4-FFF2-40B4-BE49-F238E27FC236}">
                <a16:creationId xmlns:a16="http://schemas.microsoft.com/office/drawing/2014/main" id="{A7E17570-2505-FAD9-7050-A32D8ABCF389}"/>
              </a:ext>
            </a:extLst>
          </p:cNvPr>
          <p:cNvPicPr>
            <a:picLocks noChangeAspect="1"/>
          </p:cNvPicPr>
          <p:nvPr/>
        </p:nvPicPr>
        <p:blipFill>
          <a:blip r:embed="rId3"/>
          <a:stretch>
            <a:fillRect/>
          </a:stretch>
        </p:blipFill>
        <p:spPr>
          <a:xfrm>
            <a:off x="657057" y="1676400"/>
            <a:ext cx="5891227" cy="4378179"/>
          </a:xfrm>
          <a:prstGeom prst="rect">
            <a:avLst/>
          </a:prstGeom>
        </p:spPr>
      </p:pic>
      <p:sp>
        <p:nvSpPr>
          <p:cNvPr id="5" name="Content Placeholder 14">
            <a:extLst>
              <a:ext uri="{FF2B5EF4-FFF2-40B4-BE49-F238E27FC236}">
                <a16:creationId xmlns:a16="http://schemas.microsoft.com/office/drawing/2014/main" id="{78F1BA5C-D999-429A-9BB5-182188A8D216}"/>
              </a:ext>
            </a:extLst>
          </p:cNvPr>
          <p:cNvSpPr>
            <a:spLocks noGrp="1"/>
          </p:cNvSpPr>
          <p:nvPr>
            <p:ph sz="half" idx="2"/>
          </p:nvPr>
        </p:nvSpPr>
        <p:spPr>
          <a:xfrm>
            <a:off x="7034981" y="2757948"/>
            <a:ext cx="4857135" cy="2330246"/>
          </a:xfrm>
        </p:spPr>
        <p:txBody>
          <a:bodyPr/>
          <a:lstStyle/>
          <a:p>
            <a:pPr marL="0" indent="0">
              <a:buNone/>
            </a:pPr>
            <a:r>
              <a:rPr lang="en-US" dirty="0"/>
              <a:t>Configured by manually creating rules in the NAT policy or by enabling NAT on the desired network object.</a:t>
            </a:r>
          </a:p>
        </p:txBody>
      </p:sp>
      <p:sp>
        <p:nvSpPr>
          <p:cNvPr id="3" name="Footer Placeholder 2" hidden="1">
            <a:extLst>
              <a:ext uri="{FF2B5EF4-FFF2-40B4-BE49-F238E27FC236}">
                <a16:creationId xmlns:a16="http://schemas.microsoft.com/office/drawing/2014/main" id="{50D90266-45E6-183E-7D7B-7D83FD5A1136}"/>
              </a:ext>
            </a:extLst>
          </p:cNvPr>
          <p:cNvSpPr>
            <a:spLocks noGrp="1"/>
          </p:cNvSpPr>
          <p:nvPr>
            <p:ph type="ftr" sz="quarter" idx="11"/>
          </p:nvPr>
        </p:nvSpPr>
        <p:spPr/>
        <p:txBody>
          <a:bodyPr/>
          <a:lstStyle/>
          <a:p>
            <a:endParaRPr lang="en-US" dirty="0"/>
          </a:p>
        </p:txBody>
      </p:sp>
      <p:sp>
        <p:nvSpPr>
          <p:cNvPr id="6" name="Date Placeholder 5" hidden="1">
            <a:extLst>
              <a:ext uri="{FF2B5EF4-FFF2-40B4-BE49-F238E27FC236}">
                <a16:creationId xmlns:a16="http://schemas.microsoft.com/office/drawing/2014/main" id="{9309608B-6CF3-3E21-42BD-34EC2F143D28}"/>
              </a:ext>
            </a:extLst>
          </p:cNvPr>
          <p:cNvSpPr>
            <a:spLocks noGrp="1"/>
          </p:cNvSpPr>
          <p:nvPr>
            <p:ph type="dt" sz="half" idx="19"/>
          </p:nvPr>
        </p:nvSpPr>
        <p:spPr/>
        <p:txBody>
          <a:bodyPr/>
          <a:lstStyle/>
          <a:p>
            <a:endParaRPr lang="en-US" dirty="0"/>
          </a:p>
        </p:txBody>
      </p:sp>
    </p:spTree>
    <p:extLst>
      <p:ext uri="{BB962C8B-B14F-4D97-AF65-F5344CB8AC3E}">
        <p14:creationId xmlns:p14="http://schemas.microsoft.com/office/powerpoint/2010/main" val="1306216908"/>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3D9DEBC-70E7-1991-FC6E-5AF2D6C08BA1}"/>
              </a:ext>
            </a:extLst>
          </p:cNvPr>
          <p:cNvSpPr>
            <a:spLocks noGrp="1"/>
          </p:cNvSpPr>
          <p:nvPr>
            <p:ph type="body" sz="quarter" idx="18"/>
          </p:nvPr>
        </p:nvSpPr>
        <p:spPr/>
        <p:txBody>
          <a:bodyPr/>
          <a:lstStyle/>
          <a:p>
            <a:r>
              <a:rPr lang="en-US" dirty="0"/>
              <a:t>Configuring Hide NAT Rules</a:t>
            </a:r>
          </a:p>
        </p:txBody>
      </p:sp>
      <p:sp>
        <p:nvSpPr>
          <p:cNvPr id="3" name="Content Placeholder 2">
            <a:extLst>
              <a:ext uri="{FF2B5EF4-FFF2-40B4-BE49-F238E27FC236}">
                <a16:creationId xmlns:a16="http://schemas.microsoft.com/office/drawing/2014/main" id="{81B82527-A345-6F00-A1F2-BBDB8C2AEDCA}"/>
              </a:ext>
            </a:extLst>
          </p:cNvPr>
          <p:cNvSpPr>
            <a:spLocks noGrp="1"/>
          </p:cNvSpPr>
          <p:nvPr>
            <p:ph sz="half" idx="2"/>
          </p:nvPr>
        </p:nvSpPr>
        <p:spPr/>
        <p:txBody>
          <a:bodyPr/>
          <a:lstStyle/>
          <a:p>
            <a:r>
              <a:rPr lang="en-US" dirty="0"/>
              <a:t>Two rules are created automatically.</a:t>
            </a:r>
          </a:p>
          <a:p>
            <a:pPr lvl="1"/>
            <a:r>
              <a:rPr lang="en-US" dirty="0"/>
              <a:t>The first rule prevents the translation of packets traveling from the translated object to itself. </a:t>
            </a:r>
          </a:p>
          <a:p>
            <a:pPr lvl="1"/>
            <a:r>
              <a:rPr lang="en-US" dirty="0"/>
              <a:t>The second rule instructs the Security Gateway to translate packets whose source IP address is part of the company’s network. This rule translates packets from private addresses to the IP address of the exiting interface of the Security Gateway.</a:t>
            </a:r>
          </a:p>
          <a:p>
            <a:r>
              <a:rPr lang="en-US" dirty="0"/>
              <a:t>Modify IP address information associated with traffic packets as they pass through Security Gateway.</a:t>
            </a:r>
          </a:p>
        </p:txBody>
      </p:sp>
      <p:sp>
        <p:nvSpPr>
          <p:cNvPr id="4" name="Footer Placeholder 3" hidden="1">
            <a:extLst>
              <a:ext uri="{FF2B5EF4-FFF2-40B4-BE49-F238E27FC236}">
                <a16:creationId xmlns:a16="http://schemas.microsoft.com/office/drawing/2014/main" id="{28E83E2F-394D-EC3E-9FCF-CF7383D17B04}"/>
              </a:ext>
            </a:extLst>
          </p:cNvPr>
          <p:cNvSpPr>
            <a:spLocks noGrp="1"/>
          </p:cNvSpPr>
          <p:nvPr>
            <p:ph type="ftr" sz="quarter" idx="11"/>
          </p:nvPr>
        </p:nvSpPr>
        <p:spPr/>
        <p:txBody>
          <a:bodyPr/>
          <a:lstStyle/>
          <a:p>
            <a:endParaRPr lang="en-US" dirty="0"/>
          </a:p>
        </p:txBody>
      </p:sp>
      <p:sp>
        <p:nvSpPr>
          <p:cNvPr id="5" name="Date Placeholder 4" hidden="1">
            <a:extLst>
              <a:ext uri="{FF2B5EF4-FFF2-40B4-BE49-F238E27FC236}">
                <a16:creationId xmlns:a16="http://schemas.microsoft.com/office/drawing/2014/main" id="{729078B5-EF4E-C674-40F5-02216960E685}"/>
              </a:ext>
            </a:extLst>
          </p:cNvPr>
          <p:cNvSpPr>
            <a:spLocks noGrp="1"/>
          </p:cNvSpPr>
          <p:nvPr>
            <p:ph type="dt" sz="half" idx="19"/>
          </p:nvPr>
        </p:nvSpPr>
        <p:spPr/>
        <p:txBody>
          <a:bodyPr/>
          <a:lstStyle/>
          <a:p>
            <a:endParaRPr lang="en-US" dirty="0"/>
          </a:p>
        </p:txBody>
      </p:sp>
    </p:spTree>
    <p:extLst>
      <p:ext uri="{BB962C8B-B14F-4D97-AF65-F5344CB8AC3E}">
        <p14:creationId xmlns:p14="http://schemas.microsoft.com/office/powerpoint/2010/main" val="955797913"/>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BA54689-D6BD-874A-1C9D-AE693B5CEF70}"/>
              </a:ext>
            </a:extLst>
          </p:cNvPr>
          <p:cNvSpPr>
            <a:spLocks noGrp="1"/>
          </p:cNvSpPr>
          <p:nvPr>
            <p:ph type="body" sz="quarter" idx="18"/>
          </p:nvPr>
        </p:nvSpPr>
        <p:spPr/>
        <p:txBody>
          <a:bodyPr/>
          <a:lstStyle/>
          <a:p>
            <a:r>
              <a:rPr lang="en-US" dirty="0"/>
              <a:t>Static NAT</a:t>
            </a:r>
          </a:p>
        </p:txBody>
      </p:sp>
      <p:pic>
        <p:nvPicPr>
          <p:cNvPr id="5" name="Content Placeholder 4">
            <a:extLst>
              <a:ext uri="{FF2B5EF4-FFF2-40B4-BE49-F238E27FC236}">
                <a16:creationId xmlns:a16="http://schemas.microsoft.com/office/drawing/2014/main" id="{052B82B8-DE07-C528-2672-4F616E494974}"/>
              </a:ext>
            </a:extLst>
          </p:cNvPr>
          <p:cNvPicPr>
            <a:picLocks noGrp="1" noChangeAspect="1"/>
          </p:cNvPicPr>
          <p:nvPr>
            <p:ph sz="half" idx="2"/>
          </p:nvPr>
        </p:nvPicPr>
        <p:blipFill>
          <a:blip r:embed="rId3"/>
          <a:stretch>
            <a:fillRect/>
          </a:stretch>
        </p:blipFill>
        <p:spPr>
          <a:xfrm>
            <a:off x="295742" y="1570346"/>
            <a:ext cx="8460727" cy="4476494"/>
          </a:xfrm>
          <a:ln>
            <a:solidFill>
              <a:srgbClr val="4D4D4F"/>
            </a:solidFill>
          </a:ln>
        </p:spPr>
      </p:pic>
      <p:sp>
        <p:nvSpPr>
          <p:cNvPr id="6" name="Content Placeholder 14">
            <a:extLst>
              <a:ext uri="{FF2B5EF4-FFF2-40B4-BE49-F238E27FC236}">
                <a16:creationId xmlns:a16="http://schemas.microsoft.com/office/drawing/2014/main" id="{2F7AB2C8-BE4D-6C74-013B-6B45FA66ACFA}"/>
              </a:ext>
            </a:extLst>
          </p:cNvPr>
          <p:cNvSpPr txBox="1">
            <a:spLocks/>
          </p:cNvSpPr>
          <p:nvPr/>
        </p:nvSpPr>
        <p:spPr bwMode="auto">
          <a:xfrm>
            <a:off x="9156283" y="1987167"/>
            <a:ext cx="2499859" cy="36428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Autofit/>
          </a:bodyPr>
          <a:lstStyle>
            <a:lvl1pPr marL="228600" indent="-228600" algn="l" rtl="0" eaLnBrk="1" fontAlgn="base" hangingPunct="1">
              <a:lnSpc>
                <a:spcPct val="95000"/>
              </a:lnSpc>
              <a:spcBef>
                <a:spcPts val="1000"/>
              </a:spcBef>
              <a:spcAft>
                <a:spcPts val="1000"/>
              </a:spcAft>
              <a:buClr>
                <a:schemeClr val="tx2"/>
              </a:buClr>
              <a:buSzPct val="85000"/>
              <a:buFont typeface="Arial" panose="020B0604020202020204" pitchFamily="34" charset="0"/>
              <a:buChar char="•"/>
              <a:defRPr lang="en-US" sz="2800">
                <a:solidFill>
                  <a:schemeClr val="tx1"/>
                </a:solidFill>
                <a:latin typeface="Arial" panose="020B0604020202020204" pitchFamily="34" charset="0"/>
                <a:ea typeface="+mn-ea"/>
                <a:cs typeface="Arial" pitchFamily="34" charset="0"/>
              </a:defRPr>
            </a:lvl1pPr>
            <a:lvl2pPr marL="475488" indent="-228600" algn="l" rtl="0" eaLnBrk="1" fontAlgn="base" hangingPunct="1">
              <a:lnSpc>
                <a:spcPct val="95000"/>
              </a:lnSpc>
              <a:spcBef>
                <a:spcPts val="800"/>
              </a:spcBef>
              <a:spcAft>
                <a:spcPts val="800"/>
              </a:spcAft>
              <a:buClr>
                <a:schemeClr val="tx2"/>
              </a:buClr>
              <a:buSzPct val="100000"/>
              <a:buFont typeface="Arial" panose="020B0604020202020204" pitchFamily="34" charset="0"/>
              <a:buChar char="•"/>
              <a:defRPr lang="en-US" sz="2400">
                <a:solidFill>
                  <a:schemeClr val="tx1"/>
                </a:solidFill>
                <a:latin typeface="Arial" panose="020B0604020202020204" pitchFamily="34" charset="0"/>
              </a:defRPr>
            </a:lvl2pPr>
            <a:lvl3pPr marL="704088" indent="-155448" algn="l" rtl="0" eaLnBrk="1" fontAlgn="base" hangingPunct="1">
              <a:lnSpc>
                <a:spcPct val="95000"/>
              </a:lnSpc>
              <a:spcBef>
                <a:spcPts val="800"/>
              </a:spcBef>
              <a:spcAft>
                <a:spcPts val="800"/>
              </a:spcAft>
              <a:buClr>
                <a:schemeClr val="tx2"/>
              </a:buClr>
              <a:buSzPct val="100000"/>
              <a:buFont typeface="Arial" panose="020B0604020202020204" pitchFamily="34" charset="0"/>
              <a:buChar char="•"/>
              <a:defRPr lang="en-US" sz="2000">
                <a:solidFill>
                  <a:schemeClr val="tx1"/>
                </a:solidFill>
                <a:latin typeface="Arial" panose="020B0604020202020204" pitchFamily="34" charset="0"/>
                <a:cs typeface="Arial" panose="020B0604020202020204" pitchFamily="34" charset="0"/>
              </a:defRPr>
            </a:lvl3pPr>
            <a:lvl4pPr marL="905256" indent="-155448"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1800">
                <a:solidFill>
                  <a:schemeClr val="tx1"/>
                </a:solidFill>
                <a:latin typeface="Arial" panose="020B0604020202020204" pitchFamily="34" charset="0"/>
                <a:cs typeface="Arial" panose="020B0604020202020204" pitchFamily="34" charset="0"/>
              </a:defRPr>
            </a:lvl4pPr>
            <a:lvl5pPr marL="1463040" indent="-228600" algn="l" rtl="0" eaLnBrk="1" fontAlgn="base" hangingPunct="1">
              <a:lnSpc>
                <a:spcPct val="90000"/>
              </a:lnSpc>
              <a:spcBef>
                <a:spcPts val="800"/>
              </a:spcBef>
              <a:spcAft>
                <a:spcPct val="0"/>
              </a:spcAft>
              <a:buClr>
                <a:schemeClr val="accent2"/>
              </a:buClr>
              <a:buFont typeface="Arial" panose="020B0604020202020204" pitchFamily="34" charset="0"/>
              <a:buChar char="̶"/>
              <a:defRPr lang="en-US" sz="1600" baseline="0">
                <a:solidFill>
                  <a:schemeClr val="tx1"/>
                </a:solidFill>
                <a:latin typeface="+mn-lt"/>
              </a:defRPr>
            </a:lvl5pPr>
            <a:lvl6pPr marL="3352213" indent="-304747" algn="l" rtl="0" eaLnBrk="1" fontAlgn="base" hangingPunct="1">
              <a:spcBef>
                <a:spcPct val="20000"/>
              </a:spcBef>
              <a:spcAft>
                <a:spcPct val="0"/>
              </a:spcAft>
              <a:buClr>
                <a:schemeClr val="accent2"/>
              </a:buClr>
              <a:buChar char="»"/>
              <a:defRPr sz="1600">
                <a:solidFill>
                  <a:schemeClr val="tx1"/>
                </a:solidFill>
                <a:latin typeface="+mn-lt"/>
              </a:defRPr>
            </a:lvl6pPr>
            <a:lvl7pPr marL="3961707" indent="-304747" algn="l" rtl="0" eaLnBrk="1" fontAlgn="base" hangingPunct="1">
              <a:spcBef>
                <a:spcPct val="20000"/>
              </a:spcBef>
              <a:spcAft>
                <a:spcPct val="0"/>
              </a:spcAft>
              <a:buClr>
                <a:schemeClr val="accent2"/>
              </a:buClr>
              <a:buChar char="»"/>
              <a:defRPr sz="1600">
                <a:solidFill>
                  <a:schemeClr val="tx1"/>
                </a:solidFill>
                <a:latin typeface="+mn-lt"/>
              </a:defRPr>
            </a:lvl7pPr>
            <a:lvl8pPr marL="4571200" indent="-304747" algn="l" rtl="0" eaLnBrk="1" fontAlgn="base" hangingPunct="1">
              <a:spcBef>
                <a:spcPct val="20000"/>
              </a:spcBef>
              <a:spcAft>
                <a:spcPct val="0"/>
              </a:spcAft>
              <a:buClr>
                <a:schemeClr val="accent2"/>
              </a:buClr>
              <a:buChar char="»"/>
              <a:defRPr sz="1600">
                <a:solidFill>
                  <a:schemeClr val="tx1"/>
                </a:solidFill>
                <a:latin typeface="+mn-lt"/>
              </a:defRPr>
            </a:lvl8pPr>
            <a:lvl9pPr marL="5180693" indent="-304747" algn="l" rtl="0" eaLnBrk="1" fontAlgn="base" hangingPunct="1">
              <a:spcBef>
                <a:spcPct val="20000"/>
              </a:spcBef>
              <a:spcAft>
                <a:spcPct val="0"/>
              </a:spcAft>
              <a:buClr>
                <a:schemeClr val="accent2"/>
              </a:buClr>
              <a:buChar char="»"/>
              <a:defRPr sz="1600">
                <a:solidFill>
                  <a:schemeClr val="tx1"/>
                </a:solidFill>
                <a:latin typeface="+mn-lt"/>
              </a:defRPr>
            </a:lvl9pPr>
          </a:lstStyle>
          <a:p>
            <a:pPr marL="0" indent="0">
              <a:buFont typeface="Arial" panose="020B0604020202020204" pitchFamily="34" charset="0"/>
              <a:buNone/>
            </a:pPr>
            <a:r>
              <a:rPr lang="en-US" kern="0" dirty="0"/>
              <a:t>Assigned to a server that needs to be accessed directly from outside the Security Gateway.</a:t>
            </a:r>
          </a:p>
        </p:txBody>
      </p:sp>
      <p:sp>
        <p:nvSpPr>
          <p:cNvPr id="3" name="Footer Placeholder 2" hidden="1">
            <a:extLst>
              <a:ext uri="{FF2B5EF4-FFF2-40B4-BE49-F238E27FC236}">
                <a16:creationId xmlns:a16="http://schemas.microsoft.com/office/drawing/2014/main" id="{8511206D-0DA7-834E-A4D4-B9C61354B9F8}"/>
              </a:ext>
            </a:extLst>
          </p:cNvPr>
          <p:cNvSpPr>
            <a:spLocks noGrp="1"/>
          </p:cNvSpPr>
          <p:nvPr>
            <p:ph type="ftr" sz="quarter" idx="11"/>
          </p:nvPr>
        </p:nvSpPr>
        <p:spPr/>
        <p:txBody>
          <a:bodyPr/>
          <a:lstStyle/>
          <a:p>
            <a:endParaRPr lang="en-US" dirty="0"/>
          </a:p>
        </p:txBody>
      </p:sp>
      <p:sp>
        <p:nvSpPr>
          <p:cNvPr id="4" name="Date Placeholder 3" hidden="1">
            <a:extLst>
              <a:ext uri="{FF2B5EF4-FFF2-40B4-BE49-F238E27FC236}">
                <a16:creationId xmlns:a16="http://schemas.microsoft.com/office/drawing/2014/main" id="{A7C82F86-29BD-223C-66AF-1AC973C3A504}"/>
              </a:ext>
            </a:extLst>
          </p:cNvPr>
          <p:cNvSpPr>
            <a:spLocks noGrp="1"/>
          </p:cNvSpPr>
          <p:nvPr>
            <p:ph type="dt" sz="half" idx="19"/>
          </p:nvPr>
        </p:nvSpPr>
        <p:spPr/>
        <p:txBody>
          <a:bodyPr/>
          <a:lstStyle/>
          <a:p>
            <a:endParaRPr lang="en-US" dirty="0"/>
          </a:p>
        </p:txBody>
      </p:sp>
    </p:spTree>
    <p:extLst>
      <p:ext uri="{BB962C8B-B14F-4D97-AF65-F5344CB8AC3E}">
        <p14:creationId xmlns:p14="http://schemas.microsoft.com/office/powerpoint/2010/main" val="1114870633"/>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3D9DEBC-70E7-1991-FC6E-5AF2D6C08BA1}"/>
              </a:ext>
            </a:extLst>
          </p:cNvPr>
          <p:cNvSpPr>
            <a:spLocks noGrp="1"/>
          </p:cNvSpPr>
          <p:nvPr>
            <p:ph type="body" sz="quarter" idx="18"/>
          </p:nvPr>
        </p:nvSpPr>
        <p:spPr/>
        <p:txBody>
          <a:bodyPr/>
          <a:lstStyle/>
          <a:p>
            <a:r>
              <a:rPr lang="en-US" dirty="0"/>
              <a:t>Configuring Static NAT Rules</a:t>
            </a:r>
          </a:p>
        </p:txBody>
      </p:sp>
      <p:sp>
        <p:nvSpPr>
          <p:cNvPr id="3" name="Content Placeholder 2">
            <a:extLst>
              <a:ext uri="{FF2B5EF4-FFF2-40B4-BE49-F238E27FC236}">
                <a16:creationId xmlns:a16="http://schemas.microsoft.com/office/drawing/2014/main" id="{81B82527-A345-6F00-A1F2-BBDB8C2AEDCA}"/>
              </a:ext>
            </a:extLst>
          </p:cNvPr>
          <p:cNvSpPr>
            <a:spLocks noGrp="1"/>
          </p:cNvSpPr>
          <p:nvPr>
            <p:ph sz="half" idx="2"/>
          </p:nvPr>
        </p:nvSpPr>
        <p:spPr/>
        <p:txBody>
          <a:bodyPr/>
          <a:lstStyle/>
          <a:p>
            <a:r>
              <a:rPr lang="en-US" dirty="0"/>
              <a:t>Configuring a Security Gateway to perform Static NAT for a host is like to configuring a Security Gateway to perform Hide NAT using another externally accessible IP address.</a:t>
            </a:r>
          </a:p>
          <a:p>
            <a:r>
              <a:rPr lang="en-US" dirty="0"/>
              <a:t>Configuring an object for automatic creation of Static NAT rules adds two rules to the Address Translation policy. Both rules are translating rules.</a:t>
            </a:r>
          </a:p>
          <a:p>
            <a:pPr lvl="1"/>
            <a:r>
              <a:rPr lang="en-US" dirty="0"/>
              <a:t>For routing to work properly, Translate to IP Address configuration must be on the same subnet as the Security Gateway’s IP address.</a:t>
            </a:r>
          </a:p>
          <a:p>
            <a:pPr lvl="1"/>
            <a:r>
              <a:rPr lang="en-US" dirty="0"/>
              <a:t>When Automatic NAT rule creation is used, it makes the necessary adjustments to the ARP configuration.</a:t>
            </a:r>
          </a:p>
        </p:txBody>
      </p:sp>
      <p:sp>
        <p:nvSpPr>
          <p:cNvPr id="4" name="Footer Placeholder 3" hidden="1">
            <a:extLst>
              <a:ext uri="{FF2B5EF4-FFF2-40B4-BE49-F238E27FC236}">
                <a16:creationId xmlns:a16="http://schemas.microsoft.com/office/drawing/2014/main" id="{28E83E2F-394D-EC3E-9FCF-CF7383D17B04}"/>
              </a:ext>
            </a:extLst>
          </p:cNvPr>
          <p:cNvSpPr>
            <a:spLocks noGrp="1"/>
          </p:cNvSpPr>
          <p:nvPr>
            <p:ph type="ftr" sz="quarter" idx="11"/>
          </p:nvPr>
        </p:nvSpPr>
        <p:spPr/>
        <p:txBody>
          <a:bodyPr/>
          <a:lstStyle/>
          <a:p>
            <a:endParaRPr lang="en-US" dirty="0"/>
          </a:p>
        </p:txBody>
      </p:sp>
      <p:sp>
        <p:nvSpPr>
          <p:cNvPr id="5" name="Date Placeholder 4" hidden="1">
            <a:extLst>
              <a:ext uri="{FF2B5EF4-FFF2-40B4-BE49-F238E27FC236}">
                <a16:creationId xmlns:a16="http://schemas.microsoft.com/office/drawing/2014/main" id="{729078B5-EF4E-C674-40F5-02216960E685}"/>
              </a:ext>
            </a:extLst>
          </p:cNvPr>
          <p:cNvSpPr>
            <a:spLocks noGrp="1"/>
          </p:cNvSpPr>
          <p:nvPr>
            <p:ph type="dt" sz="half" idx="19"/>
          </p:nvPr>
        </p:nvSpPr>
        <p:spPr/>
        <p:txBody>
          <a:bodyPr/>
          <a:lstStyle/>
          <a:p>
            <a:endParaRPr lang="en-US" dirty="0"/>
          </a:p>
        </p:txBody>
      </p:sp>
    </p:spTree>
    <p:extLst>
      <p:ext uri="{BB962C8B-B14F-4D97-AF65-F5344CB8AC3E}">
        <p14:creationId xmlns:p14="http://schemas.microsoft.com/office/powerpoint/2010/main" val="1181150543"/>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3951FC7-1087-1D1C-2B06-D4DF0609A869}"/>
              </a:ext>
            </a:extLst>
          </p:cNvPr>
          <p:cNvSpPr>
            <a:spLocks noGrp="1"/>
          </p:cNvSpPr>
          <p:nvPr>
            <p:ph type="body" sz="quarter" idx="18"/>
          </p:nvPr>
        </p:nvSpPr>
        <p:spPr/>
        <p:txBody>
          <a:bodyPr/>
          <a:lstStyle/>
          <a:p>
            <a:r>
              <a:rPr lang="en-US" dirty="0"/>
              <a:t>Proxy ARP for Manual NAT</a:t>
            </a:r>
          </a:p>
        </p:txBody>
      </p:sp>
      <p:sp>
        <p:nvSpPr>
          <p:cNvPr id="3" name="Content Placeholder 2">
            <a:extLst>
              <a:ext uri="{FF2B5EF4-FFF2-40B4-BE49-F238E27FC236}">
                <a16:creationId xmlns:a16="http://schemas.microsoft.com/office/drawing/2014/main" id="{006E4E61-F641-235C-8134-FA2E5922D4E0}"/>
              </a:ext>
            </a:extLst>
          </p:cNvPr>
          <p:cNvSpPr>
            <a:spLocks noGrp="1"/>
          </p:cNvSpPr>
          <p:nvPr>
            <p:ph sz="half" idx="2"/>
          </p:nvPr>
        </p:nvSpPr>
        <p:spPr>
          <a:xfrm>
            <a:off x="583842" y="1636776"/>
            <a:ext cx="11175342" cy="3628398"/>
          </a:xfrm>
        </p:spPr>
        <p:txBody>
          <a:bodyPr/>
          <a:lstStyle/>
          <a:p>
            <a:r>
              <a:rPr lang="en-US" dirty="0"/>
              <a:t>Technique by which a proxy server on a given network answers the Address Resolution Protocol (ARP) queries for an IP address that is not on that network.</a:t>
            </a:r>
          </a:p>
          <a:p>
            <a:r>
              <a:rPr lang="en-US" dirty="0"/>
              <a:t>The proxy is aware of the location of the destination and offers its own MAC address as the destination. </a:t>
            </a:r>
          </a:p>
          <a:p>
            <a:r>
              <a:rPr lang="en-US" dirty="0"/>
              <a:t>Traffic directed to the proxy address is typically routed by the proxy to the intended destination using another interface or  tunnel.</a:t>
            </a:r>
          </a:p>
        </p:txBody>
      </p:sp>
      <p:sp>
        <p:nvSpPr>
          <p:cNvPr id="10" name="TextBox 9">
            <a:extLst>
              <a:ext uri="{FF2B5EF4-FFF2-40B4-BE49-F238E27FC236}">
                <a16:creationId xmlns:a16="http://schemas.microsoft.com/office/drawing/2014/main" id="{986E8783-DD55-5CB6-8B55-8A459E66DB7E}"/>
              </a:ext>
            </a:extLst>
          </p:cNvPr>
          <p:cNvSpPr txBox="1"/>
          <p:nvPr/>
        </p:nvSpPr>
        <p:spPr bwMode="auto">
          <a:xfrm>
            <a:off x="2403987" y="5497977"/>
            <a:ext cx="7804595" cy="523220"/>
          </a:xfrm>
          <a:prstGeom prst="rect">
            <a:avLst/>
          </a:prstGeom>
          <a:noFill/>
          <a:ln>
            <a:noFill/>
          </a:ln>
          <a:effectLst/>
        </p:spPr>
        <p:txBody>
          <a:bodyPr wrap="square">
            <a:spAutoFit/>
          </a:bodyPr>
          <a:lstStyle/>
          <a:p>
            <a:r>
              <a:rPr kumimoji="0" lang="en-US" sz="2800" b="0" i="0" u="none" strike="noStrike" kern="0" cap="none" spc="0" normalizeH="0" baseline="0" noProof="0" dirty="0">
                <a:ln>
                  <a:noFill/>
                </a:ln>
                <a:solidFill>
                  <a:srgbClr val="DA1572"/>
                </a:solidFill>
                <a:effectLst/>
                <a:uLnTx/>
                <a:uFillTx/>
                <a:latin typeface="Arial" panose="020B0604020202020204" pitchFamily="34" charset="0"/>
                <a:ea typeface="+mn-ea"/>
                <a:cs typeface="+mn-cs"/>
              </a:rPr>
              <a:t>https://en.wikipedia.org/wiki/Proxy_ARP</a:t>
            </a:r>
            <a:endParaRPr lang="en-US" sz="2800" dirty="0"/>
          </a:p>
        </p:txBody>
      </p:sp>
      <p:sp>
        <p:nvSpPr>
          <p:cNvPr id="4" name="Footer Placeholder 3" hidden="1">
            <a:extLst>
              <a:ext uri="{FF2B5EF4-FFF2-40B4-BE49-F238E27FC236}">
                <a16:creationId xmlns:a16="http://schemas.microsoft.com/office/drawing/2014/main" id="{9D6EF993-E4F1-5330-0598-3464B0B86E0F}"/>
              </a:ext>
            </a:extLst>
          </p:cNvPr>
          <p:cNvSpPr>
            <a:spLocks noGrp="1"/>
          </p:cNvSpPr>
          <p:nvPr>
            <p:ph type="ftr" sz="quarter" idx="11"/>
          </p:nvPr>
        </p:nvSpPr>
        <p:spPr/>
        <p:txBody>
          <a:bodyPr/>
          <a:lstStyle/>
          <a:p>
            <a:endParaRPr lang="en-US" dirty="0"/>
          </a:p>
        </p:txBody>
      </p:sp>
      <p:sp>
        <p:nvSpPr>
          <p:cNvPr id="5" name="Date Placeholder 4" hidden="1">
            <a:extLst>
              <a:ext uri="{FF2B5EF4-FFF2-40B4-BE49-F238E27FC236}">
                <a16:creationId xmlns:a16="http://schemas.microsoft.com/office/drawing/2014/main" id="{07A5514B-86A3-7023-325A-97B62ED7AB57}"/>
              </a:ext>
            </a:extLst>
          </p:cNvPr>
          <p:cNvSpPr>
            <a:spLocks noGrp="1"/>
          </p:cNvSpPr>
          <p:nvPr>
            <p:ph type="dt" sz="half" idx="19"/>
          </p:nvPr>
        </p:nvSpPr>
        <p:spPr/>
        <p:txBody>
          <a:bodyPr/>
          <a:lstStyle/>
          <a:p>
            <a:endParaRPr lang="en-US" dirty="0"/>
          </a:p>
        </p:txBody>
      </p:sp>
    </p:spTree>
    <p:extLst>
      <p:ext uri="{BB962C8B-B14F-4D97-AF65-F5344CB8AC3E}">
        <p14:creationId xmlns:p14="http://schemas.microsoft.com/office/powerpoint/2010/main" val="314932966"/>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3951FC7-1087-1D1C-2B06-D4DF0609A869}"/>
              </a:ext>
            </a:extLst>
          </p:cNvPr>
          <p:cNvSpPr>
            <a:spLocks noGrp="1"/>
          </p:cNvSpPr>
          <p:nvPr>
            <p:ph type="body" sz="quarter" idx="18"/>
          </p:nvPr>
        </p:nvSpPr>
        <p:spPr/>
        <p:txBody>
          <a:bodyPr/>
          <a:lstStyle/>
          <a:p>
            <a:r>
              <a:rPr lang="en-US" dirty="0"/>
              <a:t>Proxy ARP Configuration</a:t>
            </a:r>
          </a:p>
        </p:txBody>
      </p:sp>
      <p:sp>
        <p:nvSpPr>
          <p:cNvPr id="3" name="Content Placeholder 2">
            <a:extLst>
              <a:ext uri="{FF2B5EF4-FFF2-40B4-BE49-F238E27FC236}">
                <a16:creationId xmlns:a16="http://schemas.microsoft.com/office/drawing/2014/main" id="{006E4E61-F641-235C-8134-FA2E5922D4E0}"/>
              </a:ext>
            </a:extLst>
          </p:cNvPr>
          <p:cNvSpPr>
            <a:spLocks noGrp="1"/>
          </p:cNvSpPr>
          <p:nvPr>
            <p:ph sz="half" idx="2"/>
          </p:nvPr>
        </p:nvSpPr>
        <p:spPr>
          <a:xfrm>
            <a:off x="583842" y="1636776"/>
            <a:ext cx="11175342" cy="2302178"/>
          </a:xfrm>
        </p:spPr>
        <p:txBody>
          <a:bodyPr/>
          <a:lstStyle/>
          <a:p>
            <a:r>
              <a:rPr lang="en-US" dirty="0"/>
              <a:t>Two-part process:</a:t>
            </a:r>
          </a:p>
          <a:p>
            <a:pPr marL="704088" lvl="1" indent="-457200">
              <a:buFont typeface="+mj-lt"/>
              <a:buAutoNum type="arabicPeriod"/>
            </a:pPr>
            <a:r>
              <a:rPr lang="en-US" dirty="0"/>
              <a:t>Configure Layer 2-to-Layer 3 matching on Security Gateway / each cluster member.</a:t>
            </a:r>
          </a:p>
          <a:p>
            <a:pPr marL="704088" lvl="1" indent="-457200">
              <a:buFont typeface="+mj-lt"/>
              <a:buAutoNum type="arabicPeriod"/>
            </a:pPr>
            <a:r>
              <a:rPr lang="en-US" dirty="0"/>
              <a:t>Create relevant Manual NAT rules and install the policy.</a:t>
            </a:r>
          </a:p>
        </p:txBody>
      </p:sp>
      <p:sp>
        <p:nvSpPr>
          <p:cNvPr id="5" name="TextBox 4">
            <a:extLst>
              <a:ext uri="{FF2B5EF4-FFF2-40B4-BE49-F238E27FC236}">
                <a16:creationId xmlns:a16="http://schemas.microsoft.com/office/drawing/2014/main" id="{4035CEB0-7E83-B628-E111-89E82AD1F16F}"/>
              </a:ext>
            </a:extLst>
          </p:cNvPr>
          <p:cNvSpPr txBox="1"/>
          <p:nvPr/>
        </p:nvSpPr>
        <p:spPr bwMode="auto">
          <a:xfrm>
            <a:off x="789251" y="4314093"/>
            <a:ext cx="10610322" cy="1569660"/>
          </a:xfrm>
          <a:prstGeom prst="rect">
            <a:avLst/>
          </a:prstGeom>
          <a:noFill/>
          <a:ln>
            <a:noFill/>
          </a:ln>
          <a:effectLst/>
        </p:spPr>
        <p:txBody>
          <a:bodyPr wrap="square">
            <a:spAutoFit/>
          </a:bodyPr>
          <a:lstStyle/>
          <a:p>
            <a:r>
              <a:rPr lang="en-US" sz="2400" dirty="0">
                <a:solidFill>
                  <a:srgbClr val="D51067"/>
                </a:solidFill>
                <a:latin typeface="Arial" panose="020B0604020202020204" pitchFamily="34" charset="0"/>
                <a:cs typeface="Arial" panose="020B0604020202020204" pitchFamily="34" charset="0"/>
              </a:rPr>
              <a:t>Layer 2-to-Layer 3 matching is used to match IP addresses of the relevant hosts on the Internal network (where the hosts are located) to the MAC address of the Security Gateway on the External network (where the IP addresses of these hosts should be published).</a:t>
            </a:r>
          </a:p>
        </p:txBody>
      </p:sp>
      <p:sp>
        <p:nvSpPr>
          <p:cNvPr id="4" name="Footer Placeholder 3" hidden="1">
            <a:extLst>
              <a:ext uri="{FF2B5EF4-FFF2-40B4-BE49-F238E27FC236}">
                <a16:creationId xmlns:a16="http://schemas.microsoft.com/office/drawing/2014/main" id="{C4878450-543E-4B99-05A4-05FDEE830CCE}"/>
              </a:ext>
            </a:extLst>
          </p:cNvPr>
          <p:cNvSpPr>
            <a:spLocks noGrp="1"/>
          </p:cNvSpPr>
          <p:nvPr>
            <p:ph type="ftr" sz="quarter" idx="11"/>
          </p:nvPr>
        </p:nvSpPr>
        <p:spPr/>
        <p:txBody>
          <a:bodyPr/>
          <a:lstStyle/>
          <a:p>
            <a:endParaRPr lang="en-US" dirty="0"/>
          </a:p>
        </p:txBody>
      </p:sp>
      <p:sp>
        <p:nvSpPr>
          <p:cNvPr id="6" name="Date Placeholder 5" hidden="1">
            <a:extLst>
              <a:ext uri="{FF2B5EF4-FFF2-40B4-BE49-F238E27FC236}">
                <a16:creationId xmlns:a16="http://schemas.microsoft.com/office/drawing/2014/main" id="{99BD42D2-363F-4C72-0098-8E92FE2A0C35}"/>
              </a:ext>
            </a:extLst>
          </p:cNvPr>
          <p:cNvSpPr>
            <a:spLocks noGrp="1"/>
          </p:cNvSpPr>
          <p:nvPr>
            <p:ph type="dt" sz="half" idx="19"/>
          </p:nvPr>
        </p:nvSpPr>
        <p:spPr/>
        <p:txBody>
          <a:bodyPr/>
          <a:lstStyle/>
          <a:p>
            <a:endParaRPr lang="en-US" dirty="0"/>
          </a:p>
        </p:txBody>
      </p:sp>
    </p:spTree>
    <p:extLst>
      <p:ext uri="{BB962C8B-B14F-4D97-AF65-F5344CB8AC3E}">
        <p14:creationId xmlns:p14="http://schemas.microsoft.com/office/powerpoint/2010/main" val="1213356527"/>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C2ACE8E-EF02-2980-0881-058DAEFEDDE8}"/>
              </a:ext>
            </a:extLst>
          </p:cNvPr>
          <p:cNvSpPr>
            <a:spLocks noGrp="1"/>
          </p:cNvSpPr>
          <p:nvPr>
            <p:ph type="body" sz="quarter" idx="14"/>
          </p:nvPr>
        </p:nvSpPr>
        <p:spPr/>
        <p:txBody>
          <a:bodyPr/>
          <a:lstStyle/>
          <a:p>
            <a:r>
              <a:rPr lang="en-US" dirty="0"/>
              <a:t>Check Point supports the Automatic Creation of Proxy ARP for Manual NAT rules on the Security Gateway. This streamlines the process.</a:t>
            </a:r>
          </a:p>
          <a:p>
            <a:r>
              <a:rPr lang="en-US" dirty="0"/>
              <a:t>See sk114395 - Automatic creation of Proxy ARP for Manual NAT rules on Security Gateway.</a:t>
            </a:r>
          </a:p>
        </p:txBody>
      </p:sp>
      <p:sp>
        <p:nvSpPr>
          <p:cNvPr id="3" name="Footer Placeholder 2" hidden="1">
            <a:extLst>
              <a:ext uri="{FF2B5EF4-FFF2-40B4-BE49-F238E27FC236}">
                <a16:creationId xmlns:a16="http://schemas.microsoft.com/office/drawing/2014/main" id="{65C55B16-03CF-621A-8B08-23F9AF176107}"/>
              </a:ext>
            </a:extLst>
          </p:cNvPr>
          <p:cNvSpPr>
            <a:spLocks noGrp="1"/>
          </p:cNvSpPr>
          <p:nvPr>
            <p:ph type="ftr" sz="quarter" idx="11"/>
          </p:nvPr>
        </p:nvSpPr>
        <p:spPr/>
        <p:txBody>
          <a:bodyPr/>
          <a:lstStyle/>
          <a:p>
            <a:endParaRPr lang="en-US" dirty="0"/>
          </a:p>
        </p:txBody>
      </p:sp>
      <p:sp>
        <p:nvSpPr>
          <p:cNvPr id="4" name="Date Placeholder 3" hidden="1">
            <a:extLst>
              <a:ext uri="{FF2B5EF4-FFF2-40B4-BE49-F238E27FC236}">
                <a16:creationId xmlns:a16="http://schemas.microsoft.com/office/drawing/2014/main" id="{BF2C8468-7246-2CC9-63BC-DBEA757EEE8B}"/>
              </a:ext>
            </a:extLst>
          </p:cNvPr>
          <p:cNvSpPr>
            <a:spLocks noGrp="1"/>
          </p:cNvSpPr>
          <p:nvPr>
            <p:ph type="dt" sz="half" idx="15"/>
          </p:nvPr>
        </p:nvSpPr>
        <p:spPr/>
        <p:txBody>
          <a:bodyPr/>
          <a:lstStyle/>
          <a:p>
            <a:endParaRPr lang="en-US" dirty="0"/>
          </a:p>
        </p:txBody>
      </p:sp>
    </p:spTree>
    <p:extLst>
      <p:ext uri="{BB962C8B-B14F-4D97-AF65-F5344CB8AC3E}">
        <p14:creationId xmlns:p14="http://schemas.microsoft.com/office/powerpoint/2010/main" val="2746799497"/>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2F2726F-1BE2-A209-BD10-A2FCFD64F79C}"/>
              </a:ext>
            </a:extLst>
          </p:cNvPr>
          <p:cNvSpPr>
            <a:spLocks noGrp="1"/>
          </p:cNvSpPr>
          <p:nvPr>
            <p:ph type="body" sz="quarter" idx="18"/>
          </p:nvPr>
        </p:nvSpPr>
        <p:spPr/>
        <p:txBody>
          <a:bodyPr/>
          <a:lstStyle/>
          <a:p>
            <a:r>
              <a:rPr lang="en-US" dirty="0"/>
              <a:t>NAT Global Properties</a:t>
            </a:r>
          </a:p>
        </p:txBody>
      </p:sp>
      <p:pic>
        <p:nvPicPr>
          <p:cNvPr id="4" name="Content Placeholder 3"/>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760413" y="1840462"/>
            <a:ext cx="7360480" cy="3931920"/>
          </a:xfrm>
        </p:spPr>
      </p:pic>
      <p:sp>
        <p:nvSpPr>
          <p:cNvPr id="7" name="Content Placeholder 14">
            <a:extLst>
              <a:ext uri="{FF2B5EF4-FFF2-40B4-BE49-F238E27FC236}">
                <a16:creationId xmlns:a16="http://schemas.microsoft.com/office/drawing/2014/main" id="{A81845CC-D2D7-E2AB-C1C6-71BD6C9AC389}"/>
              </a:ext>
            </a:extLst>
          </p:cNvPr>
          <p:cNvSpPr txBox="1">
            <a:spLocks/>
          </p:cNvSpPr>
          <p:nvPr/>
        </p:nvSpPr>
        <p:spPr bwMode="auto">
          <a:xfrm>
            <a:off x="8819535" y="1987167"/>
            <a:ext cx="2836607" cy="36428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Autofit/>
          </a:bodyPr>
          <a:lstStyle>
            <a:lvl1pPr marL="228600" indent="-228600" algn="l" rtl="0" eaLnBrk="1" fontAlgn="base" hangingPunct="1">
              <a:lnSpc>
                <a:spcPct val="95000"/>
              </a:lnSpc>
              <a:spcBef>
                <a:spcPts val="1000"/>
              </a:spcBef>
              <a:spcAft>
                <a:spcPts val="1000"/>
              </a:spcAft>
              <a:buClr>
                <a:schemeClr val="tx2"/>
              </a:buClr>
              <a:buSzPct val="85000"/>
              <a:buFont typeface="Arial" panose="020B0604020202020204" pitchFamily="34" charset="0"/>
              <a:buChar char="•"/>
              <a:defRPr lang="en-US" sz="2800">
                <a:solidFill>
                  <a:schemeClr val="tx1"/>
                </a:solidFill>
                <a:latin typeface="Arial" panose="020B0604020202020204" pitchFamily="34" charset="0"/>
                <a:ea typeface="+mn-ea"/>
                <a:cs typeface="Arial" pitchFamily="34" charset="0"/>
              </a:defRPr>
            </a:lvl1pPr>
            <a:lvl2pPr marL="475488" indent="-228600" algn="l" rtl="0" eaLnBrk="1" fontAlgn="base" hangingPunct="1">
              <a:lnSpc>
                <a:spcPct val="95000"/>
              </a:lnSpc>
              <a:spcBef>
                <a:spcPts val="800"/>
              </a:spcBef>
              <a:spcAft>
                <a:spcPts val="800"/>
              </a:spcAft>
              <a:buClr>
                <a:schemeClr val="tx2"/>
              </a:buClr>
              <a:buSzPct val="100000"/>
              <a:buFont typeface="Arial" panose="020B0604020202020204" pitchFamily="34" charset="0"/>
              <a:buChar char="•"/>
              <a:defRPr lang="en-US" sz="2400">
                <a:solidFill>
                  <a:schemeClr val="tx1"/>
                </a:solidFill>
                <a:latin typeface="Arial" panose="020B0604020202020204" pitchFamily="34" charset="0"/>
              </a:defRPr>
            </a:lvl2pPr>
            <a:lvl3pPr marL="704088" indent="-155448" algn="l" rtl="0" eaLnBrk="1" fontAlgn="base" hangingPunct="1">
              <a:lnSpc>
                <a:spcPct val="95000"/>
              </a:lnSpc>
              <a:spcBef>
                <a:spcPts val="800"/>
              </a:spcBef>
              <a:spcAft>
                <a:spcPts val="800"/>
              </a:spcAft>
              <a:buClr>
                <a:schemeClr val="tx2"/>
              </a:buClr>
              <a:buSzPct val="100000"/>
              <a:buFont typeface="Arial" panose="020B0604020202020204" pitchFamily="34" charset="0"/>
              <a:buChar char="•"/>
              <a:defRPr lang="en-US" sz="2000">
                <a:solidFill>
                  <a:schemeClr val="tx1"/>
                </a:solidFill>
                <a:latin typeface="Arial" panose="020B0604020202020204" pitchFamily="34" charset="0"/>
                <a:cs typeface="Arial" panose="020B0604020202020204" pitchFamily="34" charset="0"/>
              </a:defRPr>
            </a:lvl3pPr>
            <a:lvl4pPr marL="905256" indent="-155448"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1800">
                <a:solidFill>
                  <a:schemeClr val="tx1"/>
                </a:solidFill>
                <a:latin typeface="Arial" panose="020B0604020202020204" pitchFamily="34" charset="0"/>
                <a:cs typeface="Arial" panose="020B0604020202020204" pitchFamily="34" charset="0"/>
              </a:defRPr>
            </a:lvl4pPr>
            <a:lvl5pPr marL="1463040" indent="-228600" algn="l" rtl="0" eaLnBrk="1" fontAlgn="base" hangingPunct="1">
              <a:lnSpc>
                <a:spcPct val="90000"/>
              </a:lnSpc>
              <a:spcBef>
                <a:spcPts val="800"/>
              </a:spcBef>
              <a:spcAft>
                <a:spcPct val="0"/>
              </a:spcAft>
              <a:buClr>
                <a:schemeClr val="accent2"/>
              </a:buClr>
              <a:buFont typeface="Arial" panose="020B0604020202020204" pitchFamily="34" charset="0"/>
              <a:buChar char="̶"/>
              <a:defRPr lang="en-US" sz="1600" baseline="0">
                <a:solidFill>
                  <a:schemeClr val="tx1"/>
                </a:solidFill>
                <a:latin typeface="+mn-lt"/>
              </a:defRPr>
            </a:lvl5pPr>
            <a:lvl6pPr marL="3352213" indent="-304747" algn="l" rtl="0" eaLnBrk="1" fontAlgn="base" hangingPunct="1">
              <a:spcBef>
                <a:spcPct val="20000"/>
              </a:spcBef>
              <a:spcAft>
                <a:spcPct val="0"/>
              </a:spcAft>
              <a:buClr>
                <a:schemeClr val="accent2"/>
              </a:buClr>
              <a:buChar char="»"/>
              <a:defRPr sz="1600">
                <a:solidFill>
                  <a:schemeClr val="tx1"/>
                </a:solidFill>
                <a:latin typeface="+mn-lt"/>
              </a:defRPr>
            </a:lvl6pPr>
            <a:lvl7pPr marL="3961707" indent="-304747" algn="l" rtl="0" eaLnBrk="1" fontAlgn="base" hangingPunct="1">
              <a:spcBef>
                <a:spcPct val="20000"/>
              </a:spcBef>
              <a:spcAft>
                <a:spcPct val="0"/>
              </a:spcAft>
              <a:buClr>
                <a:schemeClr val="accent2"/>
              </a:buClr>
              <a:buChar char="»"/>
              <a:defRPr sz="1600">
                <a:solidFill>
                  <a:schemeClr val="tx1"/>
                </a:solidFill>
                <a:latin typeface="+mn-lt"/>
              </a:defRPr>
            </a:lvl7pPr>
            <a:lvl8pPr marL="4571200" indent="-304747" algn="l" rtl="0" eaLnBrk="1" fontAlgn="base" hangingPunct="1">
              <a:spcBef>
                <a:spcPct val="20000"/>
              </a:spcBef>
              <a:spcAft>
                <a:spcPct val="0"/>
              </a:spcAft>
              <a:buClr>
                <a:schemeClr val="accent2"/>
              </a:buClr>
              <a:buChar char="»"/>
              <a:defRPr sz="1600">
                <a:solidFill>
                  <a:schemeClr val="tx1"/>
                </a:solidFill>
                <a:latin typeface="+mn-lt"/>
              </a:defRPr>
            </a:lvl8pPr>
            <a:lvl9pPr marL="5180693" indent="-304747" algn="l" rtl="0" eaLnBrk="1" fontAlgn="base" hangingPunct="1">
              <a:spcBef>
                <a:spcPct val="20000"/>
              </a:spcBef>
              <a:spcAft>
                <a:spcPct val="0"/>
              </a:spcAft>
              <a:buClr>
                <a:schemeClr val="accent2"/>
              </a:buClr>
              <a:buChar char="»"/>
              <a:defRPr sz="1600">
                <a:solidFill>
                  <a:schemeClr val="tx1"/>
                </a:solidFill>
                <a:latin typeface="+mn-lt"/>
              </a:defRPr>
            </a:lvl9pPr>
          </a:lstStyle>
          <a:p>
            <a:pPr marL="0" indent="0">
              <a:buFont typeface="Arial" panose="020B0604020202020204" pitchFamily="34" charset="0"/>
              <a:buNone/>
            </a:pPr>
            <a:r>
              <a:rPr lang="en-US" kern="0" dirty="0"/>
              <a:t>Influence how NAT is handled by a Security Gateway.</a:t>
            </a:r>
          </a:p>
        </p:txBody>
      </p:sp>
      <p:sp>
        <p:nvSpPr>
          <p:cNvPr id="3" name="Footer Placeholder 2" hidden="1">
            <a:extLst>
              <a:ext uri="{FF2B5EF4-FFF2-40B4-BE49-F238E27FC236}">
                <a16:creationId xmlns:a16="http://schemas.microsoft.com/office/drawing/2014/main" id="{02463CDA-0B75-44B9-28B3-DD96CC5F6AC9}"/>
              </a:ext>
            </a:extLst>
          </p:cNvPr>
          <p:cNvSpPr>
            <a:spLocks noGrp="1"/>
          </p:cNvSpPr>
          <p:nvPr>
            <p:ph type="ftr" sz="quarter" idx="11"/>
          </p:nvPr>
        </p:nvSpPr>
        <p:spPr/>
        <p:txBody>
          <a:bodyPr/>
          <a:lstStyle/>
          <a:p>
            <a:endParaRPr lang="en-US" dirty="0"/>
          </a:p>
        </p:txBody>
      </p:sp>
      <p:sp>
        <p:nvSpPr>
          <p:cNvPr id="5" name="Date Placeholder 4" hidden="1">
            <a:extLst>
              <a:ext uri="{FF2B5EF4-FFF2-40B4-BE49-F238E27FC236}">
                <a16:creationId xmlns:a16="http://schemas.microsoft.com/office/drawing/2014/main" id="{346700DC-4536-A9AA-2E3E-174145100709}"/>
              </a:ext>
            </a:extLst>
          </p:cNvPr>
          <p:cNvSpPr>
            <a:spLocks noGrp="1"/>
          </p:cNvSpPr>
          <p:nvPr>
            <p:ph type="dt" sz="half" idx="19"/>
          </p:nvPr>
        </p:nvSpPr>
        <p:spPr/>
        <p:txBody>
          <a:bodyPr/>
          <a:lstStyle/>
          <a:p>
            <a:endParaRPr lang="en-US" dirty="0"/>
          </a:p>
        </p:txBody>
      </p:sp>
    </p:spTree>
    <p:extLst>
      <p:ext uri="{BB962C8B-B14F-4D97-AF65-F5344CB8AC3E}">
        <p14:creationId xmlns:p14="http://schemas.microsoft.com/office/powerpoint/2010/main" val="3759311312"/>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2F2726F-1BE2-A209-BD10-A2FCFD64F79C}"/>
              </a:ext>
            </a:extLst>
          </p:cNvPr>
          <p:cNvSpPr>
            <a:spLocks noGrp="1"/>
          </p:cNvSpPr>
          <p:nvPr>
            <p:ph type="body" sz="quarter" idx="18"/>
          </p:nvPr>
        </p:nvSpPr>
        <p:spPr/>
        <p:txBody>
          <a:bodyPr/>
          <a:lstStyle/>
          <a:p>
            <a:r>
              <a:rPr lang="en-US" dirty="0"/>
              <a:t>Automatic NAT Rules</a:t>
            </a:r>
          </a:p>
        </p:txBody>
      </p:sp>
      <p:sp>
        <p:nvSpPr>
          <p:cNvPr id="3" name="Content Placeholder 2">
            <a:extLst>
              <a:ext uri="{FF2B5EF4-FFF2-40B4-BE49-F238E27FC236}">
                <a16:creationId xmlns:a16="http://schemas.microsoft.com/office/drawing/2014/main" id="{82B6D621-AEDD-8BEE-6F2C-182BEEBEA160}"/>
              </a:ext>
            </a:extLst>
          </p:cNvPr>
          <p:cNvSpPr>
            <a:spLocks noGrp="1"/>
          </p:cNvSpPr>
          <p:nvPr>
            <p:ph sz="half" idx="2"/>
          </p:nvPr>
        </p:nvSpPr>
        <p:spPr/>
        <p:txBody>
          <a:bodyPr/>
          <a:lstStyle/>
          <a:p>
            <a:r>
              <a:rPr lang="en-US" dirty="0"/>
              <a:t>Allow Bi-directional NAT:</a:t>
            </a:r>
          </a:p>
          <a:p>
            <a:pPr lvl="1"/>
            <a:r>
              <a:rPr lang="en-US" dirty="0"/>
              <a:t>Applies to automatic NAT rules in the NAT Rule Base.</a:t>
            </a:r>
          </a:p>
          <a:p>
            <a:pPr lvl="1"/>
            <a:r>
              <a:rPr lang="en-US" dirty="0"/>
              <a:t>Allows two automatic NAT rules to match a connection.</a:t>
            </a:r>
          </a:p>
          <a:p>
            <a:r>
              <a:rPr lang="en-US" dirty="0"/>
              <a:t>Translate Destination on Client Side:</a:t>
            </a:r>
          </a:p>
          <a:p>
            <a:pPr lvl="1"/>
            <a:r>
              <a:rPr lang="en-US" dirty="0"/>
              <a:t>Applies to packets originating at the client with the server as the destination.</a:t>
            </a:r>
          </a:p>
        </p:txBody>
      </p:sp>
      <p:sp>
        <p:nvSpPr>
          <p:cNvPr id="4" name="Footer Placeholder 3" hidden="1">
            <a:extLst>
              <a:ext uri="{FF2B5EF4-FFF2-40B4-BE49-F238E27FC236}">
                <a16:creationId xmlns:a16="http://schemas.microsoft.com/office/drawing/2014/main" id="{6409D420-2965-C184-1C50-185A40656EDD}"/>
              </a:ext>
            </a:extLst>
          </p:cNvPr>
          <p:cNvSpPr>
            <a:spLocks noGrp="1"/>
          </p:cNvSpPr>
          <p:nvPr>
            <p:ph type="ftr" sz="quarter" idx="11"/>
          </p:nvPr>
        </p:nvSpPr>
        <p:spPr/>
        <p:txBody>
          <a:bodyPr/>
          <a:lstStyle/>
          <a:p>
            <a:endParaRPr lang="en-US" dirty="0"/>
          </a:p>
        </p:txBody>
      </p:sp>
      <p:sp>
        <p:nvSpPr>
          <p:cNvPr id="5" name="Date Placeholder 4" hidden="1">
            <a:extLst>
              <a:ext uri="{FF2B5EF4-FFF2-40B4-BE49-F238E27FC236}">
                <a16:creationId xmlns:a16="http://schemas.microsoft.com/office/drawing/2014/main" id="{9CF12C1A-755F-CC38-F3E4-B374441133B8}"/>
              </a:ext>
            </a:extLst>
          </p:cNvPr>
          <p:cNvSpPr>
            <a:spLocks noGrp="1"/>
          </p:cNvSpPr>
          <p:nvPr>
            <p:ph type="dt" sz="half" idx="19"/>
          </p:nvPr>
        </p:nvSpPr>
        <p:spPr/>
        <p:txBody>
          <a:bodyPr/>
          <a:lstStyle/>
          <a:p>
            <a:endParaRPr lang="en-US" dirty="0"/>
          </a:p>
        </p:txBody>
      </p:sp>
    </p:spTree>
    <p:extLst>
      <p:ext uri="{BB962C8B-B14F-4D97-AF65-F5344CB8AC3E}">
        <p14:creationId xmlns:p14="http://schemas.microsoft.com/office/powerpoint/2010/main" val="1131858362"/>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2F2726F-1BE2-A209-BD10-A2FCFD64F79C}"/>
              </a:ext>
            </a:extLst>
          </p:cNvPr>
          <p:cNvSpPr>
            <a:spLocks noGrp="1"/>
          </p:cNvSpPr>
          <p:nvPr>
            <p:ph type="body" sz="quarter" idx="18"/>
          </p:nvPr>
        </p:nvSpPr>
        <p:spPr/>
        <p:txBody>
          <a:bodyPr/>
          <a:lstStyle/>
          <a:p>
            <a:r>
              <a:rPr lang="en-US" dirty="0"/>
              <a:t>Automatic NAT Rules (Continued)</a:t>
            </a:r>
          </a:p>
        </p:txBody>
      </p:sp>
      <p:sp>
        <p:nvSpPr>
          <p:cNvPr id="3" name="Content Placeholder 2">
            <a:extLst>
              <a:ext uri="{FF2B5EF4-FFF2-40B4-BE49-F238E27FC236}">
                <a16:creationId xmlns:a16="http://schemas.microsoft.com/office/drawing/2014/main" id="{82B6D621-AEDD-8BEE-6F2C-182BEEBEA160}"/>
              </a:ext>
            </a:extLst>
          </p:cNvPr>
          <p:cNvSpPr>
            <a:spLocks noGrp="1"/>
          </p:cNvSpPr>
          <p:nvPr>
            <p:ph sz="half" idx="2"/>
          </p:nvPr>
        </p:nvSpPr>
        <p:spPr/>
        <p:txBody>
          <a:bodyPr/>
          <a:lstStyle/>
          <a:p>
            <a:r>
              <a:rPr lang="en-US" dirty="0"/>
              <a:t>Automatic ARP Configuration:</a:t>
            </a:r>
          </a:p>
          <a:p>
            <a:pPr lvl="1"/>
            <a:r>
              <a:rPr lang="en-US" dirty="0"/>
              <a:t>Ensures that ARP requests are answered by the Check Point Security Gateway.</a:t>
            </a:r>
          </a:p>
          <a:p>
            <a:r>
              <a:rPr lang="en-US" dirty="0"/>
              <a:t>Merge Manual Proxy ARP:</a:t>
            </a:r>
          </a:p>
          <a:p>
            <a:pPr lvl="1"/>
            <a:r>
              <a:rPr lang="en-US" dirty="0"/>
              <a:t>Merges the automatic and manual ARP configurations. </a:t>
            </a:r>
          </a:p>
        </p:txBody>
      </p:sp>
      <p:sp>
        <p:nvSpPr>
          <p:cNvPr id="4" name="Footer Placeholder 3" hidden="1">
            <a:extLst>
              <a:ext uri="{FF2B5EF4-FFF2-40B4-BE49-F238E27FC236}">
                <a16:creationId xmlns:a16="http://schemas.microsoft.com/office/drawing/2014/main" id="{5A574178-C189-C185-C760-A6FA65CBB497}"/>
              </a:ext>
            </a:extLst>
          </p:cNvPr>
          <p:cNvSpPr>
            <a:spLocks noGrp="1"/>
          </p:cNvSpPr>
          <p:nvPr>
            <p:ph type="ftr" sz="quarter" idx="11"/>
          </p:nvPr>
        </p:nvSpPr>
        <p:spPr/>
        <p:txBody>
          <a:bodyPr/>
          <a:lstStyle/>
          <a:p>
            <a:endParaRPr lang="en-US" dirty="0"/>
          </a:p>
        </p:txBody>
      </p:sp>
      <p:sp>
        <p:nvSpPr>
          <p:cNvPr id="5" name="Date Placeholder 4" hidden="1">
            <a:extLst>
              <a:ext uri="{FF2B5EF4-FFF2-40B4-BE49-F238E27FC236}">
                <a16:creationId xmlns:a16="http://schemas.microsoft.com/office/drawing/2014/main" id="{37507227-9EEA-BC45-84E7-0B734E27F23C}"/>
              </a:ext>
            </a:extLst>
          </p:cNvPr>
          <p:cNvSpPr>
            <a:spLocks noGrp="1"/>
          </p:cNvSpPr>
          <p:nvPr>
            <p:ph type="dt" sz="half" idx="19"/>
          </p:nvPr>
        </p:nvSpPr>
        <p:spPr/>
        <p:txBody>
          <a:bodyPr/>
          <a:lstStyle/>
          <a:p>
            <a:endParaRPr lang="en-US" dirty="0"/>
          </a:p>
        </p:txBody>
      </p:sp>
    </p:spTree>
    <p:extLst>
      <p:ext uri="{BB962C8B-B14F-4D97-AF65-F5344CB8AC3E}">
        <p14:creationId xmlns:p14="http://schemas.microsoft.com/office/powerpoint/2010/main" val="3094031037"/>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2F2726F-1BE2-A209-BD10-A2FCFD64F79C}"/>
              </a:ext>
            </a:extLst>
          </p:cNvPr>
          <p:cNvSpPr>
            <a:spLocks noGrp="1"/>
          </p:cNvSpPr>
          <p:nvPr>
            <p:ph type="body" sz="quarter" idx="18"/>
          </p:nvPr>
        </p:nvSpPr>
        <p:spPr/>
        <p:txBody>
          <a:bodyPr/>
          <a:lstStyle/>
          <a:p>
            <a:r>
              <a:rPr lang="en-US" dirty="0"/>
              <a:t>Manual NAT Rules</a:t>
            </a:r>
          </a:p>
        </p:txBody>
      </p:sp>
      <p:sp>
        <p:nvSpPr>
          <p:cNvPr id="3" name="Content Placeholder 2">
            <a:extLst>
              <a:ext uri="{FF2B5EF4-FFF2-40B4-BE49-F238E27FC236}">
                <a16:creationId xmlns:a16="http://schemas.microsoft.com/office/drawing/2014/main" id="{82B6D621-AEDD-8BEE-6F2C-182BEEBEA160}"/>
              </a:ext>
            </a:extLst>
          </p:cNvPr>
          <p:cNvSpPr>
            <a:spLocks noGrp="1"/>
          </p:cNvSpPr>
          <p:nvPr>
            <p:ph sz="half" idx="2"/>
          </p:nvPr>
        </p:nvSpPr>
        <p:spPr/>
        <p:txBody>
          <a:bodyPr/>
          <a:lstStyle/>
          <a:p>
            <a:r>
              <a:rPr lang="en-US" dirty="0"/>
              <a:t>Firewall rulebase rule that handles connections from the Internet to the object on which NAT is performed - Use the real (untranslated) address for the NATed object.</a:t>
            </a:r>
          </a:p>
          <a:p>
            <a:r>
              <a:rPr lang="en-US" dirty="0"/>
              <a:t>Connections that are not sent to a security server - Use the NATed (fake) address for the NATed object.</a:t>
            </a:r>
          </a:p>
        </p:txBody>
      </p:sp>
      <p:sp>
        <p:nvSpPr>
          <p:cNvPr id="4" name="Footer Placeholder 3" hidden="1">
            <a:extLst>
              <a:ext uri="{FF2B5EF4-FFF2-40B4-BE49-F238E27FC236}">
                <a16:creationId xmlns:a16="http://schemas.microsoft.com/office/drawing/2014/main" id="{A3DBEEB6-58B2-7D79-3F34-B8AF0E32F11A}"/>
              </a:ext>
            </a:extLst>
          </p:cNvPr>
          <p:cNvSpPr>
            <a:spLocks noGrp="1"/>
          </p:cNvSpPr>
          <p:nvPr>
            <p:ph type="ftr" sz="quarter" idx="11"/>
          </p:nvPr>
        </p:nvSpPr>
        <p:spPr/>
        <p:txBody>
          <a:bodyPr/>
          <a:lstStyle/>
          <a:p>
            <a:endParaRPr lang="en-US" dirty="0"/>
          </a:p>
        </p:txBody>
      </p:sp>
      <p:sp>
        <p:nvSpPr>
          <p:cNvPr id="5" name="Date Placeholder 4" hidden="1">
            <a:extLst>
              <a:ext uri="{FF2B5EF4-FFF2-40B4-BE49-F238E27FC236}">
                <a16:creationId xmlns:a16="http://schemas.microsoft.com/office/drawing/2014/main" id="{4957D842-A169-1609-E603-4C2034B8B037}"/>
              </a:ext>
            </a:extLst>
          </p:cNvPr>
          <p:cNvSpPr>
            <a:spLocks noGrp="1"/>
          </p:cNvSpPr>
          <p:nvPr>
            <p:ph type="dt" sz="half" idx="19"/>
          </p:nvPr>
        </p:nvSpPr>
        <p:spPr/>
        <p:txBody>
          <a:bodyPr/>
          <a:lstStyle/>
          <a:p>
            <a:endParaRPr lang="en-US" dirty="0"/>
          </a:p>
        </p:txBody>
      </p:sp>
    </p:spTree>
    <p:extLst>
      <p:ext uri="{BB962C8B-B14F-4D97-AF65-F5344CB8AC3E}">
        <p14:creationId xmlns:p14="http://schemas.microsoft.com/office/powerpoint/2010/main" val="3804472836"/>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459C32A-EF02-29DF-5F64-D77D5A89FDBF}"/>
              </a:ext>
            </a:extLst>
          </p:cNvPr>
          <p:cNvSpPr>
            <a:spLocks noGrp="1"/>
          </p:cNvSpPr>
          <p:nvPr>
            <p:ph type="body" sz="quarter" idx="14"/>
          </p:nvPr>
        </p:nvSpPr>
        <p:spPr/>
        <p:txBody>
          <a:bodyPr/>
          <a:lstStyle/>
          <a:p>
            <a:pPr>
              <a:spcAft>
                <a:spcPts val="1500"/>
              </a:spcAft>
            </a:pPr>
            <a:r>
              <a:rPr lang="en-US" dirty="0"/>
              <a:t>List the two types of rules that Check Point NAT supports for address translation.</a:t>
            </a:r>
          </a:p>
          <a:p>
            <a:pPr>
              <a:spcAft>
                <a:spcPts val="1500"/>
              </a:spcAft>
            </a:pPr>
            <a:r>
              <a:rPr lang="en-US" dirty="0"/>
              <a:t>What is the difference between Hide NAT and Static NAT?</a:t>
            </a:r>
          </a:p>
        </p:txBody>
      </p:sp>
      <p:sp>
        <p:nvSpPr>
          <p:cNvPr id="3" name="Text Placeholder 2">
            <a:extLst>
              <a:ext uri="{FF2B5EF4-FFF2-40B4-BE49-F238E27FC236}">
                <a16:creationId xmlns:a16="http://schemas.microsoft.com/office/drawing/2014/main" id="{2AA66716-B97A-03CB-E2E3-B82E87821F99}"/>
              </a:ext>
            </a:extLst>
          </p:cNvPr>
          <p:cNvSpPr>
            <a:spLocks noGrp="1"/>
          </p:cNvSpPr>
          <p:nvPr>
            <p:ph type="body" sz="quarter" idx="16"/>
          </p:nvPr>
        </p:nvSpPr>
        <p:spPr/>
        <p:txBody>
          <a:bodyPr/>
          <a:lstStyle/>
          <a:p>
            <a:r>
              <a:rPr lang="en-US" b="0" dirty="0"/>
              <a:t>Review Questions</a:t>
            </a:r>
          </a:p>
        </p:txBody>
      </p:sp>
      <p:sp>
        <p:nvSpPr>
          <p:cNvPr id="4" name="Footer Placeholder 3" hidden="1">
            <a:extLst>
              <a:ext uri="{FF2B5EF4-FFF2-40B4-BE49-F238E27FC236}">
                <a16:creationId xmlns:a16="http://schemas.microsoft.com/office/drawing/2014/main" id="{4905858F-B4FF-C7B7-AFB4-7C14CE951BEA}"/>
              </a:ext>
            </a:extLst>
          </p:cNvPr>
          <p:cNvSpPr>
            <a:spLocks noGrp="1"/>
          </p:cNvSpPr>
          <p:nvPr>
            <p:ph type="ftr" sz="quarter" idx="11"/>
          </p:nvPr>
        </p:nvSpPr>
        <p:spPr/>
        <p:txBody>
          <a:bodyPr/>
          <a:lstStyle/>
          <a:p>
            <a:endParaRPr lang="en-US" dirty="0"/>
          </a:p>
        </p:txBody>
      </p:sp>
      <p:sp>
        <p:nvSpPr>
          <p:cNvPr id="5" name="Date Placeholder 4" hidden="1">
            <a:extLst>
              <a:ext uri="{FF2B5EF4-FFF2-40B4-BE49-F238E27FC236}">
                <a16:creationId xmlns:a16="http://schemas.microsoft.com/office/drawing/2014/main" id="{235152E6-ECDB-DD7E-33C9-094DD6197E20}"/>
              </a:ext>
            </a:extLst>
          </p:cNvPr>
          <p:cNvSpPr>
            <a:spLocks noGrp="1"/>
          </p:cNvSpPr>
          <p:nvPr>
            <p:ph type="dt" sz="half" idx="17"/>
          </p:nvPr>
        </p:nvSpPr>
        <p:spPr/>
        <p:txBody>
          <a:bodyPr/>
          <a:lstStyle/>
          <a:p>
            <a:endParaRPr lang="en-US" dirty="0"/>
          </a:p>
        </p:txBody>
      </p:sp>
    </p:spTree>
    <p:extLst>
      <p:ext uri="{BB962C8B-B14F-4D97-AF65-F5344CB8AC3E}">
        <p14:creationId xmlns:p14="http://schemas.microsoft.com/office/powerpoint/2010/main" val="2863742499"/>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D71786CB-871D-4D29-A05D-4490BE5355D4}"/>
              </a:ext>
            </a:extLst>
          </p:cNvPr>
          <p:cNvSpPr>
            <a:spLocks noGrp="1"/>
          </p:cNvSpPr>
          <p:nvPr>
            <p:ph type="body" sz="quarter" idx="17"/>
          </p:nvPr>
        </p:nvSpPr>
        <p:spPr/>
        <p:txBody>
          <a:bodyPr/>
          <a:lstStyle/>
          <a:p>
            <a:r>
              <a:rPr lang="en-US" sz="3200" b="0" dirty="0"/>
              <a:t>Lab 7A</a:t>
            </a:r>
          </a:p>
          <a:p>
            <a:endParaRPr lang="en-US" sz="3200" b="0" dirty="0"/>
          </a:p>
          <a:p>
            <a:r>
              <a:rPr lang="en-US" sz="3200" b="0" dirty="0"/>
              <a:t>Configuring Network Address Translation Policy</a:t>
            </a:r>
          </a:p>
        </p:txBody>
      </p:sp>
      <p:sp>
        <p:nvSpPr>
          <p:cNvPr id="8" name="TextBox 8">
            <a:extLst>
              <a:ext uri="{FF2B5EF4-FFF2-40B4-BE49-F238E27FC236}">
                <a16:creationId xmlns:a16="http://schemas.microsoft.com/office/drawing/2014/main" id="{68AF7F48-AAF0-6842-90E5-74B1A38E5216}"/>
              </a:ext>
            </a:extLst>
          </p:cNvPr>
          <p:cNvSpPr txBox="1"/>
          <p:nvPr/>
        </p:nvSpPr>
        <p:spPr bwMode="auto">
          <a:xfrm>
            <a:off x="9247920" y="1777989"/>
            <a:ext cx="1918397" cy="1404372"/>
          </a:xfrm>
          <a:prstGeom prst="rect">
            <a:avLst/>
          </a:prstGeom>
          <a:noFill/>
          <a:ln>
            <a:noFill/>
          </a:ln>
          <a:effectLst/>
        </p:spPr>
        <p:txBody>
          <a:bodyPr vert="horz" wrap="none" lIns="91440" tIns="45720" rIns="91440" bIns="45720" numCol="1" rtlCol="0" anchor="ctr" anchorCtr="0" compatLnSpc="1">
            <a:prstTxWarp prst="textCascadeUp">
              <a:avLst>
                <a:gd name="adj" fmla="val 100000"/>
              </a:avLst>
            </a:prstTxWarp>
            <a:spAutoFit/>
          </a:bodyPr>
          <a:lstStyle>
            <a:defPPr>
              <a:defRPr lang="en-US"/>
            </a:defPPr>
            <a:lvl1pPr algn="l" rtl="0" fontAlgn="base">
              <a:spcBef>
                <a:spcPct val="20000"/>
              </a:spcBef>
              <a:spcAft>
                <a:spcPct val="0"/>
              </a:spcAft>
              <a:buClr>
                <a:schemeClr val="accent2"/>
              </a:buClr>
              <a:buSzPct val="65000"/>
              <a:buFont typeface="Wingdings" pitchFamily="2" charset="2"/>
              <a:defRPr sz="4000" kern="1200">
                <a:solidFill>
                  <a:schemeClr val="tx1"/>
                </a:solidFill>
                <a:latin typeface="Helvetica" pitchFamily="34" charset="0"/>
                <a:ea typeface="+mn-ea"/>
                <a:cs typeface="+mn-cs"/>
              </a:defRPr>
            </a:lvl1pPr>
            <a:lvl2pPr marL="609493" algn="l" rtl="0" fontAlgn="base">
              <a:spcBef>
                <a:spcPct val="20000"/>
              </a:spcBef>
              <a:spcAft>
                <a:spcPct val="0"/>
              </a:spcAft>
              <a:buClr>
                <a:schemeClr val="accent2"/>
              </a:buClr>
              <a:buSzPct val="65000"/>
              <a:buFont typeface="Wingdings" pitchFamily="2" charset="2"/>
              <a:defRPr sz="4000" kern="1200">
                <a:solidFill>
                  <a:schemeClr val="tx1"/>
                </a:solidFill>
                <a:latin typeface="Helvetica" pitchFamily="34" charset="0"/>
                <a:ea typeface="+mn-ea"/>
                <a:cs typeface="+mn-cs"/>
              </a:defRPr>
            </a:lvl2pPr>
            <a:lvl3pPr marL="1218987" algn="l" rtl="0" fontAlgn="base">
              <a:spcBef>
                <a:spcPct val="20000"/>
              </a:spcBef>
              <a:spcAft>
                <a:spcPct val="0"/>
              </a:spcAft>
              <a:buClr>
                <a:schemeClr val="accent2"/>
              </a:buClr>
              <a:buSzPct val="65000"/>
              <a:buFont typeface="Wingdings" pitchFamily="2" charset="2"/>
              <a:defRPr sz="4000" kern="1200">
                <a:solidFill>
                  <a:schemeClr val="tx1"/>
                </a:solidFill>
                <a:latin typeface="Helvetica" pitchFamily="34" charset="0"/>
                <a:ea typeface="+mn-ea"/>
                <a:cs typeface="+mn-cs"/>
              </a:defRPr>
            </a:lvl3pPr>
            <a:lvl4pPr marL="1828480" algn="l" rtl="0" fontAlgn="base">
              <a:spcBef>
                <a:spcPct val="20000"/>
              </a:spcBef>
              <a:spcAft>
                <a:spcPct val="0"/>
              </a:spcAft>
              <a:buClr>
                <a:schemeClr val="accent2"/>
              </a:buClr>
              <a:buSzPct val="65000"/>
              <a:buFont typeface="Wingdings" pitchFamily="2" charset="2"/>
              <a:defRPr sz="4000" kern="1200">
                <a:solidFill>
                  <a:schemeClr val="tx1"/>
                </a:solidFill>
                <a:latin typeface="Helvetica" pitchFamily="34" charset="0"/>
                <a:ea typeface="+mn-ea"/>
                <a:cs typeface="+mn-cs"/>
              </a:defRPr>
            </a:lvl4pPr>
            <a:lvl5pPr marL="2437973" algn="l" rtl="0" fontAlgn="base">
              <a:spcBef>
                <a:spcPct val="20000"/>
              </a:spcBef>
              <a:spcAft>
                <a:spcPct val="0"/>
              </a:spcAft>
              <a:buClr>
                <a:schemeClr val="accent2"/>
              </a:buClr>
              <a:buSzPct val="65000"/>
              <a:buFont typeface="Wingdings" pitchFamily="2" charset="2"/>
              <a:defRPr sz="4000" kern="1200">
                <a:solidFill>
                  <a:schemeClr val="tx1"/>
                </a:solidFill>
                <a:latin typeface="Helvetica" pitchFamily="34" charset="0"/>
                <a:ea typeface="+mn-ea"/>
                <a:cs typeface="+mn-cs"/>
              </a:defRPr>
            </a:lvl5pPr>
            <a:lvl6pPr marL="3047467" algn="l" defTabSz="1218987" rtl="0" eaLnBrk="1" latinLnBrk="0" hangingPunct="1">
              <a:defRPr sz="4000" kern="1200">
                <a:solidFill>
                  <a:schemeClr val="tx1"/>
                </a:solidFill>
                <a:latin typeface="Helvetica" pitchFamily="34" charset="0"/>
                <a:ea typeface="+mn-ea"/>
                <a:cs typeface="+mn-cs"/>
              </a:defRPr>
            </a:lvl6pPr>
            <a:lvl7pPr marL="3656960" algn="l" defTabSz="1218987" rtl="0" eaLnBrk="1" latinLnBrk="0" hangingPunct="1">
              <a:defRPr sz="4000" kern="1200">
                <a:solidFill>
                  <a:schemeClr val="tx1"/>
                </a:solidFill>
                <a:latin typeface="Helvetica" pitchFamily="34" charset="0"/>
                <a:ea typeface="+mn-ea"/>
                <a:cs typeface="+mn-cs"/>
              </a:defRPr>
            </a:lvl7pPr>
            <a:lvl8pPr marL="4266453" algn="l" defTabSz="1218987" rtl="0" eaLnBrk="1" latinLnBrk="0" hangingPunct="1">
              <a:defRPr sz="4000" kern="1200">
                <a:solidFill>
                  <a:schemeClr val="tx1"/>
                </a:solidFill>
                <a:latin typeface="Helvetica" pitchFamily="34" charset="0"/>
                <a:ea typeface="+mn-ea"/>
                <a:cs typeface="+mn-cs"/>
              </a:defRPr>
            </a:lvl8pPr>
            <a:lvl9pPr marL="4875947" algn="l" defTabSz="1218987" rtl="0" eaLnBrk="1" latinLnBrk="0" hangingPunct="1">
              <a:defRPr sz="4000" kern="1200">
                <a:solidFill>
                  <a:schemeClr val="tx1"/>
                </a:solidFill>
                <a:latin typeface="Helvetica" pitchFamily="34" charset="0"/>
                <a:ea typeface="+mn-ea"/>
                <a:cs typeface="+mn-cs"/>
              </a:defRPr>
            </a:lvl9pPr>
          </a:lstStyle>
          <a:p>
            <a:pPr algn="l">
              <a:spcBef>
                <a:spcPts val="0"/>
              </a:spcBef>
            </a:pPr>
            <a:r>
              <a:rPr lang="en-US" sz="600" dirty="0">
                <a:solidFill>
                  <a:schemeClr val="tx1">
                    <a:lumMod val="50000"/>
                    <a:alpha val="25000"/>
                  </a:schemeClr>
                </a:solidFill>
                <a:latin typeface="Stencil" panose="040409050D0802020404" pitchFamily="82" charset="0"/>
              </a:rPr>
              <a:t>LAB</a:t>
            </a:r>
          </a:p>
          <a:p>
            <a:pPr algn="l">
              <a:spcBef>
                <a:spcPts val="0"/>
              </a:spcBef>
            </a:pPr>
            <a:r>
              <a:rPr lang="en-US" sz="600" dirty="0">
                <a:solidFill>
                  <a:schemeClr val="tx1">
                    <a:lumMod val="50000"/>
                    <a:alpha val="25000"/>
                  </a:schemeClr>
                </a:solidFill>
                <a:latin typeface="Stencil" panose="040409050D0802020404" pitchFamily="82" charset="0"/>
              </a:rPr>
              <a:t>BREAK</a:t>
            </a:r>
            <a:endParaRPr lang="en-US" sz="1050" dirty="0">
              <a:solidFill>
                <a:schemeClr val="tx1">
                  <a:lumMod val="50000"/>
                  <a:alpha val="25000"/>
                </a:schemeClr>
              </a:solidFill>
              <a:latin typeface="Stencil" panose="040409050D0802020404" pitchFamily="82" charset="0"/>
            </a:endParaRPr>
          </a:p>
        </p:txBody>
      </p:sp>
      <p:pic>
        <p:nvPicPr>
          <p:cNvPr id="6" name="Picture 5" descr="A picture containing table, indoor, desk, computer">
            <a:extLst>
              <a:ext uri="{FF2B5EF4-FFF2-40B4-BE49-F238E27FC236}">
                <a16:creationId xmlns:a16="http://schemas.microsoft.com/office/drawing/2014/main" id="{D8AF21FE-A62C-2160-7B40-D175F3B628F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6968" t="7083" r="23301"/>
          <a:stretch/>
        </p:blipFill>
        <p:spPr>
          <a:xfrm>
            <a:off x="5014931" y="85722"/>
            <a:ext cx="7143750" cy="6372215"/>
          </a:xfrm>
          <a:prstGeom prst="rect">
            <a:avLst/>
          </a:prstGeom>
        </p:spPr>
      </p:pic>
      <p:sp>
        <p:nvSpPr>
          <p:cNvPr id="2" name="Footer Placeholder 1" hidden="1">
            <a:extLst>
              <a:ext uri="{FF2B5EF4-FFF2-40B4-BE49-F238E27FC236}">
                <a16:creationId xmlns:a16="http://schemas.microsoft.com/office/drawing/2014/main" id="{0AB930EB-40D8-5833-9BA9-DF5DF321913C}"/>
              </a:ext>
            </a:extLst>
          </p:cNvPr>
          <p:cNvSpPr>
            <a:spLocks noGrp="1"/>
          </p:cNvSpPr>
          <p:nvPr>
            <p:ph type="ftr" sz="quarter" idx="10"/>
          </p:nvPr>
        </p:nvSpPr>
        <p:spPr/>
        <p:txBody>
          <a:bodyPr/>
          <a:lstStyle/>
          <a:p>
            <a:endParaRPr lang="en-US" dirty="0"/>
          </a:p>
        </p:txBody>
      </p:sp>
      <p:sp>
        <p:nvSpPr>
          <p:cNvPr id="3" name="Date Placeholder 2" hidden="1">
            <a:extLst>
              <a:ext uri="{FF2B5EF4-FFF2-40B4-BE49-F238E27FC236}">
                <a16:creationId xmlns:a16="http://schemas.microsoft.com/office/drawing/2014/main" id="{EF322A78-8066-2CF0-56D0-0AF8CAD34A45}"/>
              </a:ext>
            </a:extLst>
          </p:cNvPr>
          <p:cNvSpPr>
            <a:spLocks noGrp="1"/>
          </p:cNvSpPr>
          <p:nvPr>
            <p:ph type="dt" sz="half" idx="11"/>
          </p:nvPr>
        </p:nvSpPr>
        <p:spPr/>
        <p:txBody>
          <a:bodyPr/>
          <a:lstStyle/>
          <a:p>
            <a:endParaRPr lang="en-US" dirty="0"/>
          </a:p>
        </p:txBody>
      </p:sp>
    </p:spTree>
    <p:custDataLst>
      <p:tags r:id="rId1"/>
    </p:custDataLst>
    <p:extLst>
      <p:ext uri="{BB962C8B-B14F-4D97-AF65-F5344CB8AC3E}">
        <p14:creationId xmlns:p14="http://schemas.microsoft.com/office/powerpoint/2010/main" val="4155597514"/>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3"/>
          </p:nvPr>
        </p:nvSpPr>
        <p:spPr/>
        <p:txBody>
          <a:bodyPr/>
          <a:lstStyle/>
          <a:p>
            <a:r>
              <a:rPr lang="en-US" sz="3400" dirty="0"/>
              <a:t>Security elevation</a:t>
            </a:r>
          </a:p>
        </p:txBody>
      </p:sp>
      <p:sp>
        <p:nvSpPr>
          <p:cNvPr id="3" name="Text Placeholder 2"/>
          <p:cNvSpPr>
            <a:spLocks noGrp="1"/>
          </p:cNvSpPr>
          <p:nvPr>
            <p:ph type="body" sz="quarter" idx="16"/>
          </p:nvPr>
        </p:nvSpPr>
        <p:spPr/>
        <p:txBody>
          <a:bodyPr/>
          <a:lstStyle/>
          <a:p>
            <a:r>
              <a:rPr lang="en-US" dirty="0"/>
              <a:t>Chapter 8</a:t>
            </a:r>
          </a:p>
        </p:txBody>
      </p:sp>
      <p:sp>
        <p:nvSpPr>
          <p:cNvPr id="4" name="Footer Placeholder 3" hidden="1">
            <a:extLst>
              <a:ext uri="{FF2B5EF4-FFF2-40B4-BE49-F238E27FC236}">
                <a16:creationId xmlns:a16="http://schemas.microsoft.com/office/drawing/2014/main" id="{43310B1E-AC99-CABD-C960-F1F819B19D10}"/>
              </a:ext>
            </a:extLst>
          </p:cNvPr>
          <p:cNvSpPr>
            <a:spLocks noGrp="1"/>
          </p:cNvSpPr>
          <p:nvPr>
            <p:ph type="ftr" sz="quarter" idx="11"/>
          </p:nvPr>
        </p:nvSpPr>
        <p:spPr/>
        <p:txBody>
          <a:bodyPr/>
          <a:lstStyle/>
          <a:p>
            <a:endParaRPr lang="en-US" dirty="0"/>
          </a:p>
        </p:txBody>
      </p:sp>
      <p:sp>
        <p:nvSpPr>
          <p:cNvPr id="5" name="Date Placeholder 4" hidden="1">
            <a:extLst>
              <a:ext uri="{FF2B5EF4-FFF2-40B4-BE49-F238E27FC236}">
                <a16:creationId xmlns:a16="http://schemas.microsoft.com/office/drawing/2014/main" id="{3920BE8C-67B8-B291-2373-EEABBD0952C4}"/>
              </a:ext>
            </a:extLst>
          </p:cNvPr>
          <p:cNvSpPr>
            <a:spLocks noGrp="1"/>
          </p:cNvSpPr>
          <p:nvPr>
            <p:ph type="dt" sz="half" idx="17"/>
          </p:nvPr>
        </p:nvSpPr>
        <p:spPr/>
        <p:txBody>
          <a:bodyPr/>
          <a:lstStyle/>
          <a:p>
            <a:endParaRPr lang="en-US" dirty="0"/>
          </a:p>
        </p:txBody>
      </p:sp>
    </p:spTree>
    <p:extLst>
      <p:ext uri="{BB962C8B-B14F-4D97-AF65-F5344CB8AC3E}">
        <p14:creationId xmlns:p14="http://schemas.microsoft.com/office/powerpoint/2010/main" val="4066337670"/>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69E2425-E101-3F9E-A927-937846AF05ED}"/>
              </a:ext>
            </a:extLst>
          </p:cNvPr>
          <p:cNvSpPr>
            <a:spLocks noGrp="1"/>
          </p:cNvSpPr>
          <p:nvPr>
            <p:ph type="body" sz="quarter" idx="16"/>
          </p:nvPr>
        </p:nvSpPr>
        <p:spPr/>
        <p:txBody>
          <a:bodyPr/>
          <a:lstStyle/>
          <a:p>
            <a:r>
              <a:rPr lang="en-US" dirty="0"/>
              <a:t>Learning Objectives</a:t>
            </a:r>
          </a:p>
        </p:txBody>
      </p:sp>
      <p:sp>
        <p:nvSpPr>
          <p:cNvPr id="3" name="Content Placeholder 2">
            <a:extLst>
              <a:ext uri="{FF2B5EF4-FFF2-40B4-BE49-F238E27FC236}">
                <a16:creationId xmlns:a16="http://schemas.microsoft.com/office/drawing/2014/main" id="{B022DBCD-490E-8663-7B73-4673C31BED49}"/>
              </a:ext>
            </a:extLst>
          </p:cNvPr>
          <p:cNvSpPr>
            <a:spLocks noGrp="1"/>
          </p:cNvSpPr>
          <p:nvPr>
            <p:ph sz="half" idx="2"/>
          </p:nvPr>
        </p:nvSpPr>
        <p:spPr/>
        <p:txBody>
          <a:bodyPr/>
          <a:lstStyle/>
          <a:p>
            <a:r>
              <a:rPr lang="en-US" dirty="0"/>
              <a:t>Demonstrate an understanding of Application Control &amp; URL Filtering and Autonomous Threat Prevention capabilities and how to configure these solutions to meet an organization's security requirements.</a:t>
            </a:r>
          </a:p>
        </p:txBody>
      </p:sp>
      <p:sp>
        <p:nvSpPr>
          <p:cNvPr id="4" name="Footer Placeholder 3" hidden="1">
            <a:extLst>
              <a:ext uri="{FF2B5EF4-FFF2-40B4-BE49-F238E27FC236}">
                <a16:creationId xmlns:a16="http://schemas.microsoft.com/office/drawing/2014/main" id="{74F41698-A270-0522-ABB1-4814B4CB4076}"/>
              </a:ext>
            </a:extLst>
          </p:cNvPr>
          <p:cNvSpPr>
            <a:spLocks noGrp="1"/>
          </p:cNvSpPr>
          <p:nvPr>
            <p:ph type="ftr" sz="quarter" idx="11"/>
          </p:nvPr>
        </p:nvSpPr>
        <p:spPr/>
        <p:txBody>
          <a:bodyPr/>
          <a:lstStyle/>
          <a:p>
            <a:endParaRPr lang="en-US" dirty="0"/>
          </a:p>
        </p:txBody>
      </p:sp>
      <p:sp>
        <p:nvSpPr>
          <p:cNvPr id="5" name="Date Placeholder 4" hidden="1">
            <a:extLst>
              <a:ext uri="{FF2B5EF4-FFF2-40B4-BE49-F238E27FC236}">
                <a16:creationId xmlns:a16="http://schemas.microsoft.com/office/drawing/2014/main" id="{3A49F42B-FC88-91E8-5A34-E537EF668822}"/>
              </a:ext>
            </a:extLst>
          </p:cNvPr>
          <p:cNvSpPr>
            <a:spLocks noGrp="1"/>
          </p:cNvSpPr>
          <p:nvPr>
            <p:ph type="dt" sz="half" idx="17"/>
          </p:nvPr>
        </p:nvSpPr>
        <p:spPr/>
        <p:txBody>
          <a:bodyPr/>
          <a:lstStyle/>
          <a:p>
            <a:endParaRPr lang="en-US" dirty="0"/>
          </a:p>
        </p:txBody>
      </p:sp>
    </p:spTree>
    <p:extLst>
      <p:ext uri="{BB962C8B-B14F-4D97-AF65-F5344CB8AC3E}">
        <p14:creationId xmlns:p14="http://schemas.microsoft.com/office/powerpoint/2010/main" val="864126660"/>
      </p:ext>
    </p:extLst>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Background pattern  Description automatically generated">
            <a:extLst>
              <a:ext uri="{FF2B5EF4-FFF2-40B4-BE49-F238E27FC236}">
                <a16:creationId xmlns:a16="http://schemas.microsoft.com/office/drawing/2014/main" id="{835D978D-F55F-4D50-91B1-03AC2C75E78B}"/>
              </a:ext>
            </a:extLst>
          </p:cNvPr>
          <p:cNvPicPr>
            <a:picLocks noChangeAspect="1"/>
          </p:cNvPicPr>
          <p:nvPr/>
        </p:nvPicPr>
        <p:blipFill rotWithShape="1">
          <a:blip r:embed="rId3">
            <a:extLst>
              <a:ext uri="{28A0092B-C50C-407E-A947-70E740481C1C}">
                <a14:useLocalDpi xmlns:a14="http://schemas.microsoft.com/office/drawing/2010/main" val="0"/>
              </a:ext>
            </a:extLst>
          </a:blip>
          <a:srcRect l="5" r="-4" b="53433"/>
          <a:stretch/>
        </p:blipFill>
        <p:spPr>
          <a:xfrm flipH="1">
            <a:off x="-5" y="893"/>
            <a:ext cx="12188825" cy="3192777"/>
          </a:xfrm>
          <a:prstGeom prst="rect">
            <a:avLst/>
          </a:prstGeom>
        </p:spPr>
      </p:pic>
      <p:sp>
        <p:nvSpPr>
          <p:cNvPr id="3" name="Title 2"/>
          <p:cNvSpPr>
            <a:spLocks noGrp="1"/>
          </p:cNvSpPr>
          <p:nvPr>
            <p:ph type="title"/>
          </p:nvPr>
        </p:nvSpPr>
        <p:spPr>
          <a:xfrm>
            <a:off x="583842" y="682881"/>
            <a:ext cx="11022371" cy="914400"/>
          </a:xfrm>
        </p:spPr>
        <p:txBody>
          <a:bodyPr/>
          <a:lstStyle/>
          <a:p>
            <a:pPr>
              <a:buClrTx/>
              <a:buSzTx/>
              <a:buFontTx/>
            </a:pPr>
            <a:r>
              <a:rPr lang="en-US" b="1" dirty="0"/>
              <a:t>Application Control &amp; URL Filtering</a:t>
            </a:r>
          </a:p>
        </p:txBody>
      </p:sp>
      <p:sp>
        <p:nvSpPr>
          <p:cNvPr id="12" name="TextBox 11"/>
          <p:cNvSpPr txBox="1"/>
          <p:nvPr/>
        </p:nvSpPr>
        <p:spPr bwMode="auto">
          <a:xfrm>
            <a:off x="583226" y="1398115"/>
            <a:ext cx="11022371" cy="1348061"/>
          </a:xfrm>
          <a:prstGeom prst="rect">
            <a:avLst/>
          </a:prstGeom>
          <a:noFill/>
          <a:ln>
            <a:noFill/>
          </a:ln>
          <a:effectLst/>
        </p:spPr>
        <p:txBody>
          <a:bodyPr vert="horz" wrap="square" lIns="91440" tIns="45720" rIns="91440" bIns="45720" numCol="1" rtlCol="0" anchor="t" anchorCtr="0" compatLnSpc="1">
            <a:prstTxWarp prst="textNoShape">
              <a:avLst/>
            </a:prstTxWarp>
            <a:spAutoFit/>
          </a:bodyPr>
          <a:lstStyle/>
          <a:p>
            <a:pPr marL="342900" indent="-342900">
              <a:buClr>
                <a:srgbClr val="D51067"/>
              </a:buClr>
              <a:buFont typeface="Arial" panose="020B0604020202020204" pitchFamily="34" charset="0"/>
              <a:buChar char="•"/>
            </a:pPr>
            <a:r>
              <a:rPr lang="en-US" sz="2400" dirty="0">
                <a:latin typeface="Arial" panose="020B0604020202020204" pitchFamily="34" charset="0"/>
                <a:cs typeface="Arial" panose="020B0604020202020204" pitchFamily="34" charset="0"/>
              </a:rPr>
              <a:t>Granular control of social networks</a:t>
            </a:r>
          </a:p>
          <a:p>
            <a:pPr marL="342900" indent="-342900">
              <a:buClr>
                <a:srgbClr val="D51067"/>
              </a:buClr>
              <a:buFont typeface="Arial" panose="020B0604020202020204" pitchFamily="34" charset="0"/>
              <a:buChar char="•"/>
            </a:pPr>
            <a:r>
              <a:rPr lang="en-US" sz="2400" dirty="0">
                <a:latin typeface="Arial" panose="020B0604020202020204" pitchFamily="34" charset="0"/>
                <a:cs typeface="Arial" panose="020B0604020202020204" pitchFamily="34" charset="0"/>
              </a:rPr>
              <a:t>Applications and application features</a:t>
            </a:r>
          </a:p>
          <a:p>
            <a:pPr marL="342900" indent="-342900">
              <a:buClr>
                <a:srgbClr val="D51067"/>
              </a:buClr>
              <a:buFont typeface="Arial" panose="020B0604020202020204" pitchFamily="34" charset="0"/>
              <a:buChar char="•"/>
            </a:pPr>
            <a:r>
              <a:rPr lang="en-US" sz="2400" dirty="0">
                <a:latin typeface="Arial" panose="020B0604020202020204" pitchFamily="34" charset="0"/>
                <a:cs typeface="Arial" panose="020B0604020202020204" pitchFamily="34" charset="0"/>
              </a:rPr>
              <a:t>Identify, allow, block, or limit usage</a:t>
            </a:r>
          </a:p>
        </p:txBody>
      </p:sp>
      <p:cxnSp>
        <p:nvCxnSpPr>
          <p:cNvPr id="22" name="Straight Connector 21"/>
          <p:cNvCxnSpPr/>
          <p:nvPr/>
        </p:nvCxnSpPr>
        <p:spPr bwMode="auto">
          <a:xfrm flipH="1">
            <a:off x="6213699" y="3386812"/>
            <a:ext cx="1" cy="2761322"/>
          </a:xfrm>
          <a:prstGeom prst="line">
            <a:avLst/>
          </a:prstGeom>
          <a:solidFill>
            <a:schemeClr val="bg1"/>
          </a:solidFill>
          <a:ln w="3175" cap="flat" cmpd="sng" algn="ctr">
            <a:solidFill>
              <a:schemeClr val="tx1">
                <a:lumMod val="40000"/>
                <a:lumOff val="6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9" name="Picture 8" descr="Icon&#10;&#10;Description automatically generated">
            <a:extLst>
              <a:ext uri="{FF2B5EF4-FFF2-40B4-BE49-F238E27FC236}">
                <a16:creationId xmlns:a16="http://schemas.microsoft.com/office/drawing/2014/main" id="{11129C9B-B2F7-AB25-F2CD-C5850BCFB03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50283" y="3870858"/>
            <a:ext cx="2013371" cy="2013371"/>
          </a:xfrm>
          <a:prstGeom prst="rect">
            <a:avLst/>
          </a:prstGeom>
        </p:spPr>
      </p:pic>
      <p:pic>
        <p:nvPicPr>
          <p:cNvPr id="11" name="Picture 10" descr="Icon&#10;&#10;Description automatically generated">
            <a:extLst>
              <a:ext uri="{FF2B5EF4-FFF2-40B4-BE49-F238E27FC236}">
                <a16:creationId xmlns:a16="http://schemas.microsoft.com/office/drawing/2014/main" id="{CD06C2E9-F8D4-1E17-129A-73DCD453C92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4979" y="3776529"/>
            <a:ext cx="2202028" cy="2202028"/>
          </a:xfrm>
          <a:prstGeom prst="rect">
            <a:avLst/>
          </a:prstGeom>
        </p:spPr>
      </p:pic>
      <p:sp>
        <p:nvSpPr>
          <p:cNvPr id="23" name="TextBox 22">
            <a:extLst>
              <a:ext uri="{FF2B5EF4-FFF2-40B4-BE49-F238E27FC236}">
                <a16:creationId xmlns:a16="http://schemas.microsoft.com/office/drawing/2014/main" id="{B5BBC2EB-C123-CB3F-5B4B-F10C5DDD31CF}"/>
              </a:ext>
            </a:extLst>
          </p:cNvPr>
          <p:cNvSpPr txBox="1"/>
          <p:nvPr/>
        </p:nvSpPr>
        <p:spPr bwMode="auto">
          <a:xfrm>
            <a:off x="8700238" y="4105753"/>
            <a:ext cx="2905976" cy="1323439"/>
          </a:xfrm>
          <a:prstGeom prst="rect">
            <a:avLst/>
          </a:prstGeom>
          <a:noFill/>
          <a:ln>
            <a:noFill/>
          </a:ln>
          <a:effectLst/>
        </p:spPr>
        <p:txBody>
          <a:bodyPr wrap="square">
            <a:spAutoFit/>
          </a:bodyPr>
          <a:lstStyle/>
          <a:p>
            <a:pPr>
              <a:buClr>
                <a:srgbClr val="C00000"/>
              </a:buClr>
            </a:pPr>
            <a:r>
              <a:rPr lang="en-US" sz="2000" dirty="0">
                <a:solidFill>
                  <a:srgbClr val="4D4D4F"/>
                </a:solidFill>
                <a:latin typeface="Arial" panose="020B0604020202020204" pitchFamily="34" charset="0"/>
                <a:cs typeface="Arial" panose="020B0604020202020204" pitchFamily="34" charset="0"/>
              </a:rPr>
              <a:t>Controls</a:t>
            </a:r>
            <a:r>
              <a:rPr kumimoji="0" lang="en-US" sz="2000" b="0" i="0" u="none" strike="noStrike" kern="1200" cap="none" spc="0" normalizeH="0" baseline="0" noProof="0" dirty="0">
                <a:ln>
                  <a:noFill/>
                </a:ln>
                <a:solidFill>
                  <a:srgbClr val="4D4D4F"/>
                </a:solidFill>
                <a:effectLst/>
                <a:uLnTx/>
                <a:uFillTx/>
                <a:latin typeface="Arial" panose="020B0604020202020204" pitchFamily="34" charset="0"/>
                <a:ea typeface="+mn-ea"/>
                <a:cs typeface="Arial" panose="020B0604020202020204" pitchFamily="34" charset="0"/>
              </a:rPr>
              <a:t> access to millions of websites by category, users, groups, and machines</a:t>
            </a:r>
            <a:endParaRPr lang="en-US" sz="2000" dirty="0"/>
          </a:p>
        </p:txBody>
      </p:sp>
      <p:sp>
        <p:nvSpPr>
          <p:cNvPr id="25" name="TextBox 24">
            <a:extLst>
              <a:ext uri="{FF2B5EF4-FFF2-40B4-BE49-F238E27FC236}">
                <a16:creationId xmlns:a16="http://schemas.microsoft.com/office/drawing/2014/main" id="{A6A43E14-CBF2-8959-B351-E6279099D17C}"/>
              </a:ext>
            </a:extLst>
          </p:cNvPr>
          <p:cNvSpPr txBox="1"/>
          <p:nvPr/>
        </p:nvSpPr>
        <p:spPr bwMode="auto">
          <a:xfrm>
            <a:off x="3269046" y="4369711"/>
            <a:ext cx="3163092" cy="1015663"/>
          </a:xfrm>
          <a:prstGeom prst="rect">
            <a:avLst/>
          </a:prstGeom>
          <a:noFill/>
          <a:ln>
            <a:noFill/>
          </a:ln>
          <a:effectLst/>
        </p:spPr>
        <p:txBody>
          <a:bodyPr wrap="square">
            <a:spAutoFit/>
          </a:bodyPr>
          <a:lstStyle/>
          <a:p>
            <a:pPr>
              <a:buClr>
                <a:srgbClr val="C00000"/>
              </a:buClr>
            </a:pPr>
            <a:r>
              <a:rPr kumimoji="0" lang="en-US" sz="2000" b="0" i="0" u="none" strike="noStrike" kern="1200" cap="none" spc="0" normalizeH="0" baseline="0" noProof="0" dirty="0">
                <a:ln>
                  <a:noFill/>
                </a:ln>
                <a:solidFill>
                  <a:srgbClr val="4D4D4F"/>
                </a:solidFill>
                <a:effectLst/>
                <a:uLnTx/>
                <a:uFillTx/>
                <a:latin typeface="Arial" panose="020B0604020202020204" pitchFamily="34" charset="0"/>
                <a:ea typeface="+mn-ea"/>
                <a:cs typeface="Arial" panose="020B0604020202020204" pitchFamily="34" charset="0"/>
              </a:rPr>
              <a:t>Provides application security and identify control </a:t>
            </a:r>
            <a:endParaRPr lang="en-US" sz="2000" dirty="0"/>
          </a:p>
        </p:txBody>
      </p:sp>
      <p:sp>
        <p:nvSpPr>
          <p:cNvPr id="2" name="Footer Placeholder 1" hidden="1">
            <a:extLst>
              <a:ext uri="{FF2B5EF4-FFF2-40B4-BE49-F238E27FC236}">
                <a16:creationId xmlns:a16="http://schemas.microsoft.com/office/drawing/2014/main" id="{9253342A-CA2D-2EBD-FF2E-FCE10CB66DF9}"/>
              </a:ext>
            </a:extLst>
          </p:cNvPr>
          <p:cNvSpPr>
            <a:spLocks noGrp="1"/>
          </p:cNvSpPr>
          <p:nvPr>
            <p:ph type="ftr" sz="quarter" idx="11"/>
          </p:nvPr>
        </p:nvSpPr>
        <p:spPr/>
        <p:txBody>
          <a:bodyPr/>
          <a:lstStyle/>
          <a:p>
            <a:endParaRPr lang="en-US" dirty="0"/>
          </a:p>
        </p:txBody>
      </p:sp>
      <p:sp>
        <p:nvSpPr>
          <p:cNvPr id="4" name="Date Placeholder 3" hidden="1">
            <a:extLst>
              <a:ext uri="{FF2B5EF4-FFF2-40B4-BE49-F238E27FC236}">
                <a16:creationId xmlns:a16="http://schemas.microsoft.com/office/drawing/2014/main" id="{5D2CD76A-B276-C194-1C11-8DF58AAD7EC2}"/>
              </a:ext>
            </a:extLst>
          </p:cNvPr>
          <p:cNvSpPr>
            <a:spLocks noGrp="1"/>
          </p:cNvSpPr>
          <p:nvPr>
            <p:ph type="dt" sz="half" idx="12"/>
          </p:nvPr>
        </p:nvSpPr>
        <p:spPr/>
        <p:txBody>
          <a:bodyPr/>
          <a:lstStyle/>
          <a:p>
            <a:endParaRPr lang="en-US" dirty="0"/>
          </a:p>
        </p:txBody>
      </p:sp>
    </p:spTree>
    <p:extLst>
      <p:ext uri="{BB962C8B-B14F-4D97-AF65-F5344CB8AC3E}">
        <p14:creationId xmlns:p14="http://schemas.microsoft.com/office/powerpoint/2010/main" val="2554040354"/>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75E780-DFE8-D69C-DB3B-4E27BE1BCABB}"/>
              </a:ext>
            </a:extLst>
          </p:cNvPr>
          <p:cNvSpPr>
            <a:spLocks noGrp="1"/>
          </p:cNvSpPr>
          <p:nvPr>
            <p:ph type="title"/>
          </p:nvPr>
        </p:nvSpPr>
        <p:spPr/>
        <p:txBody>
          <a:bodyPr/>
          <a:lstStyle/>
          <a:p>
            <a:r>
              <a:rPr lang="en-US" dirty="0"/>
              <a:t>Application Control &amp; URL Filtering Use Cases</a:t>
            </a:r>
          </a:p>
        </p:txBody>
      </p:sp>
      <p:graphicFrame>
        <p:nvGraphicFramePr>
          <p:cNvPr id="3" name="Table 3">
            <a:extLst>
              <a:ext uri="{FF2B5EF4-FFF2-40B4-BE49-F238E27FC236}">
                <a16:creationId xmlns:a16="http://schemas.microsoft.com/office/drawing/2014/main" id="{7DE46942-FA8C-9496-DF0A-FD7F9E1F9202}"/>
              </a:ext>
            </a:extLst>
          </p:cNvPr>
          <p:cNvGraphicFramePr>
            <a:graphicFrameLocks noGrp="1"/>
          </p:cNvGraphicFramePr>
          <p:nvPr>
            <p:extLst>
              <p:ext uri="{D42A27DB-BD31-4B8C-83A1-F6EECF244321}">
                <p14:modId xmlns:p14="http://schemas.microsoft.com/office/powerpoint/2010/main" val="1554305861"/>
              </p:ext>
            </p:extLst>
          </p:nvPr>
        </p:nvGraphicFramePr>
        <p:xfrm>
          <a:off x="850458" y="1204897"/>
          <a:ext cx="10634960" cy="5049829"/>
        </p:xfrm>
        <a:graphic>
          <a:graphicData uri="http://schemas.openxmlformats.org/drawingml/2006/table">
            <a:tbl>
              <a:tblPr firstRow="1" bandRow="1">
                <a:tableStyleId>{073A0DAA-6AF3-43AB-8588-CEC1D06C72B9}</a:tableStyleId>
              </a:tblPr>
              <a:tblGrid>
                <a:gridCol w="3679978">
                  <a:extLst>
                    <a:ext uri="{9D8B030D-6E8A-4147-A177-3AD203B41FA5}">
                      <a16:colId xmlns:a16="http://schemas.microsoft.com/office/drawing/2014/main" val="697145949"/>
                    </a:ext>
                  </a:extLst>
                </a:gridCol>
                <a:gridCol w="6954982">
                  <a:extLst>
                    <a:ext uri="{9D8B030D-6E8A-4147-A177-3AD203B41FA5}">
                      <a16:colId xmlns:a16="http://schemas.microsoft.com/office/drawing/2014/main" val="4102146304"/>
                    </a:ext>
                  </a:extLst>
                </a:gridCol>
              </a:tblGrid>
              <a:tr h="459332">
                <a:tc>
                  <a:txBody>
                    <a:bodyPr/>
                    <a:lstStyle/>
                    <a:p>
                      <a:pPr algn="ctr"/>
                      <a:r>
                        <a:rPr lang="en-US" sz="2000" dirty="0">
                          <a:latin typeface="Arial" panose="020B0604020202020204" pitchFamily="34" charset="0"/>
                          <a:cs typeface="Arial" panose="020B0604020202020204" pitchFamily="34" charset="0"/>
                        </a:rPr>
                        <a:t>Use Case</a:t>
                      </a:r>
                    </a:p>
                  </a:txBody>
                  <a:tcPr anchor="ctr">
                    <a:solidFill>
                      <a:srgbClr val="D51067"/>
                    </a:solidFill>
                  </a:tcPr>
                </a:tc>
                <a:tc>
                  <a:txBody>
                    <a:bodyPr/>
                    <a:lstStyle/>
                    <a:p>
                      <a:pPr algn="ctr"/>
                      <a:r>
                        <a:rPr lang="en-US" sz="2000" dirty="0">
                          <a:latin typeface="Arial" panose="020B0604020202020204" pitchFamily="34" charset="0"/>
                          <a:cs typeface="Arial" panose="020B0604020202020204" pitchFamily="34" charset="0"/>
                        </a:rPr>
                        <a:t>Solution</a:t>
                      </a:r>
                    </a:p>
                  </a:txBody>
                  <a:tcPr anchor="ctr">
                    <a:solidFill>
                      <a:srgbClr val="D51067"/>
                    </a:solidFill>
                  </a:tcPr>
                </a:tc>
                <a:extLst>
                  <a:ext uri="{0D108BD9-81ED-4DB2-BD59-A6C34878D82A}">
                    <a16:rowId xmlns:a16="http://schemas.microsoft.com/office/drawing/2014/main" val="1363270864"/>
                  </a:ext>
                </a:extLst>
              </a:tr>
              <a:tr h="871937">
                <a:tc>
                  <a:txBody>
                    <a:bodyPr/>
                    <a:lstStyle/>
                    <a:p>
                      <a:pPr marL="137160"/>
                      <a:r>
                        <a:rPr lang="en-US" sz="2000" b="1" dirty="0">
                          <a:latin typeface="Arial" panose="020B0604020202020204" pitchFamily="34" charset="0"/>
                          <a:cs typeface="Arial" panose="020B0604020202020204" pitchFamily="34" charset="0"/>
                        </a:rPr>
                        <a:t>Learn About Applications</a:t>
                      </a:r>
                    </a:p>
                  </a:txBody>
                  <a:tcPr anchor="ctr"/>
                </a:tc>
                <a:tc>
                  <a:txBody>
                    <a:bodyPr/>
                    <a:lstStyle/>
                    <a:p>
                      <a:pPr marL="137160"/>
                      <a:r>
                        <a:rPr lang="en-US" sz="2000" dirty="0">
                          <a:latin typeface="Arial" panose="020B0604020202020204" pitchFamily="34" charset="0"/>
                          <a:cs typeface="Arial" panose="020B0604020202020204" pitchFamily="34" charset="0"/>
                        </a:rPr>
                        <a:t>Use Check Point comprehensive AppWiki to understand what applications are used for and to determine risk levels.</a:t>
                      </a:r>
                    </a:p>
                  </a:txBody>
                  <a:tcPr anchor="ctr"/>
                </a:tc>
                <a:extLst>
                  <a:ext uri="{0D108BD9-81ED-4DB2-BD59-A6C34878D82A}">
                    <a16:rowId xmlns:a16="http://schemas.microsoft.com/office/drawing/2014/main" val="1931734418"/>
                  </a:ext>
                </a:extLst>
              </a:tr>
              <a:tr h="871937">
                <a:tc>
                  <a:txBody>
                    <a:bodyPr/>
                    <a:lstStyle/>
                    <a:p>
                      <a:pPr marL="137160"/>
                      <a:r>
                        <a:rPr lang="en-US" sz="2000" b="1" dirty="0">
                          <a:latin typeface="Arial" panose="020B0604020202020204" pitchFamily="34" charset="0"/>
                          <a:cs typeface="Arial" panose="020B0604020202020204" pitchFamily="34" charset="0"/>
                        </a:rPr>
                        <a:t>Create a Granular Policy</a:t>
                      </a:r>
                    </a:p>
                  </a:txBody>
                  <a:tcPr anchor="ctr"/>
                </a:tc>
                <a:tc>
                  <a:txBody>
                    <a:bodyPr/>
                    <a:lstStyle/>
                    <a:p>
                      <a:pPr marL="137160"/>
                      <a:r>
                        <a:rPr lang="en-US" sz="2000" dirty="0">
                          <a:latin typeface="Arial" panose="020B0604020202020204" pitchFamily="34" charset="0"/>
                          <a:cs typeface="Arial" panose="020B0604020202020204" pitchFamily="34" charset="0"/>
                        </a:rPr>
                        <a:t>Make rules to allow or block applications or Internet sites by individual application, application or URL categories, or risk levels. </a:t>
                      </a:r>
                    </a:p>
                  </a:txBody>
                  <a:tcPr anchor="ctr"/>
                </a:tc>
                <a:extLst>
                  <a:ext uri="{0D108BD9-81ED-4DB2-BD59-A6C34878D82A}">
                    <a16:rowId xmlns:a16="http://schemas.microsoft.com/office/drawing/2014/main" val="2482745312"/>
                  </a:ext>
                </a:extLst>
              </a:tr>
              <a:tr h="607714">
                <a:tc>
                  <a:txBody>
                    <a:bodyPr/>
                    <a:lstStyle/>
                    <a:p>
                      <a:pPr marL="137160"/>
                      <a:r>
                        <a:rPr lang="en-US" sz="2000" b="1" dirty="0">
                          <a:latin typeface="Arial" panose="020B0604020202020204" pitchFamily="34" charset="0"/>
                          <a:cs typeface="Arial" panose="020B0604020202020204" pitchFamily="34" charset="0"/>
                        </a:rPr>
                        <a:t>Track Employees Online Usage</a:t>
                      </a:r>
                    </a:p>
                  </a:txBody>
                  <a:tcPr anchor="ctr"/>
                </a:tc>
                <a:tc>
                  <a:txBody>
                    <a:bodyPr/>
                    <a:lstStyle/>
                    <a:p>
                      <a:pPr marL="137160"/>
                      <a:r>
                        <a:rPr lang="en-US" sz="2000" dirty="0">
                          <a:latin typeface="Arial" panose="020B0604020202020204" pitchFamily="34" charset="0"/>
                          <a:cs typeface="Arial" panose="020B0604020202020204" pitchFamily="34" charset="0"/>
                        </a:rPr>
                        <a:t>Based on traffic results, change policies to be more effective.</a:t>
                      </a:r>
                    </a:p>
                  </a:txBody>
                  <a:tcPr anchor="ctr"/>
                </a:tc>
                <a:extLst>
                  <a:ext uri="{0D108BD9-81ED-4DB2-BD59-A6C34878D82A}">
                    <a16:rowId xmlns:a16="http://schemas.microsoft.com/office/drawing/2014/main" val="303354803"/>
                  </a:ext>
                </a:extLst>
              </a:tr>
              <a:tr h="871937">
                <a:tc>
                  <a:txBody>
                    <a:bodyPr/>
                    <a:lstStyle/>
                    <a:p>
                      <a:pPr marL="137160"/>
                      <a:r>
                        <a:rPr lang="en-US" sz="2000" b="1" dirty="0">
                          <a:latin typeface="Arial" panose="020B0604020202020204" pitchFamily="34" charset="0"/>
                          <a:cs typeface="Arial" panose="020B0604020202020204" pitchFamily="34" charset="0"/>
                        </a:rPr>
                        <a:t>Keep Policies Updated</a:t>
                      </a:r>
                    </a:p>
                  </a:txBody>
                  <a:tcPr anchor="ctr"/>
                </a:tc>
                <a:tc>
                  <a:txBody>
                    <a:bodyPr/>
                    <a:lstStyle/>
                    <a:p>
                      <a:pPr marL="137160"/>
                      <a:r>
                        <a:rPr lang="en-US" sz="2000" dirty="0">
                          <a:latin typeface="Arial" panose="020B0604020202020204" pitchFamily="34" charset="0"/>
                          <a:cs typeface="Arial" panose="020B0604020202020204" pitchFamily="34" charset="0"/>
                        </a:rPr>
                        <a:t>Application and URL Filtering Database is updated regularly with applications and site categories to help keep policies current. </a:t>
                      </a:r>
                    </a:p>
                  </a:txBody>
                  <a:tcPr anchor="ctr"/>
                </a:tc>
                <a:extLst>
                  <a:ext uri="{0D108BD9-81ED-4DB2-BD59-A6C34878D82A}">
                    <a16:rowId xmlns:a16="http://schemas.microsoft.com/office/drawing/2014/main" val="3794602841"/>
                  </a:ext>
                </a:extLst>
              </a:tr>
              <a:tr h="871937">
                <a:tc>
                  <a:txBody>
                    <a:bodyPr/>
                    <a:lstStyle/>
                    <a:p>
                      <a:pPr marL="137160"/>
                      <a:r>
                        <a:rPr lang="en-US" sz="2000" b="1" dirty="0">
                          <a:latin typeface="Arial" panose="020B0604020202020204" pitchFamily="34" charset="0"/>
                          <a:cs typeface="Arial" panose="020B0604020202020204" pitchFamily="34" charset="0"/>
                        </a:rPr>
                        <a:t>Custom Applications, Sites, Categories, and Groups</a:t>
                      </a:r>
                    </a:p>
                  </a:txBody>
                  <a:tcPr anchor="ctr"/>
                </a:tc>
                <a:tc>
                  <a:txBody>
                    <a:bodyPr/>
                    <a:lstStyle/>
                    <a:p>
                      <a:pPr marL="137160"/>
                      <a:r>
                        <a:rPr lang="en-US" sz="2000" dirty="0">
                          <a:latin typeface="Arial" panose="020B0604020202020204" pitchFamily="34" charset="0"/>
                          <a:cs typeface="Arial" panose="020B0604020202020204" pitchFamily="34" charset="0"/>
                        </a:rPr>
                        <a:t>Applications, websites, categories, and groups that are not in the Application and URL Filtering Database can be created for use in the Policy. </a:t>
                      </a:r>
                    </a:p>
                  </a:txBody>
                  <a:tcPr anchor="ctr"/>
                </a:tc>
                <a:extLst>
                  <a:ext uri="{0D108BD9-81ED-4DB2-BD59-A6C34878D82A}">
                    <a16:rowId xmlns:a16="http://schemas.microsoft.com/office/drawing/2014/main" val="394287675"/>
                  </a:ext>
                </a:extLst>
              </a:tr>
            </a:tbl>
          </a:graphicData>
        </a:graphic>
      </p:graphicFrame>
      <p:sp>
        <p:nvSpPr>
          <p:cNvPr id="4" name="Footer Placeholder 3" hidden="1">
            <a:extLst>
              <a:ext uri="{FF2B5EF4-FFF2-40B4-BE49-F238E27FC236}">
                <a16:creationId xmlns:a16="http://schemas.microsoft.com/office/drawing/2014/main" id="{30A66480-5035-B7A8-7487-0D25D2123662}"/>
              </a:ext>
            </a:extLst>
          </p:cNvPr>
          <p:cNvSpPr>
            <a:spLocks noGrp="1"/>
          </p:cNvSpPr>
          <p:nvPr>
            <p:ph type="ftr" sz="quarter" idx="11"/>
          </p:nvPr>
        </p:nvSpPr>
        <p:spPr/>
        <p:txBody>
          <a:bodyPr/>
          <a:lstStyle/>
          <a:p>
            <a:endParaRPr lang="en-US" dirty="0"/>
          </a:p>
        </p:txBody>
      </p:sp>
      <p:sp>
        <p:nvSpPr>
          <p:cNvPr id="5" name="Date Placeholder 4" hidden="1">
            <a:extLst>
              <a:ext uri="{FF2B5EF4-FFF2-40B4-BE49-F238E27FC236}">
                <a16:creationId xmlns:a16="http://schemas.microsoft.com/office/drawing/2014/main" id="{E9D0423C-7210-681C-B57E-46B8CD273330}"/>
              </a:ext>
            </a:extLst>
          </p:cNvPr>
          <p:cNvSpPr>
            <a:spLocks noGrp="1"/>
          </p:cNvSpPr>
          <p:nvPr>
            <p:ph type="dt" sz="half" idx="12"/>
          </p:nvPr>
        </p:nvSpPr>
        <p:spPr/>
        <p:txBody>
          <a:bodyPr/>
          <a:lstStyle/>
          <a:p>
            <a:endParaRPr lang="en-US" dirty="0"/>
          </a:p>
        </p:txBody>
      </p:sp>
    </p:spTree>
    <p:extLst>
      <p:ext uri="{BB962C8B-B14F-4D97-AF65-F5344CB8AC3E}">
        <p14:creationId xmlns:p14="http://schemas.microsoft.com/office/powerpoint/2010/main" val="2801373890"/>
      </p:ext>
    </p:extLst>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18F203B-3EB9-217D-8B51-05CD8CBE4F40}"/>
              </a:ext>
            </a:extLst>
          </p:cNvPr>
          <p:cNvSpPr>
            <a:spLocks noGrp="1"/>
          </p:cNvSpPr>
          <p:nvPr>
            <p:ph type="body" sz="quarter" idx="18"/>
          </p:nvPr>
        </p:nvSpPr>
        <p:spPr>
          <a:xfrm>
            <a:off x="585216" y="457200"/>
            <a:ext cx="10762722" cy="914400"/>
          </a:xfrm>
        </p:spPr>
        <p:txBody>
          <a:bodyPr/>
          <a:lstStyle/>
          <a:p>
            <a:r>
              <a:rPr lang="en-US" dirty="0"/>
              <a:t>Main Features of Application Control &amp; URL Filtering</a:t>
            </a:r>
          </a:p>
        </p:txBody>
      </p:sp>
      <p:sp>
        <p:nvSpPr>
          <p:cNvPr id="3" name="Content Placeholder 2">
            <a:extLst>
              <a:ext uri="{FF2B5EF4-FFF2-40B4-BE49-F238E27FC236}">
                <a16:creationId xmlns:a16="http://schemas.microsoft.com/office/drawing/2014/main" id="{6D2B8095-A0DE-9F8B-6A1C-078C35C55CE9}"/>
              </a:ext>
            </a:extLst>
          </p:cNvPr>
          <p:cNvSpPr>
            <a:spLocks noGrp="1"/>
          </p:cNvSpPr>
          <p:nvPr>
            <p:ph sz="half" idx="2"/>
          </p:nvPr>
        </p:nvSpPr>
        <p:spPr/>
        <p:txBody>
          <a:bodyPr/>
          <a:lstStyle/>
          <a:p>
            <a:r>
              <a:rPr lang="en-US" dirty="0"/>
              <a:t>Granular Application Control</a:t>
            </a:r>
          </a:p>
          <a:p>
            <a:r>
              <a:rPr lang="en-US" dirty="0"/>
              <a:t>Largest application library with AppWiki</a:t>
            </a:r>
          </a:p>
          <a:p>
            <a:r>
              <a:rPr lang="en-US" dirty="0"/>
              <a:t>Integrated into Security Gateways</a:t>
            </a:r>
          </a:p>
          <a:p>
            <a:r>
              <a:rPr lang="en-US" dirty="0"/>
              <a:t>Central Management</a:t>
            </a:r>
          </a:p>
          <a:p>
            <a:r>
              <a:rPr lang="en-US" dirty="0"/>
              <a:t>SmartEvent Analysis</a:t>
            </a:r>
          </a:p>
        </p:txBody>
      </p:sp>
      <p:sp>
        <p:nvSpPr>
          <p:cNvPr id="4" name="Footer Placeholder 3" hidden="1">
            <a:extLst>
              <a:ext uri="{FF2B5EF4-FFF2-40B4-BE49-F238E27FC236}">
                <a16:creationId xmlns:a16="http://schemas.microsoft.com/office/drawing/2014/main" id="{096AC7CD-1C19-CCDF-8D2A-D2CC1E97D9B3}"/>
              </a:ext>
            </a:extLst>
          </p:cNvPr>
          <p:cNvSpPr>
            <a:spLocks noGrp="1"/>
          </p:cNvSpPr>
          <p:nvPr>
            <p:ph type="ftr" sz="quarter" idx="11"/>
          </p:nvPr>
        </p:nvSpPr>
        <p:spPr/>
        <p:txBody>
          <a:bodyPr/>
          <a:lstStyle/>
          <a:p>
            <a:endParaRPr lang="en-US" dirty="0"/>
          </a:p>
        </p:txBody>
      </p:sp>
      <p:sp>
        <p:nvSpPr>
          <p:cNvPr id="5" name="Date Placeholder 4" hidden="1">
            <a:extLst>
              <a:ext uri="{FF2B5EF4-FFF2-40B4-BE49-F238E27FC236}">
                <a16:creationId xmlns:a16="http://schemas.microsoft.com/office/drawing/2014/main" id="{FED7668C-0661-4A6C-827E-F6F1B0A56811}"/>
              </a:ext>
            </a:extLst>
          </p:cNvPr>
          <p:cNvSpPr>
            <a:spLocks noGrp="1"/>
          </p:cNvSpPr>
          <p:nvPr>
            <p:ph type="dt" sz="half" idx="19"/>
          </p:nvPr>
        </p:nvSpPr>
        <p:spPr/>
        <p:txBody>
          <a:bodyPr/>
          <a:lstStyle/>
          <a:p>
            <a:endParaRPr lang="en-US" dirty="0"/>
          </a:p>
        </p:txBody>
      </p:sp>
    </p:spTree>
    <p:extLst>
      <p:ext uri="{BB962C8B-B14F-4D97-AF65-F5344CB8AC3E}">
        <p14:creationId xmlns:p14="http://schemas.microsoft.com/office/powerpoint/2010/main" val="3891615743"/>
      </p:ext>
    </p:extLst>
  </p:cSld>
  <p:clrMapOvr>
    <a:masterClrMapping/>
  </p:clrMapOvr>
  <p:transition>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8"/>
          </p:nvPr>
        </p:nvSpPr>
        <p:spPr/>
        <p:txBody>
          <a:bodyPr/>
          <a:lstStyle/>
          <a:p>
            <a:r>
              <a:rPr lang="en-US" dirty="0"/>
              <a:t>Application Control</a:t>
            </a:r>
          </a:p>
        </p:txBody>
      </p:sp>
      <p:sp>
        <p:nvSpPr>
          <p:cNvPr id="5" name="Content Placeholder 4"/>
          <p:cNvSpPr>
            <a:spLocks noGrp="1"/>
          </p:cNvSpPr>
          <p:nvPr>
            <p:ph sz="half" idx="2"/>
          </p:nvPr>
        </p:nvSpPr>
        <p:spPr/>
        <p:txBody>
          <a:bodyPr/>
          <a:lstStyle/>
          <a:p>
            <a:pPr>
              <a:buFont typeface="Wingdings" panose="05000000000000000000" pitchFamily="2" charset="2"/>
              <a:buChar char="ü"/>
            </a:pPr>
            <a:r>
              <a:rPr lang="en-US" sz="3600" dirty="0"/>
              <a:t>Provides the industry’s strongest application security and identity control.</a:t>
            </a:r>
          </a:p>
          <a:p>
            <a:pPr>
              <a:buFont typeface="Wingdings" panose="05000000000000000000" pitchFamily="2" charset="2"/>
              <a:buChar char="ü"/>
            </a:pPr>
            <a:r>
              <a:rPr lang="en-US" sz="3600" dirty="0"/>
              <a:t>Lets IT teams create granular polices based on users or groups. </a:t>
            </a:r>
          </a:p>
          <a:p>
            <a:pPr lvl="2">
              <a:buFont typeface="Wingdings" panose="05000000000000000000" pitchFamily="2" charset="2"/>
              <a:buChar char="Ø"/>
            </a:pPr>
            <a:r>
              <a:rPr lang="en-US" sz="2800" dirty="0"/>
              <a:t>Identify, block, or limit usage of Web 2.0 applications and social networking widgets.</a:t>
            </a:r>
            <a:endParaRPr lang="en-US" sz="2600" dirty="0"/>
          </a:p>
        </p:txBody>
      </p:sp>
      <p:sp>
        <p:nvSpPr>
          <p:cNvPr id="3" name="Footer Placeholder 2" hidden="1">
            <a:extLst>
              <a:ext uri="{FF2B5EF4-FFF2-40B4-BE49-F238E27FC236}">
                <a16:creationId xmlns:a16="http://schemas.microsoft.com/office/drawing/2014/main" id="{79F379D2-D4A4-AB73-5B48-8BF10F4F012E}"/>
              </a:ext>
            </a:extLst>
          </p:cNvPr>
          <p:cNvSpPr>
            <a:spLocks noGrp="1"/>
          </p:cNvSpPr>
          <p:nvPr>
            <p:ph type="ftr" sz="quarter" idx="11"/>
          </p:nvPr>
        </p:nvSpPr>
        <p:spPr/>
        <p:txBody>
          <a:bodyPr/>
          <a:lstStyle/>
          <a:p>
            <a:endParaRPr lang="en-US" dirty="0"/>
          </a:p>
        </p:txBody>
      </p:sp>
      <p:sp>
        <p:nvSpPr>
          <p:cNvPr id="4" name="Date Placeholder 3" hidden="1">
            <a:extLst>
              <a:ext uri="{FF2B5EF4-FFF2-40B4-BE49-F238E27FC236}">
                <a16:creationId xmlns:a16="http://schemas.microsoft.com/office/drawing/2014/main" id="{22C14CE6-EDFA-C1B2-8E15-2D523656AA69}"/>
              </a:ext>
            </a:extLst>
          </p:cNvPr>
          <p:cNvSpPr>
            <a:spLocks noGrp="1"/>
          </p:cNvSpPr>
          <p:nvPr>
            <p:ph type="dt" sz="half" idx="19"/>
          </p:nvPr>
        </p:nvSpPr>
        <p:spPr/>
        <p:txBody>
          <a:bodyPr/>
          <a:lstStyle/>
          <a:p>
            <a:endParaRPr lang="en-US" dirty="0"/>
          </a:p>
        </p:txBody>
      </p:sp>
    </p:spTree>
    <p:extLst>
      <p:ext uri="{BB962C8B-B14F-4D97-AF65-F5344CB8AC3E}">
        <p14:creationId xmlns:p14="http://schemas.microsoft.com/office/powerpoint/2010/main" val="2444845945"/>
      </p:ext>
    </p:extLst>
  </p:cSld>
  <p:clrMapOvr>
    <a:masterClrMapping/>
  </p:clrMapOvr>
  <p:transition>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8"/>
          </p:nvPr>
        </p:nvSpPr>
        <p:spPr/>
        <p:txBody>
          <a:bodyPr/>
          <a:lstStyle/>
          <a:p>
            <a:r>
              <a:rPr lang="en-US" dirty="0"/>
              <a:t>Application Control </a:t>
            </a:r>
          </a:p>
        </p:txBody>
      </p:sp>
      <p:pic>
        <p:nvPicPr>
          <p:cNvPr id="6" name="Content Placeholder 5"/>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6472445" y="2009198"/>
            <a:ext cx="5347856" cy="3566160"/>
          </a:xfrm>
        </p:spPr>
      </p:pic>
      <p:sp>
        <p:nvSpPr>
          <p:cNvPr id="7" name="Content Placeholder 9">
            <a:extLst>
              <a:ext uri="{FF2B5EF4-FFF2-40B4-BE49-F238E27FC236}">
                <a16:creationId xmlns:a16="http://schemas.microsoft.com/office/drawing/2014/main" id="{97AAC09E-C96E-19B7-744E-2ACACABC0E44}"/>
              </a:ext>
            </a:extLst>
          </p:cNvPr>
          <p:cNvSpPr txBox="1">
            <a:spLocks/>
          </p:cNvSpPr>
          <p:nvPr/>
        </p:nvSpPr>
        <p:spPr bwMode="auto">
          <a:xfrm>
            <a:off x="583841" y="1525588"/>
            <a:ext cx="5888603" cy="45333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Autofit/>
          </a:bodyPr>
          <a:lstStyle>
            <a:lvl1pPr marL="228600" indent="-228600" algn="l" rtl="0" eaLnBrk="1" fontAlgn="base" hangingPunct="1">
              <a:lnSpc>
                <a:spcPct val="95000"/>
              </a:lnSpc>
              <a:spcBef>
                <a:spcPts val="1000"/>
              </a:spcBef>
              <a:spcAft>
                <a:spcPts val="1000"/>
              </a:spcAft>
              <a:buClr>
                <a:schemeClr val="tx2"/>
              </a:buClr>
              <a:buSzPct val="85000"/>
              <a:buFont typeface="Arial" panose="020B0604020202020204" pitchFamily="34" charset="0"/>
              <a:buChar char="•"/>
              <a:defRPr lang="en-US" sz="2800">
                <a:solidFill>
                  <a:schemeClr val="tx1"/>
                </a:solidFill>
                <a:latin typeface="Arial" panose="020B0604020202020204" pitchFamily="34" charset="0"/>
                <a:ea typeface="+mn-ea"/>
                <a:cs typeface="Arial" pitchFamily="34" charset="0"/>
              </a:defRPr>
            </a:lvl1pPr>
            <a:lvl2pPr marL="475488" indent="-228600" algn="l" rtl="0" eaLnBrk="1" fontAlgn="base" hangingPunct="1">
              <a:lnSpc>
                <a:spcPct val="95000"/>
              </a:lnSpc>
              <a:spcBef>
                <a:spcPts val="800"/>
              </a:spcBef>
              <a:spcAft>
                <a:spcPts val="800"/>
              </a:spcAft>
              <a:buClr>
                <a:schemeClr val="tx2"/>
              </a:buClr>
              <a:buSzPct val="100000"/>
              <a:buFont typeface="Arial" panose="020B0604020202020204" pitchFamily="34" charset="0"/>
              <a:buChar char="•"/>
              <a:defRPr lang="en-US" sz="2400">
                <a:solidFill>
                  <a:schemeClr val="tx1"/>
                </a:solidFill>
                <a:latin typeface="Arial" panose="020B0604020202020204" pitchFamily="34" charset="0"/>
              </a:defRPr>
            </a:lvl2pPr>
            <a:lvl3pPr marL="704088" indent="-155448" algn="l" rtl="0" eaLnBrk="1" fontAlgn="base" hangingPunct="1">
              <a:lnSpc>
                <a:spcPct val="95000"/>
              </a:lnSpc>
              <a:spcBef>
                <a:spcPts val="800"/>
              </a:spcBef>
              <a:spcAft>
                <a:spcPts val="800"/>
              </a:spcAft>
              <a:buClr>
                <a:schemeClr val="tx2"/>
              </a:buClr>
              <a:buSzPct val="100000"/>
              <a:buFont typeface="Arial" panose="020B0604020202020204" pitchFamily="34" charset="0"/>
              <a:buChar char="•"/>
              <a:defRPr lang="en-US" sz="2000">
                <a:solidFill>
                  <a:schemeClr val="tx1"/>
                </a:solidFill>
                <a:latin typeface="Arial" panose="020B0604020202020204" pitchFamily="34" charset="0"/>
                <a:cs typeface="Arial" panose="020B0604020202020204" pitchFamily="34" charset="0"/>
              </a:defRPr>
            </a:lvl3pPr>
            <a:lvl4pPr marL="905256" indent="-155448"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1800">
                <a:solidFill>
                  <a:schemeClr val="tx1"/>
                </a:solidFill>
                <a:latin typeface="Arial" panose="020B0604020202020204" pitchFamily="34" charset="0"/>
                <a:cs typeface="Arial" panose="020B0604020202020204" pitchFamily="34" charset="0"/>
              </a:defRPr>
            </a:lvl4pPr>
            <a:lvl5pPr marL="1463040" indent="-228600" algn="l" rtl="0" eaLnBrk="1" fontAlgn="base" hangingPunct="1">
              <a:lnSpc>
                <a:spcPct val="90000"/>
              </a:lnSpc>
              <a:spcBef>
                <a:spcPts val="800"/>
              </a:spcBef>
              <a:spcAft>
                <a:spcPct val="0"/>
              </a:spcAft>
              <a:buClr>
                <a:schemeClr val="accent2"/>
              </a:buClr>
              <a:buFont typeface="Arial" panose="020B0604020202020204" pitchFamily="34" charset="0"/>
              <a:buChar char="̶"/>
              <a:defRPr lang="en-US" sz="1600" baseline="0">
                <a:solidFill>
                  <a:schemeClr val="tx1"/>
                </a:solidFill>
                <a:latin typeface="+mn-lt"/>
              </a:defRPr>
            </a:lvl5pPr>
            <a:lvl6pPr marL="3352213" indent="-304747" algn="l" rtl="0" eaLnBrk="1" fontAlgn="base" hangingPunct="1">
              <a:spcBef>
                <a:spcPct val="20000"/>
              </a:spcBef>
              <a:spcAft>
                <a:spcPct val="0"/>
              </a:spcAft>
              <a:buClr>
                <a:schemeClr val="accent2"/>
              </a:buClr>
              <a:buChar char="»"/>
              <a:defRPr sz="1600">
                <a:solidFill>
                  <a:schemeClr val="tx1"/>
                </a:solidFill>
                <a:latin typeface="+mn-lt"/>
              </a:defRPr>
            </a:lvl6pPr>
            <a:lvl7pPr marL="3961707" indent="-304747" algn="l" rtl="0" eaLnBrk="1" fontAlgn="base" hangingPunct="1">
              <a:spcBef>
                <a:spcPct val="20000"/>
              </a:spcBef>
              <a:spcAft>
                <a:spcPct val="0"/>
              </a:spcAft>
              <a:buClr>
                <a:schemeClr val="accent2"/>
              </a:buClr>
              <a:buChar char="»"/>
              <a:defRPr sz="1600">
                <a:solidFill>
                  <a:schemeClr val="tx1"/>
                </a:solidFill>
                <a:latin typeface="+mn-lt"/>
              </a:defRPr>
            </a:lvl7pPr>
            <a:lvl8pPr marL="4571200" indent="-304747" algn="l" rtl="0" eaLnBrk="1" fontAlgn="base" hangingPunct="1">
              <a:spcBef>
                <a:spcPct val="20000"/>
              </a:spcBef>
              <a:spcAft>
                <a:spcPct val="0"/>
              </a:spcAft>
              <a:buClr>
                <a:schemeClr val="accent2"/>
              </a:buClr>
              <a:buChar char="»"/>
              <a:defRPr sz="1600">
                <a:solidFill>
                  <a:schemeClr val="tx1"/>
                </a:solidFill>
                <a:latin typeface="+mn-lt"/>
              </a:defRPr>
            </a:lvl8pPr>
            <a:lvl9pPr marL="5180693" indent="-304747" algn="l" rtl="0" eaLnBrk="1" fontAlgn="base" hangingPunct="1">
              <a:spcBef>
                <a:spcPct val="20000"/>
              </a:spcBef>
              <a:spcAft>
                <a:spcPct val="0"/>
              </a:spcAft>
              <a:buClr>
                <a:schemeClr val="accent2"/>
              </a:buClr>
              <a:buChar char="»"/>
              <a:defRPr sz="1600">
                <a:solidFill>
                  <a:schemeClr val="tx1"/>
                </a:solidFill>
                <a:latin typeface="+mn-lt"/>
              </a:defRPr>
            </a:lvl9pPr>
          </a:lstStyle>
          <a:p>
            <a:pPr marL="0" indent="0">
              <a:buNone/>
            </a:pPr>
            <a:r>
              <a:rPr lang="en-US" sz="2200" dirty="0"/>
              <a:t>The Check Point Secure Web Gateway solution protects an organization from online security threats and infections by enforcing company policy and filtering Internet-bound traffic. </a:t>
            </a:r>
          </a:p>
          <a:p>
            <a:r>
              <a:rPr lang="en-US" sz="2200" dirty="0"/>
              <a:t>It is available as an on-premise or cloud-delivered network security service.</a:t>
            </a:r>
          </a:p>
          <a:p>
            <a:pPr marL="0" indent="0">
              <a:buNone/>
            </a:pPr>
            <a:r>
              <a:rPr lang="en-US" sz="2200" dirty="0"/>
              <a:t>For additional information, refer to:</a:t>
            </a:r>
          </a:p>
          <a:p>
            <a:pPr marL="0" indent="0">
              <a:buNone/>
            </a:pPr>
            <a:r>
              <a:rPr lang="en-US" sz="2200" dirty="0">
                <a:solidFill>
                  <a:schemeClr val="bg2"/>
                </a:solidFill>
              </a:rPr>
              <a:t>https://www.checkpoint.com/cyber-hub/network-security/what-issecure-web-gateway</a:t>
            </a:r>
            <a:endParaRPr lang="en-US" sz="2200" kern="0" dirty="0">
              <a:solidFill>
                <a:schemeClr val="bg2"/>
              </a:solidFill>
            </a:endParaRPr>
          </a:p>
        </p:txBody>
      </p:sp>
      <p:sp>
        <p:nvSpPr>
          <p:cNvPr id="2" name="Footer Placeholder 1" hidden="1">
            <a:extLst>
              <a:ext uri="{FF2B5EF4-FFF2-40B4-BE49-F238E27FC236}">
                <a16:creationId xmlns:a16="http://schemas.microsoft.com/office/drawing/2014/main" id="{C084254A-1A88-C985-4693-FBC2B2CCDF95}"/>
              </a:ext>
            </a:extLst>
          </p:cNvPr>
          <p:cNvSpPr>
            <a:spLocks noGrp="1"/>
          </p:cNvSpPr>
          <p:nvPr>
            <p:ph type="ftr" sz="quarter" idx="11"/>
          </p:nvPr>
        </p:nvSpPr>
        <p:spPr/>
        <p:txBody>
          <a:bodyPr/>
          <a:lstStyle/>
          <a:p>
            <a:endParaRPr lang="en-US" dirty="0"/>
          </a:p>
        </p:txBody>
      </p:sp>
      <p:sp>
        <p:nvSpPr>
          <p:cNvPr id="3" name="Date Placeholder 2" hidden="1">
            <a:extLst>
              <a:ext uri="{FF2B5EF4-FFF2-40B4-BE49-F238E27FC236}">
                <a16:creationId xmlns:a16="http://schemas.microsoft.com/office/drawing/2014/main" id="{686C570C-2CF2-5ECB-5FFE-908A529F350E}"/>
              </a:ext>
            </a:extLst>
          </p:cNvPr>
          <p:cNvSpPr>
            <a:spLocks noGrp="1"/>
          </p:cNvSpPr>
          <p:nvPr>
            <p:ph type="dt" sz="half" idx="19"/>
          </p:nvPr>
        </p:nvSpPr>
        <p:spPr/>
        <p:txBody>
          <a:bodyPr/>
          <a:lstStyle/>
          <a:p>
            <a:endParaRPr lang="en-US" dirty="0"/>
          </a:p>
        </p:txBody>
      </p:sp>
    </p:spTree>
    <p:extLst>
      <p:ext uri="{BB962C8B-B14F-4D97-AF65-F5344CB8AC3E}">
        <p14:creationId xmlns:p14="http://schemas.microsoft.com/office/powerpoint/2010/main" val="2013512207"/>
      </p:ext>
    </p:extLst>
  </p:cSld>
  <p:clrMapOvr>
    <a:masterClrMapping/>
  </p:clrMapOvr>
  <p:transition>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2E067646-0F4C-1653-1831-82769F2084B6}"/>
              </a:ext>
            </a:extLst>
          </p:cNvPr>
          <p:cNvPicPr>
            <a:picLocks noChangeAspect="1"/>
          </p:cNvPicPr>
          <p:nvPr/>
        </p:nvPicPr>
        <p:blipFill rotWithShape="1">
          <a:blip r:embed="rId3">
            <a:extLst>
              <a:ext uri="{28A0092B-C50C-407E-A947-70E740481C1C}">
                <a14:useLocalDpi xmlns:a14="http://schemas.microsoft.com/office/drawing/2010/main" val="0"/>
              </a:ext>
            </a:extLst>
          </a:blip>
          <a:srcRect b="70875"/>
          <a:stretch/>
        </p:blipFill>
        <p:spPr>
          <a:xfrm>
            <a:off x="0" y="893"/>
            <a:ext cx="12188825" cy="1398139"/>
          </a:xfrm>
          <a:prstGeom prst="rect">
            <a:avLst/>
          </a:prstGeom>
        </p:spPr>
      </p:pic>
      <p:sp>
        <p:nvSpPr>
          <p:cNvPr id="9" name="Title 8">
            <a:extLst>
              <a:ext uri="{FF2B5EF4-FFF2-40B4-BE49-F238E27FC236}">
                <a16:creationId xmlns:a16="http://schemas.microsoft.com/office/drawing/2014/main" id="{FC144417-89A4-6E5C-14E8-148B4607AD68}"/>
              </a:ext>
            </a:extLst>
          </p:cNvPr>
          <p:cNvSpPr>
            <a:spLocks noGrp="1"/>
          </p:cNvSpPr>
          <p:nvPr>
            <p:ph type="title"/>
          </p:nvPr>
        </p:nvSpPr>
        <p:spPr/>
        <p:txBody>
          <a:bodyPr/>
          <a:lstStyle/>
          <a:p>
            <a:r>
              <a:rPr lang="en-US" dirty="0"/>
              <a:t>Benefits of Application Control</a:t>
            </a:r>
            <a:br>
              <a:rPr lang="en-US" dirty="0"/>
            </a:br>
            <a:endParaRPr lang="en-US" dirty="0"/>
          </a:p>
        </p:txBody>
      </p:sp>
      <p:sp>
        <p:nvSpPr>
          <p:cNvPr id="10" name="Content Placeholder 9">
            <a:extLst>
              <a:ext uri="{FF2B5EF4-FFF2-40B4-BE49-F238E27FC236}">
                <a16:creationId xmlns:a16="http://schemas.microsoft.com/office/drawing/2014/main" id="{97AAC09E-C96E-19B7-744E-2ACACABC0E44}"/>
              </a:ext>
            </a:extLst>
          </p:cNvPr>
          <p:cNvSpPr>
            <a:spLocks noGrp="1"/>
          </p:cNvSpPr>
          <p:nvPr>
            <p:ph sz="half" idx="2"/>
          </p:nvPr>
        </p:nvSpPr>
        <p:spPr>
          <a:xfrm>
            <a:off x="583842" y="1525588"/>
            <a:ext cx="5510570" cy="4533380"/>
          </a:xfrm>
        </p:spPr>
        <p:txBody>
          <a:bodyPr/>
          <a:lstStyle/>
          <a:p>
            <a:r>
              <a:rPr lang="en-US" dirty="0"/>
              <a:t>Identify and control applications in an IT environment.</a:t>
            </a:r>
          </a:p>
          <a:p>
            <a:r>
              <a:rPr lang="en-US" dirty="0"/>
              <a:t>Automatically identify trusted software that has the authorization to run.</a:t>
            </a:r>
          </a:p>
          <a:p>
            <a:r>
              <a:rPr lang="en-US" dirty="0"/>
              <a:t>Prevent all other unauthorized applications from executing.</a:t>
            </a:r>
          </a:p>
          <a:p>
            <a:r>
              <a:rPr lang="en-US" dirty="0"/>
              <a:t>Eliminate unknown and unwanted applications.</a:t>
            </a:r>
          </a:p>
        </p:txBody>
      </p:sp>
      <p:sp>
        <p:nvSpPr>
          <p:cNvPr id="7" name="Text Placeholder 6">
            <a:extLst>
              <a:ext uri="{FF2B5EF4-FFF2-40B4-BE49-F238E27FC236}">
                <a16:creationId xmlns:a16="http://schemas.microsoft.com/office/drawing/2014/main" id="{202A8AC2-14E3-6C7F-0F66-F7D8FFE5C8BA}"/>
              </a:ext>
            </a:extLst>
          </p:cNvPr>
          <p:cNvSpPr>
            <a:spLocks noGrp="1"/>
          </p:cNvSpPr>
          <p:nvPr>
            <p:ph sz="half" idx="12"/>
          </p:nvPr>
        </p:nvSpPr>
        <p:spPr/>
        <p:txBody>
          <a:bodyPr/>
          <a:lstStyle/>
          <a:p>
            <a:r>
              <a:rPr lang="en-US" dirty="0"/>
              <a:t>Reduce the risks and costs associated with malware.</a:t>
            </a:r>
          </a:p>
          <a:p>
            <a:r>
              <a:rPr lang="en-US" dirty="0"/>
              <a:t>Improve overall network stability.</a:t>
            </a:r>
          </a:p>
          <a:p>
            <a:r>
              <a:rPr lang="en-US" dirty="0"/>
              <a:t>Identify applications running within endpoint environment.</a:t>
            </a:r>
          </a:p>
          <a:p>
            <a:r>
              <a:rPr lang="en-US" dirty="0"/>
              <a:t>Protect against exploits of unpatched OS and third-party application vulnerabilities.</a:t>
            </a:r>
          </a:p>
        </p:txBody>
      </p:sp>
      <p:sp>
        <p:nvSpPr>
          <p:cNvPr id="2" name="Footer Placeholder 1" hidden="1">
            <a:extLst>
              <a:ext uri="{FF2B5EF4-FFF2-40B4-BE49-F238E27FC236}">
                <a16:creationId xmlns:a16="http://schemas.microsoft.com/office/drawing/2014/main" id="{B1070702-1F87-525F-3D27-367994D7A832}"/>
              </a:ext>
            </a:extLst>
          </p:cNvPr>
          <p:cNvSpPr>
            <a:spLocks noGrp="1"/>
          </p:cNvSpPr>
          <p:nvPr>
            <p:ph type="ftr" sz="quarter" idx="11"/>
          </p:nvPr>
        </p:nvSpPr>
        <p:spPr/>
        <p:txBody>
          <a:bodyPr/>
          <a:lstStyle/>
          <a:p>
            <a:endParaRPr lang="en-US" dirty="0"/>
          </a:p>
        </p:txBody>
      </p:sp>
      <p:sp>
        <p:nvSpPr>
          <p:cNvPr id="3" name="Date Placeholder 2" hidden="1">
            <a:extLst>
              <a:ext uri="{FF2B5EF4-FFF2-40B4-BE49-F238E27FC236}">
                <a16:creationId xmlns:a16="http://schemas.microsoft.com/office/drawing/2014/main" id="{E4D6A25F-176E-0E26-B4B2-7B5907F59E6E}"/>
              </a:ext>
            </a:extLst>
          </p:cNvPr>
          <p:cNvSpPr>
            <a:spLocks noGrp="1"/>
          </p:cNvSpPr>
          <p:nvPr>
            <p:ph type="dt" sz="half" idx="13"/>
          </p:nvPr>
        </p:nvSpPr>
        <p:spPr/>
        <p:txBody>
          <a:bodyPr/>
          <a:lstStyle/>
          <a:p>
            <a:endParaRPr lang="en-US" dirty="0"/>
          </a:p>
        </p:txBody>
      </p:sp>
    </p:spTree>
    <p:extLst>
      <p:ext uri="{BB962C8B-B14F-4D97-AF65-F5344CB8AC3E}">
        <p14:creationId xmlns:p14="http://schemas.microsoft.com/office/powerpoint/2010/main" val="406185369"/>
      </p:ext>
    </p:extLst>
  </p:cSld>
  <p:clrMapOvr>
    <a:masterClrMapping/>
  </p:clrMapOvr>
  <p:transition>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2E067646-0F4C-1653-1831-82769F2084B6}"/>
              </a:ext>
            </a:extLst>
          </p:cNvPr>
          <p:cNvPicPr>
            <a:picLocks noChangeAspect="1"/>
          </p:cNvPicPr>
          <p:nvPr/>
        </p:nvPicPr>
        <p:blipFill rotWithShape="1">
          <a:blip r:embed="rId3">
            <a:extLst>
              <a:ext uri="{28A0092B-C50C-407E-A947-70E740481C1C}">
                <a14:useLocalDpi xmlns:a14="http://schemas.microsoft.com/office/drawing/2010/main" val="0"/>
              </a:ext>
            </a:extLst>
          </a:blip>
          <a:srcRect b="70875"/>
          <a:stretch/>
        </p:blipFill>
        <p:spPr>
          <a:xfrm>
            <a:off x="0" y="893"/>
            <a:ext cx="12188825" cy="1398139"/>
          </a:xfrm>
          <a:prstGeom prst="rect">
            <a:avLst/>
          </a:prstGeom>
        </p:spPr>
      </p:pic>
      <p:sp>
        <p:nvSpPr>
          <p:cNvPr id="9" name="Title 8">
            <a:extLst>
              <a:ext uri="{FF2B5EF4-FFF2-40B4-BE49-F238E27FC236}">
                <a16:creationId xmlns:a16="http://schemas.microsoft.com/office/drawing/2014/main" id="{FC144417-89A4-6E5C-14E8-148B4607AD68}"/>
              </a:ext>
            </a:extLst>
          </p:cNvPr>
          <p:cNvSpPr>
            <a:spLocks noGrp="1"/>
          </p:cNvSpPr>
          <p:nvPr>
            <p:ph type="title"/>
          </p:nvPr>
        </p:nvSpPr>
        <p:spPr>
          <a:xfrm>
            <a:off x="575606" y="228323"/>
            <a:ext cx="11037611" cy="914400"/>
          </a:xfrm>
        </p:spPr>
        <p:txBody>
          <a:bodyPr/>
          <a:lstStyle/>
          <a:p>
            <a:r>
              <a:rPr lang="en-US" dirty="0"/>
              <a:t>Better Understanding of Data Environments with Application Control</a:t>
            </a:r>
            <a:br>
              <a:rPr lang="en-US" dirty="0"/>
            </a:br>
            <a:endParaRPr lang="en-US" dirty="0"/>
          </a:p>
        </p:txBody>
      </p:sp>
      <p:sp>
        <p:nvSpPr>
          <p:cNvPr id="10" name="Content Placeholder 9">
            <a:extLst>
              <a:ext uri="{FF2B5EF4-FFF2-40B4-BE49-F238E27FC236}">
                <a16:creationId xmlns:a16="http://schemas.microsoft.com/office/drawing/2014/main" id="{97AAC09E-C96E-19B7-744E-2ACACABC0E44}"/>
              </a:ext>
            </a:extLst>
          </p:cNvPr>
          <p:cNvSpPr>
            <a:spLocks noGrp="1"/>
          </p:cNvSpPr>
          <p:nvPr>
            <p:ph sz="half" idx="2"/>
          </p:nvPr>
        </p:nvSpPr>
        <p:spPr>
          <a:xfrm>
            <a:off x="583842" y="1525588"/>
            <a:ext cx="5510570" cy="4533380"/>
          </a:xfrm>
        </p:spPr>
        <p:txBody>
          <a:bodyPr/>
          <a:lstStyle/>
          <a:p>
            <a:pPr marL="0" indent="0">
              <a:buNone/>
            </a:pPr>
            <a:r>
              <a:rPr lang="en-US" b="1" dirty="0">
                <a:solidFill>
                  <a:schemeClr val="bg2"/>
                </a:solidFill>
              </a:rPr>
              <a:t>Application Control:</a:t>
            </a:r>
          </a:p>
          <a:p>
            <a:r>
              <a:rPr lang="en-US" dirty="0"/>
              <a:t>Provides knowledge about key areas of applications, web traffic, threats, and data patterns.</a:t>
            </a:r>
          </a:p>
          <a:p>
            <a:r>
              <a:rPr lang="en-US" dirty="0"/>
              <a:t>Provides users a better understanding of applications or threats, behavioral characteristics, and usage. </a:t>
            </a:r>
          </a:p>
        </p:txBody>
      </p:sp>
      <p:sp>
        <p:nvSpPr>
          <p:cNvPr id="7" name="Text Placeholder 6">
            <a:extLst>
              <a:ext uri="{FF2B5EF4-FFF2-40B4-BE49-F238E27FC236}">
                <a16:creationId xmlns:a16="http://schemas.microsoft.com/office/drawing/2014/main" id="{202A8AC2-14E3-6C7F-0F66-F7D8FFE5C8BA}"/>
              </a:ext>
            </a:extLst>
          </p:cNvPr>
          <p:cNvSpPr>
            <a:spLocks noGrp="1"/>
          </p:cNvSpPr>
          <p:nvPr>
            <p:ph sz="half" idx="12"/>
          </p:nvPr>
        </p:nvSpPr>
        <p:spPr/>
        <p:txBody>
          <a:bodyPr/>
          <a:lstStyle/>
          <a:p>
            <a:pPr marL="0" indent="0">
              <a:buNone/>
            </a:pPr>
            <a:r>
              <a:rPr lang="en-US" b="1" dirty="0">
                <a:solidFill>
                  <a:schemeClr val="bg2"/>
                </a:solidFill>
              </a:rPr>
              <a:t>Organizations gain knowledge about:</a:t>
            </a:r>
          </a:p>
          <a:p>
            <a:pPr>
              <a:buFont typeface="Wingdings" panose="05000000000000000000" pitchFamily="2" charset="2"/>
              <a:buChar char="ü"/>
            </a:pPr>
            <a:r>
              <a:rPr lang="en-US" dirty="0"/>
              <a:t>Traffic source and destination</a:t>
            </a:r>
          </a:p>
          <a:p>
            <a:pPr>
              <a:buFont typeface="Wingdings" panose="05000000000000000000" pitchFamily="2" charset="2"/>
              <a:buChar char="ü"/>
            </a:pPr>
            <a:r>
              <a:rPr lang="en-US" dirty="0"/>
              <a:t>Security rules and zones</a:t>
            </a:r>
          </a:p>
        </p:txBody>
      </p:sp>
      <p:sp>
        <p:nvSpPr>
          <p:cNvPr id="2" name="Footer Placeholder 1" hidden="1">
            <a:extLst>
              <a:ext uri="{FF2B5EF4-FFF2-40B4-BE49-F238E27FC236}">
                <a16:creationId xmlns:a16="http://schemas.microsoft.com/office/drawing/2014/main" id="{A14252C2-4743-9443-7848-FC24A73B4D9D}"/>
              </a:ext>
            </a:extLst>
          </p:cNvPr>
          <p:cNvSpPr>
            <a:spLocks noGrp="1"/>
          </p:cNvSpPr>
          <p:nvPr>
            <p:ph type="ftr" sz="quarter" idx="11"/>
          </p:nvPr>
        </p:nvSpPr>
        <p:spPr/>
        <p:txBody>
          <a:bodyPr/>
          <a:lstStyle/>
          <a:p>
            <a:endParaRPr lang="en-US" dirty="0"/>
          </a:p>
        </p:txBody>
      </p:sp>
      <p:sp>
        <p:nvSpPr>
          <p:cNvPr id="3" name="Date Placeholder 2" hidden="1">
            <a:extLst>
              <a:ext uri="{FF2B5EF4-FFF2-40B4-BE49-F238E27FC236}">
                <a16:creationId xmlns:a16="http://schemas.microsoft.com/office/drawing/2014/main" id="{4E096F42-31E4-C31C-DEAA-FEC106EE2233}"/>
              </a:ext>
            </a:extLst>
          </p:cNvPr>
          <p:cNvSpPr>
            <a:spLocks noGrp="1"/>
          </p:cNvSpPr>
          <p:nvPr>
            <p:ph type="dt" sz="half" idx="13"/>
          </p:nvPr>
        </p:nvSpPr>
        <p:spPr/>
        <p:txBody>
          <a:bodyPr/>
          <a:lstStyle/>
          <a:p>
            <a:endParaRPr lang="en-US" dirty="0"/>
          </a:p>
        </p:txBody>
      </p:sp>
    </p:spTree>
    <p:extLst>
      <p:ext uri="{BB962C8B-B14F-4D97-AF65-F5344CB8AC3E}">
        <p14:creationId xmlns:p14="http://schemas.microsoft.com/office/powerpoint/2010/main" val="2283956691"/>
      </p:ext>
    </p:extLst>
  </p:cSld>
  <p:clrMapOvr>
    <a:masterClrMapping/>
  </p:clrMapOvr>
  <p:transition>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DFB6B72-160D-265F-F869-03BFF35B1AC7}"/>
              </a:ext>
            </a:extLst>
          </p:cNvPr>
          <p:cNvSpPr>
            <a:spLocks noGrp="1"/>
          </p:cNvSpPr>
          <p:nvPr>
            <p:ph type="body" sz="quarter" idx="18"/>
          </p:nvPr>
        </p:nvSpPr>
        <p:spPr>
          <a:xfrm>
            <a:off x="432266" y="1784555"/>
            <a:ext cx="5847510" cy="4159045"/>
          </a:xfrm>
        </p:spPr>
        <p:txBody>
          <a:bodyPr wrap="square" anchor="ctr">
            <a:noAutofit/>
          </a:bodyPr>
          <a:lstStyle/>
          <a:p>
            <a:pPr marL="293370" marR="336550" lvl="0" indent="-228600" algn="l" defTabSz="914400" rtl="0" eaLnBrk="1" fontAlgn="base" latinLnBrk="0" hangingPunct="1">
              <a:spcBef>
                <a:spcPts val="1075"/>
              </a:spcBef>
              <a:spcAft>
                <a:spcPts val="0"/>
              </a:spcAft>
              <a:buClr>
                <a:srgbClr val="920053"/>
              </a:buClr>
              <a:buSzPct val="85000"/>
              <a:buFont typeface="Arial" panose="020B0604020202020204" pitchFamily="34" charset="0"/>
              <a:buChar char="•"/>
              <a:tabLst>
                <a:tab pos="521970" algn="l"/>
              </a:tabLst>
              <a:defRPr/>
            </a:pPr>
            <a:r>
              <a:rPr kumimoji="0" lang="en-US" sz="2600" b="0" i="0" u="none" strike="noStrike" kern="0" cap="none" spc="0" normalizeH="0" baseline="0" noProof="0" dirty="0">
                <a:ln>
                  <a:noFill/>
                </a:ln>
                <a:solidFill>
                  <a:srgbClr val="4D4D4F"/>
                </a:solidFill>
                <a:effectLst/>
                <a:uLnTx/>
                <a:uFillTx/>
                <a:latin typeface="Arial" panose="020B0604020202020204" pitchFamily="34" charset="0"/>
                <a:ea typeface="+mn-ea"/>
                <a:cs typeface="Arial" pitchFamily="34" charset="0"/>
              </a:rPr>
              <a:t>URL (Uniform Resource Locator) filtering restricts the online content that individuals can access. </a:t>
            </a:r>
          </a:p>
          <a:p>
            <a:pPr marL="293370" marR="336550" lvl="0" indent="-228600" algn="l" defTabSz="914400" rtl="0" eaLnBrk="1" fontAlgn="base" latinLnBrk="0" hangingPunct="1">
              <a:spcBef>
                <a:spcPts val="1075"/>
              </a:spcBef>
              <a:spcAft>
                <a:spcPts val="0"/>
              </a:spcAft>
              <a:buClr>
                <a:srgbClr val="920053"/>
              </a:buClr>
              <a:buSzPct val="85000"/>
              <a:buFont typeface="Arial" panose="020B0604020202020204" pitchFamily="34" charset="0"/>
              <a:buChar char="•"/>
              <a:tabLst>
                <a:tab pos="521970" algn="l"/>
              </a:tabLst>
              <a:defRPr/>
            </a:pPr>
            <a:r>
              <a:rPr kumimoji="0" lang="en-US" sz="2600" b="0" i="0" u="none" strike="noStrike" kern="0" cap="none" spc="0" normalizeH="0" baseline="0" noProof="0" dirty="0">
                <a:ln>
                  <a:noFill/>
                </a:ln>
                <a:solidFill>
                  <a:srgbClr val="4D4D4F"/>
                </a:solidFill>
                <a:effectLst/>
                <a:uLnTx/>
                <a:uFillTx/>
                <a:latin typeface="Arial" panose="020B0604020202020204" pitchFamily="34" charset="0"/>
                <a:ea typeface="+mn-ea"/>
                <a:cs typeface="Arial" pitchFamily="34" charset="0"/>
              </a:rPr>
              <a:t>Users are prevented from going to specific web sites and prohibited from using corporate resources in any way that could harmfully affect the organization.</a:t>
            </a:r>
          </a:p>
        </p:txBody>
      </p:sp>
      <p:sp>
        <p:nvSpPr>
          <p:cNvPr id="7" name="Text Placeholder 4"/>
          <p:cNvSpPr txBox="1">
            <a:spLocks/>
          </p:cNvSpPr>
          <p:nvPr/>
        </p:nvSpPr>
        <p:spPr bwMode="white">
          <a:xfrm>
            <a:off x="585216" y="457200"/>
            <a:ext cx="9425792"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Autofit/>
          </a:bodyPr>
          <a:lstStyle>
            <a:lvl1pPr marL="0" indent="0" algn="l" rtl="0" eaLnBrk="1" fontAlgn="base" hangingPunct="1">
              <a:lnSpc>
                <a:spcPct val="100000"/>
              </a:lnSpc>
              <a:spcBef>
                <a:spcPts val="0"/>
              </a:spcBef>
              <a:spcAft>
                <a:spcPct val="0"/>
              </a:spcAft>
              <a:buClr>
                <a:schemeClr val="tx2"/>
              </a:buClr>
              <a:buSzPct val="85000"/>
              <a:buFont typeface="Arial" panose="020B0604020202020204" pitchFamily="34" charset="0"/>
              <a:buNone/>
              <a:defRPr lang="en-US" sz="3400" b="0" i="0" u="none" strike="noStrike" cap="none" dirty="0" smtClean="0">
                <a:gradFill flip="none" rotWithShape="1">
                  <a:gsLst>
                    <a:gs pos="0">
                      <a:schemeClr val="accent6"/>
                    </a:gs>
                    <a:gs pos="100000">
                      <a:schemeClr val="accent1"/>
                    </a:gs>
                  </a:gsLst>
                  <a:lin ang="10800000" scaled="1"/>
                  <a:tileRect/>
                </a:gradFill>
                <a:latin typeface="Arial" panose="020B0604020202020204" pitchFamily="34" charset="0"/>
                <a:ea typeface="Arial" panose="020B0604020202020204" pitchFamily="34" charset="0"/>
                <a:cs typeface="Arial" panose="020B0604020202020204" pitchFamily="34" charset="0"/>
                <a:sym typeface="Arial"/>
              </a:defRPr>
            </a:lvl1pPr>
            <a:lvl2pPr marL="576072" indent="-228600"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2400" dirty="0" smtClean="0">
                <a:solidFill>
                  <a:schemeClr val="tx1"/>
                </a:solidFill>
                <a:latin typeface="Arial" panose="020B0604020202020204" pitchFamily="34" charset="0"/>
              </a:defRPr>
            </a:lvl2pPr>
            <a:lvl3pPr marL="886968" indent="-228600"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2000" dirty="0" smtClean="0">
                <a:solidFill>
                  <a:schemeClr val="tx1"/>
                </a:solidFill>
                <a:latin typeface="Arial" panose="020B0604020202020204" pitchFamily="34" charset="0"/>
              </a:defRPr>
            </a:lvl3pPr>
            <a:lvl4pPr marL="1170432" indent="-228600" algn="l" rtl="0" eaLnBrk="1" fontAlgn="base" hangingPunct="1">
              <a:lnSpc>
                <a:spcPct val="90000"/>
              </a:lnSpc>
              <a:spcBef>
                <a:spcPts val="800"/>
              </a:spcBef>
              <a:spcAft>
                <a:spcPct val="0"/>
              </a:spcAft>
              <a:buClr>
                <a:schemeClr val="accent2"/>
              </a:buClr>
              <a:buSzPct val="100000"/>
              <a:buFont typeface="Arial" panose="020B0604020202020204" pitchFamily="34" charset="0"/>
              <a:buChar char="̶"/>
              <a:defRPr lang="en-US" sz="1800" dirty="0" smtClean="0">
                <a:solidFill>
                  <a:schemeClr val="tx1"/>
                </a:solidFill>
                <a:latin typeface="+mn-lt"/>
              </a:defRPr>
            </a:lvl4pPr>
            <a:lvl5pPr marL="1371360" indent="0" algn="l" rtl="0" eaLnBrk="1" fontAlgn="base" hangingPunct="1">
              <a:lnSpc>
                <a:spcPct val="90000"/>
              </a:lnSpc>
              <a:spcBef>
                <a:spcPts val="800"/>
              </a:spcBef>
              <a:spcAft>
                <a:spcPct val="0"/>
              </a:spcAft>
              <a:buClr>
                <a:schemeClr val="accent2"/>
              </a:buClr>
              <a:buFont typeface="Arial" panose="020B0604020202020204" pitchFamily="34" charset="0"/>
              <a:buNone/>
              <a:defRPr lang="en-US" sz="1600" baseline="0">
                <a:solidFill>
                  <a:schemeClr val="tx1"/>
                </a:solidFill>
                <a:latin typeface="+mn-lt"/>
              </a:defRPr>
            </a:lvl5pPr>
            <a:lvl6pPr marL="3352213" indent="-304747" algn="l" rtl="0" eaLnBrk="1" fontAlgn="base" hangingPunct="1">
              <a:spcBef>
                <a:spcPct val="20000"/>
              </a:spcBef>
              <a:spcAft>
                <a:spcPct val="0"/>
              </a:spcAft>
              <a:buClr>
                <a:schemeClr val="accent2"/>
              </a:buClr>
              <a:buChar char="»"/>
              <a:defRPr sz="2100">
                <a:solidFill>
                  <a:schemeClr val="tx1"/>
                </a:solidFill>
                <a:latin typeface="+mn-lt"/>
              </a:defRPr>
            </a:lvl6pPr>
            <a:lvl7pPr marL="3961707" indent="-304747" algn="l" rtl="0" eaLnBrk="1" fontAlgn="base" hangingPunct="1">
              <a:spcBef>
                <a:spcPct val="20000"/>
              </a:spcBef>
              <a:spcAft>
                <a:spcPct val="0"/>
              </a:spcAft>
              <a:buClr>
                <a:schemeClr val="accent2"/>
              </a:buClr>
              <a:buChar char="»"/>
              <a:defRPr sz="2100">
                <a:solidFill>
                  <a:schemeClr val="tx1"/>
                </a:solidFill>
                <a:latin typeface="+mn-lt"/>
              </a:defRPr>
            </a:lvl7pPr>
            <a:lvl8pPr marL="4571200" indent="-304747" algn="l" rtl="0" eaLnBrk="1" fontAlgn="base" hangingPunct="1">
              <a:spcBef>
                <a:spcPct val="20000"/>
              </a:spcBef>
              <a:spcAft>
                <a:spcPct val="0"/>
              </a:spcAft>
              <a:buClr>
                <a:schemeClr val="accent2"/>
              </a:buClr>
              <a:buChar char="»"/>
              <a:defRPr sz="2100">
                <a:solidFill>
                  <a:schemeClr val="tx1"/>
                </a:solidFill>
                <a:latin typeface="+mn-lt"/>
              </a:defRPr>
            </a:lvl8pPr>
            <a:lvl9pPr marL="5180693" indent="-304747" algn="l" rtl="0" eaLnBrk="1" fontAlgn="base" hangingPunct="1">
              <a:spcBef>
                <a:spcPct val="20000"/>
              </a:spcBef>
              <a:spcAft>
                <a:spcPct val="0"/>
              </a:spcAft>
              <a:buClr>
                <a:schemeClr val="accent2"/>
              </a:buClr>
              <a:buChar char="»"/>
              <a:defRPr sz="2100">
                <a:solidFill>
                  <a:schemeClr val="tx1"/>
                </a:solidFill>
                <a:latin typeface="+mn-lt"/>
              </a:defRPr>
            </a:lvl9pPr>
          </a:lstStyle>
          <a:p>
            <a:r>
              <a:rPr lang="en-US" kern="0" dirty="0"/>
              <a:t>URL Filtering</a:t>
            </a:r>
          </a:p>
        </p:txBody>
      </p:sp>
      <p:sp>
        <p:nvSpPr>
          <p:cNvPr id="11" name="Content Placeholder 3"/>
          <p:cNvSpPr>
            <a:spLocks noGrp="1"/>
          </p:cNvSpPr>
          <p:nvPr>
            <p:ph sz="half" idx="2"/>
          </p:nvPr>
        </p:nvSpPr>
        <p:spPr>
          <a:xfrm>
            <a:off x="6821488" y="2020529"/>
            <a:ext cx="4887737" cy="4159045"/>
          </a:xfrm>
          <a:solidFill>
            <a:schemeClr val="bg1">
              <a:lumMod val="85000"/>
            </a:schemeClr>
          </a:solidFill>
          <a:ln w="28575">
            <a:solidFill>
              <a:schemeClr val="bg2"/>
            </a:solidFill>
          </a:ln>
        </p:spPr>
        <p:txBody>
          <a:bodyPr anchor="ctr"/>
          <a:lstStyle/>
          <a:p>
            <a:r>
              <a:rPr lang="en-US" sz="2400" b="1" dirty="0">
                <a:solidFill>
                  <a:schemeClr val="bg2"/>
                </a:solidFill>
              </a:rPr>
              <a:t>Controls</a:t>
            </a:r>
            <a:r>
              <a:rPr lang="en-US" sz="2400" dirty="0"/>
              <a:t> access to millions of web sites by category, users, groups, and machines.</a:t>
            </a:r>
          </a:p>
          <a:p>
            <a:r>
              <a:rPr lang="en-US" sz="2400" b="1" dirty="0">
                <a:solidFill>
                  <a:schemeClr val="bg2"/>
                </a:solidFill>
              </a:rPr>
              <a:t>Protects</a:t>
            </a:r>
            <a:r>
              <a:rPr lang="en-US" sz="2400" dirty="0"/>
              <a:t> users from malicious sites.</a:t>
            </a:r>
          </a:p>
          <a:p>
            <a:r>
              <a:rPr lang="en-US" sz="2400" b="1" dirty="0">
                <a:solidFill>
                  <a:schemeClr val="bg2"/>
                </a:solidFill>
              </a:rPr>
              <a:t>Enables</a:t>
            </a:r>
            <a:r>
              <a:rPr lang="en-US" sz="2400" dirty="0"/>
              <a:t> safe use of the Internet. </a:t>
            </a:r>
          </a:p>
          <a:p>
            <a:r>
              <a:rPr lang="en-US" sz="2400" b="1" dirty="0">
                <a:solidFill>
                  <a:schemeClr val="bg2"/>
                </a:solidFill>
              </a:rPr>
              <a:t>Educates</a:t>
            </a:r>
            <a:r>
              <a:rPr lang="en-US" sz="2400" dirty="0"/>
              <a:t> users on Web Usage Policy in real time with UserCheck.</a:t>
            </a:r>
          </a:p>
        </p:txBody>
      </p:sp>
      <p:sp>
        <p:nvSpPr>
          <p:cNvPr id="2" name="Footer Placeholder 1" hidden="1">
            <a:extLst>
              <a:ext uri="{FF2B5EF4-FFF2-40B4-BE49-F238E27FC236}">
                <a16:creationId xmlns:a16="http://schemas.microsoft.com/office/drawing/2014/main" id="{4C5B40A8-65BC-1609-9552-6630F4232F1C}"/>
              </a:ext>
            </a:extLst>
          </p:cNvPr>
          <p:cNvSpPr>
            <a:spLocks noGrp="1"/>
          </p:cNvSpPr>
          <p:nvPr>
            <p:ph type="ftr" sz="quarter" idx="11"/>
          </p:nvPr>
        </p:nvSpPr>
        <p:spPr/>
        <p:txBody>
          <a:bodyPr/>
          <a:lstStyle/>
          <a:p>
            <a:endParaRPr lang="en-US" dirty="0"/>
          </a:p>
        </p:txBody>
      </p:sp>
      <p:sp>
        <p:nvSpPr>
          <p:cNvPr id="4" name="Date Placeholder 3" hidden="1">
            <a:extLst>
              <a:ext uri="{FF2B5EF4-FFF2-40B4-BE49-F238E27FC236}">
                <a16:creationId xmlns:a16="http://schemas.microsoft.com/office/drawing/2014/main" id="{747AD40B-C7B2-7557-83ED-B1A341323D37}"/>
              </a:ext>
            </a:extLst>
          </p:cNvPr>
          <p:cNvSpPr>
            <a:spLocks noGrp="1"/>
          </p:cNvSpPr>
          <p:nvPr>
            <p:ph type="dt" sz="half" idx="19"/>
          </p:nvPr>
        </p:nvSpPr>
        <p:spPr/>
        <p:txBody>
          <a:bodyPr/>
          <a:lstStyle/>
          <a:p>
            <a:endParaRPr lang="en-US" dirty="0"/>
          </a:p>
        </p:txBody>
      </p:sp>
    </p:spTree>
    <p:extLst>
      <p:ext uri="{BB962C8B-B14F-4D97-AF65-F5344CB8AC3E}">
        <p14:creationId xmlns:p14="http://schemas.microsoft.com/office/powerpoint/2010/main" val="202174071"/>
      </p:ext>
    </p:extLst>
  </p:cSld>
  <p:clrMapOvr>
    <a:masterClrMapping/>
  </p:clrMapOvr>
  <p:transition>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8"/>
          </p:nvPr>
        </p:nvSpPr>
        <p:spPr/>
        <p:txBody>
          <a:bodyPr/>
          <a:lstStyle/>
          <a:p>
            <a:r>
              <a:rPr lang="en-US" dirty="0"/>
              <a:t>How URL Filtering Works</a:t>
            </a:r>
          </a:p>
        </p:txBody>
      </p:sp>
      <p:sp>
        <p:nvSpPr>
          <p:cNvPr id="4" name="Content Placeholder 3"/>
          <p:cNvSpPr>
            <a:spLocks noGrp="1"/>
          </p:cNvSpPr>
          <p:nvPr>
            <p:ph sz="half" idx="2"/>
          </p:nvPr>
        </p:nvSpPr>
        <p:spPr/>
        <p:txBody>
          <a:bodyPr/>
          <a:lstStyle/>
          <a:p>
            <a:r>
              <a:rPr lang="en-US" dirty="0"/>
              <a:t>Compares web traffic against URL filters.</a:t>
            </a:r>
          </a:p>
          <a:p>
            <a:r>
              <a:rPr lang="en-US" dirty="0"/>
              <a:t>URL filter categories or groups include:</a:t>
            </a:r>
          </a:p>
          <a:p>
            <a:pPr lvl="1"/>
            <a:r>
              <a:rPr lang="en-US" dirty="0"/>
              <a:t>Blocked sites</a:t>
            </a:r>
          </a:p>
          <a:p>
            <a:pPr lvl="1"/>
            <a:r>
              <a:rPr lang="en-US" dirty="0"/>
              <a:t>Allowed sites</a:t>
            </a:r>
          </a:p>
          <a:p>
            <a:pPr lvl="1"/>
            <a:r>
              <a:rPr lang="en-US" dirty="0"/>
              <a:t>Defined IT Policies</a:t>
            </a:r>
          </a:p>
          <a:p>
            <a:pPr lvl="1"/>
            <a:r>
              <a:rPr lang="en-US" dirty="0"/>
              <a:t>Blocked or Allowed URL Filtering</a:t>
            </a:r>
          </a:p>
          <a:p>
            <a:endParaRPr lang="en-US" dirty="0"/>
          </a:p>
        </p:txBody>
      </p:sp>
      <p:sp>
        <p:nvSpPr>
          <p:cNvPr id="2" name="Footer Placeholder 1" hidden="1">
            <a:extLst>
              <a:ext uri="{FF2B5EF4-FFF2-40B4-BE49-F238E27FC236}">
                <a16:creationId xmlns:a16="http://schemas.microsoft.com/office/drawing/2014/main" id="{A0BDFB5B-F053-7667-333F-77A5316E3FEF}"/>
              </a:ext>
            </a:extLst>
          </p:cNvPr>
          <p:cNvSpPr>
            <a:spLocks noGrp="1"/>
          </p:cNvSpPr>
          <p:nvPr>
            <p:ph type="ftr" sz="quarter" idx="11"/>
          </p:nvPr>
        </p:nvSpPr>
        <p:spPr/>
        <p:txBody>
          <a:bodyPr/>
          <a:lstStyle/>
          <a:p>
            <a:endParaRPr lang="en-US" dirty="0"/>
          </a:p>
        </p:txBody>
      </p:sp>
      <p:sp>
        <p:nvSpPr>
          <p:cNvPr id="3" name="Date Placeholder 2" hidden="1">
            <a:extLst>
              <a:ext uri="{FF2B5EF4-FFF2-40B4-BE49-F238E27FC236}">
                <a16:creationId xmlns:a16="http://schemas.microsoft.com/office/drawing/2014/main" id="{7F9FFBC9-19B3-7BE6-D2F3-5D5690AFDA2C}"/>
              </a:ext>
            </a:extLst>
          </p:cNvPr>
          <p:cNvSpPr>
            <a:spLocks noGrp="1"/>
          </p:cNvSpPr>
          <p:nvPr>
            <p:ph type="dt" sz="half" idx="19"/>
          </p:nvPr>
        </p:nvSpPr>
        <p:spPr/>
        <p:txBody>
          <a:bodyPr/>
          <a:lstStyle/>
          <a:p>
            <a:endParaRPr lang="en-US" dirty="0"/>
          </a:p>
        </p:txBody>
      </p:sp>
    </p:spTree>
    <p:extLst>
      <p:ext uri="{BB962C8B-B14F-4D97-AF65-F5344CB8AC3E}">
        <p14:creationId xmlns:p14="http://schemas.microsoft.com/office/powerpoint/2010/main" val="996376638"/>
      </p:ext>
    </p:extLst>
  </p:cSld>
  <p:clrMapOvr>
    <a:masterClrMapping/>
  </p:clrMapOvr>
  <p:transition>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02853657-2732-E3E3-DC99-760EF679038D}"/>
              </a:ext>
            </a:extLst>
          </p:cNvPr>
          <p:cNvSpPr>
            <a:spLocks noGrp="1"/>
          </p:cNvSpPr>
          <p:nvPr>
            <p:ph type="body" sz="quarter" idx="18"/>
          </p:nvPr>
        </p:nvSpPr>
        <p:spPr/>
        <p:txBody>
          <a:bodyPr/>
          <a:lstStyle/>
          <a:p>
            <a:r>
              <a:rPr lang="en-US" dirty="0"/>
              <a:t>Need for URL Filtering</a:t>
            </a:r>
          </a:p>
          <a:p>
            <a:endParaRPr lang="en-US" dirty="0"/>
          </a:p>
        </p:txBody>
      </p:sp>
      <p:pic>
        <p:nvPicPr>
          <p:cNvPr id="4" name="Content Placeholder 3"/>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5514818" y="1944168"/>
            <a:ext cx="6200989" cy="4114800"/>
          </a:xfrm>
        </p:spPr>
      </p:pic>
      <p:sp>
        <p:nvSpPr>
          <p:cNvPr id="6" name="Content Placeholder 3"/>
          <p:cNvSpPr txBox="1">
            <a:spLocks/>
          </p:cNvSpPr>
          <p:nvPr/>
        </p:nvSpPr>
        <p:spPr bwMode="auto">
          <a:xfrm>
            <a:off x="583842" y="1790472"/>
            <a:ext cx="4660511" cy="4422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Autofit/>
          </a:bodyPr>
          <a:lstStyle>
            <a:lvl1pPr marL="228600" indent="-228600" algn="l" rtl="0" eaLnBrk="1" fontAlgn="base" hangingPunct="1">
              <a:lnSpc>
                <a:spcPct val="95000"/>
              </a:lnSpc>
              <a:spcBef>
                <a:spcPts val="1000"/>
              </a:spcBef>
              <a:spcAft>
                <a:spcPts val="1000"/>
              </a:spcAft>
              <a:buClr>
                <a:schemeClr val="tx2"/>
              </a:buClr>
              <a:buSzPct val="85000"/>
              <a:buFont typeface="Arial" panose="020B0604020202020204" pitchFamily="34" charset="0"/>
              <a:buChar char="•"/>
              <a:defRPr lang="en-US" sz="2800">
                <a:solidFill>
                  <a:schemeClr val="tx1"/>
                </a:solidFill>
                <a:latin typeface="Arial" panose="020B0604020202020204" pitchFamily="34" charset="0"/>
                <a:ea typeface="+mn-ea"/>
                <a:cs typeface="Arial" pitchFamily="34" charset="0"/>
              </a:defRPr>
            </a:lvl1pPr>
            <a:lvl2pPr marL="475488" indent="-228600" algn="l" rtl="0" eaLnBrk="1" fontAlgn="base" hangingPunct="1">
              <a:lnSpc>
                <a:spcPct val="95000"/>
              </a:lnSpc>
              <a:spcBef>
                <a:spcPts val="800"/>
              </a:spcBef>
              <a:spcAft>
                <a:spcPts val="800"/>
              </a:spcAft>
              <a:buClr>
                <a:schemeClr val="tx2"/>
              </a:buClr>
              <a:buSzPct val="100000"/>
              <a:buFont typeface="Arial" panose="020B0604020202020204" pitchFamily="34" charset="0"/>
              <a:buChar char="•"/>
              <a:defRPr lang="en-US" sz="2400">
                <a:solidFill>
                  <a:schemeClr val="tx1"/>
                </a:solidFill>
                <a:latin typeface="Arial" panose="020B0604020202020204" pitchFamily="34" charset="0"/>
              </a:defRPr>
            </a:lvl2pPr>
            <a:lvl3pPr marL="704088" indent="-155448" algn="l" rtl="0" eaLnBrk="1" fontAlgn="base" hangingPunct="1">
              <a:lnSpc>
                <a:spcPct val="95000"/>
              </a:lnSpc>
              <a:spcBef>
                <a:spcPts val="800"/>
              </a:spcBef>
              <a:spcAft>
                <a:spcPts val="800"/>
              </a:spcAft>
              <a:buClr>
                <a:schemeClr val="tx2"/>
              </a:buClr>
              <a:buSzPct val="100000"/>
              <a:buFont typeface="Arial" panose="020B0604020202020204" pitchFamily="34" charset="0"/>
              <a:buChar char="•"/>
              <a:defRPr lang="en-US" sz="2000">
                <a:solidFill>
                  <a:schemeClr val="tx1"/>
                </a:solidFill>
                <a:latin typeface="Arial" panose="020B0604020202020204" pitchFamily="34" charset="0"/>
                <a:cs typeface="Arial" panose="020B0604020202020204" pitchFamily="34" charset="0"/>
              </a:defRPr>
            </a:lvl3pPr>
            <a:lvl4pPr marL="905256" indent="-155448"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1800">
                <a:solidFill>
                  <a:schemeClr val="tx1"/>
                </a:solidFill>
                <a:latin typeface="Arial" panose="020B0604020202020204" pitchFamily="34" charset="0"/>
                <a:cs typeface="Arial" panose="020B0604020202020204" pitchFamily="34" charset="0"/>
              </a:defRPr>
            </a:lvl4pPr>
            <a:lvl5pPr marL="1463040" indent="-228600" algn="l" rtl="0" eaLnBrk="1" fontAlgn="base" hangingPunct="1">
              <a:lnSpc>
                <a:spcPct val="90000"/>
              </a:lnSpc>
              <a:spcBef>
                <a:spcPts val="800"/>
              </a:spcBef>
              <a:spcAft>
                <a:spcPct val="0"/>
              </a:spcAft>
              <a:buClr>
                <a:schemeClr val="accent2"/>
              </a:buClr>
              <a:buFont typeface="Arial" panose="020B0604020202020204" pitchFamily="34" charset="0"/>
              <a:buChar char="̶"/>
              <a:defRPr lang="en-US" sz="1600" baseline="0">
                <a:solidFill>
                  <a:schemeClr val="tx1"/>
                </a:solidFill>
                <a:latin typeface="+mn-lt"/>
              </a:defRPr>
            </a:lvl5pPr>
            <a:lvl6pPr marL="3352213" indent="-304747" algn="l" rtl="0" eaLnBrk="1" fontAlgn="base" hangingPunct="1">
              <a:spcBef>
                <a:spcPct val="20000"/>
              </a:spcBef>
              <a:spcAft>
                <a:spcPct val="0"/>
              </a:spcAft>
              <a:buClr>
                <a:schemeClr val="accent2"/>
              </a:buClr>
              <a:buChar char="»"/>
              <a:defRPr sz="1600">
                <a:solidFill>
                  <a:schemeClr val="tx1"/>
                </a:solidFill>
                <a:latin typeface="+mn-lt"/>
              </a:defRPr>
            </a:lvl6pPr>
            <a:lvl7pPr marL="3961707" indent="-304747" algn="l" rtl="0" eaLnBrk="1" fontAlgn="base" hangingPunct="1">
              <a:spcBef>
                <a:spcPct val="20000"/>
              </a:spcBef>
              <a:spcAft>
                <a:spcPct val="0"/>
              </a:spcAft>
              <a:buClr>
                <a:schemeClr val="accent2"/>
              </a:buClr>
              <a:buChar char="»"/>
              <a:defRPr sz="1600">
                <a:solidFill>
                  <a:schemeClr val="tx1"/>
                </a:solidFill>
                <a:latin typeface="+mn-lt"/>
              </a:defRPr>
            </a:lvl7pPr>
            <a:lvl8pPr marL="4571200" indent="-304747" algn="l" rtl="0" eaLnBrk="1" fontAlgn="base" hangingPunct="1">
              <a:spcBef>
                <a:spcPct val="20000"/>
              </a:spcBef>
              <a:spcAft>
                <a:spcPct val="0"/>
              </a:spcAft>
              <a:buClr>
                <a:schemeClr val="accent2"/>
              </a:buClr>
              <a:buChar char="»"/>
              <a:defRPr sz="1600">
                <a:solidFill>
                  <a:schemeClr val="tx1"/>
                </a:solidFill>
                <a:latin typeface="+mn-lt"/>
              </a:defRPr>
            </a:lvl8pPr>
            <a:lvl9pPr marL="5180693" indent="-304747" algn="l" rtl="0" eaLnBrk="1" fontAlgn="base" hangingPunct="1">
              <a:spcBef>
                <a:spcPct val="20000"/>
              </a:spcBef>
              <a:spcAft>
                <a:spcPct val="0"/>
              </a:spcAft>
              <a:buClr>
                <a:schemeClr val="accent2"/>
              </a:buClr>
              <a:buChar char="»"/>
              <a:defRPr sz="1600">
                <a:solidFill>
                  <a:schemeClr val="tx1"/>
                </a:solidFill>
                <a:latin typeface="+mn-lt"/>
              </a:defRPr>
            </a:lvl9pPr>
          </a:lstStyle>
          <a:p>
            <a:r>
              <a:rPr lang="en-US" kern="0" dirty="0"/>
              <a:t>Control employee Internet access to inappropriate and illicit websites.</a:t>
            </a:r>
          </a:p>
          <a:p>
            <a:r>
              <a:rPr lang="en-US" kern="0" dirty="0"/>
              <a:t>Control bandwidth issues.</a:t>
            </a:r>
          </a:p>
          <a:p>
            <a:r>
              <a:rPr lang="en-US" kern="0" dirty="0"/>
              <a:t>Decrease legal liability.</a:t>
            </a:r>
          </a:p>
          <a:p>
            <a:r>
              <a:rPr lang="en-US" kern="0" dirty="0"/>
              <a:t>Improve organizational security.</a:t>
            </a:r>
          </a:p>
          <a:p>
            <a:endParaRPr lang="en-US" kern="0" dirty="0"/>
          </a:p>
        </p:txBody>
      </p:sp>
      <p:sp>
        <p:nvSpPr>
          <p:cNvPr id="2" name="Footer Placeholder 1" hidden="1">
            <a:extLst>
              <a:ext uri="{FF2B5EF4-FFF2-40B4-BE49-F238E27FC236}">
                <a16:creationId xmlns:a16="http://schemas.microsoft.com/office/drawing/2014/main" id="{186BF13B-6805-7034-5590-9CCD48036AA4}"/>
              </a:ext>
            </a:extLst>
          </p:cNvPr>
          <p:cNvSpPr>
            <a:spLocks noGrp="1"/>
          </p:cNvSpPr>
          <p:nvPr>
            <p:ph type="ftr" sz="quarter" idx="11"/>
          </p:nvPr>
        </p:nvSpPr>
        <p:spPr/>
        <p:txBody>
          <a:bodyPr/>
          <a:lstStyle/>
          <a:p>
            <a:endParaRPr lang="en-US" dirty="0"/>
          </a:p>
        </p:txBody>
      </p:sp>
      <p:sp>
        <p:nvSpPr>
          <p:cNvPr id="3" name="Date Placeholder 2" hidden="1">
            <a:extLst>
              <a:ext uri="{FF2B5EF4-FFF2-40B4-BE49-F238E27FC236}">
                <a16:creationId xmlns:a16="http://schemas.microsoft.com/office/drawing/2014/main" id="{CC33E20F-6EAA-DFFD-B423-8CAA46274BAF}"/>
              </a:ext>
            </a:extLst>
          </p:cNvPr>
          <p:cNvSpPr>
            <a:spLocks noGrp="1"/>
          </p:cNvSpPr>
          <p:nvPr>
            <p:ph type="dt" sz="half" idx="19"/>
          </p:nvPr>
        </p:nvSpPr>
        <p:spPr/>
        <p:txBody>
          <a:bodyPr/>
          <a:lstStyle/>
          <a:p>
            <a:endParaRPr lang="en-US" dirty="0"/>
          </a:p>
        </p:txBody>
      </p:sp>
    </p:spTree>
    <p:extLst>
      <p:ext uri="{BB962C8B-B14F-4D97-AF65-F5344CB8AC3E}">
        <p14:creationId xmlns:p14="http://schemas.microsoft.com/office/powerpoint/2010/main" val="3700783614"/>
      </p:ext>
    </p:extLst>
  </p:cSld>
  <p:clrMapOvr>
    <a:masterClrMapping/>
  </p:clrMapOvr>
  <p:transition>
    <p:fad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8"/>
          </p:nvPr>
        </p:nvSpPr>
        <p:spPr>
          <a:xfrm>
            <a:off x="585215" y="457200"/>
            <a:ext cx="11006149" cy="914400"/>
          </a:xfrm>
        </p:spPr>
        <p:txBody>
          <a:bodyPr/>
          <a:lstStyle/>
          <a:p>
            <a:r>
              <a:rPr lang="en-US" dirty="0"/>
              <a:t>Configuring Application Control and URL Filtering</a:t>
            </a:r>
          </a:p>
          <a:p>
            <a:endParaRPr lang="en-US" dirty="0"/>
          </a:p>
        </p:txBody>
      </p:sp>
      <p:sp>
        <p:nvSpPr>
          <p:cNvPr id="3" name="Content Placeholder 2"/>
          <p:cNvSpPr>
            <a:spLocks noGrp="1"/>
          </p:cNvSpPr>
          <p:nvPr>
            <p:ph sz="half" idx="2"/>
          </p:nvPr>
        </p:nvSpPr>
        <p:spPr>
          <a:xfrm>
            <a:off x="583842" y="1694328"/>
            <a:ext cx="5054958" cy="4364639"/>
          </a:xfrm>
        </p:spPr>
        <p:txBody>
          <a:bodyPr/>
          <a:lstStyle/>
          <a:p>
            <a:pPr marL="514350" indent="-514350">
              <a:buFont typeface="+mj-lt"/>
              <a:buAutoNum type="arabicPeriod"/>
            </a:pPr>
            <a:r>
              <a:rPr lang="en-US" dirty="0"/>
              <a:t>Connect to SmartConsole</a:t>
            </a:r>
          </a:p>
          <a:p>
            <a:pPr marL="514350" indent="-514350">
              <a:buFont typeface="+mj-lt"/>
              <a:buAutoNum type="arabicPeriod"/>
            </a:pPr>
            <a:r>
              <a:rPr lang="en-US" dirty="0"/>
              <a:t>From Manage &amp; Settings, select </a:t>
            </a:r>
            <a:r>
              <a:rPr lang="en-US" b="1" dirty="0"/>
              <a:t>Blades</a:t>
            </a:r>
            <a:r>
              <a:rPr lang="en-US" dirty="0"/>
              <a:t>.</a:t>
            </a:r>
          </a:p>
          <a:p>
            <a:pPr marL="514350" indent="-514350">
              <a:buFont typeface="+mj-lt"/>
              <a:buAutoNum type="arabicPeriod"/>
            </a:pPr>
            <a:r>
              <a:rPr lang="en-US" dirty="0"/>
              <a:t>Under Application Control &amp; URL Filtering, click </a:t>
            </a:r>
            <a:r>
              <a:rPr lang="en-US" b="1" dirty="0"/>
              <a:t>Advanced Settings</a:t>
            </a:r>
            <a:r>
              <a:rPr lang="en-US" dirty="0"/>
              <a:t>.</a:t>
            </a:r>
          </a:p>
          <a:p>
            <a:endParaRPr lang="en-US" dirty="0"/>
          </a:p>
        </p:txBody>
      </p:sp>
      <p:sp>
        <p:nvSpPr>
          <p:cNvPr id="4" name="Footer Placeholder 3" hidden="1">
            <a:extLst>
              <a:ext uri="{FF2B5EF4-FFF2-40B4-BE49-F238E27FC236}">
                <a16:creationId xmlns:a16="http://schemas.microsoft.com/office/drawing/2014/main" id="{58AE98DB-9C05-9EDE-0731-99CC9C94C5BD}"/>
              </a:ext>
            </a:extLst>
          </p:cNvPr>
          <p:cNvSpPr>
            <a:spLocks noGrp="1"/>
          </p:cNvSpPr>
          <p:nvPr>
            <p:ph type="ftr" sz="quarter" idx="11"/>
          </p:nvPr>
        </p:nvSpPr>
        <p:spPr/>
        <p:txBody>
          <a:bodyPr/>
          <a:lstStyle/>
          <a:p>
            <a:endParaRPr lang="en-US" dirty="0"/>
          </a:p>
        </p:txBody>
      </p:sp>
      <p:sp>
        <p:nvSpPr>
          <p:cNvPr id="5" name="Date Placeholder 4" hidden="1">
            <a:extLst>
              <a:ext uri="{FF2B5EF4-FFF2-40B4-BE49-F238E27FC236}">
                <a16:creationId xmlns:a16="http://schemas.microsoft.com/office/drawing/2014/main" id="{26D1B39E-22F0-286D-E83F-1E13FAC67572}"/>
              </a:ext>
            </a:extLst>
          </p:cNvPr>
          <p:cNvSpPr>
            <a:spLocks noGrp="1"/>
          </p:cNvSpPr>
          <p:nvPr>
            <p:ph type="dt" sz="half" idx="19"/>
          </p:nvPr>
        </p:nvSpPr>
        <p:spPr/>
        <p:txBody>
          <a:bodyPr/>
          <a:lstStyle/>
          <a:p>
            <a:endParaRPr lang="en-US" dirty="0"/>
          </a:p>
        </p:txBody>
      </p:sp>
      <p:pic>
        <p:nvPicPr>
          <p:cNvPr id="7" name="Picture 6"/>
          <p:cNvPicPr>
            <a:picLocks noChangeAspect="1"/>
          </p:cNvPicPr>
          <p:nvPr/>
        </p:nvPicPr>
        <p:blipFill>
          <a:blip r:embed="rId3"/>
          <a:stretch>
            <a:fillRect/>
          </a:stretch>
        </p:blipFill>
        <p:spPr>
          <a:xfrm>
            <a:off x="6697889" y="1514715"/>
            <a:ext cx="4360396" cy="5029200"/>
          </a:xfrm>
          <a:prstGeom prst="rect">
            <a:avLst/>
          </a:prstGeom>
        </p:spPr>
      </p:pic>
    </p:spTree>
    <p:extLst>
      <p:ext uri="{BB962C8B-B14F-4D97-AF65-F5344CB8AC3E}">
        <p14:creationId xmlns:p14="http://schemas.microsoft.com/office/powerpoint/2010/main" val="4052929327"/>
      </p:ext>
    </p:extLst>
  </p:cSld>
  <p:clrMapOvr>
    <a:masterClrMapping/>
  </p:clrMapOvr>
  <p:transition>
    <p:fad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8"/>
          </p:nvPr>
        </p:nvSpPr>
        <p:spPr>
          <a:xfrm>
            <a:off x="585215" y="188259"/>
            <a:ext cx="11006149" cy="1183341"/>
          </a:xfrm>
        </p:spPr>
        <p:txBody>
          <a:bodyPr/>
          <a:lstStyle/>
          <a:p>
            <a:r>
              <a:rPr lang="en-US" dirty="0"/>
              <a:t>Configuring Application Control and URL Filtering (Continued)</a:t>
            </a:r>
          </a:p>
          <a:p>
            <a:endParaRPr lang="en-US" dirty="0"/>
          </a:p>
        </p:txBody>
      </p:sp>
      <p:sp>
        <p:nvSpPr>
          <p:cNvPr id="3" name="Content Placeholder 2"/>
          <p:cNvSpPr>
            <a:spLocks noGrp="1"/>
          </p:cNvSpPr>
          <p:nvPr>
            <p:ph sz="half" idx="2"/>
          </p:nvPr>
        </p:nvSpPr>
        <p:spPr>
          <a:xfrm>
            <a:off x="583842" y="1694328"/>
            <a:ext cx="4419958" cy="4364639"/>
          </a:xfrm>
        </p:spPr>
        <p:txBody>
          <a:bodyPr/>
          <a:lstStyle/>
          <a:p>
            <a:pPr marL="514350" indent="-514350">
              <a:buFont typeface="+mj-lt"/>
              <a:buAutoNum type="arabicPeriod" startAt="4"/>
            </a:pPr>
            <a:r>
              <a:rPr lang="en-US" dirty="0"/>
              <a:t>From General, under Fail mode, enable </a:t>
            </a:r>
            <a:r>
              <a:rPr lang="en-US" b="1" dirty="0"/>
              <a:t>Allow all requests (fail-open</a:t>
            </a:r>
            <a:r>
              <a:rPr lang="en-US" dirty="0"/>
              <a:t>) and under URL Filtering, enable </a:t>
            </a:r>
            <a:r>
              <a:rPr lang="en-US" b="1" dirty="0"/>
              <a:t>Categorize HTTPs websites</a:t>
            </a:r>
            <a:r>
              <a:rPr lang="en-US" dirty="0"/>
              <a:t>.</a:t>
            </a:r>
          </a:p>
          <a:p>
            <a:endParaRPr lang="en-US" dirty="0"/>
          </a:p>
        </p:txBody>
      </p:sp>
      <p:sp>
        <p:nvSpPr>
          <p:cNvPr id="5" name="Footer Placeholder 4" hidden="1">
            <a:extLst>
              <a:ext uri="{FF2B5EF4-FFF2-40B4-BE49-F238E27FC236}">
                <a16:creationId xmlns:a16="http://schemas.microsoft.com/office/drawing/2014/main" id="{5194403C-DDA6-D2FF-9C8D-6D10172F2E84}"/>
              </a:ext>
            </a:extLst>
          </p:cNvPr>
          <p:cNvSpPr>
            <a:spLocks noGrp="1"/>
          </p:cNvSpPr>
          <p:nvPr>
            <p:ph type="ftr" sz="quarter" idx="11"/>
          </p:nvPr>
        </p:nvSpPr>
        <p:spPr/>
        <p:txBody>
          <a:bodyPr/>
          <a:lstStyle/>
          <a:p>
            <a:endParaRPr lang="en-US" dirty="0"/>
          </a:p>
        </p:txBody>
      </p:sp>
      <p:sp>
        <p:nvSpPr>
          <p:cNvPr id="6" name="Date Placeholder 5" hidden="1">
            <a:extLst>
              <a:ext uri="{FF2B5EF4-FFF2-40B4-BE49-F238E27FC236}">
                <a16:creationId xmlns:a16="http://schemas.microsoft.com/office/drawing/2014/main" id="{6247C091-AB2D-4BA9-112D-B667010D92DD}"/>
              </a:ext>
            </a:extLst>
          </p:cNvPr>
          <p:cNvSpPr>
            <a:spLocks noGrp="1"/>
          </p:cNvSpPr>
          <p:nvPr>
            <p:ph type="dt" sz="half" idx="19"/>
          </p:nvPr>
        </p:nvSpPr>
        <p:spPr/>
        <p:txBody>
          <a:bodyPr/>
          <a:lstStyle/>
          <a:p>
            <a:endParaRPr lang="en-US" dirty="0"/>
          </a:p>
        </p:txBody>
      </p:sp>
      <p:pic>
        <p:nvPicPr>
          <p:cNvPr id="7" name="Picture 6"/>
          <p:cNvPicPr>
            <a:picLocks noChangeAspect="1"/>
          </p:cNvPicPr>
          <p:nvPr/>
        </p:nvPicPr>
        <p:blipFill>
          <a:blip r:embed="rId3"/>
          <a:stretch>
            <a:fillRect/>
          </a:stretch>
        </p:blipFill>
        <p:spPr>
          <a:xfrm>
            <a:off x="5270184" y="1636367"/>
            <a:ext cx="6321180" cy="4754880"/>
          </a:xfrm>
          <a:prstGeom prst="rect">
            <a:avLst/>
          </a:prstGeom>
        </p:spPr>
      </p:pic>
    </p:spTree>
    <p:extLst>
      <p:ext uri="{BB962C8B-B14F-4D97-AF65-F5344CB8AC3E}">
        <p14:creationId xmlns:p14="http://schemas.microsoft.com/office/powerpoint/2010/main" val="4029681835"/>
      </p:ext>
    </p:extLst>
  </p:cSld>
  <p:clrMapOvr>
    <a:masterClrMapping/>
  </p:clrMapOvr>
  <p:transition>
    <p:fad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8"/>
          </p:nvPr>
        </p:nvSpPr>
        <p:spPr>
          <a:xfrm>
            <a:off x="585215" y="188259"/>
            <a:ext cx="11006149" cy="1183341"/>
          </a:xfrm>
        </p:spPr>
        <p:txBody>
          <a:bodyPr/>
          <a:lstStyle/>
          <a:p>
            <a:r>
              <a:rPr lang="en-US" dirty="0"/>
              <a:t>Configuring Application Control and URL Filtering (Continued)</a:t>
            </a:r>
          </a:p>
          <a:p>
            <a:endParaRPr lang="en-US" dirty="0"/>
          </a:p>
        </p:txBody>
      </p:sp>
      <p:sp>
        <p:nvSpPr>
          <p:cNvPr id="3" name="Content Placeholder 2"/>
          <p:cNvSpPr>
            <a:spLocks noGrp="1"/>
          </p:cNvSpPr>
          <p:nvPr>
            <p:ph sz="half" idx="2"/>
          </p:nvPr>
        </p:nvSpPr>
        <p:spPr>
          <a:xfrm>
            <a:off x="583842" y="1694328"/>
            <a:ext cx="4498632" cy="4364639"/>
          </a:xfrm>
        </p:spPr>
        <p:txBody>
          <a:bodyPr/>
          <a:lstStyle/>
          <a:p>
            <a:pPr marL="514350" indent="-514350">
              <a:buFont typeface="+mj-lt"/>
              <a:buAutoNum type="arabicPeriod" startAt="5"/>
            </a:pPr>
            <a:r>
              <a:rPr lang="en-US" dirty="0"/>
              <a:t>From Check Point online web service, select </a:t>
            </a:r>
            <a:r>
              <a:rPr lang="en-US" b="1" dirty="0"/>
              <a:t>Background </a:t>
            </a:r>
            <a:r>
              <a:rPr lang="en-US" dirty="0"/>
              <a:t>and select </a:t>
            </a:r>
            <a:r>
              <a:rPr lang="en-US" b="1" dirty="0"/>
              <a:t>Categorize social networking widgets</a:t>
            </a:r>
            <a:r>
              <a:rPr lang="en-US" dirty="0"/>
              <a:t>.</a:t>
            </a:r>
          </a:p>
          <a:p>
            <a:pPr marL="514350" indent="-514350">
              <a:buFont typeface="+mj-lt"/>
              <a:buAutoNum type="arabicPeriod" startAt="5"/>
            </a:pPr>
            <a:r>
              <a:rPr lang="en-US" dirty="0"/>
              <a:t>Click Ok.</a:t>
            </a:r>
          </a:p>
          <a:p>
            <a:pPr marL="514350" indent="-514350">
              <a:buFont typeface="+mj-lt"/>
              <a:buAutoNum type="arabicPeriod" startAt="5"/>
            </a:pPr>
            <a:r>
              <a:rPr lang="en-US" dirty="0"/>
              <a:t>Install the policy. </a:t>
            </a:r>
          </a:p>
          <a:p>
            <a:pPr marL="0" indent="0">
              <a:buNone/>
            </a:pPr>
            <a:endParaRPr lang="en-US" dirty="0"/>
          </a:p>
        </p:txBody>
      </p:sp>
      <p:sp>
        <p:nvSpPr>
          <p:cNvPr id="4" name="Footer Placeholder 3" hidden="1">
            <a:extLst>
              <a:ext uri="{FF2B5EF4-FFF2-40B4-BE49-F238E27FC236}">
                <a16:creationId xmlns:a16="http://schemas.microsoft.com/office/drawing/2014/main" id="{41103795-78D8-6A0D-DA7B-4AA3CA610B2C}"/>
              </a:ext>
            </a:extLst>
          </p:cNvPr>
          <p:cNvSpPr>
            <a:spLocks noGrp="1"/>
          </p:cNvSpPr>
          <p:nvPr>
            <p:ph type="ftr" sz="quarter" idx="11"/>
          </p:nvPr>
        </p:nvSpPr>
        <p:spPr/>
        <p:txBody>
          <a:bodyPr/>
          <a:lstStyle/>
          <a:p>
            <a:endParaRPr lang="en-US" dirty="0"/>
          </a:p>
        </p:txBody>
      </p:sp>
      <p:sp>
        <p:nvSpPr>
          <p:cNvPr id="6" name="Date Placeholder 5" hidden="1">
            <a:extLst>
              <a:ext uri="{FF2B5EF4-FFF2-40B4-BE49-F238E27FC236}">
                <a16:creationId xmlns:a16="http://schemas.microsoft.com/office/drawing/2014/main" id="{A4B9A030-799B-32F0-B6F5-9CFD1D0F3C4D}"/>
              </a:ext>
            </a:extLst>
          </p:cNvPr>
          <p:cNvSpPr>
            <a:spLocks noGrp="1"/>
          </p:cNvSpPr>
          <p:nvPr>
            <p:ph type="dt" sz="half" idx="19"/>
          </p:nvPr>
        </p:nvSpPr>
        <p:spPr/>
        <p:txBody>
          <a:bodyPr/>
          <a:lstStyle/>
          <a:p>
            <a:endParaRPr lang="en-US" dirty="0"/>
          </a:p>
        </p:txBody>
      </p:sp>
      <p:pic>
        <p:nvPicPr>
          <p:cNvPr id="7" name="Picture 6"/>
          <p:cNvPicPr>
            <a:picLocks noChangeAspect="1"/>
          </p:cNvPicPr>
          <p:nvPr/>
        </p:nvPicPr>
        <p:blipFill>
          <a:blip r:embed="rId3"/>
          <a:stretch>
            <a:fillRect/>
          </a:stretch>
        </p:blipFill>
        <p:spPr>
          <a:xfrm>
            <a:off x="5438074" y="2505047"/>
            <a:ext cx="6368822" cy="2743200"/>
          </a:xfrm>
          <a:prstGeom prst="rect">
            <a:avLst/>
          </a:prstGeom>
        </p:spPr>
      </p:pic>
    </p:spTree>
    <p:extLst>
      <p:ext uri="{BB962C8B-B14F-4D97-AF65-F5344CB8AC3E}">
        <p14:creationId xmlns:p14="http://schemas.microsoft.com/office/powerpoint/2010/main" val="1952463571"/>
      </p:ext>
    </p:extLst>
  </p:cSld>
  <p:clrMapOvr>
    <a:masterClrMapping/>
  </p:clrMapOvr>
  <p:transition>
    <p:fad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8"/>
          </p:nvPr>
        </p:nvSpPr>
        <p:spPr/>
        <p:txBody>
          <a:bodyPr/>
          <a:lstStyle/>
          <a:p>
            <a:r>
              <a:rPr lang="en-US" dirty="0"/>
              <a:t>Autonomous Threat Prevention</a:t>
            </a:r>
          </a:p>
        </p:txBody>
      </p:sp>
      <p:sp>
        <p:nvSpPr>
          <p:cNvPr id="4" name="Content Placeholder 3"/>
          <p:cNvSpPr>
            <a:spLocks noGrp="1"/>
          </p:cNvSpPr>
          <p:nvPr>
            <p:ph sz="half" idx="2"/>
          </p:nvPr>
        </p:nvSpPr>
        <p:spPr>
          <a:xfrm>
            <a:off x="1066800" y="1532031"/>
            <a:ext cx="10626436" cy="4526937"/>
          </a:xfrm>
        </p:spPr>
        <p:txBody>
          <a:bodyPr/>
          <a:lstStyle/>
          <a:p>
            <a:r>
              <a:rPr lang="en-US" dirty="0"/>
              <a:t>Provides out-of-the-box Threat Prevention, which reduces administrative overhead.</a:t>
            </a:r>
          </a:p>
          <a:p>
            <a:endParaRPr lang="en-US" dirty="0"/>
          </a:p>
        </p:txBody>
      </p:sp>
      <p:sp>
        <p:nvSpPr>
          <p:cNvPr id="6" name="Rounded Rectangle 5"/>
          <p:cNvSpPr/>
          <p:nvPr/>
        </p:nvSpPr>
        <p:spPr bwMode="auto">
          <a:xfrm>
            <a:off x="1066800" y="2587542"/>
            <a:ext cx="4821382" cy="1149928"/>
          </a:xfrm>
          <a:prstGeom prst="roundRect">
            <a:avLst/>
          </a:prstGeom>
          <a:solidFill>
            <a:schemeClr val="bg2"/>
          </a:solidFill>
          <a:ln w="12700" algn="ctr">
            <a:noFill/>
            <a:miter lim="800000"/>
            <a:headEnd/>
            <a:tailEn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80000"/>
              </a:lnSpc>
              <a:spcBef>
                <a:spcPts val="1200"/>
              </a:spcBef>
              <a:spcAft>
                <a:spcPts val="0"/>
              </a:spcAft>
              <a:buSzPct val="115000"/>
            </a:pPr>
            <a:r>
              <a:rPr lang="en-US" sz="2400" b="1" dirty="0">
                <a:solidFill>
                  <a:schemeClr val="bg1"/>
                </a:solidFill>
                <a:latin typeface="Arial" panose="020B0604020202020204" pitchFamily="34" charset="0"/>
                <a:cs typeface="Arial" panose="020B0604020202020204" pitchFamily="34" charset="0"/>
              </a:rPr>
              <a:t>Single Click Configuration</a:t>
            </a:r>
          </a:p>
        </p:txBody>
      </p:sp>
      <p:sp>
        <p:nvSpPr>
          <p:cNvPr id="7" name="Rounded Rectangle 6"/>
          <p:cNvSpPr/>
          <p:nvPr/>
        </p:nvSpPr>
        <p:spPr bwMode="auto">
          <a:xfrm>
            <a:off x="1066800" y="3905372"/>
            <a:ext cx="4821382" cy="1149928"/>
          </a:xfrm>
          <a:prstGeom prst="roundRect">
            <a:avLst/>
          </a:prstGeom>
          <a:solidFill>
            <a:schemeClr val="bg2"/>
          </a:solidFill>
          <a:ln w="12700" algn="ctr">
            <a:noFill/>
            <a:miter lim="800000"/>
            <a:headEnd/>
            <a:tailEn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80000"/>
              </a:lnSpc>
              <a:spcBef>
                <a:spcPts val="1200"/>
              </a:spcBef>
              <a:spcAft>
                <a:spcPts val="0"/>
              </a:spcAft>
              <a:buSzPct val="115000"/>
            </a:pPr>
            <a:r>
              <a:rPr lang="en-US" sz="2400" b="1" dirty="0">
                <a:solidFill>
                  <a:schemeClr val="bg1"/>
                </a:solidFill>
                <a:latin typeface="Arial" panose="020B0604020202020204" pitchFamily="34" charset="0"/>
                <a:cs typeface="Arial" panose="020B0604020202020204" pitchFamily="34" charset="0"/>
              </a:rPr>
              <a:t>Automatic Configuration Updates</a:t>
            </a:r>
          </a:p>
        </p:txBody>
      </p:sp>
      <p:sp>
        <p:nvSpPr>
          <p:cNvPr id="8" name="Rounded Rectangle 7"/>
          <p:cNvSpPr/>
          <p:nvPr/>
        </p:nvSpPr>
        <p:spPr bwMode="auto">
          <a:xfrm>
            <a:off x="6608618" y="2587542"/>
            <a:ext cx="4821382" cy="1149928"/>
          </a:xfrm>
          <a:prstGeom prst="roundRect">
            <a:avLst/>
          </a:prstGeom>
          <a:solidFill>
            <a:schemeClr val="bg2"/>
          </a:solidFill>
          <a:ln w="12700" algn="ctr">
            <a:noFill/>
            <a:miter lim="800000"/>
            <a:headEnd/>
            <a:tailEn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80000"/>
              </a:lnSpc>
              <a:spcBef>
                <a:spcPts val="1200"/>
              </a:spcBef>
              <a:spcAft>
                <a:spcPts val="0"/>
              </a:spcAft>
              <a:buSzPct val="115000"/>
            </a:pPr>
            <a:r>
              <a:rPr lang="en-US" sz="2400" b="1" dirty="0">
                <a:solidFill>
                  <a:schemeClr val="bg1"/>
                </a:solidFill>
                <a:latin typeface="Arial" panose="020B0604020202020204" pitchFamily="34" charset="0"/>
                <a:cs typeface="Arial" panose="020B0604020202020204" pitchFamily="34" charset="0"/>
              </a:rPr>
              <a:t>Streamlined Configuration and Deployment </a:t>
            </a:r>
          </a:p>
        </p:txBody>
      </p:sp>
      <p:sp>
        <p:nvSpPr>
          <p:cNvPr id="9" name="Rounded Rectangle 8"/>
          <p:cNvSpPr/>
          <p:nvPr/>
        </p:nvSpPr>
        <p:spPr bwMode="auto">
          <a:xfrm>
            <a:off x="6608618" y="3905372"/>
            <a:ext cx="4821382" cy="1149928"/>
          </a:xfrm>
          <a:prstGeom prst="roundRect">
            <a:avLst/>
          </a:prstGeom>
          <a:solidFill>
            <a:schemeClr val="bg2"/>
          </a:solidFill>
          <a:ln w="12700" algn="ctr">
            <a:noFill/>
            <a:miter lim="800000"/>
            <a:headEnd/>
            <a:tailEn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80000"/>
              </a:lnSpc>
              <a:spcBef>
                <a:spcPts val="1200"/>
              </a:spcBef>
              <a:spcAft>
                <a:spcPts val="0"/>
              </a:spcAft>
              <a:buSzPct val="115000"/>
            </a:pPr>
            <a:r>
              <a:rPr lang="en-US" sz="2400" b="1" dirty="0">
                <a:solidFill>
                  <a:schemeClr val="bg1"/>
                </a:solidFill>
                <a:latin typeface="Arial" panose="020B0604020202020204" pitchFamily="34" charset="0"/>
                <a:cs typeface="Arial" panose="020B0604020202020204" pitchFamily="34" charset="0"/>
              </a:rPr>
              <a:t>Optional Customization</a:t>
            </a:r>
          </a:p>
        </p:txBody>
      </p:sp>
      <p:sp>
        <p:nvSpPr>
          <p:cNvPr id="10" name="TextBox 9">
            <a:extLst>
              <a:ext uri="{FF2B5EF4-FFF2-40B4-BE49-F238E27FC236}">
                <a16:creationId xmlns:a16="http://schemas.microsoft.com/office/drawing/2014/main" id="{729B7D44-9ED6-497D-C0D2-0EC2E73A30F6}"/>
              </a:ext>
            </a:extLst>
          </p:cNvPr>
          <p:cNvSpPr txBox="1"/>
          <p:nvPr/>
        </p:nvSpPr>
        <p:spPr bwMode="auto">
          <a:xfrm>
            <a:off x="1837218" y="5284727"/>
            <a:ext cx="8101927" cy="769441"/>
          </a:xfrm>
          <a:prstGeom prst="rect">
            <a:avLst/>
          </a:prstGeom>
          <a:noFill/>
          <a:ln>
            <a:noFill/>
          </a:ln>
          <a:effectLst/>
        </p:spPr>
        <p:txBody>
          <a:bodyPr wrap="square">
            <a:spAutoFit/>
          </a:bodyPr>
          <a:lstStyle/>
          <a:p>
            <a:pPr algn="ctr"/>
            <a:r>
              <a:rPr lang="en-US" sz="2200" dirty="0">
                <a:solidFill>
                  <a:srgbClr val="4D4D4F"/>
                </a:solidFill>
                <a:latin typeface="Arial" panose="020B0604020202020204" pitchFamily="34" charset="0"/>
                <a:cs typeface="Arial" panose="020B0604020202020204" pitchFamily="34" charset="0"/>
              </a:rPr>
              <a:t>The Threat Prevention configuration is always up-to-date without the need for manual labor.</a:t>
            </a:r>
          </a:p>
        </p:txBody>
      </p:sp>
      <p:sp>
        <p:nvSpPr>
          <p:cNvPr id="2" name="Footer Placeholder 1" hidden="1">
            <a:extLst>
              <a:ext uri="{FF2B5EF4-FFF2-40B4-BE49-F238E27FC236}">
                <a16:creationId xmlns:a16="http://schemas.microsoft.com/office/drawing/2014/main" id="{9332BE2E-C4FC-3FCD-5A8E-94FB424ADEFD}"/>
              </a:ext>
            </a:extLst>
          </p:cNvPr>
          <p:cNvSpPr>
            <a:spLocks noGrp="1"/>
          </p:cNvSpPr>
          <p:nvPr>
            <p:ph type="ftr" sz="quarter" idx="11"/>
          </p:nvPr>
        </p:nvSpPr>
        <p:spPr/>
        <p:txBody>
          <a:bodyPr/>
          <a:lstStyle/>
          <a:p>
            <a:endParaRPr lang="en-US" dirty="0"/>
          </a:p>
        </p:txBody>
      </p:sp>
      <p:sp>
        <p:nvSpPr>
          <p:cNvPr id="3" name="Date Placeholder 2" hidden="1">
            <a:extLst>
              <a:ext uri="{FF2B5EF4-FFF2-40B4-BE49-F238E27FC236}">
                <a16:creationId xmlns:a16="http://schemas.microsoft.com/office/drawing/2014/main" id="{436B4987-30D0-174A-058B-6FBBF94262F2}"/>
              </a:ext>
            </a:extLst>
          </p:cNvPr>
          <p:cNvSpPr>
            <a:spLocks noGrp="1"/>
          </p:cNvSpPr>
          <p:nvPr>
            <p:ph type="dt" sz="half" idx="19"/>
          </p:nvPr>
        </p:nvSpPr>
        <p:spPr/>
        <p:txBody>
          <a:bodyPr/>
          <a:lstStyle/>
          <a:p>
            <a:endParaRPr lang="en-US" dirty="0"/>
          </a:p>
        </p:txBody>
      </p:sp>
    </p:spTree>
    <p:extLst>
      <p:ext uri="{BB962C8B-B14F-4D97-AF65-F5344CB8AC3E}">
        <p14:creationId xmlns:p14="http://schemas.microsoft.com/office/powerpoint/2010/main" val="3982448207"/>
      </p:ext>
    </p:extLst>
  </p:cSld>
  <p:clrMapOvr>
    <a:masterClrMapping/>
  </p:clrMapOvr>
  <p:transition>
    <p:fad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4A3B898-70E9-0604-7B10-E35B7E4DDC76}"/>
              </a:ext>
            </a:extLst>
          </p:cNvPr>
          <p:cNvPicPr>
            <a:picLocks noChangeAspect="1"/>
          </p:cNvPicPr>
          <p:nvPr/>
        </p:nvPicPr>
        <p:blipFill rotWithShape="1">
          <a:blip r:embed="rId3">
            <a:extLst>
              <a:ext uri="{28A0092B-C50C-407E-A947-70E740481C1C}">
                <a14:useLocalDpi xmlns:a14="http://schemas.microsoft.com/office/drawing/2010/main" val="0"/>
              </a:ext>
            </a:extLst>
          </a:blip>
          <a:srcRect b="70875"/>
          <a:stretch/>
        </p:blipFill>
        <p:spPr>
          <a:xfrm>
            <a:off x="0" y="893"/>
            <a:ext cx="12188825" cy="1398139"/>
          </a:xfrm>
          <a:prstGeom prst="rect">
            <a:avLst/>
          </a:prstGeom>
        </p:spPr>
      </p:pic>
      <p:sp>
        <p:nvSpPr>
          <p:cNvPr id="2" name="Title 1">
            <a:extLst>
              <a:ext uri="{FF2B5EF4-FFF2-40B4-BE49-F238E27FC236}">
                <a16:creationId xmlns:a16="http://schemas.microsoft.com/office/drawing/2014/main" id="{6CAA32E2-CD4F-0294-0AAD-F9BA87564FCE}"/>
              </a:ext>
            </a:extLst>
          </p:cNvPr>
          <p:cNvSpPr>
            <a:spLocks noGrp="1"/>
          </p:cNvSpPr>
          <p:nvPr>
            <p:ph type="title"/>
          </p:nvPr>
        </p:nvSpPr>
        <p:spPr/>
        <p:txBody>
          <a:bodyPr/>
          <a:lstStyle/>
          <a:p>
            <a:r>
              <a:rPr lang="en-US" dirty="0"/>
              <a:t> Autonomous Threat Prevention Profiles</a:t>
            </a:r>
          </a:p>
        </p:txBody>
      </p:sp>
      <p:sp>
        <p:nvSpPr>
          <p:cNvPr id="3" name="Content Placeholder 2">
            <a:extLst>
              <a:ext uri="{FF2B5EF4-FFF2-40B4-BE49-F238E27FC236}">
                <a16:creationId xmlns:a16="http://schemas.microsoft.com/office/drawing/2014/main" id="{46681514-4F56-6AAE-62F6-A395A723E66C}"/>
              </a:ext>
            </a:extLst>
          </p:cNvPr>
          <p:cNvSpPr>
            <a:spLocks noGrp="1"/>
          </p:cNvSpPr>
          <p:nvPr>
            <p:ph sz="half" idx="2"/>
          </p:nvPr>
        </p:nvSpPr>
        <p:spPr>
          <a:xfrm>
            <a:off x="583841" y="1525588"/>
            <a:ext cx="11037611" cy="4533380"/>
          </a:xfrm>
        </p:spPr>
        <p:txBody>
          <a:bodyPr/>
          <a:lstStyle/>
          <a:p>
            <a:r>
              <a:rPr lang="en-US" dirty="0"/>
              <a:t>Recommended for Perimeter Profile (Default):</a:t>
            </a:r>
          </a:p>
          <a:p>
            <a:pPr lvl="1"/>
            <a:r>
              <a:rPr lang="en-US" dirty="0"/>
              <a:t>Provides optimized security for the perimeter Gateway and protection for users browsing the web, data centers, incoming emails, and FTP.</a:t>
            </a:r>
          </a:p>
          <a:p>
            <a:pPr lvl="1"/>
            <a:r>
              <a:rPr lang="en-US" dirty="0"/>
              <a:t>Recommended for multiple protections on the same Gateway.</a:t>
            </a:r>
          </a:p>
          <a:p>
            <a:pPr lvl="1"/>
            <a:r>
              <a:rPr lang="en-US" dirty="0"/>
              <a:t>Most like the Custom Threat Prevention Optimized profile.</a:t>
            </a:r>
          </a:p>
          <a:p>
            <a:r>
              <a:rPr lang="en-US" dirty="0"/>
              <a:t>Data Center East/West Profile:</a:t>
            </a:r>
          </a:p>
          <a:p>
            <a:pPr lvl="1"/>
            <a:r>
              <a:rPr lang="en-US" dirty="0"/>
              <a:t>Optimized security to prevent cyberattacks on data centers. Includes extensive protection over servers and east–west traffic.</a:t>
            </a:r>
          </a:p>
        </p:txBody>
      </p:sp>
      <p:sp>
        <p:nvSpPr>
          <p:cNvPr id="4" name="Footer Placeholder 3" hidden="1">
            <a:extLst>
              <a:ext uri="{FF2B5EF4-FFF2-40B4-BE49-F238E27FC236}">
                <a16:creationId xmlns:a16="http://schemas.microsoft.com/office/drawing/2014/main" id="{E52669B8-03D4-2E1E-16FC-607DE107D1D6}"/>
              </a:ext>
            </a:extLst>
          </p:cNvPr>
          <p:cNvSpPr>
            <a:spLocks noGrp="1"/>
          </p:cNvSpPr>
          <p:nvPr>
            <p:ph type="ftr" sz="quarter" idx="11"/>
          </p:nvPr>
        </p:nvSpPr>
        <p:spPr/>
        <p:txBody>
          <a:bodyPr/>
          <a:lstStyle/>
          <a:p>
            <a:endParaRPr lang="en-US"/>
          </a:p>
        </p:txBody>
      </p:sp>
      <p:sp>
        <p:nvSpPr>
          <p:cNvPr id="6" name="Date Placeholder 5" hidden="1">
            <a:extLst>
              <a:ext uri="{FF2B5EF4-FFF2-40B4-BE49-F238E27FC236}">
                <a16:creationId xmlns:a16="http://schemas.microsoft.com/office/drawing/2014/main" id="{292715CB-7C15-6055-48AD-64574D3C2A37}"/>
              </a:ext>
            </a:extLst>
          </p:cNvPr>
          <p:cNvSpPr>
            <a:spLocks noGrp="1"/>
          </p:cNvSpPr>
          <p:nvPr>
            <p:ph type="dt" sz="half" idx="13"/>
          </p:nvPr>
        </p:nvSpPr>
        <p:spPr/>
        <p:txBody>
          <a:bodyPr/>
          <a:lstStyle/>
          <a:p>
            <a:endParaRPr lang="en-US"/>
          </a:p>
        </p:txBody>
      </p:sp>
    </p:spTree>
    <p:extLst>
      <p:ext uri="{BB962C8B-B14F-4D97-AF65-F5344CB8AC3E}">
        <p14:creationId xmlns:p14="http://schemas.microsoft.com/office/powerpoint/2010/main" val="3208380778"/>
      </p:ext>
    </p:extLst>
  </p:cSld>
  <p:clrMapOvr>
    <a:masterClrMapping/>
  </p:clrMapOvr>
  <p:transition>
    <p:fad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C487936-4ADD-7CCD-3DC2-6BD2EC1B510E}"/>
              </a:ext>
            </a:extLst>
          </p:cNvPr>
          <p:cNvPicPr>
            <a:picLocks noChangeAspect="1"/>
          </p:cNvPicPr>
          <p:nvPr/>
        </p:nvPicPr>
        <p:blipFill rotWithShape="1">
          <a:blip r:embed="rId3">
            <a:extLst>
              <a:ext uri="{28A0092B-C50C-407E-A947-70E740481C1C}">
                <a14:useLocalDpi xmlns:a14="http://schemas.microsoft.com/office/drawing/2010/main" val="0"/>
              </a:ext>
            </a:extLst>
          </a:blip>
          <a:srcRect b="70875"/>
          <a:stretch/>
        </p:blipFill>
        <p:spPr>
          <a:xfrm>
            <a:off x="0" y="893"/>
            <a:ext cx="12188825" cy="1398139"/>
          </a:xfrm>
          <a:prstGeom prst="rect">
            <a:avLst/>
          </a:prstGeom>
        </p:spPr>
      </p:pic>
      <p:sp>
        <p:nvSpPr>
          <p:cNvPr id="2" name="Title 1">
            <a:extLst>
              <a:ext uri="{FF2B5EF4-FFF2-40B4-BE49-F238E27FC236}">
                <a16:creationId xmlns:a16="http://schemas.microsoft.com/office/drawing/2014/main" id="{6CAA32E2-CD4F-0294-0AAD-F9BA87564FCE}"/>
              </a:ext>
            </a:extLst>
          </p:cNvPr>
          <p:cNvSpPr>
            <a:spLocks noGrp="1"/>
          </p:cNvSpPr>
          <p:nvPr>
            <p:ph type="title"/>
          </p:nvPr>
        </p:nvSpPr>
        <p:spPr/>
        <p:txBody>
          <a:bodyPr/>
          <a:lstStyle/>
          <a:p>
            <a:r>
              <a:rPr lang="en-US" dirty="0"/>
              <a:t> Autonomous Threat Prevention Profiles (Continued)</a:t>
            </a:r>
          </a:p>
        </p:txBody>
      </p:sp>
      <p:sp>
        <p:nvSpPr>
          <p:cNvPr id="3" name="Content Placeholder 2">
            <a:extLst>
              <a:ext uri="{FF2B5EF4-FFF2-40B4-BE49-F238E27FC236}">
                <a16:creationId xmlns:a16="http://schemas.microsoft.com/office/drawing/2014/main" id="{46681514-4F56-6AAE-62F6-A395A723E66C}"/>
              </a:ext>
            </a:extLst>
          </p:cNvPr>
          <p:cNvSpPr>
            <a:spLocks noGrp="1"/>
          </p:cNvSpPr>
          <p:nvPr>
            <p:ph sz="half" idx="2"/>
          </p:nvPr>
        </p:nvSpPr>
        <p:spPr>
          <a:xfrm>
            <a:off x="583841" y="1525588"/>
            <a:ext cx="11037611" cy="4533380"/>
          </a:xfrm>
        </p:spPr>
        <p:txBody>
          <a:bodyPr/>
          <a:lstStyle/>
          <a:p>
            <a:r>
              <a:rPr lang="en-US" dirty="0"/>
              <a:t>Internal Network Profile:</a:t>
            </a:r>
          </a:p>
          <a:p>
            <a:pPr lvl="1"/>
            <a:r>
              <a:rPr lang="en-US" dirty="0"/>
              <a:t>Provides maximum security to prevent cyberattacks over internal traffic between internal users and internal servers.</a:t>
            </a:r>
          </a:p>
          <a:p>
            <a:r>
              <a:rPr lang="en-US" dirty="0"/>
              <a:t>Strict Security for Perimeter Profile:</a:t>
            </a:r>
          </a:p>
          <a:p>
            <a:pPr lvl="1"/>
            <a:r>
              <a:rPr lang="en-US" dirty="0"/>
              <a:t>Provides maximum security to prevent cyberattacks over internal traffic between internal users and internal servers.</a:t>
            </a:r>
          </a:p>
          <a:p>
            <a:r>
              <a:rPr lang="en-US" dirty="0"/>
              <a:t>Recommended for Guest Network Profile:</a:t>
            </a:r>
          </a:p>
          <a:p>
            <a:pPr lvl="1"/>
            <a:r>
              <a:rPr lang="en-US" dirty="0"/>
              <a:t>Detect mode profile to monitor cyberattacks attempts through a guest network (Wi-Fi) non-intrusively.</a:t>
            </a:r>
          </a:p>
        </p:txBody>
      </p:sp>
      <p:sp>
        <p:nvSpPr>
          <p:cNvPr id="5" name="Footer Placeholder 4" hidden="1">
            <a:extLst>
              <a:ext uri="{FF2B5EF4-FFF2-40B4-BE49-F238E27FC236}">
                <a16:creationId xmlns:a16="http://schemas.microsoft.com/office/drawing/2014/main" id="{6A817DD0-5F35-B4B3-B82F-22E5C1EF693C}"/>
              </a:ext>
            </a:extLst>
          </p:cNvPr>
          <p:cNvSpPr>
            <a:spLocks noGrp="1"/>
          </p:cNvSpPr>
          <p:nvPr>
            <p:ph type="ftr" sz="quarter" idx="11"/>
          </p:nvPr>
        </p:nvSpPr>
        <p:spPr/>
        <p:txBody>
          <a:bodyPr/>
          <a:lstStyle/>
          <a:p>
            <a:endParaRPr lang="en-US"/>
          </a:p>
        </p:txBody>
      </p:sp>
      <p:sp>
        <p:nvSpPr>
          <p:cNvPr id="6" name="Date Placeholder 5" hidden="1">
            <a:extLst>
              <a:ext uri="{FF2B5EF4-FFF2-40B4-BE49-F238E27FC236}">
                <a16:creationId xmlns:a16="http://schemas.microsoft.com/office/drawing/2014/main" id="{52E372B0-E013-4820-A37B-8A52473E5C47}"/>
              </a:ext>
            </a:extLst>
          </p:cNvPr>
          <p:cNvSpPr>
            <a:spLocks noGrp="1"/>
          </p:cNvSpPr>
          <p:nvPr>
            <p:ph type="dt" sz="half" idx="13"/>
          </p:nvPr>
        </p:nvSpPr>
        <p:spPr/>
        <p:txBody>
          <a:bodyPr/>
          <a:lstStyle/>
          <a:p>
            <a:endParaRPr lang="en-US"/>
          </a:p>
        </p:txBody>
      </p:sp>
    </p:spTree>
    <p:extLst>
      <p:ext uri="{BB962C8B-B14F-4D97-AF65-F5344CB8AC3E}">
        <p14:creationId xmlns:p14="http://schemas.microsoft.com/office/powerpoint/2010/main" val="2158901257"/>
      </p:ext>
    </p:extLst>
  </p:cSld>
  <p:clrMapOvr>
    <a:masterClrMapping/>
  </p:clrMapOvr>
  <p:transition>
    <p:fad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1666532-EE78-5FB7-88F5-E7BF51DBA212}"/>
              </a:ext>
            </a:extLst>
          </p:cNvPr>
          <p:cNvSpPr>
            <a:spLocks noGrp="1"/>
          </p:cNvSpPr>
          <p:nvPr>
            <p:ph type="body" sz="quarter" idx="18"/>
          </p:nvPr>
        </p:nvSpPr>
        <p:spPr>
          <a:xfrm>
            <a:off x="585216" y="181429"/>
            <a:ext cx="9425792" cy="1110342"/>
          </a:xfrm>
        </p:spPr>
        <p:txBody>
          <a:bodyPr/>
          <a:lstStyle/>
          <a:p>
            <a:r>
              <a:rPr lang="en-US" dirty="0"/>
              <a:t>Technologies Used by Autonomous Threat Prevention Profiles</a:t>
            </a:r>
          </a:p>
        </p:txBody>
      </p:sp>
      <p:sp>
        <p:nvSpPr>
          <p:cNvPr id="5" name="Footer Placeholder 4" hidden="1">
            <a:extLst>
              <a:ext uri="{FF2B5EF4-FFF2-40B4-BE49-F238E27FC236}">
                <a16:creationId xmlns:a16="http://schemas.microsoft.com/office/drawing/2014/main" id="{C35ACF67-2F4C-C007-A60D-A7A20B9DEB26}"/>
              </a:ext>
            </a:extLst>
          </p:cNvPr>
          <p:cNvSpPr>
            <a:spLocks noGrp="1"/>
          </p:cNvSpPr>
          <p:nvPr>
            <p:ph type="ftr" sz="quarter" idx="11"/>
          </p:nvPr>
        </p:nvSpPr>
        <p:spPr/>
        <p:txBody>
          <a:bodyPr/>
          <a:lstStyle/>
          <a:p>
            <a:endParaRPr lang="en-US" dirty="0"/>
          </a:p>
        </p:txBody>
      </p:sp>
      <p:sp>
        <p:nvSpPr>
          <p:cNvPr id="6" name="Date Placeholder 5" hidden="1">
            <a:extLst>
              <a:ext uri="{FF2B5EF4-FFF2-40B4-BE49-F238E27FC236}">
                <a16:creationId xmlns:a16="http://schemas.microsoft.com/office/drawing/2014/main" id="{CCF14D22-C24A-4FB1-CB45-F25D5CFBCA8A}"/>
              </a:ext>
            </a:extLst>
          </p:cNvPr>
          <p:cNvSpPr>
            <a:spLocks noGrp="1"/>
          </p:cNvSpPr>
          <p:nvPr>
            <p:ph type="dt" sz="half" idx="19"/>
          </p:nvPr>
        </p:nvSpPr>
        <p:spPr/>
        <p:txBody>
          <a:bodyPr/>
          <a:lstStyle/>
          <a:p>
            <a:endParaRPr lang="en-US" dirty="0"/>
          </a:p>
        </p:txBody>
      </p:sp>
      <p:pic>
        <p:nvPicPr>
          <p:cNvPr id="9" name="Picture 8"/>
          <p:cNvPicPr>
            <a:picLocks noChangeAspect="1"/>
          </p:cNvPicPr>
          <p:nvPr/>
        </p:nvPicPr>
        <p:blipFill rotWithShape="1">
          <a:blip r:embed="rId3">
            <a:extLst>
              <a:ext uri="{28A0092B-C50C-407E-A947-70E740481C1C}">
                <a14:useLocalDpi xmlns:a14="http://schemas.microsoft.com/office/drawing/2010/main" val="0"/>
              </a:ext>
            </a:extLst>
          </a:blip>
          <a:srcRect t="15721"/>
          <a:stretch/>
        </p:blipFill>
        <p:spPr>
          <a:xfrm>
            <a:off x="674030" y="1690007"/>
            <a:ext cx="5557565" cy="4420507"/>
          </a:xfrm>
          <a:prstGeom prst="rect">
            <a:avLst/>
          </a:prstGeom>
          <a:ln>
            <a:solidFill>
              <a:schemeClr val="tx1"/>
            </a:solidFill>
          </a:ln>
        </p:spPr>
      </p:pic>
      <p:sp>
        <p:nvSpPr>
          <p:cNvPr id="4" name="TextBox 3">
            <a:extLst>
              <a:ext uri="{FF2B5EF4-FFF2-40B4-BE49-F238E27FC236}">
                <a16:creationId xmlns:a16="http://schemas.microsoft.com/office/drawing/2014/main" id="{B21FC5B6-8D74-04C5-B8F7-FA6170DB9F65}"/>
              </a:ext>
            </a:extLst>
          </p:cNvPr>
          <p:cNvSpPr txBox="1"/>
          <p:nvPr/>
        </p:nvSpPr>
        <p:spPr bwMode="auto">
          <a:xfrm>
            <a:off x="6705598" y="2721044"/>
            <a:ext cx="3886199" cy="1938992"/>
          </a:xfrm>
          <a:prstGeom prst="rect">
            <a:avLst/>
          </a:prstGeom>
          <a:noFill/>
          <a:ln>
            <a:noFill/>
          </a:ln>
          <a:effectLst/>
        </p:spPr>
        <p:txBody>
          <a:bodyPr wrap="square">
            <a:spAutoFit/>
          </a:bodyPr>
          <a:lstStyle/>
          <a:p>
            <a:r>
              <a:rPr lang="en-US" sz="2400" dirty="0">
                <a:latin typeface="Arial" panose="020B0604020202020204" pitchFamily="34" charset="0"/>
                <a:cs typeface="Arial" panose="020B0604020202020204" pitchFamily="34" charset="0"/>
              </a:rPr>
              <a:t> Each Autonomous Threat Prevention profile consists of a wide range of industry-leading protections, as shown in the figure. </a:t>
            </a:r>
          </a:p>
        </p:txBody>
      </p:sp>
    </p:spTree>
    <p:extLst>
      <p:ext uri="{BB962C8B-B14F-4D97-AF65-F5344CB8AC3E}">
        <p14:creationId xmlns:p14="http://schemas.microsoft.com/office/powerpoint/2010/main" val="471884996"/>
      </p:ext>
    </p:extLst>
  </p:cSld>
  <p:clrMapOvr>
    <a:masterClrMapping/>
  </p:clrMapOvr>
  <p:transition>
    <p:fad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B95E184-16B2-0581-E321-D07759B17A59}"/>
              </a:ext>
            </a:extLst>
          </p:cNvPr>
          <p:cNvSpPr>
            <a:spLocks noGrp="1"/>
          </p:cNvSpPr>
          <p:nvPr>
            <p:ph type="body" sz="quarter" idx="18"/>
          </p:nvPr>
        </p:nvSpPr>
        <p:spPr/>
        <p:txBody>
          <a:bodyPr/>
          <a:lstStyle/>
          <a:p>
            <a:r>
              <a:rPr lang="en-US" dirty="0"/>
              <a:t>Technologies Used by Each Profile</a:t>
            </a:r>
          </a:p>
        </p:txBody>
      </p:sp>
      <p:graphicFrame>
        <p:nvGraphicFramePr>
          <p:cNvPr id="4" name="Table 4">
            <a:extLst>
              <a:ext uri="{FF2B5EF4-FFF2-40B4-BE49-F238E27FC236}">
                <a16:creationId xmlns:a16="http://schemas.microsoft.com/office/drawing/2014/main" id="{919F586D-20B1-EBF4-61B1-0C4A66DE8B9F}"/>
              </a:ext>
            </a:extLst>
          </p:cNvPr>
          <p:cNvGraphicFramePr>
            <a:graphicFrameLocks noGrp="1"/>
          </p:cNvGraphicFramePr>
          <p:nvPr>
            <p:ph sz="half" idx="2"/>
            <p:extLst>
              <p:ext uri="{D42A27DB-BD31-4B8C-83A1-F6EECF244321}">
                <p14:modId xmlns:p14="http://schemas.microsoft.com/office/powerpoint/2010/main" val="2955203577"/>
              </p:ext>
            </p:extLst>
          </p:nvPr>
        </p:nvGraphicFramePr>
        <p:xfrm>
          <a:off x="585216" y="1697959"/>
          <a:ext cx="10801768" cy="4151296"/>
        </p:xfrm>
        <a:graphic>
          <a:graphicData uri="http://schemas.openxmlformats.org/drawingml/2006/table">
            <a:tbl>
              <a:tblPr firstRow="1" bandRow="1">
                <a:tableStyleId>{9D7B26C5-4107-4FEC-AEDC-1716B250A1EF}</a:tableStyleId>
              </a:tblPr>
              <a:tblGrid>
                <a:gridCol w="3096604">
                  <a:extLst>
                    <a:ext uri="{9D8B030D-6E8A-4147-A177-3AD203B41FA5}">
                      <a16:colId xmlns:a16="http://schemas.microsoft.com/office/drawing/2014/main" val="1589869164"/>
                    </a:ext>
                  </a:extLst>
                </a:gridCol>
                <a:gridCol w="7705164">
                  <a:extLst>
                    <a:ext uri="{9D8B030D-6E8A-4147-A177-3AD203B41FA5}">
                      <a16:colId xmlns:a16="http://schemas.microsoft.com/office/drawing/2014/main" val="4238088296"/>
                    </a:ext>
                  </a:extLst>
                </a:gridCol>
              </a:tblGrid>
              <a:tr h="862744">
                <a:tc>
                  <a:txBody>
                    <a:bodyPr/>
                    <a:lstStyle/>
                    <a:p>
                      <a:pPr algn="ctr"/>
                      <a:r>
                        <a:rPr lang="en-US" sz="2000" dirty="0">
                          <a:solidFill>
                            <a:schemeClr val="bg1"/>
                          </a:solidFill>
                          <a:latin typeface="Arial" panose="020B0604020202020204" pitchFamily="34" charset="0"/>
                          <a:cs typeface="Arial" panose="020B0604020202020204" pitchFamily="34" charset="0"/>
                        </a:rPr>
                        <a:t>Autonomous Profile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51067"/>
                    </a:solidFill>
                  </a:tcPr>
                </a:tc>
                <a:tc>
                  <a:txBody>
                    <a:bodyPr/>
                    <a:lstStyle/>
                    <a:p>
                      <a:pPr algn="ctr"/>
                      <a:r>
                        <a:rPr lang="en-US" sz="2000" dirty="0">
                          <a:solidFill>
                            <a:schemeClr val="bg1"/>
                          </a:solidFill>
                          <a:latin typeface="Arial" panose="020B0604020202020204" pitchFamily="34" charset="0"/>
                          <a:cs typeface="Arial" panose="020B0604020202020204" pitchFamily="34" charset="0"/>
                        </a:rPr>
                        <a:t>Description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51067"/>
                    </a:solidFill>
                  </a:tcPr>
                </a:tc>
                <a:extLst>
                  <a:ext uri="{0D108BD9-81ED-4DB2-BD59-A6C34878D82A}">
                    <a16:rowId xmlns:a16="http://schemas.microsoft.com/office/drawing/2014/main" val="2572611586"/>
                  </a:ext>
                </a:extLst>
              </a:tr>
              <a:tr h="1860628">
                <a:tc>
                  <a:txBody>
                    <a:bodyPr/>
                    <a:lstStyle/>
                    <a:p>
                      <a:pPr>
                        <a:spcBef>
                          <a:spcPts val="800"/>
                        </a:spcBef>
                      </a:pPr>
                      <a:r>
                        <a:rPr lang="en-US" sz="2000" dirty="0">
                          <a:latin typeface="Arial" panose="020B0604020202020204" pitchFamily="34" charset="0"/>
                          <a:cs typeface="Arial" panose="020B0604020202020204" pitchFamily="34" charset="0"/>
                        </a:rPr>
                        <a:t>Sandbox</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spcBef>
                          <a:spcPts val="800"/>
                        </a:spcBef>
                      </a:pPr>
                      <a:r>
                        <a:rPr lang="en-US" sz="2000" dirty="0">
                          <a:latin typeface="Arial" panose="020B0604020202020204" pitchFamily="34" charset="0"/>
                          <a:cs typeface="Arial" panose="020B0604020202020204" pitchFamily="34" charset="0"/>
                        </a:rPr>
                        <a:t>Prevents unknown, zero-day and advanced polymorphic attacks by executing suspicious files in evasion-resistant sandbox and applying advanced AI techniques.</a:t>
                      </a:r>
                    </a:p>
                    <a:p>
                      <a:pPr algn="l">
                        <a:spcBef>
                          <a:spcPts val="800"/>
                        </a:spcBef>
                      </a:pPr>
                      <a:r>
                        <a:rPr lang="en-US" sz="2000" dirty="0">
                          <a:latin typeface="Arial" panose="020B0604020202020204" pitchFamily="34" charset="0"/>
                          <a:cs typeface="Arial" panose="020B0604020202020204" pitchFamily="34" charset="0"/>
                        </a:rPr>
                        <a:t>It is used in all Autonomous Threat Prevention profiles.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87765686"/>
                  </a:ext>
                </a:extLst>
              </a:tr>
              <a:tr h="1427924">
                <a:tc>
                  <a:txBody>
                    <a:bodyPr/>
                    <a:lstStyle/>
                    <a:p>
                      <a:pPr>
                        <a:spcBef>
                          <a:spcPts val="800"/>
                        </a:spcBef>
                      </a:pPr>
                      <a:r>
                        <a:rPr lang="en-US" sz="2000" dirty="0">
                          <a:latin typeface="Arial" panose="020B0604020202020204" pitchFamily="34" charset="0"/>
                          <a:cs typeface="Arial" panose="020B0604020202020204" pitchFamily="34" charset="0"/>
                        </a:rPr>
                        <a:t>ThreatCloud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1218987" rtl="0" eaLnBrk="1" fontAlgn="auto" latinLnBrk="0" hangingPunct="1">
                        <a:lnSpc>
                          <a:spcPct val="100000"/>
                        </a:lnSpc>
                        <a:spcBef>
                          <a:spcPts val="800"/>
                        </a:spcBef>
                        <a:spcAft>
                          <a:spcPts val="0"/>
                        </a:spcAft>
                        <a:buClrTx/>
                        <a:buSzTx/>
                        <a:buFontTx/>
                        <a:buNone/>
                        <a:tabLst/>
                        <a:defRPr/>
                      </a:pPr>
                      <a:r>
                        <a:rPr lang="en-US" sz="2000" dirty="0">
                          <a:latin typeface="Arial" panose="020B0604020202020204" pitchFamily="34" charset="0"/>
                          <a:cs typeface="Arial" panose="020B0604020202020204" pitchFamily="34" charset="0"/>
                        </a:rPr>
                        <a:t>ThreatCloud is cloud-based real-time global threat intelligence using Check Point worldwide network of threat sensors.</a:t>
                      </a:r>
                    </a:p>
                    <a:p>
                      <a:pPr marL="0" marR="0" lvl="0" indent="0" algn="l" defTabSz="1218987" rtl="0" eaLnBrk="1" fontAlgn="auto" latinLnBrk="0" hangingPunct="1">
                        <a:lnSpc>
                          <a:spcPct val="100000"/>
                        </a:lnSpc>
                        <a:spcBef>
                          <a:spcPts val="800"/>
                        </a:spcBef>
                        <a:spcAft>
                          <a:spcPts val="0"/>
                        </a:spcAft>
                        <a:buClrTx/>
                        <a:buSzTx/>
                        <a:buFontTx/>
                        <a:buNone/>
                        <a:tabLst/>
                        <a:defRPr/>
                      </a:pPr>
                      <a:r>
                        <a:rPr lang="en-US" sz="2000" dirty="0">
                          <a:latin typeface="Arial" panose="020B0604020202020204" pitchFamily="34" charset="0"/>
                          <a:cs typeface="Arial" panose="020B0604020202020204" pitchFamily="34" charset="0"/>
                        </a:rPr>
                        <a:t>It is used in all Autonomous Threat Prevention profiles.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25584033"/>
                  </a:ext>
                </a:extLst>
              </a:tr>
            </a:tbl>
          </a:graphicData>
        </a:graphic>
      </p:graphicFrame>
      <p:sp>
        <p:nvSpPr>
          <p:cNvPr id="3" name="Footer Placeholder 2" hidden="1">
            <a:extLst>
              <a:ext uri="{FF2B5EF4-FFF2-40B4-BE49-F238E27FC236}">
                <a16:creationId xmlns:a16="http://schemas.microsoft.com/office/drawing/2014/main" id="{A8580E2E-5E0B-1BDF-E5B5-E4EE13182E0C}"/>
              </a:ext>
            </a:extLst>
          </p:cNvPr>
          <p:cNvSpPr>
            <a:spLocks noGrp="1"/>
          </p:cNvSpPr>
          <p:nvPr>
            <p:ph type="ftr" sz="quarter" idx="11"/>
          </p:nvPr>
        </p:nvSpPr>
        <p:spPr/>
        <p:txBody>
          <a:bodyPr/>
          <a:lstStyle/>
          <a:p>
            <a:endParaRPr lang="en-US" dirty="0"/>
          </a:p>
        </p:txBody>
      </p:sp>
      <p:sp>
        <p:nvSpPr>
          <p:cNvPr id="5" name="Date Placeholder 4" hidden="1">
            <a:extLst>
              <a:ext uri="{FF2B5EF4-FFF2-40B4-BE49-F238E27FC236}">
                <a16:creationId xmlns:a16="http://schemas.microsoft.com/office/drawing/2014/main" id="{5F0E7040-EB85-5BDB-851B-DC1D1DD3CBC6}"/>
              </a:ext>
            </a:extLst>
          </p:cNvPr>
          <p:cNvSpPr>
            <a:spLocks noGrp="1"/>
          </p:cNvSpPr>
          <p:nvPr>
            <p:ph type="dt" sz="half" idx="19"/>
          </p:nvPr>
        </p:nvSpPr>
        <p:spPr/>
        <p:txBody>
          <a:bodyPr/>
          <a:lstStyle/>
          <a:p>
            <a:endParaRPr lang="en-US" dirty="0"/>
          </a:p>
        </p:txBody>
      </p:sp>
    </p:spTree>
    <p:extLst>
      <p:ext uri="{BB962C8B-B14F-4D97-AF65-F5344CB8AC3E}">
        <p14:creationId xmlns:p14="http://schemas.microsoft.com/office/powerpoint/2010/main" val="3477789418"/>
      </p:ext>
    </p:extLst>
  </p:cSld>
  <p:clrMapOvr>
    <a:masterClrMapping/>
  </p:clrMapOvr>
  <p:transition>
    <p:fade/>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B95E184-16B2-0581-E321-D07759B17A59}"/>
              </a:ext>
            </a:extLst>
          </p:cNvPr>
          <p:cNvSpPr>
            <a:spLocks noGrp="1"/>
          </p:cNvSpPr>
          <p:nvPr>
            <p:ph type="body" sz="quarter" idx="18"/>
          </p:nvPr>
        </p:nvSpPr>
        <p:spPr>
          <a:xfrm>
            <a:off x="585216" y="457200"/>
            <a:ext cx="10982670" cy="914400"/>
          </a:xfrm>
        </p:spPr>
        <p:txBody>
          <a:bodyPr/>
          <a:lstStyle/>
          <a:p>
            <a:r>
              <a:rPr lang="en-US" dirty="0"/>
              <a:t>Technologies Used by Each Profile (Continued)</a:t>
            </a:r>
          </a:p>
        </p:txBody>
      </p:sp>
      <p:graphicFrame>
        <p:nvGraphicFramePr>
          <p:cNvPr id="4" name="Table 4">
            <a:extLst>
              <a:ext uri="{FF2B5EF4-FFF2-40B4-BE49-F238E27FC236}">
                <a16:creationId xmlns:a16="http://schemas.microsoft.com/office/drawing/2014/main" id="{919F586D-20B1-EBF4-61B1-0C4A66DE8B9F}"/>
              </a:ext>
            </a:extLst>
          </p:cNvPr>
          <p:cNvGraphicFramePr>
            <a:graphicFrameLocks noGrp="1"/>
          </p:cNvGraphicFramePr>
          <p:nvPr>
            <p:ph sz="half" idx="2"/>
            <p:extLst>
              <p:ext uri="{D42A27DB-BD31-4B8C-83A1-F6EECF244321}">
                <p14:modId xmlns:p14="http://schemas.microsoft.com/office/powerpoint/2010/main" val="1516950639"/>
              </p:ext>
            </p:extLst>
          </p:nvPr>
        </p:nvGraphicFramePr>
        <p:xfrm>
          <a:off x="507208" y="1683657"/>
          <a:ext cx="10801768" cy="4093029"/>
        </p:xfrm>
        <a:graphic>
          <a:graphicData uri="http://schemas.openxmlformats.org/drawingml/2006/table">
            <a:tbl>
              <a:tblPr firstRow="1" bandRow="1">
                <a:tableStyleId>{9D7B26C5-4107-4FEC-AEDC-1716B250A1EF}</a:tableStyleId>
              </a:tblPr>
              <a:tblGrid>
                <a:gridCol w="3096604">
                  <a:extLst>
                    <a:ext uri="{9D8B030D-6E8A-4147-A177-3AD203B41FA5}">
                      <a16:colId xmlns:a16="http://schemas.microsoft.com/office/drawing/2014/main" val="1589869164"/>
                    </a:ext>
                  </a:extLst>
                </a:gridCol>
                <a:gridCol w="7705164">
                  <a:extLst>
                    <a:ext uri="{9D8B030D-6E8A-4147-A177-3AD203B41FA5}">
                      <a16:colId xmlns:a16="http://schemas.microsoft.com/office/drawing/2014/main" val="4238088296"/>
                    </a:ext>
                  </a:extLst>
                </a:gridCol>
              </a:tblGrid>
              <a:tr h="814134">
                <a:tc>
                  <a:txBody>
                    <a:bodyPr/>
                    <a:lstStyle/>
                    <a:p>
                      <a:pPr algn="ctr"/>
                      <a:r>
                        <a:rPr lang="en-US" sz="2000" dirty="0">
                          <a:solidFill>
                            <a:schemeClr val="bg1"/>
                          </a:solidFill>
                          <a:latin typeface="Arial" panose="020B0604020202020204" pitchFamily="34" charset="0"/>
                          <a:cs typeface="Arial" panose="020B0604020202020204" pitchFamily="34" charset="0"/>
                        </a:rPr>
                        <a:t>Autonomous Profile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51067"/>
                    </a:solidFill>
                  </a:tcPr>
                </a:tc>
                <a:tc>
                  <a:txBody>
                    <a:bodyPr/>
                    <a:lstStyle/>
                    <a:p>
                      <a:pPr algn="ctr"/>
                      <a:r>
                        <a:rPr lang="en-US" sz="2000" dirty="0">
                          <a:solidFill>
                            <a:schemeClr val="bg1"/>
                          </a:solidFill>
                          <a:latin typeface="Arial" panose="020B0604020202020204" pitchFamily="34" charset="0"/>
                          <a:cs typeface="Arial" panose="020B0604020202020204" pitchFamily="34" charset="0"/>
                        </a:rPr>
                        <a:t>Description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51067"/>
                    </a:solidFill>
                  </a:tcPr>
                </a:tc>
                <a:extLst>
                  <a:ext uri="{0D108BD9-81ED-4DB2-BD59-A6C34878D82A}">
                    <a16:rowId xmlns:a16="http://schemas.microsoft.com/office/drawing/2014/main" val="2572611586"/>
                  </a:ext>
                </a:extLst>
              </a:tr>
              <a:tr h="3278895">
                <a:tc>
                  <a:txBody>
                    <a:bodyPr/>
                    <a:lstStyle/>
                    <a:p>
                      <a:r>
                        <a:rPr lang="en-US" sz="2000" dirty="0">
                          <a:latin typeface="Arial" panose="020B0604020202020204" pitchFamily="34" charset="0"/>
                          <a:cs typeface="Arial" panose="020B0604020202020204" pitchFamily="34" charset="0"/>
                        </a:rPr>
                        <a:t>Zero Phishing (R81.20 and higher)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1218987" rtl="0" eaLnBrk="1" fontAlgn="auto" latinLnBrk="0" hangingPunct="1">
                        <a:lnSpc>
                          <a:spcPct val="100000"/>
                        </a:lnSpc>
                        <a:spcBef>
                          <a:spcPts val="0"/>
                        </a:spcBef>
                        <a:spcAft>
                          <a:spcPts val="0"/>
                        </a:spcAft>
                        <a:buClrTx/>
                        <a:buSzTx/>
                        <a:buFontTx/>
                        <a:buNone/>
                        <a:tabLst/>
                        <a:defRPr/>
                      </a:pPr>
                      <a:r>
                        <a:rPr lang="en-US" sz="2000" dirty="0">
                          <a:latin typeface="Arial" panose="020B0604020202020204" pitchFamily="34" charset="0"/>
                          <a:cs typeface="Arial" panose="020B0604020202020204" pitchFamily="34" charset="0"/>
                        </a:rPr>
                        <a:t>Prevents unknown zero-day and known phishing attacks on websites in real-time, by utilizing industry-leading, Machine-Learning algorithms and patented inspection technologies.</a:t>
                      </a:r>
                    </a:p>
                    <a:p>
                      <a:pPr marL="0" marR="0" lvl="0" indent="0" algn="l" defTabSz="1218987" rtl="0" eaLnBrk="1" fontAlgn="auto" latinLnBrk="0" hangingPunct="1">
                        <a:lnSpc>
                          <a:spcPct val="100000"/>
                        </a:lnSpc>
                        <a:spcBef>
                          <a:spcPts val="0"/>
                        </a:spcBef>
                        <a:spcAft>
                          <a:spcPts val="0"/>
                        </a:spcAft>
                        <a:buClrTx/>
                        <a:buSzTx/>
                        <a:buFontTx/>
                        <a:buNone/>
                        <a:tabLst/>
                        <a:defRPr/>
                      </a:pPr>
                      <a:endParaRPr lang="en-US" sz="2000" dirty="0">
                        <a:latin typeface="Arial" panose="020B0604020202020204" pitchFamily="34" charset="0"/>
                        <a:cs typeface="Arial" panose="020B0604020202020204" pitchFamily="34" charset="0"/>
                      </a:endParaRPr>
                    </a:p>
                    <a:p>
                      <a:pPr marL="0" marR="0" lvl="0" indent="0" algn="l" defTabSz="1218987" rtl="0" eaLnBrk="1" fontAlgn="auto" latinLnBrk="0" hangingPunct="1">
                        <a:lnSpc>
                          <a:spcPct val="100000"/>
                        </a:lnSpc>
                        <a:spcBef>
                          <a:spcPts val="0"/>
                        </a:spcBef>
                        <a:spcAft>
                          <a:spcPts val="0"/>
                        </a:spcAft>
                        <a:buClrTx/>
                        <a:buSzTx/>
                        <a:buFontTx/>
                        <a:buNone/>
                        <a:tabLst/>
                        <a:defRPr/>
                      </a:pPr>
                      <a:r>
                        <a:rPr lang="en-US" sz="2000" dirty="0">
                          <a:latin typeface="Arial" panose="020B0604020202020204" pitchFamily="34" charset="0"/>
                          <a:cs typeface="Arial" panose="020B0604020202020204" pitchFamily="34" charset="0"/>
                        </a:rPr>
                        <a:t>URL-based Zero Phishing is used in the Recommended for Perimeter and Strict Security for Perimeter profiles.</a:t>
                      </a:r>
                    </a:p>
                    <a:p>
                      <a:pPr marL="0" marR="0" lvl="0" indent="0" algn="l" defTabSz="1218987" rtl="0" eaLnBrk="1" fontAlgn="auto" latinLnBrk="0" hangingPunct="1">
                        <a:lnSpc>
                          <a:spcPct val="100000"/>
                        </a:lnSpc>
                        <a:spcBef>
                          <a:spcPts val="0"/>
                        </a:spcBef>
                        <a:spcAft>
                          <a:spcPts val="0"/>
                        </a:spcAft>
                        <a:buClrTx/>
                        <a:buSzTx/>
                        <a:buFontTx/>
                        <a:buNone/>
                        <a:tabLst/>
                        <a:defRPr/>
                      </a:pPr>
                      <a:endParaRPr lang="en-US" sz="2000" dirty="0">
                        <a:latin typeface="Arial" panose="020B0604020202020204" pitchFamily="34" charset="0"/>
                        <a:cs typeface="Arial" panose="020B0604020202020204" pitchFamily="34" charset="0"/>
                      </a:endParaRPr>
                    </a:p>
                    <a:p>
                      <a:pPr marL="0" marR="0" lvl="0" indent="0" algn="l" defTabSz="1218987" rtl="0" eaLnBrk="1" fontAlgn="auto" latinLnBrk="0" hangingPunct="1">
                        <a:lnSpc>
                          <a:spcPct val="100000"/>
                        </a:lnSpc>
                        <a:spcBef>
                          <a:spcPts val="0"/>
                        </a:spcBef>
                        <a:spcAft>
                          <a:spcPts val="0"/>
                        </a:spcAft>
                        <a:buClrTx/>
                        <a:buSzTx/>
                        <a:buFontTx/>
                        <a:buNone/>
                        <a:tabLst/>
                        <a:defRPr/>
                      </a:pPr>
                      <a:r>
                        <a:rPr lang="en-US" sz="2000" dirty="0">
                          <a:latin typeface="Arial" panose="020B0604020202020204" pitchFamily="34" charset="0"/>
                          <a:cs typeface="Arial" panose="020B0604020202020204" pitchFamily="34" charset="0"/>
                        </a:rPr>
                        <a:t>In-browser Zero Phishing is not used in any profile.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87765686"/>
                  </a:ext>
                </a:extLst>
              </a:tr>
            </a:tbl>
          </a:graphicData>
        </a:graphic>
      </p:graphicFrame>
      <p:sp>
        <p:nvSpPr>
          <p:cNvPr id="3" name="Footer Placeholder 2" hidden="1">
            <a:extLst>
              <a:ext uri="{FF2B5EF4-FFF2-40B4-BE49-F238E27FC236}">
                <a16:creationId xmlns:a16="http://schemas.microsoft.com/office/drawing/2014/main" id="{A8580E2E-5E0B-1BDF-E5B5-E4EE13182E0C}"/>
              </a:ext>
            </a:extLst>
          </p:cNvPr>
          <p:cNvSpPr>
            <a:spLocks noGrp="1"/>
          </p:cNvSpPr>
          <p:nvPr>
            <p:ph type="ftr" sz="quarter" idx="11"/>
          </p:nvPr>
        </p:nvSpPr>
        <p:spPr/>
        <p:txBody>
          <a:bodyPr/>
          <a:lstStyle/>
          <a:p>
            <a:endParaRPr lang="en-US" dirty="0"/>
          </a:p>
        </p:txBody>
      </p:sp>
      <p:sp>
        <p:nvSpPr>
          <p:cNvPr id="5" name="Date Placeholder 4" hidden="1">
            <a:extLst>
              <a:ext uri="{FF2B5EF4-FFF2-40B4-BE49-F238E27FC236}">
                <a16:creationId xmlns:a16="http://schemas.microsoft.com/office/drawing/2014/main" id="{5F0E7040-EB85-5BDB-851B-DC1D1DD3CBC6}"/>
              </a:ext>
            </a:extLst>
          </p:cNvPr>
          <p:cNvSpPr>
            <a:spLocks noGrp="1"/>
          </p:cNvSpPr>
          <p:nvPr>
            <p:ph type="dt" sz="half" idx="19"/>
          </p:nvPr>
        </p:nvSpPr>
        <p:spPr/>
        <p:txBody>
          <a:bodyPr/>
          <a:lstStyle/>
          <a:p>
            <a:endParaRPr lang="en-US" dirty="0"/>
          </a:p>
        </p:txBody>
      </p:sp>
    </p:spTree>
    <p:extLst>
      <p:ext uri="{BB962C8B-B14F-4D97-AF65-F5344CB8AC3E}">
        <p14:creationId xmlns:p14="http://schemas.microsoft.com/office/powerpoint/2010/main" val="2655118554"/>
      </p:ext>
    </p:extLst>
  </p:cSld>
  <p:clrMapOvr>
    <a:masterClrMapping/>
  </p:clrMapOvr>
  <p:transition>
    <p:fad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B95E184-16B2-0581-E321-D07759B17A59}"/>
              </a:ext>
            </a:extLst>
          </p:cNvPr>
          <p:cNvSpPr>
            <a:spLocks noGrp="1"/>
          </p:cNvSpPr>
          <p:nvPr>
            <p:ph type="body" sz="quarter" idx="18"/>
          </p:nvPr>
        </p:nvSpPr>
        <p:spPr>
          <a:xfrm>
            <a:off x="585216" y="457200"/>
            <a:ext cx="10982670" cy="914400"/>
          </a:xfrm>
        </p:spPr>
        <p:txBody>
          <a:bodyPr/>
          <a:lstStyle/>
          <a:p>
            <a:r>
              <a:rPr lang="en-US" dirty="0"/>
              <a:t>Technologies Used by Each Profile (Continued)</a:t>
            </a:r>
          </a:p>
        </p:txBody>
      </p:sp>
      <p:graphicFrame>
        <p:nvGraphicFramePr>
          <p:cNvPr id="4" name="Table 4">
            <a:extLst>
              <a:ext uri="{FF2B5EF4-FFF2-40B4-BE49-F238E27FC236}">
                <a16:creationId xmlns:a16="http://schemas.microsoft.com/office/drawing/2014/main" id="{919F586D-20B1-EBF4-61B1-0C4A66DE8B9F}"/>
              </a:ext>
            </a:extLst>
          </p:cNvPr>
          <p:cNvGraphicFramePr>
            <a:graphicFrameLocks noGrp="1"/>
          </p:cNvGraphicFramePr>
          <p:nvPr>
            <p:ph sz="half" idx="2"/>
            <p:extLst>
              <p:ext uri="{D42A27DB-BD31-4B8C-83A1-F6EECF244321}">
                <p14:modId xmlns:p14="http://schemas.microsoft.com/office/powerpoint/2010/main" val="4055494577"/>
              </p:ext>
            </p:extLst>
          </p:nvPr>
        </p:nvGraphicFramePr>
        <p:xfrm>
          <a:off x="507208" y="1683657"/>
          <a:ext cx="10801768" cy="4331163"/>
        </p:xfrm>
        <a:graphic>
          <a:graphicData uri="http://schemas.openxmlformats.org/drawingml/2006/table">
            <a:tbl>
              <a:tblPr firstRow="1" bandRow="1">
                <a:tableStyleId>{9D7B26C5-4107-4FEC-AEDC-1716B250A1EF}</a:tableStyleId>
              </a:tblPr>
              <a:tblGrid>
                <a:gridCol w="3096604">
                  <a:extLst>
                    <a:ext uri="{9D8B030D-6E8A-4147-A177-3AD203B41FA5}">
                      <a16:colId xmlns:a16="http://schemas.microsoft.com/office/drawing/2014/main" val="1589869164"/>
                    </a:ext>
                  </a:extLst>
                </a:gridCol>
                <a:gridCol w="7705164">
                  <a:extLst>
                    <a:ext uri="{9D8B030D-6E8A-4147-A177-3AD203B41FA5}">
                      <a16:colId xmlns:a16="http://schemas.microsoft.com/office/drawing/2014/main" val="4238088296"/>
                    </a:ext>
                  </a:extLst>
                </a:gridCol>
              </a:tblGrid>
              <a:tr h="628147">
                <a:tc>
                  <a:txBody>
                    <a:bodyPr/>
                    <a:lstStyle/>
                    <a:p>
                      <a:pPr algn="ctr">
                        <a:spcBef>
                          <a:spcPts val="400"/>
                        </a:spcBef>
                        <a:spcAft>
                          <a:spcPts val="400"/>
                        </a:spcAft>
                      </a:pPr>
                      <a:r>
                        <a:rPr lang="en-US" sz="2000" dirty="0">
                          <a:solidFill>
                            <a:schemeClr val="bg1"/>
                          </a:solidFill>
                          <a:latin typeface="Arial" panose="020B0604020202020204" pitchFamily="34" charset="0"/>
                          <a:cs typeface="Arial" panose="020B0604020202020204" pitchFamily="34" charset="0"/>
                        </a:rPr>
                        <a:t>Autonomous Profile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51067"/>
                    </a:solidFill>
                  </a:tcPr>
                </a:tc>
                <a:tc>
                  <a:txBody>
                    <a:bodyPr/>
                    <a:lstStyle/>
                    <a:p>
                      <a:pPr algn="ctr">
                        <a:spcBef>
                          <a:spcPts val="400"/>
                        </a:spcBef>
                        <a:spcAft>
                          <a:spcPts val="400"/>
                        </a:spcAft>
                      </a:pPr>
                      <a:r>
                        <a:rPr lang="en-US" sz="2000" dirty="0">
                          <a:solidFill>
                            <a:schemeClr val="bg1"/>
                          </a:solidFill>
                          <a:latin typeface="Arial" panose="020B0604020202020204" pitchFamily="34" charset="0"/>
                          <a:cs typeface="Arial" panose="020B0604020202020204" pitchFamily="34" charset="0"/>
                        </a:rPr>
                        <a:t>Description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51067"/>
                    </a:solidFill>
                  </a:tcPr>
                </a:tc>
                <a:extLst>
                  <a:ext uri="{0D108BD9-81ED-4DB2-BD59-A6C34878D82A}">
                    <a16:rowId xmlns:a16="http://schemas.microsoft.com/office/drawing/2014/main" val="2572611586"/>
                  </a:ext>
                </a:extLst>
              </a:tr>
              <a:tr h="1731976">
                <a:tc>
                  <a:txBody>
                    <a:bodyPr/>
                    <a:lstStyle/>
                    <a:p>
                      <a:pPr>
                        <a:spcBef>
                          <a:spcPts val="400"/>
                        </a:spcBef>
                        <a:spcAft>
                          <a:spcPts val="400"/>
                        </a:spcAft>
                      </a:pPr>
                      <a:r>
                        <a:rPr lang="en-US" sz="2000" dirty="0">
                          <a:latin typeface="Arial" panose="020B0604020202020204" pitchFamily="34" charset="0"/>
                          <a:cs typeface="Arial" panose="020B0604020202020204" pitchFamily="34" charset="0"/>
                        </a:rPr>
                        <a:t>Sanitization (CDR)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1218987" rtl="0" eaLnBrk="1" fontAlgn="auto" latinLnBrk="0" hangingPunct="1">
                        <a:lnSpc>
                          <a:spcPct val="100000"/>
                        </a:lnSpc>
                        <a:spcBef>
                          <a:spcPts val="400"/>
                        </a:spcBef>
                        <a:spcAft>
                          <a:spcPts val="400"/>
                        </a:spcAft>
                        <a:buClrTx/>
                        <a:buSzTx/>
                        <a:buFontTx/>
                        <a:buNone/>
                        <a:tabLst/>
                        <a:defRPr/>
                      </a:pPr>
                      <a:r>
                        <a:rPr lang="en-US" sz="2000" dirty="0">
                          <a:latin typeface="Arial" panose="020B0604020202020204" pitchFamily="34" charset="0"/>
                          <a:cs typeface="Arial" panose="020B0604020202020204" pitchFamily="34" charset="0"/>
                        </a:rPr>
                        <a:t>Provides proactive prevention of unknown attacks from day zero, by sanitizing incoming files before delivering them to users. </a:t>
                      </a:r>
                    </a:p>
                    <a:p>
                      <a:pPr marL="0" marR="0" lvl="0" indent="0" algn="l" defTabSz="1218987" rtl="0" eaLnBrk="1" fontAlgn="auto" latinLnBrk="0" hangingPunct="1">
                        <a:lnSpc>
                          <a:spcPct val="100000"/>
                        </a:lnSpc>
                        <a:spcBef>
                          <a:spcPts val="800"/>
                        </a:spcBef>
                        <a:spcAft>
                          <a:spcPts val="400"/>
                        </a:spcAft>
                        <a:buClrTx/>
                        <a:buSzTx/>
                        <a:buFontTx/>
                        <a:buNone/>
                        <a:tabLst/>
                        <a:defRPr/>
                      </a:pPr>
                      <a:r>
                        <a:rPr lang="en-US" sz="2000" dirty="0">
                          <a:latin typeface="Arial" panose="020B0604020202020204" pitchFamily="34" charset="0"/>
                          <a:cs typeface="Arial" panose="020B0604020202020204" pitchFamily="34" charset="0"/>
                        </a:rPr>
                        <a:t>It is used in the following Autonomous Threat Prevention profiles:</a:t>
                      </a:r>
                    </a:p>
                    <a:p>
                      <a:pPr marL="342900" marR="0" lvl="0" indent="-342900" algn="l" defTabSz="1218987" rtl="0" eaLnBrk="1" fontAlgn="auto" latinLnBrk="0" hangingPunct="1">
                        <a:lnSpc>
                          <a:spcPct val="100000"/>
                        </a:lnSpc>
                        <a:spcBef>
                          <a:spcPts val="400"/>
                        </a:spcBef>
                        <a:spcAft>
                          <a:spcPts val="400"/>
                        </a:spcAft>
                        <a:buClrTx/>
                        <a:buSzTx/>
                        <a:buFont typeface="Arial" panose="020B0604020202020204" pitchFamily="34" charset="0"/>
                        <a:buChar char="•"/>
                        <a:tabLst/>
                        <a:defRPr/>
                      </a:pPr>
                      <a:r>
                        <a:rPr lang="en-US" sz="2000" dirty="0">
                          <a:latin typeface="Arial" panose="020B0604020202020204" pitchFamily="34" charset="0"/>
                          <a:cs typeface="Arial" panose="020B0604020202020204" pitchFamily="34" charset="0"/>
                        </a:rPr>
                        <a:t>Recommended for Perimeter profile</a:t>
                      </a:r>
                    </a:p>
                    <a:p>
                      <a:pPr marL="342900" marR="0" lvl="0" indent="-342900" algn="l" defTabSz="1218987" rtl="0" eaLnBrk="1" fontAlgn="auto" latinLnBrk="0" hangingPunct="1">
                        <a:lnSpc>
                          <a:spcPct val="100000"/>
                        </a:lnSpc>
                        <a:spcBef>
                          <a:spcPts val="400"/>
                        </a:spcBef>
                        <a:spcAft>
                          <a:spcPts val="400"/>
                        </a:spcAft>
                        <a:buClrTx/>
                        <a:buSzTx/>
                        <a:buFont typeface="Arial" panose="020B0604020202020204" pitchFamily="34" charset="0"/>
                        <a:buChar char="•"/>
                        <a:tabLst/>
                        <a:defRPr/>
                      </a:pPr>
                      <a:r>
                        <a:rPr lang="en-US" sz="2000" dirty="0">
                          <a:latin typeface="Arial" panose="020B0604020202020204" pitchFamily="34" charset="0"/>
                          <a:cs typeface="Arial" panose="020B0604020202020204" pitchFamily="34" charset="0"/>
                        </a:rPr>
                        <a:t>Strict Security for Perimeter profile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25584033"/>
                  </a:ext>
                </a:extLst>
              </a:tr>
              <a:tr h="1731976">
                <a:tc>
                  <a:txBody>
                    <a:bodyPr/>
                    <a:lstStyle/>
                    <a:p>
                      <a:pPr>
                        <a:spcBef>
                          <a:spcPts val="400"/>
                        </a:spcBef>
                        <a:spcAft>
                          <a:spcPts val="400"/>
                        </a:spcAft>
                      </a:pPr>
                      <a:r>
                        <a:rPr lang="en-US" sz="2000" dirty="0">
                          <a:latin typeface="Arial" panose="020B0604020202020204" pitchFamily="34" charset="0"/>
                          <a:cs typeface="Arial" panose="020B0604020202020204" pitchFamily="34" charset="0"/>
                        </a:rPr>
                        <a:t>C&amp;C Protection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1218987" rtl="0" eaLnBrk="1" fontAlgn="auto" latinLnBrk="0" hangingPunct="1">
                        <a:lnSpc>
                          <a:spcPct val="100000"/>
                        </a:lnSpc>
                        <a:spcBef>
                          <a:spcPts val="400"/>
                        </a:spcBef>
                        <a:spcAft>
                          <a:spcPts val="400"/>
                        </a:spcAft>
                        <a:buClrTx/>
                        <a:buSzTx/>
                        <a:buFont typeface="Arial" panose="020B0604020202020204" pitchFamily="34" charset="0"/>
                        <a:buNone/>
                        <a:tabLst/>
                        <a:defRPr/>
                      </a:pPr>
                      <a:r>
                        <a:rPr lang="en-US" sz="2000" dirty="0">
                          <a:latin typeface="Arial" panose="020B0604020202020204" pitchFamily="34" charset="0"/>
                          <a:cs typeface="Arial" panose="020B0604020202020204" pitchFamily="34" charset="0"/>
                        </a:rPr>
                        <a:t>Detects infected and compromised devices on the network. It blocks attacks and prevents damage by blocking malware C&amp;C communications. </a:t>
                      </a:r>
                    </a:p>
                    <a:p>
                      <a:pPr marL="0" marR="0" lvl="0" indent="0" algn="l" defTabSz="1218987" rtl="0" eaLnBrk="1" fontAlgn="auto" latinLnBrk="0" hangingPunct="1">
                        <a:lnSpc>
                          <a:spcPct val="100000"/>
                        </a:lnSpc>
                        <a:spcBef>
                          <a:spcPts val="400"/>
                        </a:spcBef>
                        <a:spcAft>
                          <a:spcPts val="400"/>
                        </a:spcAft>
                        <a:buClrTx/>
                        <a:buSzTx/>
                        <a:buFont typeface="Arial" panose="020B0604020202020204" pitchFamily="34" charset="0"/>
                        <a:buNone/>
                        <a:tabLst/>
                        <a:defRPr/>
                      </a:pPr>
                      <a:r>
                        <a:rPr lang="en-US" sz="2000" dirty="0">
                          <a:latin typeface="Arial" panose="020B0604020202020204" pitchFamily="34" charset="0"/>
                          <a:cs typeface="Arial" panose="020B0604020202020204" pitchFamily="34" charset="0"/>
                        </a:rPr>
                        <a:t>It is used in all Autonomous Threat Prevention profiles.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27035746"/>
                  </a:ext>
                </a:extLst>
              </a:tr>
            </a:tbl>
          </a:graphicData>
        </a:graphic>
      </p:graphicFrame>
      <p:sp>
        <p:nvSpPr>
          <p:cNvPr id="3" name="Footer Placeholder 2" hidden="1">
            <a:extLst>
              <a:ext uri="{FF2B5EF4-FFF2-40B4-BE49-F238E27FC236}">
                <a16:creationId xmlns:a16="http://schemas.microsoft.com/office/drawing/2014/main" id="{A8580E2E-5E0B-1BDF-E5B5-E4EE13182E0C}"/>
              </a:ext>
            </a:extLst>
          </p:cNvPr>
          <p:cNvSpPr>
            <a:spLocks noGrp="1"/>
          </p:cNvSpPr>
          <p:nvPr>
            <p:ph type="ftr" sz="quarter" idx="11"/>
          </p:nvPr>
        </p:nvSpPr>
        <p:spPr/>
        <p:txBody>
          <a:bodyPr/>
          <a:lstStyle/>
          <a:p>
            <a:endParaRPr lang="en-US" dirty="0"/>
          </a:p>
        </p:txBody>
      </p:sp>
      <p:sp>
        <p:nvSpPr>
          <p:cNvPr id="5" name="Date Placeholder 4" hidden="1">
            <a:extLst>
              <a:ext uri="{FF2B5EF4-FFF2-40B4-BE49-F238E27FC236}">
                <a16:creationId xmlns:a16="http://schemas.microsoft.com/office/drawing/2014/main" id="{5F0E7040-EB85-5BDB-851B-DC1D1DD3CBC6}"/>
              </a:ext>
            </a:extLst>
          </p:cNvPr>
          <p:cNvSpPr>
            <a:spLocks noGrp="1"/>
          </p:cNvSpPr>
          <p:nvPr>
            <p:ph type="dt" sz="half" idx="19"/>
          </p:nvPr>
        </p:nvSpPr>
        <p:spPr/>
        <p:txBody>
          <a:bodyPr/>
          <a:lstStyle/>
          <a:p>
            <a:endParaRPr lang="en-US" dirty="0"/>
          </a:p>
        </p:txBody>
      </p:sp>
    </p:spTree>
    <p:extLst>
      <p:ext uri="{BB962C8B-B14F-4D97-AF65-F5344CB8AC3E}">
        <p14:creationId xmlns:p14="http://schemas.microsoft.com/office/powerpoint/2010/main" val="1664028537"/>
      </p:ext>
    </p:extLst>
  </p:cSld>
  <p:clrMapOvr>
    <a:masterClrMapping/>
  </p:clrMapOvr>
  <p:transition>
    <p:fade/>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B95E184-16B2-0581-E321-D07759B17A59}"/>
              </a:ext>
            </a:extLst>
          </p:cNvPr>
          <p:cNvSpPr>
            <a:spLocks noGrp="1"/>
          </p:cNvSpPr>
          <p:nvPr>
            <p:ph type="body" sz="quarter" idx="18"/>
          </p:nvPr>
        </p:nvSpPr>
        <p:spPr>
          <a:xfrm>
            <a:off x="585216" y="457200"/>
            <a:ext cx="10982670" cy="914400"/>
          </a:xfrm>
        </p:spPr>
        <p:txBody>
          <a:bodyPr/>
          <a:lstStyle/>
          <a:p>
            <a:r>
              <a:rPr lang="en-US" dirty="0"/>
              <a:t>Technologies Used by Each Profile (Continued)</a:t>
            </a:r>
          </a:p>
        </p:txBody>
      </p:sp>
      <p:graphicFrame>
        <p:nvGraphicFramePr>
          <p:cNvPr id="4" name="Table 4">
            <a:extLst>
              <a:ext uri="{FF2B5EF4-FFF2-40B4-BE49-F238E27FC236}">
                <a16:creationId xmlns:a16="http://schemas.microsoft.com/office/drawing/2014/main" id="{919F586D-20B1-EBF4-61B1-0C4A66DE8B9F}"/>
              </a:ext>
            </a:extLst>
          </p:cNvPr>
          <p:cNvGraphicFramePr>
            <a:graphicFrameLocks noGrp="1"/>
          </p:cNvGraphicFramePr>
          <p:nvPr>
            <p:ph sz="half" idx="2"/>
            <p:extLst>
              <p:ext uri="{D42A27DB-BD31-4B8C-83A1-F6EECF244321}">
                <p14:modId xmlns:p14="http://schemas.microsoft.com/office/powerpoint/2010/main" val="3569828392"/>
              </p:ext>
            </p:extLst>
          </p:nvPr>
        </p:nvGraphicFramePr>
        <p:xfrm>
          <a:off x="507208" y="1683657"/>
          <a:ext cx="10801768" cy="4092099"/>
        </p:xfrm>
        <a:graphic>
          <a:graphicData uri="http://schemas.openxmlformats.org/drawingml/2006/table">
            <a:tbl>
              <a:tblPr firstRow="1" bandRow="1">
                <a:tableStyleId>{9D7B26C5-4107-4FEC-AEDC-1716B250A1EF}</a:tableStyleId>
              </a:tblPr>
              <a:tblGrid>
                <a:gridCol w="3096604">
                  <a:extLst>
                    <a:ext uri="{9D8B030D-6E8A-4147-A177-3AD203B41FA5}">
                      <a16:colId xmlns:a16="http://schemas.microsoft.com/office/drawing/2014/main" val="1589869164"/>
                    </a:ext>
                  </a:extLst>
                </a:gridCol>
                <a:gridCol w="7705164">
                  <a:extLst>
                    <a:ext uri="{9D8B030D-6E8A-4147-A177-3AD203B41FA5}">
                      <a16:colId xmlns:a16="http://schemas.microsoft.com/office/drawing/2014/main" val="4238088296"/>
                    </a:ext>
                  </a:extLst>
                </a:gridCol>
              </a:tblGrid>
              <a:tr h="628147">
                <a:tc>
                  <a:txBody>
                    <a:bodyPr/>
                    <a:lstStyle/>
                    <a:p>
                      <a:pPr algn="ctr">
                        <a:spcBef>
                          <a:spcPts val="400"/>
                        </a:spcBef>
                        <a:spcAft>
                          <a:spcPts val="400"/>
                        </a:spcAft>
                      </a:pPr>
                      <a:r>
                        <a:rPr lang="en-US" sz="2000" dirty="0">
                          <a:solidFill>
                            <a:schemeClr val="bg1"/>
                          </a:solidFill>
                          <a:latin typeface="Arial" panose="020B0604020202020204" pitchFamily="34" charset="0"/>
                          <a:cs typeface="Arial" panose="020B0604020202020204" pitchFamily="34" charset="0"/>
                        </a:rPr>
                        <a:t>Autonomous Profile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51067"/>
                    </a:solidFill>
                  </a:tcPr>
                </a:tc>
                <a:tc>
                  <a:txBody>
                    <a:bodyPr/>
                    <a:lstStyle/>
                    <a:p>
                      <a:pPr algn="ctr">
                        <a:spcBef>
                          <a:spcPts val="400"/>
                        </a:spcBef>
                        <a:spcAft>
                          <a:spcPts val="400"/>
                        </a:spcAft>
                      </a:pPr>
                      <a:r>
                        <a:rPr lang="en-US" sz="2000" dirty="0">
                          <a:solidFill>
                            <a:schemeClr val="bg1"/>
                          </a:solidFill>
                          <a:latin typeface="Arial" panose="020B0604020202020204" pitchFamily="34" charset="0"/>
                          <a:cs typeface="Arial" panose="020B0604020202020204" pitchFamily="34" charset="0"/>
                        </a:rPr>
                        <a:t>Description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51067"/>
                    </a:solidFill>
                  </a:tcPr>
                </a:tc>
                <a:extLst>
                  <a:ext uri="{0D108BD9-81ED-4DB2-BD59-A6C34878D82A}">
                    <a16:rowId xmlns:a16="http://schemas.microsoft.com/office/drawing/2014/main" val="2572611586"/>
                  </a:ext>
                </a:extLst>
              </a:tr>
              <a:tr h="1731976">
                <a:tc>
                  <a:txBody>
                    <a:bodyPr/>
                    <a:lstStyle/>
                    <a:p>
                      <a:pPr>
                        <a:spcBef>
                          <a:spcPts val="400"/>
                        </a:spcBef>
                        <a:spcAft>
                          <a:spcPts val="400"/>
                        </a:spcAft>
                      </a:pPr>
                      <a:r>
                        <a:rPr lang="en-US" sz="2000" dirty="0">
                          <a:latin typeface="Arial" panose="020B0604020202020204" pitchFamily="34" charset="0"/>
                          <a:cs typeface="Arial" panose="020B0604020202020204" pitchFamily="34" charset="0"/>
                        </a:rPr>
                        <a:t>IPS Protections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1218987" rtl="0" eaLnBrk="1" fontAlgn="auto" latinLnBrk="0" hangingPunct="1">
                        <a:lnSpc>
                          <a:spcPct val="100000"/>
                        </a:lnSpc>
                        <a:spcBef>
                          <a:spcPts val="400"/>
                        </a:spcBef>
                        <a:spcAft>
                          <a:spcPts val="400"/>
                        </a:spcAft>
                        <a:buClrTx/>
                        <a:buSzTx/>
                        <a:buFontTx/>
                        <a:buNone/>
                        <a:tabLst/>
                        <a:defRPr/>
                      </a:pPr>
                      <a:r>
                        <a:rPr lang="en-US" sz="2000" dirty="0">
                          <a:latin typeface="Arial" panose="020B0604020202020204" pitchFamily="34" charset="0"/>
                          <a:cs typeface="Arial" panose="020B0604020202020204" pitchFamily="34" charset="0"/>
                        </a:rPr>
                        <a:t>Implements advanced protections from network-based attacks and protects all IT systems, including servers, endpoints, industrial systems, and IoT.</a:t>
                      </a:r>
                    </a:p>
                    <a:p>
                      <a:pPr marL="0" marR="0" lvl="0" indent="0" algn="l" defTabSz="1218987" rtl="0" eaLnBrk="1" fontAlgn="auto" latinLnBrk="0" hangingPunct="1">
                        <a:lnSpc>
                          <a:spcPct val="100000"/>
                        </a:lnSpc>
                        <a:spcBef>
                          <a:spcPts val="400"/>
                        </a:spcBef>
                        <a:spcAft>
                          <a:spcPts val="400"/>
                        </a:spcAft>
                        <a:buClrTx/>
                        <a:buSzTx/>
                        <a:buFontTx/>
                        <a:buNone/>
                        <a:tabLst/>
                        <a:defRPr/>
                      </a:pPr>
                      <a:r>
                        <a:rPr lang="en-US" sz="2000" dirty="0">
                          <a:latin typeface="Arial" panose="020B0604020202020204" pitchFamily="34" charset="0"/>
                          <a:cs typeface="Arial" panose="020B0604020202020204" pitchFamily="34" charset="0"/>
                        </a:rPr>
                        <a:t>It is used in all Autonomous Threat Prevention profiles.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25584033"/>
                  </a:ext>
                </a:extLst>
              </a:tr>
              <a:tr h="1731976">
                <a:tc>
                  <a:txBody>
                    <a:bodyPr/>
                    <a:lstStyle/>
                    <a:p>
                      <a:pPr>
                        <a:spcBef>
                          <a:spcPts val="400"/>
                        </a:spcBef>
                        <a:spcAft>
                          <a:spcPts val="400"/>
                        </a:spcAft>
                      </a:pPr>
                      <a:r>
                        <a:rPr lang="en-US" sz="2000" dirty="0">
                          <a:latin typeface="Arial" panose="020B0604020202020204" pitchFamily="34" charset="0"/>
                          <a:cs typeface="Arial" panose="020B0604020202020204" pitchFamily="34" charset="0"/>
                        </a:rPr>
                        <a:t>File &amp; URL Reputation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1218987" rtl="0" eaLnBrk="1" fontAlgn="auto" latinLnBrk="0" hangingPunct="1">
                        <a:lnSpc>
                          <a:spcPct val="100000"/>
                        </a:lnSpc>
                        <a:spcBef>
                          <a:spcPts val="400"/>
                        </a:spcBef>
                        <a:spcAft>
                          <a:spcPts val="400"/>
                        </a:spcAft>
                        <a:buClrTx/>
                        <a:buSzTx/>
                        <a:buFont typeface="Arial" panose="020B0604020202020204" pitchFamily="34" charset="0"/>
                        <a:buNone/>
                        <a:tabLst/>
                        <a:defRPr/>
                      </a:pPr>
                      <a:r>
                        <a:rPr lang="en-US" sz="2000" dirty="0">
                          <a:latin typeface="Arial" panose="020B0604020202020204" pitchFamily="34" charset="0"/>
                          <a:cs typeface="Arial" panose="020B0604020202020204" pitchFamily="34" charset="0"/>
                        </a:rPr>
                        <a:t>Examines files and URLs through the ThreatCloud repository for reputation.</a:t>
                      </a:r>
                    </a:p>
                    <a:p>
                      <a:pPr marL="0" marR="0" lvl="0" indent="0" algn="l" defTabSz="1218987" rtl="0" eaLnBrk="1" fontAlgn="auto" latinLnBrk="0" hangingPunct="1">
                        <a:lnSpc>
                          <a:spcPct val="100000"/>
                        </a:lnSpc>
                        <a:spcBef>
                          <a:spcPts val="400"/>
                        </a:spcBef>
                        <a:spcAft>
                          <a:spcPts val="400"/>
                        </a:spcAft>
                        <a:buClrTx/>
                        <a:buSzTx/>
                        <a:buFont typeface="Arial" panose="020B0604020202020204" pitchFamily="34" charset="0"/>
                        <a:buNone/>
                        <a:tabLst/>
                        <a:defRPr/>
                      </a:pPr>
                      <a:r>
                        <a:rPr lang="en-US" sz="2000" dirty="0">
                          <a:latin typeface="Arial" panose="020B0604020202020204" pitchFamily="34" charset="0"/>
                          <a:cs typeface="Arial" panose="020B0604020202020204" pitchFamily="34" charset="0"/>
                        </a:rPr>
                        <a:t>It is used in all Autonomous Threat Prevention profiles.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27035746"/>
                  </a:ext>
                </a:extLst>
              </a:tr>
            </a:tbl>
          </a:graphicData>
        </a:graphic>
      </p:graphicFrame>
      <p:sp>
        <p:nvSpPr>
          <p:cNvPr id="3" name="Footer Placeholder 2" hidden="1">
            <a:extLst>
              <a:ext uri="{FF2B5EF4-FFF2-40B4-BE49-F238E27FC236}">
                <a16:creationId xmlns:a16="http://schemas.microsoft.com/office/drawing/2014/main" id="{A8580E2E-5E0B-1BDF-E5B5-E4EE13182E0C}"/>
              </a:ext>
            </a:extLst>
          </p:cNvPr>
          <p:cNvSpPr>
            <a:spLocks noGrp="1"/>
          </p:cNvSpPr>
          <p:nvPr>
            <p:ph type="ftr" sz="quarter" idx="11"/>
          </p:nvPr>
        </p:nvSpPr>
        <p:spPr/>
        <p:txBody>
          <a:bodyPr/>
          <a:lstStyle/>
          <a:p>
            <a:endParaRPr lang="en-US" dirty="0"/>
          </a:p>
        </p:txBody>
      </p:sp>
      <p:sp>
        <p:nvSpPr>
          <p:cNvPr id="5" name="Date Placeholder 4" hidden="1">
            <a:extLst>
              <a:ext uri="{FF2B5EF4-FFF2-40B4-BE49-F238E27FC236}">
                <a16:creationId xmlns:a16="http://schemas.microsoft.com/office/drawing/2014/main" id="{5F0E7040-EB85-5BDB-851B-DC1D1DD3CBC6}"/>
              </a:ext>
            </a:extLst>
          </p:cNvPr>
          <p:cNvSpPr>
            <a:spLocks noGrp="1"/>
          </p:cNvSpPr>
          <p:nvPr>
            <p:ph type="dt" sz="half" idx="19"/>
          </p:nvPr>
        </p:nvSpPr>
        <p:spPr/>
        <p:txBody>
          <a:bodyPr/>
          <a:lstStyle/>
          <a:p>
            <a:endParaRPr lang="en-US" dirty="0"/>
          </a:p>
        </p:txBody>
      </p:sp>
    </p:spTree>
    <p:extLst>
      <p:ext uri="{BB962C8B-B14F-4D97-AF65-F5344CB8AC3E}">
        <p14:creationId xmlns:p14="http://schemas.microsoft.com/office/powerpoint/2010/main" val="638384476"/>
      </p:ext>
    </p:extLst>
  </p:cSld>
  <p:clrMapOvr>
    <a:masterClrMapping/>
  </p:clrMapOvr>
  <p:transition>
    <p:fade/>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33AD54FD-7479-27ED-C594-B571809602F0}"/>
              </a:ext>
            </a:extLst>
          </p:cNvPr>
          <p:cNvSpPr>
            <a:spLocks noGrp="1"/>
          </p:cNvSpPr>
          <p:nvPr>
            <p:ph type="body" sz="quarter" idx="14"/>
          </p:nvPr>
        </p:nvSpPr>
        <p:spPr/>
        <p:txBody>
          <a:bodyPr/>
          <a:lstStyle/>
          <a:p>
            <a:r>
              <a:rPr lang="en-US" b="1" dirty="0"/>
              <a:t>Customized Profiles</a:t>
            </a:r>
          </a:p>
          <a:p>
            <a:r>
              <a:rPr lang="en-US" dirty="0"/>
              <a:t>Autonomous Threat Prevention profiles can also be customized for an organization’s specific needs using exceptions and advanced settings to mold policies in accordance with the requirements of a company's network environment.</a:t>
            </a:r>
          </a:p>
        </p:txBody>
      </p:sp>
      <p:sp>
        <p:nvSpPr>
          <p:cNvPr id="2" name="Footer Placeholder 1" hidden="1">
            <a:extLst>
              <a:ext uri="{FF2B5EF4-FFF2-40B4-BE49-F238E27FC236}">
                <a16:creationId xmlns:a16="http://schemas.microsoft.com/office/drawing/2014/main" id="{AACA6399-11D5-E7F0-ABEB-8859A58CFDCC}"/>
              </a:ext>
            </a:extLst>
          </p:cNvPr>
          <p:cNvSpPr>
            <a:spLocks noGrp="1"/>
          </p:cNvSpPr>
          <p:nvPr>
            <p:ph type="ftr" sz="quarter" idx="11"/>
          </p:nvPr>
        </p:nvSpPr>
        <p:spPr/>
        <p:txBody>
          <a:bodyPr/>
          <a:lstStyle/>
          <a:p>
            <a:endParaRPr lang="en-US" dirty="0"/>
          </a:p>
        </p:txBody>
      </p:sp>
      <p:sp>
        <p:nvSpPr>
          <p:cNvPr id="3" name="Date Placeholder 2" hidden="1">
            <a:extLst>
              <a:ext uri="{FF2B5EF4-FFF2-40B4-BE49-F238E27FC236}">
                <a16:creationId xmlns:a16="http://schemas.microsoft.com/office/drawing/2014/main" id="{9C73CB45-F18A-E916-1524-585386B7DF3A}"/>
              </a:ext>
            </a:extLst>
          </p:cNvPr>
          <p:cNvSpPr>
            <a:spLocks noGrp="1"/>
          </p:cNvSpPr>
          <p:nvPr>
            <p:ph type="dt" sz="half" idx="15"/>
          </p:nvPr>
        </p:nvSpPr>
        <p:spPr/>
        <p:txBody>
          <a:bodyPr/>
          <a:lstStyle/>
          <a:p>
            <a:endParaRPr lang="en-US" dirty="0"/>
          </a:p>
        </p:txBody>
      </p:sp>
    </p:spTree>
    <p:extLst>
      <p:ext uri="{BB962C8B-B14F-4D97-AF65-F5344CB8AC3E}">
        <p14:creationId xmlns:p14="http://schemas.microsoft.com/office/powerpoint/2010/main" val="2979856153"/>
      </p:ext>
    </p:extLst>
  </p:cSld>
  <p:clrMapOvr>
    <a:masterClrMapping/>
  </p:clrMapOvr>
  <p:transition>
    <p:fade/>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D374D332-5772-1FCE-D2B4-DE3D47ADFD09}"/>
              </a:ext>
            </a:extLst>
          </p:cNvPr>
          <p:cNvSpPr>
            <a:spLocks noGrp="1"/>
          </p:cNvSpPr>
          <p:nvPr>
            <p:ph type="body" sz="quarter" idx="18"/>
          </p:nvPr>
        </p:nvSpPr>
        <p:spPr/>
        <p:txBody>
          <a:bodyPr/>
          <a:lstStyle/>
          <a:p>
            <a:r>
              <a:rPr lang="en-US" dirty="0"/>
              <a:t>Monitoring Threat Prevention</a:t>
            </a:r>
          </a:p>
        </p:txBody>
      </p:sp>
      <p:sp>
        <p:nvSpPr>
          <p:cNvPr id="4" name="Content Placeholder 3">
            <a:extLst>
              <a:ext uri="{FF2B5EF4-FFF2-40B4-BE49-F238E27FC236}">
                <a16:creationId xmlns:a16="http://schemas.microsoft.com/office/drawing/2014/main" id="{FFB53D23-0CA5-A6A0-6B2A-AF114843F044}"/>
              </a:ext>
            </a:extLst>
          </p:cNvPr>
          <p:cNvSpPr>
            <a:spLocks noGrp="1"/>
          </p:cNvSpPr>
          <p:nvPr>
            <p:ph sz="half" idx="2"/>
          </p:nvPr>
        </p:nvSpPr>
        <p:spPr/>
        <p:txBody>
          <a:bodyPr/>
          <a:lstStyle/>
          <a:p>
            <a:r>
              <a:rPr lang="en-US" dirty="0"/>
              <a:t>Log Sessions - Consolidated logs based on sessions.</a:t>
            </a:r>
          </a:p>
          <a:p>
            <a:r>
              <a:rPr lang="en-US" dirty="0"/>
              <a:t>Packet Captures - Greater insight into traffic that generated the log</a:t>
            </a:r>
          </a:p>
          <a:p>
            <a:r>
              <a:rPr lang="en-US" dirty="0"/>
              <a:t>Advanced Forensic Details - Additional fields that hold information that can be used for advanced forensic analysis of the traffic that triggered a protection.</a:t>
            </a:r>
          </a:p>
        </p:txBody>
      </p:sp>
      <p:sp>
        <p:nvSpPr>
          <p:cNvPr id="2" name="Footer Placeholder 1" hidden="1">
            <a:extLst>
              <a:ext uri="{FF2B5EF4-FFF2-40B4-BE49-F238E27FC236}">
                <a16:creationId xmlns:a16="http://schemas.microsoft.com/office/drawing/2014/main" id="{646652E0-C233-7433-9D8C-8BEE161088A7}"/>
              </a:ext>
            </a:extLst>
          </p:cNvPr>
          <p:cNvSpPr>
            <a:spLocks noGrp="1"/>
          </p:cNvSpPr>
          <p:nvPr>
            <p:ph type="ftr" sz="quarter" idx="11"/>
          </p:nvPr>
        </p:nvSpPr>
        <p:spPr/>
        <p:txBody>
          <a:bodyPr/>
          <a:lstStyle/>
          <a:p>
            <a:endParaRPr lang="en-US" dirty="0"/>
          </a:p>
        </p:txBody>
      </p:sp>
      <p:sp>
        <p:nvSpPr>
          <p:cNvPr id="3" name="Date Placeholder 2" hidden="1">
            <a:extLst>
              <a:ext uri="{FF2B5EF4-FFF2-40B4-BE49-F238E27FC236}">
                <a16:creationId xmlns:a16="http://schemas.microsoft.com/office/drawing/2014/main" id="{935ED359-2E21-4112-7BCA-C2C519EAAEA5}"/>
              </a:ext>
            </a:extLst>
          </p:cNvPr>
          <p:cNvSpPr>
            <a:spLocks noGrp="1"/>
          </p:cNvSpPr>
          <p:nvPr>
            <p:ph type="dt" sz="half" idx="19"/>
          </p:nvPr>
        </p:nvSpPr>
        <p:spPr/>
        <p:txBody>
          <a:bodyPr/>
          <a:lstStyle/>
          <a:p>
            <a:endParaRPr lang="en-US" dirty="0"/>
          </a:p>
        </p:txBody>
      </p:sp>
    </p:spTree>
    <p:extLst>
      <p:ext uri="{BB962C8B-B14F-4D97-AF65-F5344CB8AC3E}">
        <p14:creationId xmlns:p14="http://schemas.microsoft.com/office/powerpoint/2010/main" val="1816989978"/>
      </p:ext>
    </p:extLst>
  </p:cSld>
  <p:clrMapOvr>
    <a:masterClrMapping/>
  </p:clrMapOvr>
  <p:transition>
    <p:fade/>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D374D332-5772-1FCE-D2B4-DE3D47ADFD09}"/>
              </a:ext>
            </a:extLst>
          </p:cNvPr>
          <p:cNvSpPr>
            <a:spLocks noGrp="1"/>
          </p:cNvSpPr>
          <p:nvPr>
            <p:ph type="body" sz="quarter" idx="18"/>
          </p:nvPr>
        </p:nvSpPr>
        <p:spPr/>
        <p:txBody>
          <a:bodyPr/>
          <a:lstStyle/>
          <a:p>
            <a:r>
              <a:rPr lang="en-US" dirty="0"/>
              <a:t>Log Sessions</a:t>
            </a:r>
          </a:p>
        </p:txBody>
      </p:sp>
      <p:sp>
        <p:nvSpPr>
          <p:cNvPr id="4" name="Content Placeholder 3">
            <a:extLst>
              <a:ext uri="{FF2B5EF4-FFF2-40B4-BE49-F238E27FC236}">
                <a16:creationId xmlns:a16="http://schemas.microsoft.com/office/drawing/2014/main" id="{FFB53D23-0CA5-A6A0-6B2A-AF114843F044}"/>
              </a:ext>
            </a:extLst>
          </p:cNvPr>
          <p:cNvSpPr>
            <a:spLocks noGrp="1"/>
          </p:cNvSpPr>
          <p:nvPr>
            <p:ph sz="half" idx="2"/>
          </p:nvPr>
        </p:nvSpPr>
        <p:spPr>
          <a:xfrm>
            <a:off x="583842" y="1371600"/>
            <a:ext cx="6799091" cy="4687368"/>
          </a:xfrm>
        </p:spPr>
        <p:txBody>
          <a:bodyPr/>
          <a:lstStyle/>
          <a:p>
            <a:pPr marL="0" indent="0">
              <a:buNone/>
            </a:pPr>
            <a:r>
              <a:rPr lang="en-US" dirty="0"/>
              <a:t>To manage log volume, Threat Prevention logs are consolidated based on sessions.  </a:t>
            </a:r>
          </a:p>
          <a:p>
            <a:pPr lvl="1"/>
            <a:r>
              <a:rPr lang="en-US" dirty="0"/>
              <a:t>This is the default.</a:t>
            </a:r>
          </a:p>
          <a:p>
            <a:pPr lvl="1"/>
            <a:r>
              <a:rPr lang="en-US" dirty="0"/>
              <a:t>Session starts when a user first accesses an application or site.</a:t>
            </a:r>
          </a:p>
          <a:p>
            <a:pPr marL="0" indent="0">
              <a:buNone/>
            </a:pPr>
            <a:r>
              <a:rPr lang="en-US" dirty="0"/>
              <a:t>During a session:</a:t>
            </a:r>
          </a:p>
          <a:p>
            <a:r>
              <a:rPr lang="en-US" dirty="0"/>
              <a:t>Gateway records one log for each application or site accessed by the user.</a:t>
            </a:r>
          </a:p>
          <a:p>
            <a:r>
              <a:rPr lang="en-US" dirty="0"/>
              <a:t>All user activity included in the log.</a:t>
            </a:r>
          </a:p>
          <a:p>
            <a:pPr lvl="1"/>
            <a:endParaRPr lang="en-US" dirty="0"/>
          </a:p>
        </p:txBody>
      </p:sp>
      <p:sp>
        <p:nvSpPr>
          <p:cNvPr id="2" name="Rounded Rectangle 1"/>
          <p:cNvSpPr/>
          <p:nvPr/>
        </p:nvSpPr>
        <p:spPr bwMode="auto">
          <a:xfrm>
            <a:off x="7329423" y="1674523"/>
            <a:ext cx="4588934" cy="1549805"/>
          </a:xfrm>
          <a:prstGeom prst="roundRect">
            <a:avLst/>
          </a:prstGeom>
          <a:solidFill>
            <a:schemeClr val="bg1">
              <a:lumMod val="85000"/>
            </a:schemeClr>
          </a:solidFill>
          <a:ln w="28575" algn="ctr">
            <a:solidFill>
              <a:schemeClr val="bg2"/>
            </a:solidFill>
            <a:miter lim="800000"/>
            <a:headEnd/>
            <a:tailEn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80000"/>
              </a:lnSpc>
              <a:spcBef>
                <a:spcPts val="1200"/>
              </a:spcBef>
              <a:spcAft>
                <a:spcPts val="0"/>
              </a:spcAft>
              <a:buSzPct val="115000"/>
            </a:pPr>
            <a:r>
              <a:rPr lang="en-US" sz="2400" dirty="0">
                <a:solidFill>
                  <a:srgbClr val="0C0C0C"/>
                </a:solidFill>
                <a:latin typeface="Arial" panose="020B0604020202020204" pitchFamily="34" charset="0"/>
                <a:cs typeface="Arial" panose="020B0604020202020204" pitchFamily="34" charset="0"/>
              </a:rPr>
              <a:t>View the </a:t>
            </a:r>
            <a:r>
              <a:rPr lang="en-US" sz="2400" b="1" dirty="0">
                <a:solidFill>
                  <a:srgbClr val="0C0C0C"/>
                </a:solidFill>
                <a:latin typeface="Arial" panose="020B0604020202020204" pitchFamily="34" charset="0"/>
                <a:cs typeface="Arial" panose="020B0604020202020204" pitchFamily="34" charset="0"/>
              </a:rPr>
              <a:t>Suppressed Logs field </a:t>
            </a:r>
            <a:r>
              <a:rPr lang="en-US" sz="2400" dirty="0">
                <a:solidFill>
                  <a:srgbClr val="0C0C0C"/>
                </a:solidFill>
                <a:latin typeface="Arial" panose="020B0604020202020204" pitchFamily="34" charset="0"/>
                <a:cs typeface="Arial" panose="020B0604020202020204" pitchFamily="34" charset="0"/>
              </a:rPr>
              <a:t>to determine the number of connections made during the session.</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75541" y="3715284"/>
            <a:ext cx="3950208" cy="2468880"/>
          </a:xfrm>
          <a:prstGeom prst="rect">
            <a:avLst/>
          </a:prstGeom>
        </p:spPr>
      </p:pic>
      <p:sp>
        <p:nvSpPr>
          <p:cNvPr id="6" name="Footer Placeholder 5" hidden="1">
            <a:extLst>
              <a:ext uri="{FF2B5EF4-FFF2-40B4-BE49-F238E27FC236}">
                <a16:creationId xmlns:a16="http://schemas.microsoft.com/office/drawing/2014/main" id="{DF286763-7CFA-5642-9294-D90A8E5956E6}"/>
              </a:ext>
            </a:extLst>
          </p:cNvPr>
          <p:cNvSpPr>
            <a:spLocks noGrp="1"/>
          </p:cNvSpPr>
          <p:nvPr>
            <p:ph type="ftr" sz="quarter" idx="11"/>
          </p:nvPr>
        </p:nvSpPr>
        <p:spPr/>
        <p:txBody>
          <a:bodyPr/>
          <a:lstStyle/>
          <a:p>
            <a:endParaRPr lang="en-US" dirty="0"/>
          </a:p>
        </p:txBody>
      </p:sp>
      <p:sp>
        <p:nvSpPr>
          <p:cNvPr id="7" name="Date Placeholder 6" hidden="1">
            <a:extLst>
              <a:ext uri="{FF2B5EF4-FFF2-40B4-BE49-F238E27FC236}">
                <a16:creationId xmlns:a16="http://schemas.microsoft.com/office/drawing/2014/main" id="{A90C060A-D83B-C786-967F-695825928948}"/>
              </a:ext>
            </a:extLst>
          </p:cNvPr>
          <p:cNvSpPr>
            <a:spLocks noGrp="1"/>
          </p:cNvSpPr>
          <p:nvPr>
            <p:ph type="dt" sz="half" idx="19"/>
          </p:nvPr>
        </p:nvSpPr>
        <p:spPr/>
        <p:txBody>
          <a:bodyPr/>
          <a:lstStyle/>
          <a:p>
            <a:endParaRPr lang="en-US" dirty="0"/>
          </a:p>
        </p:txBody>
      </p:sp>
    </p:spTree>
    <p:extLst>
      <p:ext uri="{BB962C8B-B14F-4D97-AF65-F5344CB8AC3E}">
        <p14:creationId xmlns:p14="http://schemas.microsoft.com/office/powerpoint/2010/main" val="917291008"/>
      </p:ext>
    </p:extLst>
  </p:cSld>
  <p:clrMapOvr>
    <a:masterClrMapping/>
  </p:clrMapOvr>
  <p:transition>
    <p:fade/>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D374D332-5772-1FCE-D2B4-DE3D47ADFD09}"/>
              </a:ext>
            </a:extLst>
          </p:cNvPr>
          <p:cNvSpPr>
            <a:spLocks noGrp="1"/>
          </p:cNvSpPr>
          <p:nvPr>
            <p:ph type="body" sz="quarter" idx="18"/>
          </p:nvPr>
        </p:nvSpPr>
        <p:spPr/>
        <p:txBody>
          <a:bodyPr/>
          <a:lstStyle/>
          <a:p>
            <a:r>
              <a:rPr lang="en-US" dirty="0"/>
              <a:t>Packet Captures</a:t>
            </a:r>
          </a:p>
        </p:txBody>
      </p:sp>
      <p:sp>
        <p:nvSpPr>
          <p:cNvPr id="8" name="Content Placeholder 7"/>
          <p:cNvSpPr>
            <a:spLocks noGrp="1"/>
          </p:cNvSpPr>
          <p:nvPr>
            <p:ph sz="half" idx="2"/>
          </p:nvPr>
        </p:nvSpPr>
        <p:spPr>
          <a:xfrm>
            <a:off x="583842" y="1636776"/>
            <a:ext cx="4022025" cy="4422192"/>
          </a:xfrm>
        </p:spPr>
        <p:txBody>
          <a:bodyPr/>
          <a:lstStyle/>
          <a:p>
            <a:r>
              <a:rPr lang="en-US" dirty="0"/>
              <a:t>With the packet capture feature activated, </a:t>
            </a:r>
          </a:p>
          <a:p>
            <a:pPr lvl="1">
              <a:buFont typeface="Wingdings" panose="05000000000000000000" pitchFamily="2" charset="2"/>
              <a:buChar char="Ø"/>
            </a:pPr>
            <a:r>
              <a:rPr lang="en-US" dirty="0"/>
              <a:t>The Security Gateway sends a packet capture file with the log to the Log Server.</a:t>
            </a:r>
          </a:p>
          <a:p>
            <a:pPr lvl="1">
              <a:buFont typeface="Wingdings" panose="05000000000000000000" pitchFamily="2" charset="2"/>
              <a:buChar char="Ø"/>
            </a:pPr>
            <a:r>
              <a:rPr lang="en-US" dirty="0"/>
              <a:t>Packet captures can be opened from the log or saved for later review. </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97979" y="1561872"/>
            <a:ext cx="6858000" cy="4572000"/>
          </a:xfrm>
          <a:prstGeom prst="rect">
            <a:avLst/>
          </a:prstGeom>
        </p:spPr>
      </p:pic>
      <p:sp>
        <p:nvSpPr>
          <p:cNvPr id="2" name="Footer Placeholder 1" hidden="1">
            <a:extLst>
              <a:ext uri="{FF2B5EF4-FFF2-40B4-BE49-F238E27FC236}">
                <a16:creationId xmlns:a16="http://schemas.microsoft.com/office/drawing/2014/main" id="{B7D1EF75-F924-8CB9-6DAD-C3A1082A1857}"/>
              </a:ext>
            </a:extLst>
          </p:cNvPr>
          <p:cNvSpPr>
            <a:spLocks noGrp="1"/>
          </p:cNvSpPr>
          <p:nvPr>
            <p:ph type="ftr" sz="quarter" idx="11"/>
          </p:nvPr>
        </p:nvSpPr>
        <p:spPr/>
        <p:txBody>
          <a:bodyPr/>
          <a:lstStyle/>
          <a:p>
            <a:endParaRPr lang="en-US" dirty="0"/>
          </a:p>
        </p:txBody>
      </p:sp>
      <p:sp>
        <p:nvSpPr>
          <p:cNvPr id="3" name="Date Placeholder 2" hidden="1">
            <a:extLst>
              <a:ext uri="{FF2B5EF4-FFF2-40B4-BE49-F238E27FC236}">
                <a16:creationId xmlns:a16="http://schemas.microsoft.com/office/drawing/2014/main" id="{BD9050A3-154D-2EFA-D831-6DEF1DD97510}"/>
              </a:ext>
            </a:extLst>
          </p:cNvPr>
          <p:cNvSpPr>
            <a:spLocks noGrp="1"/>
          </p:cNvSpPr>
          <p:nvPr>
            <p:ph type="dt" sz="half" idx="19"/>
          </p:nvPr>
        </p:nvSpPr>
        <p:spPr/>
        <p:txBody>
          <a:bodyPr/>
          <a:lstStyle/>
          <a:p>
            <a:endParaRPr lang="en-US" dirty="0"/>
          </a:p>
        </p:txBody>
      </p:sp>
    </p:spTree>
    <p:extLst>
      <p:ext uri="{BB962C8B-B14F-4D97-AF65-F5344CB8AC3E}">
        <p14:creationId xmlns:p14="http://schemas.microsoft.com/office/powerpoint/2010/main" val="1510156801"/>
      </p:ext>
    </p:extLst>
  </p:cSld>
  <p:clrMapOvr>
    <a:masterClrMapping/>
  </p:clrMapOvr>
  <p:transition>
    <p:fade/>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D374D332-5772-1FCE-D2B4-DE3D47ADFD09}"/>
              </a:ext>
            </a:extLst>
          </p:cNvPr>
          <p:cNvSpPr>
            <a:spLocks noGrp="1"/>
          </p:cNvSpPr>
          <p:nvPr>
            <p:ph type="body" sz="quarter" idx="18"/>
          </p:nvPr>
        </p:nvSpPr>
        <p:spPr/>
        <p:txBody>
          <a:bodyPr/>
          <a:lstStyle/>
          <a:p>
            <a:r>
              <a:rPr lang="en-US" dirty="0"/>
              <a:t>Advanced Forensic Details</a:t>
            </a:r>
          </a:p>
        </p:txBody>
      </p:sp>
      <p:sp>
        <p:nvSpPr>
          <p:cNvPr id="8" name="Content Placeholder 7"/>
          <p:cNvSpPr>
            <a:spLocks noGrp="1"/>
          </p:cNvSpPr>
          <p:nvPr>
            <p:ph sz="half" idx="2"/>
          </p:nvPr>
        </p:nvSpPr>
        <p:spPr>
          <a:xfrm>
            <a:off x="7560376" y="1761288"/>
            <a:ext cx="4022025" cy="4297680"/>
          </a:xfrm>
        </p:spPr>
        <p:txBody>
          <a:bodyPr/>
          <a:lstStyle/>
          <a:p>
            <a:pPr marL="0" indent="0">
              <a:buNone/>
            </a:pPr>
            <a:r>
              <a:rPr lang="en-US" dirty="0"/>
              <a:t>Support the following protocols:</a:t>
            </a:r>
          </a:p>
          <a:p>
            <a:pPr lvl="1"/>
            <a:r>
              <a:rPr lang="en-US" dirty="0"/>
              <a:t>DNS</a:t>
            </a:r>
          </a:p>
          <a:p>
            <a:pPr lvl="1"/>
            <a:r>
              <a:rPr lang="en-US" dirty="0"/>
              <a:t>FTP</a:t>
            </a:r>
          </a:p>
          <a:p>
            <a:pPr lvl="1"/>
            <a:r>
              <a:rPr lang="en-US" dirty="0"/>
              <a:t>HTTP</a:t>
            </a:r>
          </a:p>
          <a:p>
            <a:pPr lvl="1"/>
            <a:r>
              <a:rPr lang="en-US" dirty="0"/>
              <a:t>HTTPS</a:t>
            </a:r>
          </a:p>
          <a:p>
            <a:pPr lvl="1"/>
            <a:r>
              <a:rPr lang="en-US" dirty="0"/>
              <a:t>SMTP</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1110" y="1761288"/>
            <a:ext cx="6443301" cy="4297680"/>
          </a:xfrm>
          <a:prstGeom prst="rect">
            <a:avLst/>
          </a:prstGeom>
        </p:spPr>
      </p:pic>
      <p:sp>
        <p:nvSpPr>
          <p:cNvPr id="3" name="Footer Placeholder 2" hidden="1">
            <a:extLst>
              <a:ext uri="{FF2B5EF4-FFF2-40B4-BE49-F238E27FC236}">
                <a16:creationId xmlns:a16="http://schemas.microsoft.com/office/drawing/2014/main" id="{EB742E07-7E59-7D95-9647-23F7DC60492C}"/>
              </a:ext>
            </a:extLst>
          </p:cNvPr>
          <p:cNvSpPr>
            <a:spLocks noGrp="1"/>
          </p:cNvSpPr>
          <p:nvPr>
            <p:ph type="ftr" sz="quarter" idx="11"/>
          </p:nvPr>
        </p:nvSpPr>
        <p:spPr/>
        <p:txBody>
          <a:bodyPr/>
          <a:lstStyle/>
          <a:p>
            <a:endParaRPr lang="en-US" dirty="0"/>
          </a:p>
        </p:txBody>
      </p:sp>
      <p:sp>
        <p:nvSpPr>
          <p:cNvPr id="4" name="Date Placeholder 3" hidden="1">
            <a:extLst>
              <a:ext uri="{FF2B5EF4-FFF2-40B4-BE49-F238E27FC236}">
                <a16:creationId xmlns:a16="http://schemas.microsoft.com/office/drawing/2014/main" id="{5BDDF296-0CF1-3342-89B3-880E6FDA40DF}"/>
              </a:ext>
            </a:extLst>
          </p:cNvPr>
          <p:cNvSpPr>
            <a:spLocks noGrp="1"/>
          </p:cNvSpPr>
          <p:nvPr>
            <p:ph type="dt" sz="half" idx="19"/>
          </p:nvPr>
        </p:nvSpPr>
        <p:spPr/>
        <p:txBody>
          <a:bodyPr/>
          <a:lstStyle/>
          <a:p>
            <a:endParaRPr lang="en-US" dirty="0"/>
          </a:p>
        </p:txBody>
      </p:sp>
    </p:spTree>
    <p:extLst>
      <p:ext uri="{BB962C8B-B14F-4D97-AF65-F5344CB8AC3E}">
        <p14:creationId xmlns:p14="http://schemas.microsoft.com/office/powerpoint/2010/main" val="3953297371"/>
      </p:ext>
    </p:extLst>
  </p:cSld>
  <p:clrMapOvr>
    <a:masterClrMapping/>
  </p:clrMapOvr>
  <p:transition>
    <p:fade/>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459C32A-EF02-29DF-5F64-D77D5A89FDBF}"/>
              </a:ext>
            </a:extLst>
          </p:cNvPr>
          <p:cNvSpPr>
            <a:spLocks noGrp="1"/>
          </p:cNvSpPr>
          <p:nvPr>
            <p:ph type="body" sz="quarter" idx="14"/>
          </p:nvPr>
        </p:nvSpPr>
        <p:spPr>
          <a:xfrm>
            <a:off x="5044479" y="1484703"/>
            <a:ext cx="6718030" cy="4375769"/>
          </a:xfrm>
        </p:spPr>
        <p:txBody>
          <a:bodyPr/>
          <a:lstStyle/>
          <a:p>
            <a:pPr>
              <a:lnSpc>
                <a:spcPct val="100000"/>
              </a:lnSpc>
              <a:spcBef>
                <a:spcPts val="2000"/>
              </a:spcBef>
              <a:spcAft>
                <a:spcPts val="800"/>
              </a:spcAft>
              <a:buSzPct val="100000"/>
            </a:pPr>
            <a:r>
              <a:rPr lang="en-US" dirty="0"/>
              <a:t>List at least two use cases for Application Control.</a:t>
            </a:r>
          </a:p>
          <a:p>
            <a:pPr>
              <a:lnSpc>
                <a:spcPct val="100000"/>
              </a:lnSpc>
              <a:spcBef>
                <a:spcPts val="2000"/>
              </a:spcBef>
              <a:spcAft>
                <a:spcPts val="800"/>
              </a:spcAft>
              <a:buSzPct val="100000"/>
            </a:pPr>
            <a:r>
              <a:rPr lang="en-US" dirty="0"/>
              <a:t>How does URL filtering work?</a:t>
            </a:r>
          </a:p>
          <a:p>
            <a:pPr>
              <a:lnSpc>
                <a:spcPct val="100000"/>
              </a:lnSpc>
              <a:spcBef>
                <a:spcPts val="2000"/>
              </a:spcBef>
              <a:spcAft>
                <a:spcPts val="800"/>
              </a:spcAft>
              <a:buSzPct val="100000"/>
            </a:pPr>
            <a:r>
              <a:rPr lang="en-US" dirty="0"/>
              <a:t>What is the recommended profile supported by Autonomous Threat Prevention?</a:t>
            </a:r>
          </a:p>
        </p:txBody>
      </p:sp>
      <p:sp>
        <p:nvSpPr>
          <p:cNvPr id="3" name="Text Placeholder 2">
            <a:extLst>
              <a:ext uri="{FF2B5EF4-FFF2-40B4-BE49-F238E27FC236}">
                <a16:creationId xmlns:a16="http://schemas.microsoft.com/office/drawing/2014/main" id="{2AA66716-B97A-03CB-E2E3-B82E87821F99}"/>
              </a:ext>
            </a:extLst>
          </p:cNvPr>
          <p:cNvSpPr>
            <a:spLocks noGrp="1"/>
          </p:cNvSpPr>
          <p:nvPr>
            <p:ph type="body" sz="quarter" idx="16"/>
          </p:nvPr>
        </p:nvSpPr>
        <p:spPr/>
        <p:txBody>
          <a:bodyPr/>
          <a:lstStyle/>
          <a:p>
            <a:r>
              <a:rPr lang="en-US" b="0" dirty="0"/>
              <a:t>Review Questions</a:t>
            </a:r>
          </a:p>
        </p:txBody>
      </p:sp>
      <p:sp>
        <p:nvSpPr>
          <p:cNvPr id="4" name="Footer Placeholder 3" hidden="1">
            <a:extLst>
              <a:ext uri="{FF2B5EF4-FFF2-40B4-BE49-F238E27FC236}">
                <a16:creationId xmlns:a16="http://schemas.microsoft.com/office/drawing/2014/main" id="{F957E33A-7F28-79F1-6C28-60199555ED52}"/>
              </a:ext>
            </a:extLst>
          </p:cNvPr>
          <p:cNvSpPr>
            <a:spLocks noGrp="1"/>
          </p:cNvSpPr>
          <p:nvPr>
            <p:ph type="ftr" sz="quarter" idx="11"/>
          </p:nvPr>
        </p:nvSpPr>
        <p:spPr/>
        <p:txBody>
          <a:bodyPr/>
          <a:lstStyle/>
          <a:p>
            <a:endParaRPr lang="en-US" dirty="0"/>
          </a:p>
        </p:txBody>
      </p:sp>
      <p:sp>
        <p:nvSpPr>
          <p:cNvPr id="5" name="Date Placeholder 4" hidden="1">
            <a:extLst>
              <a:ext uri="{FF2B5EF4-FFF2-40B4-BE49-F238E27FC236}">
                <a16:creationId xmlns:a16="http://schemas.microsoft.com/office/drawing/2014/main" id="{40ED4DAD-F358-1536-0C02-9A2335A53B7F}"/>
              </a:ext>
            </a:extLst>
          </p:cNvPr>
          <p:cNvSpPr>
            <a:spLocks noGrp="1"/>
          </p:cNvSpPr>
          <p:nvPr>
            <p:ph type="dt" sz="half" idx="17"/>
          </p:nvPr>
        </p:nvSpPr>
        <p:spPr/>
        <p:txBody>
          <a:bodyPr/>
          <a:lstStyle/>
          <a:p>
            <a:endParaRPr lang="en-US" dirty="0"/>
          </a:p>
        </p:txBody>
      </p:sp>
    </p:spTree>
    <p:extLst>
      <p:ext uri="{BB962C8B-B14F-4D97-AF65-F5344CB8AC3E}">
        <p14:creationId xmlns:p14="http://schemas.microsoft.com/office/powerpoint/2010/main" val="2731091388"/>
      </p:ext>
    </p:extLst>
  </p:cSld>
  <p:clrMapOvr>
    <a:masterClrMapping/>
  </p:clrMapOvr>
  <p:transition>
    <p:fade/>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D71786CB-871D-4D29-A05D-4490BE5355D4}"/>
              </a:ext>
            </a:extLst>
          </p:cNvPr>
          <p:cNvSpPr>
            <a:spLocks noGrp="1"/>
          </p:cNvSpPr>
          <p:nvPr>
            <p:ph type="body" sz="quarter" idx="17"/>
          </p:nvPr>
        </p:nvSpPr>
        <p:spPr/>
        <p:txBody>
          <a:bodyPr/>
          <a:lstStyle/>
          <a:p>
            <a:r>
              <a:rPr lang="en-US" sz="3200" b="0" dirty="0"/>
              <a:t>Lab 8A</a:t>
            </a:r>
          </a:p>
          <a:p>
            <a:endParaRPr lang="en-US" sz="3200" b="0" dirty="0"/>
          </a:p>
          <a:p>
            <a:r>
              <a:rPr lang="en-US" sz="3200" b="0" dirty="0"/>
              <a:t>Integrating Security with a Unified Policy</a:t>
            </a:r>
          </a:p>
        </p:txBody>
      </p:sp>
      <p:sp>
        <p:nvSpPr>
          <p:cNvPr id="8" name="TextBox 8">
            <a:extLst>
              <a:ext uri="{FF2B5EF4-FFF2-40B4-BE49-F238E27FC236}">
                <a16:creationId xmlns:a16="http://schemas.microsoft.com/office/drawing/2014/main" id="{68AF7F48-AAF0-6842-90E5-74B1A38E5216}"/>
              </a:ext>
            </a:extLst>
          </p:cNvPr>
          <p:cNvSpPr txBox="1"/>
          <p:nvPr/>
        </p:nvSpPr>
        <p:spPr bwMode="auto">
          <a:xfrm>
            <a:off x="9247920" y="1777989"/>
            <a:ext cx="1918397" cy="1404372"/>
          </a:xfrm>
          <a:prstGeom prst="rect">
            <a:avLst/>
          </a:prstGeom>
          <a:noFill/>
          <a:ln>
            <a:noFill/>
          </a:ln>
          <a:effectLst/>
        </p:spPr>
        <p:txBody>
          <a:bodyPr vert="horz" wrap="none" lIns="91440" tIns="45720" rIns="91440" bIns="45720" numCol="1" rtlCol="0" anchor="ctr" anchorCtr="0" compatLnSpc="1">
            <a:prstTxWarp prst="textCascadeUp">
              <a:avLst>
                <a:gd name="adj" fmla="val 100000"/>
              </a:avLst>
            </a:prstTxWarp>
            <a:spAutoFit/>
          </a:bodyPr>
          <a:lstStyle>
            <a:defPPr>
              <a:defRPr lang="en-US"/>
            </a:defPPr>
            <a:lvl1pPr algn="l" rtl="0" fontAlgn="base">
              <a:spcBef>
                <a:spcPct val="20000"/>
              </a:spcBef>
              <a:spcAft>
                <a:spcPct val="0"/>
              </a:spcAft>
              <a:buClr>
                <a:schemeClr val="accent2"/>
              </a:buClr>
              <a:buSzPct val="65000"/>
              <a:buFont typeface="Wingdings" pitchFamily="2" charset="2"/>
              <a:defRPr sz="4000" kern="1200">
                <a:solidFill>
                  <a:schemeClr val="tx1"/>
                </a:solidFill>
                <a:latin typeface="Helvetica" pitchFamily="34" charset="0"/>
                <a:ea typeface="+mn-ea"/>
                <a:cs typeface="+mn-cs"/>
              </a:defRPr>
            </a:lvl1pPr>
            <a:lvl2pPr marL="609493" algn="l" rtl="0" fontAlgn="base">
              <a:spcBef>
                <a:spcPct val="20000"/>
              </a:spcBef>
              <a:spcAft>
                <a:spcPct val="0"/>
              </a:spcAft>
              <a:buClr>
                <a:schemeClr val="accent2"/>
              </a:buClr>
              <a:buSzPct val="65000"/>
              <a:buFont typeface="Wingdings" pitchFamily="2" charset="2"/>
              <a:defRPr sz="4000" kern="1200">
                <a:solidFill>
                  <a:schemeClr val="tx1"/>
                </a:solidFill>
                <a:latin typeface="Helvetica" pitchFamily="34" charset="0"/>
                <a:ea typeface="+mn-ea"/>
                <a:cs typeface="+mn-cs"/>
              </a:defRPr>
            </a:lvl2pPr>
            <a:lvl3pPr marL="1218987" algn="l" rtl="0" fontAlgn="base">
              <a:spcBef>
                <a:spcPct val="20000"/>
              </a:spcBef>
              <a:spcAft>
                <a:spcPct val="0"/>
              </a:spcAft>
              <a:buClr>
                <a:schemeClr val="accent2"/>
              </a:buClr>
              <a:buSzPct val="65000"/>
              <a:buFont typeface="Wingdings" pitchFamily="2" charset="2"/>
              <a:defRPr sz="4000" kern="1200">
                <a:solidFill>
                  <a:schemeClr val="tx1"/>
                </a:solidFill>
                <a:latin typeface="Helvetica" pitchFamily="34" charset="0"/>
                <a:ea typeface="+mn-ea"/>
                <a:cs typeface="+mn-cs"/>
              </a:defRPr>
            </a:lvl3pPr>
            <a:lvl4pPr marL="1828480" algn="l" rtl="0" fontAlgn="base">
              <a:spcBef>
                <a:spcPct val="20000"/>
              </a:spcBef>
              <a:spcAft>
                <a:spcPct val="0"/>
              </a:spcAft>
              <a:buClr>
                <a:schemeClr val="accent2"/>
              </a:buClr>
              <a:buSzPct val="65000"/>
              <a:buFont typeface="Wingdings" pitchFamily="2" charset="2"/>
              <a:defRPr sz="4000" kern="1200">
                <a:solidFill>
                  <a:schemeClr val="tx1"/>
                </a:solidFill>
                <a:latin typeface="Helvetica" pitchFamily="34" charset="0"/>
                <a:ea typeface="+mn-ea"/>
                <a:cs typeface="+mn-cs"/>
              </a:defRPr>
            </a:lvl4pPr>
            <a:lvl5pPr marL="2437973" algn="l" rtl="0" fontAlgn="base">
              <a:spcBef>
                <a:spcPct val="20000"/>
              </a:spcBef>
              <a:spcAft>
                <a:spcPct val="0"/>
              </a:spcAft>
              <a:buClr>
                <a:schemeClr val="accent2"/>
              </a:buClr>
              <a:buSzPct val="65000"/>
              <a:buFont typeface="Wingdings" pitchFamily="2" charset="2"/>
              <a:defRPr sz="4000" kern="1200">
                <a:solidFill>
                  <a:schemeClr val="tx1"/>
                </a:solidFill>
                <a:latin typeface="Helvetica" pitchFamily="34" charset="0"/>
                <a:ea typeface="+mn-ea"/>
                <a:cs typeface="+mn-cs"/>
              </a:defRPr>
            </a:lvl5pPr>
            <a:lvl6pPr marL="3047467" algn="l" defTabSz="1218987" rtl="0" eaLnBrk="1" latinLnBrk="0" hangingPunct="1">
              <a:defRPr sz="4000" kern="1200">
                <a:solidFill>
                  <a:schemeClr val="tx1"/>
                </a:solidFill>
                <a:latin typeface="Helvetica" pitchFamily="34" charset="0"/>
                <a:ea typeface="+mn-ea"/>
                <a:cs typeface="+mn-cs"/>
              </a:defRPr>
            </a:lvl6pPr>
            <a:lvl7pPr marL="3656960" algn="l" defTabSz="1218987" rtl="0" eaLnBrk="1" latinLnBrk="0" hangingPunct="1">
              <a:defRPr sz="4000" kern="1200">
                <a:solidFill>
                  <a:schemeClr val="tx1"/>
                </a:solidFill>
                <a:latin typeface="Helvetica" pitchFamily="34" charset="0"/>
                <a:ea typeface="+mn-ea"/>
                <a:cs typeface="+mn-cs"/>
              </a:defRPr>
            </a:lvl7pPr>
            <a:lvl8pPr marL="4266453" algn="l" defTabSz="1218987" rtl="0" eaLnBrk="1" latinLnBrk="0" hangingPunct="1">
              <a:defRPr sz="4000" kern="1200">
                <a:solidFill>
                  <a:schemeClr val="tx1"/>
                </a:solidFill>
                <a:latin typeface="Helvetica" pitchFamily="34" charset="0"/>
                <a:ea typeface="+mn-ea"/>
                <a:cs typeface="+mn-cs"/>
              </a:defRPr>
            </a:lvl8pPr>
            <a:lvl9pPr marL="4875947" algn="l" defTabSz="1218987" rtl="0" eaLnBrk="1" latinLnBrk="0" hangingPunct="1">
              <a:defRPr sz="4000" kern="1200">
                <a:solidFill>
                  <a:schemeClr val="tx1"/>
                </a:solidFill>
                <a:latin typeface="Helvetica" pitchFamily="34" charset="0"/>
                <a:ea typeface="+mn-ea"/>
                <a:cs typeface="+mn-cs"/>
              </a:defRPr>
            </a:lvl9pPr>
          </a:lstStyle>
          <a:p>
            <a:pPr algn="l">
              <a:spcBef>
                <a:spcPts val="0"/>
              </a:spcBef>
            </a:pPr>
            <a:r>
              <a:rPr lang="en-US" sz="600" dirty="0">
                <a:solidFill>
                  <a:schemeClr val="tx1">
                    <a:lumMod val="50000"/>
                    <a:alpha val="25000"/>
                  </a:schemeClr>
                </a:solidFill>
                <a:latin typeface="Stencil" panose="040409050D0802020404" pitchFamily="82" charset="0"/>
              </a:rPr>
              <a:t>LAB</a:t>
            </a:r>
          </a:p>
          <a:p>
            <a:pPr algn="l">
              <a:spcBef>
                <a:spcPts val="0"/>
              </a:spcBef>
            </a:pPr>
            <a:r>
              <a:rPr lang="en-US" sz="600" dirty="0">
                <a:solidFill>
                  <a:schemeClr val="tx1">
                    <a:lumMod val="50000"/>
                    <a:alpha val="25000"/>
                  </a:schemeClr>
                </a:solidFill>
                <a:latin typeface="Stencil" panose="040409050D0802020404" pitchFamily="82" charset="0"/>
              </a:rPr>
              <a:t>BREAK</a:t>
            </a:r>
            <a:endParaRPr lang="en-US" sz="1050" dirty="0">
              <a:solidFill>
                <a:schemeClr val="tx1">
                  <a:lumMod val="50000"/>
                  <a:alpha val="25000"/>
                </a:schemeClr>
              </a:solidFill>
              <a:latin typeface="Stencil" panose="040409050D0802020404" pitchFamily="82" charset="0"/>
            </a:endParaRPr>
          </a:p>
        </p:txBody>
      </p:sp>
      <p:pic>
        <p:nvPicPr>
          <p:cNvPr id="6" name="Picture 5" descr="A picture containing table, indoor, desk, computer">
            <a:extLst>
              <a:ext uri="{FF2B5EF4-FFF2-40B4-BE49-F238E27FC236}">
                <a16:creationId xmlns:a16="http://schemas.microsoft.com/office/drawing/2014/main" id="{D8AF21FE-A62C-2160-7B40-D175F3B628F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6968" t="7083" r="23301"/>
          <a:stretch/>
        </p:blipFill>
        <p:spPr>
          <a:xfrm>
            <a:off x="5014931" y="85722"/>
            <a:ext cx="7143750" cy="6372215"/>
          </a:xfrm>
          <a:prstGeom prst="rect">
            <a:avLst/>
          </a:prstGeom>
        </p:spPr>
      </p:pic>
      <p:sp>
        <p:nvSpPr>
          <p:cNvPr id="2" name="Footer Placeholder 1" hidden="1">
            <a:extLst>
              <a:ext uri="{FF2B5EF4-FFF2-40B4-BE49-F238E27FC236}">
                <a16:creationId xmlns:a16="http://schemas.microsoft.com/office/drawing/2014/main" id="{CA550AE6-BB76-391D-7917-9E1BE1F414BD}"/>
              </a:ext>
            </a:extLst>
          </p:cNvPr>
          <p:cNvSpPr>
            <a:spLocks noGrp="1"/>
          </p:cNvSpPr>
          <p:nvPr>
            <p:ph type="ftr" sz="quarter" idx="10"/>
          </p:nvPr>
        </p:nvSpPr>
        <p:spPr/>
        <p:txBody>
          <a:bodyPr/>
          <a:lstStyle/>
          <a:p>
            <a:endParaRPr lang="en-US" dirty="0"/>
          </a:p>
        </p:txBody>
      </p:sp>
      <p:sp>
        <p:nvSpPr>
          <p:cNvPr id="3" name="Date Placeholder 2" hidden="1">
            <a:extLst>
              <a:ext uri="{FF2B5EF4-FFF2-40B4-BE49-F238E27FC236}">
                <a16:creationId xmlns:a16="http://schemas.microsoft.com/office/drawing/2014/main" id="{373248E9-71B2-1E4F-98CB-F6A2920E8E55}"/>
              </a:ext>
            </a:extLst>
          </p:cNvPr>
          <p:cNvSpPr>
            <a:spLocks noGrp="1"/>
          </p:cNvSpPr>
          <p:nvPr>
            <p:ph type="dt" sz="half" idx="11"/>
          </p:nvPr>
        </p:nvSpPr>
        <p:spPr/>
        <p:txBody>
          <a:bodyPr/>
          <a:lstStyle/>
          <a:p>
            <a:endParaRPr lang="en-US" dirty="0"/>
          </a:p>
        </p:txBody>
      </p:sp>
    </p:spTree>
    <p:custDataLst>
      <p:tags r:id="rId1"/>
    </p:custDataLst>
    <p:extLst>
      <p:ext uri="{BB962C8B-B14F-4D97-AF65-F5344CB8AC3E}">
        <p14:creationId xmlns:p14="http://schemas.microsoft.com/office/powerpoint/2010/main" val="1152174036"/>
      </p:ext>
    </p:extLst>
  </p:cSld>
  <p:clrMapOvr>
    <a:masterClrMapping/>
  </p:clrMapOvr>
  <p:transition>
    <p:fade/>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D71786CB-871D-4D29-A05D-4490BE5355D4}"/>
              </a:ext>
            </a:extLst>
          </p:cNvPr>
          <p:cNvSpPr>
            <a:spLocks noGrp="1"/>
          </p:cNvSpPr>
          <p:nvPr>
            <p:ph type="body" sz="quarter" idx="17"/>
          </p:nvPr>
        </p:nvSpPr>
        <p:spPr/>
        <p:txBody>
          <a:bodyPr/>
          <a:lstStyle/>
          <a:p>
            <a:r>
              <a:rPr lang="en-US" sz="3200" b="0" dirty="0"/>
              <a:t>Lab 8B</a:t>
            </a:r>
          </a:p>
          <a:p>
            <a:endParaRPr lang="en-US" sz="3200" b="0" dirty="0"/>
          </a:p>
          <a:p>
            <a:r>
              <a:rPr lang="en-US" sz="3200" b="0" dirty="0"/>
              <a:t>Elevating Security with Autonomous Threat Prevention</a:t>
            </a:r>
          </a:p>
        </p:txBody>
      </p:sp>
      <p:sp>
        <p:nvSpPr>
          <p:cNvPr id="8" name="TextBox 8">
            <a:extLst>
              <a:ext uri="{FF2B5EF4-FFF2-40B4-BE49-F238E27FC236}">
                <a16:creationId xmlns:a16="http://schemas.microsoft.com/office/drawing/2014/main" id="{68AF7F48-AAF0-6842-90E5-74B1A38E5216}"/>
              </a:ext>
            </a:extLst>
          </p:cNvPr>
          <p:cNvSpPr txBox="1"/>
          <p:nvPr/>
        </p:nvSpPr>
        <p:spPr bwMode="auto">
          <a:xfrm>
            <a:off x="9247920" y="1777989"/>
            <a:ext cx="1918397" cy="1404372"/>
          </a:xfrm>
          <a:prstGeom prst="rect">
            <a:avLst/>
          </a:prstGeom>
          <a:noFill/>
          <a:ln>
            <a:noFill/>
          </a:ln>
          <a:effectLst/>
        </p:spPr>
        <p:txBody>
          <a:bodyPr vert="horz" wrap="none" lIns="91440" tIns="45720" rIns="91440" bIns="45720" numCol="1" rtlCol="0" anchor="ctr" anchorCtr="0" compatLnSpc="1">
            <a:prstTxWarp prst="textCascadeUp">
              <a:avLst>
                <a:gd name="adj" fmla="val 100000"/>
              </a:avLst>
            </a:prstTxWarp>
            <a:spAutoFit/>
          </a:bodyPr>
          <a:lstStyle>
            <a:defPPr>
              <a:defRPr lang="en-US"/>
            </a:defPPr>
            <a:lvl1pPr algn="l" rtl="0" fontAlgn="base">
              <a:spcBef>
                <a:spcPct val="20000"/>
              </a:spcBef>
              <a:spcAft>
                <a:spcPct val="0"/>
              </a:spcAft>
              <a:buClr>
                <a:schemeClr val="accent2"/>
              </a:buClr>
              <a:buSzPct val="65000"/>
              <a:buFont typeface="Wingdings" pitchFamily="2" charset="2"/>
              <a:defRPr sz="4000" kern="1200">
                <a:solidFill>
                  <a:schemeClr val="tx1"/>
                </a:solidFill>
                <a:latin typeface="Helvetica" pitchFamily="34" charset="0"/>
                <a:ea typeface="+mn-ea"/>
                <a:cs typeface="+mn-cs"/>
              </a:defRPr>
            </a:lvl1pPr>
            <a:lvl2pPr marL="609493" algn="l" rtl="0" fontAlgn="base">
              <a:spcBef>
                <a:spcPct val="20000"/>
              </a:spcBef>
              <a:spcAft>
                <a:spcPct val="0"/>
              </a:spcAft>
              <a:buClr>
                <a:schemeClr val="accent2"/>
              </a:buClr>
              <a:buSzPct val="65000"/>
              <a:buFont typeface="Wingdings" pitchFamily="2" charset="2"/>
              <a:defRPr sz="4000" kern="1200">
                <a:solidFill>
                  <a:schemeClr val="tx1"/>
                </a:solidFill>
                <a:latin typeface="Helvetica" pitchFamily="34" charset="0"/>
                <a:ea typeface="+mn-ea"/>
                <a:cs typeface="+mn-cs"/>
              </a:defRPr>
            </a:lvl2pPr>
            <a:lvl3pPr marL="1218987" algn="l" rtl="0" fontAlgn="base">
              <a:spcBef>
                <a:spcPct val="20000"/>
              </a:spcBef>
              <a:spcAft>
                <a:spcPct val="0"/>
              </a:spcAft>
              <a:buClr>
                <a:schemeClr val="accent2"/>
              </a:buClr>
              <a:buSzPct val="65000"/>
              <a:buFont typeface="Wingdings" pitchFamily="2" charset="2"/>
              <a:defRPr sz="4000" kern="1200">
                <a:solidFill>
                  <a:schemeClr val="tx1"/>
                </a:solidFill>
                <a:latin typeface="Helvetica" pitchFamily="34" charset="0"/>
                <a:ea typeface="+mn-ea"/>
                <a:cs typeface="+mn-cs"/>
              </a:defRPr>
            </a:lvl3pPr>
            <a:lvl4pPr marL="1828480" algn="l" rtl="0" fontAlgn="base">
              <a:spcBef>
                <a:spcPct val="20000"/>
              </a:spcBef>
              <a:spcAft>
                <a:spcPct val="0"/>
              </a:spcAft>
              <a:buClr>
                <a:schemeClr val="accent2"/>
              </a:buClr>
              <a:buSzPct val="65000"/>
              <a:buFont typeface="Wingdings" pitchFamily="2" charset="2"/>
              <a:defRPr sz="4000" kern="1200">
                <a:solidFill>
                  <a:schemeClr val="tx1"/>
                </a:solidFill>
                <a:latin typeface="Helvetica" pitchFamily="34" charset="0"/>
                <a:ea typeface="+mn-ea"/>
                <a:cs typeface="+mn-cs"/>
              </a:defRPr>
            </a:lvl4pPr>
            <a:lvl5pPr marL="2437973" algn="l" rtl="0" fontAlgn="base">
              <a:spcBef>
                <a:spcPct val="20000"/>
              </a:spcBef>
              <a:spcAft>
                <a:spcPct val="0"/>
              </a:spcAft>
              <a:buClr>
                <a:schemeClr val="accent2"/>
              </a:buClr>
              <a:buSzPct val="65000"/>
              <a:buFont typeface="Wingdings" pitchFamily="2" charset="2"/>
              <a:defRPr sz="4000" kern="1200">
                <a:solidFill>
                  <a:schemeClr val="tx1"/>
                </a:solidFill>
                <a:latin typeface="Helvetica" pitchFamily="34" charset="0"/>
                <a:ea typeface="+mn-ea"/>
                <a:cs typeface="+mn-cs"/>
              </a:defRPr>
            </a:lvl5pPr>
            <a:lvl6pPr marL="3047467" algn="l" defTabSz="1218987" rtl="0" eaLnBrk="1" latinLnBrk="0" hangingPunct="1">
              <a:defRPr sz="4000" kern="1200">
                <a:solidFill>
                  <a:schemeClr val="tx1"/>
                </a:solidFill>
                <a:latin typeface="Helvetica" pitchFamily="34" charset="0"/>
                <a:ea typeface="+mn-ea"/>
                <a:cs typeface="+mn-cs"/>
              </a:defRPr>
            </a:lvl6pPr>
            <a:lvl7pPr marL="3656960" algn="l" defTabSz="1218987" rtl="0" eaLnBrk="1" latinLnBrk="0" hangingPunct="1">
              <a:defRPr sz="4000" kern="1200">
                <a:solidFill>
                  <a:schemeClr val="tx1"/>
                </a:solidFill>
                <a:latin typeface="Helvetica" pitchFamily="34" charset="0"/>
                <a:ea typeface="+mn-ea"/>
                <a:cs typeface="+mn-cs"/>
              </a:defRPr>
            </a:lvl7pPr>
            <a:lvl8pPr marL="4266453" algn="l" defTabSz="1218987" rtl="0" eaLnBrk="1" latinLnBrk="0" hangingPunct="1">
              <a:defRPr sz="4000" kern="1200">
                <a:solidFill>
                  <a:schemeClr val="tx1"/>
                </a:solidFill>
                <a:latin typeface="Helvetica" pitchFamily="34" charset="0"/>
                <a:ea typeface="+mn-ea"/>
                <a:cs typeface="+mn-cs"/>
              </a:defRPr>
            </a:lvl8pPr>
            <a:lvl9pPr marL="4875947" algn="l" defTabSz="1218987" rtl="0" eaLnBrk="1" latinLnBrk="0" hangingPunct="1">
              <a:defRPr sz="4000" kern="1200">
                <a:solidFill>
                  <a:schemeClr val="tx1"/>
                </a:solidFill>
                <a:latin typeface="Helvetica" pitchFamily="34" charset="0"/>
                <a:ea typeface="+mn-ea"/>
                <a:cs typeface="+mn-cs"/>
              </a:defRPr>
            </a:lvl9pPr>
          </a:lstStyle>
          <a:p>
            <a:pPr algn="l">
              <a:spcBef>
                <a:spcPts val="0"/>
              </a:spcBef>
            </a:pPr>
            <a:r>
              <a:rPr lang="en-US" sz="600" dirty="0">
                <a:solidFill>
                  <a:schemeClr val="tx1">
                    <a:lumMod val="50000"/>
                    <a:alpha val="25000"/>
                  </a:schemeClr>
                </a:solidFill>
                <a:latin typeface="Stencil" panose="040409050D0802020404" pitchFamily="82" charset="0"/>
              </a:rPr>
              <a:t>LAB</a:t>
            </a:r>
          </a:p>
          <a:p>
            <a:pPr algn="l">
              <a:spcBef>
                <a:spcPts val="0"/>
              </a:spcBef>
            </a:pPr>
            <a:r>
              <a:rPr lang="en-US" sz="600" dirty="0">
                <a:solidFill>
                  <a:schemeClr val="tx1">
                    <a:lumMod val="50000"/>
                    <a:alpha val="25000"/>
                  </a:schemeClr>
                </a:solidFill>
                <a:latin typeface="Stencil" panose="040409050D0802020404" pitchFamily="82" charset="0"/>
              </a:rPr>
              <a:t>BREAK</a:t>
            </a:r>
            <a:endParaRPr lang="en-US" sz="1050" dirty="0">
              <a:solidFill>
                <a:schemeClr val="tx1">
                  <a:lumMod val="50000"/>
                  <a:alpha val="25000"/>
                </a:schemeClr>
              </a:solidFill>
              <a:latin typeface="Stencil" panose="040409050D0802020404" pitchFamily="82" charset="0"/>
            </a:endParaRPr>
          </a:p>
        </p:txBody>
      </p:sp>
      <p:pic>
        <p:nvPicPr>
          <p:cNvPr id="6" name="Picture 5" descr="A picture containing table, indoor, desk, computer">
            <a:extLst>
              <a:ext uri="{FF2B5EF4-FFF2-40B4-BE49-F238E27FC236}">
                <a16:creationId xmlns:a16="http://schemas.microsoft.com/office/drawing/2014/main" id="{D8AF21FE-A62C-2160-7B40-D175F3B628F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6968" t="7083" r="23301"/>
          <a:stretch/>
        </p:blipFill>
        <p:spPr>
          <a:xfrm>
            <a:off x="5014931" y="85722"/>
            <a:ext cx="7143750" cy="6372215"/>
          </a:xfrm>
          <a:prstGeom prst="rect">
            <a:avLst/>
          </a:prstGeom>
        </p:spPr>
      </p:pic>
      <p:sp>
        <p:nvSpPr>
          <p:cNvPr id="2" name="Footer Placeholder 1" hidden="1">
            <a:extLst>
              <a:ext uri="{FF2B5EF4-FFF2-40B4-BE49-F238E27FC236}">
                <a16:creationId xmlns:a16="http://schemas.microsoft.com/office/drawing/2014/main" id="{89C89ED5-C9BC-C327-03AD-4D246C36E2AC}"/>
              </a:ext>
            </a:extLst>
          </p:cNvPr>
          <p:cNvSpPr>
            <a:spLocks noGrp="1"/>
          </p:cNvSpPr>
          <p:nvPr>
            <p:ph type="ftr" sz="quarter" idx="10"/>
          </p:nvPr>
        </p:nvSpPr>
        <p:spPr/>
        <p:txBody>
          <a:bodyPr/>
          <a:lstStyle/>
          <a:p>
            <a:endParaRPr lang="en-US" dirty="0"/>
          </a:p>
        </p:txBody>
      </p:sp>
      <p:sp>
        <p:nvSpPr>
          <p:cNvPr id="3" name="Date Placeholder 2" hidden="1">
            <a:extLst>
              <a:ext uri="{FF2B5EF4-FFF2-40B4-BE49-F238E27FC236}">
                <a16:creationId xmlns:a16="http://schemas.microsoft.com/office/drawing/2014/main" id="{652A52CC-1CE2-99B7-F62E-E0A1B54D420F}"/>
              </a:ext>
            </a:extLst>
          </p:cNvPr>
          <p:cNvSpPr>
            <a:spLocks noGrp="1"/>
          </p:cNvSpPr>
          <p:nvPr>
            <p:ph type="dt" sz="half" idx="11"/>
          </p:nvPr>
        </p:nvSpPr>
        <p:spPr/>
        <p:txBody>
          <a:bodyPr/>
          <a:lstStyle/>
          <a:p>
            <a:endParaRPr lang="en-US" dirty="0"/>
          </a:p>
        </p:txBody>
      </p:sp>
    </p:spTree>
    <p:custDataLst>
      <p:tags r:id="rId1"/>
    </p:custDataLst>
    <p:extLst>
      <p:ext uri="{BB962C8B-B14F-4D97-AF65-F5344CB8AC3E}">
        <p14:creationId xmlns:p14="http://schemas.microsoft.com/office/powerpoint/2010/main" val="3134791666"/>
      </p:ext>
    </p:extLst>
  </p:cSld>
  <p:clrMapOvr>
    <a:masterClrMapping/>
  </p:clrMapOvr>
  <p:transition>
    <p:fade/>
  </p:transition>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CP_CorpTemp2020 (1)">
  <a:themeElements>
    <a:clrScheme name="Check Point 2022">
      <a:dk1>
        <a:srgbClr val="4D4D4F"/>
      </a:dk1>
      <a:lt1>
        <a:srgbClr val="FFFFFF"/>
      </a:lt1>
      <a:dk2>
        <a:srgbClr val="920053"/>
      </a:dk2>
      <a:lt2>
        <a:srgbClr val="DA1572"/>
      </a:lt2>
      <a:accent1>
        <a:srgbClr val="DA1572"/>
      </a:accent1>
      <a:accent2>
        <a:srgbClr val="3075FF"/>
      </a:accent2>
      <a:accent3>
        <a:srgbClr val="B6DB19"/>
      </a:accent3>
      <a:accent4>
        <a:srgbClr val="FFC000"/>
      </a:accent4>
      <a:accent5>
        <a:srgbClr val="FF6600"/>
      </a:accent5>
      <a:accent6>
        <a:srgbClr val="293896"/>
      </a:accent6>
      <a:hlink>
        <a:srgbClr val="293896"/>
      </a:hlink>
      <a:folHlink>
        <a:srgbClr val="00B0F0"/>
      </a:folHlink>
    </a:clrScheme>
    <a:fontScheme name="Check Point 2016">
      <a:majorFont>
        <a:latin typeface="Calibri"/>
        <a:ea typeface=""/>
        <a:cs typeface=""/>
      </a:majorFont>
      <a:minorFont>
        <a:latin typeface="Calibri"/>
        <a:ea typeface=""/>
        <a:cs typeface=""/>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bg2"/>
        </a:solidFill>
        <a:ln w="12700" algn="ctr">
          <a:noFill/>
          <a:miter lim="800000"/>
          <a:headEnd/>
          <a:tailEnd/>
        </a:ln>
        <a:effectLst/>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lnSpc>
            <a:spcPct val="80000"/>
          </a:lnSpc>
          <a:spcBef>
            <a:spcPts val="1200"/>
          </a:spcBef>
          <a:spcAft>
            <a:spcPts val="0"/>
          </a:spcAft>
          <a:buSzPct val="115000"/>
          <a:defRPr sz="2400" dirty="0" err="1" smtClean="0">
            <a:latin typeface="+mn-lt"/>
          </a:defRPr>
        </a:defPPr>
      </a:lstStyle>
    </a:spDef>
    <a:lnDef>
      <a:spPr bwMode="auto">
        <a:solidFill>
          <a:schemeClr val="bg1"/>
        </a:solidFill>
        <a:ln w="3810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a:lstStyle/>
    </a:lnDef>
    <a:txDef>
      <a:spPr bwMode="auto">
        <a:noFill/>
        <a:ln>
          <a:noFill/>
        </a:ln>
        <a:effectLst/>
      </a:spPr>
      <a:bodyPr vert="horz" wrap="none" lIns="91440" tIns="45720" rIns="91440" bIns="45720" numCol="1" rtlCol="0" anchor="ctr" anchorCtr="0" compatLnSpc="1">
        <a:prstTxWarp prst="textNoShape">
          <a:avLst/>
        </a:prstTxWarp>
        <a:spAutoFit/>
      </a:bodyPr>
      <a:lstStyle>
        <a:defPPr>
          <a:spcBef>
            <a:spcPts val="0"/>
          </a:spcBef>
          <a:defRPr sz="2400" dirty="0" err="1" smtClean="0">
            <a:solidFill>
              <a:schemeClr val="bg2">
                <a:lumMod val="50000"/>
              </a:schemeClr>
            </a:solidFill>
            <a:latin typeface="Arial" panose="020B0604020202020204" pitchFamily="34" charset="0"/>
            <a:cs typeface="Arial" panose="020B0604020202020204" pitchFamily="34" charset="0"/>
          </a:defRPr>
        </a:defPPr>
      </a:lstStyle>
    </a:txDef>
  </a:objectDefaults>
  <a:extraClrSchemeLst>
    <a:extraClrScheme>
      <a:clrScheme name="PPTtemplates_10_01_26_rp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PTtemplates_10_01_26_rp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PTtemplates_10_01_26_rp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PTtemplates_10_01_26_rp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PTtemplates_10_01_26_rp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PTtemplates_10_01_26_rp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PPTtemplates_10_01_26_rp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PPTtemplates_10_01_26_rp 8">
        <a:dk1>
          <a:srgbClr val="4E4E4E"/>
        </a:dk1>
        <a:lt1>
          <a:srgbClr val="FFFFFF"/>
        </a:lt1>
        <a:dk2>
          <a:srgbClr val="245491"/>
        </a:dk2>
        <a:lt2>
          <a:srgbClr val="777777"/>
        </a:lt2>
        <a:accent1>
          <a:srgbClr val="6553A0"/>
        </a:accent1>
        <a:accent2>
          <a:srgbClr val="000073"/>
        </a:accent2>
        <a:accent3>
          <a:srgbClr val="FFFFFF"/>
        </a:accent3>
        <a:accent4>
          <a:srgbClr val="414141"/>
        </a:accent4>
        <a:accent5>
          <a:srgbClr val="B8B3CD"/>
        </a:accent5>
        <a:accent6>
          <a:srgbClr val="000068"/>
        </a:accent6>
        <a:hlink>
          <a:srgbClr val="F06414"/>
        </a:hlink>
        <a:folHlink>
          <a:srgbClr val="A2B000"/>
        </a:folHlink>
      </a:clrScheme>
      <a:clrMap bg1="lt1" tx1="dk1" bg2="lt2" tx2="dk2" accent1="accent1" accent2="accent2" accent3="accent3" accent4="accent4" accent5="accent5" accent6="accent6" hlink="hlink" folHlink="folHlink"/>
    </a:extraClrScheme>
    <a:extraClrScheme>
      <a:clrScheme name="PPTtemplates_10_01_26_rp 9">
        <a:dk1>
          <a:srgbClr val="4E4E4E"/>
        </a:dk1>
        <a:lt1>
          <a:srgbClr val="FFFFFF"/>
        </a:lt1>
        <a:dk2>
          <a:srgbClr val="245491"/>
        </a:dk2>
        <a:lt2>
          <a:srgbClr val="777777"/>
        </a:lt2>
        <a:accent1>
          <a:srgbClr val="95B8CF"/>
        </a:accent1>
        <a:accent2>
          <a:srgbClr val="000073"/>
        </a:accent2>
        <a:accent3>
          <a:srgbClr val="FFFFFF"/>
        </a:accent3>
        <a:accent4>
          <a:srgbClr val="414141"/>
        </a:accent4>
        <a:accent5>
          <a:srgbClr val="C8D8E4"/>
        </a:accent5>
        <a:accent6>
          <a:srgbClr val="000068"/>
        </a:accent6>
        <a:hlink>
          <a:srgbClr val="F06414"/>
        </a:hlink>
        <a:folHlink>
          <a:srgbClr val="A2B0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Presentation2" id="{B89A83D1-2383-4488-8014-B7835870D471}" vid="{553F8269-7BDF-4F6B-B27C-793DA9056301}"/>
    </a:ext>
  </a:extLst>
</a:theme>
</file>

<file path=ppt/theme/theme2.xml><?xml version="1.0" encoding="utf-8"?>
<a:theme xmlns:a="http://schemas.openxmlformats.org/drawingml/2006/main" name="Office Theme">
  <a:themeElements>
    <a:clrScheme name="Checkpoint">
      <a:dk1>
        <a:srgbClr val="4D4D4F"/>
      </a:dk1>
      <a:lt1>
        <a:srgbClr val="FFFFFF"/>
      </a:lt1>
      <a:dk2>
        <a:srgbClr val="777777"/>
      </a:dk2>
      <a:lt2>
        <a:srgbClr val="D5D5D5"/>
      </a:lt2>
      <a:accent1>
        <a:srgbClr val="F599B1"/>
      </a:accent1>
      <a:accent2>
        <a:srgbClr val="E45785"/>
      </a:accent2>
      <a:accent3>
        <a:srgbClr val="A82B52"/>
      </a:accent3>
      <a:accent4>
        <a:srgbClr val="72173D"/>
      </a:accent4>
      <a:accent5>
        <a:srgbClr val="E06025"/>
      </a:accent5>
      <a:accent6>
        <a:srgbClr val="FFE600"/>
      </a:accent6>
      <a:hlink>
        <a:srgbClr val="293896"/>
      </a:hlink>
      <a:folHlink>
        <a:srgbClr val="592351"/>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Checkpoint">
      <a:dk1>
        <a:srgbClr val="4D4D4F"/>
      </a:dk1>
      <a:lt1>
        <a:srgbClr val="FFFFFF"/>
      </a:lt1>
      <a:dk2>
        <a:srgbClr val="777777"/>
      </a:dk2>
      <a:lt2>
        <a:srgbClr val="D5D5D5"/>
      </a:lt2>
      <a:accent1>
        <a:srgbClr val="F599B1"/>
      </a:accent1>
      <a:accent2>
        <a:srgbClr val="E45785"/>
      </a:accent2>
      <a:accent3>
        <a:srgbClr val="A82B52"/>
      </a:accent3>
      <a:accent4>
        <a:srgbClr val="72173D"/>
      </a:accent4>
      <a:accent5>
        <a:srgbClr val="E06025"/>
      </a:accent5>
      <a:accent6>
        <a:srgbClr val="FFE600"/>
      </a:accent6>
      <a:hlink>
        <a:srgbClr val="293896"/>
      </a:hlink>
      <a:folHlink>
        <a:srgbClr val="592351"/>
      </a:folHlink>
    </a:clrScheme>
    <a:fontScheme name="Checkpoin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Metadata/LabelInfo.xml><?xml version="1.0" encoding="utf-8"?>
<clbl:labelList xmlns:clbl="http://schemas.microsoft.com/office/2020/mipLabelMetadata">
  <clbl:label id="{e0cf9a1c-2cb1-4d38-9733-321b2d511f49}" enabled="1" method="Standard" siteId="{612a5289-89a8-45c2-a40d-f36fadb6d37c}" contentBits="0" removed="0"/>
</clbl:labelList>
</file>

<file path=docProps/app.xml><?xml version="1.0" encoding="utf-8"?>
<Properties xmlns="http://schemas.openxmlformats.org/officeDocument/2006/extended-properties" xmlns:vt="http://schemas.openxmlformats.org/officeDocument/2006/docPropsVTypes">
  <Template>DOC-Template-Instructor Slides-V2.0</Template>
  <TotalTime>0</TotalTime>
  <Words>6271</Words>
  <Application>Microsoft Office PowerPoint</Application>
  <PresentationFormat>Custom</PresentationFormat>
  <Paragraphs>563</Paragraphs>
  <Slides>58</Slides>
  <Notes>53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58</vt:i4>
      </vt:variant>
    </vt:vector>
  </HeadingPairs>
  <TitlesOfParts>
    <vt:vector size="66" baseType="lpstr">
      <vt:lpstr>Ciscolight</vt:lpstr>
      <vt:lpstr>MicrosoftSansSerif</vt:lpstr>
      <vt:lpstr>Arial</vt:lpstr>
      <vt:lpstr>Calibri</vt:lpstr>
      <vt:lpstr>Helvetica</vt:lpstr>
      <vt:lpstr>Stencil</vt:lpstr>
      <vt:lpstr>Wingdings</vt:lpstr>
      <vt:lpstr>CP_CorpTemp2020 (1)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Application Control &amp; URL Filtering</vt:lpstr>
      <vt:lpstr>Application Control &amp; URL Filtering Use Cases</vt:lpstr>
      <vt:lpstr>PowerPoint Presentation</vt:lpstr>
      <vt:lpstr>PowerPoint Presentation</vt:lpstr>
      <vt:lpstr>PowerPoint Presentation</vt:lpstr>
      <vt:lpstr>Benefits of Application Control </vt:lpstr>
      <vt:lpstr>Better Understanding of Data Environments with Application Control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Autonomous Threat Prevention Profiles</vt:lpstr>
      <vt:lpstr> Autonomous Threat Prevention Profiles (Continued)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Check Point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Check Point</dc:creator>
  <cp:lastModifiedBy>Munyaradzi Nicholas Murira</cp:lastModifiedBy>
  <cp:revision>1643</cp:revision>
  <cp:lastPrinted>2013-06-12T23:53:29Z</cp:lastPrinted>
  <dcterms:created xsi:type="dcterms:W3CDTF">2020-03-13T15:28:24Z</dcterms:created>
  <dcterms:modified xsi:type="dcterms:W3CDTF">2024-04-25T10:09:54Z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lassification">
    <vt:lpwstr>NoClassification</vt:lpwstr>
  </property>
  <property fmtid="{D5CDD505-2E9C-101B-9397-08002B2CF9AE}" pid="3" name="ClassificationDisplay">
    <vt:lpwstr>[No Classification] </vt:lpwstr>
  </property>
  <property fmtid="{D5CDD505-2E9C-101B-9397-08002B2CF9AE}" pid="4" name="ClassificationEntries">
    <vt:lpwstr>50</vt:lpwstr>
  </property>
  <property fmtid="{D5CDD505-2E9C-101B-9397-08002B2CF9AE}" pid="5" name="Classification_1">
    <vt:lpwstr>WGB8ZnR5dHdGZkpmfmpwanSJPnOXICeDOz0rm46QczeDLSQubzs0Nj4nVFE=</vt:lpwstr>
  </property>
  <property fmtid="{D5CDD505-2E9C-101B-9397-08002B2CF9AE}" pid="6" name="Classification_2">
    <vt:lpwstr>WGB8ZnR5dHdGZEpifGp2YXSJPnOGKjqRIDAtgZ+dKSlIOjUgNYJfIS8pJSpATw==</vt:lpwstr>
  </property>
  <property fmtid="{D5CDD505-2E9C-101B-9397-08002B2CF9AE}" pid="7" name="Classification_3">
    <vt:lpwstr>WGB8ZnR5dHdGZEpifGp2Z3SJPnOVNzuDLDc8io9POjWWKS5+hjkhMjRcVA==</vt:lpwstr>
  </property>
  <property fmtid="{D5CDD505-2E9C-101B-9397-08002B2CF9AE}" pid="8" name="Classification_4">
    <vt:lpwstr>WGB8ZnR5dHdGZEpifGp2ZHSJPnONLDOfJS1oPY6HPDeaKzEgMFKWg5qNj1oiLyQ0NEBC</vt:lpwstr>
  </property>
  <property fmtid="{D5CDD505-2E9C-101B-9397-08002B2CF9AE}" pid="9" name="Classification_5">
    <vt:lpwstr>WGB1f2l7dXVVd0FidWJ8aGduU4mIfoaSOiA6hoiALSFIOjUgNYJfIS8pJSpATw==</vt:lpwstr>
  </property>
  <property fmtid="{D5CDD505-2E9C-101B-9397-08002B2CF9AE}" pid="10" name="Verifier">
    <vt:lpwstr>IyCHJSc6Ni2APpMzOzkqPA==</vt:lpwstr>
  </property>
  <property fmtid="{D5CDD505-2E9C-101B-9397-08002B2CF9AE}" pid="11" name="PolicyName">
    <vt:lpwstr>IyBkiiooNjePMZkxLiQsPTo=</vt:lpwstr>
  </property>
  <property fmtid="{D5CDD505-2E9C-101B-9397-08002B2CF9AE}" pid="12" name="Version">
    <vt:lpwstr>Xw==</vt:lpwstr>
  </property>
  <property fmtid="{D5CDD505-2E9C-101B-9397-08002B2CF9AE}" pid="13" name="PolicyID">
    <vt:lpwstr/>
  </property>
  <property fmtid="{D5CDD505-2E9C-101B-9397-08002B2CF9AE}" pid="14" name="DomainID">
    <vt:lpwstr/>
  </property>
  <property fmtid="{D5CDD505-2E9C-101B-9397-08002B2CF9AE}" pid="15" name="HText">
    <vt:lpwstr/>
  </property>
  <property fmtid="{D5CDD505-2E9C-101B-9397-08002B2CF9AE}" pid="16" name="FText">
    <vt:lpwstr/>
  </property>
  <property fmtid="{D5CDD505-2E9C-101B-9397-08002B2CF9AE}" pid="17" name="WMark">
    <vt:lpwstr/>
  </property>
  <property fmtid="{D5CDD505-2E9C-101B-9397-08002B2CF9AE}" pid="18" name="Set">
    <vt:lpwstr>Ky4oOiM=</vt:lpwstr>
  </property>
  <property fmtid="{D5CDD505-2E9C-101B-9397-08002B2CF9AE}" pid="19" name="Classification_6">
    <vt:lpwstr>W2B1eml7dXVVd0FidWR8aGZpU4mIfoaSOiA6hoiALSFILC4wJoaAkj+PjISTlJGalp6GQZOKn08tLiY8OigtIFY=</vt:lpwstr>
  </property>
  <property fmtid="{D5CDD505-2E9C-101B-9397-08002B2CF9AE}" pid="20" name="Classification_7">
    <vt:lpwstr>VWBzZnR5dHBGbkphfmp0anSYPnOGKjqRIDAtgZ+dKSlIKy8sNSmHm5qPj5Gflo+BUZOdgksmOD0oSDcrOSA=</vt:lpwstr>
  </property>
  <property fmtid="{D5CDD505-2E9C-101B-9397-08002B2CF9AE}" pid="21" name="Classification_8">
    <vt:lpwstr>VWBzZnR5dHBGbkpneGp0ZHSYPnOVNzuDLDc8io9PKy+aKYUmPIyHmI+DjY+EUYKakksxJTkkXzAsKT8=</vt:lpwstr>
  </property>
  <property fmtid="{D5CDD505-2E9C-101B-9397-08002B2CF9AE}" pid="22" name="Classification_9">
    <vt:lpwstr>VWBzZnR5dHBGZkBofmB/YGZ5MoV+jT2QITgxTzmROzGBISYxMY1fkJWFhSGTl4SWlICdhp6RXJeGiEgtPyUtPSIyMzs=</vt:lpwstr>
  </property>
  <property fmtid="{D5CDD505-2E9C-101B-9397-08002B2CF9AE}" pid="23" name="Classification_10">
    <vt:lpwstr>VWB8ZnR5dHBGZkpnfWp2YnSJPnOGKjqRIDAtgZ+dKSlIKy8sNSmHm5qPj5Gflo+BUZOdgksmOD0oSDcrOSA=</vt:lpwstr>
  </property>
  <property fmtid="{D5CDD505-2E9C-101B-9397-08002B2CF9AE}" pid="24" name="Classification_11">
    <vt:lpwstr>VWB8ZnR5dHBGZkpne2p3ZHSJPnOVNzuDLDc8io9PKy+aKYUmPIyHmI+DjY+EUYKakksxJTkkXzAsKT8=</vt:lpwstr>
  </property>
  <property fmtid="{D5CDD505-2E9C-101B-9397-08002B2CF9AE}" pid="25" name="Classification_12">
    <vt:lpwstr>VGB9ZnR5dHBGY0pgd2p0a3SJPnOGKjqRIDAtgZ+dKSlIKy8sNSmHm5qPj5Gflo+BUZOdgksmOD0oSD5YQlxcPVZH</vt:lpwstr>
  </property>
  <property fmtid="{D5CDD505-2E9C-101B-9397-08002B2CF9AE}" pid="26" name="Classification_13">
    <vt:lpwstr>VGB9ZnR5dHBGY0pgd2p2YXSJPnOVNzuDLDc8io9PKy+aKYUmPIyHmI+DjY+EUYKakksxJTkkXzlfUkNeWFxc</vt:lpwstr>
  </property>
  <property fmtid="{D5CDD505-2E9C-101B-9397-08002B2CF9AE}" pid="27" name="Classification_14">
    <vt:lpwstr>XH5re3Zmd3RXY1BhdWVyaGRgU5iIfpeYJzIhi46aPCySJH4mPoCFM5yEgYKbj46ckYRcjJ+ISTcjLDJDOFpbIFZaT0Y=</vt:lpwstr>
  </property>
  <property fmtid="{D5CDD505-2E9C-101B-9397-08002B2CF9AE}" pid="28" name="Classification_15">
    <vt:lpwstr>XH5re3Zmd3RXY1BmdWBxaGVuU5iIfoSFJiAtjJ+RLH6QIiwklIqMlpyHlI6ZkZVbnJ+fVDMvOzVEKEVZRVxBIFc=</vt:lpwstr>
  </property>
  <property fmtid="{D5CDD505-2E9C-101B-9397-08002B2CF9AE}" pid="29" name="Classification_16">
    <vt:lpwstr>XH1rfWl7dXVSd0FidWF8aGZhU4mIfoaSOiA6hoiALSFIKy8sNSmHm5qPj5Gflo+BUZOdgksmOD0oSD5YQlxcPVZG</vt:lpwstr>
  </property>
  <property fmtid="{D5CDD505-2E9C-101B-9397-08002B2CF9AE}" pid="30" name="Classification_17">
    <vt:lpwstr>XH1rfWl7dXVSd0FidWF8aGdhU4mIfoSFJiAtjJ+RLH6QIiwklIqMlpyHlI6ZkZVbnJ+fVDMvOzVEKEVZRVxBIFc=</vt:lpwstr>
  </property>
  <property fmtid="{D5CDD505-2E9C-101B-9397-08002B2CF9AE}" pid="31" name="Classification_18">
    <vt:lpwstr>XH1rfWl7dXVSd0FidWNzaGFpU4mIfpeYJzIhi46aPCySJH4mPoCFM5yEgYKbj46ckYRcjJ+ISTcjLDJDOFpbIFZaT0Y=</vt:lpwstr>
  </property>
  <property fmtid="{D5CDD505-2E9C-101B-9397-08002B2CF9AE}" pid="32" name="Classification_19">
    <vt:lpwstr>XH1rfWl7dXVSd0FidWN9aGRtU4mIfoSFJiAtjJ+RLH6QIiwklIqMlpyHlI6ZkZVbnJ+fVDMvOzVEKEVZRVxBIFc=</vt:lpwstr>
  </property>
  <property fmtid="{D5CDD505-2E9C-101B-9397-08002B2CF9AE}" pid="33" name="Classification_20">
    <vt:lpwstr>XH1rcWl7dXVSd0NofmR/Z2x5I4V+iztXijgpnJidLiyQKTEsO4dfmYuEi4yAjI41nJiXjJuVnZ2HkV2NmoFXWjI/MDogLCBPLiAvOENc</vt:lpwstr>
  </property>
  <property fmtid="{D5CDD505-2E9C-101B-9397-08002B2CF9AE}" pid="34" name="Classification_21">
    <vt:lpwstr>XH1reHBmd3RXY1Bjf2p1ZW5sQWiEiG8lLCc8nYKXPCCXc36PgCErPi8/K0w0Oi05T0E=</vt:lpwstr>
  </property>
  <property fmtid="{D5CDD505-2E9C-101B-9397-08002B2CF9AE}" pid="35" name="Classification_22">
    <vt:lpwstr>XH1reHBmd3RXY1Bjf2p1am5pR2iEiG8nOzs8ioiALSFIIjEtO4SUgJAsh4mVnIqFkJmcm16GnZlSLycmOiE8QylaOzI8M19T</vt:lpwstr>
  </property>
  <property fmtid="{D5CDD505-2E9C-101B-9397-08002B2CF9AE}" pid="36" name="Classification_23">
    <vt:lpwstr>XH1re3Nmd3RXY1BjfWpxYm5rR2iViG85JnSLg4qHOyyVISYkIICLnUSei4SZjCGWl5WRhICKm5qdS5CBmFc/US41Pjw6LQ==</vt:lpwstr>
  </property>
  <property fmtid="{D5CDD505-2E9C-101B-9397-08002B2CF9AE}" pid="37" name="Classification_24">
    <vt:lpwstr>XGB1cGl7dXVTd0FidWN3aGBqU4mIfoaSOiA6hoiALSFIc4aPnShJPklbVFFdT1A=</vt:lpwstr>
  </property>
  <property fmtid="{D5CDD505-2E9C-101B-9397-08002B2CF9AE}" pid="38" name="Classification_25">
    <vt:lpwstr>XGB1cGl7dXVTd0FidWR8aGZvU4mIfoSFJiAtjJ+RLH6QIiwklIqMlpyHlI6ZkZVbnJ+fVDMvOzVEKEVZRVxBIFc=</vt:lpwstr>
  </property>
  <property fmtid="{D5CDD505-2E9C-101B-9397-08002B2CF9AE}" pid="39" name="Classification_26">
    <vt:lpwstr>XGB1cGl7dXVTd0FidWV1aGdrU4mIfpeYJzIhi46aPCySJH4mPoCFM5yEgYKbj46ckYRcjJ+ISTcjLDJDOFpbIFZaT0Y=</vt:lpwstr>
  </property>
  <property fmtid="{D5CDD505-2E9C-101B-9397-08002B2CF9AE}" pid="40" name="Classification_27">
    <vt:lpwstr>XGB1cGl7dXVTd0FidWV0aGZgU4mIfoSFJiAtjJ+RLH6QIiwklIqMlpyHlI6ZkZVbnJ+fVDMvOzVEKEVZRVxBIFc=</vt:lpwstr>
  </property>
  <property fmtid="{D5CDD505-2E9C-101B-9397-08002B2CF9AE}" pid="41" name="Classification_28">
    <vt:lpwstr>XGB2eWl7dXVTd0lofml/Ymx5MoV+iztXijgpnJidLiyQKTEsO4dfkJWFhSGTl4SWlICdhp6RXJeGiEgtPyUtPStBSEdAUl9T</vt:lpwstr>
  </property>
  <property fmtid="{D5CDD505-2E9C-101B-9397-08002B2CF9AE}" pid="42" name="Classification_29">
    <vt:lpwstr>XGB2eWl7dXVTd0lofWd/Y2d5MoV+lzGEPSYhjJ+RLH5Ii4+MlUQpRUhcVExATg==</vt:lpwstr>
  </property>
  <property fmtid="{D5CDD505-2E9C-101B-9397-08002B2CF9AE}" pid="43" name="Classification_30">
    <vt:lpwstr>XGB2eWl7dXVTd0lofWh/Z2x5MoV+iztXijgpnJidLiyQKTEsO4dfkJWFhSGTl4SWlICdhp6RXJeGiEgtPyUtPStBSEdAUl9T</vt:lpwstr>
  </property>
  <property fmtid="{D5CDD505-2E9C-101B-9397-08002B2CF9AE}" pid="44" name="Classification_31">
    <vt:lpwstr>XGB2eWl7dXVTd0lofGR/YWd5MoV+lzGEPSYhjJ+RLH5Ii4+MlUQpRUhcVExATg==</vt:lpwstr>
  </property>
  <property fmtid="{D5CDD505-2E9C-101B-9397-08002B2CF9AE}" pid="45" name="Classification_32">
    <vt:lpwstr>XGB2eWl7dXVTd0lofGV/Ym15MoV+iztXijgpnJidLiyQKTEsO4dfkJWFhSGTl4SWlICdhp6RXJeGiEgtPyUtPStBSEdAUl9T</vt:lpwstr>
  </property>
  <property fmtid="{D5CDD505-2E9C-101B-9397-08002B2CF9AE}" pid="46" name="Classification_33">
    <vt:lpwstr>XGB2eWl7dXVTd0loe2B/Y2R5MoV+lzGEPSYhjJ+RLH5Ii4+MlUQpRUhcVExATg==</vt:lpwstr>
  </property>
  <property fmtid="{D5CDD505-2E9C-101B-9397-08002B2CF9AE}" pid="47" name="Classification_34">
    <vt:lpwstr>XGB2eWl7dXVTd0loe2J/YWZ5MoV+iztXijgpnJidLiyQKTEsO4dfkJWFhSGTl4SWlICdhp6RXJeGiEgtPyUtPStBSEdAUl9T</vt:lpwstr>
  </property>
  <property fmtid="{D5CDD505-2E9C-101B-9397-08002B2CF9AE}" pid="48" name="Classification_35">
    <vt:lpwstr>XGB2eWl7dXVTd0Fof2F/Z2d5I4V+lzGEPSYhjJ+RLH5Ii4+MlUQpRUhcVExATg==</vt:lpwstr>
  </property>
  <property fmtid="{D5CDD505-2E9C-101B-9397-08002B2CF9AE}" pid="49" name="Classification_36">
    <vt:lpwstr>XGB2eWl7dXVTd0FoemB/Ymd5I4V+iztXijgpnJidLiyQKTEsO4dfmYuEi4yAjI41nJiXjJuVnZ2HkV2NmoFXWjI/MDogLCBPLiAvOENc</vt:lpwstr>
  </property>
  <property fmtid="{D5CDD505-2E9C-101B-9397-08002B2CF9AE}" pid="50" name="Classification_37">
    <vt:lpwstr>XGB2eWl7dXVTd0Nofmd/Y2B5I4V+lzGEPSYhjJ+RLH5Ii4+MlUQpRUhcVExATg==</vt:lpwstr>
  </property>
  <property fmtid="{D5CDD505-2E9C-101B-9397-08002B2CF9AE}" pid="51" name="Classification_38">
    <vt:lpwstr>XGB2eWl7dXVTd0Nofmd/YGV5I4V+iztXijgpnJidLiyQKTEsO4dfkJWFhSGTl4SWlICdhp6RXJeGiEgtPyUtPStBSEdAUl9T</vt:lpwstr>
  </property>
  <property fmtid="{D5CDD505-2E9C-101B-9397-08002B2CF9AE}" pid="52" name="Classification_39">
    <vt:lpwstr>XGB2eWl7dXVTd0NofGZ/Y2N5I4V+lzGEPSYhjJ+RLH5IgpGNmyQ0IDBBICQ8M1FE</vt:lpwstr>
  </property>
  <property fmtid="{D5CDD505-2E9C-101B-9397-08002B2CF9AE}" pid="53" name="Classification_40">
    <vt:lpwstr>XGB2eWl7dXVTd0dof2Z/YWd5I4V+iztXijgpnJidLiyQKTEsO4dfkJWFhSGTl4SWlICdhp6RXJeGiEgtPyUtPStBSEdAUl9T</vt:lpwstr>
  </property>
  <property fmtid="{D5CDD505-2E9C-101B-9397-08002B2CF9AE}" pid="54" name="Classification_41">
    <vt:lpwstr>XGB2eGl7dXVTd0lofmd/ZmN5MoV+lzGEPSYhjJ+RLH5Ii4+MlUQpRUhcVExATg==</vt:lpwstr>
  </property>
  <property fmtid="{D5CDD505-2E9C-101B-9397-08002B2CF9AE}" pid="55" name="Classification_42">
    <vt:lpwstr>XGB2eGl7dXVTd0FidWF2aGFuU4mIfpqYaZckjpiHISOaKyQxPYaKSJyGjYAwnImQnJuCgJmLhlqKip5VNiYlUUs6SUBAT0JSWw==</vt:lpwstr>
  </property>
  <property fmtid="{D5CDD505-2E9C-101B-9397-08002B2CF9AE}" pid="56" name="Classification_43">
    <vt:lpwstr>XGB2eGl7dXVTd0FidWFxaGdgU4mIfoaSOiA6hoiALSFIKy8sNSmHm5qPj5Gflo+BUZOdgksmOD0oSD5YQlxcPVZG</vt:lpwstr>
  </property>
  <property fmtid="{D5CDD505-2E9C-101B-9397-08002B2CF9AE}" pid="57" name="Classification_44">
    <vt:lpwstr>XGB2eGl7dXVTd0FidWFwaGFvU4mIfoSFJiAtjJ+RLH6QIiwklIqMlpyHlI6ZkZVbnJ+fVDMvOzVEKEVZRVxBIFc=</vt:lpwstr>
  </property>
  <property fmtid="{D5CDD505-2E9C-101B-9397-08002B2CF9AE}" pid="58" name="Classification_45">
    <vt:lpwstr>XGB2eGl7dXVTd0FidWFyaGRhU4mIfpqYaZckjpiHISOaKyQxPYaKSJyGjYAwnImQnJuCgJmLhlqKip5VNiYlUUs6SUBAT0JSWw==</vt:lpwstr>
  </property>
  <property fmtid="{D5CDD505-2E9C-101B-9397-08002B2CF9AE}" pid="59" name="Classification_46">
    <vt:lpwstr>XGB2cWl7dXVTd0FidWN3aGdtU4mIfpeYJzIhi46aPCySJH4mPoCFM5yEgYKbj46ckYRcjJ+ISTcjLDJDOFpbIFZaT0Y=</vt:lpwstr>
  </property>
  <property fmtid="{D5CDD505-2E9C-101B-9397-08002B2CF9AE}" pid="60" name="Classification_47">
    <vt:lpwstr>XGB2cWl7dXVTd0FidWN3aGBhU4mIfoSFJiAtjJ+RLH6QIiwklIqMlpyHlI6ZkZVbnJ+fVDMvOzVEKEVZRVxBIFc=</vt:lpwstr>
  </property>
  <property fmtid="{D5CDD505-2E9C-101B-9397-08002B2CF9AE}" pid="61" name="Classification_48">
    <vt:lpwstr>XGB2cWl7dXVTd0FidWN3aGFuU4mIfpqYaZckjpiHISOaKyQxPYaKSJyGjYAwnImQnJuCgJmLhlqKip5VNiYlUUs6SUBAT0JSWw==</vt:lpwstr>
  </property>
  <property fmtid="{D5CDD505-2E9C-101B-9397-08002B2CF9AE}" pid="62" name="Classification_49">
    <vt:lpwstr>XGB2cWl7dXVTd0FidWN2aGRqU4mIfoaSOiA6hoiALSFIKy8sNSmHm5qPj5Gflo+BUZOdgksmOD0oSD5YQlxcPVZG</vt:lpwstr>
  </property>
  <property fmtid="{D5CDD505-2E9C-101B-9397-08002B2CF9AE}" pid="63" name="Classification_50">
    <vt:lpwstr>XGB2cWl7dXVTd0FidWN2aGRgU4mIfoSFJiAtjJ+RLH6QIiwklIqMlpyHlI6ZkZVbnJ+fVDMvOzVEKEVZRVxBIFc=</vt:lpwstr>
  </property>
  <property fmtid="{D5CDD505-2E9C-101B-9397-08002B2CF9AE}" pid="64" name="lqminfo">
    <vt:i4>3</vt:i4>
  </property>
  <property fmtid="{D5CDD505-2E9C-101B-9397-08002B2CF9AE}" pid="65" name="lqmsess">
    <vt:lpwstr>1a5f720e-7d00-4620-88a5-38245ece3927</vt:lpwstr>
  </property>
</Properties>
</file>