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ink/ink1.xml" ContentType="application/inkml+xml"/>
  <Override PartName="/ppt/ink/ink2.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45"/>
  </p:notesMasterIdLst>
  <p:sldIdLst>
    <p:sldId id="293" r:id="rId4"/>
    <p:sldId id="256" r:id="rId5"/>
    <p:sldId id="257" r:id="rId6"/>
    <p:sldId id="258" r:id="rId7"/>
    <p:sldId id="260" r:id="rId8"/>
    <p:sldId id="296" r:id="rId9"/>
    <p:sldId id="297" r:id="rId10"/>
    <p:sldId id="298" r:id="rId11"/>
    <p:sldId id="299" r:id="rId12"/>
    <p:sldId id="300" r:id="rId13"/>
    <p:sldId id="301" r:id="rId14"/>
    <p:sldId id="302" r:id="rId15"/>
    <p:sldId id="303" r:id="rId16"/>
    <p:sldId id="267" r:id="rId17"/>
    <p:sldId id="289" r:id="rId18"/>
    <p:sldId id="304" r:id="rId19"/>
    <p:sldId id="259" r:id="rId20"/>
    <p:sldId id="305" r:id="rId21"/>
    <p:sldId id="307" r:id="rId22"/>
    <p:sldId id="306" r:id="rId23"/>
    <p:sldId id="291" r:id="rId24"/>
    <p:sldId id="266" r:id="rId25"/>
    <p:sldId id="265" r:id="rId26"/>
    <p:sldId id="278" r:id="rId27"/>
    <p:sldId id="277" r:id="rId28"/>
    <p:sldId id="269" r:id="rId29"/>
    <p:sldId id="316" r:id="rId30"/>
    <p:sldId id="294" r:id="rId31"/>
    <p:sldId id="315" r:id="rId32"/>
    <p:sldId id="308" r:id="rId33"/>
    <p:sldId id="271" r:id="rId34"/>
    <p:sldId id="272" r:id="rId35"/>
    <p:sldId id="309" r:id="rId36"/>
    <p:sldId id="310" r:id="rId37"/>
    <p:sldId id="311" r:id="rId38"/>
    <p:sldId id="312" r:id="rId39"/>
    <p:sldId id="313" r:id="rId40"/>
    <p:sldId id="314" r:id="rId41"/>
    <p:sldId id="273" r:id="rId42"/>
    <p:sldId id="284" r:id="rId43"/>
    <p:sldId id="29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5803E-CB71-4549-AB03-71DCF9259683}" v="43" dt="2026-10-08T12:43:02.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74969" autoAdjust="0"/>
  </p:normalViewPr>
  <p:slideViewPr>
    <p:cSldViewPr snapToGrid="0">
      <p:cViewPr varScale="1">
        <p:scale>
          <a:sx n="83" d="100"/>
          <a:sy n="83" d="100"/>
        </p:scale>
        <p:origin x="16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D6903F43-B72F-41A9-96BE-AC116953D57D}"/>
    <pc:docChg chg="undo redo custSel addSld delSld modSld sldOrd">
      <pc:chgData name="Philippa Fitzgerald" userId="602b836c-9d74-4fb4-9158-56fc59b1a0f4" providerId="ADAL" clId="{D6903F43-B72F-41A9-96BE-AC116953D57D}" dt="2026-10-08T12:46:31.067" v="973" actId="20577"/>
      <pc:docMkLst>
        <pc:docMk/>
      </pc:docMkLst>
      <pc:sldChg chg="modNotesTx">
        <pc:chgData name="Philippa Fitzgerald" userId="602b836c-9d74-4fb4-9158-56fc59b1a0f4" providerId="ADAL" clId="{D6903F43-B72F-41A9-96BE-AC116953D57D}" dt="2026-10-06T08:56:07.244" v="112" actId="20577"/>
        <pc:sldMkLst>
          <pc:docMk/>
          <pc:sldMk cId="1256934436" sldId="259"/>
        </pc:sldMkLst>
      </pc:sldChg>
      <pc:sldChg chg="del">
        <pc:chgData name="Philippa Fitzgerald" userId="602b836c-9d74-4fb4-9158-56fc59b1a0f4" providerId="ADAL" clId="{D6903F43-B72F-41A9-96BE-AC116953D57D}" dt="2026-10-08T09:36:09.939" v="494" actId="47"/>
        <pc:sldMkLst>
          <pc:docMk/>
          <pc:sldMk cId="342014471" sldId="268"/>
        </pc:sldMkLst>
      </pc:sldChg>
      <pc:sldChg chg="del">
        <pc:chgData name="Philippa Fitzgerald" userId="602b836c-9d74-4fb4-9158-56fc59b1a0f4" providerId="ADAL" clId="{D6903F43-B72F-41A9-96BE-AC116953D57D}" dt="2026-10-07T13:10:52.838" v="416" actId="47"/>
        <pc:sldMkLst>
          <pc:docMk/>
          <pc:sldMk cId="1063607693" sldId="270"/>
        </pc:sldMkLst>
      </pc:sldChg>
      <pc:sldChg chg="modNotesTx">
        <pc:chgData name="Philippa Fitzgerald" userId="602b836c-9d74-4fb4-9158-56fc59b1a0f4" providerId="ADAL" clId="{D6903F43-B72F-41A9-96BE-AC116953D57D}" dt="2026-10-08T11:34:32.252" v="843" actId="5793"/>
        <pc:sldMkLst>
          <pc:docMk/>
          <pc:sldMk cId="3449187093" sldId="273"/>
        </pc:sldMkLst>
      </pc:sldChg>
      <pc:sldChg chg="del">
        <pc:chgData name="Philippa Fitzgerald" userId="602b836c-9d74-4fb4-9158-56fc59b1a0f4" providerId="ADAL" clId="{D6903F43-B72F-41A9-96BE-AC116953D57D}" dt="2026-10-07T14:10:16.107" v="418" actId="47"/>
        <pc:sldMkLst>
          <pc:docMk/>
          <pc:sldMk cId="120379663" sldId="275"/>
        </pc:sldMkLst>
      </pc:sldChg>
      <pc:sldChg chg="modSp mod">
        <pc:chgData name="Philippa Fitzgerald" userId="602b836c-9d74-4fb4-9158-56fc59b1a0f4" providerId="ADAL" clId="{D6903F43-B72F-41A9-96BE-AC116953D57D}" dt="2026-10-05T14:26:02.312" v="0" actId="313"/>
        <pc:sldMkLst>
          <pc:docMk/>
          <pc:sldMk cId="274785964" sldId="278"/>
        </pc:sldMkLst>
        <pc:spChg chg="mod">
          <ac:chgData name="Philippa Fitzgerald" userId="602b836c-9d74-4fb4-9158-56fc59b1a0f4" providerId="ADAL" clId="{D6903F43-B72F-41A9-96BE-AC116953D57D}" dt="2026-10-05T14:26:02.312" v="0" actId="313"/>
          <ac:spMkLst>
            <pc:docMk/>
            <pc:sldMk cId="274785964" sldId="278"/>
            <ac:spMk id="3" creationId="{B68BC818-C6B6-E58E-3BFD-734F92919593}"/>
          </ac:spMkLst>
        </pc:spChg>
      </pc:sldChg>
      <pc:sldChg chg="del">
        <pc:chgData name="Philippa Fitzgerald" userId="602b836c-9d74-4fb4-9158-56fc59b1a0f4" providerId="ADAL" clId="{D6903F43-B72F-41A9-96BE-AC116953D57D}" dt="2026-10-07T14:16:45.388" v="420" actId="47"/>
        <pc:sldMkLst>
          <pc:docMk/>
          <pc:sldMk cId="3339798874" sldId="279"/>
        </pc:sldMkLst>
      </pc:sldChg>
      <pc:sldChg chg="del">
        <pc:chgData name="Philippa Fitzgerald" userId="602b836c-9d74-4fb4-9158-56fc59b1a0f4" providerId="ADAL" clId="{D6903F43-B72F-41A9-96BE-AC116953D57D}" dt="2026-10-07T14:33:42.868" v="433" actId="47"/>
        <pc:sldMkLst>
          <pc:docMk/>
          <pc:sldMk cId="2281622940" sldId="280"/>
        </pc:sldMkLst>
      </pc:sldChg>
      <pc:sldChg chg="del">
        <pc:chgData name="Philippa Fitzgerald" userId="602b836c-9d74-4fb4-9158-56fc59b1a0f4" providerId="ADAL" clId="{D6903F43-B72F-41A9-96BE-AC116953D57D}" dt="2026-10-07T16:12:46.310" v="447" actId="47"/>
        <pc:sldMkLst>
          <pc:docMk/>
          <pc:sldMk cId="3562339760" sldId="281"/>
        </pc:sldMkLst>
      </pc:sldChg>
      <pc:sldChg chg="del">
        <pc:chgData name="Philippa Fitzgerald" userId="602b836c-9d74-4fb4-9158-56fc59b1a0f4" providerId="ADAL" clId="{D6903F43-B72F-41A9-96BE-AC116953D57D}" dt="2026-10-07T16:17:19.746" v="448" actId="47"/>
        <pc:sldMkLst>
          <pc:docMk/>
          <pc:sldMk cId="1290063293" sldId="282"/>
        </pc:sldMkLst>
      </pc:sldChg>
      <pc:sldChg chg="del">
        <pc:chgData name="Philippa Fitzgerald" userId="602b836c-9d74-4fb4-9158-56fc59b1a0f4" providerId="ADAL" clId="{D6903F43-B72F-41A9-96BE-AC116953D57D}" dt="2026-10-07T16:28:34.567" v="491" actId="47"/>
        <pc:sldMkLst>
          <pc:docMk/>
          <pc:sldMk cId="3829167599" sldId="283"/>
        </pc:sldMkLst>
      </pc:sldChg>
      <pc:sldChg chg="modSp mod">
        <pc:chgData name="Philippa Fitzgerald" userId="602b836c-9d74-4fb4-9158-56fc59b1a0f4" providerId="ADAL" clId="{D6903F43-B72F-41A9-96BE-AC116953D57D}" dt="2026-10-06T08:53:52.050" v="67" actId="20577"/>
        <pc:sldMkLst>
          <pc:docMk/>
          <pc:sldMk cId="2355813016" sldId="289"/>
        </pc:sldMkLst>
        <pc:spChg chg="mod">
          <ac:chgData name="Philippa Fitzgerald" userId="602b836c-9d74-4fb4-9158-56fc59b1a0f4" providerId="ADAL" clId="{D6903F43-B72F-41A9-96BE-AC116953D57D}" dt="2026-10-06T08:53:19.767" v="64" actId="122"/>
          <ac:spMkLst>
            <pc:docMk/>
            <pc:sldMk cId="2355813016" sldId="289"/>
            <ac:spMk id="2" creationId="{5B33C07D-F2C1-CC9A-E864-F2E4EA0AFF7E}"/>
          </ac:spMkLst>
        </pc:spChg>
        <pc:spChg chg="mod">
          <ac:chgData name="Philippa Fitzgerald" userId="602b836c-9d74-4fb4-9158-56fc59b1a0f4" providerId="ADAL" clId="{D6903F43-B72F-41A9-96BE-AC116953D57D}" dt="2026-10-06T08:53:52.050" v="67" actId="20577"/>
          <ac:spMkLst>
            <pc:docMk/>
            <pc:sldMk cId="2355813016" sldId="289"/>
            <ac:spMk id="3" creationId="{A70467E2-ADCC-65BF-4EE1-9A8B5277C2B7}"/>
          </ac:spMkLst>
        </pc:spChg>
      </pc:sldChg>
      <pc:sldChg chg="del">
        <pc:chgData name="Philippa Fitzgerald" userId="602b836c-9d74-4fb4-9158-56fc59b1a0f4" providerId="ADAL" clId="{D6903F43-B72F-41A9-96BE-AC116953D57D}" dt="2026-10-07T10:23:52.290" v="339" actId="47"/>
        <pc:sldMkLst>
          <pc:docMk/>
          <pc:sldMk cId="968642610" sldId="290"/>
        </pc:sldMkLst>
      </pc:sldChg>
      <pc:sldChg chg="ord">
        <pc:chgData name="Philippa Fitzgerald" userId="602b836c-9d74-4fb4-9158-56fc59b1a0f4" providerId="ADAL" clId="{D6903F43-B72F-41A9-96BE-AC116953D57D}" dt="2026-10-08T08:58:07.904" v="493"/>
        <pc:sldMkLst>
          <pc:docMk/>
          <pc:sldMk cId="657051982" sldId="294"/>
        </pc:sldMkLst>
      </pc:sldChg>
      <pc:sldChg chg="modSp modAnim">
        <pc:chgData name="Philippa Fitzgerald" userId="602b836c-9d74-4fb4-9158-56fc59b1a0f4" providerId="ADAL" clId="{D6903F43-B72F-41A9-96BE-AC116953D57D}" dt="2026-10-05T14:30:50.106" v="3" actId="20577"/>
        <pc:sldMkLst>
          <pc:docMk/>
          <pc:sldMk cId="3673978362" sldId="295"/>
        </pc:sldMkLst>
        <pc:spChg chg="mod">
          <ac:chgData name="Philippa Fitzgerald" userId="602b836c-9d74-4fb4-9158-56fc59b1a0f4" providerId="ADAL" clId="{D6903F43-B72F-41A9-96BE-AC116953D57D}" dt="2026-10-05T14:30:50.106" v="3" actId="20577"/>
          <ac:spMkLst>
            <pc:docMk/>
            <pc:sldMk cId="3673978362" sldId="295"/>
            <ac:spMk id="3" creationId="{03D42066-4631-0A3F-573C-7B9D18DB3543}"/>
          </ac:spMkLst>
        </pc:spChg>
      </pc:sldChg>
      <pc:sldChg chg="modSp mod">
        <pc:chgData name="Philippa Fitzgerald" userId="602b836c-9d74-4fb4-9158-56fc59b1a0f4" providerId="ADAL" clId="{D6903F43-B72F-41A9-96BE-AC116953D57D}" dt="2026-10-06T14:15:10.321" v="320" actId="1076"/>
        <pc:sldMkLst>
          <pc:docMk/>
          <pc:sldMk cId="0" sldId="296"/>
        </pc:sldMkLst>
        <pc:spChg chg="mod">
          <ac:chgData name="Philippa Fitzgerald" userId="602b836c-9d74-4fb4-9158-56fc59b1a0f4" providerId="ADAL" clId="{D6903F43-B72F-41A9-96BE-AC116953D57D}" dt="2026-10-06T14:15:10.321" v="320" actId="1076"/>
          <ac:spMkLst>
            <pc:docMk/>
            <pc:sldMk cId="0" sldId="296"/>
            <ac:spMk id="2" creationId="{00000000-0000-0000-0000-000000000000}"/>
          </ac:spMkLst>
        </pc:spChg>
        <pc:spChg chg="mod">
          <ac:chgData name="Philippa Fitzgerald" userId="602b836c-9d74-4fb4-9158-56fc59b1a0f4" providerId="ADAL" clId="{D6903F43-B72F-41A9-96BE-AC116953D57D}" dt="2026-10-06T12:17:39.016" v="117" actId="1076"/>
          <ac:spMkLst>
            <pc:docMk/>
            <pc:sldMk cId="0" sldId="296"/>
            <ac:spMk id="3" creationId="{00000000-0000-0000-0000-000000000000}"/>
          </ac:spMkLst>
        </pc:spChg>
        <pc:spChg chg="mod">
          <ac:chgData name="Philippa Fitzgerald" userId="602b836c-9d74-4fb4-9158-56fc59b1a0f4" providerId="ADAL" clId="{D6903F43-B72F-41A9-96BE-AC116953D57D}" dt="2026-10-06T12:20:23.079" v="199" actId="12"/>
          <ac:spMkLst>
            <pc:docMk/>
            <pc:sldMk cId="0" sldId="296"/>
            <ac:spMk id="4" creationId="{00000000-0000-0000-0000-000000000000}"/>
          </ac:spMkLst>
        </pc:spChg>
      </pc:sldChg>
      <pc:sldChg chg="delSp modSp mod">
        <pc:chgData name="Philippa Fitzgerald" userId="602b836c-9d74-4fb4-9158-56fc59b1a0f4" providerId="ADAL" clId="{D6903F43-B72F-41A9-96BE-AC116953D57D}" dt="2026-10-06T12:39:11.621" v="226" actId="1076"/>
        <pc:sldMkLst>
          <pc:docMk/>
          <pc:sldMk cId="0" sldId="297"/>
        </pc:sldMkLst>
        <pc:spChg chg="mod">
          <ac:chgData name="Philippa Fitzgerald" userId="602b836c-9d74-4fb4-9158-56fc59b1a0f4" providerId="ADAL" clId="{D6903F43-B72F-41A9-96BE-AC116953D57D}" dt="2026-10-06T12:37:08.166" v="219" actId="14100"/>
          <ac:spMkLst>
            <pc:docMk/>
            <pc:sldMk cId="0" sldId="297"/>
            <ac:spMk id="2" creationId="{00000000-0000-0000-0000-000000000000}"/>
          </ac:spMkLst>
        </pc:spChg>
        <pc:spChg chg="mod">
          <ac:chgData name="Philippa Fitzgerald" userId="602b836c-9d74-4fb4-9158-56fc59b1a0f4" providerId="ADAL" clId="{D6903F43-B72F-41A9-96BE-AC116953D57D}" dt="2026-10-06T12:37:17.063" v="220" actId="255"/>
          <ac:spMkLst>
            <pc:docMk/>
            <pc:sldMk cId="0" sldId="297"/>
            <ac:spMk id="4" creationId="{00000000-0000-0000-0000-000000000000}"/>
          </ac:spMkLst>
        </pc:spChg>
        <pc:spChg chg="mod">
          <ac:chgData name="Philippa Fitzgerald" userId="602b836c-9d74-4fb4-9158-56fc59b1a0f4" providerId="ADAL" clId="{D6903F43-B72F-41A9-96BE-AC116953D57D}" dt="2026-10-06T12:39:11.621" v="226" actId="1076"/>
          <ac:spMkLst>
            <pc:docMk/>
            <pc:sldMk cId="0" sldId="297"/>
            <ac:spMk id="5" creationId="{00000000-0000-0000-0000-000000000000}"/>
          </ac:spMkLst>
        </pc:spChg>
        <pc:spChg chg="mod">
          <ac:chgData name="Philippa Fitzgerald" userId="602b836c-9d74-4fb4-9158-56fc59b1a0f4" providerId="ADAL" clId="{D6903F43-B72F-41A9-96BE-AC116953D57D}" dt="2026-10-06T12:39:03.187" v="225" actId="1076"/>
          <ac:spMkLst>
            <pc:docMk/>
            <pc:sldMk cId="0" sldId="297"/>
            <ac:spMk id="6" creationId="{00000000-0000-0000-0000-000000000000}"/>
          </ac:spMkLst>
        </pc:spChg>
        <pc:spChg chg="mod">
          <ac:chgData name="Philippa Fitzgerald" userId="602b836c-9d74-4fb4-9158-56fc59b1a0f4" providerId="ADAL" clId="{D6903F43-B72F-41A9-96BE-AC116953D57D}" dt="2026-10-06T12:34:48.937" v="201" actId="1076"/>
          <ac:spMkLst>
            <pc:docMk/>
            <pc:sldMk cId="0" sldId="297"/>
            <ac:spMk id="7" creationId="{00000000-0000-0000-0000-000000000000}"/>
          </ac:spMkLst>
        </pc:spChg>
      </pc:sldChg>
      <pc:sldChg chg="delSp modSp mod modNotesTx">
        <pc:chgData name="Philippa Fitzgerald" userId="602b836c-9d74-4fb4-9158-56fc59b1a0f4" providerId="ADAL" clId="{D6903F43-B72F-41A9-96BE-AC116953D57D}" dt="2026-10-06T12:44:02.720" v="240" actId="255"/>
        <pc:sldMkLst>
          <pc:docMk/>
          <pc:sldMk cId="0" sldId="298"/>
        </pc:sldMkLst>
        <pc:spChg chg="mod">
          <ac:chgData name="Philippa Fitzgerald" userId="602b836c-9d74-4fb4-9158-56fc59b1a0f4" providerId="ADAL" clId="{D6903F43-B72F-41A9-96BE-AC116953D57D}" dt="2026-10-06T12:43:33.972" v="237" actId="255"/>
          <ac:spMkLst>
            <pc:docMk/>
            <pc:sldMk cId="0" sldId="298"/>
            <ac:spMk id="2" creationId="{00000000-0000-0000-0000-000000000000}"/>
          </ac:spMkLst>
        </pc:spChg>
        <pc:spChg chg="mod">
          <ac:chgData name="Philippa Fitzgerald" userId="602b836c-9d74-4fb4-9158-56fc59b1a0f4" providerId="ADAL" clId="{D6903F43-B72F-41A9-96BE-AC116953D57D}" dt="2026-10-06T12:43:44.192" v="239" actId="255"/>
          <ac:spMkLst>
            <pc:docMk/>
            <pc:sldMk cId="0" sldId="298"/>
            <ac:spMk id="3" creationId="{00000000-0000-0000-0000-000000000000}"/>
          </ac:spMkLst>
        </pc:spChg>
        <pc:spChg chg="mod">
          <ac:chgData name="Philippa Fitzgerald" userId="602b836c-9d74-4fb4-9158-56fc59b1a0f4" providerId="ADAL" clId="{D6903F43-B72F-41A9-96BE-AC116953D57D}" dt="2026-10-06T12:42:26.771" v="231" actId="14100"/>
          <ac:spMkLst>
            <pc:docMk/>
            <pc:sldMk cId="0" sldId="298"/>
            <ac:spMk id="4" creationId="{00000000-0000-0000-0000-000000000000}"/>
          </ac:spMkLst>
        </pc:spChg>
        <pc:spChg chg="mod">
          <ac:chgData name="Philippa Fitzgerald" userId="602b836c-9d74-4fb4-9158-56fc59b1a0f4" providerId="ADAL" clId="{D6903F43-B72F-41A9-96BE-AC116953D57D}" dt="2026-10-06T12:43:18.083" v="235" actId="1076"/>
          <ac:spMkLst>
            <pc:docMk/>
            <pc:sldMk cId="0" sldId="298"/>
            <ac:spMk id="5" creationId="{00000000-0000-0000-0000-000000000000}"/>
          </ac:spMkLst>
        </pc:spChg>
        <pc:spChg chg="mod">
          <ac:chgData name="Philippa Fitzgerald" userId="602b836c-9d74-4fb4-9158-56fc59b1a0f4" providerId="ADAL" clId="{D6903F43-B72F-41A9-96BE-AC116953D57D}" dt="2026-10-06T12:43:23.130" v="236" actId="1076"/>
          <ac:spMkLst>
            <pc:docMk/>
            <pc:sldMk cId="0" sldId="298"/>
            <ac:spMk id="6" creationId="{00000000-0000-0000-0000-000000000000}"/>
          </ac:spMkLst>
        </pc:spChg>
        <pc:spChg chg="mod">
          <ac:chgData name="Philippa Fitzgerald" userId="602b836c-9d74-4fb4-9158-56fc59b1a0f4" providerId="ADAL" clId="{D6903F43-B72F-41A9-96BE-AC116953D57D}" dt="2026-10-06T12:42:23.579" v="230" actId="1076"/>
          <ac:spMkLst>
            <pc:docMk/>
            <pc:sldMk cId="0" sldId="298"/>
            <ac:spMk id="9" creationId="{00000000-0000-0000-0000-000000000000}"/>
          </ac:spMkLst>
        </pc:spChg>
        <pc:spChg chg="mod">
          <ac:chgData name="Philippa Fitzgerald" userId="602b836c-9d74-4fb4-9158-56fc59b1a0f4" providerId="ADAL" clId="{D6903F43-B72F-41A9-96BE-AC116953D57D}" dt="2026-10-06T12:42:34.483" v="233" actId="1076"/>
          <ac:spMkLst>
            <pc:docMk/>
            <pc:sldMk cId="0" sldId="298"/>
            <ac:spMk id="10" creationId="{00000000-0000-0000-0000-000000000000}"/>
          </ac:spMkLst>
        </pc:spChg>
        <pc:spChg chg="mod">
          <ac:chgData name="Philippa Fitzgerald" userId="602b836c-9d74-4fb4-9158-56fc59b1a0f4" providerId="ADAL" clId="{D6903F43-B72F-41A9-96BE-AC116953D57D}" dt="2026-10-06T12:44:02.720" v="240" actId="255"/>
          <ac:spMkLst>
            <pc:docMk/>
            <pc:sldMk cId="0" sldId="298"/>
            <ac:spMk id="11" creationId="{00000000-0000-0000-0000-000000000000}"/>
          </ac:spMkLst>
        </pc:spChg>
      </pc:sldChg>
      <pc:sldChg chg="modSp mod">
        <pc:chgData name="Philippa Fitzgerald" userId="602b836c-9d74-4fb4-9158-56fc59b1a0f4" providerId="ADAL" clId="{D6903F43-B72F-41A9-96BE-AC116953D57D}" dt="2026-10-06T14:14:51.215" v="319" actId="1076"/>
        <pc:sldMkLst>
          <pc:docMk/>
          <pc:sldMk cId="0" sldId="299"/>
        </pc:sldMkLst>
        <pc:spChg chg="mod">
          <ac:chgData name="Philippa Fitzgerald" userId="602b836c-9d74-4fb4-9158-56fc59b1a0f4" providerId="ADAL" clId="{D6903F43-B72F-41A9-96BE-AC116953D57D}" dt="2026-10-06T14:14:51.215" v="319" actId="1076"/>
          <ac:spMkLst>
            <pc:docMk/>
            <pc:sldMk cId="0" sldId="299"/>
            <ac:spMk id="2" creationId="{00000000-0000-0000-0000-000000000000}"/>
          </ac:spMkLst>
        </pc:spChg>
        <pc:spChg chg="mod">
          <ac:chgData name="Philippa Fitzgerald" userId="602b836c-9d74-4fb4-9158-56fc59b1a0f4" providerId="ADAL" clId="{D6903F43-B72F-41A9-96BE-AC116953D57D}" dt="2026-10-06T14:14:32.639" v="316" actId="1076"/>
          <ac:spMkLst>
            <pc:docMk/>
            <pc:sldMk cId="0" sldId="299"/>
            <ac:spMk id="3" creationId="{00000000-0000-0000-0000-000000000000}"/>
          </ac:spMkLst>
        </pc:spChg>
        <pc:spChg chg="mod">
          <ac:chgData name="Philippa Fitzgerald" userId="602b836c-9d74-4fb4-9158-56fc59b1a0f4" providerId="ADAL" clId="{D6903F43-B72F-41A9-96BE-AC116953D57D}" dt="2026-10-06T14:13:41.255" v="314" actId="1076"/>
          <ac:spMkLst>
            <pc:docMk/>
            <pc:sldMk cId="0" sldId="299"/>
            <ac:spMk id="4" creationId="{00000000-0000-0000-0000-000000000000}"/>
          </ac:spMkLst>
        </pc:spChg>
        <pc:spChg chg="mod">
          <ac:chgData name="Philippa Fitzgerald" userId="602b836c-9d74-4fb4-9158-56fc59b1a0f4" providerId="ADAL" clId="{D6903F43-B72F-41A9-96BE-AC116953D57D}" dt="2026-10-06T14:13:45.399" v="315" actId="1076"/>
          <ac:spMkLst>
            <pc:docMk/>
            <pc:sldMk cId="0" sldId="299"/>
            <ac:spMk id="5" creationId="{00000000-0000-0000-0000-000000000000}"/>
          </ac:spMkLst>
        </pc:spChg>
        <pc:spChg chg="mod">
          <ac:chgData name="Philippa Fitzgerald" userId="602b836c-9d74-4fb4-9158-56fc59b1a0f4" providerId="ADAL" clId="{D6903F43-B72F-41A9-96BE-AC116953D57D}" dt="2026-10-06T14:13:36.815" v="313" actId="1076"/>
          <ac:spMkLst>
            <pc:docMk/>
            <pc:sldMk cId="0" sldId="299"/>
            <ac:spMk id="6" creationId="{00000000-0000-0000-0000-000000000000}"/>
          </ac:spMkLst>
        </pc:spChg>
        <pc:spChg chg="mod">
          <ac:chgData name="Philippa Fitzgerald" userId="602b836c-9d74-4fb4-9158-56fc59b1a0f4" providerId="ADAL" clId="{D6903F43-B72F-41A9-96BE-AC116953D57D}" dt="2026-10-06T14:13:24.247" v="310" actId="1076"/>
          <ac:spMkLst>
            <pc:docMk/>
            <pc:sldMk cId="0" sldId="299"/>
            <ac:spMk id="7" creationId="{00000000-0000-0000-0000-000000000000}"/>
          </ac:spMkLst>
        </pc:spChg>
        <pc:spChg chg="mod">
          <ac:chgData name="Philippa Fitzgerald" userId="602b836c-9d74-4fb4-9158-56fc59b1a0f4" providerId="ADAL" clId="{D6903F43-B72F-41A9-96BE-AC116953D57D}" dt="2026-10-06T14:13:27.710" v="311" actId="1076"/>
          <ac:spMkLst>
            <pc:docMk/>
            <pc:sldMk cId="0" sldId="299"/>
            <ac:spMk id="8" creationId="{00000000-0000-0000-0000-000000000000}"/>
          </ac:spMkLst>
        </pc:spChg>
        <pc:spChg chg="mod">
          <ac:chgData name="Philippa Fitzgerald" userId="602b836c-9d74-4fb4-9158-56fc59b1a0f4" providerId="ADAL" clId="{D6903F43-B72F-41A9-96BE-AC116953D57D}" dt="2026-10-06T14:13:31.504" v="312" actId="1076"/>
          <ac:spMkLst>
            <pc:docMk/>
            <pc:sldMk cId="0" sldId="299"/>
            <ac:spMk id="9" creationId="{00000000-0000-0000-0000-000000000000}"/>
          </ac:spMkLst>
        </pc:spChg>
        <pc:spChg chg="mod">
          <ac:chgData name="Philippa Fitzgerald" userId="602b836c-9d74-4fb4-9158-56fc59b1a0f4" providerId="ADAL" clId="{D6903F43-B72F-41A9-96BE-AC116953D57D}" dt="2026-10-06T14:13:04.646" v="306" actId="1076"/>
          <ac:spMkLst>
            <pc:docMk/>
            <pc:sldMk cId="0" sldId="299"/>
            <ac:spMk id="12" creationId="{00000000-0000-0000-0000-000000000000}"/>
          </ac:spMkLst>
        </pc:spChg>
        <pc:spChg chg="mod">
          <ac:chgData name="Philippa Fitzgerald" userId="602b836c-9d74-4fb4-9158-56fc59b1a0f4" providerId="ADAL" clId="{D6903F43-B72F-41A9-96BE-AC116953D57D}" dt="2026-10-06T14:13:10.063" v="307" actId="1076"/>
          <ac:spMkLst>
            <pc:docMk/>
            <pc:sldMk cId="0" sldId="299"/>
            <ac:spMk id="13" creationId="{00000000-0000-0000-0000-000000000000}"/>
          </ac:spMkLst>
        </pc:spChg>
      </pc:sldChg>
      <pc:sldChg chg="modSp add mod modNotesTx">
        <pc:chgData name="Philippa Fitzgerald" userId="602b836c-9d74-4fb4-9158-56fc59b1a0f4" providerId="ADAL" clId="{D6903F43-B72F-41A9-96BE-AC116953D57D}" dt="2026-10-06T14:12:54.614" v="305" actId="1076"/>
        <pc:sldMkLst>
          <pc:docMk/>
          <pc:sldMk cId="0" sldId="300"/>
        </pc:sldMkLst>
        <pc:spChg chg="mod">
          <ac:chgData name="Philippa Fitzgerald" userId="602b836c-9d74-4fb4-9158-56fc59b1a0f4" providerId="ADAL" clId="{D6903F43-B72F-41A9-96BE-AC116953D57D}" dt="2026-10-06T14:12:54.614" v="305" actId="1076"/>
          <ac:spMkLst>
            <pc:docMk/>
            <pc:sldMk cId="0" sldId="300"/>
            <ac:spMk id="2" creationId="{00000000-0000-0000-0000-000000000000}"/>
          </ac:spMkLst>
        </pc:spChg>
        <pc:spChg chg="mod">
          <ac:chgData name="Philippa Fitzgerald" userId="602b836c-9d74-4fb4-9158-56fc59b1a0f4" providerId="ADAL" clId="{D6903F43-B72F-41A9-96BE-AC116953D57D}" dt="2026-10-06T14:12:50.191" v="304" actId="1076"/>
          <ac:spMkLst>
            <pc:docMk/>
            <pc:sldMk cId="0" sldId="300"/>
            <ac:spMk id="3" creationId="{00000000-0000-0000-0000-000000000000}"/>
          </ac:spMkLst>
        </pc:spChg>
        <pc:spChg chg="mod">
          <ac:chgData name="Philippa Fitzgerald" userId="602b836c-9d74-4fb4-9158-56fc59b1a0f4" providerId="ADAL" clId="{D6903F43-B72F-41A9-96BE-AC116953D57D}" dt="2026-10-06T14:12:46.039" v="303" actId="1076"/>
          <ac:spMkLst>
            <pc:docMk/>
            <pc:sldMk cId="0" sldId="300"/>
            <ac:spMk id="4" creationId="{00000000-0000-0000-0000-000000000000}"/>
          </ac:spMkLst>
        </pc:spChg>
        <pc:spChg chg="mod">
          <ac:chgData name="Philippa Fitzgerald" userId="602b836c-9d74-4fb4-9158-56fc59b1a0f4" providerId="ADAL" clId="{D6903F43-B72F-41A9-96BE-AC116953D57D}" dt="2026-10-06T14:12:42.726" v="302" actId="1076"/>
          <ac:spMkLst>
            <pc:docMk/>
            <pc:sldMk cId="0" sldId="300"/>
            <ac:spMk id="5" creationId="{00000000-0000-0000-0000-000000000000}"/>
          </ac:spMkLst>
        </pc:spChg>
        <pc:spChg chg="mod">
          <ac:chgData name="Philippa Fitzgerald" userId="602b836c-9d74-4fb4-9158-56fc59b1a0f4" providerId="ADAL" clId="{D6903F43-B72F-41A9-96BE-AC116953D57D}" dt="2026-10-06T14:12:38.992" v="301" actId="1076"/>
          <ac:spMkLst>
            <pc:docMk/>
            <pc:sldMk cId="0" sldId="300"/>
            <ac:spMk id="6" creationId="{00000000-0000-0000-0000-000000000000}"/>
          </ac:spMkLst>
        </pc:spChg>
        <pc:spChg chg="mod">
          <ac:chgData name="Philippa Fitzgerald" userId="602b836c-9d74-4fb4-9158-56fc59b1a0f4" providerId="ADAL" clId="{D6903F43-B72F-41A9-96BE-AC116953D57D}" dt="2026-10-06T13:52:08.159" v="244" actId="1076"/>
          <ac:spMkLst>
            <pc:docMk/>
            <pc:sldMk cId="0" sldId="300"/>
            <ac:spMk id="13" creationId="{00000000-0000-0000-0000-000000000000}"/>
          </ac:spMkLst>
        </pc:spChg>
        <pc:spChg chg="mod">
          <ac:chgData name="Philippa Fitzgerald" userId="602b836c-9d74-4fb4-9158-56fc59b1a0f4" providerId="ADAL" clId="{D6903F43-B72F-41A9-96BE-AC116953D57D}" dt="2026-10-06T13:52:14.739" v="245" actId="1076"/>
          <ac:spMkLst>
            <pc:docMk/>
            <pc:sldMk cId="0" sldId="300"/>
            <ac:spMk id="14" creationId="{00000000-0000-0000-0000-000000000000}"/>
          </ac:spMkLst>
        </pc:spChg>
      </pc:sldChg>
      <pc:sldChg chg="modSp add mod">
        <pc:chgData name="Philippa Fitzgerald" userId="602b836c-9d74-4fb4-9158-56fc59b1a0f4" providerId="ADAL" clId="{D6903F43-B72F-41A9-96BE-AC116953D57D}" dt="2026-10-06T14:12:16.193" v="299" actId="1076"/>
        <pc:sldMkLst>
          <pc:docMk/>
          <pc:sldMk cId="0" sldId="301"/>
        </pc:sldMkLst>
        <pc:spChg chg="mod">
          <ac:chgData name="Philippa Fitzgerald" userId="602b836c-9d74-4fb4-9158-56fc59b1a0f4" providerId="ADAL" clId="{D6903F43-B72F-41A9-96BE-AC116953D57D}" dt="2026-10-06T14:12:16.193" v="299" actId="1076"/>
          <ac:spMkLst>
            <pc:docMk/>
            <pc:sldMk cId="0" sldId="301"/>
            <ac:spMk id="2" creationId="{00000000-0000-0000-0000-000000000000}"/>
          </ac:spMkLst>
        </pc:spChg>
        <pc:spChg chg="mod">
          <ac:chgData name="Philippa Fitzgerald" userId="602b836c-9d74-4fb4-9158-56fc59b1a0f4" providerId="ADAL" clId="{D6903F43-B72F-41A9-96BE-AC116953D57D}" dt="2026-10-06T14:12:12.375" v="298" actId="1076"/>
          <ac:spMkLst>
            <pc:docMk/>
            <pc:sldMk cId="0" sldId="301"/>
            <ac:spMk id="3" creationId="{00000000-0000-0000-0000-000000000000}"/>
          </ac:spMkLst>
        </pc:spChg>
        <pc:spChg chg="mod">
          <ac:chgData name="Philippa Fitzgerald" userId="602b836c-9d74-4fb4-9158-56fc59b1a0f4" providerId="ADAL" clId="{D6903F43-B72F-41A9-96BE-AC116953D57D}" dt="2026-10-06T14:11:54.191" v="294" actId="1076"/>
          <ac:spMkLst>
            <pc:docMk/>
            <pc:sldMk cId="0" sldId="301"/>
            <ac:spMk id="4" creationId="{00000000-0000-0000-0000-000000000000}"/>
          </ac:spMkLst>
        </pc:spChg>
        <pc:spChg chg="mod">
          <ac:chgData name="Philippa Fitzgerald" userId="602b836c-9d74-4fb4-9158-56fc59b1a0f4" providerId="ADAL" clId="{D6903F43-B72F-41A9-96BE-AC116953D57D}" dt="2026-10-06T14:11:58.727" v="295" actId="1076"/>
          <ac:spMkLst>
            <pc:docMk/>
            <pc:sldMk cId="0" sldId="301"/>
            <ac:spMk id="5" creationId="{00000000-0000-0000-0000-000000000000}"/>
          </ac:spMkLst>
        </pc:spChg>
        <pc:spChg chg="mod">
          <ac:chgData name="Philippa Fitzgerald" userId="602b836c-9d74-4fb4-9158-56fc59b1a0f4" providerId="ADAL" clId="{D6903F43-B72F-41A9-96BE-AC116953D57D}" dt="2026-10-06T14:11:43.375" v="291" actId="1076"/>
          <ac:spMkLst>
            <pc:docMk/>
            <pc:sldMk cId="0" sldId="301"/>
            <ac:spMk id="6" creationId="{00000000-0000-0000-0000-000000000000}"/>
          </ac:spMkLst>
        </pc:spChg>
        <pc:spChg chg="mod">
          <ac:chgData name="Philippa Fitzgerald" userId="602b836c-9d74-4fb4-9158-56fc59b1a0f4" providerId="ADAL" clId="{D6903F43-B72F-41A9-96BE-AC116953D57D}" dt="2026-10-06T14:11:38.032" v="290" actId="1076"/>
          <ac:spMkLst>
            <pc:docMk/>
            <pc:sldMk cId="0" sldId="301"/>
            <ac:spMk id="7" creationId="{00000000-0000-0000-0000-000000000000}"/>
          </ac:spMkLst>
        </pc:spChg>
        <pc:spChg chg="mod">
          <ac:chgData name="Philippa Fitzgerald" userId="602b836c-9d74-4fb4-9158-56fc59b1a0f4" providerId="ADAL" clId="{D6903F43-B72F-41A9-96BE-AC116953D57D}" dt="2026-10-06T14:11:46.839" v="292" actId="1076"/>
          <ac:spMkLst>
            <pc:docMk/>
            <pc:sldMk cId="0" sldId="301"/>
            <ac:spMk id="8" creationId="{00000000-0000-0000-0000-000000000000}"/>
          </ac:spMkLst>
        </pc:spChg>
        <pc:spChg chg="mod">
          <ac:chgData name="Philippa Fitzgerald" userId="602b836c-9d74-4fb4-9158-56fc59b1a0f4" providerId="ADAL" clId="{D6903F43-B72F-41A9-96BE-AC116953D57D}" dt="2026-10-06T14:11:50.222" v="293" actId="1076"/>
          <ac:spMkLst>
            <pc:docMk/>
            <pc:sldMk cId="0" sldId="301"/>
            <ac:spMk id="9" creationId="{00000000-0000-0000-0000-000000000000}"/>
          </ac:spMkLst>
        </pc:spChg>
        <pc:spChg chg="mod">
          <ac:chgData name="Philippa Fitzgerald" userId="602b836c-9d74-4fb4-9158-56fc59b1a0f4" providerId="ADAL" clId="{D6903F43-B72F-41A9-96BE-AC116953D57D}" dt="2026-10-06T14:12:02.823" v="296" actId="1076"/>
          <ac:spMkLst>
            <pc:docMk/>
            <pc:sldMk cId="0" sldId="301"/>
            <ac:spMk id="10" creationId="{00000000-0000-0000-0000-000000000000}"/>
          </ac:spMkLst>
        </pc:spChg>
        <pc:spChg chg="mod">
          <ac:chgData name="Philippa Fitzgerald" userId="602b836c-9d74-4fb4-9158-56fc59b1a0f4" providerId="ADAL" clId="{D6903F43-B72F-41A9-96BE-AC116953D57D}" dt="2026-10-06T14:12:06.159" v="297" actId="1076"/>
          <ac:spMkLst>
            <pc:docMk/>
            <pc:sldMk cId="0" sldId="301"/>
            <ac:spMk id="11" creationId="{00000000-0000-0000-0000-000000000000}"/>
          </ac:spMkLst>
        </pc:spChg>
        <pc:spChg chg="mod">
          <ac:chgData name="Philippa Fitzgerald" userId="602b836c-9d74-4fb4-9158-56fc59b1a0f4" providerId="ADAL" clId="{D6903F43-B72F-41A9-96BE-AC116953D57D}" dt="2026-10-06T14:11:19.159" v="286" actId="1076"/>
          <ac:spMkLst>
            <pc:docMk/>
            <pc:sldMk cId="0" sldId="301"/>
            <ac:spMk id="12" creationId="{00000000-0000-0000-0000-000000000000}"/>
          </ac:spMkLst>
        </pc:spChg>
        <pc:spChg chg="mod">
          <ac:chgData name="Philippa Fitzgerald" userId="602b836c-9d74-4fb4-9158-56fc59b1a0f4" providerId="ADAL" clId="{D6903F43-B72F-41A9-96BE-AC116953D57D}" dt="2026-10-06T14:11:24.511" v="287" actId="1076"/>
          <ac:spMkLst>
            <pc:docMk/>
            <pc:sldMk cId="0" sldId="301"/>
            <ac:spMk id="13" creationId="{00000000-0000-0000-0000-000000000000}"/>
          </ac:spMkLst>
        </pc:spChg>
      </pc:sldChg>
      <pc:sldChg chg="modSp mod modNotesTx">
        <pc:chgData name="Philippa Fitzgerald" userId="602b836c-9d74-4fb4-9158-56fc59b1a0f4" providerId="ADAL" clId="{D6903F43-B72F-41A9-96BE-AC116953D57D}" dt="2026-10-06T14:15:30.876" v="321"/>
        <pc:sldMkLst>
          <pc:docMk/>
          <pc:sldMk cId="0" sldId="302"/>
        </pc:sldMkLst>
        <pc:spChg chg="mod">
          <ac:chgData name="Philippa Fitzgerald" userId="602b836c-9d74-4fb4-9158-56fc59b1a0f4" providerId="ADAL" clId="{D6903F43-B72F-41A9-96BE-AC116953D57D}" dt="2026-10-06T14:06:14.143" v="284" actId="255"/>
          <ac:spMkLst>
            <pc:docMk/>
            <pc:sldMk cId="0" sldId="302"/>
            <ac:spMk id="2" creationId="{00000000-0000-0000-0000-000000000000}"/>
          </ac:spMkLst>
        </pc:spChg>
        <pc:spChg chg="mod">
          <ac:chgData name="Philippa Fitzgerald" userId="602b836c-9d74-4fb4-9158-56fc59b1a0f4" providerId="ADAL" clId="{D6903F43-B72F-41A9-96BE-AC116953D57D}" dt="2026-10-06T14:06:00.801" v="282" actId="1076"/>
          <ac:spMkLst>
            <pc:docMk/>
            <pc:sldMk cId="0" sldId="302"/>
            <ac:spMk id="3" creationId="{00000000-0000-0000-0000-000000000000}"/>
          </ac:spMkLst>
        </pc:spChg>
        <pc:spChg chg="mod">
          <ac:chgData name="Philippa Fitzgerald" userId="602b836c-9d74-4fb4-9158-56fc59b1a0f4" providerId="ADAL" clId="{D6903F43-B72F-41A9-96BE-AC116953D57D}" dt="2026-10-06T14:05:56.928" v="281" actId="1076"/>
          <ac:spMkLst>
            <pc:docMk/>
            <pc:sldMk cId="0" sldId="302"/>
            <ac:spMk id="4" creationId="{00000000-0000-0000-0000-000000000000}"/>
          </ac:spMkLst>
        </pc:spChg>
        <pc:spChg chg="mod">
          <ac:chgData name="Philippa Fitzgerald" userId="602b836c-9d74-4fb4-9158-56fc59b1a0f4" providerId="ADAL" clId="{D6903F43-B72F-41A9-96BE-AC116953D57D}" dt="2026-10-06T14:05:53.216" v="280" actId="1076"/>
          <ac:spMkLst>
            <pc:docMk/>
            <pc:sldMk cId="0" sldId="302"/>
            <ac:spMk id="5" creationId="{00000000-0000-0000-0000-000000000000}"/>
          </ac:spMkLst>
        </pc:spChg>
        <pc:spChg chg="mod">
          <ac:chgData name="Philippa Fitzgerald" userId="602b836c-9d74-4fb4-9158-56fc59b1a0f4" providerId="ADAL" clId="{D6903F43-B72F-41A9-96BE-AC116953D57D}" dt="2026-10-06T14:05:34.840" v="276" actId="1076"/>
          <ac:spMkLst>
            <pc:docMk/>
            <pc:sldMk cId="0" sldId="302"/>
            <ac:spMk id="6" creationId="{00000000-0000-0000-0000-000000000000}"/>
          </ac:spMkLst>
        </pc:spChg>
        <pc:spChg chg="mod">
          <ac:chgData name="Philippa Fitzgerald" userId="602b836c-9d74-4fb4-9158-56fc59b1a0f4" providerId="ADAL" clId="{D6903F43-B72F-41A9-96BE-AC116953D57D}" dt="2026-10-06T14:05:44.864" v="278" actId="1076"/>
          <ac:spMkLst>
            <pc:docMk/>
            <pc:sldMk cId="0" sldId="302"/>
            <ac:spMk id="7" creationId="{00000000-0000-0000-0000-000000000000}"/>
          </ac:spMkLst>
        </pc:spChg>
        <pc:spChg chg="mod">
          <ac:chgData name="Philippa Fitzgerald" userId="602b836c-9d74-4fb4-9158-56fc59b1a0f4" providerId="ADAL" clId="{D6903F43-B72F-41A9-96BE-AC116953D57D}" dt="2026-10-06T14:05:39.865" v="277" actId="1076"/>
          <ac:spMkLst>
            <pc:docMk/>
            <pc:sldMk cId="0" sldId="302"/>
            <ac:spMk id="8" creationId="{00000000-0000-0000-0000-000000000000}"/>
          </ac:spMkLst>
        </pc:spChg>
      </pc:sldChg>
      <pc:sldChg chg="modSp mod">
        <pc:chgData name="Philippa Fitzgerald" userId="602b836c-9d74-4fb4-9158-56fc59b1a0f4" providerId="ADAL" clId="{D6903F43-B72F-41A9-96BE-AC116953D57D}" dt="2026-10-06T14:05:08.713" v="271" actId="14100"/>
        <pc:sldMkLst>
          <pc:docMk/>
          <pc:sldMk cId="0" sldId="303"/>
        </pc:sldMkLst>
        <pc:spChg chg="mod">
          <ac:chgData name="Philippa Fitzgerald" userId="602b836c-9d74-4fb4-9158-56fc59b1a0f4" providerId="ADAL" clId="{D6903F43-B72F-41A9-96BE-AC116953D57D}" dt="2026-10-06T14:05:08.713" v="271" actId="14100"/>
          <ac:spMkLst>
            <pc:docMk/>
            <pc:sldMk cId="0" sldId="303"/>
            <ac:spMk id="2" creationId="{00000000-0000-0000-0000-000000000000}"/>
          </ac:spMkLst>
        </pc:spChg>
        <pc:spChg chg="mod">
          <ac:chgData name="Philippa Fitzgerald" userId="602b836c-9d74-4fb4-9158-56fc59b1a0f4" providerId="ADAL" clId="{D6903F43-B72F-41A9-96BE-AC116953D57D}" dt="2026-10-06T14:04:07.233" v="259" actId="1076"/>
          <ac:spMkLst>
            <pc:docMk/>
            <pc:sldMk cId="0" sldId="303"/>
            <ac:spMk id="3" creationId="{00000000-0000-0000-0000-000000000000}"/>
          </ac:spMkLst>
        </pc:spChg>
        <pc:spChg chg="mod">
          <ac:chgData name="Philippa Fitzgerald" userId="602b836c-9d74-4fb4-9158-56fc59b1a0f4" providerId="ADAL" clId="{D6903F43-B72F-41A9-96BE-AC116953D57D}" dt="2026-10-06T14:04:03.932" v="258" actId="1076"/>
          <ac:spMkLst>
            <pc:docMk/>
            <pc:sldMk cId="0" sldId="303"/>
            <ac:spMk id="4" creationId="{00000000-0000-0000-0000-000000000000}"/>
          </ac:spMkLst>
        </pc:spChg>
        <pc:spChg chg="mod">
          <ac:chgData name="Philippa Fitzgerald" userId="602b836c-9d74-4fb4-9158-56fc59b1a0f4" providerId="ADAL" clId="{D6903F43-B72F-41A9-96BE-AC116953D57D}" dt="2026-10-06T14:03:05.217" v="252" actId="1076"/>
          <ac:spMkLst>
            <pc:docMk/>
            <pc:sldMk cId="0" sldId="303"/>
            <ac:spMk id="5" creationId="{00000000-0000-0000-0000-000000000000}"/>
          </ac:spMkLst>
        </pc:spChg>
        <pc:spChg chg="mod">
          <ac:chgData name="Philippa Fitzgerald" userId="602b836c-9d74-4fb4-9158-56fc59b1a0f4" providerId="ADAL" clId="{D6903F43-B72F-41A9-96BE-AC116953D57D}" dt="2026-10-06T14:02:59.083" v="251" actId="1076"/>
          <ac:spMkLst>
            <pc:docMk/>
            <pc:sldMk cId="0" sldId="303"/>
            <ac:spMk id="6" creationId="{00000000-0000-0000-0000-000000000000}"/>
          </ac:spMkLst>
        </pc:spChg>
        <pc:spChg chg="mod">
          <ac:chgData name="Philippa Fitzgerald" userId="602b836c-9d74-4fb4-9158-56fc59b1a0f4" providerId="ADAL" clId="{D6903F43-B72F-41A9-96BE-AC116953D57D}" dt="2026-10-06T14:03:58.041" v="257" actId="1076"/>
          <ac:spMkLst>
            <pc:docMk/>
            <pc:sldMk cId="0" sldId="303"/>
            <ac:spMk id="7" creationId="{00000000-0000-0000-0000-000000000000}"/>
          </ac:spMkLst>
        </pc:spChg>
        <pc:spChg chg="mod">
          <ac:chgData name="Philippa Fitzgerald" userId="602b836c-9d74-4fb4-9158-56fc59b1a0f4" providerId="ADAL" clId="{D6903F43-B72F-41A9-96BE-AC116953D57D}" dt="2026-10-06T14:03:53.801" v="256" actId="1076"/>
          <ac:spMkLst>
            <pc:docMk/>
            <pc:sldMk cId="0" sldId="303"/>
            <ac:spMk id="8" creationId="{00000000-0000-0000-0000-000000000000}"/>
          </ac:spMkLst>
        </pc:spChg>
        <pc:spChg chg="mod">
          <ac:chgData name="Philippa Fitzgerald" userId="602b836c-9d74-4fb4-9158-56fc59b1a0f4" providerId="ADAL" clId="{D6903F43-B72F-41A9-96BE-AC116953D57D}" dt="2026-10-06T14:04:35.097" v="264" actId="1076"/>
          <ac:spMkLst>
            <pc:docMk/>
            <pc:sldMk cId="0" sldId="303"/>
            <ac:spMk id="9" creationId="{00000000-0000-0000-0000-000000000000}"/>
          </ac:spMkLst>
        </pc:spChg>
        <pc:spChg chg="mod">
          <ac:chgData name="Philippa Fitzgerald" userId="602b836c-9d74-4fb4-9158-56fc59b1a0f4" providerId="ADAL" clId="{D6903F43-B72F-41A9-96BE-AC116953D57D}" dt="2026-10-06T14:04:37.737" v="265" actId="1076"/>
          <ac:spMkLst>
            <pc:docMk/>
            <pc:sldMk cId="0" sldId="303"/>
            <ac:spMk id="10" creationId="{00000000-0000-0000-0000-000000000000}"/>
          </ac:spMkLst>
        </pc:spChg>
        <pc:spChg chg="mod">
          <ac:chgData name="Philippa Fitzgerald" userId="602b836c-9d74-4fb4-9158-56fc59b1a0f4" providerId="ADAL" clId="{D6903F43-B72F-41A9-96BE-AC116953D57D}" dt="2026-10-06T14:02:41.500" v="249" actId="1076"/>
          <ac:spMkLst>
            <pc:docMk/>
            <pc:sldMk cId="0" sldId="303"/>
            <ac:spMk id="11" creationId="{00000000-0000-0000-0000-000000000000}"/>
          </ac:spMkLst>
        </pc:spChg>
        <pc:spChg chg="mod">
          <ac:chgData name="Philippa Fitzgerald" userId="602b836c-9d74-4fb4-9158-56fc59b1a0f4" providerId="ADAL" clId="{D6903F43-B72F-41A9-96BE-AC116953D57D}" dt="2026-10-06T14:02:47.618" v="250" actId="1076"/>
          <ac:spMkLst>
            <pc:docMk/>
            <pc:sldMk cId="0" sldId="303"/>
            <ac:spMk id="12" creationId="{00000000-0000-0000-0000-000000000000}"/>
          </ac:spMkLst>
        </pc:spChg>
      </pc:sldChg>
      <pc:sldChg chg="modSp mod ord">
        <pc:chgData name="Philippa Fitzgerald" userId="602b836c-9d74-4fb4-9158-56fc59b1a0f4" providerId="ADAL" clId="{D6903F43-B72F-41A9-96BE-AC116953D57D}" dt="2026-10-07T10:23:42.404" v="338" actId="1076"/>
        <pc:sldMkLst>
          <pc:docMk/>
          <pc:sldMk cId="0" sldId="304"/>
        </pc:sldMkLst>
        <pc:spChg chg="mod">
          <ac:chgData name="Philippa Fitzgerald" userId="602b836c-9d74-4fb4-9158-56fc59b1a0f4" providerId="ADAL" clId="{D6903F43-B72F-41A9-96BE-AC116953D57D}" dt="2026-10-07T10:23:33.560" v="336" actId="1076"/>
          <ac:spMkLst>
            <pc:docMk/>
            <pc:sldMk cId="0" sldId="304"/>
            <ac:spMk id="2" creationId="{00000000-0000-0000-0000-000000000000}"/>
          </ac:spMkLst>
        </pc:spChg>
        <pc:spChg chg="mod">
          <ac:chgData name="Philippa Fitzgerald" userId="602b836c-9d74-4fb4-9158-56fc59b1a0f4" providerId="ADAL" clId="{D6903F43-B72F-41A9-96BE-AC116953D57D}" dt="2026-10-07T10:23:30.204" v="335" actId="1076"/>
          <ac:spMkLst>
            <pc:docMk/>
            <pc:sldMk cId="0" sldId="304"/>
            <ac:spMk id="3" creationId="{00000000-0000-0000-0000-000000000000}"/>
          </ac:spMkLst>
        </pc:spChg>
        <pc:spChg chg="mod">
          <ac:chgData name="Philippa Fitzgerald" userId="602b836c-9d74-4fb4-9158-56fc59b1a0f4" providerId="ADAL" clId="{D6903F43-B72F-41A9-96BE-AC116953D57D}" dt="2026-10-07T10:23:23.948" v="333" actId="1076"/>
          <ac:spMkLst>
            <pc:docMk/>
            <pc:sldMk cId="0" sldId="304"/>
            <ac:spMk id="4" creationId="{00000000-0000-0000-0000-000000000000}"/>
          </ac:spMkLst>
        </pc:spChg>
        <pc:spChg chg="mod">
          <ac:chgData name="Philippa Fitzgerald" userId="602b836c-9d74-4fb4-9158-56fc59b1a0f4" providerId="ADAL" clId="{D6903F43-B72F-41A9-96BE-AC116953D57D}" dt="2026-10-07T10:23:20.508" v="332" actId="1076"/>
          <ac:spMkLst>
            <pc:docMk/>
            <pc:sldMk cId="0" sldId="304"/>
            <ac:spMk id="5" creationId="{00000000-0000-0000-0000-000000000000}"/>
          </ac:spMkLst>
        </pc:spChg>
        <pc:spChg chg="mod">
          <ac:chgData name="Philippa Fitzgerald" userId="602b836c-9d74-4fb4-9158-56fc59b1a0f4" providerId="ADAL" clId="{D6903F43-B72F-41A9-96BE-AC116953D57D}" dt="2026-10-07T10:23:16.172" v="331" actId="1076"/>
          <ac:spMkLst>
            <pc:docMk/>
            <pc:sldMk cId="0" sldId="304"/>
            <ac:spMk id="6" creationId="{00000000-0000-0000-0000-000000000000}"/>
          </ac:spMkLst>
        </pc:spChg>
        <pc:spChg chg="mod">
          <ac:chgData name="Philippa Fitzgerald" userId="602b836c-9d74-4fb4-9158-56fc59b1a0f4" providerId="ADAL" clId="{D6903F43-B72F-41A9-96BE-AC116953D57D}" dt="2026-10-07T10:23:04.244" v="328" actId="1076"/>
          <ac:spMkLst>
            <pc:docMk/>
            <pc:sldMk cId="0" sldId="304"/>
            <ac:spMk id="7" creationId="{00000000-0000-0000-0000-000000000000}"/>
          </ac:spMkLst>
        </pc:spChg>
        <pc:spChg chg="mod">
          <ac:chgData name="Philippa Fitzgerald" userId="602b836c-9d74-4fb4-9158-56fc59b1a0f4" providerId="ADAL" clId="{D6903F43-B72F-41A9-96BE-AC116953D57D}" dt="2026-10-07T10:23:39.508" v="337" actId="1076"/>
          <ac:spMkLst>
            <pc:docMk/>
            <pc:sldMk cId="0" sldId="304"/>
            <ac:spMk id="8" creationId="{00000000-0000-0000-0000-000000000000}"/>
          </ac:spMkLst>
        </pc:spChg>
        <pc:spChg chg="mod">
          <ac:chgData name="Philippa Fitzgerald" userId="602b836c-9d74-4fb4-9158-56fc59b1a0f4" providerId="ADAL" clId="{D6903F43-B72F-41A9-96BE-AC116953D57D}" dt="2026-10-07T10:23:42.404" v="338" actId="1076"/>
          <ac:spMkLst>
            <pc:docMk/>
            <pc:sldMk cId="0" sldId="304"/>
            <ac:spMk id="9" creationId="{00000000-0000-0000-0000-000000000000}"/>
          </ac:spMkLst>
        </pc:spChg>
        <pc:spChg chg="mod">
          <ac:chgData name="Philippa Fitzgerald" userId="602b836c-9d74-4fb4-9158-56fc59b1a0f4" providerId="ADAL" clId="{D6903F43-B72F-41A9-96BE-AC116953D57D}" dt="2026-10-07T10:23:10.323" v="330" actId="1076"/>
          <ac:spMkLst>
            <pc:docMk/>
            <pc:sldMk cId="0" sldId="304"/>
            <ac:spMk id="10" creationId="{00000000-0000-0000-0000-000000000000}"/>
          </ac:spMkLst>
        </pc:spChg>
        <pc:spChg chg="mod">
          <ac:chgData name="Philippa Fitzgerald" userId="602b836c-9d74-4fb4-9158-56fc59b1a0f4" providerId="ADAL" clId="{D6903F43-B72F-41A9-96BE-AC116953D57D}" dt="2026-10-07T10:23:07.175" v="329" actId="1076"/>
          <ac:spMkLst>
            <pc:docMk/>
            <pc:sldMk cId="0" sldId="304"/>
            <ac:spMk id="11" creationId="{00000000-0000-0000-0000-000000000000}"/>
          </ac:spMkLst>
        </pc:spChg>
        <pc:spChg chg="mod">
          <ac:chgData name="Philippa Fitzgerald" userId="602b836c-9d74-4fb4-9158-56fc59b1a0f4" providerId="ADAL" clId="{D6903F43-B72F-41A9-96BE-AC116953D57D}" dt="2026-10-07T10:22:56.096" v="326" actId="1076"/>
          <ac:spMkLst>
            <pc:docMk/>
            <pc:sldMk cId="0" sldId="304"/>
            <ac:spMk id="12" creationId="{00000000-0000-0000-0000-000000000000}"/>
          </ac:spMkLst>
        </pc:spChg>
        <pc:spChg chg="mod">
          <ac:chgData name="Philippa Fitzgerald" userId="602b836c-9d74-4fb4-9158-56fc59b1a0f4" providerId="ADAL" clId="{D6903F43-B72F-41A9-96BE-AC116953D57D}" dt="2026-10-07T10:23:00.044" v="327" actId="1076"/>
          <ac:spMkLst>
            <pc:docMk/>
            <pc:sldMk cId="0" sldId="304"/>
            <ac:spMk id="13" creationId="{00000000-0000-0000-0000-000000000000}"/>
          </ac:spMkLst>
        </pc:spChg>
      </pc:sldChg>
      <pc:sldChg chg="addSp delSp modSp add mod">
        <pc:chgData name="Philippa Fitzgerald" userId="602b836c-9d74-4fb4-9158-56fc59b1a0f4" providerId="ADAL" clId="{D6903F43-B72F-41A9-96BE-AC116953D57D}" dt="2026-10-07T11:03:21.491" v="402" actId="14100"/>
        <pc:sldMkLst>
          <pc:docMk/>
          <pc:sldMk cId="0" sldId="306"/>
        </pc:sldMkLst>
        <pc:spChg chg="mod">
          <ac:chgData name="Philippa Fitzgerald" userId="602b836c-9d74-4fb4-9158-56fc59b1a0f4" providerId="ADAL" clId="{D6903F43-B72F-41A9-96BE-AC116953D57D}" dt="2026-10-07T10:54:44.740" v="372" actId="14100"/>
          <ac:spMkLst>
            <pc:docMk/>
            <pc:sldMk cId="0" sldId="306"/>
            <ac:spMk id="2" creationId="{00000000-0000-0000-0000-000000000000}"/>
          </ac:spMkLst>
        </pc:spChg>
        <pc:spChg chg="mod">
          <ac:chgData name="Philippa Fitzgerald" userId="602b836c-9d74-4fb4-9158-56fc59b1a0f4" providerId="ADAL" clId="{D6903F43-B72F-41A9-96BE-AC116953D57D}" dt="2026-10-07T10:53:28.181" v="352" actId="1076"/>
          <ac:spMkLst>
            <pc:docMk/>
            <pc:sldMk cId="0" sldId="306"/>
            <ac:spMk id="3" creationId="{00000000-0000-0000-0000-000000000000}"/>
          </ac:spMkLst>
        </pc:spChg>
        <pc:spChg chg="mod">
          <ac:chgData name="Philippa Fitzgerald" userId="602b836c-9d74-4fb4-9158-56fc59b1a0f4" providerId="ADAL" clId="{D6903F43-B72F-41A9-96BE-AC116953D57D}" dt="2026-10-07T10:53:37.805" v="355" actId="1076"/>
          <ac:spMkLst>
            <pc:docMk/>
            <pc:sldMk cId="0" sldId="306"/>
            <ac:spMk id="4" creationId="{00000000-0000-0000-0000-000000000000}"/>
          </ac:spMkLst>
        </pc:spChg>
        <pc:spChg chg="mod">
          <ac:chgData name="Philippa Fitzgerald" userId="602b836c-9d74-4fb4-9158-56fc59b1a0f4" providerId="ADAL" clId="{D6903F43-B72F-41A9-96BE-AC116953D57D}" dt="2026-10-07T10:53:34.533" v="354" actId="1076"/>
          <ac:spMkLst>
            <pc:docMk/>
            <pc:sldMk cId="0" sldId="306"/>
            <ac:spMk id="5" creationId="{00000000-0000-0000-0000-000000000000}"/>
          </ac:spMkLst>
        </pc:spChg>
        <pc:spChg chg="mod">
          <ac:chgData name="Philippa Fitzgerald" userId="602b836c-9d74-4fb4-9158-56fc59b1a0f4" providerId="ADAL" clId="{D6903F43-B72F-41A9-96BE-AC116953D57D}" dt="2026-10-07T10:53:30.900" v="353" actId="1076"/>
          <ac:spMkLst>
            <pc:docMk/>
            <pc:sldMk cId="0" sldId="306"/>
            <ac:spMk id="6" creationId="{00000000-0000-0000-0000-000000000000}"/>
          </ac:spMkLst>
        </pc:spChg>
        <pc:spChg chg="mod">
          <ac:chgData name="Philippa Fitzgerald" userId="602b836c-9d74-4fb4-9158-56fc59b1a0f4" providerId="ADAL" clId="{D6903F43-B72F-41A9-96BE-AC116953D57D}" dt="2026-10-07T10:53:42.789" v="356" actId="1076"/>
          <ac:spMkLst>
            <pc:docMk/>
            <pc:sldMk cId="0" sldId="306"/>
            <ac:spMk id="7" creationId="{00000000-0000-0000-0000-000000000000}"/>
          </ac:spMkLst>
        </pc:spChg>
        <pc:spChg chg="mod">
          <ac:chgData name="Philippa Fitzgerald" userId="602b836c-9d74-4fb4-9158-56fc59b1a0f4" providerId="ADAL" clId="{D6903F43-B72F-41A9-96BE-AC116953D57D}" dt="2026-10-07T10:53:54.765" v="359" actId="1076"/>
          <ac:spMkLst>
            <pc:docMk/>
            <pc:sldMk cId="0" sldId="306"/>
            <ac:spMk id="8" creationId="{00000000-0000-0000-0000-000000000000}"/>
          </ac:spMkLst>
        </pc:spChg>
        <pc:spChg chg="mod">
          <ac:chgData name="Philippa Fitzgerald" userId="602b836c-9d74-4fb4-9158-56fc59b1a0f4" providerId="ADAL" clId="{D6903F43-B72F-41A9-96BE-AC116953D57D}" dt="2026-10-07T10:53:52.038" v="358" actId="1076"/>
          <ac:spMkLst>
            <pc:docMk/>
            <pc:sldMk cId="0" sldId="306"/>
            <ac:spMk id="9" creationId="{00000000-0000-0000-0000-000000000000}"/>
          </ac:spMkLst>
        </pc:spChg>
        <pc:spChg chg="mod">
          <ac:chgData name="Philippa Fitzgerald" userId="602b836c-9d74-4fb4-9158-56fc59b1a0f4" providerId="ADAL" clId="{D6903F43-B72F-41A9-96BE-AC116953D57D}" dt="2026-10-07T10:53:48.316" v="357" actId="1076"/>
          <ac:spMkLst>
            <pc:docMk/>
            <pc:sldMk cId="0" sldId="306"/>
            <ac:spMk id="10" creationId="{00000000-0000-0000-0000-000000000000}"/>
          </ac:spMkLst>
        </pc:spChg>
        <pc:spChg chg="mod">
          <ac:chgData name="Philippa Fitzgerald" userId="602b836c-9d74-4fb4-9158-56fc59b1a0f4" providerId="ADAL" clId="{D6903F43-B72F-41A9-96BE-AC116953D57D}" dt="2026-10-07T10:53:59.276" v="360" actId="1076"/>
          <ac:spMkLst>
            <pc:docMk/>
            <pc:sldMk cId="0" sldId="306"/>
            <ac:spMk id="11" creationId="{00000000-0000-0000-0000-000000000000}"/>
          </ac:spMkLst>
        </pc:spChg>
        <pc:spChg chg="mod">
          <ac:chgData name="Philippa Fitzgerald" userId="602b836c-9d74-4fb4-9158-56fc59b1a0f4" providerId="ADAL" clId="{D6903F43-B72F-41A9-96BE-AC116953D57D}" dt="2026-10-07T10:54:08.844" v="363" actId="1076"/>
          <ac:spMkLst>
            <pc:docMk/>
            <pc:sldMk cId="0" sldId="306"/>
            <ac:spMk id="12" creationId="{00000000-0000-0000-0000-000000000000}"/>
          </ac:spMkLst>
        </pc:spChg>
        <pc:spChg chg="mod">
          <ac:chgData name="Philippa Fitzgerald" userId="602b836c-9d74-4fb4-9158-56fc59b1a0f4" providerId="ADAL" clId="{D6903F43-B72F-41A9-96BE-AC116953D57D}" dt="2026-10-07T10:54:06.093" v="362" actId="1076"/>
          <ac:spMkLst>
            <pc:docMk/>
            <pc:sldMk cId="0" sldId="306"/>
            <ac:spMk id="13" creationId="{00000000-0000-0000-0000-000000000000}"/>
          </ac:spMkLst>
        </pc:spChg>
        <pc:spChg chg="mod">
          <ac:chgData name="Philippa Fitzgerald" userId="602b836c-9d74-4fb4-9158-56fc59b1a0f4" providerId="ADAL" clId="{D6903F43-B72F-41A9-96BE-AC116953D57D}" dt="2026-10-07T10:54:03.061" v="361" actId="1076"/>
          <ac:spMkLst>
            <pc:docMk/>
            <pc:sldMk cId="0" sldId="306"/>
            <ac:spMk id="14" creationId="{00000000-0000-0000-0000-000000000000}"/>
          </ac:spMkLst>
        </pc:spChg>
        <pc:spChg chg="mod">
          <ac:chgData name="Philippa Fitzgerald" userId="602b836c-9d74-4fb4-9158-56fc59b1a0f4" providerId="ADAL" clId="{D6903F43-B72F-41A9-96BE-AC116953D57D}" dt="2026-10-07T10:54:37.431" v="370" actId="1076"/>
          <ac:spMkLst>
            <pc:docMk/>
            <pc:sldMk cId="0" sldId="306"/>
            <ac:spMk id="15" creationId="{00000000-0000-0000-0000-000000000000}"/>
          </ac:spMkLst>
        </pc:spChg>
        <pc:spChg chg="mod">
          <ac:chgData name="Philippa Fitzgerald" userId="602b836c-9d74-4fb4-9158-56fc59b1a0f4" providerId="ADAL" clId="{D6903F43-B72F-41A9-96BE-AC116953D57D}" dt="2026-10-07T10:54:24.676" v="367" actId="1076"/>
          <ac:spMkLst>
            <pc:docMk/>
            <pc:sldMk cId="0" sldId="306"/>
            <ac:spMk id="16" creationId="{00000000-0000-0000-0000-000000000000}"/>
          </ac:spMkLst>
        </pc:spChg>
        <pc:spChg chg="mod">
          <ac:chgData name="Philippa Fitzgerald" userId="602b836c-9d74-4fb4-9158-56fc59b1a0f4" providerId="ADAL" clId="{D6903F43-B72F-41A9-96BE-AC116953D57D}" dt="2026-10-07T10:54:19.245" v="366" actId="1076"/>
          <ac:spMkLst>
            <pc:docMk/>
            <pc:sldMk cId="0" sldId="306"/>
            <ac:spMk id="17" creationId="{00000000-0000-0000-0000-000000000000}"/>
          </ac:spMkLst>
        </pc:spChg>
        <pc:spChg chg="mod">
          <ac:chgData name="Philippa Fitzgerald" userId="602b836c-9d74-4fb4-9158-56fc59b1a0f4" providerId="ADAL" clId="{D6903F43-B72F-41A9-96BE-AC116953D57D}" dt="2026-10-07T10:54:15.877" v="365" actId="1076"/>
          <ac:spMkLst>
            <pc:docMk/>
            <pc:sldMk cId="0" sldId="306"/>
            <ac:spMk id="18" creationId="{00000000-0000-0000-0000-000000000000}"/>
          </ac:spMkLst>
        </pc:spChg>
        <pc:spChg chg="del mod">
          <ac:chgData name="Philippa Fitzgerald" userId="602b836c-9d74-4fb4-9158-56fc59b1a0f4" providerId="ADAL" clId="{D6903F43-B72F-41A9-96BE-AC116953D57D}" dt="2026-10-07T10:59:01.431" v="377" actId="478"/>
          <ac:spMkLst>
            <pc:docMk/>
            <pc:sldMk cId="0" sldId="306"/>
            <ac:spMk id="19" creationId="{00000000-0000-0000-0000-000000000000}"/>
          </ac:spMkLst>
        </pc:spChg>
        <pc:spChg chg="del mod">
          <ac:chgData name="Philippa Fitzgerald" userId="602b836c-9d74-4fb4-9158-56fc59b1a0f4" providerId="ADAL" clId="{D6903F43-B72F-41A9-96BE-AC116953D57D}" dt="2026-10-07T10:59:14.812" v="390" actId="478"/>
          <ac:spMkLst>
            <pc:docMk/>
            <pc:sldMk cId="0" sldId="306"/>
            <ac:spMk id="20" creationId="{00000000-0000-0000-0000-000000000000}"/>
          </ac:spMkLst>
        </pc:spChg>
        <pc:spChg chg="del">
          <ac:chgData name="Philippa Fitzgerald" userId="602b836c-9d74-4fb4-9158-56fc59b1a0f4" providerId="ADAL" clId="{D6903F43-B72F-41A9-96BE-AC116953D57D}" dt="2026-10-07T10:59:12.065" v="388" actId="478"/>
          <ac:spMkLst>
            <pc:docMk/>
            <pc:sldMk cId="0" sldId="306"/>
            <ac:spMk id="21" creationId="{00000000-0000-0000-0000-000000000000}"/>
          </ac:spMkLst>
        </pc:spChg>
        <pc:spChg chg="del">
          <ac:chgData name="Philippa Fitzgerald" userId="602b836c-9d74-4fb4-9158-56fc59b1a0f4" providerId="ADAL" clId="{D6903F43-B72F-41A9-96BE-AC116953D57D}" dt="2026-10-07T10:59:11.190" v="387" actId="478"/>
          <ac:spMkLst>
            <pc:docMk/>
            <pc:sldMk cId="0" sldId="306"/>
            <ac:spMk id="22" creationId="{00000000-0000-0000-0000-000000000000}"/>
          </ac:spMkLst>
        </pc:spChg>
        <pc:spChg chg="del">
          <ac:chgData name="Philippa Fitzgerald" userId="602b836c-9d74-4fb4-9158-56fc59b1a0f4" providerId="ADAL" clId="{D6903F43-B72F-41A9-96BE-AC116953D57D}" dt="2026-10-07T10:59:10.455" v="386" actId="478"/>
          <ac:spMkLst>
            <pc:docMk/>
            <pc:sldMk cId="0" sldId="306"/>
            <ac:spMk id="23" creationId="{00000000-0000-0000-0000-000000000000}"/>
          </ac:spMkLst>
        </pc:spChg>
        <pc:spChg chg="del">
          <ac:chgData name="Philippa Fitzgerald" userId="602b836c-9d74-4fb4-9158-56fc59b1a0f4" providerId="ADAL" clId="{D6903F43-B72F-41A9-96BE-AC116953D57D}" dt="2026-10-07T10:59:09.644" v="385" actId="478"/>
          <ac:spMkLst>
            <pc:docMk/>
            <pc:sldMk cId="0" sldId="306"/>
            <ac:spMk id="24" creationId="{00000000-0000-0000-0000-000000000000}"/>
          </ac:spMkLst>
        </pc:spChg>
        <pc:spChg chg="del">
          <ac:chgData name="Philippa Fitzgerald" userId="602b836c-9d74-4fb4-9158-56fc59b1a0f4" providerId="ADAL" clId="{D6903F43-B72F-41A9-96BE-AC116953D57D}" dt="2026-10-07T10:59:08.908" v="384" actId="478"/>
          <ac:spMkLst>
            <pc:docMk/>
            <pc:sldMk cId="0" sldId="306"/>
            <ac:spMk id="25" creationId="{00000000-0000-0000-0000-000000000000}"/>
          </ac:spMkLst>
        </pc:spChg>
        <pc:spChg chg="del">
          <ac:chgData name="Philippa Fitzgerald" userId="602b836c-9d74-4fb4-9158-56fc59b1a0f4" providerId="ADAL" clId="{D6903F43-B72F-41A9-96BE-AC116953D57D}" dt="2026-10-07T10:59:08.162" v="383" actId="478"/>
          <ac:spMkLst>
            <pc:docMk/>
            <pc:sldMk cId="0" sldId="306"/>
            <ac:spMk id="26" creationId="{00000000-0000-0000-0000-000000000000}"/>
          </ac:spMkLst>
        </pc:spChg>
        <pc:spChg chg="del">
          <ac:chgData name="Philippa Fitzgerald" userId="602b836c-9d74-4fb4-9158-56fc59b1a0f4" providerId="ADAL" clId="{D6903F43-B72F-41A9-96BE-AC116953D57D}" dt="2026-10-07T10:59:07.042" v="382" actId="478"/>
          <ac:spMkLst>
            <pc:docMk/>
            <pc:sldMk cId="0" sldId="306"/>
            <ac:spMk id="27" creationId="{00000000-0000-0000-0000-000000000000}"/>
          </ac:spMkLst>
        </pc:spChg>
        <pc:spChg chg="del">
          <ac:chgData name="Philippa Fitzgerald" userId="602b836c-9d74-4fb4-9158-56fc59b1a0f4" providerId="ADAL" clId="{D6903F43-B72F-41A9-96BE-AC116953D57D}" dt="2026-10-07T10:59:06.151" v="381" actId="478"/>
          <ac:spMkLst>
            <pc:docMk/>
            <pc:sldMk cId="0" sldId="306"/>
            <ac:spMk id="28" creationId="{00000000-0000-0000-0000-000000000000}"/>
          </ac:spMkLst>
        </pc:spChg>
        <pc:spChg chg="del">
          <ac:chgData name="Philippa Fitzgerald" userId="602b836c-9d74-4fb4-9158-56fc59b1a0f4" providerId="ADAL" clId="{D6903F43-B72F-41A9-96BE-AC116953D57D}" dt="2026-10-07T10:59:03.563" v="378" actId="478"/>
          <ac:spMkLst>
            <pc:docMk/>
            <pc:sldMk cId="0" sldId="306"/>
            <ac:spMk id="29" creationId="{00000000-0000-0000-0000-000000000000}"/>
          </ac:spMkLst>
        </pc:spChg>
        <pc:spChg chg="del">
          <ac:chgData name="Philippa Fitzgerald" userId="602b836c-9d74-4fb4-9158-56fc59b1a0f4" providerId="ADAL" clId="{D6903F43-B72F-41A9-96BE-AC116953D57D}" dt="2026-10-07T10:59:04.623" v="379" actId="478"/>
          <ac:spMkLst>
            <pc:docMk/>
            <pc:sldMk cId="0" sldId="306"/>
            <ac:spMk id="30" creationId="{00000000-0000-0000-0000-000000000000}"/>
          </ac:spMkLst>
        </pc:spChg>
        <pc:spChg chg="del">
          <ac:chgData name="Philippa Fitzgerald" userId="602b836c-9d74-4fb4-9158-56fc59b1a0f4" providerId="ADAL" clId="{D6903F43-B72F-41A9-96BE-AC116953D57D}" dt="2026-10-07T10:59:05.294" v="380" actId="478"/>
          <ac:spMkLst>
            <pc:docMk/>
            <pc:sldMk cId="0" sldId="306"/>
            <ac:spMk id="31" creationId="{00000000-0000-0000-0000-000000000000}"/>
          </ac:spMkLst>
        </pc:spChg>
        <pc:spChg chg="del mod">
          <ac:chgData name="Philippa Fitzgerald" userId="602b836c-9d74-4fb4-9158-56fc59b1a0f4" providerId="ADAL" clId="{D6903F43-B72F-41A9-96BE-AC116953D57D}" dt="2026-10-07T10:59:17.214" v="391" actId="478"/>
          <ac:spMkLst>
            <pc:docMk/>
            <pc:sldMk cId="0" sldId="306"/>
            <ac:spMk id="32" creationId="{00000000-0000-0000-0000-000000000000}"/>
          </ac:spMkLst>
        </pc:spChg>
        <pc:spChg chg="mod">
          <ac:chgData name="Philippa Fitzgerald" userId="602b836c-9d74-4fb4-9158-56fc59b1a0f4" providerId="ADAL" clId="{D6903F43-B72F-41A9-96BE-AC116953D57D}" dt="2026-10-07T11:03:14.450" v="400" actId="14100"/>
          <ac:spMkLst>
            <pc:docMk/>
            <pc:sldMk cId="0" sldId="306"/>
            <ac:spMk id="33" creationId="{00000000-0000-0000-0000-000000000000}"/>
          </ac:spMkLst>
        </pc:spChg>
        <pc:spChg chg="mod">
          <ac:chgData name="Philippa Fitzgerald" userId="602b836c-9d74-4fb4-9158-56fc59b1a0f4" providerId="ADAL" clId="{D6903F43-B72F-41A9-96BE-AC116953D57D}" dt="2026-10-07T11:03:17.978" v="401" actId="1076"/>
          <ac:spMkLst>
            <pc:docMk/>
            <pc:sldMk cId="0" sldId="306"/>
            <ac:spMk id="34" creationId="{00000000-0000-0000-0000-000000000000}"/>
          </ac:spMkLst>
        </pc:spChg>
        <pc:spChg chg="mod">
          <ac:chgData name="Philippa Fitzgerald" userId="602b836c-9d74-4fb4-9158-56fc59b1a0f4" providerId="ADAL" clId="{D6903F43-B72F-41A9-96BE-AC116953D57D}" dt="2026-10-07T11:03:11.243" v="399" actId="14100"/>
          <ac:spMkLst>
            <pc:docMk/>
            <pc:sldMk cId="0" sldId="306"/>
            <ac:spMk id="35" creationId="{00000000-0000-0000-0000-000000000000}"/>
          </ac:spMkLst>
        </pc:spChg>
        <pc:spChg chg="mod">
          <ac:chgData name="Philippa Fitzgerald" userId="602b836c-9d74-4fb4-9158-56fc59b1a0f4" providerId="ADAL" clId="{D6903F43-B72F-41A9-96BE-AC116953D57D}" dt="2026-10-07T11:03:06.452" v="397" actId="14100"/>
          <ac:spMkLst>
            <pc:docMk/>
            <pc:sldMk cId="0" sldId="306"/>
            <ac:spMk id="36" creationId="{00000000-0000-0000-0000-000000000000}"/>
          </ac:spMkLst>
        </pc:spChg>
        <pc:spChg chg="mod">
          <ac:chgData name="Philippa Fitzgerald" userId="602b836c-9d74-4fb4-9158-56fc59b1a0f4" providerId="ADAL" clId="{D6903F43-B72F-41A9-96BE-AC116953D57D}" dt="2026-10-07T11:03:03.611" v="396" actId="14100"/>
          <ac:spMkLst>
            <pc:docMk/>
            <pc:sldMk cId="0" sldId="306"/>
            <ac:spMk id="37" creationId="{00000000-0000-0000-0000-000000000000}"/>
          </ac:spMkLst>
        </pc:spChg>
        <pc:spChg chg="mod">
          <ac:chgData name="Philippa Fitzgerald" userId="602b836c-9d74-4fb4-9158-56fc59b1a0f4" providerId="ADAL" clId="{D6903F43-B72F-41A9-96BE-AC116953D57D}" dt="2026-10-07T10:52:47.494" v="342" actId="1076"/>
          <ac:spMkLst>
            <pc:docMk/>
            <pc:sldMk cId="0" sldId="306"/>
            <ac:spMk id="38" creationId="{00000000-0000-0000-0000-000000000000}"/>
          </ac:spMkLst>
        </pc:spChg>
        <pc:spChg chg="mod">
          <ac:chgData name="Philippa Fitzgerald" userId="602b836c-9d74-4fb4-9158-56fc59b1a0f4" providerId="ADAL" clId="{D6903F43-B72F-41A9-96BE-AC116953D57D}" dt="2026-10-07T10:52:51.509" v="343" actId="1076"/>
          <ac:spMkLst>
            <pc:docMk/>
            <pc:sldMk cId="0" sldId="306"/>
            <ac:spMk id="39" creationId="{00000000-0000-0000-0000-000000000000}"/>
          </ac:spMkLst>
        </pc:spChg>
        <pc:graphicFrameChg chg="add mod">
          <ac:chgData name="Philippa Fitzgerald" userId="602b836c-9d74-4fb4-9158-56fc59b1a0f4" providerId="ADAL" clId="{D6903F43-B72F-41A9-96BE-AC116953D57D}" dt="2026-10-07T11:03:21.491" v="402" actId="14100"/>
          <ac:graphicFrameMkLst>
            <pc:docMk/>
            <pc:sldMk cId="0" sldId="306"/>
            <ac:graphicFrameMk id="40" creationId="{245A41F7-A14C-6C31-623B-2B3009AAD0E0}"/>
          </ac:graphicFrameMkLst>
        </pc:graphicFrameChg>
      </pc:sldChg>
      <pc:sldChg chg="modSp mod">
        <pc:chgData name="Philippa Fitzgerald" userId="602b836c-9d74-4fb4-9158-56fc59b1a0f4" providerId="ADAL" clId="{D6903F43-B72F-41A9-96BE-AC116953D57D}" dt="2026-10-07T11:27:28.118" v="412" actId="14100"/>
        <pc:sldMkLst>
          <pc:docMk/>
          <pc:sldMk cId="0" sldId="307"/>
        </pc:sldMkLst>
        <pc:spChg chg="mod">
          <ac:chgData name="Philippa Fitzgerald" userId="602b836c-9d74-4fb4-9158-56fc59b1a0f4" providerId="ADAL" clId="{D6903F43-B72F-41A9-96BE-AC116953D57D}" dt="2026-10-07T11:27:28.118" v="412" actId="14100"/>
          <ac:spMkLst>
            <pc:docMk/>
            <pc:sldMk cId="0" sldId="307"/>
            <ac:spMk id="2" creationId="{00000000-0000-0000-0000-000000000000}"/>
          </ac:spMkLst>
        </pc:spChg>
        <pc:spChg chg="mod">
          <ac:chgData name="Philippa Fitzgerald" userId="602b836c-9d74-4fb4-9158-56fc59b1a0f4" providerId="ADAL" clId="{D6903F43-B72F-41A9-96BE-AC116953D57D}" dt="2026-10-07T11:27:09.390" v="409" actId="1076"/>
          <ac:spMkLst>
            <pc:docMk/>
            <pc:sldMk cId="0" sldId="307"/>
            <ac:spMk id="3" creationId="{00000000-0000-0000-0000-000000000000}"/>
          </ac:spMkLst>
        </pc:spChg>
        <pc:spChg chg="mod">
          <ac:chgData name="Philippa Fitzgerald" userId="602b836c-9d74-4fb4-9158-56fc59b1a0f4" providerId="ADAL" clId="{D6903F43-B72F-41A9-96BE-AC116953D57D}" dt="2026-10-07T11:26:53.893" v="405" actId="1076"/>
          <ac:spMkLst>
            <pc:docMk/>
            <pc:sldMk cId="0" sldId="307"/>
            <ac:spMk id="4" creationId="{00000000-0000-0000-0000-000000000000}"/>
          </ac:spMkLst>
        </pc:spChg>
        <pc:spChg chg="mod">
          <ac:chgData name="Philippa Fitzgerald" userId="602b836c-9d74-4fb4-9158-56fc59b1a0f4" providerId="ADAL" clId="{D6903F43-B72F-41A9-96BE-AC116953D57D}" dt="2026-10-07T11:27:01.398" v="407" actId="1076"/>
          <ac:spMkLst>
            <pc:docMk/>
            <pc:sldMk cId="0" sldId="307"/>
            <ac:spMk id="5" creationId="{00000000-0000-0000-0000-000000000000}"/>
          </ac:spMkLst>
        </pc:spChg>
        <pc:spChg chg="mod">
          <ac:chgData name="Philippa Fitzgerald" userId="602b836c-9d74-4fb4-9158-56fc59b1a0f4" providerId="ADAL" clId="{D6903F43-B72F-41A9-96BE-AC116953D57D}" dt="2026-10-07T11:27:04.959" v="408" actId="1076"/>
          <ac:spMkLst>
            <pc:docMk/>
            <pc:sldMk cId="0" sldId="307"/>
            <ac:spMk id="6" creationId="{00000000-0000-0000-0000-000000000000}"/>
          </ac:spMkLst>
        </pc:spChg>
        <pc:spChg chg="mod">
          <ac:chgData name="Philippa Fitzgerald" userId="602b836c-9d74-4fb4-9158-56fc59b1a0f4" providerId="ADAL" clId="{D6903F43-B72F-41A9-96BE-AC116953D57D}" dt="2026-10-07T11:26:46.660" v="403" actId="1076"/>
          <ac:spMkLst>
            <pc:docMk/>
            <pc:sldMk cId="0" sldId="307"/>
            <ac:spMk id="7" creationId="{00000000-0000-0000-0000-000000000000}"/>
          </ac:spMkLst>
        </pc:spChg>
        <pc:spChg chg="mod">
          <ac:chgData name="Philippa Fitzgerald" userId="602b836c-9d74-4fb4-9158-56fc59b1a0f4" providerId="ADAL" clId="{D6903F43-B72F-41A9-96BE-AC116953D57D}" dt="2026-10-07T11:26:50.110" v="404" actId="1076"/>
          <ac:spMkLst>
            <pc:docMk/>
            <pc:sldMk cId="0" sldId="307"/>
            <ac:spMk id="8" creationId="{00000000-0000-0000-0000-000000000000}"/>
          </ac:spMkLst>
        </pc:spChg>
      </pc:sldChg>
      <pc:sldChg chg="modNotesTx">
        <pc:chgData name="Philippa Fitzgerald" userId="602b836c-9d74-4fb4-9158-56fc59b1a0f4" providerId="ADAL" clId="{D6903F43-B72F-41A9-96BE-AC116953D57D}" dt="2026-10-07T13:10:50.498" v="415"/>
        <pc:sldMkLst>
          <pc:docMk/>
          <pc:sldMk cId="0" sldId="308"/>
        </pc:sldMkLst>
      </pc:sldChg>
      <pc:sldChg chg="modSp mod modNotesTx">
        <pc:chgData name="Philippa Fitzgerald" userId="602b836c-9d74-4fb4-9158-56fc59b1a0f4" providerId="ADAL" clId="{D6903F43-B72F-41A9-96BE-AC116953D57D}" dt="2026-10-07T14:31:24.040" v="431" actId="1076"/>
        <pc:sldMkLst>
          <pc:docMk/>
          <pc:sldMk cId="0" sldId="309"/>
        </pc:sldMkLst>
        <pc:spChg chg="mod">
          <ac:chgData name="Philippa Fitzgerald" userId="602b836c-9d74-4fb4-9158-56fc59b1a0f4" providerId="ADAL" clId="{D6903F43-B72F-41A9-96BE-AC116953D57D}" dt="2026-10-07T14:31:24.040" v="431" actId="1076"/>
          <ac:spMkLst>
            <pc:docMk/>
            <pc:sldMk cId="0" sldId="309"/>
            <ac:spMk id="9" creationId="{00000000-0000-0000-0000-000000000000}"/>
          </ac:spMkLst>
        </pc:spChg>
        <pc:spChg chg="mod">
          <ac:chgData name="Philippa Fitzgerald" userId="602b836c-9d74-4fb4-9158-56fc59b1a0f4" providerId="ADAL" clId="{D6903F43-B72F-41A9-96BE-AC116953D57D}" dt="2026-10-07T14:31:21.653" v="430" actId="1076"/>
          <ac:spMkLst>
            <pc:docMk/>
            <pc:sldMk cId="0" sldId="309"/>
            <ac:spMk id="10" creationId="{00000000-0000-0000-0000-000000000000}"/>
          </ac:spMkLst>
        </pc:spChg>
        <pc:spChg chg="mod">
          <ac:chgData name="Philippa Fitzgerald" userId="602b836c-9d74-4fb4-9158-56fc59b1a0f4" providerId="ADAL" clId="{D6903F43-B72F-41A9-96BE-AC116953D57D}" dt="2026-10-07T14:20:21.835" v="422" actId="255"/>
          <ac:spMkLst>
            <pc:docMk/>
            <pc:sldMk cId="0" sldId="309"/>
            <ac:spMk id="13" creationId="{00000000-0000-0000-0000-000000000000}"/>
          </ac:spMkLst>
        </pc:spChg>
        <pc:spChg chg="mod">
          <ac:chgData name="Philippa Fitzgerald" userId="602b836c-9d74-4fb4-9158-56fc59b1a0f4" providerId="ADAL" clId="{D6903F43-B72F-41A9-96BE-AC116953D57D}" dt="2026-10-07T14:20:27.565" v="423" actId="255"/>
          <ac:spMkLst>
            <pc:docMk/>
            <pc:sldMk cId="0" sldId="309"/>
            <ac:spMk id="18" creationId="{00000000-0000-0000-0000-000000000000}"/>
          </ac:spMkLst>
        </pc:spChg>
        <pc:spChg chg="mod">
          <ac:chgData name="Philippa Fitzgerald" userId="602b836c-9d74-4fb4-9158-56fc59b1a0f4" providerId="ADAL" clId="{D6903F43-B72F-41A9-96BE-AC116953D57D}" dt="2026-10-07T14:20:37.263" v="425" actId="1076"/>
          <ac:spMkLst>
            <pc:docMk/>
            <pc:sldMk cId="0" sldId="309"/>
            <ac:spMk id="19" creationId="{00000000-0000-0000-0000-000000000000}"/>
          </ac:spMkLst>
        </pc:spChg>
        <pc:spChg chg="mod">
          <ac:chgData name="Philippa Fitzgerald" userId="602b836c-9d74-4fb4-9158-56fc59b1a0f4" providerId="ADAL" clId="{D6903F43-B72F-41A9-96BE-AC116953D57D}" dt="2026-10-07T14:20:33.618" v="424" actId="1076"/>
          <ac:spMkLst>
            <pc:docMk/>
            <pc:sldMk cId="0" sldId="309"/>
            <ac:spMk id="20" creationId="{00000000-0000-0000-0000-000000000000}"/>
          </ac:spMkLst>
        </pc:spChg>
      </pc:sldChg>
      <pc:sldChg chg="modSp mod modNotesTx">
        <pc:chgData name="Philippa Fitzgerald" userId="602b836c-9d74-4fb4-9158-56fc59b1a0f4" providerId="ADAL" clId="{D6903F43-B72F-41A9-96BE-AC116953D57D}" dt="2026-10-07T14:31:10.319" v="428" actId="1076"/>
        <pc:sldMkLst>
          <pc:docMk/>
          <pc:sldMk cId="0" sldId="310"/>
        </pc:sldMkLst>
        <pc:spChg chg="mod">
          <ac:chgData name="Philippa Fitzgerald" userId="602b836c-9d74-4fb4-9158-56fc59b1a0f4" providerId="ADAL" clId="{D6903F43-B72F-41A9-96BE-AC116953D57D}" dt="2026-10-07T14:31:10.319" v="428" actId="1076"/>
          <ac:spMkLst>
            <pc:docMk/>
            <pc:sldMk cId="0" sldId="310"/>
            <ac:spMk id="8" creationId="{00000000-0000-0000-0000-000000000000}"/>
          </ac:spMkLst>
        </pc:spChg>
        <pc:spChg chg="mod">
          <ac:chgData name="Philippa Fitzgerald" userId="602b836c-9d74-4fb4-9158-56fc59b1a0f4" providerId="ADAL" clId="{D6903F43-B72F-41A9-96BE-AC116953D57D}" dt="2026-10-07T14:31:07.868" v="427" actId="1076"/>
          <ac:spMkLst>
            <pc:docMk/>
            <pc:sldMk cId="0" sldId="310"/>
            <ac:spMk id="9" creationId="{00000000-0000-0000-0000-000000000000}"/>
          </ac:spMkLst>
        </pc:spChg>
      </pc:sldChg>
      <pc:sldChg chg="modNotesTx">
        <pc:chgData name="Philippa Fitzgerald" userId="602b836c-9d74-4fb4-9158-56fc59b1a0f4" providerId="ADAL" clId="{D6903F43-B72F-41A9-96BE-AC116953D57D}" dt="2026-10-07T14:33:35.951" v="432"/>
        <pc:sldMkLst>
          <pc:docMk/>
          <pc:sldMk cId="0" sldId="311"/>
        </pc:sldMkLst>
      </pc:sldChg>
      <pc:sldChg chg="delSp modSp mod">
        <pc:chgData name="Philippa Fitzgerald" userId="602b836c-9d74-4fb4-9158-56fc59b1a0f4" providerId="ADAL" clId="{D6903F43-B72F-41A9-96BE-AC116953D57D}" dt="2026-10-07T16:12:23.454" v="446" actId="1076"/>
        <pc:sldMkLst>
          <pc:docMk/>
          <pc:sldMk cId="0" sldId="312"/>
        </pc:sldMkLst>
        <pc:spChg chg="del mod">
          <ac:chgData name="Philippa Fitzgerald" userId="602b836c-9d74-4fb4-9158-56fc59b1a0f4" providerId="ADAL" clId="{D6903F43-B72F-41A9-96BE-AC116953D57D}" dt="2026-10-07T16:09:14.319" v="435" actId="478"/>
          <ac:spMkLst>
            <pc:docMk/>
            <pc:sldMk cId="0" sldId="312"/>
            <ac:spMk id="3" creationId="{00000000-0000-0000-0000-000000000000}"/>
          </ac:spMkLst>
        </pc:spChg>
        <pc:spChg chg="mod">
          <ac:chgData name="Philippa Fitzgerald" userId="602b836c-9d74-4fb4-9158-56fc59b1a0f4" providerId="ADAL" clId="{D6903F43-B72F-41A9-96BE-AC116953D57D}" dt="2026-10-07T16:09:49.555" v="436" actId="1076"/>
          <ac:spMkLst>
            <pc:docMk/>
            <pc:sldMk cId="0" sldId="312"/>
            <ac:spMk id="4" creationId="{00000000-0000-0000-0000-000000000000}"/>
          </ac:spMkLst>
        </pc:spChg>
        <pc:spChg chg="mod">
          <ac:chgData name="Philippa Fitzgerald" userId="602b836c-9d74-4fb4-9158-56fc59b1a0f4" providerId="ADAL" clId="{D6903F43-B72F-41A9-96BE-AC116953D57D}" dt="2026-10-07T16:10:01.709" v="437" actId="1076"/>
          <ac:spMkLst>
            <pc:docMk/>
            <pc:sldMk cId="0" sldId="312"/>
            <ac:spMk id="5" creationId="{00000000-0000-0000-0000-000000000000}"/>
          </ac:spMkLst>
        </pc:spChg>
        <pc:spChg chg="mod">
          <ac:chgData name="Philippa Fitzgerald" userId="602b836c-9d74-4fb4-9158-56fc59b1a0f4" providerId="ADAL" clId="{D6903F43-B72F-41A9-96BE-AC116953D57D}" dt="2026-10-07T16:10:05.720" v="438" actId="1076"/>
          <ac:spMkLst>
            <pc:docMk/>
            <pc:sldMk cId="0" sldId="312"/>
            <ac:spMk id="6" creationId="{00000000-0000-0000-0000-000000000000}"/>
          </ac:spMkLst>
        </pc:spChg>
        <pc:spChg chg="mod">
          <ac:chgData name="Philippa Fitzgerald" userId="602b836c-9d74-4fb4-9158-56fc59b1a0f4" providerId="ADAL" clId="{D6903F43-B72F-41A9-96BE-AC116953D57D}" dt="2026-10-07T16:12:23.454" v="446" actId="1076"/>
          <ac:spMkLst>
            <pc:docMk/>
            <pc:sldMk cId="0" sldId="312"/>
            <ac:spMk id="8" creationId="{00000000-0000-0000-0000-000000000000}"/>
          </ac:spMkLst>
        </pc:spChg>
        <pc:spChg chg="mod">
          <ac:chgData name="Philippa Fitzgerald" userId="602b836c-9d74-4fb4-9158-56fc59b1a0f4" providerId="ADAL" clId="{D6903F43-B72F-41A9-96BE-AC116953D57D}" dt="2026-10-07T16:12:19.061" v="445" actId="1076"/>
          <ac:spMkLst>
            <pc:docMk/>
            <pc:sldMk cId="0" sldId="312"/>
            <ac:spMk id="9" creationId="{00000000-0000-0000-0000-000000000000}"/>
          </ac:spMkLst>
        </pc:spChg>
        <pc:spChg chg="mod">
          <ac:chgData name="Philippa Fitzgerald" userId="602b836c-9d74-4fb4-9158-56fc59b1a0f4" providerId="ADAL" clId="{D6903F43-B72F-41A9-96BE-AC116953D57D}" dt="2026-10-07T16:11:20.932" v="444" actId="255"/>
          <ac:spMkLst>
            <pc:docMk/>
            <pc:sldMk cId="0" sldId="312"/>
            <ac:spMk id="12" creationId="{00000000-0000-0000-0000-000000000000}"/>
          </ac:spMkLst>
        </pc:spChg>
        <pc:spChg chg="mod">
          <ac:chgData name="Philippa Fitzgerald" userId="602b836c-9d74-4fb4-9158-56fc59b1a0f4" providerId="ADAL" clId="{D6903F43-B72F-41A9-96BE-AC116953D57D}" dt="2026-10-07T16:10:47.404" v="440" actId="255"/>
          <ac:spMkLst>
            <pc:docMk/>
            <pc:sldMk cId="0" sldId="312"/>
            <ac:spMk id="13" creationId="{00000000-0000-0000-0000-000000000000}"/>
          </ac:spMkLst>
        </pc:spChg>
        <pc:spChg chg="mod">
          <ac:chgData name="Philippa Fitzgerald" userId="602b836c-9d74-4fb4-9158-56fc59b1a0f4" providerId="ADAL" clId="{D6903F43-B72F-41A9-96BE-AC116953D57D}" dt="2026-10-07T16:11:13.173" v="443" actId="255"/>
          <ac:spMkLst>
            <pc:docMk/>
            <pc:sldMk cId="0" sldId="312"/>
            <ac:spMk id="16" creationId="{00000000-0000-0000-0000-000000000000}"/>
          </ac:spMkLst>
        </pc:spChg>
        <pc:spChg chg="mod">
          <ac:chgData name="Philippa Fitzgerald" userId="602b836c-9d74-4fb4-9158-56fc59b1a0f4" providerId="ADAL" clId="{D6903F43-B72F-41A9-96BE-AC116953D57D}" dt="2026-10-07T16:11:02.187" v="442" actId="255"/>
          <ac:spMkLst>
            <pc:docMk/>
            <pc:sldMk cId="0" sldId="312"/>
            <ac:spMk id="17" creationId="{00000000-0000-0000-0000-000000000000}"/>
          </ac:spMkLst>
        </pc:spChg>
      </pc:sldChg>
      <pc:sldChg chg="modSp mod">
        <pc:chgData name="Philippa Fitzgerald" userId="602b836c-9d74-4fb4-9158-56fc59b1a0f4" providerId="ADAL" clId="{D6903F43-B72F-41A9-96BE-AC116953D57D}" dt="2026-10-07T16:18:47.773" v="470" actId="12"/>
        <pc:sldMkLst>
          <pc:docMk/>
          <pc:sldMk cId="0" sldId="313"/>
        </pc:sldMkLst>
        <pc:spChg chg="mod">
          <ac:chgData name="Philippa Fitzgerald" userId="602b836c-9d74-4fb4-9158-56fc59b1a0f4" providerId="ADAL" clId="{D6903F43-B72F-41A9-96BE-AC116953D57D}" dt="2026-10-07T16:18:23.192" v="459" actId="12"/>
          <ac:spMkLst>
            <pc:docMk/>
            <pc:sldMk cId="0" sldId="313"/>
            <ac:spMk id="13" creationId="{00000000-0000-0000-0000-000000000000}"/>
          </ac:spMkLst>
        </pc:spChg>
        <pc:spChg chg="mod">
          <ac:chgData name="Philippa Fitzgerald" userId="602b836c-9d74-4fb4-9158-56fc59b1a0f4" providerId="ADAL" clId="{D6903F43-B72F-41A9-96BE-AC116953D57D}" dt="2026-10-07T16:18:47.773" v="470" actId="12"/>
          <ac:spMkLst>
            <pc:docMk/>
            <pc:sldMk cId="0" sldId="313"/>
            <ac:spMk id="17" creationId="{00000000-0000-0000-0000-000000000000}"/>
          </ac:spMkLst>
        </pc:spChg>
      </pc:sldChg>
      <pc:sldChg chg="modSp mod">
        <pc:chgData name="Philippa Fitzgerald" userId="602b836c-9d74-4fb4-9158-56fc59b1a0f4" providerId="ADAL" clId="{D6903F43-B72F-41A9-96BE-AC116953D57D}" dt="2026-10-07T16:28:05.162" v="490" actId="12"/>
        <pc:sldMkLst>
          <pc:docMk/>
          <pc:sldMk cId="0" sldId="314"/>
        </pc:sldMkLst>
        <pc:spChg chg="mod">
          <ac:chgData name="Philippa Fitzgerald" userId="602b836c-9d74-4fb4-9158-56fc59b1a0f4" providerId="ADAL" clId="{D6903F43-B72F-41A9-96BE-AC116953D57D}" dt="2026-10-07T16:28:05.162" v="490" actId="12"/>
          <ac:spMkLst>
            <pc:docMk/>
            <pc:sldMk cId="0" sldId="314"/>
            <ac:spMk id="13" creationId="{00000000-0000-0000-0000-000000000000}"/>
          </ac:spMkLst>
        </pc:spChg>
        <pc:spChg chg="mod">
          <ac:chgData name="Philippa Fitzgerald" userId="602b836c-9d74-4fb4-9158-56fc59b1a0f4" providerId="ADAL" clId="{D6903F43-B72F-41A9-96BE-AC116953D57D}" dt="2026-10-07T16:27:40.650" v="481" actId="12"/>
          <ac:spMkLst>
            <pc:docMk/>
            <pc:sldMk cId="0" sldId="314"/>
            <ac:spMk id="17" creationId="{00000000-0000-0000-0000-000000000000}"/>
          </ac:spMkLst>
        </pc:spChg>
      </pc:sldChg>
      <pc:sldChg chg="modSp mod modNotesTx">
        <pc:chgData name="Philippa Fitzgerald" userId="602b836c-9d74-4fb4-9158-56fc59b1a0f4" providerId="ADAL" clId="{D6903F43-B72F-41A9-96BE-AC116953D57D}" dt="2026-10-08T10:22:42.182" v="559" actId="1076"/>
        <pc:sldMkLst>
          <pc:docMk/>
          <pc:sldMk cId="0" sldId="315"/>
        </pc:sldMkLst>
        <pc:spChg chg="mod">
          <ac:chgData name="Philippa Fitzgerald" userId="602b836c-9d74-4fb4-9158-56fc59b1a0f4" providerId="ADAL" clId="{D6903F43-B72F-41A9-96BE-AC116953D57D}" dt="2026-10-08T10:22:42.182" v="559" actId="1076"/>
          <ac:spMkLst>
            <pc:docMk/>
            <pc:sldMk cId="0" sldId="315"/>
            <ac:spMk id="3" creationId="{00000000-0000-0000-0000-000000000000}"/>
          </ac:spMkLst>
        </pc:spChg>
        <pc:spChg chg="mod">
          <ac:chgData name="Philippa Fitzgerald" userId="602b836c-9d74-4fb4-9158-56fc59b1a0f4" providerId="ADAL" clId="{D6903F43-B72F-41A9-96BE-AC116953D57D}" dt="2026-10-08T10:22:34.233" v="557" actId="1076"/>
          <ac:spMkLst>
            <pc:docMk/>
            <pc:sldMk cId="0" sldId="315"/>
            <ac:spMk id="4" creationId="{00000000-0000-0000-0000-000000000000}"/>
          </ac:spMkLst>
        </pc:spChg>
        <pc:spChg chg="mod">
          <ac:chgData name="Philippa Fitzgerald" userId="602b836c-9d74-4fb4-9158-56fc59b1a0f4" providerId="ADAL" clId="{D6903F43-B72F-41A9-96BE-AC116953D57D}" dt="2026-10-08T09:37:03.065" v="497" actId="1076"/>
          <ac:spMkLst>
            <pc:docMk/>
            <pc:sldMk cId="0" sldId="315"/>
            <ac:spMk id="5" creationId="{00000000-0000-0000-0000-000000000000}"/>
          </ac:spMkLst>
        </pc:spChg>
      </pc:sldChg>
      <pc:sldChg chg="addSp delSp modSp add mod modNotesTx">
        <pc:chgData name="Philippa Fitzgerald" userId="602b836c-9d74-4fb4-9158-56fc59b1a0f4" providerId="ADAL" clId="{D6903F43-B72F-41A9-96BE-AC116953D57D}" dt="2026-10-08T12:46:31.067" v="973" actId="20577"/>
        <pc:sldMkLst>
          <pc:docMk/>
          <pc:sldMk cId="0" sldId="316"/>
        </pc:sldMkLst>
        <pc:spChg chg="mod">
          <ac:chgData name="Philippa Fitzgerald" userId="602b836c-9d74-4fb4-9158-56fc59b1a0f4" providerId="ADAL" clId="{D6903F43-B72F-41A9-96BE-AC116953D57D}" dt="2026-10-08T12:45:49.115" v="972" actId="255"/>
          <ac:spMkLst>
            <pc:docMk/>
            <pc:sldMk cId="0" sldId="316"/>
            <ac:spMk id="3" creationId="{00000000-0000-0000-0000-000000000000}"/>
          </ac:spMkLst>
        </pc:spChg>
        <pc:spChg chg="mod">
          <ac:chgData name="Philippa Fitzgerald" userId="602b836c-9d74-4fb4-9158-56fc59b1a0f4" providerId="ADAL" clId="{D6903F43-B72F-41A9-96BE-AC116953D57D}" dt="2026-10-08T12:44:49.904" v="965" actId="1076"/>
          <ac:spMkLst>
            <pc:docMk/>
            <pc:sldMk cId="0" sldId="316"/>
            <ac:spMk id="4" creationId="{00000000-0000-0000-0000-000000000000}"/>
          </ac:spMkLst>
        </pc:spChg>
        <pc:spChg chg="mod">
          <ac:chgData name="Philippa Fitzgerald" userId="602b836c-9d74-4fb4-9158-56fc59b1a0f4" providerId="ADAL" clId="{D6903F43-B72F-41A9-96BE-AC116953D57D}" dt="2026-10-08T12:44:43.782" v="964" actId="1076"/>
          <ac:spMkLst>
            <pc:docMk/>
            <pc:sldMk cId="0" sldId="316"/>
            <ac:spMk id="5" creationId="{00000000-0000-0000-0000-000000000000}"/>
          </ac:spMkLst>
        </pc:spChg>
        <pc:spChg chg="mod">
          <ac:chgData name="Philippa Fitzgerald" userId="602b836c-9d74-4fb4-9158-56fc59b1a0f4" providerId="ADAL" clId="{D6903F43-B72F-41A9-96BE-AC116953D57D}" dt="2026-10-08T12:44:39.313" v="963" actId="1076"/>
          <ac:spMkLst>
            <pc:docMk/>
            <pc:sldMk cId="0" sldId="316"/>
            <ac:spMk id="6" creationId="{00000000-0000-0000-0000-000000000000}"/>
          </ac:spMkLst>
        </pc:spChg>
        <pc:spChg chg="mod">
          <ac:chgData name="Philippa Fitzgerald" userId="602b836c-9d74-4fb4-9158-56fc59b1a0f4" providerId="ADAL" clId="{D6903F43-B72F-41A9-96BE-AC116953D57D}" dt="2026-10-08T12:44:25.749" v="960" actId="1076"/>
          <ac:spMkLst>
            <pc:docMk/>
            <pc:sldMk cId="0" sldId="316"/>
            <ac:spMk id="7" creationId="{00000000-0000-0000-0000-000000000000}"/>
          </ac:spMkLst>
        </pc:spChg>
        <pc:spChg chg="mod">
          <ac:chgData name="Philippa Fitzgerald" userId="602b836c-9d74-4fb4-9158-56fc59b1a0f4" providerId="ADAL" clId="{D6903F43-B72F-41A9-96BE-AC116953D57D}" dt="2026-10-08T12:44:32.832" v="962" actId="1076"/>
          <ac:spMkLst>
            <pc:docMk/>
            <pc:sldMk cId="0" sldId="316"/>
            <ac:spMk id="8" creationId="{00000000-0000-0000-0000-000000000000}"/>
          </ac:spMkLst>
        </pc:spChg>
        <pc:spChg chg="mod">
          <ac:chgData name="Philippa Fitzgerald" userId="602b836c-9d74-4fb4-9158-56fc59b1a0f4" providerId="ADAL" clId="{D6903F43-B72F-41A9-96BE-AC116953D57D}" dt="2026-10-08T12:44:29.333" v="961" actId="1076"/>
          <ac:spMkLst>
            <pc:docMk/>
            <pc:sldMk cId="0" sldId="316"/>
            <ac:spMk id="9" creationId="{00000000-0000-0000-0000-000000000000}"/>
          </ac:spMkLst>
        </pc:spChg>
        <pc:spChg chg="mod">
          <ac:chgData name="Philippa Fitzgerald" userId="602b836c-9d74-4fb4-9158-56fc59b1a0f4" providerId="ADAL" clId="{D6903F43-B72F-41A9-96BE-AC116953D57D}" dt="2026-10-08T12:42:42.300" v="881" actId="1076"/>
          <ac:spMkLst>
            <pc:docMk/>
            <pc:sldMk cId="0" sldId="316"/>
            <ac:spMk id="10" creationId="{00000000-0000-0000-0000-000000000000}"/>
          </ac:spMkLst>
        </pc:spChg>
        <pc:spChg chg="mod">
          <ac:chgData name="Philippa Fitzgerald" userId="602b836c-9d74-4fb4-9158-56fc59b1a0f4" providerId="ADAL" clId="{D6903F43-B72F-41A9-96BE-AC116953D57D}" dt="2026-10-08T12:42:38.065" v="880" actId="14100"/>
          <ac:spMkLst>
            <pc:docMk/>
            <pc:sldMk cId="0" sldId="316"/>
            <ac:spMk id="11" creationId="{00000000-0000-0000-0000-000000000000}"/>
          </ac:spMkLst>
        </pc:spChg>
        <pc:spChg chg="del">
          <ac:chgData name="Philippa Fitzgerald" userId="602b836c-9d74-4fb4-9158-56fc59b1a0f4" providerId="ADAL" clId="{D6903F43-B72F-41A9-96BE-AC116953D57D}" dt="2026-10-08T12:39:54.539" v="856" actId="478"/>
          <ac:spMkLst>
            <pc:docMk/>
            <pc:sldMk cId="0" sldId="316"/>
            <ac:spMk id="12" creationId="{00000000-0000-0000-0000-000000000000}"/>
          </ac:spMkLst>
        </pc:spChg>
        <pc:spChg chg="del mod">
          <ac:chgData name="Philippa Fitzgerald" userId="602b836c-9d74-4fb4-9158-56fc59b1a0f4" providerId="ADAL" clId="{D6903F43-B72F-41A9-96BE-AC116953D57D}" dt="2026-10-08T12:39:59.519" v="858" actId="478"/>
          <ac:spMkLst>
            <pc:docMk/>
            <pc:sldMk cId="0" sldId="316"/>
            <ac:spMk id="13" creationId="{00000000-0000-0000-0000-000000000000}"/>
          </ac:spMkLst>
        </pc:spChg>
        <pc:spChg chg="mod">
          <ac:chgData name="Philippa Fitzgerald" userId="602b836c-9d74-4fb4-9158-56fc59b1a0f4" providerId="ADAL" clId="{D6903F43-B72F-41A9-96BE-AC116953D57D}" dt="2026-10-08T12:42:19.832" v="875" actId="1076"/>
          <ac:spMkLst>
            <pc:docMk/>
            <pc:sldMk cId="0" sldId="316"/>
            <ac:spMk id="14" creationId="{00000000-0000-0000-0000-000000000000}"/>
          </ac:spMkLst>
        </pc:spChg>
        <pc:spChg chg="mod">
          <ac:chgData name="Philippa Fitzgerald" userId="602b836c-9d74-4fb4-9158-56fc59b1a0f4" providerId="ADAL" clId="{D6903F43-B72F-41A9-96BE-AC116953D57D}" dt="2026-10-08T12:45:11.057" v="969" actId="1076"/>
          <ac:spMkLst>
            <pc:docMk/>
            <pc:sldMk cId="0" sldId="316"/>
            <ac:spMk id="16" creationId="{9808EC2C-F2A1-8571-4681-2C43F4AF6A92}"/>
          </ac:spMkLst>
        </pc:spChg>
        <pc:spChg chg="mod">
          <ac:chgData name="Philippa Fitzgerald" userId="602b836c-9d74-4fb4-9158-56fc59b1a0f4" providerId="ADAL" clId="{D6903F43-B72F-41A9-96BE-AC116953D57D}" dt="2026-10-08T12:45:07.682" v="968" actId="1076"/>
          <ac:spMkLst>
            <pc:docMk/>
            <pc:sldMk cId="0" sldId="316"/>
            <ac:spMk id="17" creationId="{0CCFFC05-1609-84F9-DAF8-3082899EB5F7}"/>
          </ac:spMkLst>
        </pc:spChg>
        <pc:spChg chg="add mod">
          <ac:chgData name="Philippa Fitzgerald" userId="602b836c-9d74-4fb4-9158-56fc59b1a0f4" providerId="ADAL" clId="{D6903F43-B72F-41A9-96BE-AC116953D57D}" dt="2026-10-08T12:45:25.958" v="971" actId="255"/>
          <ac:spMkLst>
            <pc:docMk/>
            <pc:sldMk cId="0" sldId="316"/>
            <ac:spMk id="18" creationId="{23D3EEE7-6084-F956-0004-0F2AF46C7888}"/>
          </ac:spMkLst>
        </pc:spChg>
        <pc:graphicFrameChg chg="mod">
          <ac:chgData name="Philippa Fitzgerald" userId="602b836c-9d74-4fb4-9158-56fc59b1a0f4" providerId="ADAL" clId="{D6903F43-B72F-41A9-96BE-AC116953D57D}" dt="2026-10-08T12:45:04.641" v="967" actId="1076"/>
          <ac:graphicFrameMkLst>
            <pc:docMk/>
            <pc:sldMk cId="0" sldId="316"/>
            <ac:graphicFrameMk id="15" creationId="{7717C020-9300-BDA1-7CFA-7CD6B94AAF05}"/>
          </ac:graphicFrameMkLst>
        </pc:graphicFrameChg>
      </pc:sldChg>
    </pc:docChg>
  </pc:docChgLst>
</pc:chgInfo>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lineChart>
        <c:grouping val="standard"/>
        <c:varyColors val="0"/>
        <c:ser>
          <c:idx val="0"/>
          <c:order val="0"/>
          <c:tx>
            <c:strRef>
              <c:f>Sheet1!$B$1</c:f>
              <c:strCache>
                <c:ptCount val="1"/>
                <c:pt idx="0">
                  <c:v>Attendance %</c:v>
                </c:pt>
              </c:strCache>
            </c:strRef>
          </c:tx>
          <c:spPr>
            <a:ln w="25400" cap="flat">
              <a:solidFill>
                <a:srgbClr val="C0504D"/>
              </a:solidFill>
              <a:prstDash val="solid"/>
              <a:round/>
            </a:ln>
            <a:effectLst/>
          </c:spPr>
          <c:marker>
            <c:symbol val="circle"/>
            <c:size val="6"/>
            <c:spPr>
              <a:solidFill>
                <a:srgbClr val="C0504D"/>
              </a:solidFill>
              <a:ln w="9525" cap="flat">
                <a:solidFill>
                  <a:srgbClr val="C0504D"/>
                </a:solidFill>
                <a:prstDash val="solid"/>
                <a:round/>
              </a:ln>
              <a:effectLst/>
            </c:spPr>
          </c:marker>
          <c:cat>
            <c:strRef>
              <c:f>Sheet1!$A$2:$A$13</c:f>
              <c:strCache>
                <c:ptCount val="12"/>
                <c:pt idx="0">
                  <c:v>1</c:v>
                </c:pt>
                <c:pt idx="1">
                  <c:v>2</c:v>
                </c:pt>
                <c:pt idx="2">
                  <c:v>3</c:v>
                </c:pt>
                <c:pt idx="3">
                  <c:v>4</c:v>
                </c:pt>
                <c:pt idx="4">
                  <c:v>5</c:v>
                </c:pt>
                <c:pt idx="5">
                  <c:v>6</c:v>
                </c:pt>
                <c:pt idx="6">
                  <c:v>7</c:v>
                </c:pt>
                <c:pt idx="7">
                  <c:v>8</c:v>
                </c:pt>
                <c:pt idx="8">
                  <c:v>9</c:v>
                </c:pt>
                <c:pt idx="9">
                  <c:v>10</c:v>
                </c:pt>
                <c:pt idx="10">
                  <c:v>11</c:v>
                </c:pt>
                <c:pt idx="11">
                  <c:v>12</c:v>
                </c:pt>
              </c:strCache>
            </c:strRef>
          </c:cat>
          <c:val>
            <c:numRef>
              <c:f>Sheet1!$B$2:$B$13</c:f>
              <c:numCache>
                <c:formatCode>General</c:formatCode>
                <c:ptCount val="12"/>
                <c:pt idx="0">
                  <c:v>88</c:v>
                </c:pt>
                <c:pt idx="1">
                  <c:v>86</c:v>
                </c:pt>
                <c:pt idx="2">
                  <c:v>84</c:v>
                </c:pt>
                <c:pt idx="3">
                  <c:v>83</c:v>
                </c:pt>
                <c:pt idx="4">
                  <c:v>82</c:v>
                </c:pt>
                <c:pt idx="5">
                  <c:v>80</c:v>
                </c:pt>
                <c:pt idx="6">
                  <c:v>77</c:v>
                </c:pt>
                <c:pt idx="7">
                  <c:v>72</c:v>
                </c:pt>
                <c:pt idx="8">
                  <c:v>68</c:v>
                </c:pt>
                <c:pt idx="9">
                  <c:v>66</c:v>
                </c:pt>
                <c:pt idx="10">
                  <c:v>74</c:v>
                </c:pt>
                <c:pt idx="11">
                  <c:v>78</c:v>
                </c:pt>
              </c:numCache>
            </c:numRef>
          </c:val>
          <c:smooth val="0"/>
          <c:extLst>
            <c:ext xmlns:c16="http://schemas.microsoft.com/office/drawing/2014/chart" uri="{C3380CC4-5D6E-409C-BE32-E72D297353CC}">
              <c16:uniqueId val="{00000000-857F-4B0F-AD84-9FE386A9D2FD}"/>
            </c:ext>
          </c:extLst>
        </c:ser>
        <c:ser>
          <c:idx val="1"/>
          <c:order val="1"/>
          <c:tx>
            <c:strRef>
              <c:f>Sheet1!$C$1</c:f>
              <c:strCache>
                <c:ptCount val="1"/>
                <c:pt idx="0">
                  <c:v>Target</c:v>
                </c:pt>
              </c:strCache>
            </c:strRef>
          </c:tx>
          <c:spPr>
            <a:ln w="25400" cap="flat">
              <a:solidFill>
                <a:srgbClr val="4F81BD"/>
              </a:solidFill>
              <a:prstDash val="solid"/>
              <a:round/>
            </a:ln>
            <a:effectLst/>
          </c:spPr>
          <c:marker>
            <c:symbol val="circle"/>
            <c:size val="6"/>
            <c:spPr>
              <a:solidFill>
                <a:srgbClr val="4F81BD"/>
              </a:solidFill>
              <a:ln w="9525" cap="flat">
                <a:solidFill>
                  <a:srgbClr val="4F81BD"/>
                </a:solidFill>
                <a:prstDash val="solid"/>
                <a:round/>
              </a:ln>
              <a:effectLst/>
            </c:spPr>
          </c:marker>
          <c:cat>
            <c:strRef>
              <c:f>Sheet1!$A$2:$A$13</c:f>
              <c:strCache>
                <c:ptCount val="12"/>
                <c:pt idx="0">
                  <c:v>1</c:v>
                </c:pt>
                <c:pt idx="1">
                  <c:v>2</c:v>
                </c:pt>
                <c:pt idx="2">
                  <c:v>3</c:v>
                </c:pt>
                <c:pt idx="3">
                  <c:v>4</c:v>
                </c:pt>
                <c:pt idx="4">
                  <c:v>5</c:v>
                </c:pt>
                <c:pt idx="5">
                  <c:v>6</c:v>
                </c:pt>
                <c:pt idx="6">
                  <c:v>7</c:v>
                </c:pt>
                <c:pt idx="7">
                  <c:v>8</c:v>
                </c:pt>
                <c:pt idx="8">
                  <c:v>9</c:v>
                </c:pt>
                <c:pt idx="9">
                  <c:v>10</c:v>
                </c:pt>
                <c:pt idx="10">
                  <c:v>11</c:v>
                </c:pt>
                <c:pt idx="11">
                  <c:v>12</c:v>
                </c:pt>
              </c:strCache>
            </c:strRef>
          </c:cat>
          <c:val>
            <c:numRef>
              <c:f>Sheet1!$C$2:$C$13</c:f>
              <c:numCache>
                <c:formatCode>General</c:formatCode>
                <c:ptCount val="12"/>
                <c:pt idx="0">
                  <c:v>85</c:v>
                </c:pt>
                <c:pt idx="1">
                  <c:v>85</c:v>
                </c:pt>
                <c:pt idx="2">
                  <c:v>85</c:v>
                </c:pt>
                <c:pt idx="3">
                  <c:v>85</c:v>
                </c:pt>
                <c:pt idx="4">
                  <c:v>85</c:v>
                </c:pt>
                <c:pt idx="5">
                  <c:v>85</c:v>
                </c:pt>
                <c:pt idx="6">
                  <c:v>85</c:v>
                </c:pt>
                <c:pt idx="7">
                  <c:v>85</c:v>
                </c:pt>
                <c:pt idx="8">
                  <c:v>85</c:v>
                </c:pt>
                <c:pt idx="9">
                  <c:v>85</c:v>
                </c:pt>
                <c:pt idx="10">
                  <c:v>85</c:v>
                </c:pt>
                <c:pt idx="11">
                  <c:v>85</c:v>
                </c:pt>
              </c:numCache>
            </c:numRef>
          </c:val>
          <c:smooth val="0"/>
          <c:extLst>
            <c:ext xmlns:c16="http://schemas.microsoft.com/office/drawing/2014/chart" uri="{C3380CC4-5D6E-409C-BE32-E72D297353CC}">
              <c16:uniqueId val="{00000001-857F-4B0F-AD84-9FE386A9D2FD}"/>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90"/>
          <c:min val="6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legend>
      <c:legendPos val="b"/>
      <c:overlay val="0"/>
    </c:legend>
    <c:plotVisOnly val="1"/>
    <c:dispBlanksAs val="span"/>
    <c:showDLblsOverMax val="1"/>
  </c:chart>
  <c:spPr>
    <a:noFill/>
    <a:ln>
      <a:noFill/>
    </a:ln>
    <a:effectLst/>
  </c:spPr>
  <c:externalData r:id="rId2">
    <c:autoUpdate val="0"/>
  </c:externalData>
</c:chartSpace>
</file>

<file path=ppt/diagrams/_rels/data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BD35-9235-4006-BD1A-5E68264747A7}" type="doc">
      <dgm:prSet loTypeId="urn:microsoft.com/office/officeart/2008/layout/LinedList" loCatId="list" qsTypeId="urn:microsoft.com/office/officeart/2005/8/quickstyle/simple1#1" qsCatId="simple" csTypeId="urn:microsoft.com/office/officeart/2005/8/colors/accent5_2#1" csCatId="accent5" phldr="1"/>
      <dgm:spPr/>
      <dgm:t>
        <a:bodyPr/>
        <a:lstStyle/>
        <a:p>
          <a:endParaRPr lang="en-US"/>
        </a:p>
      </dgm:t>
    </dgm:pt>
    <dgm:pt modelId="{047125E3-2754-42B8-B533-C5799C571611}">
      <dgm:prSet/>
      <dgm:spPr/>
      <dgm:t>
        <a:bodyPr/>
        <a:lstStyle/>
        <a:p>
          <a:r>
            <a:rPr lang="en-GB" dirty="0"/>
            <a:t>=   </a:t>
          </a:r>
          <a:r>
            <a:rPr lang="en-GB" b="0" i="0" dirty="0"/>
            <a:t>Every Excel Formula begins with Equal sign.</a:t>
          </a:r>
          <a:endParaRPr lang="en-US" dirty="0"/>
        </a:p>
      </dgm:t>
    </dgm:pt>
    <dgm:pt modelId="{AC342851-52A4-4666-B415-082C0C2BD0C6}" type="parTrans" cxnId="{DC5FFF34-8D2F-4CEC-993D-80B4D5B9C612}">
      <dgm:prSet/>
      <dgm:spPr/>
      <dgm:t>
        <a:bodyPr/>
        <a:lstStyle/>
        <a:p>
          <a:endParaRPr lang="en-US"/>
        </a:p>
      </dgm:t>
    </dgm:pt>
    <dgm:pt modelId="{48738990-CE9D-4D3A-BC90-84BE7EA1CE6A}" type="sibTrans" cxnId="{DC5FFF34-8D2F-4CEC-993D-80B4D5B9C612}">
      <dgm:prSet/>
      <dgm:spPr/>
      <dgm:t>
        <a:bodyPr/>
        <a:lstStyle/>
        <a:p>
          <a:endParaRPr lang="en-US"/>
        </a:p>
      </dgm:t>
    </dgm:pt>
    <dgm:pt modelId="{C7F8CD75-5C32-409E-A4F6-3992DFFF179D}">
      <dgm:prSet/>
      <dgm:spPr/>
      <dgm:t>
        <a:bodyPr/>
        <a:lstStyle/>
        <a:p>
          <a:r>
            <a:rPr lang="en-GB" b="0" i="0"/>
            <a:t>Example:</a:t>
          </a:r>
          <a:r>
            <a:rPr lang="en-GB" b="1" i="1"/>
            <a:t>=</a:t>
          </a:r>
          <a:r>
            <a:rPr lang="en-GB" b="0" i="1"/>
            <a:t>A1+A5</a:t>
          </a:r>
          <a:endParaRPr lang="en-US"/>
        </a:p>
      </dgm:t>
    </dgm:pt>
    <dgm:pt modelId="{1F9E3464-DD0F-4659-9EA4-24047A8C1CCD}" type="parTrans" cxnId="{2622246F-CCF3-44CD-8834-0C3B08D18AF2}">
      <dgm:prSet/>
      <dgm:spPr/>
      <dgm:t>
        <a:bodyPr/>
        <a:lstStyle/>
        <a:p>
          <a:endParaRPr lang="en-US"/>
        </a:p>
      </dgm:t>
    </dgm:pt>
    <dgm:pt modelId="{1C33773E-372C-48B8-A9A6-327475B1179E}" type="sibTrans" cxnId="{2622246F-CCF3-44CD-8834-0C3B08D18AF2}">
      <dgm:prSet/>
      <dgm:spPr/>
      <dgm:t>
        <a:bodyPr/>
        <a:lstStyle/>
        <a:p>
          <a:endParaRPr lang="en-US"/>
        </a:p>
      </dgm:t>
    </dgm:pt>
    <dgm:pt modelId="{08787C98-67B8-4D38-8EAD-8B16D553AFD8}">
      <dgm:prSet/>
      <dgm:spPr/>
      <dgm:t>
        <a:bodyPr/>
        <a:lstStyle/>
        <a:p>
          <a:r>
            <a:rPr lang="en-GB"/>
            <a:t>+    </a:t>
          </a:r>
          <a:r>
            <a:rPr lang="en-GB" b="0" i="0"/>
            <a:t>Operator to perform Addition.</a:t>
          </a:r>
          <a:endParaRPr lang="en-US"/>
        </a:p>
      </dgm:t>
    </dgm:pt>
    <dgm:pt modelId="{02C88729-2C57-4B78-8A7A-998B9D6F67F1}" type="parTrans" cxnId="{5A0AFBBC-00FC-44A1-A365-8FD77CE4C285}">
      <dgm:prSet/>
      <dgm:spPr/>
      <dgm:t>
        <a:bodyPr/>
        <a:lstStyle/>
        <a:p>
          <a:endParaRPr lang="en-US"/>
        </a:p>
      </dgm:t>
    </dgm:pt>
    <dgm:pt modelId="{8E040006-EF08-4369-B463-A94750EDC93E}" type="sibTrans" cxnId="{5A0AFBBC-00FC-44A1-A365-8FD77CE4C285}">
      <dgm:prSet/>
      <dgm:spPr/>
      <dgm:t>
        <a:bodyPr/>
        <a:lstStyle/>
        <a:p>
          <a:endParaRPr lang="en-US"/>
        </a:p>
      </dgm:t>
    </dgm:pt>
    <dgm:pt modelId="{045FA6FD-2F16-4D3F-9A9F-3B3E818E9634}">
      <dgm:prSet/>
      <dgm:spPr/>
      <dgm:t>
        <a:bodyPr/>
        <a:lstStyle/>
        <a:p>
          <a:r>
            <a:rPr lang="en-GB" b="0" i="0"/>
            <a:t>Examples: </a:t>
          </a:r>
          <a:r>
            <a:rPr lang="en-GB" b="0" i="1"/>
            <a:t>=A1+B1</a:t>
          </a:r>
          <a:r>
            <a:rPr lang="en-GB" b="0" i="0"/>
            <a:t>, will add the values of A1 and B1</a:t>
          </a:r>
          <a:endParaRPr lang="en-US"/>
        </a:p>
      </dgm:t>
    </dgm:pt>
    <dgm:pt modelId="{FFE63E23-583B-40DF-B6D0-E24123972E6D}" type="parTrans" cxnId="{2112238B-9E05-41C5-ABC5-E1019C31875B}">
      <dgm:prSet/>
      <dgm:spPr/>
      <dgm:t>
        <a:bodyPr/>
        <a:lstStyle/>
        <a:p>
          <a:endParaRPr lang="en-US"/>
        </a:p>
      </dgm:t>
    </dgm:pt>
    <dgm:pt modelId="{F9062033-6888-40C8-A3CC-13D47A2F8A3E}" type="sibTrans" cxnId="{2112238B-9E05-41C5-ABC5-E1019C31875B}">
      <dgm:prSet/>
      <dgm:spPr/>
      <dgm:t>
        <a:bodyPr/>
        <a:lstStyle/>
        <a:p>
          <a:endParaRPr lang="en-US"/>
        </a:p>
      </dgm:t>
    </dgm:pt>
    <dgm:pt modelId="{5E366221-6CA3-4C0A-9C31-48FC0F43CC41}">
      <dgm:prSet/>
      <dgm:spPr/>
      <dgm:t>
        <a:bodyPr/>
        <a:lstStyle/>
        <a:p>
          <a:r>
            <a:rPr lang="en-GB"/>
            <a:t>-   </a:t>
          </a:r>
          <a:r>
            <a:rPr lang="en-GB" b="0" i="0"/>
            <a:t>Operator to perform Substation.</a:t>
          </a:r>
          <a:endParaRPr lang="en-US"/>
        </a:p>
      </dgm:t>
    </dgm:pt>
    <dgm:pt modelId="{BA3B3D41-73E5-4B58-8D91-2956BE2FFC15}" type="parTrans" cxnId="{8178FB0F-C358-4BCE-954A-6F889274F4D7}">
      <dgm:prSet/>
      <dgm:spPr/>
      <dgm:t>
        <a:bodyPr/>
        <a:lstStyle/>
        <a:p>
          <a:endParaRPr lang="en-US"/>
        </a:p>
      </dgm:t>
    </dgm:pt>
    <dgm:pt modelId="{66E0C3EF-DFAF-4F5A-875A-2C1A5F153F11}" type="sibTrans" cxnId="{8178FB0F-C358-4BCE-954A-6F889274F4D7}">
      <dgm:prSet/>
      <dgm:spPr/>
      <dgm:t>
        <a:bodyPr/>
        <a:lstStyle/>
        <a:p>
          <a:endParaRPr lang="en-US"/>
        </a:p>
      </dgm:t>
    </dgm:pt>
    <dgm:pt modelId="{57B9E7B5-CC65-4B59-A0AE-B6D5FBB3155F}">
      <dgm:prSet/>
      <dgm:spPr/>
      <dgm:t>
        <a:bodyPr/>
        <a:lstStyle/>
        <a:p>
          <a:r>
            <a:rPr lang="en-GB" b="0" i="0"/>
            <a:t>Examples: </a:t>
          </a:r>
          <a:r>
            <a:rPr lang="en-GB" b="0" i="1"/>
            <a:t>=A1-B1</a:t>
          </a:r>
          <a:r>
            <a:rPr lang="en-GB" b="0" i="0"/>
            <a:t>, will Subtract the value of B1 from the value of A1</a:t>
          </a:r>
          <a:endParaRPr lang="en-US"/>
        </a:p>
      </dgm:t>
    </dgm:pt>
    <dgm:pt modelId="{6A29C151-92A9-43F3-B03B-7FDBDD049611}" type="parTrans" cxnId="{D2983AF8-C030-443B-9A19-0FA11563B98E}">
      <dgm:prSet/>
      <dgm:spPr/>
      <dgm:t>
        <a:bodyPr/>
        <a:lstStyle/>
        <a:p>
          <a:endParaRPr lang="en-US"/>
        </a:p>
      </dgm:t>
    </dgm:pt>
    <dgm:pt modelId="{F6E02E85-B826-415E-A41F-20EB37F4ECF5}" type="sibTrans" cxnId="{D2983AF8-C030-443B-9A19-0FA11563B98E}">
      <dgm:prSet/>
      <dgm:spPr/>
      <dgm:t>
        <a:bodyPr/>
        <a:lstStyle/>
        <a:p>
          <a:endParaRPr lang="en-US"/>
        </a:p>
      </dgm:t>
    </dgm:pt>
    <dgm:pt modelId="{427017D8-AA08-46F7-A6E6-789EF47B4FA0}">
      <dgm:prSet/>
      <dgm:spPr/>
      <dgm:t>
        <a:bodyPr/>
        <a:lstStyle/>
        <a:p>
          <a:r>
            <a:rPr lang="en-GB"/>
            <a:t>*   </a:t>
          </a:r>
          <a:r>
            <a:rPr lang="en-GB" b="0" i="0"/>
            <a:t>Operator to perform Multiplication.</a:t>
          </a:r>
          <a:endParaRPr lang="en-US"/>
        </a:p>
      </dgm:t>
    </dgm:pt>
    <dgm:pt modelId="{A76558FD-5577-4864-AA9A-A86D4E90D551}" type="parTrans" cxnId="{424B1FF3-256C-4CBA-9FB6-F49709999AE7}">
      <dgm:prSet/>
      <dgm:spPr/>
      <dgm:t>
        <a:bodyPr/>
        <a:lstStyle/>
        <a:p>
          <a:endParaRPr lang="en-US"/>
        </a:p>
      </dgm:t>
    </dgm:pt>
    <dgm:pt modelId="{74ED8525-E862-4577-81D4-45EB90826374}" type="sibTrans" cxnId="{424B1FF3-256C-4CBA-9FB6-F49709999AE7}">
      <dgm:prSet/>
      <dgm:spPr/>
      <dgm:t>
        <a:bodyPr/>
        <a:lstStyle/>
        <a:p>
          <a:endParaRPr lang="en-US"/>
        </a:p>
      </dgm:t>
    </dgm:pt>
    <dgm:pt modelId="{F8538448-ED69-4342-848A-23CBD23BB823}">
      <dgm:prSet/>
      <dgm:spPr/>
      <dgm:t>
        <a:bodyPr/>
        <a:lstStyle/>
        <a:p>
          <a:r>
            <a:rPr lang="en-GB" b="0" i="0"/>
            <a:t>Examples: </a:t>
          </a:r>
          <a:r>
            <a:rPr lang="en-GB" b="0" i="1"/>
            <a:t>=A1*B1</a:t>
          </a:r>
          <a:r>
            <a:rPr lang="en-GB" b="0" i="0"/>
            <a:t>, will multiply the value of A1 with B1</a:t>
          </a:r>
          <a:endParaRPr lang="en-US"/>
        </a:p>
      </dgm:t>
    </dgm:pt>
    <dgm:pt modelId="{675B48D3-7078-4ABE-918A-2106F5567F50}" type="parTrans" cxnId="{FCAED3CA-1B0E-417D-B43E-040796CE0273}">
      <dgm:prSet/>
      <dgm:spPr/>
      <dgm:t>
        <a:bodyPr/>
        <a:lstStyle/>
        <a:p>
          <a:endParaRPr lang="en-US"/>
        </a:p>
      </dgm:t>
    </dgm:pt>
    <dgm:pt modelId="{15492B5C-5ABB-492F-86F6-0B969C213BAF}" type="sibTrans" cxnId="{FCAED3CA-1B0E-417D-B43E-040796CE0273}">
      <dgm:prSet/>
      <dgm:spPr/>
      <dgm:t>
        <a:bodyPr/>
        <a:lstStyle/>
        <a:p>
          <a:endParaRPr lang="en-US"/>
        </a:p>
      </dgm:t>
    </dgm:pt>
    <dgm:pt modelId="{8089D45C-05D6-4519-ACC8-EF38B038724F}">
      <dgm:prSet/>
      <dgm:spPr/>
      <dgm:t>
        <a:bodyPr/>
        <a:lstStyle/>
        <a:p>
          <a:r>
            <a:rPr lang="en-GB"/>
            <a:t>/   </a:t>
          </a:r>
          <a:r>
            <a:rPr lang="en-GB" b="0" i="0"/>
            <a:t>Operator to perform Division.</a:t>
          </a:r>
          <a:endParaRPr lang="en-US"/>
        </a:p>
      </dgm:t>
    </dgm:pt>
    <dgm:pt modelId="{F981AB1B-0A14-4463-8E1B-7FA8531CAC0C}" type="parTrans" cxnId="{9227B58A-863C-4B80-9349-F3301084704C}">
      <dgm:prSet/>
      <dgm:spPr/>
      <dgm:t>
        <a:bodyPr/>
        <a:lstStyle/>
        <a:p>
          <a:endParaRPr lang="en-US"/>
        </a:p>
      </dgm:t>
    </dgm:pt>
    <dgm:pt modelId="{696ED6D8-5576-44F3-91BD-772A351C9D91}" type="sibTrans" cxnId="{9227B58A-863C-4B80-9349-F3301084704C}">
      <dgm:prSet/>
      <dgm:spPr/>
      <dgm:t>
        <a:bodyPr/>
        <a:lstStyle/>
        <a:p>
          <a:endParaRPr lang="en-US"/>
        </a:p>
      </dgm:t>
    </dgm:pt>
    <dgm:pt modelId="{BCD81291-7A6C-4550-B875-028D267311FA}">
      <dgm:prSet/>
      <dgm:spPr/>
      <dgm:t>
        <a:bodyPr/>
        <a:lstStyle/>
        <a:p>
          <a:r>
            <a:rPr lang="en-GB" b="0" i="0"/>
            <a:t>Examples: </a:t>
          </a:r>
          <a:r>
            <a:rPr lang="en-GB" b="0" i="1"/>
            <a:t>=A1/B1</a:t>
          </a:r>
          <a:r>
            <a:rPr lang="en-GB" b="0" i="0"/>
            <a:t>, will divide the value of A1 with B1</a:t>
          </a:r>
          <a:endParaRPr lang="en-US"/>
        </a:p>
      </dgm:t>
    </dgm:pt>
    <dgm:pt modelId="{85EB4D82-18B3-4B70-A854-25EF55ADF5F9}" type="parTrans" cxnId="{BE2B2136-7370-4AD2-832D-C7F5DB858124}">
      <dgm:prSet/>
      <dgm:spPr/>
      <dgm:t>
        <a:bodyPr/>
        <a:lstStyle/>
        <a:p>
          <a:endParaRPr lang="en-US"/>
        </a:p>
      </dgm:t>
    </dgm:pt>
    <dgm:pt modelId="{FD47709E-E7A9-4D65-96A7-E197F7A6D695}" type="sibTrans" cxnId="{BE2B2136-7370-4AD2-832D-C7F5DB858124}">
      <dgm:prSet/>
      <dgm:spPr/>
      <dgm:t>
        <a:bodyPr/>
        <a:lstStyle/>
        <a:p>
          <a:endParaRPr lang="en-US"/>
        </a:p>
      </dgm:t>
    </dgm:pt>
    <dgm:pt modelId="{C2E4017A-0BBD-4E1F-A9CB-7B5A33AE5918}" type="pres">
      <dgm:prSet presAssocID="{E20BBD35-9235-4006-BD1A-5E68264747A7}" presName="vert0" presStyleCnt="0">
        <dgm:presLayoutVars>
          <dgm:dir/>
          <dgm:animOne val="branch"/>
          <dgm:animLvl val="lvl"/>
        </dgm:presLayoutVars>
      </dgm:prSet>
      <dgm:spPr/>
    </dgm:pt>
    <dgm:pt modelId="{A2EBD2F5-B9FA-49D9-B4BF-1A9F3E349F9D}" type="pres">
      <dgm:prSet presAssocID="{047125E3-2754-42B8-B533-C5799C571611}" presName="thickLine" presStyleLbl="alignNode1" presStyleIdx="0" presStyleCnt="10"/>
      <dgm:spPr/>
    </dgm:pt>
    <dgm:pt modelId="{A40E64EA-CAC1-4A96-B543-895F178EF8D2}" type="pres">
      <dgm:prSet presAssocID="{047125E3-2754-42B8-B533-C5799C571611}" presName="horz1" presStyleCnt="0"/>
      <dgm:spPr/>
    </dgm:pt>
    <dgm:pt modelId="{97DDDF24-20C5-4C95-B4D8-165EA6375ACE}" type="pres">
      <dgm:prSet presAssocID="{047125E3-2754-42B8-B533-C5799C571611}" presName="tx1" presStyleLbl="revTx" presStyleIdx="0" presStyleCnt="10"/>
      <dgm:spPr/>
    </dgm:pt>
    <dgm:pt modelId="{D50382C4-4FF7-486A-810C-F7C0E4C9F806}" type="pres">
      <dgm:prSet presAssocID="{047125E3-2754-42B8-B533-C5799C571611}" presName="vert1" presStyleCnt="0"/>
      <dgm:spPr/>
    </dgm:pt>
    <dgm:pt modelId="{D6A180E6-8732-4ED2-9578-0A1BA3F98DBE}" type="pres">
      <dgm:prSet presAssocID="{C7F8CD75-5C32-409E-A4F6-3992DFFF179D}" presName="thickLine" presStyleLbl="alignNode1" presStyleIdx="1" presStyleCnt="10"/>
      <dgm:spPr/>
    </dgm:pt>
    <dgm:pt modelId="{04B33152-F922-4B0B-A905-3DB5519F4128}" type="pres">
      <dgm:prSet presAssocID="{C7F8CD75-5C32-409E-A4F6-3992DFFF179D}" presName="horz1" presStyleCnt="0"/>
      <dgm:spPr/>
    </dgm:pt>
    <dgm:pt modelId="{A264ED79-9F6E-4EC0-8F66-A74105CD9774}" type="pres">
      <dgm:prSet presAssocID="{C7F8CD75-5C32-409E-A4F6-3992DFFF179D}" presName="tx1" presStyleLbl="revTx" presStyleIdx="1" presStyleCnt="10"/>
      <dgm:spPr/>
    </dgm:pt>
    <dgm:pt modelId="{62803A5C-CD43-41AF-964F-CD80A0C3EF67}" type="pres">
      <dgm:prSet presAssocID="{C7F8CD75-5C32-409E-A4F6-3992DFFF179D}" presName="vert1" presStyleCnt="0"/>
      <dgm:spPr/>
    </dgm:pt>
    <dgm:pt modelId="{E105CDA0-5F99-43E0-AC44-824E255AB36B}" type="pres">
      <dgm:prSet presAssocID="{08787C98-67B8-4D38-8EAD-8B16D553AFD8}" presName="thickLine" presStyleLbl="alignNode1" presStyleIdx="2" presStyleCnt="10"/>
      <dgm:spPr/>
    </dgm:pt>
    <dgm:pt modelId="{CED0ED35-DCD9-42A4-BF5A-A8C06F4F94B0}" type="pres">
      <dgm:prSet presAssocID="{08787C98-67B8-4D38-8EAD-8B16D553AFD8}" presName="horz1" presStyleCnt="0"/>
      <dgm:spPr/>
    </dgm:pt>
    <dgm:pt modelId="{68FA403F-457D-4F96-B283-59C08EE48543}" type="pres">
      <dgm:prSet presAssocID="{08787C98-67B8-4D38-8EAD-8B16D553AFD8}" presName="tx1" presStyleLbl="revTx" presStyleIdx="2" presStyleCnt="10"/>
      <dgm:spPr/>
    </dgm:pt>
    <dgm:pt modelId="{52F177CA-EF4C-4F6E-8F6E-E175FC8B718B}" type="pres">
      <dgm:prSet presAssocID="{08787C98-67B8-4D38-8EAD-8B16D553AFD8}" presName="vert1" presStyleCnt="0"/>
      <dgm:spPr/>
    </dgm:pt>
    <dgm:pt modelId="{BD3F6424-F2A6-4564-AAB7-7994B65691AC}" type="pres">
      <dgm:prSet presAssocID="{045FA6FD-2F16-4D3F-9A9F-3B3E818E9634}" presName="thickLine" presStyleLbl="alignNode1" presStyleIdx="3" presStyleCnt="10"/>
      <dgm:spPr/>
    </dgm:pt>
    <dgm:pt modelId="{95A7B877-61D2-4D76-884C-C83860909842}" type="pres">
      <dgm:prSet presAssocID="{045FA6FD-2F16-4D3F-9A9F-3B3E818E9634}" presName="horz1" presStyleCnt="0"/>
      <dgm:spPr/>
    </dgm:pt>
    <dgm:pt modelId="{559B0134-5DBB-442B-A100-F02350332C3A}" type="pres">
      <dgm:prSet presAssocID="{045FA6FD-2F16-4D3F-9A9F-3B3E818E9634}" presName="tx1" presStyleLbl="revTx" presStyleIdx="3" presStyleCnt="10"/>
      <dgm:spPr/>
    </dgm:pt>
    <dgm:pt modelId="{E259E7EF-60C6-4B50-89E4-C222CCD85D17}" type="pres">
      <dgm:prSet presAssocID="{045FA6FD-2F16-4D3F-9A9F-3B3E818E9634}" presName="vert1" presStyleCnt="0"/>
      <dgm:spPr/>
    </dgm:pt>
    <dgm:pt modelId="{0AA4622F-174D-4B22-8E9F-0FF70FC76B74}" type="pres">
      <dgm:prSet presAssocID="{5E366221-6CA3-4C0A-9C31-48FC0F43CC41}" presName="thickLine" presStyleLbl="alignNode1" presStyleIdx="4" presStyleCnt="10"/>
      <dgm:spPr/>
    </dgm:pt>
    <dgm:pt modelId="{85643809-E180-4A04-BC17-86DEB140694D}" type="pres">
      <dgm:prSet presAssocID="{5E366221-6CA3-4C0A-9C31-48FC0F43CC41}" presName="horz1" presStyleCnt="0"/>
      <dgm:spPr/>
    </dgm:pt>
    <dgm:pt modelId="{34FC5EDF-1AA0-42E8-A1F6-3E1809D8973D}" type="pres">
      <dgm:prSet presAssocID="{5E366221-6CA3-4C0A-9C31-48FC0F43CC41}" presName="tx1" presStyleLbl="revTx" presStyleIdx="4" presStyleCnt="10"/>
      <dgm:spPr/>
    </dgm:pt>
    <dgm:pt modelId="{435C6289-6282-406F-9A60-A1CEE8F20B03}" type="pres">
      <dgm:prSet presAssocID="{5E366221-6CA3-4C0A-9C31-48FC0F43CC41}" presName="vert1" presStyleCnt="0"/>
      <dgm:spPr/>
    </dgm:pt>
    <dgm:pt modelId="{2D1036C5-6F6D-48BA-A038-3874A21E8142}" type="pres">
      <dgm:prSet presAssocID="{57B9E7B5-CC65-4B59-A0AE-B6D5FBB3155F}" presName="thickLine" presStyleLbl="alignNode1" presStyleIdx="5" presStyleCnt="10"/>
      <dgm:spPr/>
    </dgm:pt>
    <dgm:pt modelId="{31BD97A9-812E-463A-AB3B-16AF559DD6F5}" type="pres">
      <dgm:prSet presAssocID="{57B9E7B5-CC65-4B59-A0AE-B6D5FBB3155F}" presName="horz1" presStyleCnt="0"/>
      <dgm:spPr/>
    </dgm:pt>
    <dgm:pt modelId="{5917842A-EF0C-4524-B121-DF9F43EF569D}" type="pres">
      <dgm:prSet presAssocID="{57B9E7B5-CC65-4B59-A0AE-B6D5FBB3155F}" presName="tx1" presStyleLbl="revTx" presStyleIdx="5" presStyleCnt="10"/>
      <dgm:spPr/>
    </dgm:pt>
    <dgm:pt modelId="{E634BEA9-2CC2-428C-92FE-A98FE111B065}" type="pres">
      <dgm:prSet presAssocID="{57B9E7B5-CC65-4B59-A0AE-B6D5FBB3155F}" presName="vert1" presStyleCnt="0"/>
      <dgm:spPr/>
    </dgm:pt>
    <dgm:pt modelId="{1978A922-D1E0-4BE7-AD22-D37769268A5F}" type="pres">
      <dgm:prSet presAssocID="{427017D8-AA08-46F7-A6E6-789EF47B4FA0}" presName="thickLine" presStyleLbl="alignNode1" presStyleIdx="6" presStyleCnt="10"/>
      <dgm:spPr/>
    </dgm:pt>
    <dgm:pt modelId="{5640F8E3-52F0-4EB2-A963-39BB114FBC33}" type="pres">
      <dgm:prSet presAssocID="{427017D8-AA08-46F7-A6E6-789EF47B4FA0}" presName="horz1" presStyleCnt="0"/>
      <dgm:spPr/>
    </dgm:pt>
    <dgm:pt modelId="{5D5DEBFA-0D68-4A10-AA87-FA57B9D58EAA}" type="pres">
      <dgm:prSet presAssocID="{427017D8-AA08-46F7-A6E6-789EF47B4FA0}" presName="tx1" presStyleLbl="revTx" presStyleIdx="6" presStyleCnt="10"/>
      <dgm:spPr/>
    </dgm:pt>
    <dgm:pt modelId="{3CC3C225-7837-4026-AD3D-EBEB7DBB2D60}" type="pres">
      <dgm:prSet presAssocID="{427017D8-AA08-46F7-A6E6-789EF47B4FA0}" presName="vert1" presStyleCnt="0"/>
      <dgm:spPr/>
    </dgm:pt>
    <dgm:pt modelId="{53AF4ADA-64AA-4A1C-9977-A14EAB59EBC2}" type="pres">
      <dgm:prSet presAssocID="{F8538448-ED69-4342-848A-23CBD23BB823}" presName="thickLine" presStyleLbl="alignNode1" presStyleIdx="7" presStyleCnt="10"/>
      <dgm:spPr/>
    </dgm:pt>
    <dgm:pt modelId="{388AC21E-CC06-4F3B-9EEE-ADAC7048725F}" type="pres">
      <dgm:prSet presAssocID="{F8538448-ED69-4342-848A-23CBD23BB823}" presName="horz1" presStyleCnt="0"/>
      <dgm:spPr/>
    </dgm:pt>
    <dgm:pt modelId="{1999FA5F-3A0C-4232-AB1A-1D2AF56ABAEF}" type="pres">
      <dgm:prSet presAssocID="{F8538448-ED69-4342-848A-23CBD23BB823}" presName="tx1" presStyleLbl="revTx" presStyleIdx="7" presStyleCnt="10"/>
      <dgm:spPr/>
    </dgm:pt>
    <dgm:pt modelId="{A5B3BA94-CFB1-429D-8EF6-EC1EBD01801D}" type="pres">
      <dgm:prSet presAssocID="{F8538448-ED69-4342-848A-23CBD23BB823}" presName="vert1" presStyleCnt="0"/>
      <dgm:spPr/>
    </dgm:pt>
    <dgm:pt modelId="{913A96BC-B352-4E1F-84A0-28B3241F3C2B}" type="pres">
      <dgm:prSet presAssocID="{8089D45C-05D6-4519-ACC8-EF38B038724F}" presName="thickLine" presStyleLbl="alignNode1" presStyleIdx="8" presStyleCnt="10"/>
      <dgm:spPr/>
    </dgm:pt>
    <dgm:pt modelId="{03662347-7CAE-46AD-A3D6-F38CF5E54406}" type="pres">
      <dgm:prSet presAssocID="{8089D45C-05D6-4519-ACC8-EF38B038724F}" presName="horz1" presStyleCnt="0"/>
      <dgm:spPr/>
    </dgm:pt>
    <dgm:pt modelId="{9D8179FE-A287-4C3C-AD4F-B2CC2B91CFEB}" type="pres">
      <dgm:prSet presAssocID="{8089D45C-05D6-4519-ACC8-EF38B038724F}" presName="tx1" presStyleLbl="revTx" presStyleIdx="8" presStyleCnt="10"/>
      <dgm:spPr/>
    </dgm:pt>
    <dgm:pt modelId="{D0A3127F-98F8-414B-88E1-45E00F920DB7}" type="pres">
      <dgm:prSet presAssocID="{8089D45C-05D6-4519-ACC8-EF38B038724F}" presName="vert1" presStyleCnt="0"/>
      <dgm:spPr/>
    </dgm:pt>
    <dgm:pt modelId="{32B99AEB-47F3-4A35-B0E2-466546F5D0F6}" type="pres">
      <dgm:prSet presAssocID="{BCD81291-7A6C-4550-B875-028D267311FA}" presName="thickLine" presStyleLbl="alignNode1" presStyleIdx="9" presStyleCnt="10"/>
      <dgm:spPr/>
    </dgm:pt>
    <dgm:pt modelId="{14C37A65-9D14-45F7-9F3D-0EC721F01187}" type="pres">
      <dgm:prSet presAssocID="{BCD81291-7A6C-4550-B875-028D267311FA}" presName="horz1" presStyleCnt="0"/>
      <dgm:spPr/>
    </dgm:pt>
    <dgm:pt modelId="{1DD995B5-38BB-4620-B5E1-35541C9C5F4D}" type="pres">
      <dgm:prSet presAssocID="{BCD81291-7A6C-4550-B875-028D267311FA}" presName="tx1" presStyleLbl="revTx" presStyleIdx="9" presStyleCnt="10"/>
      <dgm:spPr/>
    </dgm:pt>
    <dgm:pt modelId="{91677814-5B54-4039-9309-383B0357E0DA}" type="pres">
      <dgm:prSet presAssocID="{BCD81291-7A6C-4550-B875-028D267311FA}" presName="vert1" presStyleCnt="0"/>
      <dgm:spPr/>
    </dgm:pt>
  </dgm:ptLst>
  <dgm:cxnLst>
    <dgm:cxn modelId="{8178FB0F-C358-4BCE-954A-6F889274F4D7}" srcId="{E20BBD35-9235-4006-BD1A-5E68264747A7}" destId="{5E366221-6CA3-4C0A-9C31-48FC0F43CC41}" srcOrd="4" destOrd="0" parTransId="{BA3B3D41-73E5-4B58-8D91-2956BE2FFC15}" sibTransId="{66E0C3EF-DFAF-4F5A-875A-2C1A5F153F11}"/>
    <dgm:cxn modelId="{023D7030-B0C3-4438-A928-17AAD794F3E1}" type="presOf" srcId="{BCD81291-7A6C-4550-B875-028D267311FA}" destId="{1DD995B5-38BB-4620-B5E1-35541C9C5F4D}" srcOrd="0" destOrd="0" presId="urn:microsoft.com/office/officeart/2008/layout/LinedList"/>
    <dgm:cxn modelId="{DC5FFF34-8D2F-4CEC-993D-80B4D5B9C612}" srcId="{E20BBD35-9235-4006-BD1A-5E68264747A7}" destId="{047125E3-2754-42B8-B533-C5799C571611}" srcOrd="0" destOrd="0" parTransId="{AC342851-52A4-4666-B415-082C0C2BD0C6}" sibTransId="{48738990-CE9D-4D3A-BC90-84BE7EA1CE6A}"/>
    <dgm:cxn modelId="{BE2B2136-7370-4AD2-832D-C7F5DB858124}" srcId="{E20BBD35-9235-4006-BD1A-5E68264747A7}" destId="{BCD81291-7A6C-4550-B875-028D267311FA}" srcOrd="9" destOrd="0" parTransId="{85EB4D82-18B3-4B70-A854-25EF55ADF5F9}" sibTransId="{FD47709E-E7A9-4D65-96A7-E197F7A6D695}"/>
    <dgm:cxn modelId="{06CB0960-A52F-4C60-97E5-3F7DB6A35CF2}" type="presOf" srcId="{047125E3-2754-42B8-B533-C5799C571611}" destId="{97DDDF24-20C5-4C95-B4D8-165EA6375ACE}" srcOrd="0" destOrd="0" presId="urn:microsoft.com/office/officeart/2008/layout/LinedList"/>
    <dgm:cxn modelId="{2622246F-CCF3-44CD-8834-0C3B08D18AF2}" srcId="{E20BBD35-9235-4006-BD1A-5E68264747A7}" destId="{C7F8CD75-5C32-409E-A4F6-3992DFFF179D}" srcOrd="1" destOrd="0" parTransId="{1F9E3464-DD0F-4659-9EA4-24047A8C1CCD}" sibTransId="{1C33773E-372C-48B8-A9A6-327475B1179E}"/>
    <dgm:cxn modelId="{9173A87B-A9D2-45FF-94A8-98DD4E2F993A}" type="presOf" srcId="{5E366221-6CA3-4C0A-9C31-48FC0F43CC41}" destId="{34FC5EDF-1AA0-42E8-A1F6-3E1809D8973D}" srcOrd="0" destOrd="0" presId="urn:microsoft.com/office/officeart/2008/layout/LinedList"/>
    <dgm:cxn modelId="{97F92889-63FC-4116-94B4-AD0EDB2DB502}" type="presOf" srcId="{045FA6FD-2F16-4D3F-9A9F-3B3E818E9634}" destId="{559B0134-5DBB-442B-A100-F02350332C3A}" srcOrd="0" destOrd="0" presId="urn:microsoft.com/office/officeart/2008/layout/LinedList"/>
    <dgm:cxn modelId="{9227B58A-863C-4B80-9349-F3301084704C}" srcId="{E20BBD35-9235-4006-BD1A-5E68264747A7}" destId="{8089D45C-05D6-4519-ACC8-EF38B038724F}" srcOrd="8" destOrd="0" parTransId="{F981AB1B-0A14-4463-8E1B-7FA8531CAC0C}" sibTransId="{696ED6D8-5576-44F3-91BD-772A351C9D91}"/>
    <dgm:cxn modelId="{2112238B-9E05-41C5-ABC5-E1019C31875B}" srcId="{E20BBD35-9235-4006-BD1A-5E68264747A7}" destId="{045FA6FD-2F16-4D3F-9A9F-3B3E818E9634}" srcOrd="3" destOrd="0" parTransId="{FFE63E23-583B-40DF-B6D0-E24123972E6D}" sibTransId="{F9062033-6888-40C8-A3CC-13D47A2F8A3E}"/>
    <dgm:cxn modelId="{3E874E9A-DCD4-4CA4-9F91-CDD4EEF2C20F}" type="presOf" srcId="{57B9E7B5-CC65-4B59-A0AE-B6D5FBB3155F}" destId="{5917842A-EF0C-4524-B121-DF9F43EF569D}" srcOrd="0" destOrd="0" presId="urn:microsoft.com/office/officeart/2008/layout/LinedList"/>
    <dgm:cxn modelId="{FAE3F8A8-0BA6-420D-B13B-CBFA5303B9BF}" type="presOf" srcId="{8089D45C-05D6-4519-ACC8-EF38B038724F}" destId="{9D8179FE-A287-4C3C-AD4F-B2CC2B91CFEB}" srcOrd="0" destOrd="0" presId="urn:microsoft.com/office/officeart/2008/layout/LinedList"/>
    <dgm:cxn modelId="{DA0CECAE-5C18-4AB5-83AD-7DA18606B78A}" type="presOf" srcId="{E20BBD35-9235-4006-BD1A-5E68264747A7}" destId="{C2E4017A-0BBD-4E1F-A9CB-7B5A33AE5918}" srcOrd="0" destOrd="0" presId="urn:microsoft.com/office/officeart/2008/layout/LinedList"/>
    <dgm:cxn modelId="{972849BB-2784-4347-9270-8B38496D2D10}" type="presOf" srcId="{08787C98-67B8-4D38-8EAD-8B16D553AFD8}" destId="{68FA403F-457D-4F96-B283-59C08EE48543}" srcOrd="0" destOrd="0" presId="urn:microsoft.com/office/officeart/2008/layout/LinedList"/>
    <dgm:cxn modelId="{5A0AFBBC-00FC-44A1-A365-8FD77CE4C285}" srcId="{E20BBD35-9235-4006-BD1A-5E68264747A7}" destId="{08787C98-67B8-4D38-8EAD-8B16D553AFD8}" srcOrd="2" destOrd="0" parTransId="{02C88729-2C57-4B78-8A7A-998B9D6F67F1}" sibTransId="{8E040006-EF08-4369-B463-A94750EDC93E}"/>
    <dgm:cxn modelId="{9962D3C9-893E-4E00-839E-55D5431F1343}" type="presOf" srcId="{F8538448-ED69-4342-848A-23CBD23BB823}" destId="{1999FA5F-3A0C-4232-AB1A-1D2AF56ABAEF}" srcOrd="0" destOrd="0" presId="urn:microsoft.com/office/officeart/2008/layout/LinedList"/>
    <dgm:cxn modelId="{FCAED3CA-1B0E-417D-B43E-040796CE0273}" srcId="{E20BBD35-9235-4006-BD1A-5E68264747A7}" destId="{F8538448-ED69-4342-848A-23CBD23BB823}" srcOrd="7" destOrd="0" parTransId="{675B48D3-7078-4ABE-918A-2106F5567F50}" sibTransId="{15492B5C-5ABB-492F-86F6-0B969C213BAF}"/>
    <dgm:cxn modelId="{767F07CD-EBD0-43B6-AC8C-13D2AEAA8E09}" type="presOf" srcId="{C7F8CD75-5C32-409E-A4F6-3992DFFF179D}" destId="{A264ED79-9F6E-4EC0-8F66-A74105CD9774}" srcOrd="0" destOrd="0" presId="urn:microsoft.com/office/officeart/2008/layout/LinedList"/>
    <dgm:cxn modelId="{424B1FF3-256C-4CBA-9FB6-F49709999AE7}" srcId="{E20BBD35-9235-4006-BD1A-5E68264747A7}" destId="{427017D8-AA08-46F7-A6E6-789EF47B4FA0}" srcOrd="6" destOrd="0" parTransId="{A76558FD-5577-4864-AA9A-A86D4E90D551}" sibTransId="{74ED8525-E862-4577-81D4-45EB90826374}"/>
    <dgm:cxn modelId="{D2983AF8-C030-443B-9A19-0FA11563B98E}" srcId="{E20BBD35-9235-4006-BD1A-5E68264747A7}" destId="{57B9E7B5-CC65-4B59-A0AE-B6D5FBB3155F}" srcOrd="5" destOrd="0" parTransId="{6A29C151-92A9-43F3-B03B-7FDBDD049611}" sibTransId="{F6E02E85-B826-415E-A41F-20EB37F4ECF5}"/>
    <dgm:cxn modelId="{40F1B7F9-958C-48A5-B456-A82C4DB4324B}" type="presOf" srcId="{427017D8-AA08-46F7-A6E6-789EF47B4FA0}" destId="{5D5DEBFA-0D68-4A10-AA87-FA57B9D58EAA}" srcOrd="0" destOrd="0" presId="urn:microsoft.com/office/officeart/2008/layout/LinedList"/>
    <dgm:cxn modelId="{FEB3C098-8F8B-4FD3-A52B-FAB9EA8A6E23}" type="presParOf" srcId="{C2E4017A-0BBD-4E1F-A9CB-7B5A33AE5918}" destId="{A2EBD2F5-B9FA-49D9-B4BF-1A9F3E349F9D}" srcOrd="0" destOrd="0" presId="urn:microsoft.com/office/officeart/2008/layout/LinedList"/>
    <dgm:cxn modelId="{E9DF16AB-0352-4860-8B16-1FFE1F9509B1}" type="presParOf" srcId="{C2E4017A-0BBD-4E1F-A9CB-7B5A33AE5918}" destId="{A40E64EA-CAC1-4A96-B543-895F178EF8D2}" srcOrd="1" destOrd="0" presId="urn:microsoft.com/office/officeart/2008/layout/LinedList"/>
    <dgm:cxn modelId="{0434E791-5D20-4CF3-8A4C-A6A843A2CA17}" type="presParOf" srcId="{A40E64EA-CAC1-4A96-B543-895F178EF8D2}" destId="{97DDDF24-20C5-4C95-B4D8-165EA6375ACE}" srcOrd="0" destOrd="0" presId="urn:microsoft.com/office/officeart/2008/layout/LinedList"/>
    <dgm:cxn modelId="{8D44DED3-32E5-4A19-9464-52EE9F4628FE}" type="presParOf" srcId="{A40E64EA-CAC1-4A96-B543-895F178EF8D2}" destId="{D50382C4-4FF7-486A-810C-F7C0E4C9F806}" srcOrd="1" destOrd="0" presId="urn:microsoft.com/office/officeart/2008/layout/LinedList"/>
    <dgm:cxn modelId="{7C71FDFF-11E1-4FEF-865A-9395005F7AA1}" type="presParOf" srcId="{C2E4017A-0BBD-4E1F-A9CB-7B5A33AE5918}" destId="{D6A180E6-8732-4ED2-9578-0A1BA3F98DBE}" srcOrd="2" destOrd="0" presId="urn:microsoft.com/office/officeart/2008/layout/LinedList"/>
    <dgm:cxn modelId="{7F80C60C-F85A-43A7-85B6-DD9986D8A7B4}" type="presParOf" srcId="{C2E4017A-0BBD-4E1F-A9CB-7B5A33AE5918}" destId="{04B33152-F922-4B0B-A905-3DB5519F4128}" srcOrd="3" destOrd="0" presId="urn:microsoft.com/office/officeart/2008/layout/LinedList"/>
    <dgm:cxn modelId="{4BEA1861-B255-4A8E-9BC0-6E2A33988D34}" type="presParOf" srcId="{04B33152-F922-4B0B-A905-3DB5519F4128}" destId="{A264ED79-9F6E-4EC0-8F66-A74105CD9774}" srcOrd="0" destOrd="0" presId="urn:microsoft.com/office/officeart/2008/layout/LinedList"/>
    <dgm:cxn modelId="{DE41ADEF-3DC1-40E4-B561-8588EC8A7C57}" type="presParOf" srcId="{04B33152-F922-4B0B-A905-3DB5519F4128}" destId="{62803A5C-CD43-41AF-964F-CD80A0C3EF67}" srcOrd="1" destOrd="0" presId="urn:microsoft.com/office/officeart/2008/layout/LinedList"/>
    <dgm:cxn modelId="{1831527D-525A-48AE-B75D-684F76A6E063}" type="presParOf" srcId="{C2E4017A-0BBD-4E1F-A9CB-7B5A33AE5918}" destId="{E105CDA0-5F99-43E0-AC44-824E255AB36B}" srcOrd="4" destOrd="0" presId="urn:microsoft.com/office/officeart/2008/layout/LinedList"/>
    <dgm:cxn modelId="{6F5ACD3D-6C77-4E3E-8E11-08154FE9AE9F}" type="presParOf" srcId="{C2E4017A-0BBD-4E1F-A9CB-7B5A33AE5918}" destId="{CED0ED35-DCD9-42A4-BF5A-A8C06F4F94B0}" srcOrd="5" destOrd="0" presId="urn:microsoft.com/office/officeart/2008/layout/LinedList"/>
    <dgm:cxn modelId="{77E42369-C506-4BF1-B8DA-0A96274F0F5F}" type="presParOf" srcId="{CED0ED35-DCD9-42A4-BF5A-A8C06F4F94B0}" destId="{68FA403F-457D-4F96-B283-59C08EE48543}" srcOrd="0" destOrd="0" presId="urn:microsoft.com/office/officeart/2008/layout/LinedList"/>
    <dgm:cxn modelId="{2BB4463A-3415-41C7-BD88-05725327EDFA}" type="presParOf" srcId="{CED0ED35-DCD9-42A4-BF5A-A8C06F4F94B0}" destId="{52F177CA-EF4C-4F6E-8F6E-E175FC8B718B}" srcOrd="1" destOrd="0" presId="urn:microsoft.com/office/officeart/2008/layout/LinedList"/>
    <dgm:cxn modelId="{ECD0FDB1-EC75-4129-9100-4BFC35E8939C}" type="presParOf" srcId="{C2E4017A-0BBD-4E1F-A9CB-7B5A33AE5918}" destId="{BD3F6424-F2A6-4564-AAB7-7994B65691AC}" srcOrd="6" destOrd="0" presId="urn:microsoft.com/office/officeart/2008/layout/LinedList"/>
    <dgm:cxn modelId="{F1322A52-65DF-46DE-A8D9-1E0A535EBBEC}" type="presParOf" srcId="{C2E4017A-0BBD-4E1F-A9CB-7B5A33AE5918}" destId="{95A7B877-61D2-4D76-884C-C83860909842}" srcOrd="7" destOrd="0" presId="urn:microsoft.com/office/officeart/2008/layout/LinedList"/>
    <dgm:cxn modelId="{E68E59F1-0C4A-4BD4-93DF-FF6818B0666C}" type="presParOf" srcId="{95A7B877-61D2-4D76-884C-C83860909842}" destId="{559B0134-5DBB-442B-A100-F02350332C3A}" srcOrd="0" destOrd="0" presId="urn:microsoft.com/office/officeart/2008/layout/LinedList"/>
    <dgm:cxn modelId="{E75ECE3E-448C-4D7B-A738-CE673C4E3ACC}" type="presParOf" srcId="{95A7B877-61D2-4D76-884C-C83860909842}" destId="{E259E7EF-60C6-4B50-89E4-C222CCD85D17}" srcOrd="1" destOrd="0" presId="urn:microsoft.com/office/officeart/2008/layout/LinedList"/>
    <dgm:cxn modelId="{53B45077-C40D-4EB0-9FBE-8BED31BC9BDD}" type="presParOf" srcId="{C2E4017A-0BBD-4E1F-A9CB-7B5A33AE5918}" destId="{0AA4622F-174D-4B22-8E9F-0FF70FC76B74}" srcOrd="8" destOrd="0" presId="urn:microsoft.com/office/officeart/2008/layout/LinedList"/>
    <dgm:cxn modelId="{51A3D2A9-C54E-4035-A9A0-00BAAA75B78C}" type="presParOf" srcId="{C2E4017A-0BBD-4E1F-A9CB-7B5A33AE5918}" destId="{85643809-E180-4A04-BC17-86DEB140694D}" srcOrd="9" destOrd="0" presId="urn:microsoft.com/office/officeart/2008/layout/LinedList"/>
    <dgm:cxn modelId="{52DBE77C-0774-4AE2-BC1C-03C4DB6BF64E}" type="presParOf" srcId="{85643809-E180-4A04-BC17-86DEB140694D}" destId="{34FC5EDF-1AA0-42E8-A1F6-3E1809D8973D}" srcOrd="0" destOrd="0" presId="urn:microsoft.com/office/officeart/2008/layout/LinedList"/>
    <dgm:cxn modelId="{2D99499C-193B-4618-81F8-5DD7F7FF90EE}" type="presParOf" srcId="{85643809-E180-4A04-BC17-86DEB140694D}" destId="{435C6289-6282-406F-9A60-A1CEE8F20B03}" srcOrd="1" destOrd="0" presId="urn:microsoft.com/office/officeart/2008/layout/LinedList"/>
    <dgm:cxn modelId="{26B636CC-82CF-47CE-A24E-481997EBE717}" type="presParOf" srcId="{C2E4017A-0BBD-4E1F-A9CB-7B5A33AE5918}" destId="{2D1036C5-6F6D-48BA-A038-3874A21E8142}" srcOrd="10" destOrd="0" presId="urn:microsoft.com/office/officeart/2008/layout/LinedList"/>
    <dgm:cxn modelId="{7D8C4724-73DD-44E9-B313-CB41151B91C3}" type="presParOf" srcId="{C2E4017A-0BBD-4E1F-A9CB-7B5A33AE5918}" destId="{31BD97A9-812E-463A-AB3B-16AF559DD6F5}" srcOrd="11" destOrd="0" presId="urn:microsoft.com/office/officeart/2008/layout/LinedList"/>
    <dgm:cxn modelId="{F77EB3C9-1060-46DB-A0F9-A71ED0FCD5E4}" type="presParOf" srcId="{31BD97A9-812E-463A-AB3B-16AF559DD6F5}" destId="{5917842A-EF0C-4524-B121-DF9F43EF569D}" srcOrd="0" destOrd="0" presId="urn:microsoft.com/office/officeart/2008/layout/LinedList"/>
    <dgm:cxn modelId="{4FDDA1B3-2C5B-4171-8DB6-272DE4E91FE4}" type="presParOf" srcId="{31BD97A9-812E-463A-AB3B-16AF559DD6F5}" destId="{E634BEA9-2CC2-428C-92FE-A98FE111B065}" srcOrd="1" destOrd="0" presId="urn:microsoft.com/office/officeart/2008/layout/LinedList"/>
    <dgm:cxn modelId="{916EDB3F-210C-45E3-9739-256B0AAA6C1E}" type="presParOf" srcId="{C2E4017A-0BBD-4E1F-A9CB-7B5A33AE5918}" destId="{1978A922-D1E0-4BE7-AD22-D37769268A5F}" srcOrd="12" destOrd="0" presId="urn:microsoft.com/office/officeart/2008/layout/LinedList"/>
    <dgm:cxn modelId="{01D45D4D-FFC6-4422-BAFC-DA1D3A099FD2}" type="presParOf" srcId="{C2E4017A-0BBD-4E1F-A9CB-7B5A33AE5918}" destId="{5640F8E3-52F0-4EB2-A963-39BB114FBC33}" srcOrd="13" destOrd="0" presId="urn:microsoft.com/office/officeart/2008/layout/LinedList"/>
    <dgm:cxn modelId="{7F805AF2-348D-4E16-8295-CD9A0BFC1A42}" type="presParOf" srcId="{5640F8E3-52F0-4EB2-A963-39BB114FBC33}" destId="{5D5DEBFA-0D68-4A10-AA87-FA57B9D58EAA}" srcOrd="0" destOrd="0" presId="urn:microsoft.com/office/officeart/2008/layout/LinedList"/>
    <dgm:cxn modelId="{DFF2E240-129D-445B-A980-46B72608203C}" type="presParOf" srcId="{5640F8E3-52F0-4EB2-A963-39BB114FBC33}" destId="{3CC3C225-7837-4026-AD3D-EBEB7DBB2D60}" srcOrd="1" destOrd="0" presId="urn:microsoft.com/office/officeart/2008/layout/LinedList"/>
    <dgm:cxn modelId="{E484B7BA-41CA-4778-97F3-9BBDFE917B10}" type="presParOf" srcId="{C2E4017A-0BBD-4E1F-A9CB-7B5A33AE5918}" destId="{53AF4ADA-64AA-4A1C-9977-A14EAB59EBC2}" srcOrd="14" destOrd="0" presId="urn:microsoft.com/office/officeart/2008/layout/LinedList"/>
    <dgm:cxn modelId="{F392547F-033D-4DDB-8899-EFEB20987916}" type="presParOf" srcId="{C2E4017A-0BBD-4E1F-A9CB-7B5A33AE5918}" destId="{388AC21E-CC06-4F3B-9EEE-ADAC7048725F}" srcOrd="15" destOrd="0" presId="urn:microsoft.com/office/officeart/2008/layout/LinedList"/>
    <dgm:cxn modelId="{C0DAF23D-D0B9-440E-BE42-71A78D1D1FB0}" type="presParOf" srcId="{388AC21E-CC06-4F3B-9EEE-ADAC7048725F}" destId="{1999FA5F-3A0C-4232-AB1A-1D2AF56ABAEF}" srcOrd="0" destOrd="0" presId="urn:microsoft.com/office/officeart/2008/layout/LinedList"/>
    <dgm:cxn modelId="{CEF8545C-7849-4ACD-BEEB-63BE1FFDE38D}" type="presParOf" srcId="{388AC21E-CC06-4F3B-9EEE-ADAC7048725F}" destId="{A5B3BA94-CFB1-429D-8EF6-EC1EBD01801D}" srcOrd="1" destOrd="0" presId="urn:microsoft.com/office/officeart/2008/layout/LinedList"/>
    <dgm:cxn modelId="{7D6A71AD-15CC-4889-8F0A-679DD908BA00}" type="presParOf" srcId="{C2E4017A-0BBD-4E1F-A9CB-7B5A33AE5918}" destId="{913A96BC-B352-4E1F-84A0-28B3241F3C2B}" srcOrd="16" destOrd="0" presId="urn:microsoft.com/office/officeart/2008/layout/LinedList"/>
    <dgm:cxn modelId="{9A336AA9-7E1E-49CE-9C71-D9A6FED5ADBD}" type="presParOf" srcId="{C2E4017A-0BBD-4E1F-A9CB-7B5A33AE5918}" destId="{03662347-7CAE-46AD-A3D6-F38CF5E54406}" srcOrd="17" destOrd="0" presId="urn:microsoft.com/office/officeart/2008/layout/LinedList"/>
    <dgm:cxn modelId="{5D60AB03-8AB9-4F63-AF3A-888E2A917392}" type="presParOf" srcId="{03662347-7CAE-46AD-A3D6-F38CF5E54406}" destId="{9D8179FE-A287-4C3C-AD4F-B2CC2B91CFEB}" srcOrd="0" destOrd="0" presId="urn:microsoft.com/office/officeart/2008/layout/LinedList"/>
    <dgm:cxn modelId="{DC4C4810-2A3F-4E00-ADA7-C5C2B73106E5}" type="presParOf" srcId="{03662347-7CAE-46AD-A3D6-F38CF5E54406}" destId="{D0A3127F-98F8-414B-88E1-45E00F920DB7}" srcOrd="1" destOrd="0" presId="urn:microsoft.com/office/officeart/2008/layout/LinedList"/>
    <dgm:cxn modelId="{FB977793-7001-4966-8452-04E8D0E0A8B3}" type="presParOf" srcId="{C2E4017A-0BBD-4E1F-A9CB-7B5A33AE5918}" destId="{32B99AEB-47F3-4A35-B0E2-466546F5D0F6}" srcOrd="18" destOrd="0" presId="urn:microsoft.com/office/officeart/2008/layout/LinedList"/>
    <dgm:cxn modelId="{AC4E69FC-4CBE-4223-AF3D-E3D2B9A3C94C}" type="presParOf" srcId="{C2E4017A-0BBD-4E1F-A9CB-7B5A33AE5918}" destId="{14C37A65-9D14-45F7-9F3D-0EC721F01187}" srcOrd="19" destOrd="0" presId="urn:microsoft.com/office/officeart/2008/layout/LinedList"/>
    <dgm:cxn modelId="{DA9DAC42-060A-49F8-9BB3-1007F2DCC24A}" type="presParOf" srcId="{14C37A65-9D14-45F7-9F3D-0EC721F01187}" destId="{1DD995B5-38BB-4620-B5E1-35541C9C5F4D}" srcOrd="0" destOrd="0" presId="urn:microsoft.com/office/officeart/2008/layout/LinedList"/>
    <dgm:cxn modelId="{530363FA-88E6-42A8-ADCB-8C3AFA2D007E}" type="presParOf" srcId="{14C37A65-9D14-45F7-9F3D-0EC721F01187}" destId="{91677814-5B54-4039-9309-383B0357E0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D96616-AD4C-419B-B9E5-929A4AA56E78}" type="doc">
      <dgm:prSet loTypeId="urn:microsoft.com/office/officeart/2018/2/layout/IconLabelList" loCatId="icon" qsTypeId="urn:microsoft.com/office/officeart/2005/8/quickstyle/simple1#3" qsCatId="simple" csTypeId="urn:microsoft.com/office/officeart/2018/5/colors/Iconchunking_neutralbg_colorful2" csCatId="colorful" phldr="1"/>
      <dgm:spPr/>
      <dgm:t>
        <a:bodyPr/>
        <a:lstStyle/>
        <a:p>
          <a:endParaRPr lang="en-US"/>
        </a:p>
      </dgm:t>
    </dgm:pt>
    <dgm:pt modelId="{D176C411-9477-4E82-9759-B92ED536FFA3}">
      <dgm:prSet/>
      <dgm:spPr/>
      <dgm:t>
        <a:bodyPr/>
        <a:lstStyle/>
        <a:p>
          <a:r>
            <a:rPr lang="en-GB"/>
            <a:t>Scope</a:t>
          </a:r>
          <a:endParaRPr lang="en-US"/>
        </a:p>
      </dgm:t>
    </dgm:pt>
    <dgm:pt modelId="{D129BE11-1FF9-413C-BF46-12B49E212C17}" type="parTrans" cxnId="{082E24B3-BE9C-4D52-AB10-EBCF9EA32916}">
      <dgm:prSet/>
      <dgm:spPr/>
      <dgm:t>
        <a:bodyPr/>
        <a:lstStyle/>
        <a:p>
          <a:endParaRPr lang="en-US"/>
        </a:p>
      </dgm:t>
    </dgm:pt>
    <dgm:pt modelId="{41328192-983D-4963-91BE-09C357C07A84}" type="sibTrans" cxnId="{082E24B3-BE9C-4D52-AB10-EBCF9EA32916}">
      <dgm:prSet/>
      <dgm:spPr/>
      <dgm:t>
        <a:bodyPr/>
        <a:lstStyle/>
        <a:p>
          <a:endParaRPr lang="en-US"/>
        </a:p>
      </dgm:t>
    </dgm:pt>
    <dgm:pt modelId="{FE0C3775-8351-4FF5-8CD4-5FABE102AD16}">
      <dgm:prSet/>
      <dgm:spPr/>
      <dgm:t>
        <a:bodyPr/>
        <a:lstStyle/>
        <a:p>
          <a:r>
            <a:rPr lang="en-GB"/>
            <a:t>Purpose</a:t>
          </a:r>
          <a:endParaRPr lang="en-US"/>
        </a:p>
      </dgm:t>
    </dgm:pt>
    <dgm:pt modelId="{B519B307-FCFE-41FF-A703-207597BEE07B}" type="parTrans" cxnId="{B3982D3D-D3B5-46D0-BF65-61D144D73FF8}">
      <dgm:prSet/>
      <dgm:spPr/>
      <dgm:t>
        <a:bodyPr/>
        <a:lstStyle/>
        <a:p>
          <a:endParaRPr lang="en-US"/>
        </a:p>
      </dgm:t>
    </dgm:pt>
    <dgm:pt modelId="{3E65FE82-7F68-475C-B44E-E67DAB4D04CD}" type="sibTrans" cxnId="{B3982D3D-D3B5-46D0-BF65-61D144D73FF8}">
      <dgm:prSet/>
      <dgm:spPr/>
      <dgm:t>
        <a:bodyPr/>
        <a:lstStyle/>
        <a:p>
          <a:endParaRPr lang="en-US"/>
        </a:p>
      </dgm:t>
    </dgm:pt>
    <dgm:pt modelId="{72531D2F-068C-4851-8CA5-2192B33BE270}">
      <dgm:prSet/>
      <dgm:spPr/>
      <dgm:t>
        <a:bodyPr/>
        <a:lstStyle/>
        <a:p>
          <a:r>
            <a:rPr lang="en-GB"/>
            <a:t>Techniques</a:t>
          </a:r>
          <a:endParaRPr lang="en-US"/>
        </a:p>
      </dgm:t>
    </dgm:pt>
    <dgm:pt modelId="{2437F5A3-B6F0-4850-90D0-C48E6D32012E}" type="parTrans" cxnId="{EAC8E0F7-8F23-478E-826F-AD89F3356441}">
      <dgm:prSet/>
      <dgm:spPr/>
      <dgm:t>
        <a:bodyPr/>
        <a:lstStyle/>
        <a:p>
          <a:endParaRPr lang="en-US"/>
        </a:p>
      </dgm:t>
    </dgm:pt>
    <dgm:pt modelId="{2F73D796-B732-4289-847A-FDAB40B6B780}" type="sibTrans" cxnId="{EAC8E0F7-8F23-478E-826F-AD89F3356441}">
      <dgm:prSet/>
      <dgm:spPr/>
      <dgm:t>
        <a:bodyPr/>
        <a:lstStyle/>
        <a:p>
          <a:endParaRPr lang="en-US"/>
        </a:p>
      </dgm:t>
    </dgm:pt>
    <dgm:pt modelId="{325BDFFC-495A-406E-91F7-89A5E4588986}">
      <dgm:prSet/>
      <dgm:spPr/>
      <dgm:t>
        <a:bodyPr/>
        <a:lstStyle/>
        <a:p>
          <a:r>
            <a:rPr lang="en-GB"/>
            <a:t>Users</a:t>
          </a:r>
          <a:endParaRPr lang="en-US"/>
        </a:p>
      </dgm:t>
    </dgm:pt>
    <dgm:pt modelId="{C6748F72-D55C-450A-AF2A-AEC0144CBC0C}" type="parTrans" cxnId="{DA3AB22E-EC96-4CB1-B9AD-D6739AE7D04C}">
      <dgm:prSet/>
      <dgm:spPr/>
      <dgm:t>
        <a:bodyPr/>
        <a:lstStyle/>
        <a:p>
          <a:endParaRPr lang="en-US"/>
        </a:p>
      </dgm:t>
    </dgm:pt>
    <dgm:pt modelId="{77CF6161-9654-4D4D-8E20-20E54B14B091}" type="sibTrans" cxnId="{DA3AB22E-EC96-4CB1-B9AD-D6739AE7D04C}">
      <dgm:prSet/>
      <dgm:spPr/>
      <dgm:t>
        <a:bodyPr/>
        <a:lstStyle/>
        <a:p>
          <a:endParaRPr lang="en-US"/>
        </a:p>
      </dgm:t>
    </dgm:pt>
    <dgm:pt modelId="{98B1EC70-3C0A-485C-A134-3EC21B0FEAEE}">
      <dgm:prSet/>
      <dgm:spPr/>
      <dgm:t>
        <a:bodyPr/>
        <a:lstStyle/>
        <a:p>
          <a:r>
            <a:rPr lang="en-GB"/>
            <a:t>Data Sources</a:t>
          </a:r>
          <a:endParaRPr lang="en-US"/>
        </a:p>
      </dgm:t>
    </dgm:pt>
    <dgm:pt modelId="{46FF401D-59AA-449C-BE2A-7657FEE2D196}" type="parTrans" cxnId="{A7FFAAF4-C212-4C7C-B88F-0245663852B0}">
      <dgm:prSet/>
      <dgm:spPr/>
      <dgm:t>
        <a:bodyPr/>
        <a:lstStyle/>
        <a:p>
          <a:endParaRPr lang="en-US"/>
        </a:p>
      </dgm:t>
    </dgm:pt>
    <dgm:pt modelId="{9AB72039-A028-44F8-8696-A5672BB76572}" type="sibTrans" cxnId="{A7FFAAF4-C212-4C7C-B88F-0245663852B0}">
      <dgm:prSet/>
      <dgm:spPr/>
      <dgm:t>
        <a:bodyPr/>
        <a:lstStyle/>
        <a:p>
          <a:endParaRPr lang="en-US"/>
        </a:p>
      </dgm:t>
    </dgm:pt>
    <dgm:pt modelId="{E1FAFDB7-739F-4EFD-B3B5-DA040F4CB953}">
      <dgm:prSet/>
      <dgm:spPr/>
      <dgm:t>
        <a:bodyPr/>
        <a:lstStyle/>
        <a:p>
          <a:r>
            <a:rPr lang="en-GB"/>
            <a:t>Timeframes</a:t>
          </a:r>
          <a:endParaRPr lang="en-US"/>
        </a:p>
      </dgm:t>
    </dgm:pt>
    <dgm:pt modelId="{C61B9592-8402-4BFD-9637-553754A782D0}" type="parTrans" cxnId="{2487CB4E-19D7-485B-8289-5C762D35EEFF}">
      <dgm:prSet/>
      <dgm:spPr/>
      <dgm:t>
        <a:bodyPr/>
        <a:lstStyle/>
        <a:p>
          <a:endParaRPr lang="en-US"/>
        </a:p>
      </dgm:t>
    </dgm:pt>
    <dgm:pt modelId="{1C1DF823-2C70-404D-B952-51EADEF6A4F7}" type="sibTrans" cxnId="{2487CB4E-19D7-485B-8289-5C762D35EEFF}">
      <dgm:prSet/>
      <dgm:spPr/>
      <dgm:t>
        <a:bodyPr/>
        <a:lstStyle/>
        <a:p>
          <a:endParaRPr lang="en-US"/>
        </a:p>
      </dgm:t>
    </dgm:pt>
    <dgm:pt modelId="{9BA9FF50-84BD-478E-A5C1-E062F160AA21}" type="pres">
      <dgm:prSet presAssocID="{21D96616-AD4C-419B-B9E5-929A4AA56E78}" presName="root" presStyleCnt="0">
        <dgm:presLayoutVars>
          <dgm:dir/>
          <dgm:resizeHandles val="exact"/>
        </dgm:presLayoutVars>
      </dgm:prSet>
      <dgm:spPr/>
    </dgm:pt>
    <dgm:pt modelId="{DBDFF74A-E614-429B-B7F3-64AA718D02B0}" type="pres">
      <dgm:prSet presAssocID="{D176C411-9477-4E82-9759-B92ED536FFA3}" presName="compNode" presStyleCnt="0"/>
      <dgm:spPr/>
    </dgm:pt>
    <dgm:pt modelId="{7429354C-B5E4-4F14-8256-E87B9369155D}" type="pres">
      <dgm:prSet presAssocID="{D176C411-9477-4E82-9759-B92ED536FFA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E314DE18-E272-4EB0-9717-D6124B97DE60}" type="pres">
      <dgm:prSet presAssocID="{D176C411-9477-4E82-9759-B92ED536FFA3}" presName="spaceRect" presStyleCnt="0"/>
      <dgm:spPr/>
    </dgm:pt>
    <dgm:pt modelId="{EF0B10D1-04B1-4B98-BCCD-0F819D6A3B42}" type="pres">
      <dgm:prSet presAssocID="{D176C411-9477-4E82-9759-B92ED536FFA3}" presName="textRect" presStyleLbl="revTx" presStyleIdx="0" presStyleCnt="6">
        <dgm:presLayoutVars>
          <dgm:chMax val="1"/>
          <dgm:chPref val="1"/>
        </dgm:presLayoutVars>
      </dgm:prSet>
      <dgm:spPr/>
    </dgm:pt>
    <dgm:pt modelId="{5DA5D9A5-0724-42EC-81F9-56984DB5D4AE}" type="pres">
      <dgm:prSet presAssocID="{41328192-983D-4963-91BE-09C357C07A84}" presName="sibTrans" presStyleCnt="0"/>
      <dgm:spPr/>
    </dgm:pt>
    <dgm:pt modelId="{23331CCF-E30A-4B96-B68B-AEBF368B73B3}" type="pres">
      <dgm:prSet presAssocID="{FE0C3775-8351-4FF5-8CD4-5FABE102AD16}" presName="compNode" presStyleCnt="0"/>
      <dgm:spPr/>
    </dgm:pt>
    <dgm:pt modelId="{04957236-DD04-4515-B26D-4721E3867A48}" type="pres">
      <dgm:prSet presAssocID="{FE0C3775-8351-4FF5-8CD4-5FABE102AD1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013A413-27FE-4E5C-8662-5A155BC618E5}" type="pres">
      <dgm:prSet presAssocID="{FE0C3775-8351-4FF5-8CD4-5FABE102AD16}" presName="spaceRect" presStyleCnt="0"/>
      <dgm:spPr/>
    </dgm:pt>
    <dgm:pt modelId="{1BE42221-9AEC-4015-AE59-734323FF66A9}" type="pres">
      <dgm:prSet presAssocID="{FE0C3775-8351-4FF5-8CD4-5FABE102AD16}" presName="textRect" presStyleLbl="revTx" presStyleIdx="1" presStyleCnt="6">
        <dgm:presLayoutVars>
          <dgm:chMax val="1"/>
          <dgm:chPref val="1"/>
        </dgm:presLayoutVars>
      </dgm:prSet>
      <dgm:spPr/>
    </dgm:pt>
    <dgm:pt modelId="{DA0C2CD8-B8DA-4CF4-B645-886D4FAB478B}" type="pres">
      <dgm:prSet presAssocID="{3E65FE82-7F68-475C-B44E-E67DAB4D04CD}" presName="sibTrans" presStyleCnt="0"/>
      <dgm:spPr/>
    </dgm:pt>
    <dgm:pt modelId="{B3431BB9-4FEB-4E6D-B593-7F01D14E9274}" type="pres">
      <dgm:prSet presAssocID="{72531D2F-068C-4851-8CA5-2192B33BE270}" presName="compNode" presStyleCnt="0"/>
      <dgm:spPr/>
    </dgm:pt>
    <dgm:pt modelId="{050F6AEA-2550-4A3E-A8F2-61E742926C0F}" type="pres">
      <dgm:prSet presAssocID="{72531D2F-068C-4851-8CA5-2192B33BE27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un"/>
        </a:ext>
      </dgm:extLst>
    </dgm:pt>
    <dgm:pt modelId="{EB12705A-3831-4135-8912-248A4353C21B}" type="pres">
      <dgm:prSet presAssocID="{72531D2F-068C-4851-8CA5-2192B33BE270}" presName="spaceRect" presStyleCnt="0"/>
      <dgm:spPr/>
    </dgm:pt>
    <dgm:pt modelId="{F6AF35DB-2C58-4A31-929F-9F1558D78862}" type="pres">
      <dgm:prSet presAssocID="{72531D2F-068C-4851-8CA5-2192B33BE270}" presName="textRect" presStyleLbl="revTx" presStyleIdx="2" presStyleCnt="6">
        <dgm:presLayoutVars>
          <dgm:chMax val="1"/>
          <dgm:chPref val="1"/>
        </dgm:presLayoutVars>
      </dgm:prSet>
      <dgm:spPr/>
    </dgm:pt>
    <dgm:pt modelId="{8B04081E-8562-483B-A7BD-A1286DDD3E50}" type="pres">
      <dgm:prSet presAssocID="{2F73D796-B732-4289-847A-FDAB40B6B780}" presName="sibTrans" presStyleCnt="0"/>
      <dgm:spPr/>
    </dgm:pt>
    <dgm:pt modelId="{58F7D1AF-84C2-4F9A-95FC-0FDBF61342AB}" type="pres">
      <dgm:prSet presAssocID="{325BDFFC-495A-406E-91F7-89A5E4588986}" presName="compNode" presStyleCnt="0"/>
      <dgm:spPr/>
    </dgm:pt>
    <dgm:pt modelId="{3F64D4A5-DEC4-40AA-8A42-0D06AB2CE30A}" type="pres">
      <dgm:prSet presAssocID="{325BDFFC-495A-406E-91F7-89A5E458898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97D6541-6A3E-4B5F-A67E-B8D82A10CB15}" type="pres">
      <dgm:prSet presAssocID="{325BDFFC-495A-406E-91F7-89A5E4588986}" presName="spaceRect" presStyleCnt="0"/>
      <dgm:spPr/>
    </dgm:pt>
    <dgm:pt modelId="{686BA1E0-0AA8-452A-BE24-BFA0F6A4110F}" type="pres">
      <dgm:prSet presAssocID="{325BDFFC-495A-406E-91F7-89A5E4588986}" presName="textRect" presStyleLbl="revTx" presStyleIdx="3" presStyleCnt="6">
        <dgm:presLayoutVars>
          <dgm:chMax val="1"/>
          <dgm:chPref val="1"/>
        </dgm:presLayoutVars>
      </dgm:prSet>
      <dgm:spPr/>
    </dgm:pt>
    <dgm:pt modelId="{C51EF83A-7B6A-49DF-B09F-697948B63F61}" type="pres">
      <dgm:prSet presAssocID="{77CF6161-9654-4D4D-8E20-20E54B14B091}" presName="sibTrans" presStyleCnt="0"/>
      <dgm:spPr/>
    </dgm:pt>
    <dgm:pt modelId="{6067A2F7-A416-4341-A69C-F894B4A6E700}" type="pres">
      <dgm:prSet presAssocID="{98B1EC70-3C0A-485C-A134-3EC21B0FEAEE}" presName="compNode" presStyleCnt="0"/>
      <dgm:spPr/>
    </dgm:pt>
    <dgm:pt modelId="{91326C4E-6A8F-4F85-A4D4-F024B83DF4AA}" type="pres">
      <dgm:prSet presAssocID="{98B1EC70-3C0A-485C-A134-3EC21B0FEAE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atabase"/>
        </a:ext>
      </dgm:extLst>
    </dgm:pt>
    <dgm:pt modelId="{F05A11A4-9A02-4BB3-91B4-322A4CF99D90}" type="pres">
      <dgm:prSet presAssocID="{98B1EC70-3C0A-485C-A134-3EC21B0FEAEE}" presName="spaceRect" presStyleCnt="0"/>
      <dgm:spPr/>
    </dgm:pt>
    <dgm:pt modelId="{7BEAADBE-68BF-4D90-82DD-03BFC7B514D4}" type="pres">
      <dgm:prSet presAssocID="{98B1EC70-3C0A-485C-A134-3EC21B0FEAEE}" presName="textRect" presStyleLbl="revTx" presStyleIdx="4" presStyleCnt="6">
        <dgm:presLayoutVars>
          <dgm:chMax val="1"/>
          <dgm:chPref val="1"/>
        </dgm:presLayoutVars>
      </dgm:prSet>
      <dgm:spPr/>
    </dgm:pt>
    <dgm:pt modelId="{1247861E-51D2-4677-B0A1-0B761708E9E7}" type="pres">
      <dgm:prSet presAssocID="{9AB72039-A028-44F8-8696-A5672BB76572}" presName="sibTrans" presStyleCnt="0"/>
      <dgm:spPr/>
    </dgm:pt>
    <dgm:pt modelId="{D09F79D8-E0EA-490E-8049-0EE6B17471D5}" type="pres">
      <dgm:prSet presAssocID="{E1FAFDB7-739F-4EFD-B3B5-DA040F4CB953}" presName="compNode" presStyleCnt="0"/>
      <dgm:spPr/>
    </dgm:pt>
    <dgm:pt modelId="{152DED8E-7629-4F9B-8E6B-64416FC3ED29}" type="pres">
      <dgm:prSet presAssocID="{E1FAFDB7-739F-4EFD-B3B5-DA040F4CB953}"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7C7F6E0-FD8E-48AC-89D8-FD2A1FF21DF2}" type="pres">
      <dgm:prSet presAssocID="{E1FAFDB7-739F-4EFD-B3B5-DA040F4CB953}" presName="spaceRect" presStyleCnt="0"/>
      <dgm:spPr/>
    </dgm:pt>
    <dgm:pt modelId="{F8A7092B-8D62-4B29-AD06-FE67797A7803}" type="pres">
      <dgm:prSet presAssocID="{E1FAFDB7-739F-4EFD-B3B5-DA040F4CB953}" presName="textRect" presStyleLbl="revTx" presStyleIdx="5" presStyleCnt="6">
        <dgm:presLayoutVars>
          <dgm:chMax val="1"/>
          <dgm:chPref val="1"/>
        </dgm:presLayoutVars>
      </dgm:prSet>
      <dgm:spPr/>
    </dgm:pt>
  </dgm:ptLst>
  <dgm:cxnLst>
    <dgm:cxn modelId="{CE5EA208-8BAA-4889-B75D-9E4559080E3E}" type="presOf" srcId="{21D96616-AD4C-419B-B9E5-929A4AA56E78}" destId="{9BA9FF50-84BD-478E-A5C1-E062F160AA21}" srcOrd="0" destOrd="0" presId="urn:microsoft.com/office/officeart/2018/2/layout/IconLabelList"/>
    <dgm:cxn modelId="{DA3AB22E-EC96-4CB1-B9AD-D6739AE7D04C}" srcId="{21D96616-AD4C-419B-B9E5-929A4AA56E78}" destId="{325BDFFC-495A-406E-91F7-89A5E4588986}" srcOrd="3" destOrd="0" parTransId="{C6748F72-D55C-450A-AF2A-AEC0144CBC0C}" sibTransId="{77CF6161-9654-4D4D-8E20-20E54B14B091}"/>
    <dgm:cxn modelId="{B3982D3D-D3B5-46D0-BF65-61D144D73FF8}" srcId="{21D96616-AD4C-419B-B9E5-929A4AA56E78}" destId="{FE0C3775-8351-4FF5-8CD4-5FABE102AD16}" srcOrd="1" destOrd="0" parTransId="{B519B307-FCFE-41FF-A703-207597BEE07B}" sibTransId="{3E65FE82-7F68-475C-B44E-E67DAB4D04CD}"/>
    <dgm:cxn modelId="{33BD1B5E-ED8F-4534-8FC1-5BFD8400FD7A}" type="presOf" srcId="{98B1EC70-3C0A-485C-A134-3EC21B0FEAEE}" destId="{7BEAADBE-68BF-4D90-82DD-03BFC7B514D4}" srcOrd="0" destOrd="0" presId="urn:microsoft.com/office/officeart/2018/2/layout/IconLabelList"/>
    <dgm:cxn modelId="{2487CB4E-19D7-485B-8289-5C762D35EEFF}" srcId="{21D96616-AD4C-419B-B9E5-929A4AA56E78}" destId="{E1FAFDB7-739F-4EFD-B3B5-DA040F4CB953}" srcOrd="5" destOrd="0" parTransId="{C61B9592-8402-4BFD-9637-553754A782D0}" sibTransId="{1C1DF823-2C70-404D-B952-51EADEF6A4F7}"/>
    <dgm:cxn modelId="{30513D80-9F11-4C44-B93F-FDB348A5B6C4}" type="presOf" srcId="{325BDFFC-495A-406E-91F7-89A5E4588986}" destId="{686BA1E0-0AA8-452A-BE24-BFA0F6A4110F}" srcOrd="0" destOrd="0" presId="urn:microsoft.com/office/officeart/2018/2/layout/IconLabelList"/>
    <dgm:cxn modelId="{C244A581-23AC-4396-B5FD-B8B7AAC84EF2}" type="presOf" srcId="{FE0C3775-8351-4FF5-8CD4-5FABE102AD16}" destId="{1BE42221-9AEC-4015-AE59-734323FF66A9}" srcOrd="0" destOrd="0" presId="urn:microsoft.com/office/officeart/2018/2/layout/IconLabelList"/>
    <dgm:cxn modelId="{81261F97-7661-4DAD-A656-577BBE16046E}" type="presOf" srcId="{72531D2F-068C-4851-8CA5-2192B33BE270}" destId="{F6AF35DB-2C58-4A31-929F-9F1558D78862}" srcOrd="0" destOrd="0" presId="urn:microsoft.com/office/officeart/2018/2/layout/IconLabelList"/>
    <dgm:cxn modelId="{082E24B3-BE9C-4D52-AB10-EBCF9EA32916}" srcId="{21D96616-AD4C-419B-B9E5-929A4AA56E78}" destId="{D176C411-9477-4E82-9759-B92ED536FFA3}" srcOrd="0" destOrd="0" parTransId="{D129BE11-1FF9-413C-BF46-12B49E212C17}" sibTransId="{41328192-983D-4963-91BE-09C357C07A84}"/>
    <dgm:cxn modelId="{D3DD2ECE-3126-4F2A-8882-7C7A23E508BB}" type="presOf" srcId="{E1FAFDB7-739F-4EFD-B3B5-DA040F4CB953}" destId="{F8A7092B-8D62-4B29-AD06-FE67797A7803}" srcOrd="0" destOrd="0" presId="urn:microsoft.com/office/officeart/2018/2/layout/IconLabelList"/>
    <dgm:cxn modelId="{297A69D1-46C7-477B-8707-CEECF140436B}" type="presOf" srcId="{D176C411-9477-4E82-9759-B92ED536FFA3}" destId="{EF0B10D1-04B1-4B98-BCCD-0F819D6A3B42}" srcOrd="0" destOrd="0" presId="urn:microsoft.com/office/officeart/2018/2/layout/IconLabelList"/>
    <dgm:cxn modelId="{A7FFAAF4-C212-4C7C-B88F-0245663852B0}" srcId="{21D96616-AD4C-419B-B9E5-929A4AA56E78}" destId="{98B1EC70-3C0A-485C-A134-3EC21B0FEAEE}" srcOrd="4" destOrd="0" parTransId="{46FF401D-59AA-449C-BE2A-7657FEE2D196}" sibTransId="{9AB72039-A028-44F8-8696-A5672BB76572}"/>
    <dgm:cxn modelId="{EAC8E0F7-8F23-478E-826F-AD89F3356441}" srcId="{21D96616-AD4C-419B-B9E5-929A4AA56E78}" destId="{72531D2F-068C-4851-8CA5-2192B33BE270}" srcOrd="2" destOrd="0" parTransId="{2437F5A3-B6F0-4850-90D0-C48E6D32012E}" sibTransId="{2F73D796-B732-4289-847A-FDAB40B6B780}"/>
    <dgm:cxn modelId="{7C149200-57A0-4D3E-AB1A-863A519D7006}" type="presParOf" srcId="{9BA9FF50-84BD-478E-A5C1-E062F160AA21}" destId="{DBDFF74A-E614-429B-B7F3-64AA718D02B0}" srcOrd="0" destOrd="0" presId="urn:microsoft.com/office/officeart/2018/2/layout/IconLabelList"/>
    <dgm:cxn modelId="{DC744DC3-AAFC-4329-A3B4-760A016E394F}" type="presParOf" srcId="{DBDFF74A-E614-429B-B7F3-64AA718D02B0}" destId="{7429354C-B5E4-4F14-8256-E87B9369155D}" srcOrd="0" destOrd="0" presId="urn:microsoft.com/office/officeart/2018/2/layout/IconLabelList"/>
    <dgm:cxn modelId="{740534BD-BD50-4C67-9C4E-29D3B4E4BEEC}" type="presParOf" srcId="{DBDFF74A-E614-429B-B7F3-64AA718D02B0}" destId="{E314DE18-E272-4EB0-9717-D6124B97DE60}" srcOrd="1" destOrd="0" presId="urn:microsoft.com/office/officeart/2018/2/layout/IconLabelList"/>
    <dgm:cxn modelId="{98BA1907-56BE-478D-889B-43DD7FAA25EA}" type="presParOf" srcId="{DBDFF74A-E614-429B-B7F3-64AA718D02B0}" destId="{EF0B10D1-04B1-4B98-BCCD-0F819D6A3B42}" srcOrd="2" destOrd="0" presId="urn:microsoft.com/office/officeart/2018/2/layout/IconLabelList"/>
    <dgm:cxn modelId="{CFDECD8A-D20E-4E81-81FB-732A4963538E}" type="presParOf" srcId="{9BA9FF50-84BD-478E-A5C1-E062F160AA21}" destId="{5DA5D9A5-0724-42EC-81F9-56984DB5D4AE}" srcOrd="1" destOrd="0" presId="urn:microsoft.com/office/officeart/2018/2/layout/IconLabelList"/>
    <dgm:cxn modelId="{3840D60C-A2F2-40C6-9CF2-0869FEA801A9}" type="presParOf" srcId="{9BA9FF50-84BD-478E-A5C1-E062F160AA21}" destId="{23331CCF-E30A-4B96-B68B-AEBF368B73B3}" srcOrd="2" destOrd="0" presId="urn:microsoft.com/office/officeart/2018/2/layout/IconLabelList"/>
    <dgm:cxn modelId="{AA46486B-39C9-4356-BB30-EE20798C56A5}" type="presParOf" srcId="{23331CCF-E30A-4B96-B68B-AEBF368B73B3}" destId="{04957236-DD04-4515-B26D-4721E3867A48}" srcOrd="0" destOrd="0" presId="urn:microsoft.com/office/officeart/2018/2/layout/IconLabelList"/>
    <dgm:cxn modelId="{2E007FD2-22BD-4078-8ABC-CECA4DF03BAB}" type="presParOf" srcId="{23331CCF-E30A-4B96-B68B-AEBF368B73B3}" destId="{2013A413-27FE-4E5C-8662-5A155BC618E5}" srcOrd="1" destOrd="0" presId="urn:microsoft.com/office/officeart/2018/2/layout/IconLabelList"/>
    <dgm:cxn modelId="{D55B1BE7-3B01-40A0-B3ED-3809CDC7AACF}" type="presParOf" srcId="{23331CCF-E30A-4B96-B68B-AEBF368B73B3}" destId="{1BE42221-9AEC-4015-AE59-734323FF66A9}" srcOrd="2" destOrd="0" presId="urn:microsoft.com/office/officeart/2018/2/layout/IconLabelList"/>
    <dgm:cxn modelId="{29DC3D03-6569-4EBF-B1C0-2E835D6F21E6}" type="presParOf" srcId="{9BA9FF50-84BD-478E-A5C1-E062F160AA21}" destId="{DA0C2CD8-B8DA-4CF4-B645-886D4FAB478B}" srcOrd="3" destOrd="0" presId="urn:microsoft.com/office/officeart/2018/2/layout/IconLabelList"/>
    <dgm:cxn modelId="{458CADF6-BA65-4E17-AFDA-58825B22EEEE}" type="presParOf" srcId="{9BA9FF50-84BD-478E-A5C1-E062F160AA21}" destId="{B3431BB9-4FEB-4E6D-B593-7F01D14E9274}" srcOrd="4" destOrd="0" presId="urn:microsoft.com/office/officeart/2018/2/layout/IconLabelList"/>
    <dgm:cxn modelId="{549C655D-F8EF-4717-AE47-42F58752F366}" type="presParOf" srcId="{B3431BB9-4FEB-4E6D-B593-7F01D14E9274}" destId="{050F6AEA-2550-4A3E-A8F2-61E742926C0F}" srcOrd="0" destOrd="0" presId="urn:microsoft.com/office/officeart/2018/2/layout/IconLabelList"/>
    <dgm:cxn modelId="{7689DF5D-6E8E-474F-9D96-B3682FF8C460}" type="presParOf" srcId="{B3431BB9-4FEB-4E6D-B593-7F01D14E9274}" destId="{EB12705A-3831-4135-8912-248A4353C21B}" srcOrd="1" destOrd="0" presId="urn:microsoft.com/office/officeart/2018/2/layout/IconLabelList"/>
    <dgm:cxn modelId="{159D0400-E208-475E-9386-4E798EC101F3}" type="presParOf" srcId="{B3431BB9-4FEB-4E6D-B593-7F01D14E9274}" destId="{F6AF35DB-2C58-4A31-929F-9F1558D78862}" srcOrd="2" destOrd="0" presId="urn:microsoft.com/office/officeart/2018/2/layout/IconLabelList"/>
    <dgm:cxn modelId="{B63A0B52-2222-4D70-AC62-5333804D75A7}" type="presParOf" srcId="{9BA9FF50-84BD-478E-A5C1-E062F160AA21}" destId="{8B04081E-8562-483B-A7BD-A1286DDD3E50}" srcOrd="5" destOrd="0" presId="urn:microsoft.com/office/officeart/2018/2/layout/IconLabelList"/>
    <dgm:cxn modelId="{AA0705F6-C2CC-4A58-BE3F-98CF5D8C0030}" type="presParOf" srcId="{9BA9FF50-84BD-478E-A5C1-E062F160AA21}" destId="{58F7D1AF-84C2-4F9A-95FC-0FDBF61342AB}" srcOrd="6" destOrd="0" presId="urn:microsoft.com/office/officeart/2018/2/layout/IconLabelList"/>
    <dgm:cxn modelId="{025BC9BE-2271-4E35-8259-B2A6ED19F06C}" type="presParOf" srcId="{58F7D1AF-84C2-4F9A-95FC-0FDBF61342AB}" destId="{3F64D4A5-DEC4-40AA-8A42-0D06AB2CE30A}" srcOrd="0" destOrd="0" presId="urn:microsoft.com/office/officeart/2018/2/layout/IconLabelList"/>
    <dgm:cxn modelId="{6253F87F-2CED-42BF-867D-DFC81213119C}" type="presParOf" srcId="{58F7D1AF-84C2-4F9A-95FC-0FDBF61342AB}" destId="{497D6541-6A3E-4B5F-A67E-B8D82A10CB15}" srcOrd="1" destOrd="0" presId="urn:microsoft.com/office/officeart/2018/2/layout/IconLabelList"/>
    <dgm:cxn modelId="{03265328-83FF-4FCB-85DD-612E89E05281}" type="presParOf" srcId="{58F7D1AF-84C2-4F9A-95FC-0FDBF61342AB}" destId="{686BA1E0-0AA8-452A-BE24-BFA0F6A4110F}" srcOrd="2" destOrd="0" presId="urn:microsoft.com/office/officeart/2018/2/layout/IconLabelList"/>
    <dgm:cxn modelId="{3479B277-046B-4801-BF66-8998EBB00FC5}" type="presParOf" srcId="{9BA9FF50-84BD-478E-A5C1-E062F160AA21}" destId="{C51EF83A-7B6A-49DF-B09F-697948B63F61}" srcOrd="7" destOrd="0" presId="urn:microsoft.com/office/officeart/2018/2/layout/IconLabelList"/>
    <dgm:cxn modelId="{F3706A72-2C87-43A1-B272-F8ADC1CBE521}" type="presParOf" srcId="{9BA9FF50-84BD-478E-A5C1-E062F160AA21}" destId="{6067A2F7-A416-4341-A69C-F894B4A6E700}" srcOrd="8" destOrd="0" presId="urn:microsoft.com/office/officeart/2018/2/layout/IconLabelList"/>
    <dgm:cxn modelId="{35BE1194-8D17-4EC3-BC9E-114C282789CA}" type="presParOf" srcId="{6067A2F7-A416-4341-A69C-F894B4A6E700}" destId="{91326C4E-6A8F-4F85-A4D4-F024B83DF4AA}" srcOrd="0" destOrd="0" presId="urn:microsoft.com/office/officeart/2018/2/layout/IconLabelList"/>
    <dgm:cxn modelId="{270C189E-712A-469D-AC84-0A1AB2A9D8AE}" type="presParOf" srcId="{6067A2F7-A416-4341-A69C-F894B4A6E700}" destId="{F05A11A4-9A02-4BB3-91B4-322A4CF99D90}" srcOrd="1" destOrd="0" presId="urn:microsoft.com/office/officeart/2018/2/layout/IconLabelList"/>
    <dgm:cxn modelId="{2EF1D607-BBB6-4B59-B3D6-066467D3AF4E}" type="presParOf" srcId="{6067A2F7-A416-4341-A69C-F894B4A6E700}" destId="{7BEAADBE-68BF-4D90-82DD-03BFC7B514D4}" srcOrd="2" destOrd="0" presId="urn:microsoft.com/office/officeart/2018/2/layout/IconLabelList"/>
    <dgm:cxn modelId="{0F9885A6-DBCE-44FA-A4E0-BAC82C076E13}" type="presParOf" srcId="{9BA9FF50-84BD-478E-A5C1-E062F160AA21}" destId="{1247861E-51D2-4677-B0A1-0B761708E9E7}" srcOrd="9" destOrd="0" presId="urn:microsoft.com/office/officeart/2018/2/layout/IconLabelList"/>
    <dgm:cxn modelId="{5B75FB4F-F3E3-4306-89F1-19F70A17567C}" type="presParOf" srcId="{9BA9FF50-84BD-478E-A5C1-E062F160AA21}" destId="{D09F79D8-E0EA-490E-8049-0EE6B17471D5}" srcOrd="10" destOrd="0" presId="urn:microsoft.com/office/officeart/2018/2/layout/IconLabelList"/>
    <dgm:cxn modelId="{B4C11B27-B43E-4D09-AED6-41155CF97D5A}" type="presParOf" srcId="{D09F79D8-E0EA-490E-8049-0EE6B17471D5}" destId="{152DED8E-7629-4F9B-8E6B-64416FC3ED29}" srcOrd="0" destOrd="0" presId="urn:microsoft.com/office/officeart/2018/2/layout/IconLabelList"/>
    <dgm:cxn modelId="{DBCF683F-27E6-4F70-8A33-BEFE318C6CF9}" type="presParOf" srcId="{D09F79D8-E0EA-490E-8049-0EE6B17471D5}" destId="{C7C7F6E0-FD8E-48AC-89D8-FD2A1FF21DF2}" srcOrd="1" destOrd="0" presId="urn:microsoft.com/office/officeart/2018/2/layout/IconLabelList"/>
    <dgm:cxn modelId="{AFCFB672-7102-4C44-93C1-9A2E8569161B}" type="presParOf" srcId="{D09F79D8-E0EA-490E-8049-0EE6B17471D5}" destId="{F8A7092B-8D62-4B29-AD06-FE67797A7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BD2F5-B9FA-49D9-B4BF-1A9F3E349F9D}">
      <dsp:nvSpPr>
        <dsp:cNvPr id="0" name=""/>
        <dsp:cNvSpPr/>
      </dsp:nvSpPr>
      <dsp:spPr>
        <a:xfrm>
          <a:off x="0" y="53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DDF24-20C5-4C95-B4D8-165EA6375ACE}">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000" b="0" i="0" kern="1200" dirty="0"/>
            <a:t>Every Excel Formula begins with Equal sign.</a:t>
          </a:r>
          <a:endParaRPr lang="en-US" sz="2000" kern="1200" dirty="0"/>
        </a:p>
      </dsp:txBody>
      <dsp:txXfrm>
        <a:off x="0" y="531"/>
        <a:ext cx="10515600" cy="435027"/>
      </dsp:txXfrm>
    </dsp:sp>
    <dsp:sp modelId="{D6A180E6-8732-4ED2-9578-0A1BA3F98DBE}">
      <dsp:nvSpPr>
        <dsp:cNvPr id="0" name=""/>
        <dsp:cNvSpPr/>
      </dsp:nvSpPr>
      <dsp:spPr>
        <a:xfrm>
          <a:off x="0" y="43555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4ED79-9F6E-4EC0-8F66-A74105CD9774}">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a:t>
          </a:r>
          <a:r>
            <a:rPr lang="en-GB" sz="2000" b="1" i="1" kern="1200"/>
            <a:t>=</a:t>
          </a:r>
          <a:r>
            <a:rPr lang="en-GB" sz="2000" b="0" i="1" kern="1200"/>
            <a:t>A1+A5</a:t>
          </a:r>
          <a:endParaRPr lang="en-US" sz="2000" kern="1200"/>
        </a:p>
      </dsp:txBody>
      <dsp:txXfrm>
        <a:off x="0" y="435558"/>
        <a:ext cx="10515600" cy="435027"/>
      </dsp:txXfrm>
    </dsp:sp>
    <dsp:sp modelId="{E105CDA0-5F99-43E0-AC44-824E255AB36B}">
      <dsp:nvSpPr>
        <dsp:cNvPr id="0" name=""/>
        <dsp:cNvSpPr/>
      </dsp:nvSpPr>
      <dsp:spPr>
        <a:xfrm>
          <a:off x="0" y="87058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FA403F-457D-4F96-B283-59C08EE48543}">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Addition.</a:t>
          </a:r>
          <a:endParaRPr lang="en-US" sz="2000" kern="1200"/>
        </a:p>
      </dsp:txBody>
      <dsp:txXfrm>
        <a:off x="0" y="870586"/>
        <a:ext cx="10515600" cy="435027"/>
      </dsp:txXfrm>
    </dsp:sp>
    <dsp:sp modelId="{BD3F6424-F2A6-4564-AAB7-7994B65691AC}">
      <dsp:nvSpPr>
        <dsp:cNvPr id="0" name=""/>
        <dsp:cNvSpPr/>
      </dsp:nvSpPr>
      <dsp:spPr>
        <a:xfrm>
          <a:off x="0" y="130561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B0134-5DBB-442B-A100-F02350332C3A}">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add the values of A1 and B1</a:t>
          </a:r>
          <a:endParaRPr lang="en-US" sz="2000" kern="1200"/>
        </a:p>
      </dsp:txBody>
      <dsp:txXfrm>
        <a:off x="0" y="1305613"/>
        <a:ext cx="10515600" cy="435027"/>
      </dsp:txXfrm>
    </dsp:sp>
    <dsp:sp modelId="{0AA4622F-174D-4B22-8E9F-0FF70FC76B74}">
      <dsp:nvSpPr>
        <dsp:cNvPr id="0" name=""/>
        <dsp:cNvSpPr/>
      </dsp:nvSpPr>
      <dsp:spPr>
        <a:xfrm>
          <a:off x="0" y="174064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C5EDF-1AA0-42E8-A1F6-3E1809D8973D}">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Substation.</a:t>
          </a:r>
          <a:endParaRPr lang="en-US" sz="2000" kern="1200"/>
        </a:p>
      </dsp:txBody>
      <dsp:txXfrm>
        <a:off x="0" y="1740641"/>
        <a:ext cx="10515600" cy="435027"/>
      </dsp:txXfrm>
    </dsp:sp>
    <dsp:sp modelId="{2D1036C5-6F6D-48BA-A038-3874A21E8142}">
      <dsp:nvSpPr>
        <dsp:cNvPr id="0" name=""/>
        <dsp:cNvSpPr/>
      </dsp:nvSpPr>
      <dsp:spPr>
        <a:xfrm>
          <a:off x="0" y="217566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7842A-EF0C-4524-B121-DF9F43EF569D}">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Subtract the value of B1 from the value of A1</a:t>
          </a:r>
          <a:endParaRPr lang="en-US" sz="2000" kern="1200"/>
        </a:p>
      </dsp:txBody>
      <dsp:txXfrm>
        <a:off x="0" y="2175669"/>
        <a:ext cx="10515600" cy="435027"/>
      </dsp:txXfrm>
    </dsp:sp>
    <dsp:sp modelId="{1978A922-D1E0-4BE7-AD22-D37769268A5F}">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DEBFA-0D68-4A10-AA87-FA57B9D58EAA}">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Multiplication.</a:t>
          </a:r>
          <a:endParaRPr lang="en-US" sz="2000" kern="1200"/>
        </a:p>
      </dsp:txBody>
      <dsp:txXfrm>
        <a:off x="0" y="2610696"/>
        <a:ext cx="10515600" cy="435027"/>
      </dsp:txXfrm>
    </dsp:sp>
    <dsp:sp modelId="{53AF4ADA-64AA-4A1C-9977-A14EAB59EBC2}">
      <dsp:nvSpPr>
        <dsp:cNvPr id="0" name=""/>
        <dsp:cNvSpPr/>
      </dsp:nvSpPr>
      <dsp:spPr>
        <a:xfrm>
          <a:off x="0" y="30457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9FA5F-3A0C-4232-AB1A-1D2AF56ABAEF}">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multiply the value of A1 with B1</a:t>
          </a:r>
          <a:endParaRPr lang="en-US" sz="2000" kern="1200"/>
        </a:p>
      </dsp:txBody>
      <dsp:txXfrm>
        <a:off x="0" y="3045724"/>
        <a:ext cx="10515600" cy="435027"/>
      </dsp:txXfrm>
    </dsp:sp>
    <dsp:sp modelId="{913A96BC-B352-4E1F-84A0-28B3241F3C2B}">
      <dsp:nvSpPr>
        <dsp:cNvPr id="0" name=""/>
        <dsp:cNvSpPr/>
      </dsp:nvSpPr>
      <dsp:spPr>
        <a:xfrm>
          <a:off x="0" y="348075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9FE-A287-4C3C-AD4F-B2CC2B91CFEB}">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Division.</a:t>
          </a:r>
          <a:endParaRPr lang="en-US" sz="2000" kern="1200"/>
        </a:p>
      </dsp:txBody>
      <dsp:txXfrm>
        <a:off x="0" y="3480751"/>
        <a:ext cx="10515600" cy="435027"/>
      </dsp:txXfrm>
    </dsp:sp>
    <dsp:sp modelId="{32B99AEB-47F3-4A35-B0E2-466546F5D0F6}">
      <dsp:nvSpPr>
        <dsp:cNvPr id="0" name=""/>
        <dsp:cNvSpPr/>
      </dsp:nvSpPr>
      <dsp:spPr>
        <a:xfrm>
          <a:off x="0" y="3915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995B5-38BB-4620-B5E1-35541C9C5F4D}">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divide the value of A1 with B1</a:t>
          </a:r>
          <a:endParaRPr lang="en-US" sz="2000" kern="1200"/>
        </a:p>
      </dsp:txBody>
      <dsp:txXfrm>
        <a:off x="0" y="3915779"/>
        <a:ext cx="10515600" cy="435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354C-B5E4-4F14-8256-E87B9369155D}">
      <dsp:nvSpPr>
        <dsp:cNvPr id="0" name=""/>
        <dsp:cNvSpPr/>
      </dsp:nvSpPr>
      <dsp:spPr>
        <a:xfrm>
          <a:off x="421398"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B10D1-04B1-4B98-BCCD-0F819D6A3B42}">
      <dsp:nvSpPr>
        <dsp:cNvPr id="0" name=""/>
        <dsp:cNvSpPr/>
      </dsp:nvSpPr>
      <dsp:spPr>
        <a:xfrm>
          <a:off x="84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Scope</a:t>
          </a:r>
          <a:endParaRPr lang="en-US" sz="2200" kern="1200"/>
        </a:p>
      </dsp:txBody>
      <dsp:txXfrm>
        <a:off x="841" y="2131136"/>
        <a:ext cx="1529296" cy="611718"/>
      </dsp:txXfrm>
    </dsp:sp>
    <dsp:sp modelId="{04957236-DD04-4515-B26D-4721E3867A48}">
      <dsp:nvSpPr>
        <dsp:cNvPr id="0" name=""/>
        <dsp:cNvSpPr/>
      </dsp:nvSpPr>
      <dsp:spPr>
        <a:xfrm>
          <a:off x="2218322"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42221-9AEC-4015-AE59-734323FF66A9}">
      <dsp:nvSpPr>
        <dsp:cNvPr id="0" name=""/>
        <dsp:cNvSpPr/>
      </dsp:nvSpPr>
      <dsp:spPr>
        <a:xfrm>
          <a:off x="1797765"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Purpose</a:t>
          </a:r>
          <a:endParaRPr lang="en-US" sz="2200" kern="1200"/>
        </a:p>
      </dsp:txBody>
      <dsp:txXfrm>
        <a:off x="1797765" y="2131136"/>
        <a:ext cx="1529296" cy="611718"/>
      </dsp:txXfrm>
    </dsp:sp>
    <dsp:sp modelId="{050F6AEA-2550-4A3E-A8F2-61E742926C0F}">
      <dsp:nvSpPr>
        <dsp:cNvPr id="0" name=""/>
        <dsp:cNvSpPr/>
      </dsp:nvSpPr>
      <dsp:spPr>
        <a:xfrm>
          <a:off x="4015246"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F35DB-2C58-4A31-929F-9F1558D78862}">
      <dsp:nvSpPr>
        <dsp:cNvPr id="0" name=""/>
        <dsp:cNvSpPr/>
      </dsp:nvSpPr>
      <dsp:spPr>
        <a:xfrm>
          <a:off x="3594689"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Techniques</a:t>
          </a:r>
          <a:endParaRPr lang="en-US" sz="2200" kern="1200"/>
        </a:p>
      </dsp:txBody>
      <dsp:txXfrm>
        <a:off x="3594689" y="2131136"/>
        <a:ext cx="1529296" cy="611718"/>
      </dsp:txXfrm>
    </dsp:sp>
    <dsp:sp modelId="{3F64D4A5-DEC4-40AA-8A42-0D06AB2CE30A}">
      <dsp:nvSpPr>
        <dsp:cNvPr id="0" name=""/>
        <dsp:cNvSpPr/>
      </dsp:nvSpPr>
      <dsp:spPr>
        <a:xfrm>
          <a:off x="5812170"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BA1E0-0AA8-452A-BE24-BFA0F6A4110F}">
      <dsp:nvSpPr>
        <dsp:cNvPr id="0" name=""/>
        <dsp:cNvSpPr/>
      </dsp:nvSpPr>
      <dsp:spPr>
        <a:xfrm>
          <a:off x="5391613"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Users</a:t>
          </a:r>
          <a:endParaRPr lang="en-US" sz="2200" kern="1200"/>
        </a:p>
      </dsp:txBody>
      <dsp:txXfrm>
        <a:off x="5391613" y="2131136"/>
        <a:ext cx="1529296" cy="611718"/>
      </dsp:txXfrm>
    </dsp:sp>
    <dsp:sp modelId="{91326C4E-6A8F-4F85-A4D4-F024B83DF4AA}">
      <dsp:nvSpPr>
        <dsp:cNvPr id="0" name=""/>
        <dsp:cNvSpPr/>
      </dsp:nvSpPr>
      <dsp:spPr>
        <a:xfrm>
          <a:off x="7609093"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AADBE-68BF-4D90-82DD-03BFC7B514D4}">
      <dsp:nvSpPr>
        <dsp:cNvPr id="0" name=""/>
        <dsp:cNvSpPr/>
      </dsp:nvSpPr>
      <dsp:spPr>
        <a:xfrm>
          <a:off x="7188537"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Data Sources</a:t>
          </a:r>
          <a:endParaRPr lang="en-US" sz="2200" kern="1200"/>
        </a:p>
      </dsp:txBody>
      <dsp:txXfrm>
        <a:off x="7188537" y="2131136"/>
        <a:ext cx="1529296" cy="611718"/>
      </dsp:txXfrm>
    </dsp:sp>
    <dsp:sp modelId="{152DED8E-7629-4F9B-8E6B-64416FC3ED29}">
      <dsp:nvSpPr>
        <dsp:cNvPr id="0" name=""/>
        <dsp:cNvSpPr/>
      </dsp:nvSpPr>
      <dsp:spPr>
        <a:xfrm>
          <a:off x="9406017" y="1206020"/>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7092B-8D62-4B29-AD06-FE67797A7803}">
      <dsp:nvSpPr>
        <dsp:cNvPr id="0" name=""/>
        <dsp:cNvSpPr/>
      </dsp:nvSpPr>
      <dsp:spPr>
        <a:xfrm>
          <a:off x="898546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Timeframes</a:t>
          </a:r>
          <a:endParaRPr lang="en-US" sz="2200" kern="1200"/>
        </a:p>
      </dsp:txBody>
      <dsp:txXfrm>
        <a:off x="8985461" y="2131136"/>
        <a:ext cx="1529296" cy="6117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1:47.980"/>
    </inkml:context>
    <inkml:brush xml:id="br0">
      <inkml:brushProperty name="width" value="0.35" units="cm"/>
      <inkml:brushProperty name="height" value="0.35" units="cm"/>
    </inkml:brush>
  </inkml:definitions>
  <inkml:trace contextRef="#ctx0" brushRef="#br0">1721 2 24575,'-55'-1'0,"-1"2"0,0 3 0,1 3 0,0 2 0,-73 21 0,32 2 0,3 4 0,-156 84 0,198-92 0,1 3 0,1 2 0,2 3 0,-79 76 0,60-44 0,34-38 0,2 2 0,2 1 0,-27 39 0,51-66 0,-83 142 0,73-122 0,2 1 0,2-1 0,-15 55 0,0 22 0,10-48 0,2 1 0,3 0 0,-6 106 0,18-67 0,0-26 0,-3-1 0,-14 102 0,9-136 0,-1 0 0,-17 45 0,11-46 0,1 0 0,2 1 0,1 0 0,2 0 0,-4 55 0,10 287 0,3-178 0,0-154 0,3 1 0,2-1 0,2 0 0,22 68 0,-18-69 0,-5-20 0,1-1 0,1 0 0,22 36 0,-18-34 0,-1 1 0,12 31 0,-14-30 0,18 33 0,6 12 0,-22-47 0,0 0 0,2-1 0,0-1 0,2 0 0,26 26 0,-23-24 0,34 35 0,1-3 0,4-2 0,66 48 0,45 16 0,-152-107 0,0-1 0,1-1 0,0 0 0,0-2 0,1 0 0,39 7 0,5 3 0,-18-4 0,0-3 0,2-2 0,72 4 0,148-11 0,-144-4 0,-61 1 0,-1-3 0,0-3 0,-1-3 0,0-2 0,90-32 0,-92 25 0,279-108 0,-294 109 0,-24 11 0,0-1 0,0 0 0,-2-2 0,1 0 0,17-14 0,-9 2 0,-1-1 0,-1-1 0,-2-1 0,0-1 0,-2-1 0,-1-1 0,-1 0 0,-2-2 0,-1 0 0,22-61 0,-20 41 0,-5 15 0,-1 0 0,-2 0 0,7-52 0,0-31 0,4-53 0,-17 77 0,-14-180 0,4 243 0,-1 0 0,-1 1 0,-23-56 0,-50-84 0,-6-12 0,9-39 0,30 93 0,30 84 0,-22-80 0,26 77 0,-2 1 0,-41-81 0,39 89 0,-13-21 0,15 29 0,-13-34 0,23 51 0,-1 1 0,0 0 0,-1 0 0,0 1 0,-13-15 0,-20-31 0,-52-83 0,-14-10 0,52 82 0,-125-118 0,130 139 0,21 18 0,1-2 0,1-1 0,-35-59 0,46 68-227,-1-1-1,-1 2 1,-2 1-1,0 0 1,-41-34-1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2:23.911"/>
    </inkml:context>
    <inkml:brush xml:id="br0">
      <inkml:brushProperty name="width" value="0.35" units="cm"/>
      <inkml:brushProperty name="height" value="0.35" units="cm"/>
    </inkml:brush>
  </inkml:definitions>
  <inkml:trace contextRef="#ctx0" brushRef="#br0">0 290 24575,'4'3'0,"1"1"0,-1-1 0,0 0 0,1-1 0,0 1 0,0-1 0,0 0 0,0 0 0,0-1 0,0 1 0,9 0 0,62 5 0,-57-7 0,112 2 0,1-6 0,0-7 0,255-52 0,22-17 0,-293 64 0,182-2 0,-90 1 0,-11 0 0,-180 17 0,6 0 0,1 0 0,0-2 0,-1 0 0,1-2 0,41-11 0,-31 3 0,0 2 0,1 1 0,0 2 0,63-6 0,8 12 0,-66 2 0,-1-1 0,1-3 0,45-8 0,-12-3-1365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19667-3F6A-49F2-A66A-9EB4BF338E6F}"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F1192-262F-4F92-BF97-974DDF6CC441}" type="slidenum">
              <a:rPr lang="en-GB" smtClean="0"/>
              <a:t>‹#›</a:t>
            </a:fld>
            <a:endParaRPr lang="en-GB"/>
          </a:p>
        </p:txBody>
      </p:sp>
    </p:spTree>
    <p:extLst>
      <p:ext uri="{BB962C8B-B14F-4D97-AF65-F5344CB8AC3E}">
        <p14:creationId xmlns:p14="http://schemas.microsoft.com/office/powerpoint/2010/main" val="319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is about looking back. Data that you have captured already to develop an understanding. From a business perspective, this is the reports we publish, the financials etc…</a:t>
            </a:r>
          </a:p>
          <a:p>
            <a:endParaRPr lang="en-GB" dirty="0"/>
          </a:p>
          <a:p>
            <a:r>
              <a:rPr lang="en-GB" dirty="0"/>
              <a:t>Data analysis is then about how we use data to predict and plan, allowing us to budget and forecast. To schedule.</a:t>
            </a:r>
          </a:p>
        </p:txBody>
      </p:sp>
      <p:sp>
        <p:nvSpPr>
          <p:cNvPr id="4" name="Slide Number Placeholder 3"/>
          <p:cNvSpPr>
            <a:spLocks noGrp="1"/>
          </p:cNvSpPr>
          <p:nvPr>
            <p:ph type="sldNum" sz="quarter" idx="5"/>
          </p:nvPr>
        </p:nvSpPr>
        <p:spPr/>
        <p:txBody>
          <a:bodyPr/>
          <a:lstStyle/>
          <a:p>
            <a:fld id="{F80F1192-262F-4F92-BF97-974DDF6CC441}" type="slidenum">
              <a:rPr lang="en-GB" smtClean="0"/>
              <a:t>4</a:t>
            </a:fld>
            <a:endParaRPr lang="en-GB"/>
          </a:p>
        </p:txBody>
      </p:sp>
    </p:spTree>
    <p:extLst>
      <p:ext uri="{BB962C8B-B14F-4D97-AF65-F5344CB8AC3E}">
        <p14:creationId xmlns:p14="http://schemas.microsoft.com/office/powerpoint/2010/main" val="937694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5</a:t>
            </a:fld>
            <a:endParaRPr lang="en-GB"/>
          </a:p>
        </p:txBody>
      </p:sp>
    </p:spTree>
    <p:extLst>
      <p:ext uri="{BB962C8B-B14F-4D97-AF65-F5344CB8AC3E}">
        <p14:creationId xmlns:p14="http://schemas.microsoft.com/office/powerpoint/2010/main" val="3521604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When we are diagnosing, we are looking to identify patterns and behaviours in the data. To provide context and understanding. If we think about how we write our assessments, we read articles/websites and when we are critically analysing, we identify patterns in the texts – Smith says A, Browne says A, Williams Says A, therefore we can assume A is likely to be true…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…For diagnostic analysis, the process is similar, although undertaken by machine, behind the scenes, and then the patterns are presented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Seeks to identify the root causes of observed events or outcomes.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Answers the question, "Why did it happen?"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Uses techniques like data drilling, data mining, and correlation analysis.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Helps to understand the factors influencing a particular result.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Quite similar to the diagnostic type of analytics but, predictive, uses the patterns it has identified and forecasts for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Aims to forecast future events, trends, or outcomes based on historical data.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Answers the question, "What is likely to happen?"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Uses techniques such as regression analysis, time series analysis, and machine learning algorithms.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Helps to anticipate future performance and make informed decisions.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rarest and most expensive/ resource consuming.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Advanced AI using all other analysis types to model scenarios and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AI will generate a number of possible directions/recommendations based upon the 3 previous types of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Focuses on identifying the best course of action to achieve a desired outcome.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Answers the question, "What should be done?"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Uses techniques like optimization algorithms, simulation, and decision analysis.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Helps to determine the most effective strategies and actions to take based on available data and constraints.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a:p>
            <a:endParaRPr lang="en-GB" dirty="0"/>
          </a:p>
          <a:p>
            <a:r>
              <a:rPr lang="en-GB"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t>
            </a:r>
            <a:r>
              <a:rPr lang="en-GB" dirty="0" err="1"/>
              <a:t>analyzing</a:t>
            </a:r>
            <a:r>
              <a:rPr lang="en-GB" dirty="0"/>
              <a:t>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14</a:t>
            </a:fld>
            <a:endParaRPr lang="en-GB"/>
          </a:p>
        </p:txBody>
      </p:sp>
    </p:spTree>
    <p:extLst>
      <p:ext uri="{BB962C8B-B14F-4D97-AF65-F5344CB8AC3E}">
        <p14:creationId xmlns:p14="http://schemas.microsoft.com/office/powerpoint/2010/main" val="959174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15</a:t>
            </a:fld>
            <a:endParaRPr lang="en-GB"/>
          </a:p>
        </p:txBody>
      </p:sp>
    </p:spTree>
    <p:extLst>
      <p:ext uri="{BB962C8B-B14F-4D97-AF65-F5344CB8AC3E}">
        <p14:creationId xmlns:p14="http://schemas.microsoft.com/office/powerpoint/2010/main" val="5008363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touch upon this, The Cross Industry Standard Process for Data Mining. IS a fundamental and foundational level of data processing.</a:t>
            </a:r>
          </a:p>
          <a:p>
            <a:endParaRPr lang="en-GB" dirty="0"/>
          </a:p>
          <a:p>
            <a:pPr marL="228600" indent="-228600">
              <a:buAutoNum type="arabicPeriod"/>
            </a:pPr>
            <a:r>
              <a:rPr lang="en-GB" dirty="0"/>
              <a:t>Business understanding – This is our WHY, Why are we collecting and analysing data? What is the business case/ justification? What is our ended outcome?</a:t>
            </a:r>
          </a:p>
          <a:p>
            <a:pPr marL="228600" indent="-228600">
              <a:buAutoNum type="arabicPeriod"/>
            </a:pPr>
            <a:r>
              <a:rPr lang="en-GB" dirty="0"/>
              <a:t>Data understanding – Simpler than you would think, This is just about knowing where the data came from, how it was collated, and the parameters of the data set.  </a:t>
            </a:r>
          </a:p>
          <a:p>
            <a:pPr marL="228600" indent="-228600">
              <a:buAutoNum type="arabicPeriod"/>
            </a:pPr>
            <a:r>
              <a:rPr lang="en-GB" dirty="0"/>
              <a:t>Data Preparation – Filtering out the unnecessary data. If you are looking to assess delivery performance, sales or profit stats are not really required are they…</a:t>
            </a:r>
          </a:p>
          <a:p>
            <a:pPr marL="228600" indent="-228600">
              <a:buAutoNum type="arabicPeriod"/>
            </a:pPr>
            <a:r>
              <a:rPr lang="en-GB" dirty="0"/>
              <a:t>Modelling – The creation of charts/ graphs for the data set.</a:t>
            </a:r>
          </a:p>
          <a:p>
            <a:pPr marL="228600" indent="-228600">
              <a:buAutoNum type="arabicPeriod"/>
            </a:pPr>
            <a:r>
              <a:rPr lang="en-GB" dirty="0"/>
              <a:t>Evaluation – Critically analysing the data, the identification of outcomes/ trends/ patterns.</a:t>
            </a:r>
          </a:p>
          <a:p>
            <a:pPr marL="228600" indent="-228600">
              <a:buAutoNum type="arabicPeriod"/>
            </a:pPr>
            <a:r>
              <a:rPr lang="en-GB" dirty="0"/>
              <a:t>Deployment – This is how we share the findings within the company. Most commonly in the form of a dashboard, where all key information is shared in a visually dynamic and easy-to-read format. </a:t>
            </a:r>
          </a:p>
        </p:txBody>
      </p:sp>
      <p:sp>
        <p:nvSpPr>
          <p:cNvPr id="4" name="Slide Number Placeholder 3"/>
          <p:cNvSpPr>
            <a:spLocks noGrp="1"/>
          </p:cNvSpPr>
          <p:nvPr>
            <p:ph type="sldNum" sz="quarter" idx="5"/>
          </p:nvPr>
        </p:nvSpPr>
        <p:spPr/>
        <p:txBody>
          <a:bodyPr/>
          <a:lstStyle/>
          <a:p>
            <a:fld id="{F80F1192-262F-4F92-BF97-974DDF6CC441}" type="slidenum">
              <a:rPr lang="en-GB" smtClean="0"/>
              <a:t>17</a:t>
            </a:fld>
            <a:endParaRPr lang="en-GB"/>
          </a:p>
        </p:txBody>
      </p:sp>
    </p:spTree>
    <p:extLst>
      <p:ext uri="{BB962C8B-B14F-4D97-AF65-F5344CB8AC3E}">
        <p14:creationId xmlns:p14="http://schemas.microsoft.com/office/powerpoint/2010/main" val="2429454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21</a:t>
            </a:fld>
            <a:endParaRPr lang="en-GB"/>
          </a:p>
        </p:txBody>
      </p:sp>
    </p:spTree>
    <p:extLst>
      <p:ext uri="{BB962C8B-B14F-4D97-AF65-F5344CB8AC3E}">
        <p14:creationId xmlns:p14="http://schemas.microsoft.com/office/powerpoint/2010/main" val="1584973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company dashboard, showcasing the descriptive expressions of the data across a number of fields. As mention earlier this is the most common form of descriptive forms of data. By looking at these elements, we can easily  interpret and digest the findings. </a:t>
            </a:r>
          </a:p>
          <a:p>
            <a:pPr marL="228600" indent="-228600">
              <a:buAutoNum type="arabicPeriod"/>
            </a:pPr>
            <a:r>
              <a:rPr lang="en-GB" dirty="0"/>
              <a:t>The green box is the key, for the north we can see we have seen a 2% increase in advert efficiency, whilst in the south we have seen a bigger 10 % change.</a:t>
            </a:r>
          </a:p>
          <a:p>
            <a:pPr marL="228600" indent="-228600">
              <a:buAutoNum type="arabicPeriod"/>
            </a:pPr>
            <a:r>
              <a:rPr lang="en-GB" dirty="0"/>
              <a:t>Out costs, again, the green box tells us that we have positively impacted costs, seeing a 25% reduction</a:t>
            </a:r>
          </a:p>
        </p:txBody>
      </p:sp>
      <p:sp>
        <p:nvSpPr>
          <p:cNvPr id="4" name="Slide Number Placeholder 3"/>
          <p:cNvSpPr>
            <a:spLocks noGrp="1"/>
          </p:cNvSpPr>
          <p:nvPr>
            <p:ph type="sldNum" sz="quarter" idx="5"/>
          </p:nvPr>
        </p:nvSpPr>
        <p:spPr/>
        <p:txBody>
          <a:bodyPr/>
          <a:lstStyle/>
          <a:p>
            <a:fld id="{F80F1192-262F-4F92-BF97-974DDF6CC441}" type="slidenum">
              <a:rPr lang="en-GB" smtClean="0"/>
              <a:t>22</a:t>
            </a:fld>
            <a:endParaRPr lang="en-GB"/>
          </a:p>
        </p:txBody>
      </p:sp>
    </p:spTree>
    <p:extLst>
      <p:ext uri="{BB962C8B-B14F-4D97-AF65-F5344CB8AC3E}">
        <p14:creationId xmlns:p14="http://schemas.microsoft.com/office/powerpoint/2010/main" val="3436275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dive in to excel.</a:t>
            </a:r>
          </a:p>
          <a:p>
            <a:r>
              <a:rPr lang="en-GB" dirty="0"/>
              <a:t>Micro soft excel is a spreadsheet software, It is widely used for organizing, analysing, and storing data in tabular form. Excel provides a grid-based interface where users can enter, manipulate, and perform calculations on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23</a:t>
            </a:fld>
            <a:endParaRPr lang="en-GB"/>
          </a:p>
        </p:txBody>
      </p:sp>
    </p:spTree>
    <p:extLst>
      <p:ext uri="{BB962C8B-B14F-4D97-AF65-F5344CB8AC3E}">
        <p14:creationId xmlns:p14="http://schemas.microsoft.com/office/powerpoint/2010/main" val="6708238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Excel is used across many industries and professions for diverse purposes, these include </a:t>
            </a:r>
          </a:p>
          <a:p>
            <a:pPr>
              <a:buFont typeface="Arial" panose="020B0604020202020204" pitchFamily="34" charset="0"/>
              <a:buChar char="•"/>
            </a:pPr>
            <a:r>
              <a:rPr lang="en-GB" dirty="0"/>
              <a:t>Financial analysis and budgeting</a:t>
            </a:r>
          </a:p>
          <a:p>
            <a:pPr>
              <a:buFont typeface="Arial" panose="020B0604020202020204" pitchFamily="34" charset="0"/>
              <a:buChar char="•"/>
            </a:pPr>
            <a:r>
              <a:rPr lang="en-GB" dirty="0"/>
              <a:t>Project management and scheduling</a:t>
            </a:r>
          </a:p>
          <a:p>
            <a:pPr>
              <a:buFont typeface="Arial" panose="020B0604020202020204" pitchFamily="34" charset="0"/>
              <a:buChar char="•"/>
            </a:pPr>
            <a:r>
              <a:rPr lang="en-GB" dirty="0"/>
              <a:t>Data entry and record-keeping</a:t>
            </a:r>
          </a:p>
          <a:p>
            <a:pPr>
              <a:buFont typeface="Arial" panose="020B0604020202020204" pitchFamily="34" charset="0"/>
              <a:buChar char="•"/>
            </a:pPr>
            <a:r>
              <a:rPr lang="en-GB" dirty="0"/>
              <a:t>Scientific data analysis and </a:t>
            </a:r>
            <a:r>
              <a:rPr lang="en-GB" dirty="0" err="1"/>
              <a:t>modeling</a:t>
            </a:r>
            <a:endParaRPr lang="en-GB" dirty="0"/>
          </a:p>
          <a:p>
            <a:pPr>
              <a:buFont typeface="Arial" panose="020B0604020202020204" pitchFamily="34" charset="0"/>
              <a:buChar char="•"/>
            </a:pPr>
            <a:r>
              <a:rPr lang="en-GB" dirty="0"/>
              <a:t>Business intelligence and reporting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versatility, ease of use, and wide range of features make Excel a popular choice for individuals and organizations dealing with data-related tasks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24</a:t>
            </a:fld>
            <a:endParaRPr lang="en-GB"/>
          </a:p>
        </p:txBody>
      </p:sp>
    </p:spTree>
    <p:extLst>
      <p:ext uri="{BB962C8B-B14F-4D97-AF65-F5344CB8AC3E}">
        <p14:creationId xmlns:p14="http://schemas.microsoft.com/office/powerpoint/2010/main" val="925125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function of excel include</a:t>
            </a:r>
          </a:p>
          <a:p>
            <a:r>
              <a:rPr lang="en-GB" dirty="0"/>
              <a:t>Data entry and organization: Excel allows users to input data into cells arranged in rows and columns, making it easy to structure and organize information. </a:t>
            </a:r>
          </a:p>
          <a:p>
            <a:endParaRPr lang="en-GB" dirty="0"/>
          </a:p>
          <a:p>
            <a:r>
              <a:rPr lang="en-GB" dirty="0"/>
              <a:t>Formulas and functions: Users can perform calculations on data using a wide range of built-in formulas and functions, such as SUM, AVERAGE, IF, VLOOKUP, and many more. </a:t>
            </a:r>
          </a:p>
          <a:p>
            <a:endParaRPr lang="en-GB" dirty="0"/>
          </a:p>
          <a:p>
            <a:r>
              <a:rPr lang="en-GB" dirty="0"/>
              <a:t>Data analysis: Excel offers various tools for data analysis, including pivot tables, charts, and graphs, which help users summarize, explore, and visualize data. </a:t>
            </a:r>
          </a:p>
          <a:p>
            <a:endParaRPr lang="en-GB" dirty="0"/>
          </a:p>
          <a:p>
            <a:r>
              <a:rPr lang="en-GB" dirty="0"/>
              <a:t>Formatting: Users can format cells, rows, and columns to enhance readability and visual appeal. This includes changing font styles, </a:t>
            </a:r>
            <a:r>
              <a:rPr lang="en-GB" dirty="0" err="1"/>
              <a:t>colors</a:t>
            </a:r>
            <a:r>
              <a:rPr lang="en-GB" dirty="0"/>
              <a:t>, borders, and conditional formatting. </a:t>
            </a:r>
          </a:p>
          <a:p>
            <a:endParaRPr lang="en-GB" dirty="0"/>
          </a:p>
          <a:p>
            <a:r>
              <a:rPr lang="en-GB" dirty="0"/>
              <a:t>Macros and automation: Excel supports the creation of macros using Visual Basic for Applications (VBA), allowing users to automate repetitive tasks and create custom functions. </a:t>
            </a:r>
          </a:p>
          <a:p>
            <a:endParaRPr lang="en-GB" dirty="0"/>
          </a:p>
          <a:p>
            <a:r>
              <a:rPr lang="en-GB" dirty="0"/>
              <a:t>Data import and export: Excel can import data from various sources, such as CSV files, databases, and web pages. It can also export data to different formats, including PDF, HTML, and XML.</a:t>
            </a:r>
          </a:p>
          <a:p>
            <a:endParaRPr lang="en-GB" dirty="0"/>
          </a:p>
          <a:p>
            <a:r>
              <a:rPr lang="en-GB" dirty="0"/>
              <a:t>It may sound confusing but as with anything the more you use it the easier and more effective it becomes.</a:t>
            </a:r>
          </a:p>
        </p:txBody>
      </p:sp>
      <p:sp>
        <p:nvSpPr>
          <p:cNvPr id="4" name="Slide Number Placeholder 3"/>
          <p:cNvSpPr>
            <a:spLocks noGrp="1"/>
          </p:cNvSpPr>
          <p:nvPr>
            <p:ph type="sldNum" sz="quarter" idx="5"/>
          </p:nvPr>
        </p:nvSpPr>
        <p:spPr/>
        <p:txBody>
          <a:bodyPr/>
          <a:lstStyle/>
          <a:p>
            <a:fld id="{F80F1192-262F-4F92-BF97-974DDF6CC441}" type="slidenum">
              <a:rPr lang="en-GB" smtClean="0"/>
              <a:t>25</a:t>
            </a:fld>
            <a:endParaRPr lang="en-GB"/>
          </a:p>
        </p:txBody>
      </p:sp>
    </p:spTree>
    <p:extLst>
      <p:ext uri="{BB962C8B-B14F-4D97-AF65-F5344CB8AC3E}">
        <p14:creationId xmlns:p14="http://schemas.microsoft.com/office/powerpoint/2010/main" val="20609923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few of the basic formulars however the list is far larger.</a:t>
            </a:r>
          </a:p>
        </p:txBody>
      </p:sp>
      <p:sp>
        <p:nvSpPr>
          <p:cNvPr id="4" name="Slide Number Placeholder 3"/>
          <p:cNvSpPr>
            <a:spLocks noGrp="1"/>
          </p:cNvSpPr>
          <p:nvPr>
            <p:ph type="sldNum" sz="quarter" idx="5"/>
          </p:nvPr>
        </p:nvSpPr>
        <p:spPr/>
        <p:txBody>
          <a:bodyPr/>
          <a:lstStyle/>
          <a:p>
            <a:fld id="{F80F1192-262F-4F92-BF97-974DDF6CC441}" type="slidenum">
              <a:rPr lang="en-GB" smtClean="0"/>
              <a:t>26</a:t>
            </a:fld>
            <a:endParaRPr lang="en-GB"/>
          </a:p>
        </p:txBody>
      </p:sp>
    </p:spTree>
    <p:extLst>
      <p:ext uri="{BB962C8B-B14F-4D97-AF65-F5344CB8AC3E}">
        <p14:creationId xmlns:p14="http://schemas.microsoft.com/office/powerpoint/2010/main" val="15719897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 out the work sheets to guide them through this task.</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Business intelligence (BI) refers to the processes, technologies, and strategies used by organizations to collect, analyse, and present business data in a meaningful way to support data-driven decision-making. The goal of business intelligence is to provide actionable insights that help organizations optimize their performance, identify opportunities, and gain a competitive advantage.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Scope: Data analysis focuses on examining data sets to draw conclusions, identify patterns, and support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Business intelligence encompasses a broader set of strategies, processes, and technologies used to analyse business data and provide actionable insights.</a:t>
            </a:r>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32</a:t>
            </a:fld>
            <a:endParaRPr lang="en-GB"/>
          </a:p>
        </p:txBody>
      </p:sp>
    </p:spTree>
    <p:extLst>
      <p:ext uri="{BB962C8B-B14F-4D97-AF65-F5344CB8AC3E}">
        <p14:creationId xmlns:p14="http://schemas.microsoft.com/office/powerpoint/2010/main" val="154239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Scope, in the context of data analysis and business intelligence, refers to the extent or range of the area that is being considered or analysed. It defines the boundaries and limits of what is included or covered in a particular analysis or intelligence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scope of business intelligence can include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Functional scope: The specific business functions or departments that are included in the BI initiative, such as finance, sales, marketing, operations, or human resources.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scope: The range of data sources and types that are incorporated into the BI system, including internal databases, external data sources, structured and unstructured data.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Time scope: The time period covered by the BI analysis, which can be historical data, real-time data, or a combination of both.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Geographic scope: The geographical regions or locations that are included in the BI analysis, which can be specific to a country, region, or global in nature. Stakeholder scope: The range of stakeholders who will have access to and utilize the BI insights, including executives, managers, analysts, and operational staff.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Defining the scope is crucial in both data analysis and business intelligence projects to ensure clarity, focus, and alignment with the specific goals and objectives of the initiative. It helps in determining the resources required, setting expectations, and delivering relevant and actionable insights within the defined boundaries.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Analysis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It aims to:</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Understand patterns and trends: Data analysis helps identify patterns, relationships, and trends within the data, providing a deeper understanding of the underlying phenomena.</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Support decision-making: By uncovering insights, data analysis supports informed decision-making by providing evidence-based recommendations and reducing reliance on intuition or guesswork.</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Solve problems: Data analysis can be used to identify the root causes of problems, evaluate potential solutions, and optimize processes or strategies based on data-driven findings.</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Generate hypotheses: Exploratory data analysis can help generate new hypotheses or research questions, leading to further investigation and discovery.</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Statistical analysis: Using statistical methods to describe, summarize, and draw conclusions from data. This includes techniques like descriptive statistics, inferential statistics, hypothesis testing, and regression analysis.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mining: Applying algorithms and computational techniques to discover hidden patterns, associations, and anomalies in large datasets. This includes techniques like clustering, association rule mining, and outlier detection.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Machine learning: Utilizing algorithms that learn from data to make predictions or decisions. Machine learning techniques include supervised learning (e.g., classification, regression), unsupervised learning (e.g., clustering), and reinforcement learning.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Text analytics: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Analyzing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unstructured textual data to extract meaningful insights. This includes techniques like sentiment analysis, topic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modeling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and named entity recognition.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visualization: Creating visual representations of data, such as charts, graphs, and dashboards, to communicate insights effectively and facilitate understanding.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Business intelligence techniques often incorporate data analysis techniques but also include additional methods and tools specific to BI.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warehousing: Designing and managing centralized repositories that store historical and current business data in a structured format optimized for reporting and analysis.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Online Analytical Processing (OLAP): Enabling users to interactively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analyze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multidimensional data from multiple perspectives and at various levels of granularity.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Dashboarding: Creating interactive visual displays that provide a consolidated view of key performance indicators (KPIs) and metrics, allowing users to monitor business performance at a glance.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Reporting: Generating structured reports that present data in a formatted and organized manner, often used for regular updates or to meet specific information needs.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integration: Combining data from multiple sources to create a unified view for analysis. This includes techniques like ETL (Extract, Transform, Load) and data blending.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Self-service BI: Providing user-friendly tools and interfaces that allow business users to access,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analyze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and visualize data independently, without relying heavily on IT or technical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These techniques are used in combination to transform raw data into meaningful insights that support decision-making and drive business value. The choice of techniques depends on the specific requirements, data characteristics, and goals of the data analysis or business intelligence initiative.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p>
          <a:p>
            <a:endParaRPr lang="en-GB" dirty="0"/>
          </a:p>
          <a:p>
            <a:r>
              <a:rPr lang="en-GB" dirty="0"/>
              <a:t>Data analysts: Professionals who possess the technical skills to collect, process, and </a:t>
            </a:r>
            <a:r>
              <a:rPr lang="en-GB" dirty="0" err="1"/>
              <a:t>analyze</a:t>
            </a:r>
            <a:r>
              <a:rPr lang="en-GB" dirty="0"/>
              <a:t> data using various techniques and tools. They are responsible for extracting insights and communicating findings to other stakeholders. </a:t>
            </a:r>
          </a:p>
          <a:p>
            <a:r>
              <a:rPr lang="en-GB" dirty="0"/>
              <a:t>Data scientists: Experts who apply advanced analytical techniques, such as machine learning and statistical </a:t>
            </a:r>
            <a:r>
              <a:rPr lang="en-GB" dirty="0" err="1"/>
              <a:t>modeling</a:t>
            </a:r>
            <a:r>
              <a:rPr lang="en-GB" dirty="0"/>
              <a:t>, to derive insights and build predictive models. They often work on complex data problems and collaborate with data analysts and business teams. </a:t>
            </a:r>
          </a:p>
          <a:p>
            <a:r>
              <a:rPr lang="en-GB" dirty="0"/>
              <a:t>Business analysts: Professionals who bridge the gap between data insights and business requirements. They interpret data analysis results and provide recommendations to guide business decisions and strategies. </a:t>
            </a:r>
          </a:p>
          <a:p>
            <a:r>
              <a:rPr lang="en-GB" dirty="0"/>
              <a:t>Researchers: Individuals who use data analysis techniques to explore and derive insights from data in academic or research settings, such as universities or research institutions.</a:t>
            </a:r>
          </a:p>
          <a:p>
            <a:endParaRPr lang="en-GB" dirty="0"/>
          </a:p>
          <a:p>
            <a:r>
              <a:rPr lang="en-GB" dirty="0"/>
              <a:t>In business intelligence, the user base is often broader and includes a wider range of stakeholders.</a:t>
            </a:r>
          </a:p>
          <a:p>
            <a:r>
              <a:rPr lang="en-GB" dirty="0"/>
              <a:t>Executives and decision-makers: Senior leaders who use BI insights to make strategic decisions, monitor performance, and identify growth opportunities. They rely on high-level dashboards and reports to gain a comprehensive view of the organization's health and performance. </a:t>
            </a:r>
          </a:p>
          <a:p>
            <a:r>
              <a:rPr lang="en-GB" dirty="0"/>
              <a:t>Managers and operational staff: Business users who utilize BI tools to track KPIs, monitor departmental performance, and make data-driven decisions in their respective areas of responsibility. They interact with dashboards, reports, and self-service BI tools to access relevant insights. </a:t>
            </a:r>
          </a:p>
          <a:p>
            <a:r>
              <a:rPr lang="en-GB" dirty="0"/>
              <a:t>Analysts and power users: Individuals with advanced analytical skills who leverage BI tools to perform in-depth analysis, create custom reports, and explore data independently. They often serve as intermediaries between IT and business users. </a:t>
            </a:r>
          </a:p>
          <a:p>
            <a:r>
              <a:rPr lang="en-GB" dirty="0"/>
              <a:t>IT professionals: Technical staff responsible for implementing, maintaining, and supporting the BI infrastructure, including data warehouses, ETL processes, and BI tools. They ensure data availability, security, and performance. </a:t>
            </a:r>
          </a:p>
          <a:p>
            <a:r>
              <a:rPr lang="en-GB" dirty="0"/>
              <a:t>External stakeholders: In some cases, BI insights may be shared with external parties, such as customers, partners, or investors, to provide transparency and foster collaboration.</a:t>
            </a:r>
          </a:p>
          <a:p>
            <a:r>
              <a:rPr lang="en-GB" dirty="0"/>
              <a:t>The diverse range of users in business intelligence highlights the importance of providing intuitive and user-friendly tools that cater to different skill levels and information needs. BI solutions should enable users to access, </a:t>
            </a:r>
            <a:r>
              <a:rPr lang="en-GB" dirty="0" err="1"/>
              <a:t>analyze</a:t>
            </a:r>
            <a:r>
              <a:rPr lang="en-GB" dirty="0"/>
              <a:t>, and visualize data independently, empowering them to make data-driven decisions within their respective roles and responsibilities.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p>
          <a:p>
            <a:endParaRPr lang="en-GB" dirty="0"/>
          </a:p>
          <a:p>
            <a:r>
              <a:rPr lang="en-GB" dirty="0"/>
              <a:t>The choice of data sources depends on the specific objectives and requirements of the data analysis or business intelligence initiative. It's essential to consider factors such as data relevance, quality, accessibility, and compatibility when selecting data sources.</a:t>
            </a:r>
          </a:p>
          <a:p>
            <a:r>
              <a:rPr lang="en-GB" dirty="0"/>
              <a:t>In business intelligence, data from multiple sources is often integrated and consolidated into a central repository, such as a data warehouse, to provide a unified view for analysis. This process involves data integration techniques like ETL (Extract, Transform, Load) to ensure data consistency, quality, and usability.</a:t>
            </a:r>
          </a:p>
          <a:p>
            <a:r>
              <a:rPr lang="en-GB" dirty="0"/>
              <a:t>Effective data analysis and business intelligence require a comprehensive understanding of the available data sources, their characteristics, and how they can be leveraged to derive meaningful insights. It's crucial to establish robust data governance practices to ensure data security, privacy, and compliance with relevant regulations when handling data from various sources.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timeframes in the context of data analysis and business intelligence, we are referring to the specific time periods or intervals considered when </a:t>
            </a:r>
            <a:r>
              <a:rPr lang="en-GB" dirty="0" err="1"/>
              <a:t>analyzing</a:t>
            </a:r>
            <a:r>
              <a:rPr lang="en-GB" dirty="0"/>
              <a:t> and reporting data. Timeframes define the temporal scope of the data being examined and can significantly impact the insights derived and the decisions made based on that data.</a:t>
            </a:r>
          </a:p>
          <a:p>
            <a:r>
              <a:rPr lang="en-GB" dirty="0"/>
              <a:t>In data analysis, timeframes are often determined by the specific requirements of the analysis project. The choice of timeframe depends on factors such as the nature of the data, the business problem being addressed, and the desired granularity of insights. Common timeframes in data analysis include:</a:t>
            </a:r>
          </a:p>
          <a:p>
            <a:pPr>
              <a:buFont typeface="+mj-lt"/>
              <a:buAutoNum type="arabicPeriod"/>
            </a:pPr>
            <a:r>
              <a:rPr lang="en-GB" dirty="0"/>
              <a:t>Historical analysis: </a:t>
            </a:r>
            <a:r>
              <a:rPr lang="en-GB" dirty="0" err="1"/>
              <a:t>Analyzing</a:t>
            </a:r>
            <a:r>
              <a:rPr lang="en-GB" dirty="0"/>
              <a:t> data from past periods to identify trends, patterns, or relationships. This could involve examining data from the previous month, quarter, year, or even longer periods, depending on the analysis objectives.</a:t>
            </a:r>
          </a:p>
          <a:p>
            <a:pPr>
              <a:buFont typeface="+mj-lt"/>
              <a:buAutoNum type="arabicPeriod"/>
            </a:pPr>
            <a:r>
              <a:rPr lang="en-GB" dirty="0"/>
              <a:t>Real-time analysis: </a:t>
            </a:r>
            <a:r>
              <a:rPr lang="en-GB" dirty="0" err="1"/>
              <a:t>Analyzing</a:t>
            </a:r>
            <a:r>
              <a:rPr lang="en-GB" dirty="0"/>
              <a:t> data as it is generated or collected in real-time or near real-time. This is particularly relevant for applications like fraud detection, system monitoring, or real-time decision-making.</a:t>
            </a:r>
          </a:p>
          <a:p>
            <a:pPr>
              <a:buFont typeface="+mj-lt"/>
              <a:buAutoNum type="arabicPeriod"/>
            </a:pPr>
            <a:r>
              <a:rPr lang="en-GB" dirty="0"/>
              <a:t>Time-series analysis: Examining data points collected over a series of time intervals to identify trends, seasonality, or other time-dependent patterns. This is commonly used in financial analysis, sales forecasting, or sensor data analysis.</a:t>
            </a:r>
          </a:p>
          <a:p>
            <a:pPr>
              <a:buFont typeface="+mj-lt"/>
              <a:buAutoNum type="arabicPeriod"/>
            </a:pPr>
            <a:r>
              <a:rPr lang="en-GB" dirty="0"/>
              <a:t>Comparative analysis: Comparing data from different time periods to identify changes, improvements, or anomalies. For example, comparing sales performance between the current quarter and the same quarter from the previous year.</a:t>
            </a:r>
          </a:p>
          <a:p>
            <a:endParaRPr lang="en-GB" dirty="0"/>
          </a:p>
          <a:p>
            <a:r>
              <a:rPr lang="en-GB" dirty="0"/>
              <a:t>In business intelligence, timeframes play a crucial role in providing a contextual understanding of the data and enabling informed decision-making. BI systems often support various timeframes to cater to different information needs:</a:t>
            </a:r>
          </a:p>
          <a:p>
            <a:r>
              <a:rPr lang="en-GB" dirty="0"/>
              <a:t>1 Real-time reporting: Providing up-to-the-minute data and insights to support immediate decision-making. This is particularly important for operational monitoring, such as tracking production lines or customer service metrics. </a:t>
            </a:r>
          </a:p>
          <a:p>
            <a:r>
              <a:rPr lang="en-GB" dirty="0"/>
              <a:t>2 Daily or weekly reporting: Generating reports or dashboards that summarize key metrics and performance indicators on a daily or weekly basis. This helps managers and teams track progress, identify issues, and make timely adjustments. </a:t>
            </a:r>
          </a:p>
          <a:p>
            <a:r>
              <a:rPr lang="en-GB" dirty="0"/>
              <a:t>3 Monthly or quarterly reporting: Providing a broader view of performance over a month or quarter. This is commonly used for financial reporting, budget tracking, or performance reviews. </a:t>
            </a:r>
          </a:p>
          <a:p>
            <a:r>
              <a:rPr lang="en-GB" dirty="0"/>
              <a:t>4 Annual reporting: Summarizing and </a:t>
            </a:r>
            <a:r>
              <a:rPr lang="en-GB" dirty="0" err="1"/>
              <a:t>analyzing</a:t>
            </a:r>
            <a:r>
              <a:rPr lang="en-GB" dirty="0"/>
              <a:t> data for an entire year to assess overall performance, identify long-term trends, and support strategic planning. </a:t>
            </a:r>
          </a:p>
          <a:p>
            <a:r>
              <a:rPr lang="en-GB" dirty="0"/>
              <a:t>5 Historical analysis: Enabling users to explore and </a:t>
            </a:r>
            <a:r>
              <a:rPr lang="en-GB" dirty="0" err="1"/>
              <a:t>analyze</a:t>
            </a:r>
            <a:r>
              <a:rPr lang="en-GB" dirty="0"/>
              <a:t> data from past periods to gain insights, identify patterns, and make comparisons. This supports trend analysis, benchmarking, and forecasting.</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look at this data set and see if they can spot any changes that could influence business discissions. Take 10 minutes to see what you can find. </a:t>
            </a:r>
          </a:p>
          <a:p>
            <a:r>
              <a:rPr lang="en-GB" dirty="0"/>
              <a:t>Look at pens in August 2020, what things can be put in place to enhance </a:t>
            </a:r>
            <a:r>
              <a:rPr lang="en-GB"/>
              <a:t>the business.</a:t>
            </a:r>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39</a:t>
            </a:fld>
            <a:endParaRPr lang="en-GB"/>
          </a:p>
        </p:txBody>
      </p:sp>
    </p:spTree>
    <p:extLst>
      <p:ext uri="{BB962C8B-B14F-4D97-AF65-F5344CB8AC3E}">
        <p14:creationId xmlns:p14="http://schemas.microsoft.com/office/powerpoint/2010/main" val="23415753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data analysis focuses on examining specific datasets to uncover insights, while business intelligence takes a broader approach, integrating data from multiple sources to provide a comprehensive view of an organization's performance. Both play crucial roles in supporting data-driven decision-making and driving business value.</a:t>
            </a:r>
          </a:p>
        </p:txBody>
      </p:sp>
      <p:sp>
        <p:nvSpPr>
          <p:cNvPr id="4" name="Slide Number Placeholder 3"/>
          <p:cNvSpPr>
            <a:spLocks noGrp="1"/>
          </p:cNvSpPr>
          <p:nvPr>
            <p:ph type="sldNum" sz="quarter" idx="5"/>
          </p:nvPr>
        </p:nvSpPr>
        <p:spPr/>
        <p:txBody>
          <a:bodyPr/>
          <a:lstStyle/>
          <a:p>
            <a:fld id="{F80F1192-262F-4F92-BF97-974DDF6CC441}" type="slidenum">
              <a:rPr lang="en-GB" smtClean="0"/>
              <a:t>40</a:t>
            </a:fld>
            <a:endParaRPr lang="en-GB"/>
          </a:p>
        </p:txBody>
      </p:sp>
    </p:spTree>
    <p:extLst>
      <p:ext uri="{BB962C8B-B14F-4D97-AF65-F5344CB8AC3E}">
        <p14:creationId xmlns:p14="http://schemas.microsoft.com/office/powerpoint/2010/main" val="2342568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E29B-B31B-D3E2-3D13-3F50323A44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F02849-C4E1-A6AA-9D71-271876AA3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22C9E-CBC2-33BC-5FE2-C28C3E28204B}"/>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15755EC0-1283-E54D-13BB-7E4B3602B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0C490-86AF-A53C-3F48-92023F4B5C17}"/>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37957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844D-D998-1EA4-EB3D-6E43CA7FD9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32DE5-25CE-CE15-801C-13C52542CB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8F090-39A1-B874-2376-289EEF4E87BF}"/>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91182871-1F03-3138-E103-75E96A6F8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6D014-28D0-33EF-0197-79590A1CEA92}"/>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8526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C8CE-C66F-1448-8E07-ED949D879F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BF0598-7F47-4568-E7AD-63565502C1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64A74-8EFE-5EFE-21E3-3F532918EDB3}"/>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95D4EDCD-BA5A-6DFF-83D4-E2371B053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C10D13-39CC-0E1B-FB20-7EB1CB196AB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761083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4358F-5463-D14F-1C98-6ECBB27E4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122B17-3D30-3A15-6A03-11A69E441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89250C-E38A-0C3C-AC05-4956DD076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15C7DE-E8F9-7303-8FA4-E37975A6E237}"/>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6" name="Footer Placeholder 5">
            <a:extLst>
              <a:ext uri="{FF2B5EF4-FFF2-40B4-BE49-F238E27FC236}">
                <a16:creationId xmlns:a16="http://schemas.microsoft.com/office/drawing/2014/main" id="{E877678C-2A10-BE18-8E3A-0DE81FD29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502BE-1B49-4859-7160-57A9B52B1A59}"/>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62026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FE3D-A606-F176-B6F2-3DAE281DA5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638328-4272-E5A8-00EC-5DFFFC3762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3FE87-2762-CA37-28FD-DC0B4BA864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851587-F967-9559-B993-B3814010D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4A548-885F-7BEF-5EA7-17C379221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DD41F7-E391-A0F6-B5CE-72366C0C5900}"/>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8" name="Footer Placeholder 7">
            <a:extLst>
              <a:ext uri="{FF2B5EF4-FFF2-40B4-BE49-F238E27FC236}">
                <a16:creationId xmlns:a16="http://schemas.microsoft.com/office/drawing/2014/main" id="{96C29F07-31F4-A910-4472-B9CF00203E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66B60A-7194-BB86-1A65-B3981C054AE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406996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81DE-209A-B3B9-6A4F-6CD61E2CF1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A7B57F-A062-ACDF-47B6-A2D5CB8FFBF3}"/>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4" name="Footer Placeholder 3">
            <a:extLst>
              <a:ext uri="{FF2B5EF4-FFF2-40B4-BE49-F238E27FC236}">
                <a16:creationId xmlns:a16="http://schemas.microsoft.com/office/drawing/2014/main" id="{4C721E4F-9E3C-69E9-99DB-B0C99ABE3A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E18BE0-7527-EAAA-CA28-E47E27E8EE8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888876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BBB22-289F-01A0-AB3B-1793581EB246}"/>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3" name="Footer Placeholder 2">
            <a:extLst>
              <a:ext uri="{FF2B5EF4-FFF2-40B4-BE49-F238E27FC236}">
                <a16:creationId xmlns:a16="http://schemas.microsoft.com/office/drawing/2014/main" id="{07896C7B-A96E-6F63-2EA9-1D6B3E7F2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311E7-11DA-C4A4-418A-2EDCF5AE1A9C}"/>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009654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8BF6-2D0E-DBD7-340C-911FE48B64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5053-84CF-A7B1-E0CC-E37C44C8CA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DDF6CC-91DF-BC66-7E0C-B060373E9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87A5C-EAD9-3997-B639-3E3A63945BF5}"/>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6" name="Footer Placeholder 5">
            <a:extLst>
              <a:ext uri="{FF2B5EF4-FFF2-40B4-BE49-F238E27FC236}">
                <a16:creationId xmlns:a16="http://schemas.microsoft.com/office/drawing/2014/main" id="{CDEC113D-9A1B-6E02-0B15-A7EDB2A56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FF5DB6-91E5-EB7F-8568-6F27BF443158}"/>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67830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6F9B-68A2-1AFB-49D7-D911BA0801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0FB331-78FC-5A61-63C2-3FABB53363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E65246-23D9-D9DD-2153-4244AD5E9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85426-D4DB-4A95-6E2D-73DA28818869}"/>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6" name="Footer Placeholder 5">
            <a:extLst>
              <a:ext uri="{FF2B5EF4-FFF2-40B4-BE49-F238E27FC236}">
                <a16:creationId xmlns:a16="http://schemas.microsoft.com/office/drawing/2014/main" id="{C63DDDCA-381B-5305-375F-C4380B505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EDDDC-3C0B-7B6C-E5A9-819A3AB7DF6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45348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9C43-7280-1C39-F528-7EA1218A3A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6BD4B-7EF6-C7E3-E0CE-C913CD4506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C7933-55C0-A7F8-C0F1-7DA4C4F4A8CD}"/>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8CD00C76-CE14-9C3A-3AD7-6F98BFB87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9EE4A6-95ED-E727-C2DF-A15040B8BE93}"/>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972798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91641C-41AA-1FB5-5363-2ED1438B97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E7BAC9-76DF-646E-7B05-D36BB46841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8105-537C-17C6-87F2-35E13EF688BB}"/>
              </a:ext>
            </a:extLst>
          </p:cNvPr>
          <p:cNvSpPr>
            <a:spLocks noGrp="1"/>
          </p:cNvSpPr>
          <p:nvPr>
            <p:ph type="dt" sz="half" idx="10"/>
          </p:nvPr>
        </p:nvSpPr>
        <p:spPr/>
        <p:txBody>
          <a:body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6B3B9A9B-F645-9EBC-2D4B-89FBBD0BC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32DC4-50D5-21E9-D659-575FBF6462D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885768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713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10/8/2026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5649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10/8/2026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8539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10/8/2026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73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10/8/2026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33744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10/8/2026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520799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10/8/2026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005760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10/8/2026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40372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10/8/2026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186666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10/8/2026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377931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10/8/2026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28426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10/8/2026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6961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0414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3.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C754D3-4732-FC93-1388-B712860259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2F83A1-9E96-9371-6D0C-01856A641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8A1E3-7FF0-BF2E-EF04-70356EFB6F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112E2-B5EC-4605-940B-2C1F89337C6F}" type="datetimeFigureOut">
              <a:rPr lang="en-GB" smtClean="0"/>
              <a:t>08/10/2026</a:t>
            </a:fld>
            <a:endParaRPr lang="en-GB"/>
          </a:p>
        </p:txBody>
      </p:sp>
      <p:sp>
        <p:nvSpPr>
          <p:cNvPr id="5" name="Footer Placeholder 4">
            <a:extLst>
              <a:ext uri="{FF2B5EF4-FFF2-40B4-BE49-F238E27FC236}">
                <a16:creationId xmlns:a16="http://schemas.microsoft.com/office/drawing/2014/main" id="{1D000BEF-33D0-FA62-A560-55AEDABE88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A1D5BF-BC3B-3241-9010-76E55D95F9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9D6DB7-44B6-4DC5-8F3F-58CF636BAE11}" type="slidenum">
              <a:rPr lang="en-GB" smtClean="0"/>
              <a:t>‹#›</a:t>
            </a:fld>
            <a:endParaRPr lang="en-GB"/>
          </a:p>
        </p:txBody>
      </p:sp>
    </p:spTree>
    <p:extLst>
      <p:ext uri="{BB962C8B-B14F-4D97-AF65-F5344CB8AC3E}">
        <p14:creationId xmlns:p14="http://schemas.microsoft.com/office/powerpoint/2010/main" val="2446666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1088659"/>
      </p:ext>
    </p:extLst>
  </p:cSld>
  <p:clrMap bg1="lt1" tx1="dk1" bg2="lt2" tx2="dk2" accent1="accent1" accent2="accent2" accent3="accent3" accent4="accent4" accent5="accent5" accent6="accent6" hlink="hlink" folHlink="folHlink"/>
  <p:sldLayoutIdLst>
    <p:sldLayoutId id="2147483661"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10/8/2026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98806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0.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20.png"/><Relationship Id="rId4" Type="http://schemas.openxmlformats.org/officeDocument/2006/relationships/customXml" Target="../ink/ink1.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image" Target="../media/image15.emf"/></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LgXzzu68j7M?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cdwpWa5NyFA?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linkedin.com/learning/excel-essential-training-microsoft-365-33921712?u=77966930"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532CFF-E383-3AFE-A199-416E51394109}"/>
              </a:ext>
            </a:extLst>
          </p:cNvPr>
          <p:cNvSpPr>
            <a:spLocks noGrp="1"/>
          </p:cNvSpPr>
          <p:nvPr>
            <p:ph type="ctrTitle"/>
          </p:nvPr>
        </p:nvSpPr>
        <p:spPr>
          <a:xfrm>
            <a:off x="3371787" y="1741337"/>
            <a:ext cx="5448730" cy="2387918"/>
          </a:xfrm>
        </p:spPr>
        <p:txBody>
          <a:bodyPr anchor="b">
            <a:normAutofit/>
          </a:bodyPr>
          <a:lstStyle/>
          <a:p>
            <a:r>
              <a:rPr lang="en-GB" sz="6600" dirty="0">
                <a:solidFill>
                  <a:schemeClr val="tx2"/>
                </a:solidFill>
              </a:rPr>
              <a:t>Week 6 </a:t>
            </a:r>
          </a:p>
        </p:txBody>
      </p:sp>
      <p:sp>
        <p:nvSpPr>
          <p:cNvPr id="3" name="Subtitle 2">
            <a:extLst>
              <a:ext uri="{FF2B5EF4-FFF2-40B4-BE49-F238E27FC236}">
                <a16:creationId xmlns:a16="http://schemas.microsoft.com/office/drawing/2014/main" id="{D117F525-D598-EB89-5CCB-47AD7A14CF39}"/>
              </a:ext>
            </a:extLst>
          </p:cNvPr>
          <p:cNvSpPr>
            <a:spLocks noGrp="1"/>
          </p:cNvSpPr>
          <p:nvPr>
            <p:ph type="subTitle" idx="1"/>
          </p:nvPr>
        </p:nvSpPr>
        <p:spPr>
          <a:xfrm>
            <a:off x="3371161" y="4200522"/>
            <a:ext cx="5449982" cy="682079"/>
          </a:xfrm>
        </p:spPr>
        <p:txBody>
          <a:bodyPr>
            <a:normAutofit/>
          </a:bodyPr>
          <a:lstStyle/>
          <a:p>
            <a:r>
              <a:rPr lang="en-GB">
                <a:solidFill>
                  <a:schemeClr val="tx2"/>
                </a:solidFill>
              </a:rPr>
              <a:t>Data Analysis &amp; Excel</a:t>
            </a:r>
          </a:p>
          <a:p>
            <a:endParaRPr lang="en-GB">
              <a:solidFill>
                <a:schemeClr val="tx2"/>
              </a:solidFill>
            </a:endParaRPr>
          </a:p>
        </p:txBody>
      </p:sp>
      <p:grpSp>
        <p:nvGrpSpPr>
          <p:cNvPr id="23" name="Group 22">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24" name="Freeform: Shape 23">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0" name="Freeform: Shape 29">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2916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close-up of a logo&#10;&#10;Description automatically generated with low confidence">
            <a:extLst>
              <a:ext uri="{FF2B5EF4-FFF2-40B4-BE49-F238E27FC236}">
                <a16:creationId xmlns:a16="http://schemas.microsoft.com/office/drawing/2014/main" id="{EA54DF5E-9D00-D739-D7F1-A540607D9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BDE4E0F-6151-19F4-968C-1450A77EB3A6}"/>
              </a:ext>
            </a:extLst>
          </p:cNvPr>
          <p:cNvSpPr txBox="1"/>
          <p:nvPr/>
        </p:nvSpPr>
        <p:spPr>
          <a:xfrm>
            <a:off x="3411415" y="5580185"/>
            <a:ext cx="5240216" cy="646331"/>
          </a:xfrm>
          <a:prstGeom prst="rect">
            <a:avLst/>
          </a:prstGeom>
          <a:noFill/>
        </p:spPr>
        <p:txBody>
          <a:bodyPr wrap="square" rtlCol="0">
            <a:spAutoFit/>
          </a:bodyPr>
          <a:lstStyle/>
          <a:p>
            <a:pPr algn="ctr"/>
            <a:r>
              <a:rPr lang="en-GB" sz="3600" dirty="0"/>
              <a:t>Explore Excel</a:t>
            </a:r>
          </a:p>
        </p:txBody>
      </p:sp>
    </p:spTree>
    <p:extLst>
      <p:ext uri="{BB962C8B-B14F-4D97-AF65-F5344CB8AC3E}">
        <p14:creationId xmlns:p14="http://schemas.microsoft.com/office/powerpoint/2010/main" val="1302018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illustration&#10;&#10;Description automatically generated">
            <a:extLst>
              <a:ext uri="{FF2B5EF4-FFF2-40B4-BE49-F238E27FC236}">
                <a16:creationId xmlns:a16="http://schemas.microsoft.com/office/drawing/2014/main" id="{FED6307B-C251-E2C3-B514-B2B6E2D00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956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sketch, graphic design&#10;&#10;Description automatically generated">
            <a:extLst>
              <a:ext uri="{FF2B5EF4-FFF2-40B4-BE49-F238E27FC236}">
                <a16:creationId xmlns:a16="http://schemas.microsoft.com/office/drawing/2014/main" id="{3CFE6AEF-2103-A715-C718-FC7B97FE02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Right 5">
            <a:extLst>
              <a:ext uri="{FF2B5EF4-FFF2-40B4-BE49-F238E27FC236}">
                <a16:creationId xmlns:a16="http://schemas.microsoft.com/office/drawing/2014/main" id="{C65292B6-4A64-F14B-7CAC-947D8DA67352}"/>
              </a:ext>
            </a:extLst>
          </p:cNvPr>
          <p:cNvSpPr/>
          <p:nvPr/>
        </p:nvSpPr>
        <p:spPr>
          <a:xfrm rot="10800000">
            <a:off x="997519" y="3726871"/>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D275798-A2FC-9B5E-5DB8-9C7B065C5D3A}"/>
              </a:ext>
            </a:extLst>
          </p:cNvPr>
          <p:cNvSpPr/>
          <p:nvPr/>
        </p:nvSpPr>
        <p:spPr>
          <a:xfrm>
            <a:off x="2687782" y="4682838"/>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8583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font, screenshot, graphics&#10;&#10;Description automatically generated">
            <a:extLst>
              <a:ext uri="{FF2B5EF4-FFF2-40B4-BE49-F238E27FC236}">
                <a16:creationId xmlns:a16="http://schemas.microsoft.com/office/drawing/2014/main" id="{64B16D05-238A-6E6F-0976-735779C1D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41121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548640" y="914399"/>
            <a:ext cx="5486400" cy="20116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Calibri" panose="020F0502020204030204"/>
                <a:ea typeface="+mn-ea"/>
                <a:cs typeface="+mn-cs"/>
              </a:rPr>
              <a:t>DESCRIPTIVE</a:t>
            </a:r>
            <a:endParaRPr kumimoji="0" lang="en-US" sz="4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Calibri" panose="020F0502020204030204"/>
                <a:ea typeface="+mn-ea"/>
                <a:cs typeface="+mn-cs"/>
              </a:rPr>
              <a:t>ANALYTICS</a:t>
            </a:r>
            <a:endParaRPr kumimoji="0" lang="en-US" sz="4400" b="0" i="0" u="none" strike="noStrike" kern="1200" cap="none" spc="0" normalizeH="0" baseline="0" noProof="0" dirty="0">
              <a:ln>
                <a:noFill/>
              </a:ln>
              <a:effectLst/>
              <a:uLnTx/>
              <a:uFillTx/>
              <a:latin typeface="Calibri" panose="020F0502020204030204"/>
              <a:ea typeface="+mn-ea"/>
              <a:cs typeface="+mn-cs"/>
            </a:endParaRPr>
          </a:p>
        </p:txBody>
      </p:sp>
      <p:sp>
        <p:nvSpPr>
          <p:cNvPr id="3" name="Text 1"/>
          <p:cNvSpPr/>
          <p:nvPr/>
        </p:nvSpPr>
        <p:spPr>
          <a:xfrm>
            <a:off x="914400" y="3108960"/>
            <a:ext cx="64008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3395B"/>
                </a:solidFill>
                <a:effectLst/>
                <a:uLnTx/>
                <a:uFillTx/>
                <a:latin typeface="Calibri" panose="020F0502020204030204"/>
                <a:ea typeface="+mn-ea"/>
                <a:cs typeface="+mn-cs"/>
              </a:rPr>
              <a:t>What are we doing if we are being descriptive?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1097280" y="3840479"/>
            <a:ext cx="6400800" cy="2367815"/>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This is the Foundation and the simplest form of data,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Focuses on summarizing and describing the main features of a dataset.</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Answers the question, "What happened?"</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Uses techniques such as data aggregation, summary statistics, and data visualization.</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Helps to understand past events and current situations.</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73152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6" name="Shape 4"/>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7" name="Shape 5"/>
          <p:cNvSpPr/>
          <p:nvPr/>
        </p:nvSpPr>
        <p:spPr>
          <a:xfrm>
            <a:off x="-68580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8" name="Shape 6"/>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9" name="Shape 7"/>
          <p:cNvSpPr/>
          <p:nvPr/>
        </p:nvSpPr>
        <p:spPr>
          <a:xfrm>
            <a:off x="-64008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10" name="Shape 8"/>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11" name="Shape 9"/>
          <p:cNvSpPr/>
          <p:nvPr/>
        </p:nvSpPr>
        <p:spPr>
          <a:xfrm>
            <a:off x="-59436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12" name="Shape 10"/>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13" name="Shape 11"/>
          <p:cNvSpPr/>
          <p:nvPr/>
        </p:nvSpPr>
        <p:spPr>
          <a:xfrm>
            <a:off x="-54864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14" name="Shape 12"/>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15" name="Shape 13"/>
          <p:cNvSpPr/>
          <p:nvPr/>
        </p:nvSpPr>
        <p:spPr>
          <a:xfrm>
            <a:off x="-50292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16" name="Shape 14"/>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17" name="Shape 15"/>
          <p:cNvSpPr/>
          <p:nvPr/>
        </p:nvSpPr>
        <p:spPr>
          <a:xfrm>
            <a:off x="-45720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18" name="Shape 16"/>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19" name="Shape 17"/>
          <p:cNvSpPr/>
          <p:nvPr/>
        </p:nvSpPr>
        <p:spPr>
          <a:xfrm>
            <a:off x="-41148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20" name="Shape 18"/>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sp>
        <p:nvSpPr>
          <p:cNvPr id="21" name="Shape 19"/>
          <p:cNvSpPr/>
          <p:nvPr/>
        </p:nvSpPr>
        <p:spPr>
          <a:xfrm>
            <a:off x="-365760" y="-182880"/>
            <a:ext cx="3657600" cy="2743200"/>
          </a:xfrm>
          <a:prstGeom prst="arc">
            <a:avLst/>
          </a:prstGeom>
          <a:solidFill>
            <a:srgbClr val="F5F7FA">
              <a:alpha val="0"/>
            </a:srgbClr>
          </a:solidFill>
          <a:ln w="12700">
            <a:solidFill>
              <a:srgbClr val="A0AEC0"/>
            </a:solidFill>
            <a:prstDash val="solid"/>
          </a:ln>
        </p:spPr>
        <p:txBody>
          <a:bodyPr/>
          <a:lstStyle/>
          <a:p>
            <a:endParaRPr lang="en-GB"/>
          </a:p>
        </p:txBody>
      </p:sp>
      <p:sp>
        <p:nvSpPr>
          <p:cNvPr id="22" name="Shape 20"/>
          <p:cNvSpPr/>
          <p:nvPr/>
        </p:nvSpPr>
        <p:spPr>
          <a:xfrm>
            <a:off x="9418320" y="-182880"/>
            <a:ext cx="3657600" cy="7315200"/>
          </a:xfrm>
          <a:prstGeom prst="arc">
            <a:avLst/>
          </a:prstGeom>
          <a:solidFill>
            <a:srgbClr val="F5F7FA">
              <a:alpha val="0"/>
            </a:srgbClr>
          </a:solidFill>
          <a:ln w="12700">
            <a:solidFill>
              <a:srgbClr val="A0AEC0"/>
            </a:solidFill>
            <a:prstDash val="solid"/>
          </a:ln>
        </p:spPr>
        <p:txBody>
          <a:bodyPr/>
          <a:lstStyle/>
          <a:p>
            <a:endParaRPr lang="en-GB"/>
          </a:p>
        </p:txBody>
      </p:sp>
      <p:pic>
        <p:nvPicPr>
          <p:cNvPr id="23" name="Picture 22" descr="DESCRIPTIVE ANALYSIS WITH PYTHON. In this write up, I will be talking… | by  EJIKE EMMANUEL CHINAZA | Medium">
            <a:extLst>
              <a:ext uri="{FF2B5EF4-FFF2-40B4-BE49-F238E27FC236}">
                <a16:creationId xmlns:a16="http://schemas.microsoft.com/office/drawing/2014/main" id="{53D1320A-9BEF-123C-32F7-CD3EE0BC4881}"/>
              </a:ext>
            </a:extLst>
          </p:cNvPr>
          <p:cNvPicPr>
            <a:picLocks noChangeAspect="1"/>
          </p:cNvPicPr>
          <p:nvPr/>
        </p:nvPicPr>
        <p:blipFill>
          <a:blip r:embed="rId3"/>
          <a:srcRect l="306" t="16483" b="-296"/>
          <a:stretch>
            <a:fillRect/>
          </a:stretch>
        </p:blipFill>
        <p:spPr>
          <a:xfrm>
            <a:off x="7865438" y="230396"/>
            <a:ext cx="4150777" cy="29708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548639" y="365760"/>
            <a:ext cx="10200225" cy="159140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DESCRIPTIVE ANALYTICS IN 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4400" b="1" dirty="0">
                <a:solidFill>
                  <a:srgbClr val="23395B"/>
                </a:solidFill>
                <a:latin typeface="Calibri" panose="020F0502020204030204"/>
              </a:rPr>
              <a:t>Example</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548640" y="2185764"/>
            <a:ext cx="530352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Scenario</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A university wants to understand student attendance patterns from the previous semester.</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838200" y="3429000"/>
            <a:ext cx="5303520" cy="1645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What did the analysis show?</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Average attendance: 82%</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Highest attendance: 95% (Week 1)</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Lowest attendance: 68% (assessment weeks)</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Morning classes had higher attendance</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7162800" y="3145884"/>
            <a:ext cx="5029200" cy="23774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Why is this Descriptive Analytics?</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Summarises historical data</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Identifies patterns and trends</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Answers: "What happened?"</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Does not explain why</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 Does not predict the future</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38200" y="5660484"/>
            <a:ext cx="10515600" cy="10058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Key Takeaway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Descriptive analytics helps universities understand past student behaviour so they can make informed decisions about teaching, timetabling and student support.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731520" y="548640"/>
            <a:ext cx="4114800" cy="12801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DIAGNOSTIC</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ANALYTICS</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731520" y="1940859"/>
            <a:ext cx="4114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2F5597"/>
                </a:solidFill>
                <a:effectLst/>
                <a:uLnTx/>
                <a:uFillTx/>
                <a:latin typeface="Calibri" panose="020F0502020204030204"/>
                <a:ea typeface="+mn-ea"/>
                <a:cs typeface="+mn-cs"/>
              </a:rPr>
              <a:t>The important question: WHY?</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731519" y="2468880"/>
            <a:ext cx="6134229" cy="21031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mn-cs"/>
              </a:rPr>
              <a:t>• Seeks to identify the root causes of observed events or outcomes.
• Answers the question, "Why did it happen?"
• Uses techniques such as data drilling, data mining and correlation analysis.
• Helps to understand the factors influencing a particular result.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7862290" y="660699"/>
            <a:ext cx="3474720" cy="3474720"/>
          </a:xfrm>
          <a:prstGeom prst="ellipse">
            <a:avLst/>
          </a:prstGeom>
          <a:solidFill>
            <a:srgbClr val="E8EEF7"/>
          </a:solidFill>
          <a:ln w="12700">
            <a:solidFill>
              <a:srgbClr val="AFC3E0"/>
            </a:solidFill>
            <a:prstDash val="solid"/>
          </a:ln>
        </p:spPr>
        <p:txBody>
          <a:bodyPr/>
          <a:lstStyle/>
          <a:p>
            <a:endParaRPr lang="en-GB"/>
          </a:p>
        </p:txBody>
      </p:sp>
      <p:sp>
        <p:nvSpPr>
          <p:cNvPr id="6" name="Text 4"/>
          <p:cNvSpPr/>
          <p:nvPr/>
        </p:nvSpPr>
        <p:spPr>
          <a:xfrm>
            <a:off x="8913850" y="1463040"/>
            <a:ext cx="1371600" cy="20116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0" b="1" i="0" u="none" strike="noStrike" kern="1200" cap="none" spc="0" normalizeH="0" baseline="0" noProof="0" dirty="0">
                <a:ln>
                  <a:noFill/>
                </a:ln>
                <a:solidFill>
                  <a:srgbClr val="23395B"/>
                </a:solidFill>
                <a:effectLst/>
                <a:uLnTx/>
                <a:uFillTx/>
                <a:latin typeface="Calibri" panose="020F0502020204030204"/>
                <a:ea typeface="+mn-ea"/>
                <a:cs typeface="+mn-cs"/>
              </a:rPr>
              <a:t>?</a:t>
            </a:r>
            <a:endParaRPr kumimoji="0" lang="en-US" sz="9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7031581" y="548640"/>
            <a:ext cx="0" cy="5486400"/>
          </a:xfrm>
          <a:prstGeom prst="line">
            <a:avLst/>
          </a:prstGeom>
          <a:noFill/>
          <a:ln w="12700">
            <a:solidFill>
              <a:srgbClr val="D0D7E2"/>
            </a:solidFill>
            <a:prstDash val="solid"/>
          </a:ln>
        </p:spPr>
        <p:txBody>
          <a:bodyPr/>
          <a:lstStyle/>
          <a:p>
            <a:endParaRPr lang="en-GB"/>
          </a:p>
        </p:txBody>
      </p:sp>
      <p:sp>
        <p:nvSpPr>
          <p:cNvPr id="10" name="Text 8"/>
          <p:cNvSpPr/>
          <p:nvPr/>
        </p:nvSpPr>
        <p:spPr>
          <a:xfrm>
            <a:off x="731519" y="5486400"/>
            <a:ext cx="1828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Key Takeaway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731519" y="5760720"/>
            <a:ext cx="502920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333333"/>
                </a:solidFill>
                <a:effectLst/>
                <a:uLnTx/>
                <a:uFillTx/>
                <a:latin typeface="Calibri" panose="020F0502020204030204"/>
                <a:ea typeface="+mn-ea"/>
                <a:cs typeface="+mn-cs"/>
              </a:rPr>
              <a:t>Diagnostic analytics moves beyond what happened and investigates the reasons behind the outcome.</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320040" y="707458"/>
            <a:ext cx="73152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DIAGNOSTIC ANALYTICS: WHY DID ATTENDANCE FALL?</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783080"/>
            <a:ext cx="6400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F5597"/>
                </a:solidFill>
                <a:effectLst/>
                <a:uLnTx/>
                <a:uFillTx/>
                <a:latin typeface="Calibri" panose="020F0502020204030204"/>
                <a:ea typeface="+mn-ea"/>
                <a:cs typeface="+mn-cs"/>
              </a:rPr>
              <a:t>Focus: Identifying the root causes behind an observed outcome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640080" y="2459252"/>
            <a:ext cx="3840480" cy="1097280"/>
          </a:xfrm>
          <a:prstGeom prst="roundRect">
            <a:avLst/>
          </a:prstGeom>
          <a:solidFill>
            <a:srgbClr val="E8F1FB"/>
          </a:solidFill>
          <a:ln w="12700">
            <a:solidFill>
              <a:srgbClr val="2F5597"/>
            </a:solidFill>
            <a:prstDash val="solid"/>
          </a:ln>
        </p:spPr>
        <p:txBody>
          <a:bodyPr/>
          <a:lstStyle/>
          <a:p>
            <a:endParaRPr lang="en-GB"/>
          </a:p>
        </p:txBody>
      </p:sp>
      <p:sp>
        <p:nvSpPr>
          <p:cNvPr id="5" name="Text 3"/>
          <p:cNvSpPr/>
          <p:nvPr/>
        </p:nvSpPr>
        <p:spPr>
          <a:xfrm>
            <a:off x="864669" y="2673418"/>
            <a:ext cx="347472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333333"/>
                </a:solidFill>
                <a:effectLst/>
                <a:uLnTx/>
                <a:uFillTx/>
                <a:latin typeface="Calibri" panose="020F0502020204030204"/>
                <a:ea typeface="+mn-ea"/>
                <a:cs typeface="+mn-cs"/>
              </a:rPr>
              <a:t>Scenario</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333333"/>
                </a:solidFill>
                <a:effectLst/>
                <a:uLnTx/>
                <a:uFillTx/>
                <a:latin typeface="Calibri" panose="020F0502020204030204"/>
                <a:ea typeface="+mn-ea"/>
                <a:cs typeface="+mn-cs"/>
              </a:rPr>
              <a:t>Attendance dropped from 85% to 70% during the semester.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1078029" y="3830853"/>
            <a:ext cx="18288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23395B"/>
                </a:solidFill>
                <a:effectLst/>
                <a:uLnTx/>
                <a:uFillTx/>
                <a:latin typeface="Calibri" panose="020F0502020204030204"/>
                <a:ea typeface="+mn-ea"/>
                <a:cs typeface="+mn-cs"/>
              </a:rPr>
              <a:t>Investigation</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990600" y="4069080"/>
            <a:ext cx="3474720" cy="1463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Assessment schedules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Timetable data</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Student survey responses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Attendance records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257800" y="3830853"/>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23395B"/>
                </a:solidFill>
                <a:effectLst/>
                <a:uLnTx/>
                <a:uFillTx/>
                <a:latin typeface="Calibri" panose="020F0502020204030204"/>
                <a:ea typeface="+mn-ea"/>
                <a:cs typeface="+mn-cs"/>
              </a:rPr>
              <a:t>Root Causes Identified</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257800" y="3857324"/>
            <a:ext cx="5212080" cy="1737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Coursework deadlines increased in Weeks 8–10</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Students experienced timetable clashes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Assignment work was prioritised over lectures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Assessment-linked workshops remained well attended</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8412480" y="914400"/>
            <a:ext cx="2286000" cy="2286000"/>
          </a:xfrm>
          <a:prstGeom prst="ellipse">
            <a:avLst/>
          </a:prstGeom>
          <a:solidFill>
            <a:srgbClr val="D9EAF7"/>
          </a:solidFill>
          <a:ln w="12700">
            <a:solidFill>
              <a:srgbClr val="2F5597"/>
            </a:solidFill>
            <a:prstDash val="solid"/>
          </a:ln>
        </p:spPr>
        <p:txBody>
          <a:bodyPr/>
          <a:lstStyle/>
          <a:p>
            <a:endParaRPr lang="en-GB"/>
          </a:p>
        </p:txBody>
      </p:sp>
      <p:sp>
        <p:nvSpPr>
          <p:cNvPr id="11" name="Text 9"/>
          <p:cNvSpPr/>
          <p:nvPr/>
        </p:nvSpPr>
        <p:spPr>
          <a:xfrm>
            <a:off x="8641080" y="1737360"/>
            <a:ext cx="18288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3395B"/>
                </a:solidFill>
                <a:effectLst/>
                <a:uLnTx/>
                <a:uFillTx/>
                <a:latin typeface="Calibri" panose="020F0502020204030204"/>
                <a:ea typeface="+mn-ea"/>
                <a:cs typeface="+mn-cs"/>
              </a:rPr>
              <a:t>WHY?</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929640" y="5760720"/>
            <a:ext cx="10332720" cy="822960"/>
          </a:xfrm>
          <a:prstGeom prst="roundRect">
            <a:avLst/>
          </a:prstGeom>
          <a:solidFill>
            <a:srgbClr val="23395B"/>
          </a:solidFill>
          <a:ln w="12700">
            <a:solidFill>
              <a:srgbClr val="23395B"/>
            </a:solidFill>
            <a:prstDash val="solid"/>
          </a:ln>
        </p:spPr>
        <p:txBody>
          <a:bodyPr/>
          <a:lstStyle/>
          <a:p>
            <a:endParaRPr lang="en-GB"/>
          </a:p>
        </p:txBody>
      </p:sp>
      <p:sp>
        <p:nvSpPr>
          <p:cNvPr id="13" name="Text 11"/>
          <p:cNvSpPr/>
          <p:nvPr/>
        </p:nvSpPr>
        <p:spPr>
          <a:xfrm>
            <a:off x="1203960" y="6035039"/>
            <a:ext cx="978408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Key Insight: Diagnostic analytics investigates the reasons behind an outcome, helping universities make evidence-based decisions and targeted interventions.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572703" y="798656"/>
            <a:ext cx="45720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PREDICTIVE ANALYTICS</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793788"/>
            <a:ext cx="54864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F5597"/>
                </a:solidFill>
                <a:effectLst/>
                <a:uLnTx/>
                <a:uFillTx/>
                <a:latin typeface="Calibri" panose="020F0502020204030204"/>
                <a:ea typeface="+mn-ea"/>
                <a:cs typeface="+mn-cs"/>
              </a:rPr>
              <a:t>What are we doing if we are being predictive?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40080" y="2388148"/>
            <a:ext cx="512064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mn-cs"/>
              </a:rPr>
              <a:t>Predictive analytics uses historical data, trends, and patterns to estimate what is likely to happen in the future.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822960" y="3566160"/>
            <a:ext cx="2743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Key Characteristics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22960" y="3884155"/>
            <a:ext cx="4389120" cy="1645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Uses historical and current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Identifies trends and patterns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Applies forecasting techniques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Estimates future outcomes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Answers: "What is likely to happen?"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5760720" y="2468880"/>
            <a:ext cx="2743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Common Techniques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943600" y="2834640"/>
            <a:ext cx="3200400" cy="1463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Trend Analysis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Forecasting Models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Regression Analysis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Machine Learning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8138160" y="822960"/>
            <a:ext cx="2743200" cy="1645920"/>
          </a:xfrm>
          <a:prstGeom prst="roundRect">
            <a:avLst/>
          </a:prstGeom>
          <a:solidFill>
            <a:srgbClr val="D9EAF7"/>
          </a:solidFill>
          <a:ln w="12700">
            <a:solidFill>
              <a:srgbClr val="2F5597"/>
            </a:solidFill>
            <a:prstDash val="solid"/>
          </a:ln>
        </p:spPr>
        <p:txBody>
          <a:bodyPr/>
          <a:lstStyle/>
          <a:p>
            <a:endParaRPr lang="en-GB"/>
          </a:p>
        </p:txBody>
      </p:sp>
      <p:sp>
        <p:nvSpPr>
          <p:cNvPr id="10" name="Text 8"/>
          <p:cNvSpPr/>
          <p:nvPr/>
        </p:nvSpPr>
        <p:spPr>
          <a:xfrm>
            <a:off x="8366760" y="1051560"/>
            <a:ext cx="2286000" cy="10972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WHAT IS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LIKELY TO</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HAPPEN?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5760720" y="4206240"/>
            <a:ext cx="2743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Real-World Applications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5943600" y="4572000"/>
            <a:ext cx="3840480" cy="10972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Predicting student attendance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Identifying at-risk students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Forecasting enrolment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Planning support services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457200" y="5879592"/>
            <a:ext cx="10972800" cy="548640"/>
          </a:xfrm>
          <a:prstGeom prst="rect">
            <a:avLst/>
          </a:prstGeom>
          <a:solidFill>
            <a:srgbClr val="23395B"/>
          </a:solidFill>
          <a:ln w="12700">
            <a:solidFill>
              <a:srgbClr val="23395B"/>
            </a:solidFill>
            <a:prstDash val="solid"/>
          </a:ln>
        </p:spPr>
        <p:txBody>
          <a:bodyPr/>
          <a:lstStyle/>
          <a:p>
            <a:endParaRPr lang="en-GB"/>
          </a:p>
        </p:txBody>
      </p:sp>
      <p:sp>
        <p:nvSpPr>
          <p:cNvPr id="14" name="Text 12"/>
          <p:cNvSpPr/>
          <p:nvPr/>
        </p:nvSpPr>
        <p:spPr>
          <a:xfrm>
            <a:off x="822960" y="6039612"/>
            <a:ext cx="10058400" cy="2286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Key Insight: Predictive analytics helps organisations make proactive decisions by estimating future outcomes.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385010" y="614573"/>
            <a:ext cx="73152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PREDICTIVE ANALYTICS: WHAT IS LIKELY TO HAPPEN?</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529389" y="1515257"/>
            <a:ext cx="36576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F5597"/>
                </a:solidFill>
                <a:effectLst/>
                <a:uLnTx/>
                <a:uFillTx/>
                <a:latin typeface="Calibri" panose="020F0502020204030204"/>
                <a:ea typeface="+mn-ea"/>
                <a:cs typeface="+mn-cs"/>
              </a:rPr>
              <a:t>Student Attendance Forecast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914400" y="2313432"/>
            <a:ext cx="4206240" cy="1188720"/>
          </a:xfrm>
          <a:prstGeom prst="roundRect">
            <a:avLst/>
          </a:prstGeom>
          <a:solidFill>
            <a:srgbClr val="E8F1FB"/>
          </a:solidFill>
          <a:ln w="12700">
            <a:solidFill>
              <a:srgbClr val="2F5597"/>
            </a:solidFill>
            <a:prstDash val="solid"/>
          </a:ln>
        </p:spPr>
        <p:txBody>
          <a:bodyPr/>
          <a:lstStyle/>
          <a:p>
            <a:endParaRPr lang="en-GB"/>
          </a:p>
        </p:txBody>
      </p:sp>
      <p:sp>
        <p:nvSpPr>
          <p:cNvPr id="5" name="Text 3"/>
          <p:cNvSpPr/>
          <p:nvPr/>
        </p:nvSpPr>
        <p:spPr>
          <a:xfrm>
            <a:off x="1097280" y="2496312"/>
            <a:ext cx="3840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Current Situation</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Attendance fell from 85% to 70% and diagnostic analysis identified the causes.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914400" y="3945636"/>
            <a:ext cx="45720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23395B"/>
                </a:solidFill>
                <a:effectLst/>
                <a:uLnTx/>
                <a:uFillTx/>
                <a:latin typeface="Calibri" panose="020F0502020204030204"/>
                <a:ea typeface="+mn-ea"/>
                <a:cs typeface="+mn-cs"/>
              </a:rPr>
              <a:t>Using Historical Data to Predict Future Attendance</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1005840" y="4317893"/>
            <a:ext cx="3474720" cy="13716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Past attendance trends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Assessment deadlines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Timetable patterns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 Student engagement data</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562602" y="3842405"/>
            <a:ext cx="1828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23395B"/>
                </a:solidFill>
                <a:effectLst/>
                <a:uLnTx/>
                <a:uFillTx/>
                <a:latin typeface="Calibri" panose="020F0502020204030204"/>
                <a:ea typeface="+mn-ea"/>
                <a:cs typeface="+mn-cs"/>
              </a:rPr>
              <a:t>Prediction</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589071" y="4299605"/>
            <a:ext cx="5029200" cy="10058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If the same conditions continue, attendance is forecast to fall to approximately 65% during future assessment periods.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8366760" y="1693565"/>
            <a:ext cx="2286000" cy="2286000"/>
          </a:xfrm>
          <a:prstGeom prst="ellipse">
            <a:avLst/>
          </a:prstGeom>
          <a:solidFill>
            <a:srgbClr val="D9EAF7"/>
          </a:solidFill>
          <a:ln w="12700">
            <a:solidFill>
              <a:srgbClr val="2F5597"/>
            </a:solidFill>
            <a:prstDash val="solid"/>
          </a:ln>
        </p:spPr>
        <p:txBody>
          <a:bodyPr/>
          <a:lstStyle/>
          <a:p>
            <a:endParaRPr lang="en-GB"/>
          </a:p>
        </p:txBody>
      </p:sp>
      <p:sp>
        <p:nvSpPr>
          <p:cNvPr id="11" name="Text 9"/>
          <p:cNvSpPr/>
          <p:nvPr/>
        </p:nvSpPr>
        <p:spPr>
          <a:xfrm>
            <a:off x="8549640" y="2679192"/>
            <a:ext cx="192024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23395B"/>
                </a:solidFill>
                <a:effectLst/>
                <a:uLnTx/>
                <a:uFillTx/>
                <a:latin typeface="Calibri" panose="020F0502020204030204"/>
                <a:ea typeface="+mn-ea"/>
                <a:cs typeface="+mn-cs"/>
              </a:rPr>
              <a:t>NEXT?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40080" y="5788152"/>
            <a:ext cx="10332720" cy="822960"/>
          </a:xfrm>
          <a:prstGeom prst="roundRect">
            <a:avLst/>
          </a:prstGeom>
          <a:solidFill>
            <a:srgbClr val="23395B"/>
          </a:solidFill>
          <a:ln w="12700">
            <a:solidFill>
              <a:srgbClr val="23395B"/>
            </a:solidFill>
            <a:prstDash val="solid"/>
          </a:ln>
        </p:spPr>
        <p:txBody>
          <a:bodyPr/>
          <a:lstStyle/>
          <a:p>
            <a:endParaRPr lang="en-GB"/>
          </a:p>
        </p:txBody>
      </p:sp>
      <p:sp>
        <p:nvSpPr>
          <p:cNvPr id="13" name="Text 11"/>
          <p:cNvSpPr/>
          <p:nvPr/>
        </p:nvSpPr>
        <p:spPr>
          <a:xfrm>
            <a:off x="914400" y="6016752"/>
            <a:ext cx="9784080" cy="2743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Key Insight: Predictive analytics uses historical data and identified patterns to estimate what is likely to happen in the future.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81262" y="452388"/>
            <a:ext cx="7291138"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PRESCRIPTIVE ANALYTICS</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594360" y="1821581"/>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F5597"/>
                </a:solidFill>
                <a:effectLst/>
                <a:uLnTx/>
                <a:uFillTx/>
                <a:latin typeface="Calibri" panose="020F0502020204030204"/>
                <a:ea typeface="+mn-ea"/>
                <a:cs typeface="+mn-cs"/>
              </a:rPr>
              <a:t>What should we do?</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594360" y="2194560"/>
            <a:ext cx="5029200"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33333"/>
                </a:solidFill>
                <a:effectLst/>
                <a:uLnTx/>
                <a:uFillTx/>
                <a:latin typeface="Calibri" panose="020F0502020204030204"/>
                <a:ea typeface="+mn-ea"/>
                <a:cs typeface="+mn-cs"/>
              </a:rPr>
              <a:t>Prescriptive analytics goes beyond predicting what is likely to happen. It recommends actions that can be taken to achieve the best possible outcome.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777240" y="3907857"/>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Key Characteristics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777240" y="4206240"/>
            <a:ext cx="5029200" cy="1828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Uses insights from descriptive, diagnostic and predictive analytics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Evaluates different actions and outcomes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Supports decision-making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Optimises resources and interventions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Answers: "What should we do?"</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6446520" y="3907857"/>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Common Applications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6446520" y="4206240"/>
            <a:ext cx="3200400" cy="1645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Student retention strategies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Resource allocation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Timetable optimisation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Marketing campaigns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Risk management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8046720" y="822960"/>
            <a:ext cx="2560320" cy="1645920"/>
          </a:xfrm>
          <a:prstGeom prst="roundRect">
            <a:avLst/>
          </a:prstGeom>
          <a:solidFill>
            <a:srgbClr val="D9EAF7"/>
          </a:solidFill>
          <a:ln w="12700">
            <a:solidFill>
              <a:srgbClr val="2F5597"/>
            </a:solidFill>
            <a:prstDash val="solid"/>
          </a:ln>
        </p:spPr>
        <p:txBody>
          <a:bodyPr/>
          <a:lstStyle/>
          <a:p>
            <a:endParaRPr lang="en-GB"/>
          </a:p>
        </p:txBody>
      </p:sp>
      <p:sp>
        <p:nvSpPr>
          <p:cNvPr id="10" name="Text 8"/>
          <p:cNvSpPr/>
          <p:nvPr/>
        </p:nvSpPr>
        <p:spPr>
          <a:xfrm>
            <a:off x="8321040" y="1051560"/>
            <a:ext cx="2011680" cy="10972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WHAT</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SHOULD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WE DO?</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rot="10800000" flipV="1">
            <a:off x="457200" y="156411"/>
            <a:ext cx="9661358" cy="1420931"/>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PRESCRIPTIVE ANALYTICS: STUDENT ATTENDANCE EXAMPLE</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731520" y="1985210"/>
            <a:ext cx="18288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F5597"/>
                </a:solidFill>
                <a:effectLst/>
                <a:uLnTx/>
                <a:uFillTx/>
                <a:latin typeface="Calibri" panose="020F0502020204030204"/>
                <a:ea typeface="+mn-ea"/>
                <a:cs typeface="+mn-cs"/>
              </a:rPr>
              <a:t>Scenario</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731520" y="2317283"/>
            <a:ext cx="438912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Predictive analytics forecasts attendance will fall to 64% during assessment weeks.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731520" y="3720164"/>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Recommended Actions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731520" y="3720164"/>
            <a:ext cx="5029200" cy="1828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Spread assessment deadlines across multiple weeks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Schedule revision sessions before assessments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Send targeted reminders to at-risk students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Record lectures for flexible access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6217920" y="3703320"/>
            <a:ext cx="27432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Expected Outcome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6217920" y="4023360"/>
            <a:ext cx="4114800" cy="11887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33333"/>
                </a:solidFill>
                <a:effectLst/>
                <a:uLnTx/>
                <a:uFillTx/>
                <a:latin typeface="Calibri" panose="020F0502020204030204"/>
                <a:ea typeface="+mn-ea"/>
                <a:cs typeface="+mn-cs"/>
              </a:rPr>
              <a:t>The model suggests attendance could improve from 64% to 78% if these interventions are implemented.</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7659303" y="1897381"/>
            <a:ext cx="3474720" cy="1097280"/>
          </a:xfrm>
          <a:prstGeom prst="roundRect">
            <a:avLst/>
          </a:prstGeom>
          <a:solidFill>
            <a:srgbClr val="D9EAF7"/>
          </a:solidFill>
          <a:ln w="12700">
            <a:solidFill>
              <a:srgbClr val="2F5597"/>
            </a:solidFill>
            <a:prstDash val="solid"/>
          </a:ln>
        </p:spPr>
        <p:txBody>
          <a:bodyPr/>
          <a:lstStyle/>
          <a:p>
            <a:endParaRPr lang="en-GB"/>
          </a:p>
        </p:txBody>
      </p:sp>
      <p:sp>
        <p:nvSpPr>
          <p:cNvPr id="10" name="Text 8"/>
          <p:cNvSpPr/>
          <p:nvPr/>
        </p:nvSpPr>
        <p:spPr>
          <a:xfrm>
            <a:off x="7818120" y="2094698"/>
            <a:ext cx="301752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Decision: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Implement the interventions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457200" y="5914725"/>
            <a:ext cx="10241280" cy="548640"/>
          </a:xfrm>
          <a:prstGeom prst="rect">
            <a:avLst/>
          </a:prstGeom>
          <a:solidFill>
            <a:srgbClr val="23395B"/>
          </a:solidFill>
          <a:ln w="12700">
            <a:solidFill>
              <a:srgbClr val="23395B"/>
            </a:solidFill>
            <a:prstDash val="solid"/>
          </a:ln>
        </p:spPr>
        <p:txBody>
          <a:bodyPr/>
          <a:lstStyle/>
          <a:p>
            <a:endParaRPr lang="en-GB"/>
          </a:p>
        </p:txBody>
      </p:sp>
      <p:sp>
        <p:nvSpPr>
          <p:cNvPr id="12" name="Text 10"/>
          <p:cNvSpPr/>
          <p:nvPr/>
        </p:nvSpPr>
        <p:spPr>
          <a:xfrm>
            <a:off x="731520" y="6189045"/>
            <a:ext cx="960120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Key Insight: Prescriptive analytics recommends the best course of action to achieve a desired outcome.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30D15F7-D6D0-DE4A-4C52-1100181AD497}"/>
              </a:ext>
            </a:extLst>
          </p:cNvPr>
          <p:cNvPicPr>
            <a:picLocks noChangeAspect="1"/>
          </p:cNvPicPr>
          <p:nvPr/>
        </p:nvPicPr>
        <p:blipFill>
          <a:blip r:embed="rId3"/>
          <a:srcRect l="855" r="2490"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extBox 2">
            <a:extLst>
              <a:ext uri="{FF2B5EF4-FFF2-40B4-BE49-F238E27FC236}">
                <a16:creationId xmlns:a16="http://schemas.microsoft.com/office/drawing/2014/main" id="{DEBBE47E-0A89-9CAE-3EC3-15FECDF7E62B}"/>
              </a:ext>
            </a:extLst>
          </p:cNvPr>
          <p:cNvSpPr txBox="1"/>
          <p:nvPr/>
        </p:nvSpPr>
        <p:spPr>
          <a:xfrm>
            <a:off x="6797004" y="2578099"/>
            <a:ext cx="4555782" cy="353753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analyzing data.</a:t>
            </a:r>
          </a:p>
        </p:txBody>
      </p:sp>
      <p:sp>
        <p:nvSpPr>
          <p:cNvPr id="4" name="TextBox 3">
            <a:extLst>
              <a:ext uri="{FF2B5EF4-FFF2-40B4-BE49-F238E27FC236}">
                <a16:creationId xmlns:a16="http://schemas.microsoft.com/office/drawing/2014/main" id="{9B7D7106-BA4F-4889-9842-92CD8D8E534F}"/>
              </a:ext>
            </a:extLst>
          </p:cNvPr>
          <p:cNvSpPr txBox="1"/>
          <p:nvPr/>
        </p:nvSpPr>
        <p:spPr>
          <a:xfrm>
            <a:off x="520700" y="670559"/>
            <a:ext cx="10236200" cy="1421928"/>
          </a:xfrm>
          <a:prstGeom prst="rect">
            <a:avLst/>
          </a:prstGeom>
          <a:noFill/>
        </p:spPr>
        <p:txBody>
          <a:bodyPr wrap="square" rtlCol="0">
            <a:spAutoFit/>
          </a:bodyPr>
          <a:lstStyle/>
          <a:p>
            <a:pPr>
              <a:lnSpc>
                <a:spcPct val="90000"/>
              </a:lnSpc>
              <a:spcAft>
                <a:spcPts val="600"/>
              </a:spcAft>
            </a:pPr>
            <a:r>
              <a:rPr lang="en-US" sz="2400"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p:txBody>
      </p:sp>
    </p:spTree>
    <p:extLst>
      <p:ext uri="{BB962C8B-B14F-4D97-AF65-F5344CB8AC3E}">
        <p14:creationId xmlns:p14="http://schemas.microsoft.com/office/powerpoint/2010/main" val="1665449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3C07D-F2C1-CC9A-E864-F2E4EA0AFF7E}"/>
              </a:ext>
            </a:extLst>
          </p:cNvPr>
          <p:cNvSpPr>
            <a:spLocks noGrp="1"/>
          </p:cNvSpPr>
          <p:nvPr>
            <p:ph type="title"/>
          </p:nvPr>
        </p:nvSpPr>
        <p:spPr>
          <a:xfrm>
            <a:off x="1285240" y="1050595"/>
            <a:ext cx="8074815" cy="1618489"/>
          </a:xfrm>
        </p:spPr>
        <p:txBody>
          <a:bodyPr anchor="ctr">
            <a:normAutofit/>
          </a:bodyPr>
          <a:lstStyle/>
          <a:p>
            <a:pPr algn="ctr"/>
            <a:r>
              <a:rPr lang="en-GB" dirty="0"/>
              <a:t>Data Mining</a:t>
            </a:r>
          </a:p>
        </p:txBody>
      </p:sp>
      <p:sp>
        <p:nvSpPr>
          <p:cNvPr id="3" name="Content Placeholder 2">
            <a:extLst>
              <a:ext uri="{FF2B5EF4-FFF2-40B4-BE49-F238E27FC236}">
                <a16:creationId xmlns:a16="http://schemas.microsoft.com/office/drawing/2014/main" id="{A70467E2-ADCC-65BF-4EE1-9A8B5277C2B7}"/>
              </a:ext>
            </a:extLst>
          </p:cNvPr>
          <p:cNvSpPr>
            <a:spLocks noGrp="1"/>
          </p:cNvSpPr>
          <p:nvPr>
            <p:ph idx="1"/>
          </p:nvPr>
        </p:nvSpPr>
        <p:spPr>
          <a:xfrm>
            <a:off x="1285240" y="2969469"/>
            <a:ext cx="8074815" cy="2800395"/>
          </a:xfrm>
        </p:spPr>
        <p:txBody>
          <a:bodyPr anchor="t">
            <a:normAutofit/>
          </a:bodyPr>
          <a:lstStyle/>
          <a:p>
            <a:pPr marL="0" indent="0">
              <a:buNone/>
            </a:pPr>
            <a:r>
              <a:rPr lang="en-GB" sz="2400" dirty="0"/>
              <a:t>Data mining is the process of discovering patterns, trends, and relationships within large datasets. It combines techniques from statistics, artificial intelligence, and database management to extract meaningful insights from data. </a:t>
            </a:r>
          </a:p>
          <a:p>
            <a:pPr marL="0" indent="0">
              <a:buNone/>
            </a:pPr>
            <a:endParaRPr lang="en-GB" sz="2400" dirty="0"/>
          </a:p>
          <a:p>
            <a:pPr marL="0" indent="0" algn="ctr">
              <a:buNone/>
            </a:pPr>
            <a:r>
              <a:rPr lang="en-GB" sz="2400" b="1" dirty="0"/>
              <a:t>You will do surface level data mining for your assignment</a:t>
            </a:r>
          </a:p>
          <a:p>
            <a:pPr marL="0" indent="0">
              <a:buNone/>
            </a:pPr>
            <a:endParaRPr lang="en-GB" sz="2400" dirty="0"/>
          </a:p>
        </p:txBody>
      </p:sp>
    </p:spTree>
    <p:extLst>
      <p:ext uri="{BB962C8B-B14F-4D97-AF65-F5344CB8AC3E}">
        <p14:creationId xmlns:p14="http://schemas.microsoft.com/office/powerpoint/2010/main" val="2355813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365760" y="697230"/>
            <a:ext cx="64008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CRISP-DM: WHERE DID IT COME FROM?</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233809" y="1623060"/>
            <a:ext cx="6400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F5597"/>
                </a:solidFill>
                <a:effectLst/>
                <a:uLnTx/>
                <a:uFillTx/>
                <a:latin typeface="Calibri" panose="020F0502020204030204"/>
                <a:ea typeface="+mn-ea"/>
                <a:cs typeface="+mn-cs"/>
              </a:rPr>
              <a:t>The foundation of modern analytics and data science project management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548640" y="2346188"/>
            <a:ext cx="2743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Why was it created?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548640" y="2686050"/>
            <a:ext cx="4846320" cy="10972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During the 1990s organisations collected more data than ever before, but there was no standard approach for managing data mining projects. CRISP-DM was created to provide a practical, structured methodology.</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22960" y="4091940"/>
            <a:ext cx="1828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Key Facts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22960" y="4343400"/>
            <a:ext cx="4572000" cy="13716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Developed in 1996</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Created by an industry consortium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Included Daimler-Benz, SPSS, NCR, OHRA and Teradata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Supported by the European Commission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6797042" y="1623060"/>
            <a:ext cx="4023360" cy="2011680"/>
          </a:xfrm>
          <a:prstGeom prst="roundRect">
            <a:avLst/>
          </a:prstGeom>
          <a:solidFill>
            <a:srgbClr val="E8F1FB"/>
          </a:solidFill>
          <a:ln w="12700">
            <a:solidFill>
              <a:srgbClr val="2F5597"/>
            </a:solidFill>
            <a:prstDash val="solid"/>
          </a:ln>
        </p:spPr>
        <p:txBody>
          <a:bodyPr/>
          <a:lstStyle/>
          <a:p>
            <a:endParaRPr lang="en-GB"/>
          </a:p>
        </p:txBody>
      </p:sp>
      <p:sp>
        <p:nvSpPr>
          <p:cNvPr id="9" name="Text 7"/>
          <p:cNvSpPr/>
          <p:nvPr/>
        </p:nvSpPr>
        <p:spPr>
          <a:xfrm>
            <a:off x="7071362" y="1897380"/>
            <a:ext cx="3474720" cy="12801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1996</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CRISP-DM Created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23395B"/>
                </a:solidFill>
                <a:effectLst/>
                <a:uLnTx/>
                <a:uFillTx/>
                <a:latin typeface="Calibri" panose="020F0502020204030204"/>
                <a:ea typeface="+mn-ea"/>
                <a:cs typeface="+mn-cs"/>
              </a:rPr>
              <a:t>A common framework for analytics projects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6583680" y="4091940"/>
            <a:ext cx="3200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Why is it still used today?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6766560" y="4434840"/>
            <a:ext cx="3657600" cy="12801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Clear project structure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Applicable across industries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Supports analytics and data science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Flexible and iterative approach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487680" y="6080760"/>
            <a:ext cx="10972800" cy="457200"/>
          </a:xfrm>
          <a:prstGeom prst="rect">
            <a:avLst/>
          </a:prstGeom>
          <a:solidFill>
            <a:srgbClr val="23395B"/>
          </a:solidFill>
          <a:ln w="12700">
            <a:solidFill>
              <a:srgbClr val="23395B"/>
            </a:solidFill>
            <a:prstDash val="solid"/>
          </a:ln>
        </p:spPr>
        <p:txBody>
          <a:bodyPr/>
          <a:lstStyle/>
          <a:p>
            <a:endParaRPr lang="en-GB"/>
          </a:p>
        </p:txBody>
      </p:sp>
      <p:sp>
        <p:nvSpPr>
          <p:cNvPr id="13" name="Text 11"/>
          <p:cNvSpPr/>
          <p:nvPr/>
        </p:nvSpPr>
        <p:spPr>
          <a:xfrm>
            <a:off x="731520" y="6217920"/>
            <a:ext cx="1005840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anose="020F0502020204030204"/>
                <a:ea typeface="+mn-ea"/>
                <a:cs typeface="+mn-cs"/>
              </a:rPr>
              <a:t>Key Message: CRISP-DM provides a roadmap from business problem to data-driven solution.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diagram of data processing&#10;&#10;Description automatically generated with medium confidence">
            <a:extLst>
              <a:ext uri="{FF2B5EF4-FFF2-40B4-BE49-F238E27FC236}">
                <a16:creationId xmlns:a16="http://schemas.microsoft.com/office/drawing/2014/main" id="{A9DF121B-4FD3-934B-9C0B-F922AE3990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6934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64008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3395B"/>
                </a:solidFill>
                <a:effectLst/>
                <a:uLnTx/>
                <a:uFillTx/>
                <a:latin typeface="Calibri" panose="020F0502020204030204"/>
                <a:ea typeface="+mn-ea"/>
                <a:cs typeface="+mn-cs"/>
              </a:rPr>
              <a:t>CRISP-DM: THE DATA SCIENCE LIFECYCLE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731520"/>
            <a:ext cx="64008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F5597"/>
                </a:solidFill>
                <a:effectLst/>
                <a:uLnTx/>
                <a:uFillTx/>
                <a:latin typeface="Calibri" panose="020F0502020204030204"/>
                <a:ea typeface="+mn-ea"/>
                <a:cs typeface="+mn-cs"/>
              </a:rPr>
              <a:t>A framework for planning and delivering analytics and data science projects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548640" y="137160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5" name="Text 3"/>
          <p:cNvSpPr/>
          <p:nvPr/>
        </p:nvSpPr>
        <p:spPr>
          <a:xfrm>
            <a:off x="685800" y="1444752"/>
            <a:ext cx="2468880" cy="54864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1. Business Understanding</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Define the problem and goals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3657600" y="137160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7" name="Text 5"/>
          <p:cNvSpPr/>
          <p:nvPr/>
        </p:nvSpPr>
        <p:spPr>
          <a:xfrm>
            <a:off x="3794760" y="1444752"/>
            <a:ext cx="246888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2. Data Understanding</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Collect and explore data</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548640" y="246888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9" name="Text 7"/>
          <p:cNvSpPr/>
          <p:nvPr/>
        </p:nvSpPr>
        <p:spPr>
          <a:xfrm>
            <a:off x="685800" y="2542032"/>
            <a:ext cx="246888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3. Data Preparation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Clean and prepare data</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3657600" y="246888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11" name="Text 9"/>
          <p:cNvSpPr/>
          <p:nvPr/>
        </p:nvSpPr>
        <p:spPr>
          <a:xfrm>
            <a:off x="3794760" y="2542032"/>
            <a:ext cx="246888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4. Modelling</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Build and test models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548640" y="356616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13" name="Text 11"/>
          <p:cNvSpPr/>
          <p:nvPr/>
        </p:nvSpPr>
        <p:spPr>
          <a:xfrm>
            <a:off x="685800" y="3639312"/>
            <a:ext cx="246888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5. Evaluation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Assess performance and value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3657600" y="3566160"/>
            <a:ext cx="2743200" cy="731520"/>
          </a:xfrm>
          <a:prstGeom prst="roundRect">
            <a:avLst/>
          </a:prstGeom>
          <a:solidFill>
            <a:srgbClr val="E8F1FB"/>
          </a:solidFill>
          <a:ln w="12700">
            <a:solidFill>
              <a:srgbClr val="2F5597"/>
            </a:solidFill>
            <a:prstDash val="solid"/>
          </a:ln>
        </p:spPr>
        <p:txBody>
          <a:bodyPr/>
          <a:lstStyle/>
          <a:p>
            <a:endParaRPr lang="en-GB"/>
          </a:p>
        </p:txBody>
      </p:sp>
      <p:sp>
        <p:nvSpPr>
          <p:cNvPr id="15" name="Text 13"/>
          <p:cNvSpPr/>
          <p:nvPr/>
        </p:nvSpPr>
        <p:spPr>
          <a:xfrm>
            <a:off x="3794760" y="3639312"/>
            <a:ext cx="246888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6. Deployment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33333"/>
                </a:solidFill>
                <a:effectLst/>
                <a:uLnTx/>
                <a:uFillTx/>
                <a:latin typeface="Calibri" panose="020F0502020204030204"/>
                <a:ea typeface="+mn-ea"/>
                <a:cs typeface="+mn-cs"/>
              </a:rPr>
              <a:t>Implement dashboards or solutions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583680" y="1188720"/>
            <a:ext cx="32004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395B"/>
                </a:solidFill>
                <a:effectLst/>
                <a:uLnTx/>
                <a:uFillTx/>
                <a:latin typeface="Calibri" panose="020F0502020204030204"/>
                <a:ea typeface="+mn-ea"/>
                <a:cs typeface="+mn-cs"/>
              </a:rPr>
              <a:t>University Attendance Example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6583680" y="1554480"/>
            <a:ext cx="4572000" cy="34747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Business Understanding: Why is attendance declining?</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Data Understanding: Collect attendance and VLE data</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Data Preparation: Clean missing records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Modelling: Build an attendance prediction model</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Evaluation: Check prediction accuracy</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33333"/>
                </a:solidFill>
                <a:effectLst/>
                <a:uLnTx/>
                <a:uFillTx/>
                <a:latin typeface="Calibri" panose="020F0502020204030204"/>
                <a:ea typeface="+mn-ea"/>
                <a:cs typeface="+mn-cs"/>
              </a:rPr>
              <a:t>Deployment: Create dashboard and intervention plan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6"/>
          <p:cNvSpPr/>
          <p:nvPr/>
        </p:nvSpPr>
        <p:spPr>
          <a:xfrm>
            <a:off x="365760" y="5669280"/>
            <a:ext cx="10972800" cy="411480"/>
          </a:xfrm>
          <a:prstGeom prst="rect">
            <a:avLst/>
          </a:prstGeom>
          <a:solidFill>
            <a:srgbClr val="23395B"/>
          </a:solidFill>
          <a:ln w="12700">
            <a:solidFill>
              <a:srgbClr val="23395B"/>
            </a:solidFill>
            <a:prstDash val="solid"/>
          </a:ln>
        </p:spPr>
        <p:txBody>
          <a:bodyPr/>
          <a:lstStyle/>
          <a:p>
            <a:endParaRPr lang="en-GB"/>
          </a:p>
        </p:txBody>
      </p:sp>
      <p:sp>
        <p:nvSpPr>
          <p:cNvPr id="19" name="Text 17"/>
          <p:cNvSpPr/>
          <p:nvPr/>
        </p:nvSpPr>
        <p:spPr>
          <a:xfrm>
            <a:off x="548640" y="5733288"/>
            <a:ext cx="10515600" cy="164592"/>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Key Message: CRISP-DM is iterative, not linear. Teams often move back and forth between stages as new insights emerge.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199" y="274319"/>
            <a:ext cx="10561899" cy="501179"/>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FROM DATA MINING TO DASHBOARDS</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548640" y="1275530"/>
            <a:ext cx="45720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F5597"/>
                </a:solidFill>
                <a:effectLst/>
                <a:uLnTx/>
                <a:uFillTx/>
                <a:latin typeface="Calibri" panose="020F0502020204030204"/>
                <a:ea typeface="+mn-ea"/>
                <a:cs typeface="+mn-cs"/>
              </a:rPr>
              <a:t>How are data mining results used in dashboards?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548640" y="1894776"/>
            <a:ext cx="6492240" cy="34747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Data mining is used to discover useful information hidden within data, such as patterns, trends and relationships.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The results of data mining are often complex and difficult to interpret. Dashboards simplify these findings by presenting them in a visual and easy-to-understand format.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Dashboards communicate analytical results through: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Key Performance Indicators (KPIs)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Charts and graphs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Trend visualisations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Forecasts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Alerts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This allows decision-makers to quickly understand important information and make informed decisions.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7544378" y="2274280"/>
            <a:ext cx="3474720" cy="2911033"/>
          </a:xfrm>
          <a:prstGeom prst="roundRect">
            <a:avLst/>
          </a:prstGeom>
          <a:solidFill>
            <a:srgbClr val="E8F1FB"/>
          </a:solidFill>
          <a:ln w="12700">
            <a:solidFill>
              <a:srgbClr val="2F5597"/>
            </a:solidFill>
            <a:prstDash val="solid"/>
          </a:ln>
        </p:spPr>
        <p:txBody>
          <a:bodyPr/>
          <a:lstStyle/>
          <a:p>
            <a:endParaRPr lang="en-GB"/>
          </a:p>
        </p:txBody>
      </p:sp>
      <p:sp>
        <p:nvSpPr>
          <p:cNvPr id="6" name="Text 4"/>
          <p:cNvSpPr/>
          <p:nvPr/>
        </p:nvSpPr>
        <p:spPr>
          <a:xfrm>
            <a:off x="7818698" y="2815396"/>
            <a:ext cx="2926080" cy="18288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Data Mining</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Patterns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Trends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Predictions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Relationships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3395B"/>
                </a:solidFill>
                <a:effectLst/>
                <a:uLnTx/>
                <a:uFillTx/>
                <a:latin typeface="Calibri" panose="020F0502020204030204"/>
                <a:ea typeface="+mn-ea"/>
                <a:cs typeface="+mn-cs"/>
              </a:rPr>
              <a:t>Dashboard</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457200" y="6126480"/>
            <a:ext cx="10972800" cy="411480"/>
          </a:xfrm>
          <a:prstGeom prst="rect">
            <a:avLst/>
          </a:prstGeom>
          <a:solidFill>
            <a:srgbClr val="23395B"/>
          </a:solidFill>
          <a:ln w="12700">
            <a:solidFill>
              <a:srgbClr val="23395B"/>
            </a:solidFill>
            <a:prstDash val="solid"/>
          </a:ln>
        </p:spPr>
        <p:txBody>
          <a:bodyPr/>
          <a:lstStyle/>
          <a:p>
            <a:endParaRPr lang="en-GB"/>
          </a:p>
        </p:txBody>
      </p:sp>
      <p:sp>
        <p:nvSpPr>
          <p:cNvPr id="8" name="Text 6"/>
          <p:cNvSpPr/>
          <p:nvPr/>
        </p:nvSpPr>
        <p:spPr>
          <a:xfrm>
            <a:off x="548640" y="6332220"/>
            <a:ext cx="1024128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Data mining discovers insights. Dashboards present those insights in a form that supports decision-making.</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75140" y="434339"/>
            <a:ext cx="9073973"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23395B"/>
                </a:solidFill>
                <a:effectLst/>
                <a:uLnTx/>
                <a:uFillTx/>
                <a:latin typeface="Calibri" panose="020F0502020204030204"/>
                <a:ea typeface="+mn-ea"/>
                <a:cs typeface="+mn-cs"/>
              </a:rPr>
              <a:t>Student Attendance KPI Dashboard</a:t>
            </a:r>
            <a:endParaRPr kumimoji="0" lang="en-US"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443310" y="1348450"/>
            <a:ext cx="2103120" cy="1005840"/>
          </a:xfrm>
          <a:prstGeom prst="roundRect">
            <a:avLst/>
          </a:prstGeom>
          <a:solidFill>
            <a:srgbClr val="FFFFFF"/>
          </a:solidFill>
          <a:ln w="12700">
            <a:solidFill>
              <a:srgbClr val="D9E2F0"/>
            </a:solidFill>
            <a:prstDash val="solid"/>
          </a:ln>
        </p:spPr>
        <p:txBody>
          <a:bodyPr/>
          <a:lstStyle/>
          <a:p>
            <a:endParaRPr lang="en-GB"/>
          </a:p>
        </p:txBody>
      </p:sp>
      <p:sp>
        <p:nvSpPr>
          <p:cNvPr id="4" name="Text 2"/>
          <p:cNvSpPr/>
          <p:nvPr/>
        </p:nvSpPr>
        <p:spPr>
          <a:xfrm>
            <a:off x="580470" y="1461303"/>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666666"/>
                </a:solidFill>
                <a:effectLst/>
                <a:uLnTx/>
                <a:uFillTx/>
                <a:latin typeface="Calibri" panose="020F0502020204030204"/>
                <a:ea typeface="+mn-ea"/>
                <a:cs typeface="+mn-cs"/>
              </a:rPr>
              <a:t>Overall Attendance</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594360" y="1658073"/>
            <a:ext cx="1828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4B400"/>
                </a:solidFill>
                <a:effectLst/>
                <a:uLnTx/>
                <a:uFillTx/>
                <a:latin typeface="Calibri" panose="020F0502020204030204"/>
                <a:ea typeface="+mn-ea"/>
                <a:cs typeface="+mn-cs"/>
              </a:rPr>
              <a:t>78%</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594360" y="2011680"/>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66666"/>
                </a:solidFill>
                <a:effectLst/>
                <a:uLnTx/>
                <a:uFillTx/>
                <a:latin typeface="Calibri" panose="020F0502020204030204"/>
                <a:ea typeface="+mn-ea"/>
                <a:cs typeface="+mn-cs"/>
              </a:rPr>
              <a:t>Target: 85%</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2729310" y="1371599"/>
            <a:ext cx="2103120" cy="1005840"/>
          </a:xfrm>
          <a:prstGeom prst="roundRect">
            <a:avLst/>
          </a:prstGeom>
          <a:solidFill>
            <a:srgbClr val="FFFFFF"/>
          </a:solidFill>
          <a:ln w="12700">
            <a:solidFill>
              <a:srgbClr val="D9E2F0"/>
            </a:solidFill>
            <a:prstDash val="solid"/>
          </a:ln>
        </p:spPr>
        <p:txBody>
          <a:bodyPr/>
          <a:lstStyle/>
          <a:p>
            <a:endParaRPr lang="en-GB"/>
          </a:p>
        </p:txBody>
      </p:sp>
      <p:sp>
        <p:nvSpPr>
          <p:cNvPr id="8" name="Text 6"/>
          <p:cNvSpPr/>
          <p:nvPr/>
        </p:nvSpPr>
        <p:spPr>
          <a:xfrm>
            <a:off x="2828274" y="1448861"/>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666666"/>
                </a:solidFill>
                <a:effectLst/>
                <a:uLnTx/>
                <a:uFillTx/>
                <a:latin typeface="Calibri" panose="020F0502020204030204"/>
                <a:ea typeface="+mn-ea"/>
                <a:cs typeface="+mn-cs"/>
              </a:rPr>
              <a:t>At-Risk Students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2880360" y="1671673"/>
            <a:ext cx="1828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DB4437"/>
                </a:solidFill>
                <a:effectLst/>
                <a:uLnTx/>
                <a:uFillTx/>
                <a:latin typeface="Calibri" panose="020F0502020204030204"/>
                <a:ea typeface="+mn-ea"/>
                <a:cs typeface="+mn-cs"/>
              </a:rPr>
              <a:t>42</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2880360" y="2011679"/>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66666"/>
                </a:solidFill>
                <a:effectLst/>
                <a:uLnTx/>
                <a:uFillTx/>
                <a:latin typeface="Calibri" panose="020F0502020204030204"/>
                <a:ea typeface="+mn-ea"/>
                <a:cs typeface="+mn-cs"/>
              </a:rPr>
              <a:t>Below 60% attendance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4983480" y="1394748"/>
            <a:ext cx="2103120" cy="1005840"/>
          </a:xfrm>
          <a:prstGeom prst="roundRect">
            <a:avLst/>
          </a:prstGeom>
          <a:solidFill>
            <a:srgbClr val="FFFFFF"/>
          </a:solidFill>
          <a:ln w="12700">
            <a:solidFill>
              <a:srgbClr val="D9E2F0"/>
            </a:solidFill>
            <a:prstDash val="solid"/>
          </a:ln>
        </p:spPr>
        <p:txBody>
          <a:bodyPr/>
          <a:lstStyle/>
          <a:p>
            <a:endParaRPr lang="en-GB"/>
          </a:p>
        </p:txBody>
      </p:sp>
      <p:sp>
        <p:nvSpPr>
          <p:cNvPr id="12" name="Text 10"/>
          <p:cNvSpPr/>
          <p:nvPr/>
        </p:nvSpPr>
        <p:spPr>
          <a:xfrm>
            <a:off x="5154207" y="1494869"/>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666666"/>
                </a:solidFill>
                <a:effectLst/>
                <a:uLnTx/>
                <a:uFillTx/>
                <a:latin typeface="Calibri" panose="020F0502020204030204"/>
                <a:ea typeface="+mn-ea"/>
                <a:cs typeface="+mn-cs"/>
              </a:rPr>
              <a:t>Monthly Change</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5120640" y="1706107"/>
            <a:ext cx="1828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F9D58"/>
                </a:solidFill>
                <a:effectLst/>
                <a:uLnTx/>
                <a:uFillTx/>
                <a:latin typeface="Calibri" panose="020F0502020204030204"/>
                <a:ea typeface="+mn-ea"/>
                <a:cs typeface="+mn-cs"/>
              </a:rPr>
              <a:t>+3.2%</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5047141" y="2046693"/>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66666"/>
                </a:solidFill>
                <a:effectLst/>
                <a:uLnTx/>
                <a:uFillTx/>
                <a:latin typeface="Calibri" panose="020F0502020204030204"/>
                <a:ea typeface="+mn-ea"/>
                <a:cs typeface="+mn-cs"/>
              </a:rPr>
              <a:t>Compared to last month</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7237650" y="1394748"/>
            <a:ext cx="2560320" cy="1005840"/>
          </a:xfrm>
          <a:prstGeom prst="roundRect">
            <a:avLst/>
          </a:prstGeom>
          <a:solidFill>
            <a:srgbClr val="FFFFFF"/>
          </a:solidFill>
          <a:ln w="12700">
            <a:solidFill>
              <a:srgbClr val="D9E2F0"/>
            </a:solidFill>
            <a:prstDash val="solid"/>
          </a:ln>
        </p:spPr>
        <p:txBody>
          <a:bodyPr/>
          <a:lstStyle/>
          <a:p>
            <a:endParaRPr lang="en-GB"/>
          </a:p>
        </p:txBody>
      </p:sp>
      <p:sp>
        <p:nvSpPr>
          <p:cNvPr id="16" name="Text 14"/>
          <p:cNvSpPr/>
          <p:nvPr/>
        </p:nvSpPr>
        <p:spPr>
          <a:xfrm>
            <a:off x="7452360" y="1511509"/>
            <a:ext cx="22860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666666"/>
                </a:solidFill>
                <a:effectLst/>
                <a:uLnTx/>
                <a:uFillTx/>
                <a:latin typeface="Calibri" panose="020F0502020204030204"/>
                <a:ea typeface="+mn-ea"/>
                <a:cs typeface="+mn-cs"/>
              </a:rPr>
              <a:t>Module Pass Rate</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7394487" y="1660099"/>
            <a:ext cx="2286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4285F4"/>
                </a:solidFill>
                <a:effectLst/>
                <a:uLnTx/>
                <a:uFillTx/>
                <a:latin typeface="Calibri" panose="020F0502020204030204"/>
                <a:ea typeface="+mn-ea"/>
                <a:cs typeface="+mn-cs"/>
              </a:rPr>
              <a:t>81%</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7452360" y="2047271"/>
            <a:ext cx="22860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666666"/>
                </a:solidFill>
                <a:effectLst/>
                <a:uLnTx/>
                <a:uFillTx/>
                <a:latin typeface="Calibri" panose="020F0502020204030204"/>
                <a:ea typeface="+mn-ea"/>
                <a:cs typeface="+mn-cs"/>
              </a:rPr>
              <a:t>Related KPI</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Shape 31"/>
          <p:cNvSpPr/>
          <p:nvPr/>
        </p:nvSpPr>
        <p:spPr>
          <a:xfrm>
            <a:off x="6782765" y="2858947"/>
            <a:ext cx="4406482" cy="1463040"/>
          </a:xfrm>
          <a:prstGeom prst="roundRect">
            <a:avLst/>
          </a:prstGeom>
          <a:solidFill>
            <a:srgbClr val="FFFFFF"/>
          </a:solidFill>
          <a:ln w="12700">
            <a:solidFill>
              <a:srgbClr val="D9E2F0"/>
            </a:solidFill>
            <a:prstDash val="solid"/>
          </a:ln>
        </p:spPr>
        <p:txBody>
          <a:bodyPr/>
          <a:lstStyle/>
          <a:p>
            <a:endParaRPr lang="en-GB"/>
          </a:p>
        </p:txBody>
      </p:sp>
      <p:sp>
        <p:nvSpPr>
          <p:cNvPr id="34" name="Text 32"/>
          <p:cNvSpPr/>
          <p:nvPr/>
        </p:nvSpPr>
        <p:spPr>
          <a:xfrm>
            <a:off x="6949440" y="2583469"/>
            <a:ext cx="1828800" cy="1828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0000"/>
                </a:solidFill>
                <a:effectLst/>
                <a:uLnTx/>
                <a:uFillTx/>
                <a:latin typeface="Calibri" panose="020F0502020204030204"/>
                <a:ea typeface="+mn-ea"/>
                <a:cs typeface="+mn-cs"/>
              </a:rPr>
              <a:t>Attendance by Day</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6782765" y="3121113"/>
            <a:ext cx="931762"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Calibri" panose="020F0502020204030204"/>
                <a:ea typeface="+mn-ea"/>
                <a:cs typeface="+mn-cs"/>
              </a:rPr>
              <a:t>Mon 82%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Calibri" panose="020F0502020204030204"/>
                <a:ea typeface="+mn-ea"/>
                <a:cs typeface="+mn-cs"/>
              </a:rPr>
              <a:t>Tue 79%</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Calibri" panose="020F0502020204030204"/>
                <a:ea typeface="+mn-ea"/>
                <a:cs typeface="+mn-cs"/>
              </a:rPr>
              <a:t>Wed 76%</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Calibri" panose="020F0502020204030204"/>
                <a:ea typeface="+mn-ea"/>
                <a:cs typeface="+mn-cs"/>
              </a:rPr>
              <a:t>Thu 72%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000000"/>
                </a:solidFill>
                <a:effectLst/>
                <a:uLnTx/>
                <a:uFillTx/>
                <a:latin typeface="Calibri" panose="020F0502020204030204"/>
                <a:ea typeface="+mn-ea"/>
                <a:cs typeface="+mn-cs"/>
              </a:rPr>
              <a:t>Fri 68%</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4"/>
          <p:cNvSpPr/>
          <p:nvPr/>
        </p:nvSpPr>
        <p:spPr>
          <a:xfrm>
            <a:off x="6875941" y="4526279"/>
            <a:ext cx="4279738" cy="1463040"/>
          </a:xfrm>
          <a:prstGeom prst="roundRect">
            <a:avLst/>
          </a:prstGeom>
          <a:solidFill>
            <a:srgbClr val="E8F1FB"/>
          </a:solidFill>
          <a:ln w="12700">
            <a:solidFill>
              <a:srgbClr val="2F5597"/>
            </a:solidFill>
            <a:prstDash val="solid"/>
          </a:ln>
        </p:spPr>
        <p:txBody>
          <a:bodyPr/>
          <a:lstStyle/>
          <a:p>
            <a:endParaRPr lang="en-GB"/>
          </a:p>
        </p:txBody>
      </p:sp>
      <p:sp>
        <p:nvSpPr>
          <p:cNvPr id="37" name="Text 35"/>
          <p:cNvSpPr/>
          <p:nvPr/>
        </p:nvSpPr>
        <p:spPr>
          <a:xfrm>
            <a:off x="7237650" y="4892040"/>
            <a:ext cx="3369390" cy="5486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23395B"/>
                </a:solidFill>
                <a:effectLst/>
                <a:uLnTx/>
                <a:uFillTx/>
                <a:latin typeface="Calibri" panose="020F0502020204030204"/>
                <a:ea typeface="+mn-ea"/>
                <a:cs typeface="+mn-cs"/>
              </a:rPr>
              <a:t>Key Insight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23395B"/>
                </a:solidFill>
                <a:effectLst/>
                <a:uLnTx/>
                <a:uFillTx/>
                <a:latin typeface="Calibri" panose="020F0502020204030204"/>
                <a:ea typeface="+mn-ea"/>
                <a:cs typeface="+mn-cs"/>
              </a:rPr>
              <a:t>Attendance falls during assessment weeks and is lowest on Fridays.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Shape 36"/>
          <p:cNvSpPr/>
          <p:nvPr/>
        </p:nvSpPr>
        <p:spPr>
          <a:xfrm>
            <a:off x="640080" y="6309360"/>
            <a:ext cx="10972800" cy="365760"/>
          </a:xfrm>
          <a:prstGeom prst="rect">
            <a:avLst/>
          </a:prstGeom>
          <a:solidFill>
            <a:srgbClr val="23395B"/>
          </a:solidFill>
          <a:ln w="12700">
            <a:solidFill>
              <a:srgbClr val="23395B"/>
            </a:solidFill>
            <a:prstDash val="solid"/>
          </a:ln>
        </p:spPr>
        <p:txBody>
          <a:bodyPr/>
          <a:lstStyle/>
          <a:p>
            <a:endParaRPr lang="en-GB"/>
          </a:p>
        </p:txBody>
      </p:sp>
      <p:sp>
        <p:nvSpPr>
          <p:cNvPr id="39" name="Text 37"/>
          <p:cNvSpPr/>
          <p:nvPr/>
        </p:nvSpPr>
        <p:spPr>
          <a:xfrm>
            <a:off x="1188720" y="6423660"/>
            <a:ext cx="10058400" cy="1371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Recommendation: Stagger assessment deadlines and provide targeted support to at-risk students.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40" name="Chart 39">
            <a:extLst>
              <a:ext uri="{FF2B5EF4-FFF2-40B4-BE49-F238E27FC236}">
                <a16:creationId xmlns:a16="http://schemas.microsoft.com/office/drawing/2014/main" id="{245A41F7-A14C-6C31-623B-2B3009AAD0E0}"/>
              </a:ext>
            </a:extLst>
          </p:cNvPr>
          <p:cNvGraphicFramePr/>
          <p:nvPr>
            <p:extLst>
              <p:ext uri="{D42A27DB-BD31-4B8C-83A1-F6EECF244321}">
                <p14:modId xmlns:p14="http://schemas.microsoft.com/office/powerpoint/2010/main" val="1237654624"/>
              </p:ext>
            </p:extLst>
          </p:nvPr>
        </p:nvGraphicFramePr>
        <p:xfrm>
          <a:off x="292261" y="2834350"/>
          <a:ext cx="6224286" cy="320040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E8603-8EFD-6D25-C46B-BAF0D6FD7D73}"/>
              </a:ext>
            </a:extLst>
          </p:cNvPr>
          <p:cNvSpPr>
            <a:spLocks noGrp="1"/>
          </p:cNvSpPr>
          <p:nvPr>
            <p:ph type="title"/>
          </p:nvPr>
        </p:nvSpPr>
        <p:spPr>
          <a:xfrm>
            <a:off x="838200" y="365125"/>
            <a:ext cx="10515600" cy="892175"/>
          </a:xfrm>
        </p:spPr>
        <p:txBody>
          <a:bodyPr/>
          <a:lstStyle/>
          <a:p>
            <a:pPr algn="ctr"/>
            <a:r>
              <a:rPr lang="en-GB" dirty="0"/>
              <a:t>KPI Dashboard </a:t>
            </a:r>
          </a:p>
        </p:txBody>
      </p:sp>
      <p:sp>
        <p:nvSpPr>
          <p:cNvPr id="3" name="Content Placeholder 2">
            <a:extLst>
              <a:ext uri="{FF2B5EF4-FFF2-40B4-BE49-F238E27FC236}">
                <a16:creationId xmlns:a16="http://schemas.microsoft.com/office/drawing/2014/main" id="{8BC3FB85-76A6-75AA-D444-80C1EA8AC32F}"/>
              </a:ext>
            </a:extLst>
          </p:cNvPr>
          <p:cNvSpPr>
            <a:spLocks noGrp="1"/>
          </p:cNvSpPr>
          <p:nvPr>
            <p:ph idx="1"/>
          </p:nvPr>
        </p:nvSpPr>
        <p:spPr>
          <a:xfrm>
            <a:off x="838200" y="1270000"/>
            <a:ext cx="10515600" cy="1336675"/>
          </a:xfrm>
        </p:spPr>
        <p:txBody>
          <a:bodyPr/>
          <a:lstStyle/>
          <a:p>
            <a:pPr marL="0" indent="0">
              <a:buNone/>
            </a:pPr>
            <a:r>
              <a:rPr lang="en-GB" dirty="0"/>
              <a:t>A KPI (Key Performance Indicator) dashboard is a visual display that organizes and presents important metrics and performance data in an easily digestible format.</a:t>
            </a:r>
          </a:p>
          <a:p>
            <a:pPr marL="0" indent="0">
              <a:buNone/>
            </a:pPr>
            <a:endParaRPr lang="en-GB" dirty="0"/>
          </a:p>
        </p:txBody>
      </p:sp>
      <p:pic>
        <p:nvPicPr>
          <p:cNvPr id="5" name="Picture 4">
            <a:extLst>
              <a:ext uri="{FF2B5EF4-FFF2-40B4-BE49-F238E27FC236}">
                <a16:creationId xmlns:a16="http://schemas.microsoft.com/office/drawing/2014/main" id="{6C11F7EA-6288-60C4-29F0-0D722F762CEB}"/>
              </a:ext>
            </a:extLst>
          </p:cNvPr>
          <p:cNvPicPr>
            <a:picLocks noChangeAspect="1"/>
          </p:cNvPicPr>
          <p:nvPr/>
        </p:nvPicPr>
        <p:blipFill>
          <a:blip r:embed="rId3"/>
          <a:srcRect l="51771" t="21852" r="4479" b="14699"/>
          <a:stretch/>
        </p:blipFill>
        <p:spPr>
          <a:xfrm>
            <a:off x="622300" y="2586038"/>
            <a:ext cx="5334000" cy="3330575"/>
          </a:xfrm>
          <a:prstGeom prst="rect">
            <a:avLst/>
          </a:prstGeom>
        </p:spPr>
      </p:pic>
      <p:pic>
        <p:nvPicPr>
          <p:cNvPr id="7" name="Picture 6">
            <a:extLst>
              <a:ext uri="{FF2B5EF4-FFF2-40B4-BE49-F238E27FC236}">
                <a16:creationId xmlns:a16="http://schemas.microsoft.com/office/drawing/2014/main" id="{BC43DCF3-5E75-7FB9-AD75-2EB9C28DB64A}"/>
              </a:ext>
            </a:extLst>
          </p:cNvPr>
          <p:cNvPicPr>
            <a:picLocks noChangeAspect="1"/>
          </p:cNvPicPr>
          <p:nvPr/>
        </p:nvPicPr>
        <p:blipFill>
          <a:blip r:embed="rId4"/>
          <a:srcRect l="52395" t="21667" r="3334" b="62407"/>
          <a:stretch/>
        </p:blipFill>
        <p:spPr>
          <a:xfrm>
            <a:off x="685800" y="5588000"/>
            <a:ext cx="5397500" cy="1092200"/>
          </a:xfrm>
          <a:prstGeom prst="rect">
            <a:avLst/>
          </a:prstGeom>
        </p:spPr>
      </p:pic>
      <p:pic>
        <p:nvPicPr>
          <p:cNvPr id="9" name="Picture 8">
            <a:extLst>
              <a:ext uri="{FF2B5EF4-FFF2-40B4-BE49-F238E27FC236}">
                <a16:creationId xmlns:a16="http://schemas.microsoft.com/office/drawing/2014/main" id="{9E0C5292-CF30-2580-5271-33F37BB0A106}"/>
              </a:ext>
            </a:extLst>
          </p:cNvPr>
          <p:cNvPicPr>
            <a:picLocks noChangeAspect="1"/>
          </p:cNvPicPr>
          <p:nvPr/>
        </p:nvPicPr>
        <p:blipFill>
          <a:blip r:embed="rId5"/>
          <a:srcRect l="53125" t="31296" r="3125" b="13727"/>
          <a:stretch/>
        </p:blipFill>
        <p:spPr>
          <a:xfrm>
            <a:off x="5956300" y="2722562"/>
            <a:ext cx="5334000" cy="3770313"/>
          </a:xfrm>
          <a:prstGeom prst="rect">
            <a:avLst/>
          </a:prstGeom>
        </p:spPr>
      </p:pic>
    </p:spTree>
    <p:extLst>
      <p:ext uri="{BB962C8B-B14F-4D97-AF65-F5344CB8AC3E}">
        <p14:creationId xmlns:p14="http://schemas.microsoft.com/office/powerpoint/2010/main" val="2033868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22 Best KPI Dashboard Software &amp;amp; Tools (Reviewed) | Scoro">
            <a:extLst>
              <a:ext uri="{FF2B5EF4-FFF2-40B4-BE49-F238E27FC236}">
                <a16:creationId xmlns:a16="http://schemas.microsoft.com/office/drawing/2014/main" id="{45324838-0F5C-EA83-9285-725CEEBFC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6468"/>
            <a:ext cx="12192000" cy="76844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DC207900-A464-9CC1-FDD4-8F90A78A67B0}"/>
                  </a:ext>
                </a:extLst>
              </p14:cNvPr>
              <p14:cNvContentPartPr/>
              <p14:nvPr/>
            </p14:nvContentPartPr>
            <p14:xfrm>
              <a:off x="3091511" y="1975828"/>
              <a:ext cx="1132200" cy="1534680"/>
            </p14:xfrm>
          </p:contentPart>
        </mc:Choice>
        <mc:Fallback xmlns="">
          <p:pic>
            <p:nvPicPr>
              <p:cNvPr id="3" name="Ink 2">
                <a:extLst>
                  <a:ext uri="{FF2B5EF4-FFF2-40B4-BE49-F238E27FC236}">
                    <a16:creationId xmlns:a16="http://schemas.microsoft.com/office/drawing/2014/main" id="{DC207900-A464-9CC1-FDD4-8F90A78A67B0}"/>
                  </a:ext>
                </a:extLst>
              </p:cNvPr>
              <p:cNvPicPr/>
              <p:nvPr/>
            </p:nvPicPr>
            <p:blipFill>
              <a:blip r:embed="rId5"/>
              <a:stretch>
                <a:fillRect/>
              </a:stretch>
            </p:blipFill>
            <p:spPr>
              <a:xfrm>
                <a:off x="3028871" y="1913188"/>
                <a:ext cx="1257840" cy="16603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C95DCF33-DBF1-1A6B-AC4E-832E72C4E8E4}"/>
                  </a:ext>
                </a:extLst>
              </p14:cNvPr>
              <p14:cNvContentPartPr/>
              <p14:nvPr/>
            </p14:nvContentPartPr>
            <p14:xfrm>
              <a:off x="7032431" y="3552988"/>
              <a:ext cx="1076760" cy="118440"/>
            </p14:xfrm>
          </p:contentPart>
        </mc:Choice>
        <mc:Fallback xmlns="">
          <p:pic>
            <p:nvPicPr>
              <p:cNvPr id="4" name="Ink 3">
                <a:extLst>
                  <a:ext uri="{FF2B5EF4-FFF2-40B4-BE49-F238E27FC236}">
                    <a16:creationId xmlns:a16="http://schemas.microsoft.com/office/drawing/2014/main" id="{C95DCF33-DBF1-1A6B-AC4E-832E72C4E8E4}"/>
                  </a:ext>
                </a:extLst>
              </p:cNvPr>
              <p:cNvPicPr/>
              <p:nvPr/>
            </p:nvPicPr>
            <p:blipFill>
              <a:blip r:embed="rId7"/>
              <a:stretch>
                <a:fillRect/>
              </a:stretch>
            </p:blipFill>
            <p:spPr>
              <a:xfrm>
                <a:off x="6969431" y="3489988"/>
                <a:ext cx="1202400" cy="244080"/>
              </a:xfrm>
              <a:prstGeom prst="rect">
                <a:avLst/>
              </a:prstGeom>
            </p:spPr>
          </p:pic>
        </mc:Fallback>
      </mc:AlternateContent>
    </p:spTree>
    <p:extLst>
      <p:ext uri="{BB962C8B-B14F-4D97-AF65-F5344CB8AC3E}">
        <p14:creationId xmlns:p14="http://schemas.microsoft.com/office/powerpoint/2010/main" val="1517718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esign, sketch, graphics&#10;&#10;Description automatically generated">
            <a:extLst>
              <a:ext uri="{FF2B5EF4-FFF2-40B4-BE49-F238E27FC236}">
                <a16:creationId xmlns:a16="http://schemas.microsoft.com/office/drawing/2014/main" id="{18269DC9-514D-0394-D19E-B3C19B2FC044}"/>
              </a:ext>
            </a:extLst>
          </p:cNvPr>
          <p:cNvPicPr>
            <a:picLocks noChangeAspect="1"/>
          </p:cNvPicPr>
          <p:nvPr/>
        </p:nvPicPr>
        <p:blipFill rotWithShape="1">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a:xfrm>
            <a:off x="643466" y="3603812"/>
            <a:ext cx="5452529" cy="1008529"/>
          </a:xfrm>
        </p:spPr>
        <p:txBody>
          <a:bodyPr anchor="b">
            <a:normAutofit/>
          </a:bodyPr>
          <a:lstStyle/>
          <a:p>
            <a:pPr algn="l"/>
            <a:endParaRPr lang="en-GB" dirty="0">
              <a:solidFill>
                <a:srgbClr val="FFFFFF"/>
              </a:solidFill>
            </a:endParaRPr>
          </a:p>
          <a:p>
            <a:pPr algn="l"/>
            <a:endParaRPr lang="en-GB" dirty="0">
              <a:solidFill>
                <a:srgbClr val="FFFFFF"/>
              </a:solidFill>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710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CB591-564F-C5E0-E9DF-6E7D18D01FB7}"/>
              </a:ext>
            </a:extLst>
          </p:cNvPr>
          <p:cNvSpPr>
            <a:spLocks noGrp="1"/>
          </p:cNvSpPr>
          <p:nvPr>
            <p:ph type="title"/>
          </p:nvPr>
        </p:nvSpPr>
        <p:spPr>
          <a:xfrm>
            <a:off x="761803" y="350196"/>
            <a:ext cx="4646904" cy="1624520"/>
          </a:xfrm>
        </p:spPr>
        <p:txBody>
          <a:bodyPr anchor="ctr">
            <a:normAutofit/>
          </a:bodyPr>
          <a:lstStyle/>
          <a:p>
            <a:r>
              <a:rPr lang="en-GB" sz="4000" dirty="0"/>
              <a:t>Excel Spreadsheets</a:t>
            </a:r>
          </a:p>
        </p:txBody>
      </p:sp>
      <p:sp>
        <p:nvSpPr>
          <p:cNvPr id="3" name="Content Placeholder 2">
            <a:extLst>
              <a:ext uri="{FF2B5EF4-FFF2-40B4-BE49-F238E27FC236}">
                <a16:creationId xmlns:a16="http://schemas.microsoft.com/office/drawing/2014/main" id="{B68BC818-C6B6-E58E-3BFD-734F92919593}"/>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Can help with the following</a:t>
            </a:r>
          </a:p>
          <a:p>
            <a:pPr>
              <a:buFont typeface="Arial" panose="020B0604020202020204" pitchFamily="34" charset="0"/>
              <a:buChar char="•"/>
            </a:pPr>
            <a:r>
              <a:rPr lang="en-GB" sz="2000" dirty="0"/>
              <a:t>Financial analysis and budgeting</a:t>
            </a:r>
          </a:p>
          <a:p>
            <a:pPr>
              <a:buFont typeface="Arial" panose="020B0604020202020204" pitchFamily="34" charset="0"/>
              <a:buChar char="•"/>
            </a:pPr>
            <a:r>
              <a:rPr lang="en-GB" sz="2000" dirty="0"/>
              <a:t>Project management and scheduling</a:t>
            </a:r>
          </a:p>
          <a:p>
            <a:pPr>
              <a:buFont typeface="Arial" panose="020B0604020202020204" pitchFamily="34" charset="0"/>
              <a:buChar char="•"/>
            </a:pPr>
            <a:r>
              <a:rPr lang="en-GB" sz="2000" dirty="0"/>
              <a:t>Data entry and record-keeping</a:t>
            </a:r>
          </a:p>
          <a:p>
            <a:pPr>
              <a:buFont typeface="Arial" panose="020B0604020202020204" pitchFamily="34" charset="0"/>
              <a:buChar char="•"/>
            </a:pPr>
            <a:r>
              <a:rPr lang="en-GB" sz="2000" dirty="0"/>
              <a:t>Scientific data analysis and modelling</a:t>
            </a:r>
          </a:p>
          <a:p>
            <a:pPr>
              <a:buFont typeface="Arial" panose="020B0604020202020204" pitchFamily="34" charset="0"/>
              <a:buChar char="•"/>
            </a:pPr>
            <a:r>
              <a:rPr lang="en-GB" sz="2000" dirty="0"/>
              <a:t>Business intelligence and reporting</a:t>
            </a:r>
          </a:p>
          <a:p>
            <a:endParaRPr lang="en-GB" sz="2000" dirty="0"/>
          </a:p>
        </p:txBody>
      </p:sp>
      <p:pic>
        <p:nvPicPr>
          <p:cNvPr id="5" name="Picture 4" descr="Calculator, pen, compass, money and a paper with graphs printed on it">
            <a:extLst>
              <a:ext uri="{FF2B5EF4-FFF2-40B4-BE49-F238E27FC236}">
                <a16:creationId xmlns:a16="http://schemas.microsoft.com/office/drawing/2014/main" id="{30EEAE95-ABE6-99AE-80B7-3884007A2320}"/>
              </a:ext>
            </a:extLst>
          </p:cNvPr>
          <p:cNvPicPr>
            <a:picLocks noChangeAspect="1"/>
          </p:cNvPicPr>
          <p:nvPr/>
        </p:nvPicPr>
        <p:blipFill rotWithShape="1">
          <a:blip r:embed="rId3"/>
          <a:srcRect l="25303" r="21080" b="-2"/>
          <a:stretch/>
        </p:blipFill>
        <p:spPr>
          <a:xfrm>
            <a:off x="6096000" y="1"/>
            <a:ext cx="6102825" cy="6858000"/>
          </a:xfrm>
          <a:prstGeom prst="rect">
            <a:avLst/>
          </a:prstGeom>
        </p:spPr>
      </p:pic>
    </p:spTree>
    <p:extLst>
      <p:ext uri="{BB962C8B-B14F-4D97-AF65-F5344CB8AC3E}">
        <p14:creationId xmlns:p14="http://schemas.microsoft.com/office/powerpoint/2010/main" val="274785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090A6-1BD2-CDCE-97E7-46C262FA1F07}"/>
              </a:ext>
            </a:extLst>
          </p:cNvPr>
          <p:cNvSpPr>
            <a:spLocks noGrp="1"/>
          </p:cNvSpPr>
          <p:nvPr>
            <p:ph type="title"/>
          </p:nvPr>
        </p:nvSpPr>
        <p:spPr>
          <a:xfrm>
            <a:off x="5868557" y="1138036"/>
            <a:ext cx="5444382" cy="1402470"/>
          </a:xfrm>
        </p:spPr>
        <p:txBody>
          <a:bodyPr anchor="t">
            <a:normAutofit/>
          </a:bodyPr>
          <a:lstStyle/>
          <a:p>
            <a:r>
              <a:rPr lang="en-GB" sz="3200" dirty="0"/>
              <a:t>Excel Spreadsheets include functions such as:</a:t>
            </a:r>
          </a:p>
        </p:txBody>
      </p:sp>
      <p:pic>
        <p:nvPicPr>
          <p:cNvPr id="5" name="Picture 4" descr="Computer script on a screen">
            <a:extLst>
              <a:ext uri="{FF2B5EF4-FFF2-40B4-BE49-F238E27FC236}">
                <a16:creationId xmlns:a16="http://schemas.microsoft.com/office/drawing/2014/main" id="{B8778DA0-0F1D-D858-B01E-FED2944C76D8}"/>
              </a:ext>
            </a:extLst>
          </p:cNvPr>
          <p:cNvPicPr>
            <a:picLocks noChangeAspect="1"/>
          </p:cNvPicPr>
          <p:nvPr/>
        </p:nvPicPr>
        <p:blipFill rotWithShape="1">
          <a:blip r:embed="rId3"/>
          <a:srcRect l="5045" r="4481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38B8E-838F-EDB5-529A-71054F1C354F}"/>
              </a:ext>
            </a:extLst>
          </p:cNvPr>
          <p:cNvSpPr>
            <a:spLocks noGrp="1"/>
          </p:cNvSpPr>
          <p:nvPr>
            <p:ph idx="1"/>
          </p:nvPr>
        </p:nvSpPr>
        <p:spPr>
          <a:xfrm>
            <a:off x="5868557" y="2551176"/>
            <a:ext cx="5444382" cy="3591207"/>
          </a:xfrm>
        </p:spPr>
        <p:txBody>
          <a:bodyPr>
            <a:normAutofit/>
          </a:bodyPr>
          <a:lstStyle/>
          <a:p>
            <a:r>
              <a:rPr lang="en-GB" sz="2000" dirty="0"/>
              <a:t>Data entry and organization</a:t>
            </a:r>
          </a:p>
          <a:p>
            <a:r>
              <a:rPr lang="en-GB" sz="2000" dirty="0"/>
              <a:t>Formulas and functions</a:t>
            </a:r>
          </a:p>
          <a:p>
            <a:r>
              <a:rPr lang="en-GB" sz="2000" dirty="0"/>
              <a:t>Data analysis</a:t>
            </a:r>
          </a:p>
          <a:p>
            <a:r>
              <a:rPr lang="en-GB" sz="2000" dirty="0"/>
              <a:t>Formatting</a:t>
            </a:r>
          </a:p>
          <a:p>
            <a:r>
              <a:rPr lang="en-GB" sz="2000" dirty="0"/>
              <a:t>Macros and automation</a:t>
            </a:r>
          </a:p>
          <a:p>
            <a:r>
              <a:rPr lang="en-GB" sz="2000" dirty="0"/>
              <a:t>Data import and export</a:t>
            </a:r>
          </a:p>
        </p:txBody>
      </p:sp>
    </p:spTree>
    <p:extLst>
      <p:ext uri="{BB962C8B-B14F-4D97-AF65-F5344CB8AC3E}">
        <p14:creationId xmlns:p14="http://schemas.microsoft.com/office/powerpoint/2010/main" val="2845583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32874-D8CF-19BD-5DF9-15A6CC8DCFA6}"/>
              </a:ext>
            </a:extLst>
          </p:cNvPr>
          <p:cNvSpPr>
            <a:spLocks noGrp="1"/>
          </p:cNvSpPr>
          <p:nvPr>
            <p:ph type="title"/>
          </p:nvPr>
        </p:nvSpPr>
        <p:spPr>
          <a:xfrm>
            <a:off x="838200" y="556995"/>
            <a:ext cx="10515600" cy="1133693"/>
          </a:xfrm>
        </p:spPr>
        <p:txBody>
          <a:bodyPr>
            <a:normAutofit/>
          </a:bodyPr>
          <a:lstStyle/>
          <a:p>
            <a:r>
              <a:rPr lang="en-GB" sz="5200"/>
              <a:t>Basic Excel Formulars </a:t>
            </a:r>
          </a:p>
        </p:txBody>
      </p:sp>
      <p:graphicFrame>
        <p:nvGraphicFramePr>
          <p:cNvPr id="11" name="Content Placeholder 2">
            <a:extLst>
              <a:ext uri="{FF2B5EF4-FFF2-40B4-BE49-F238E27FC236}">
                <a16:creationId xmlns:a16="http://schemas.microsoft.com/office/drawing/2014/main" id="{B7CA1CA2-2CBB-64D2-3A86-F319C7571B74}"/>
              </a:ext>
            </a:extLst>
          </p:cNvPr>
          <p:cNvGraphicFramePr>
            <a:graphicFrameLocks noGrp="1"/>
          </p:cNvGraphicFramePr>
          <p:nvPr>
            <p:ph idx="1"/>
            <p:extLst>
              <p:ext uri="{D42A27DB-BD31-4B8C-83A1-F6EECF244321}">
                <p14:modId xmlns:p14="http://schemas.microsoft.com/office/powerpoint/2010/main" val="1659541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6738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4F7FF"/>
        </a:solidFill>
        <a:effectLst/>
      </p:bgPr>
    </p:bg>
    <p:spTree>
      <p:nvGrpSpPr>
        <p:cNvPr id="1" name=""/>
        <p:cNvGrpSpPr/>
        <p:nvPr/>
      </p:nvGrpSpPr>
      <p:grpSpPr>
        <a:xfrm>
          <a:off x="0" y="0"/>
          <a:ext cx="0" cy="0"/>
          <a:chOff x="0" y="0"/>
          <a:chExt cx="0" cy="0"/>
        </a:xfrm>
      </p:grpSpPr>
      <p:sp>
        <p:nvSpPr>
          <p:cNvPr id="6" name="Shape 4"/>
          <p:cNvSpPr/>
          <p:nvPr/>
        </p:nvSpPr>
        <p:spPr>
          <a:xfrm>
            <a:off x="647708" y="2630925"/>
            <a:ext cx="3888300" cy="1828800"/>
          </a:xfrm>
          <a:prstGeom prst="roundRect">
            <a:avLst/>
          </a:prstGeom>
          <a:solidFill>
            <a:srgbClr val="D9EAF7"/>
          </a:solidFill>
          <a:ln w="12700">
            <a:solidFill>
              <a:srgbClr val="D9EAF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Shape 0"/>
          <p:cNvSpPr/>
          <p:nvPr/>
        </p:nvSpPr>
        <p:spPr>
          <a:xfrm>
            <a:off x="0" y="0"/>
            <a:ext cx="12188952" cy="731520"/>
          </a:xfrm>
          <a:prstGeom prst="rect">
            <a:avLst/>
          </a:prstGeom>
          <a:solidFill>
            <a:srgbClr val="5B5FEF"/>
          </a:solidFill>
          <a:ln w="12700">
            <a:solidFill>
              <a:srgbClr val="5B5FE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137160"/>
            <a:ext cx="54864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libri" panose="020F0502020204030204"/>
                <a:ea typeface="+mn-ea"/>
                <a:cs typeface="+mn-cs"/>
              </a:rPr>
              <a:t>Excel Formulae Activity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636263" y="2079548"/>
            <a:ext cx="45720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F4E79"/>
                </a:solidFill>
                <a:effectLst/>
                <a:uLnTx/>
                <a:uFillTx/>
                <a:latin typeface="Calibri" panose="020F0502020204030204"/>
                <a:ea typeface="+mn-ea"/>
                <a:cs typeface="+mn-cs"/>
              </a:rPr>
              <a:t>📊 Task 1: Richest People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819143" y="3025101"/>
            <a:ext cx="4389120" cy="10972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Calculate Wealth per Year</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Find Total Wealth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Find Average Wealth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7075179" y="2630925"/>
            <a:ext cx="4480560" cy="1828800"/>
          </a:xfrm>
          <a:prstGeom prst="roundRect">
            <a:avLst/>
          </a:prstGeom>
          <a:solidFill>
            <a:srgbClr val="E6F7E6"/>
          </a:solidFill>
          <a:ln w="12700">
            <a:solidFill>
              <a:srgbClr val="E6F7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7264271" y="2084023"/>
            <a:ext cx="3900865"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E7D32"/>
                </a:solidFill>
                <a:effectLst/>
                <a:uLnTx/>
                <a:uFillTx/>
                <a:latin typeface="Calibri" panose="020F0502020204030204"/>
                <a:ea typeface="+mn-ea"/>
                <a:cs typeface="+mn-cs"/>
              </a:rPr>
              <a:t>🏆 Task 2: Poohsticks Competition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7388675" y="2939984"/>
            <a:ext cx="3900866" cy="10972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Calculate Average Score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Find Overall Average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 Identify the Top Performer</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7264271" y="4915769"/>
            <a:ext cx="36576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8F00"/>
                </a:solidFill>
                <a:effectLst/>
                <a:uLnTx/>
                <a:uFillTx/>
                <a:latin typeface="Calibri" panose="020F0502020204030204"/>
                <a:ea typeface="+mn-ea"/>
                <a:cs typeface="+mn-cs"/>
              </a:rPr>
              <a:t>💡 Formulae You May Need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7388675" y="5319849"/>
            <a:ext cx="4316956" cy="416107"/>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44444"/>
                </a:solidFill>
                <a:effectLst/>
                <a:uLnTx/>
                <a:uFillTx/>
                <a:latin typeface="Calibri" panose="020F0502020204030204"/>
                <a:ea typeface="+mn-ea"/>
                <a:cs typeface="+mn-cs"/>
              </a:rPr>
              <a:t>=A1/B1    =SUM(range)    =AVERAGE(range)    =MAX(range)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545677" y="6330195"/>
            <a:ext cx="100584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D32F2F"/>
                </a:solidFill>
                <a:effectLst/>
                <a:uLnTx/>
                <a:uFillTx/>
                <a:latin typeface="Calibri" panose="020F0502020204030204"/>
                <a:ea typeface="+mn-ea"/>
                <a:cs typeface="+mn-cs"/>
              </a:rPr>
              <a:t>🚀 Challenge: Complete every calculation using Excel formulae only!</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5" name="Object 14">
            <a:extLst>
              <a:ext uri="{FF2B5EF4-FFF2-40B4-BE49-F238E27FC236}">
                <a16:creationId xmlns:a16="http://schemas.microsoft.com/office/drawing/2014/main" id="{7717C020-9300-BDA1-7CFA-7CD6B94AAF05}"/>
              </a:ext>
            </a:extLst>
          </p:cNvPr>
          <p:cNvGraphicFramePr>
            <a:graphicFrameLocks noChangeAspect="1"/>
          </p:cNvGraphicFramePr>
          <p:nvPr>
            <p:extLst>
              <p:ext uri="{D42A27DB-BD31-4B8C-83A1-F6EECF244321}">
                <p14:modId xmlns:p14="http://schemas.microsoft.com/office/powerpoint/2010/main" val="1302430897"/>
              </p:ext>
            </p:extLst>
          </p:nvPr>
        </p:nvGraphicFramePr>
        <p:xfrm>
          <a:off x="5017034" y="3529900"/>
          <a:ext cx="1385890" cy="1169345"/>
        </p:xfrm>
        <a:graphic>
          <a:graphicData uri="http://schemas.openxmlformats.org/presentationml/2006/ole">
            <mc:AlternateContent xmlns:mc="http://schemas.openxmlformats.org/markup-compatibility/2006">
              <mc:Choice xmlns:v="urn:schemas-microsoft-com:vml" Requires="v">
                <p:oleObj name="Worksheet" showAsIcon="1" r:id="rId3" imgW="914400" imgH="771525" progId="Excel.Sheet.12">
                  <p:embed/>
                </p:oleObj>
              </mc:Choice>
              <mc:Fallback>
                <p:oleObj name="Worksheet" showAsIcon="1" r:id="rId3" imgW="914400" imgH="771525" progId="Excel.Sheet.12">
                  <p:embed/>
                  <p:pic>
                    <p:nvPicPr>
                      <p:cNvPr id="15" name="Object 14">
                        <a:extLst>
                          <a:ext uri="{FF2B5EF4-FFF2-40B4-BE49-F238E27FC236}">
                            <a16:creationId xmlns:a16="http://schemas.microsoft.com/office/drawing/2014/main" id="{7717C020-9300-BDA1-7CFA-7CD6B94AAF05}"/>
                          </a:ext>
                        </a:extLst>
                      </p:cNvPr>
                      <p:cNvPicPr/>
                      <p:nvPr/>
                    </p:nvPicPr>
                    <p:blipFill>
                      <a:blip r:embed="rId4"/>
                      <a:stretch>
                        <a:fillRect/>
                      </a:stretch>
                    </p:blipFill>
                    <p:spPr>
                      <a:xfrm>
                        <a:off x="5017034" y="3529900"/>
                        <a:ext cx="1385890" cy="1169345"/>
                      </a:xfrm>
                      <a:prstGeom prst="rect">
                        <a:avLst/>
                      </a:prstGeom>
                    </p:spPr>
                  </p:pic>
                </p:oleObj>
              </mc:Fallback>
            </mc:AlternateContent>
          </a:graphicData>
        </a:graphic>
      </p:graphicFrame>
      <p:sp>
        <p:nvSpPr>
          <p:cNvPr id="16" name="TextBox 15">
            <a:extLst>
              <a:ext uri="{FF2B5EF4-FFF2-40B4-BE49-F238E27FC236}">
                <a16:creationId xmlns:a16="http://schemas.microsoft.com/office/drawing/2014/main" id="{9808EC2C-F2A1-8571-4681-2C43F4AF6A92}"/>
              </a:ext>
            </a:extLst>
          </p:cNvPr>
          <p:cNvSpPr txBox="1"/>
          <p:nvPr/>
        </p:nvSpPr>
        <p:spPr>
          <a:xfrm>
            <a:off x="5238459" y="1829755"/>
            <a:ext cx="1523998" cy="1231106"/>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Click Here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Arrow: Down 16">
            <a:extLst>
              <a:ext uri="{FF2B5EF4-FFF2-40B4-BE49-F238E27FC236}">
                <a16:creationId xmlns:a16="http://schemas.microsoft.com/office/drawing/2014/main" id="{0CCFFC05-1609-84F9-DAF8-3082899EB5F7}"/>
              </a:ext>
            </a:extLst>
          </p:cNvPr>
          <p:cNvSpPr/>
          <p:nvPr/>
        </p:nvSpPr>
        <p:spPr>
          <a:xfrm>
            <a:off x="5457823" y="2929995"/>
            <a:ext cx="422695" cy="3027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23D3EEE7-6084-F956-0004-0F2AF46C7888}"/>
              </a:ext>
            </a:extLst>
          </p:cNvPr>
          <p:cNvSpPr txBox="1"/>
          <p:nvPr/>
        </p:nvSpPr>
        <p:spPr>
          <a:xfrm>
            <a:off x="289124" y="834014"/>
            <a:ext cx="8299291" cy="954107"/>
          </a:xfrm>
          <a:prstGeom prst="rect">
            <a:avLst/>
          </a:prstGeom>
          <a:noFill/>
        </p:spPr>
        <p:txBody>
          <a:bodyPr wrap="square" rtlCol="0">
            <a:spAutoFit/>
          </a:bodyPr>
          <a:lstStyle/>
          <a:p>
            <a:r>
              <a:rPr lang="en-GB" sz="2800" dirty="0"/>
              <a:t>There are 2 work sheets in the link provided use formulars to complete them.</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Excel Tutorial for Beginners">
            <a:hlinkClick r:id="" action="ppaction://media"/>
            <a:extLst>
              <a:ext uri="{FF2B5EF4-FFF2-40B4-BE49-F238E27FC236}">
                <a16:creationId xmlns:a16="http://schemas.microsoft.com/office/drawing/2014/main" id="{E4B13904-B4C8-B9AE-4A63-2AD567BE4170}"/>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65705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411089"/>
            <a:ext cx="10972800" cy="54864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1F4E79"/>
                </a:solidFill>
                <a:effectLst/>
                <a:uLnTx/>
                <a:uFillTx/>
                <a:latin typeface="Calibri" panose="020F0502020204030204"/>
                <a:ea typeface="+mn-ea"/>
                <a:cs typeface="+mn-cs"/>
              </a:rPr>
              <a:t>Excel Activity: </a:t>
            </a:r>
            <a:r>
              <a:rPr kumimoji="0" lang="en-US" sz="4000" b="1" i="0" u="none" strike="noStrike" kern="1200" cap="none" spc="0" normalizeH="0" baseline="0" noProof="0" dirty="0" err="1">
                <a:ln>
                  <a:noFill/>
                </a:ln>
                <a:solidFill>
                  <a:srgbClr val="1F4E79"/>
                </a:solidFill>
                <a:effectLst/>
                <a:uLnTx/>
                <a:uFillTx/>
                <a:latin typeface="Calibri" panose="020F0502020204030204"/>
                <a:ea typeface="+mn-ea"/>
                <a:cs typeface="+mn-cs"/>
              </a:rPr>
              <a:t>GreenTrail</a:t>
            </a:r>
            <a:r>
              <a:rPr kumimoji="0" lang="en-US" sz="4000" b="1" i="0" u="none" strike="noStrike" kern="1200" cap="none" spc="0" normalizeH="0" baseline="0" noProof="0" dirty="0">
                <a:ln>
                  <a:noFill/>
                </a:ln>
                <a:solidFill>
                  <a:srgbClr val="1F4E79"/>
                </a:solidFill>
                <a:effectLst/>
                <a:uLnTx/>
                <a:uFillTx/>
                <a:latin typeface="Calibri" panose="020F0502020204030204"/>
                <a:ea typeface="+mn-ea"/>
                <a:cs typeface="+mn-cs"/>
              </a:rPr>
              <a:t> Outdoor Store</a:t>
            </a:r>
            <a:endParaRPr kumimoji="0" lang="en-US" sz="4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3" name="Text 1"/>
          <p:cNvSpPr/>
          <p:nvPr/>
        </p:nvSpPr>
        <p:spPr>
          <a:xfrm>
            <a:off x="636563" y="1561711"/>
            <a:ext cx="1828800" cy="36576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F5597"/>
                </a:solidFill>
                <a:effectLst/>
                <a:uLnTx/>
                <a:uFillTx/>
                <a:latin typeface="Calibri" panose="020F0502020204030204"/>
                <a:ea typeface="+mn-ea"/>
                <a:cs typeface="+mn-cs"/>
              </a:rPr>
              <a:t>Your Task</a:t>
            </a:r>
            <a:endParaRPr kumimoji="0" lang="en-US" sz="28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4" name="Text 2"/>
          <p:cNvSpPr/>
          <p:nvPr/>
        </p:nvSpPr>
        <p:spPr>
          <a:xfrm>
            <a:off x="636563" y="2095711"/>
            <a:ext cx="5029200"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Create an Excel spreadsheet using the sales data provided and analyse product performance over a three-day period.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5943600" y="1527223"/>
            <a:ext cx="18288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F5597"/>
                </a:solidFill>
                <a:effectLst/>
                <a:uLnTx/>
                <a:uFillTx/>
                <a:latin typeface="Calibri" panose="020F0502020204030204"/>
                <a:ea typeface="+mn-ea"/>
                <a:cs typeface="+mn-cs"/>
              </a:rPr>
              <a:t>Activities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5943600" y="1739314"/>
            <a:ext cx="5029200" cy="228600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Pct val="100000"/>
              <a:buFontTx/>
              <a:buNone/>
              <a:tabLst/>
              <a:defRPr/>
            </a:pPr>
            <a:r>
              <a:rPr kumimoji="0" lang="en-US" sz="1600" b="0" i="0" u="none" strike="noStrike" kern="1200" cap="none" spc="0" normalizeH="0" baseline="0" noProof="0" dirty="0">
                <a:ln>
                  <a:noFill/>
                </a:ln>
                <a:solidFill>
                  <a:srgbClr val="333333"/>
                </a:solidFill>
                <a:effectLst/>
                <a:uLnTx/>
                <a:uFillTx/>
                <a:latin typeface="Calibri" panose="020F0502020204030204"/>
                <a:ea typeface="+mn-ea"/>
                <a:cs typeface="+mn-cs"/>
              </a:rPr>
              <a:t>1. Enter the sales data
2. Calculate Revenue (£) using a formula
3. Format the spreadsheet professionally
4. Use functions: SUM, AVERAGE, MAX, MIN
5. Create a Column Chart
6. Answer business questions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endParaRPr>
          </a:p>
        </p:txBody>
      </p:sp>
      <p:sp>
        <p:nvSpPr>
          <p:cNvPr id="7" name="Shape 5"/>
          <p:cNvSpPr/>
          <p:nvPr/>
        </p:nvSpPr>
        <p:spPr>
          <a:xfrm>
            <a:off x="640080" y="4590366"/>
            <a:ext cx="3474720" cy="1371600"/>
          </a:xfrm>
          <a:prstGeom prst="roundRect">
            <a:avLst/>
          </a:prstGeom>
          <a:solidFill>
            <a:srgbClr val="EAF3FF"/>
          </a:solidFill>
          <a:ln w="12700">
            <a:solidFill>
              <a:srgbClr val="2F5597"/>
            </a:solidFill>
            <a:prstDash val="solid"/>
          </a:ln>
        </p:spPr>
        <p:txBody>
          <a:bodyPr/>
          <a:lstStyle/>
          <a:p>
            <a:endParaRPr lang="en-GB"/>
          </a:p>
        </p:txBody>
      </p:sp>
      <p:sp>
        <p:nvSpPr>
          <p:cNvPr id="8" name="Text 6"/>
          <p:cNvSpPr/>
          <p:nvPr/>
        </p:nvSpPr>
        <p:spPr>
          <a:xfrm>
            <a:off x="862037" y="4812323"/>
            <a:ext cx="3017520"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Skills Developed</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Formula creation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Data analysis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Data visualisation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4359812" y="4592808"/>
            <a:ext cx="3474720" cy="1371600"/>
          </a:xfrm>
          <a:prstGeom prst="roundRect">
            <a:avLst/>
          </a:prstGeom>
          <a:solidFill>
            <a:srgbClr val="E8F5E9"/>
          </a:solidFill>
          <a:ln w="12700">
            <a:solidFill>
              <a:srgbClr val="548235"/>
            </a:solidFill>
            <a:prstDash val="solid"/>
          </a:ln>
        </p:spPr>
        <p:txBody>
          <a:bodyPr/>
          <a:lstStyle/>
          <a:p>
            <a:endParaRPr lang="en-GB"/>
          </a:p>
        </p:txBody>
      </p:sp>
      <p:sp>
        <p:nvSpPr>
          <p:cNvPr id="10" name="Text 8"/>
          <p:cNvSpPr/>
          <p:nvPr/>
        </p:nvSpPr>
        <p:spPr>
          <a:xfrm>
            <a:off x="4817012" y="4903763"/>
            <a:ext cx="256032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a:ea typeface="+mn-ea"/>
                <a:cs typeface="+mn-cs"/>
              </a:rPr>
              <a:t>Excel Functions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a:ea typeface="+mn-ea"/>
                <a:cs typeface="+mn-cs"/>
              </a:rPr>
              <a:t>SUM | AVERAGE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Calibri" panose="020F0502020204030204"/>
                <a:ea typeface="+mn-ea"/>
                <a:cs typeface="+mn-cs"/>
              </a:rPr>
              <a:t>MAX | MIN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8089314" y="4600135"/>
            <a:ext cx="3474720" cy="1371600"/>
          </a:xfrm>
          <a:prstGeom prst="roundRect">
            <a:avLst/>
          </a:prstGeom>
          <a:solidFill>
            <a:srgbClr val="FFF2CC"/>
          </a:solidFill>
          <a:ln w="12700">
            <a:solidFill>
              <a:srgbClr val="BF9000"/>
            </a:solidFill>
            <a:prstDash val="solid"/>
          </a:ln>
        </p:spPr>
        <p:txBody>
          <a:bodyPr/>
          <a:lstStyle/>
          <a:p>
            <a:endParaRPr lang="en-GB"/>
          </a:p>
        </p:txBody>
      </p:sp>
      <p:sp>
        <p:nvSpPr>
          <p:cNvPr id="12" name="Text 10"/>
          <p:cNvSpPr/>
          <p:nvPr/>
        </p:nvSpPr>
        <p:spPr>
          <a:xfrm>
            <a:off x="8321040" y="4812323"/>
            <a:ext cx="3017520" cy="9144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Success Criteria</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Revenue Calculated</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Chart Created</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000000"/>
                </a:solidFill>
                <a:effectLst/>
                <a:uLnTx/>
                <a:uFillTx/>
                <a:latin typeface="Calibri" panose="020F0502020204030204"/>
                <a:ea typeface="+mn-ea"/>
                <a:cs typeface="+mn-cs"/>
              </a:rPr>
              <a:t>✓ Questions Answered</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ext 0"/>
          <p:cNvSpPr/>
          <p:nvPr/>
        </p:nvSpPr>
        <p:spPr>
          <a:xfrm>
            <a:off x="7537528" y="1032764"/>
            <a:ext cx="4308672" cy="3224045"/>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US" sz="5800" b="1" i="0" u="none" strike="noStrike" kern="1200" cap="none" spc="0" normalizeH="0" baseline="0" noProof="0">
                <a:ln>
                  <a:noFill/>
                </a:ln>
                <a:solidFill>
                  <a:prstClr val="black"/>
                </a:solidFill>
                <a:effectLst/>
                <a:uLnTx/>
                <a:uFillTx/>
                <a:latin typeface="Grandview Display"/>
                <a:ea typeface="+mn-ea"/>
                <a:cs typeface="+mn-cs"/>
              </a:rPr>
              <a:t>Business</a:t>
            </a:r>
          </a:p>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US" sz="5800" b="1" i="0" u="none" strike="noStrike" kern="1200" cap="none" spc="0" normalizeH="0" baseline="0" noProof="0">
                <a:ln>
                  <a:noFill/>
                </a:ln>
                <a:solidFill>
                  <a:prstClr val="black"/>
                </a:solidFill>
                <a:effectLst/>
                <a:uLnTx/>
                <a:uFillTx/>
                <a:latin typeface="Grandview Display"/>
                <a:ea typeface="+mn-ea"/>
                <a:cs typeface="+mn-cs"/>
              </a:rPr>
              <a:t>Intelligence (BI)</a:t>
            </a:r>
          </a:p>
        </p:txBody>
      </p:sp>
      <p:sp>
        <p:nvSpPr>
          <p:cNvPr id="3" name="Text 1"/>
          <p:cNvSpPr/>
          <p:nvPr/>
        </p:nvSpPr>
        <p:spPr>
          <a:xfrm>
            <a:off x="7535756" y="5046281"/>
            <a:ext cx="4308672" cy="1172408"/>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30000"/>
              </a:lnSpc>
              <a:spcBef>
                <a:spcPts val="1000"/>
              </a:spcBef>
              <a:spcAft>
                <a:spcPts val="0"/>
              </a:spcAft>
              <a:buClrTx/>
              <a:buSzPct val="87000"/>
              <a:buFontTx/>
              <a:buNone/>
              <a:tabLst/>
              <a:defRPr/>
            </a:pPr>
            <a:r>
              <a:rPr kumimoji="0" lang="en-US" sz="1800" b="1" i="0" u="none" strike="noStrike" kern="1200" cap="all" spc="300" normalizeH="0" baseline="0" noProof="0">
                <a:ln>
                  <a:noFill/>
                </a:ln>
                <a:solidFill>
                  <a:prstClr val="black"/>
                </a:solidFill>
                <a:effectLst/>
                <a:uLnTx/>
                <a:uFillTx/>
                <a:latin typeface="Grandview Display"/>
                <a:ea typeface="+mn-ea"/>
                <a:cs typeface="+mn-cs"/>
              </a:rPr>
              <a:t>What is it and how is it different from Data Analysis</a:t>
            </a:r>
          </a:p>
        </p:txBody>
      </p:sp>
      <p:pic>
        <p:nvPicPr>
          <p:cNvPr id="5" name="Picture 4">
            <a:extLst>
              <a:ext uri="{FF2B5EF4-FFF2-40B4-BE49-F238E27FC236}">
                <a16:creationId xmlns:a16="http://schemas.microsoft.com/office/drawing/2014/main" id="{3385E11A-ECC1-C6A8-2A3D-A3CD547101D3}"/>
              </a:ext>
            </a:extLst>
          </p:cNvPr>
          <p:cNvPicPr>
            <a:picLocks noChangeAspect="1"/>
          </p:cNvPicPr>
          <p:nvPr/>
        </p:nvPicPr>
        <p:blipFill>
          <a:blip r:embed="rId3"/>
          <a:srcRect l="21880" r="21958" b="-6"/>
          <a:stretch>
            <a:fillRect/>
          </a:stretch>
        </p:blipFill>
        <p:spPr>
          <a:xfrm>
            <a:off x="20" y="10"/>
            <a:ext cx="6931132" cy="6857990"/>
          </a:xfrm>
          <a:prstGeom prst="rect">
            <a:avLst/>
          </a:prstGeom>
        </p:spPr>
      </p:pic>
      <p:cxnSp>
        <p:nvCxnSpPr>
          <p:cNvPr id="14" name="Straight Connector 1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Business Intelligence? Simple Explanation in 1 Minute">
            <a:hlinkClick r:id="" action="ppaction://media"/>
            <a:extLst>
              <a:ext uri="{FF2B5EF4-FFF2-40B4-BE49-F238E27FC236}">
                <a16:creationId xmlns:a16="http://schemas.microsoft.com/office/drawing/2014/main" id="{4C565A12-E8A3-9FBB-77D9-328861269C38}"/>
              </a:ext>
            </a:extLst>
          </p:cNvPr>
          <p:cNvPicPr>
            <a:picLocks noRot="1" noChangeAspect="1"/>
          </p:cNvPicPr>
          <p:nvPr>
            <a:videoFile r:link="rId1"/>
          </p:nvPr>
        </p:nvPicPr>
        <p:blipFill>
          <a:blip r:embed="rId3"/>
          <a:stretch>
            <a:fillRect/>
          </a:stretch>
        </p:blipFill>
        <p:spPr>
          <a:xfrm>
            <a:off x="217047" y="166255"/>
            <a:ext cx="11815626" cy="6556663"/>
          </a:xfrm>
          <a:prstGeom prst="rect">
            <a:avLst/>
          </a:prstGeom>
        </p:spPr>
      </p:pic>
    </p:spTree>
    <p:extLst>
      <p:ext uri="{BB962C8B-B14F-4D97-AF65-F5344CB8AC3E}">
        <p14:creationId xmlns:p14="http://schemas.microsoft.com/office/powerpoint/2010/main" val="8683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3D9F0-A216-4715-5F34-8C5EE288A850}"/>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200" kern="1200">
                <a:latin typeface="+mj-lt"/>
                <a:ea typeface="+mj-ea"/>
                <a:cs typeface="+mj-cs"/>
              </a:rPr>
              <a:t>Data analysis and business intelligence are closely related with distinct concepts. </a:t>
            </a:r>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10">
            <a:extLst>
              <a:ext uri="{FF2B5EF4-FFF2-40B4-BE49-F238E27FC236}">
                <a16:creationId xmlns:a16="http://schemas.microsoft.com/office/drawing/2014/main" id="{9A46A0FE-6E72-8E2B-3F81-E13D2D49F2C4}"/>
              </a:ext>
            </a:extLst>
          </p:cNvPr>
          <p:cNvGraphicFramePr>
            <a:graphicFrameLocks noGrp="1"/>
          </p:cNvGraphicFramePr>
          <p:nvPr>
            <p:ph idx="1"/>
            <p:extLst>
              <p:ext uri="{D42A27DB-BD31-4B8C-83A1-F6EECF244321}">
                <p14:modId xmlns:p14="http://schemas.microsoft.com/office/powerpoint/2010/main" val="16182146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3573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274320" y="461108"/>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Calibri" panose="020F0502020204030204"/>
                <a:ea typeface="+mn-ea"/>
                <a:cs typeface="+mn-cs"/>
              </a:rPr>
              <a:t>What is Scope?</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277446" y="1550182"/>
            <a:ext cx="228600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The boundaries of a project.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16914" y="2148058"/>
            <a:ext cx="109728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Defines: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271194" y="3109741"/>
            <a:ext cx="2103120" cy="164592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What data is included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What questions will be answered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What is outside the project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28600" y="5669280"/>
            <a:ext cx="228600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FFFFFF"/>
                </a:solidFill>
                <a:effectLst/>
                <a:uLnTx/>
                <a:uFillTx/>
                <a:latin typeface="Calibri" panose="020F0502020204030204"/>
                <a:ea typeface="+mn-ea"/>
                <a:cs typeface="+mn-cs"/>
              </a:rPr>
              <a:t>“A clear scope keeps analysis focused and relevant.”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2926080" y="292986"/>
            <a:ext cx="54864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1F54"/>
                </a:solidFill>
                <a:effectLst/>
                <a:uLnTx/>
                <a:uFillTx/>
                <a:latin typeface="Calibri" panose="020F0502020204030204"/>
                <a:ea typeface="+mn-ea"/>
                <a:cs typeface="+mn-cs"/>
              </a:rPr>
              <a:t>Understanding Scope:</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2926080" y="821593"/>
            <a:ext cx="457200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A7CAC"/>
                </a:solidFill>
                <a:effectLst/>
                <a:uLnTx/>
                <a:uFillTx/>
                <a:latin typeface="Calibri" panose="020F0502020204030204"/>
                <a:ea typeface="+mn-ea"/>
                <a:cs typeface="+mn-cs"/>
              </a:rPr>
              <a:t>From Data to Decisions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3651348" y="1554480"/>
            <a:ext cx="3566160" cy="4114800"/>
          </a:xfrm>
          <a:prstGeom prst="roundRect">
            <a:avLst/>
          </a:prstGeom>
          <a:solidFill>
            <a:srgbClr val="FFFFFF"/>
          </a:solidFill>
          <a:ln w="12700">
            <a:solidFill>
              <a:srgbClr val="D8E2EE"/>
            </a:solidFill>
            <a:prstDash val="solid"/>
          </a:ln>
        </p:spPr>
        <p:txBody>
          <a:bodyPr/>
          <a:lstStyle/>
          <a:p>
            <a:endParaRPr lang="en-GB"/>
          </a:p>
        </p:txBody>
      </p:sp>
      <p:sp>
        <p:nvSpPr>
          <p:cNvPr id="12" name="Text 10"/>
          <p:cNvSpPr/>
          <p:nvPr/>
        </p:nvSpPr>
        <p:spPr>
          <a:xfrm>
            <a:off x="5074920" y="1828800"/>
            <a:ext cx="8229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3847123" y="2374705"/>
            <a:ext cx="329184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Data Analysis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3931920" y="2971800"/>
            <a:ext cx="3108960" cy="27432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658E"/>
                </a:solidFill>
                <a:effectLst/>
                <a:uLnTx/>
                <a:uFillTx/>
                <a:latin typeface="Calibri" panose="020F0502020204030204"/>
                <a:ea typeface="+mn-ea"/>
                <a:cs typeface="+mn-cs"/>
              </a:rPr>
              <a:t>Explores and explains data.</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5" name="Text 13"/>
          <p:cNvSpPr/>
          <p:nvPr/>
        </p:nvSpPr>
        <p:spPr>
          <a:xfrm>
            <a:off x="4160520" y="3435644"/>
            <a:ext cx="2743200" cy="2137116"/>
          </a:xfrm>
          <a:prstGeom prst="rect">
            <a:avLst/>
          </a:prstGeom>
          <a:noFill/>
          <a:ln/>
        </p:spPr>
        <p:txBody>
          <a:bodyPr wrap="square" lIns="91440" tIns="45720" rIns="91440" bIns="45720" rtlCol="0" anchor="ctr"/>
          <a:lstStyle/>
          <a:p>
            <a:pPr marL="285750" marR="0" lvl="0" indent="-285750" algn="l" defTabSz="914400" rtl="0" eaLnBrk="1" fontAlgn="auto" latinLnBrk="0" hangingPunct="1">
              <a:lnSpc>
                <a:spcPct val="100000"/>
              </a:lnSpc>
              <a:spcBef>
                <a:spcPts val="0"/>
              </a:spcBef>
              <a:spcAft>
                <a:spcPts val="0"/>
              </a:spcAft>
              <a:buClrTx/>
              <a:buSzTx/>
              <a:buFont typeface="Wingdings"/>
              <a:buChar char="ü"/>
              <a:tabLst/>
              <a:defRPr/>
            </a:pPr>
            <a:r>
              <a:rPr kumimoji="0" lang="en-US" sz="2000" b="0" i="0" u="none" strike="noStrike" kern="1200" cap="none" spc="0" normalizeH="0" baseline="0" noProof="0">
                <a:ln>
                  <a:noFill/>
                </a:ln>
                <a:solidFill>
                  <a:srgbClr val="1A1A1A"/>
                </a:solidFill>
                <a:effectLst/>
                <a:uLnTx/>
                <a:uFillTx/>
                <a:latin typeface="Calibri" panose="020F0502020204030204"/>
                <a:ea typeface="+mn-ea"/>
                <a:cs typeface="+mn-cs"/>
              </a:rPr>
              <a:t>Identifies patterns and </a:t>
            </a: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trends</a:t>
            </a:r>
            <a:endParaRPr kumimoji="0" lang="en-US" sz="20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Wingdings"/>
              <a:buChar char="ü"/>
              <a:tabLst/>
              <a:defRPr/>
            </a:pPr>
            <a:r>
              <a:rPr kumimoji="0" lang="en-US" sz="2000" b="0" i="0" u="none" strike="noStrike" kern="1200" cap="none" spc="0" normalizeH="0" baseline="0" noProof="0">
                <a:ln>
                  <a:noFill/>
                </a:ln>
                <a:solidFill>
                  <a:srgbClr val="1A1A1A"/>
                </a:solidFill>
                <a:effectLst/>
                <a:uLnTx/>
                <a:uFillTx/>
                <a:latin typeface="Calibri" panose="020F0502020204030204"/>
                <a:ea typeface="+mn-ea"/>
                <a:cs typeface="+mn-cs"/>
              </a:rPr>
              <a:t>Answers specific questions</a:t>
            </a:r>
            <a:endParaRPr kumimoji="0" lang="en-US" sz="20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Wingdings"/>
              <a:buChar char="ü"/>
              <a:tabLst/>
              <a:defRPr/>
            </a:pPr>
            <a:r>
              <a:rPr kumimoji="0" lang="en-US" sz="2000" b="0" i="0" u="none" strike="noStrike" kern="1200" cap="none" spc="0" normalizeH="0" baseline="0" noProof="0">
                <a:ln>
                  <a:noFill/>
                </a:ln>
                <a:solidFill>
                  <a:srgbClr val="1A1A1A"/>
                </a:solidFill>
                <a:effectLst/>
                <a:uLnTx/>
                <a:uFillTx/>
                <a:latin typeface="Calibri" panose="020F0502020204030204"/>
                <a:ea typeface="+mn-ea"/>
                <a:cs typeface="+mn-cs"/>
              </a:rPr>
              <a:t>Supports decision-making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p:txBody>
      </p:sp>
      <p:sp>
        <p:nvSpPr>
          <p:cNvPr id="16" name="Shape 14"/>
          <p:cNvSpPr/>
          <p:nvPr/>
        </p:nvSpPr>
        <p:spPr>
          <a:xfrm>
            <a:off x="7589520" y="1554480"/>
            <a:ext cx="3566160" cy="4114800"/>
          </a:xfrm>
          <a:prstGeom prst="roundRect">
            <a:avLst/>
          </a:prstGeom>
          <a:solidFill>
            <a:srgbClr val="FFFFFF"/>
          </a:solidFill>
          <a:ln w="12700">
            <a:solidFill>
              <a:srgbClr val="D8E2EE"/>
            </a:solidFill>
            <a:prstDash val="solid"/>
          </a:ln>
        </p:spPr>
        <p:txBody>
          <a:bodyPr/>
          <a:lstStyle/>
          <a:p>
            <a:endParaRPr lang="en-GB"/>
          </a:p>
        </p:txBody>
      </p:sp>
      <p:sp>
        <p:nvSpPr>
          <p:cNvPr id="17" name="Text 15"/>
          <p:cNvSpPr/>
          <p:nvPr/>
        </p:nvSpPr>
        <p:spPr>
          <a:xfrm>
            <a:off x="8915400" y="1828800"/>
            <a:ext cx="8229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7726680" y="2374705"/>
            <a:ext cx="329184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Business Intelligence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7772400" y="3131820"/>
            <a:ext cx="3108960" cy="27432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658E"/>
                </a:solidFill>
                <a:effectLst/>
                <a:uLnTx/>
                <a:uFillTx/>
                <a:latin typeface="Calibri" panose="020F0502020204030204"/>
                <a:ea typeface="+mn-ea"/>
                <a:cs typeface="+mn-cs"/>
              </a:rPr>
              <a:t>Turns data into business value.</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20" name="Text 18"/>
          <p:cNvSpPr/>
          <p:nvPr/>
        </p:nvSpPr>
        <p:spPr>
          <a:xfrm>
            <a:off x="7959910" y="3654865"/>
            <a:ext cx="2743200" cy="146304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anose="020F0502020204030204"/>
                <a:ea typeface="+mn-ea"/>
                <a:cs typeface="+mn-cs"/>
              </a:rPr>
              <a:t>✓ Monitors performance</a:t>
            </a:r>
            <a:endParaRPr kumimoji="0" lang="en-US" sz="18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anose="020F0502020204030204"/>
                <a:ea typeface="+mn-ea"/>
                <a:cs typeface="+mn-cs"/>
              </a:rPr>
              <a:t>✓ Delivers actionable insights</a:t>
            </a:r>
            <a:endParaRPr kumimoji="0" lang="en-US" sz="18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anose="020F0502020204030204"/>
                <a:ea typeface="+mn-ea"/>
                <a:cs typeface="+mn-cs"/>
              </a:rPr>
              <a:t>✓ Drives strategic action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21" name="Shape 19"/>
          <p:cNvSpPr/>
          <p:nvPr/>
        </p:nvSpPr>
        <p:spPr>
          <a:xfrm>
            <a:off x="3657600" y="5897880"/>
            <a:ext cx="1737360" cy="640080"/>
          </a:xfrm>
          <a:prstGeom prst="chevron">
            <a:avLst/>
          </a:prstGeom>
          <a:solidFill>
            <a:srgbClr val="0F4C9A"/>
          </a:solidFill>
          <a:ln w="12700">
            <a:solidFill>
              <a:srgbClr val="0F4C9A"/>
            </a:solidFill>
            <a:prstDash val="solid"/>
          </a:ln>
        </p:spPr>
        <p:txBody>
          <a:bodyPr/>
          <a:lstStyle/>
          <a:p>
            <a:endParaRPr lang="en-GB"/>
          </a:p>
        </p:txBody>
      </p:sp>
      <p:sp>
        <p:nvSpPr>
          <p:cNvPr id="22" name="Text 20"/>
          <p:cNvSpPr/>
          <p:nvPr/>
        </p:nvSpPr>
        <p:spPr>
          <a:xfrm>
            <a:off x="3794760" y="6099048"/>
            <a:ext cx="146304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Scope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1"/>
          <p:cNvSpPr/>
          <p:nvPr/>
        </p:nvSpPr>
        <p:spPr>
          <a:xfrm>
            <a:off x="5349240" y="5897880"/>
            <a:ext cx="2011680" cy="640080"/>
          </a:xfrm>
          <a:prstGeom prst="chevron">
            <a:avLst/>
          </a:prstGeom>
          <a:solidFill>
            <a:srgbClr val="3D8BFF"/>
          </a:solidFill>
          <a:ln w="12700">
            <a:solidFill>
              <a:srgbClr val="3D8BFF"/>
            </a:solidFill>
            <a:prstDash val="solid"/>
          </a:ln>
        </p:spPr>
        <p:txBody>
          <a:bodyPr/>
          <a:lstStyle/>
          <a:p>
            <a:endParaRPr lang="en-GB"/>
          </a:p>
        </p:txBody>
      </p:sp>
      <p:sp>
        <p:nvSpPr>
          <p:cNvPr id="24" name="Text 22"/>
          <p:cNvSpPr/>
          <p:nvPr/>
        </p:nvSpPr>
        <p:spPr>
          <a:xfrm>
            <a:off x="5486400" y="6099048"/>
            <a:ext cx="173736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Data Analysis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3"/>
          <p:cNvSpPr/>
          <p:nvPr/>
        </p:nvSpPr>
        <p:spPr>
          <a:xfrm>
            <a:off x="7315200" y="5897880"/>
            <a:ext cx="2468880" cy="640080"/>
          </a:xfrm>
          <a:prstGeom prst="chevron">
            <a:avLst/>
          </a:prstGeom>
          <a:solidFill>
            <a:srgbClr val="18A66A"/>
          </a:solidFill>
          <a:ln w="12700">
            <a:solidFill>
              <a:srgbClr val="18A66A"/>
            </a:solidFill>
            <a:prstDash val="solid"/>
          </a:ln>
        </p:spPr>
        <p:txBody>
          <a:bodyPr/>
          <a:lstStyle/>
          <a:p>
            <a:endParaRPr lang="en-GB"/>
          </a:p>
        </p:txBody>
      </p:sp>
      <p:sp>
        <p:nvSpPr>
          <p:cNvPr id="26" name="Text 24"/>
          <p:cNvSpPr/>
          <p:nvPr/>
        </p:nvSpPr>
        <p:spPr>
          <a:xfrm>
            <a:off x="7452360" y="6099048"/>
            <a:ext cx="219456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Business Intelligence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Shape 25"/>
          <p:cNvSpPr/>
          <p:nvPr/>
        </p:nvSpPr>
        <p:spPr>
          <a:xfrm>
            <a:off x="9738360" y="5897880"/>
            <a:ext cx="2011680" cy="640080"/>
          </a:xfrm>
          <a:prstGeom prst="chevron">
            <a:avLst/>
          </a:prstGeom>
          <a:solidFill>
            <a:srgbClr val="D9F0E6"/>
          </a:solidFill>
          <a:ln w="12700">
            <a:solidFill>
              <a:srgbClr val="D9F0E6"/>
            </a:solidFill>
            <a:prstDash val="solid"/>
          </a:ln>
        </p:spPr>
        <p:txBody>
          <a:bodyPr/>
          <a:lstStyle/>
          <a:p>
            <a:endParaRPr lang="en-GB"/>
          </a:p>
        </p:txBody>
      </p:sp>
      <p:sp>
        <p:nvSpPr>
          <p:cNvPr id="28" name="Text 26"/>
          <p:cNvSpPr/>
          <p:nvPr/>
        </p:nvSpPr>
        <p:spPr>
          <a:xfrm>
            <a:off x="9875520" y="6099048"/>
            <a:ext cx="173736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3B2F"/>
                </a:solidFill>
                <a:effectLst/>
                <a:uLnTx/>
                <a:uFillTx/>
                <a:latin typeface="Calibri" panose="020F0502020204030204"/>
                <a:ea typeface="+mn-ea"/>
                <a:cs typeface="+mn-cs"/>
              </a:rPr>
              <a:t>Better Decisions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457200" y="369668"/>
            <a:ext cx="182880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Calibri" panose="020F0502020204030204"/>
                <a:ea typeface="+mn-ea"/>
                <a:cs typeface="+mn-cs"/>
              </a:rPr>
              <a:t>Purpose</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274320" y="1377462"/>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Why do we analyse data?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8886" y="2552114"/>
            <a:ext cx="2103120" cy="1645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Calibri" panose="020F0502020204030204"/>
                <a:ea typeface="+mn-ea"/>
                <a:cs typeface="+mn-cs"/>
              </a:rPr>
              <a:t>Focuses on:</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Calibri" panose="020F0502020204030204"/>
                <a:ea typeface="+mn-ea"/>
                <a:cs typeface="+mn-cs"/>
              </a:rPr>
              <a:t>✅ Gaining insights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Calibri" panose="020F0502020204030204"/>
                <a:ea typeface="+mn-ea"/>
                <a:cs typeface="+mn-cs"/>
              </a:rPr>
              <a:t>✅ Supporting decisions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Calibri" panose="020F0502020204030204"/>
                <a:ea typeface="+mn-ea"/>
                <a:cs typeface="+mn-cs"/>
              </a:rPr>
              <a:t>✅ Improving outcomes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228600" y="4949092"/>
            <a:ext cx="2286000" cy="7315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srgbClr val="FFFFFF"/>
                </a:solidFill>
                <a:effectLst/>
                <a:uLnTx/>
                <a:uFillTx/>
                <a:latin typeface="Calibri" panose="020F0502020204030204"/>
                <a:ea typeface="+mn-ea"/>
                <a:cs typeface="+mn-cs"/>
              </a:rPr>
              <a:t>“Purpose defines the value an organisation wants to achieve from data.”</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926080" y="270126"/>
            <a:ext cx="54864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1F54"/>
                </a:solidFill>
                <a:effectLst/>
                <a:uLnTx/>
                <a:uFillTx/>
                <a:latin typeface="Calibri" panose="020F0502020204030204"/>
                <a:ea typeface="+mn-ea"/>
                <a:cs typeface="+mn-cs"/>
              </a:rPr>
              <a:t>Understanding Purpose:</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2926080" y="868680"/>
            <a:ext cx="45720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5A7CAC"/>
                </a:solidFill>
                <a:effectLst/>
                <a:uLnTx/>
                <a:uFillTx/>
                <a:latin typeface="Calibri" panose="020F0502020204030204"/>
                <a:ea typeface="+mn-ea"/>
                <a:cs typeface="+mn-cs"/>
              </a:rPr>
              <a:t>Turning Data into Value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3749040" y="1554480"/>
            <a:ext cx="3566160" cy="4114800"/>
          </a:xfrm>
          <a:prstGeom prst="roundRect">
            <a:avLst/>
          </a:prstGeom>
          <a:solidFill>
            <a:srgbClr val="FFFFFF"/>
          </a:solidFill>
          <a:ln w="12700">
            <a:solidFill>
              <a:srgbClr val="D8E2EE"/>
            </a:solidFill>
            <a:prstDash val="solid"/>
          </a:ln>
        </p:spPr>
        <p:txBody>
          <a:bodyPr/>
          <a:lstStyle/>
          <a:p>
            <a:endParaRPr lang="en-GB"/>
          </a:p>
        </p:txBody>
      </p:sp>
      <p:sp>
        <p:nvSpPr>
          <p:cNvPr id="11" name="Text 9"/>
          <p:cNvSpPr/>
          <p:nvPr/>
        </p:nvSpPr>
        <p:spPr>
          <a:xfrm>
            <a:off x="507492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3840480" y="2374705"/>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Data Analysis</a:t>
            </a:r>
            <a:endParaRPr kumimoji="0" lang="en-US" sz="28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3" name="Text 11"/>
          <p:cNvSpPr/>
          <p:nvPr/>
        </p:nvSpPr>
        <p:spPr>
          <a:xfrm>
            <a:off x="3931920" y="2926080"/>
            <a:ext cx="3108960" cy="45720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658E"/>
                </a:solidFill>
                <a:effectLst/>
                <a:uLnTx/>
                <a:uFillTx/>
                <a:latin typeface="Calibri" panose="020F0502020204030204"/>
                <a:ea typeface="+mn-ea"/>
                <a:cs typeface="+mn-cs"/>
              </a:rPr>
              <a:t>Extract meaningful insights from data.</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4" name="Text 12"/>
          <p:cNvSpPr/>
          <p:nvPr/>
        </p:nvSpPr>
        <p:spPr>
          <a:xfrm>
            <a:off x="4114800" y="3566160"/>
            <a:ext cx="2834640" cy="128016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Discover trends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Generate knowledge</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Support decisions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5" name="Shape 13"/>
          <p:cNvSpPr/>
          <p:nvPr/>
        </p:nvSpPr>
        <p:spPr>
          <a:xfrm>
            <a:off x="7589520" y="1554480"/>
            <a:ext cx="3566160" cy="4114800"/>
          </a:xfrm>
          <a:prstGeom prst="roundRect">
            <a:avLst/>
          </a:prstGeom>
          <a:solidFill>
            <a:srgbClr val="FFFFFF"/>
          </a:solidFill>
          <a:ln w="12700">
            <a:solidFill>
              <a:srgbClr val="D8E2EE"/>
            </a:solidFill>
            <a:prstDash val="solid"/>
          </a:ln>
        </p:spPr>
        <p:txBody>
          <a:bodyPr/>
          <a:lstStyle/>
          <a:p>
            <a:endParaRPr lang="en-GB"/>
          </a:p>
        </p:txBody>
      </p:sp>
      <p:sp>
        <p:nvSpPr>
          <p:cNvPr id="16" name="Text 14"/>
          <p:cNvSpPr/>
          <p:nvPr/>
        </p:nvSpPr>
        <p:spPr>
          <a:xfrm>
            <a:off x="891540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7671191" y="2374705"/>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Business Intelligence</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8" name="Text 16"/>
          <p:cNvSpPr/>
          <p:nvPr/>
        </p:nvSpPr>
        <p:spPr>
          <a:xfrm>
            <a:off x="7772400" y="2926080"/>
            <a:ext cx="3108960" cy="45720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46658E"/>
                </a:solidFill>
                <a:effectLst/>
                <a:uLnTx/>
                <a:uFillTx/>
                <a:latin typeface="Calibri" panose="020F0502020204030204"/>
                <a:ea typeface="+mn-ea"/>
                <a:cs typeface="+mn-cs"/>
              </a:rPr>
              <a:t>Enable smarter business decisions.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9" name="Text 17"/>
          <p:cNvSpPr/>
          <p:nvPr/>
        </p:nvSpPr>
        <p:spPr>
          <a:xfrm>
            <a:off x="7955280" y="3566160"/>
            <a:ext cx="2834640" cy="128016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Improve performance</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Monitor success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 Drive business value</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20" name="Shape 18"/>
          <p:cNvSpPr/>
          <p:nvPr/>
        </p:nvSpPr>
        <p:spPr>
          <a:xfrm>
            <a:off x="3657600" y="5897880"/>
            <a:ext cx="1828800" cy="640080"/>
          </a:xfrm>
          <a:prstGeom prst="chevron">
            <a:avLst/>
          </a:prstGeom>
          <a:solidFill>
            <a:srgbClr val="0F4C9A"/>
          </a:solidFill>
          <a:ln w="12700">
            <a:solidFill>
              <a:srgbClr val="0F4C9A"/>
            </a:solidFill>
            <a:prstDash val="solid"/>
          </a:ln>
        </p:spPr>
        <p:txBody>
          <a:bodyPr/>
          <a:lstStyle/>
          <a:p>
            <a:endParaRPr lang="en-GB"/>
          </a:p>
        </p:txBody>
      </p:sp>
      <p:sp>
        <p:nvSpPr>
          <p:cNvPr id="21" name="Text 19"/>
          <p:cNvSpPr/>
          <p:nvPr/>
        </p:nvSpPr>
        <p:spPr>
          <a:xfrm>
            <a:off x="3749040" y="6099048"/>
            <a:ext cx="164592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Purpose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5440680" y="5897880"/>
            <a:ext cx="2011680" cy="640080"/>
          </a:xfrm>
          <a:prstGeom prst="chevron">
            <a:avLst/>
          </a:prstGeom>
          <a:solidFill>
            <a:srgbClr val="3D8BFF"/>
          </a:solidFill>
          <a:ln w="12700">
            <a:solidFill>
              <a:srgbClr val="3D8BFF"/>
            </a:solidFill>
            <a:prstDash val="solid"/>
          </a:ln>
        </p:spPr>
        <p:txBody>
          <a:bodyPr/>
          <a:lstStyle/>
          <a:p>
            <a:endParaRPr lang="en-GB"/>
          </a:p>
        </p:txBody>
      </p:sp>
      <p:sp>
        <p:nvSpPr>
          <p:cNvPr id="23" name="Text 21"/>
          <p:cNvSpPr/>
          <p:nvPr/>
        </p:nvSpPr>
        <p:spPr>
          <a:xfrm>
            <a:off x="5532120" y="6099048"/>
            <a:ext cx="182880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Data Analysis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7406640" y="5897880"/>
            <a:ext cx="2468880" cy="640080"/>
          </a:xfrm>
          <a:prstGeom prst="chevron">
            <a:avLst/>
          </a:prstGeom>
          <a:solidFill>
            <a:srgbClr val="18A66A"/>
          </a:solidFill>
          <a:ln w="12700">
            <a:solidFill>
              <a:srgbClr val="18A66A"/>
            </a:solidFill>
            <a:prstDash val="solid"/>
          </a:ln>
        </p:spPr>
        <p:txBody>
          <a:bodyPr/>
          <a:lstStyle/>
          <a:p>
            <a:endParaRPr lang="en-GB"/>
          </a:p>
        </p:txBody>
      </p:sp>
      <p:sp>
        <p:nvSpPr>
          <p:cNvPr id="25" name="Text 23"/>
          <p:cNvSpPr/>
          <p:nvPr/>
        </p:nvSpPr>
        <p:spPr>
          <a:xfrm>
            <a:off x="7498080" y="6099048"/>
            <a:ext cx="228600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anose="020F0502020204030204"/>
                <a:ea typeface="+mn-ea"/>
                <a:cs typeface="+mn-cs"/>
              </a:rPr>
              <a:t>Business Intelligence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9829800" y="5897880"/>
            <a:ext cx="2011680" cy="640080"/>
          </a:xfrm>
          <a:prstGeom prst="chevron">
            <a:avLst/>
          </a:prstGeom>
          <a:solidFill>
            <a:srgbClr val="D9F0E6"/>
          </a:solidFill>
          <a:ln w="12700">
            <a:solidFill>
              <a:srgbClr val="D9F0E6"/>
            </a:solidFill>
            <a:prstDash val="solid"/>
          </a:ln>
        </p:spPr>
        <p:txBody>
          <a:bodyPr/>
          <a:lstStyle/>
          <a:p>
            <a:endParaRPr lang="en-GB"/>
          </a:p>
        </p:txBody>
      </p:sp>
      <p:sp>
        <p:nvSpPr>
          <p:cNvPr id="27" name="Text 25"/>
          <p:cNvSpPr/>
          <p:nvPr/>
        </p:nvSpPr>
        <p:spPr>
          <a:xfrm>
            <a:off x="9921240" y="6099048"/>
            <a:ext cx="182880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3B2F"/>
                </a:solidFill>
                <a:effectLst/>
                <a:uLnTx/>
                <a:uFillTx/>
                <a:latin typeface="Calibri" panose="020F0502020204030204"/>
                <a:ea typeface="+mn-ea"/>
                <a:cs typeface="+mn-cs"/>
              </a:rPr>
              <a:t>Business Value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365760" y="418514"/>
            <a:ext cx="201168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Calibri" panose="020F0502020204030204"/>
                <a:ea typeface="+mn-ea"/>
                <a:cs typeface="+mn-cs"/>
              </a:rPr>
              <a:t>Techniques</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228600" y="1442720"/>
            <a:ext cx="228600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Calibri" panose="020F0502020204030204"/>
                <a:ea typeface="+mn-ea"/>
                <a:cs typeface="+mn-cs"/>
              </a:rPr>
              <a:t>Methods used to turn data into insights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20040" y="2522806"/>
            <a:ext cx="2103120" cy="1828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Key Areas: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Analyse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Discover patterns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Generate insights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Communicate findings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182880" y="5251938"/>
            <a:ext cx="2377440" cy="7315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srgbClr val="FFFFFF"/>
                </a:solidFill>
                <a:effectLst/>
                <a:uLnTx/>
                <a:uFillTx/>
                <a:latin typeface="Calibri" panose="020F0502020204030204"/>
                <a:ea typeface="+mn-ea"/>
                <a:cs typeface="+mn-cs"/>
              </a:rPr>
              <a:t>“Techniques provide the tools needed to solve business problems with data.”</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926080" y="182880"/>
            <a:ext cx="8651630" cy="62523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1F54"/>
                </a:solidFill>
                <a:effectLst/>
                <a:uLnTx/>
                <a:uFillTx/>
                <a:latin typeface="Calibri" panose="020F0502020204030204"/>
                <a:ea typeface="+mn-ea"/>
                <a:cs typeface="+mn-cs"/>
              </a:rPr>
              <a:t>Understanding Techniques:</a:t>
            </a:r>
            <a:endParaRPr kumimoji="0" lang="en-US" sz="4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9" name="Text 7"/>
          <p:cNvSpPr/>
          <p:nvPr/>
        </p:nvSpPr>
        <p:spPr>
          <a:xfrm>
            <a:off x="2926080" y="1154723"/>
            <a:ext cx="5486400" cy="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5A7CAC"/>
                </a:solidFill>
                <a:effectLst/>
                <a:uLnTx/>
                <a:uFillTx/>
                <a:latin typeface="Calibri" panose="020F0502020204030204"/>
                <a:ea typeface="+mn-ea"/>
                <a:cs typeface="+mn-cs"/>
              </a:rPr>
              <a:t>Methods for Extracting Value from Data</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374904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1" name="Text 9"/>
          <p:cNvSpPr/>
          <p:nvPr/>
        </p:nvSpPr>
        <p:spPr>
          <a:xfrm>
            <a:off x="507492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3752557" y="2719754"/>
            <a:ext cx="3412587" cy="205153"/>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Data Analysis</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3" name="Text 11"/>
          <p:cNvSpPr/>
          <p:nvPr/>
        </p:nvSpPr>
        <p:spPr>
          <a:xfrm>
            <a:off x="4114800" y="3063240"/>
            <a:ext cx="2743200" cy="201168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Statistical analysis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Data mining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Machine learning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Text analytics</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Data </a:t>
            </a:r>
            <a:r>
              <a:rPr kumimoji="0" lang="en-US" sz="2000" b="0" i="0" u="none" strike="noStrike" kern="1200" cap="none" spc="0" normalizeH="0" baseline="0" noProof="0" dirty="0" err="1">
                <a:ln>
                  <a:noFill/>
                </a:ln>
                <a:solidFill>
                  <a:srgbClr val="1A1A1A"/>
                </a:solidFill>
                <a:effectLst/>
                <a:uLnTx/>
                <a:uFillTx/>
                <a:latin typeface="Calibri" panose="020F0502020204030204"/>
                <a:ea typeface="+mn-ea"/>
                <a:cs typeface="+mn-cs"/>
              </a:rPr>
              <a:t>visualisation</a:t>
            </a:r>
            <a:endParaRPr kumimoji="0" lang="en-US" sz="2000" b="0" i="0" u="none" strike="noStrike" kern="1200" cap="none" spc="0" normalizeH="0" baseline="0" noProof="0" err="1">
              <a:ln>
                <a:noFill/>
              </a:ln>
              <a:solidFill>
                <a:prstClr val="black"/>
              </a:solidFill>
              <a:effectLst/>
              <a:uLnTx/>
              <a:uFillTx/>
              <a:latin typeface="Calibri" panose="020F0502020204030204"/>
              <a:ea typeface="Calibri"/>
              <a:cs typeface="Calibri"/>
            </a:endParaRPr>
          </a:p>
        </p:txBody>
      </p:sp>
      <p:sp>
        <p:nvSpPr>
          <p:cNvPr id="14" name="Shape 12"/>
          <p:cNvSpPr/>
          <p:nvPr/>
        </p:nvSpPr>
        <p:spPr>
          <a:xfrm>
            <a:off x="758952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5" name="Text 13"/>
          <p:cNvSpPr/>
          <p:nvPr/>
        </p:nvSpPr>
        <p:spPr>
          <a:xfrm>
            <a:off x="891540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7671191" y="2817446"/>
            <a:ext cx="3383280" cy="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Business Intelligence</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7" name="Text 15"/>
          <p:cNvSpPr/>
          <p:nvPr/>
        </p:nvSpPr>
        <p:spPr>
          <a:xfrm>
            <a:off x="7955280" y="3063240"/>
            <a:ext cx="2743200" cy="201168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Data warehousing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OLAP</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Dashboarding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Reporting</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Data integration</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A1A1A"/>
                </a:solidFill>
                <a:effectLst/>
                <a:uLnTx/>
                <a:uFillTx/>
                <a:latin typeface="Calibri" panose="020F0502020204030204"/>
                <a:ea typeface="+mn-ea"/>
                <a:cs typeface="+mn-cs"/>
              </a:rPr>
              <a:t>✓ Self-service BI</a:t>
            </a:r>
            <a:endParaRPr kumimoji="0" lang="en-US" sz="2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8" name="Shape 16"/>
          <p:cNvSpPr/>
          <p:nvPr/>
        </p:nvSpPr>
        <p:spPr>
          <a:xfrm>
            <a:off x="3566160" y="5897880"/>
            <a:ext cx="1828800" cy="640080"/>
          </a:xfrm>
          <a:prstGeom prst="chevron">
            <a:avLst/>
          </a:prstGeom>
          <a:solidFill>
            <a:srgbClr val="0F4C9A"/>
          </a:solidFill>
          <a:ln w="12700">
            <a:solidFill>
              <a:srgbClr val="0F4C9A"/>
            </a:solidFill>
            <a:prstDash val="solid"/>
          </a:ln>
        </p:spPr>
        <p:txBody>
          <a:bodyPr/>
          <a:lstStyle/>
          <a:p>
            <a:endParaRPr lang="en-GB"/>
          </a:p>
        </p:txBody>
      </p:sp>
      <p:sp>
        <p:nvSpPr>
          <p:cNvPr id="19" name="Text 17"/>
          <p:cNvSpPr/>
          <p:nvPr/>
        </p:nvSpPr>
        <p:spPr>
          <a:xfrm>
            <a:off x="3657600" y="6099048"/>
            <a:ext cx="164592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Techniques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5349240" y="5897880"/>
            <a:ext cx="2194560" cy="640080"/>
          </a:xfrm>
          <a:prstGeom prst="chevron">
            <a:avLst/>
          </a:prstGeom>
          <a:solidFill>
            <a:srgbClr val="3D8BFF"/>
          </a:solidFill>
          <a:ln w="12700">
            <a:solidFill>
              <a:srgbClr val="3D8BFF"/>
            </a:solidFill>
            <a:prstDash val="solid"/>
          </a:ln>
        </p:spPr>
        <p:txBody>
          <a:bodyPr/>
          <a:lstStyle/>
          <a:p>
            <a:endParaRPr lang="en-GB"/>
          </a:p>
        </p:txBody>
      </p:sp>
      <p:sp>
        <p:nvSpPr>
          <p:cNvPr id="21" name="Text 19"/>
          <p:cNvSpPr/>
          <p:nvPr/>
        </p:nvSpPr>
        <p:spPr>
          <a:xfrm>
            <a:off x="5440680" y="6099048"/>
            <a:ext cx="201168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Analysis Methods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7498080" y="5897880"/>
            <a:ext cx="2194560" cy="640080"/>
          </a:xfrm>
          <a:prstGeom prst="chevron">
            <a:avLst/>
          </a:prstGeom>
          <a:solidFill>
            <a:srgbClr val="18A66A"/>
          </a:solidFill>
          <a:ln w="12700">
            <a:solidFill>
              <a:srgbClr val="18A66A"/>
            </a:solidFill>
            <a:prstDash val="solid"/>
          </a:ln>
        </p:spPr>
        <p:txBody>
          <a:bodyPr/>
          <a:lstStyle/>
          <a:p>
            <a:endParaRPr lang="en-GB"/>
          </a:p>
        </p:txBody>
      </p:sp>
      <p:sp>
        <p:nvSpPr>
          <p:cNvPr id="23" name="Text 21"/>
          <p:cNvSpPr/>
          <p:nvPr/>
        </p:nvSpPr>
        <p:spPr>
          <a:xfrm>
            <a:off x="7589520" y="6099048"/>
            <a:ext cx="201168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BI Tools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9646920" y="5897880"/>
            <a:ext cx="2103120" cy="640080"/>
          </a:xfrm>
          <a:prstGeom prst="chevron">
            <a:avLst/>
          </a:prstGeom>
          <a:solidFill>
            <a:srgbClr val="D9F0E6"/>
          </a:solidFill>
          <a:ln w="12700">
            <a:solidFill>
              <a:srgbClr val="D9F0E6"/>
            </a:solidFill>
            <a:prstDash val="solid"/>
          </a:ln>
        </p:spPr>
        <p:txBody>
          <a:bodyPr/>
          <a:lstStyle/>
          <a:p>
            <a:endParaRPr lang="en-GB"/>
          </a:p>
        </p:txBody>
      </p:sp>
      <p:sp>
        <p:nvSpPr>
          <p:cNvPr id="25" name="Text 23"/>
          <p:cNvSpPr/>
          <p:nvPr/>
        </p:nvSpPr>
        <p:spPr>
          <a:xfrm>
            <a:off x="9738360" y="6099048"/>
            <a:ext cx="1920240" cy="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003B2F"/>
                </a:solidFill>
                <a:effectLst/>
                <a:uLnTx/>
                <a:uFillTx/>
                <a:latin typeface="Calibri" panose="020F0502020204030204"/>
                <a:ea typeface="+mn-ea"/>
                <a:cs typeface="+mn-cs"/>
              </a:rPr>
              <a:t>Business Insights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411480" y="411480"/>
            <a:ext cx="1828800" cy="548640"/>
          </a:xfrm>
          <a:prstGeom prst="rect">
            <a:avLst/>
          </a:prstGeom>
          <a:noFill/>
          <a:ln/>
        </p:spPr>
        <p:txBody>
          <a:bodyPr wrap="square" rtlCol="0" anchor="ctr"/>
          <a:lstStyle/>
          <a:p>
            <a:pPr marL="0" indent="0" algn="ctr">
              <a:buNone/>
            </a:pPr>
            <a:r>
              <a:rPr lang="en-US" sz="3000" b="1" dirty="0">
                <a:solidFill>
                  <a:srgbClr val="FFFFFF"/>
                </a:solidFill>
              </a:rPr>
              <a:t>Users</a:t>
            </a:r>
            <a:endParaRPr lang="en-US" sz="3000" dirty="0"/>
          </a:p>
        </p:txBody>
      </p:sp>
      <p:sp>
        <p:nvSpPr>
          <p:cNvPr id="5" name="Text 3"/>
          <p:cNvSpPr/>
          <p:nvPr/>
        </p:nvSpPr>
        <p:spPr>
          <a:xfrm>
            <a:off x="182880" y="1463040"/>
            <a:ext cx="2194560" cy="365760"/>
          </a:xfrm>
          <a:prstGeom prst="rect">
            <a:avLst/>
          </a:prstGeom>
          <a:noFill/>
          <a:ln/>
        </p:spPr>
        <p:txBody>
          <a:bodyPr wrap="square" rtlCol="0" anchor="ctr"/>
          <a:lstStyle/>
          <a:p>
            <a:pPr marL="0" indent="0" algn="ctr">
              <a:buNone/>
            </a:pPr>
            <a:r>
              <a:rPr lang="en-US" sz="1800" dirty="0">
                <a:solidFill>
                  <a:srgbClr val="FFFFFF"/>
                </a:solidFill>
              </a:rPr>
              <a:t>Who uses data and insights?</a:t>
            </a:r>
            <a:endParaRPr lang="en-US" sz="1800" dirty="0"/>
          </a:p>
        </p:txBody>
      </p:sp>
      <p:sp>
        <p:nvSpPr>
          <p:cNvPr id="6" name="Text 4"/>
          <p:cNvSpPr/>
          <p:nvPr/>
        </p:nvSpPr>
        <p:spPr>
          <a:xfrm>
            <a:off x="320040" y="2475769"/>
            <a:ext cx="2103120" cy="1645920"/>
          </a:xfrm>
          <a:prstGeom prst="rect">
            <a:avLst/>
          </a:prstGeom>
          <a:noFill/>
          <a:ln/>
        </p:spPr>
        <p:txBody>
          <a:bodyPr wrap="square" rtlCol="0" anchor="ctr"/>
          <a:lstStyle/>
          <a:p>
            <a:pPr marL="0" indent="0">
              <a:buNone/>
            </a:pPr>
            <a:r>
              <a:rPr lang="en-US" sz="1700" dirty="0">
                <a:solidFill>
                  <a:srgbClr val="FFFFFF"/>
                </a:solidFill>
              </a:rPr>
              <a:t>Key Groups:</a:t>
            </a:r>
            <a:endParaRPr lang="en-US" sz="1700" dirty="0"/>
          </a:p>
          <a:p>
            <a:pPr marL="0" indent="0">
              <a:buNone/>
            </a:pPr>
            <a:endParaRPr lang="en-US" sz="1700" dirty="0"/>
          </a:p>
          <a:p>
            <a:pPr marL="0" indent="0">
              <a:buNone/>
            </a:pPr>
            <a:r>
              <a:rPr lang="en-US" sz="1700" dirty="0">
                <a:solidFill>
                  <a:srgbClr val="FFFFFF"/>
                </a:solidFill>
              </a:rPr>
              <a:t>📊 Analysts</a:t>
            </a:r>
            <a:endParaRPr lang="en-US" sz="1700" dirty="0"/>
          </a:p>
          <a:p>
            <a:pPr marL="0" indent="0">
              <a:buNone/>
            </a:pPr>
            <a:r>
              <a:rPr lang="en-US" sz="1700" dirty="0">
                <a:solidFill>
                  <a:srgbClr val="FFFFFF"/>
                </a:solidFill>
              </a:rPr>
              <a:t>🧠 Data Scientists</a:t>
            </a:r>
            <a:endParaRPr lang="en-US" sz="1700" dirty="0"/>
          </a:p>
          <a:p>
            <a:pPr marL="0" indent="0">
              <a:buNone/>
            </a:pPr>
            <a:r>
              <a:rPr lang="en-US" sz="1700" dirty="0">
                <a:solidFill>
                  <a:srgbClr val="FFFFFF"/>
                </a:solidFill>
              </a:rPr>
              <a:t>💼 Managers</a:t>
            </a:r>
            <a:endParaRPr lang="en-US" sz="1700" dirty="0"/>
          </a:p>
          <a:p>
            <a:pPr marL="0" indent="0">
              <a:buNone/>
            </a:pPr>
            <a:r>
              <a:rPr lang="en-US" sz="1700" dirty="0">
                <a:solidFill>
                  <a:srgbClr val="FFFFFF"/>
                </a:solidFill>
              </a:rPr>
              <a:t>🎯 Decision Makers</a:t>
            </a:r>
            <a:endParaRPr lang="en-US" sz="1700" dirty="0"/>
          </a:p>
        </p:txBody>
      </p:sp>
      <p:sp>
        <p:nvSpPr>
          <p:cNvPr id="7" name="Text 5"/>
          <p:cNvSpPr/>
          <p:nvPr/>
        </p:nvSpPr>
        <p:spPr>
          <a:xfrm>
            <a:off x="182880" y="5486400"/>
            <a:ext cx="2377440" cy="731520"/>
          </a:xfrm>
          <a:prstGeom prst="rect">
            <a:avLst/>
          </a:prstGeom>
          <a:noFill/>
          <a:ln/>
        </p:spPr>
        <p:txBody>
          <a:bodyPr wrap="square" rtlCol="0" anchor="ctr"/>
          <a:lstStyle/>
          <a:p>
            <a:pPr marL="0" indent="0" algn="ctr">
              <a:buNone/>
            </a:pPr>
            <a:r>
              <a:rPr lang="en-US" sz="1500" i="1" dirty="0">
                <a:solidFill>
                  <a:srgbClr val="FFFFFF"/>
                </a:solidFill>
              </a:rPr>
              <a:t>“Different users rely on data to make informed decisions and create value.”</a:t>
            </a:r>
            <a:endParaRPr lang="en-US" sz="1500" dirty="0"/>
          </a:p>
        </p:txBody>
      </p:sp>
      <p:sp>
        <p:nvSpPr>
          <p:cNvPr id="8" name="Text 6"/>
          <p:cNvSpPr/>
          <p:nvPr/>
        </p:nvSpPr>
        <p:spPr>
          <a:xfrm>
            <a:off x="2926080" y="367013"/>
            <a:ext cx="5486400" cy="457200"/>
          </a:xfrm>
          <a:prstGeom prst="rect">
            <a:avLst/>
          </a:prstGeom>
          <a:noFill/>
          <a:ln/>
        </p:spPr>
        <p:txBody>
          <a:bodyPr wrap="square" rtlCol="0" anchor="ctr"/>
          <a:lstStyle/>
          <a:p>
            <a:pPr marL="0" indent="0">
              <a:buNone/>
            </a:pPr>
            <a:r>
              <a:rPr lang="en-US" sz="4000" b="1" dirty="0">
                <a:solidFill>
                  <a:srgbClr val="001F54"/>
                </a:solidFill>
              </a:rPr>
              <a:t>Understanding Users:</a:t>
            </a:r>
            <a:endParaRPr lang="en-US" sz="4000" dirty="0"/>
          </a:p>
        </p:txBody>
      </p:sp>
      <p:sp>
        <p:nvSpPr>
          <p:cNvPr id="9" name="Text 7"/>
          <p:cNvSpPr/>
          <p:nvPr/>
        </p:nvSpPr>
        <p:spPr>
          <a:xfrm>
            <a:off x="2926080" y="914400"/>
            <a:ext cx="5486400" cy="457200"/>
          </a:xfrm>
          <a:prstGeom prst="rect">
            <a:avLst/>
          </a:prstGeom>
          <a:noFill/>
          <a:ln/>
        </p:spPr>
        <p:txBody>
          <a:bodyPr wrap="square" rtlCol="0" anchor="ctr"/>
          <a:lstStyle/>
          <a:p>
            <a:pPr marL="0" indent="0">
              <a:buNone/>
            </a:pPr>
            <a:r>
              <a:rPr lang="en-US" sz="2200" dirty="0">
                <a:solidFill>
                  <a:srgbClr val="5A7CAC"/>
                </a:solidFill>
              </a:rPr>
              <a:t>Who Benefits from Data &amp; BI?</a:t>
            </a:r>
            <a:endParaRPr lang="en-US" sz="2200" dirty="0"/>
          </a:p>
        </p:txBody>
      </p:sp>
      <p:sp>
        <p:nvSpPr>
          <p:cNvPr id="10" name="Shape 8"/>
          <p:cNvSpPr/>
          <p:nvPr/>
        </p:nvSpPr>
        <p:spPr>
          <a:xfrm>
            <a:off x="374904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1" name="Text 9"/>
          <p:cNvSpPr/>
          <p:nvPr/>
        </p:nvSpPr>
        <p:spPr>
          <a:xfrm>
            <a:off x="5074920" y="1828800"/>
            <a:ext cx="914400" cy="457200"/>
          </a:xfrm>
          <a:prstGeom prst="rect">
            <a:avLst/>
          </a:prstGeom>
          <a:noFill/>
          <a:ln/>
        </p:spPr>
        <p:txBody>
          <a:bodyPr wrap="square" rtlCol="0" anchor="ctr"/>
          <a:lstStyle/>
          <a:p>
            <a:pPr marL="0" indent="0" algn="ctr">
              <a:buNone/>
            </a:pPr>
            <a:r>
              <a:rPr lang="en-US" sz="3000" dirty="0">
                <a:solidFill>
                  <a:srgbClr val="000000"/>
                </a:solidFill>
              </a:rPr>
              <a:t>🔍</a:t>
            </a:r>
            <a:endParaRPr lang="en-US" sz="3000" dirty="0"/>
          </a:p>
        </p:txBody>
      </p:sp>
      <p:sp>
        <p:nvSpPr>
          <p:cNvPr id="12" name="Text 10"/>
          <p:cNvSpPr/>
          <p:nvPr/>
        </p:nvSpPr>
        <p:spPr>
          <a:xfrm>
            <a:off x="3840480" y="2514600"/>
            <a:ext cx="3383280" cy="365760"/>
          </a:xfrm>
          <a:prstGeom prst="rect">
            <a:avLst/>
          </a:prstGeom>
          <a:noFill/>
          <a:ln/>
        </p:spPr>
        <p:txBody>
          <a:bodyPr wrap="square" rtlCol="0" anchor="ctr"/>
          <a:lstStyle/>
          <a:p>
            <a:pPr marL="0" indent="0" algn="ctr">
              <a:buNone/>
            </a:pPr>
            <a:r>
              <a:rPr lang="en-US" sz="2800" b="1" dirty="0">
                <a:solidFill>
                  <a:srgbClr val="0A2458"/>
                </a:solidFill>
              </a:rPr>
              <a:t>Data Analysis</a:t>
            </a:r>
            <a:endParaRPr lang="en-US" sz="2800" dirty="0"/>
          </a:p>
        </p:txBody>
      </p:sp>
      <p:sp>
        <p:nvSpPr>
          <p:cNvPr id="13" name="Text 11"/>
          <p:cNvSpPr/>
          <p:nvPr/>
        </p:nvSpPr>
        <p:spPr>
          <a:xfrm>
            <a:off x="4114800" y="3063240"/>
            <a:ext cx="2743200" cy="2103120"/>
          </a:xfrm>
          <a:prstGeom prst="rect">
            <a:avLst/>
          </a:prstGeom>
          <a:noFill/>
          <a:ln/>
        </p:spPr>
        <p:txBody>
          <a:bodyPr wrap="square" rtlCol="0" anchor="ctr"/>
          <a:lstStyle/>
          <a:p>
            <a:pPr marL="0" indent="0">
              <a:buNone/>
            </a:pPr>
            <a:r>
              <a:rPr lang="en-US" sz="2000" dirty="0">
                <a:solidFill>
                  <a:srgbClr val="1A1A1A"/>
                </a:solidFill>
              </a:rPr>
              <a:t>✓ Data Analysts</a:t>
            </a:r>
            <a:endParaRPr lang="en-US" sz="2000" dirty="0"/>
          </a:p>
          <a:p>
            <a:pPr marL="0" indent="0">
              <a:buNone/>
            </a:pPr>
            <a:r>
              <a:rPr lang="en-US" sz="2000" dirty="0">
                <a:solidFill>
                  <a:srgbClr val="1A1A1A"/>
                </a:solidFill>
              </a:rPr>
              <a:t>✓ Data Scientists</a:t>
            </a:r>
            <a:endParaRPr lang="en-US" sz="2000" dirty="0"/>
          </a:p>
          <a:p>
            <a:pPr marL="0" indent="0">
              <a:buNone/>
            </a:pPr>
            <a:r>
              <a:rPr lang="en-US" sz="2000" dirty="0">
                <a:solidFill>
                  <a:srgbClr val="1A1A1A"/>
                </a:solidFill>
              </a:rPr>
              <a:t>✓ Business Analysts</a:t>
            </a:r>
            <a:endParaRPr lang="en-US" sz="2000" dirty="0"/>
          </a:p>
          <a:p>
            <a:pPr marL="0" indent="0">
              <a:buNone/>
            </a:pPr>
            <a:r>
              <a:rPr lang="en-US" sz="2000" dirty="0">
                <a:solidFill>
                  <a:srgbClr val="1A1A1A"/>
                </a:solidFill>
              </a:rPr>
              <a:t>✓ Researchers</a:t>
            </a:r>
            <a:endParaRPr lang="en-US" sz="2000" dirty="0"/>
          </a:p>
        </p:txBody>
      </p:sp>
      <p:sp>
        <p:nvSpPr>
          <p:cNvPr id="14" name="Shape 12"/>
          <p:cNvSpPr/>
          <p:nvPr/>
        </p:nvSpPr>
        <p:spPr>
          <a:xfrm>
            <a:off x="758952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5" name="Text 13"/>
          <p:cNvSpPr/>
          <p:nvPr/>
        </p:nvSpPr>
        <p:spPr>
          <a:xfrm>
            <a:off x="8915400" y="1828800"/>
            <a:ext cx="914400" cy="457200"/>
          </a:xfrm>
          <a:prstGeom prst="rect">
            <a:avLst/>
          </a:prstGeom>
          <a:noFill/>
          <a:ln/>
        </p:spPr>
        <p:txBody>
          <a:bodyPr wrap="square" rtlCol="0" anchor="ctr"/>
          <a:lstStyle/>
          <a:p>
            <a:pPr marL="0" indent="0" algn="ctr">
              <a:buNone/>
            </a:pPr>
            <a:r>
              <a:rPr lang="en-US" sz="3000" dirty="0">
                <a:solidFill>
                  <a:srgbClr val="000000"/>
                </a:solidFill>
              </a:rPr>
              <a:t>📊</a:t>
            </a:r>
            <a:endParaRPr lang="en-US" sz="3000" dirty="0"/>
          </a:p>
        </p:txBody>
      </p:sp>
      <p:sp>
        <p:nvSpPr>
          <p:cNvPr id="16" name="Text 14"/>
          <p:cNvSpPr/>
          <p:nvPr/>
        </p:nvSpPr>
        <p:spPr>
          <a:xfrm>
            <a:off x="7680960" y="2514600"/>
            <a:ext cx="3383280" cy="365760"/>
          </a:xfrm>
          <a:prstGeom prst="rect">
            <a:avLst/>
          </a:prstGeom>
          <a:noFill/>
          <a:ln/>
        </p:spPr>
        <p:txBody>
          <a:bodyPr wrap="square" rtlCol="0" anchor="ctr"/>
          <a:lstStyle/>
          <a:p>
            <a:pPr marL="0" indent="0" algn="ctr">
              <a:buNone/>
            </a:pPr>
            <a:r>
              <a:rPr lang="en-US" sz="2800" b="1" dirty="0">
                <a:solidFill>
                  <a:srgbClr val="0A2458"/>
                </a:solidFill>
              </a:rPr>
              <a:t>Business Intelligence</a:t>
            </a:r>
            <a:endParaRPr lang="en-US" sz="2800" dirty="0"/>
          </a:p>
        </p:txBody>
      </p:sp>
      <p:sp>
        <p:nvSpPr>
          <p:cNvPr id="17" name="Text 15"/>
          <p:cNvSpPr/>
          <p:nvPr/>
        </p:nvSpPr>
        <p:spPr>
          <a:xfrm>
            <a:off x="7955280" y="3063240"/>
            <a:ext cx="2743200" cy="2103120"/>
          </a:xfrm>
          <a:prstGeom prst="rect">
            <a:avLst/>
          </a:prstGeom>
          <a:noFill/>
          <a:ln/>
        </p:spPr>
        <p:txBody>
          <a:bodyPr wrap="square" rtlCol="0" anchor="ctr"/>
          <a:lstStyle/>
          <a:p>
            <a:pPr marL="0" indent="0">
              <a:buNone/>
            </a:pPr>
            <a:r>
              <a:rPr lang="en-US" sz="2000" dirty="0">
                <a:solidFill>
                  <a:srgbClr val="1A1A1A"/>
                </a:solidFill>
              </a:rPr>
              <a:t>✓ Executives</a:t>
            </a:r>
            <a:endParaRPr lang="en-US" sz="2000" dirty="0"/>
          </a:p>
          <a:p>
            <a:pPr marL="0" indent="0">
              <a:buNone/>
            </a:pPr>
            <a:r>
              <a:rPr lang="en-US" sz="2000" dirty="0">
                <a:solidFill>
                  <a:srgbClr val="1A1A1A"/>
                </a:solidFill>
              </a:rPr>
              <a:t>✓ Managers</a:t>
            </a:r>
            <a:endParaRPr lang="en-US" sz="2000" dirty="0"/>
          </a:p>
          <a:p>
            <a:pPr marL="0" indent="0">
              <a:buNone/>
            </a:pPr>
            <a:r>
              <a:rPr lang="en-US" sz="2000" dirty="0">
                <a:solidFill>
                  <a:srgbClr val="1A1A1A"/>
                </a:solidFill>
              </a:rPr>
              <a:t>✓ Power Users</a:t>
            </a:r>
            <a:endParaRPr lang="en-US" sz="2000" dirty="0"/>
          </a:p>
          <a:p>
            <a:pPr marL="0" indent="0">
              <a:buNone/>
            </a:pPr>
            <a:r>
              <a:rPr lang="en-US" sz="2000" dirty="0">
                <a:solidFill>
                  <a:srgbClr val="1A1A1A"/>
                </a:solidFill>
              </a:rPr>
              <a:t>✓ IT Professionals</a:t>
            </a:r>
            <a:endParaRPr lang="en-US" sz="2000" dirty="0"/>
          </a:p>
          <a:p>
            <a:pPr marL="0" indent="0">
              <a:buNone/>
            </a:pPr>
            <a:r>
              <a:rPr lang="en-US" sz="2000" dirty="0">
                <a:solidFill>
                  <a:srgbClr val="1A1A1A"/>
                </a:solidFill>
              </a:rPr>
              <a:t>✓ Stakeholders</a:t>
            </a:r>
            <a:endParaRPr lang="en-US" sz="2000" dirty="0"/>
          </a:p>
        </p:txBody>
      </p:sp>
      <p:sp>
        <p:nvSpPr>
          <p:cNvPr id="18" name="Shape 16"/>
          <p:cNvSpPr/>
          <p:nvPr/>
        </p:nvSpPr>
        <p:spPr>
          <a:xfrm>
            <a:off x="3566160" y="5897880"/>
            <a:ext cx="1645920" cy="640080"/>
          </a:xfrm>
          <a:prstGeom prst="chevron">
            <a:avLst/>
          </a:prstGeom>
          <a:solidFill>
            <a:srgbClr val="0F4C9A"/>
          </a:solidFill>
          <a:ln w="12700">
            <a:solidFill>
              <a:srgbClr val="0F4C9A"/>
            </a:solidFill>
            <a:prstDash val="solid"/>
          </a:ln>
        </p:spPr>
        <p:txBody>
          <a:bodyPr/>
          <a:lstStyle/>
          <a:p>
            <a:endParaRPr lang="en-GB"/>
          </a:p>
        </p:txBody>
      </p:sp>
      <p:sp>
        <p:nvSpPr>
          <p:cNvPr id="19" name="Text 17"/>
          <p:cNvSpPr/>
          <p:nvPr/>
        </p:nvSpPr>
        <p:spPr>
          <a:xfrm>
            <a:off x="3657600" y="6099048"/>
            <a:ext cx="1463040" cy="182880"/>
          </a:xfrm>
          <a:prstGeom prst="rect">
            <a:avLst/>
          </a:prstGeom>
          <a:noFill/>
          <a:ln/>
        </p:spPr>
        <p:txBody>
          <a:bodyPr wrap="square" rtlCol="0" anchor="ctr"/>
          <a:lstStyle/>
          <a:p>
            <a:pPr marL="0" indent="0" algn="ctr">
              <a:buNone/>
            </a:pPr>
            <a:r>
              <a:rPr lang="en-US" sz="1300" b="1" dirty="0">
                <a:solidFill>
                  <a:srgbClr val="FFFFFF"/>
                </a:solidFill>
              </a:rPr>
              <a:t>Users</a:t>
            </a:r>
            <a:endParaRPr lang="en-US" sz="1300" dirty="0"/>
          </a:p>
        </p:txBody>
      </p:sp>
      <p:sp>
        <p:nvSpPr>
          <p:cNvPr id="20" name="Shape 18"/>
          <p:cNvSpPr/>
          <p:nvPr/>
        </p:nvSpPr>
        <p:spPr>
          <a:xfrm>
            <a:off x="5166360" y="5897880"/>
            <a:ext cx="2286000" cy="640080"/>
          </a:xfrm>
          <a:prstGeom prst="chevron">
            <a:avLst/>
          </a:prstGeom>
          <a:solidFill>
            <a:srgbClr val="3D8BFF"/>
          </a:solidFill>
          <a:ln w="12700">
            <a:solidFill>
              <a:srgbClr val="3D8BFF"/>
            </a:solidFill>
            <a:prstDash val="solid"/>
          </a:ln>
        </p:spPr>
        <p:txBody>
          <a:bodyPr/>
          <a:lstStyle/>
          <a:p>
            <a:endParaRPr lang="en-GB"/>
          </a:p>
        </p:txBody>
      </p:sp>
      <p:sp>
        <p:nvSpPr>
          <p:cNvPr id="21" name="Text 19"/>
          <p:cNvSpPr/>
          <p:nvPr/>
        </p:nvSpPr>
        <p:spPr>
          <a:xfrm>
            <a:off x="5257800" y="6099048"/>
            <a:ext cx="2103120" cy="182880"/>
          </a:xfrm>
          <a:prstGeom prst="rect">
            <a:avLst/>
          </a:prstGeom>
          <a:noFill/>
          <a:ln/>
        </p:spPr>
        <p:txBody>
          <a:bodyPr wrap="square" rtlCol="0" anchor="ctr"/>
          <a:lstStyle/>
          <a:p>
            <a:pPr marL="0" indent="0" algn="ctr">
              <a:buNone/>
            </a:pPr>
            <a:r>
              <a:rPr lang="en-US" sz="1300" b="1" dirty="0">
                <a:solidFill>
                  <a:srgbClr val="FFFFFF"/>
                </a:solidFill>
              </a:rPr>
              <a:t>Data Specialists</a:t>
            </a:r>
            <a:endParaRPr lang="en-US" sz="1300" dirty="0"/>
          </a:p>
        </p:txBody>
      </p:sp>
      <p:sp>
        <p:nvSpPr>
          <p:cNvPr id="22" name="Shape 20"/>
          <p:cNvSpPr/>
          <p:nvPr/>
        </p:nvSpPr>
        <p:spPr>
          <a:xfrm>
            <a:off x="7406640" y="5897880"/>
            <a:ext cx="2103120" cy="640080"/>
          </a:xfrm>
          <a:prstGeom prst="chevron">
            <a:avLst/>
          </a:prstGeom>
          <a:solidFill>
            <a:srgbClr val="18A66A"/>
          </a:solidFill>
          <a:ln w="12700">
            <a:solidFill>
              <a:srgbClr val="18A66A"/>
            </a:solidFill>
            <a:prstDash val="solid"/>
          </a:ln>
        </p:spPr>
        <p:txBody>
          <a:bodyPr/>
          <a:lstStyle/>
          <a:p>
            <a:endParaRPr lang="en-GB"/>
          </a:p>
        </p:txBody>
      </p:sp>
      <p:sp>
        <p:nvSpPr>
          <p:cNvPr id="23" name="Text 21"/>
          <p:cNvSpPr/>
          <p:nvPr/>
        </p:nvSpPr>
        <p:spPr>
          <a:xfrm>
            <a:off x="7498080" y="6099048"/>
            <a:ext cx="1920240" cy="182880"/>
          </a:xfrm>
          <a:prstGeom prst="rect">
            <a:avLst/>
          </a:prstGeom>
          <a:noFill/>
          <a:ln/>
        </p:spPr>
        <p:txBody>
          <a:bodyPr wrap="square" rtlCol="0" anchor="ctr"/>
          <a:lstStyle/>
          <a:p>
            <a:pPr marL="0" indent="0" algn="ctr">
              <a:buNone/>
            </a:pPr>
            <a:r>
              <a:rPr lang="en-US" sz="1300" b="1" dirty="0">
                <a:solidFill>
                  <a:srgbClr val="FFFFFF"/>
                </a:solidFill>
              </a:rPr>
              <a:t>BI Consumers</a:t>
            </a:r>
            <a:endParaRPr lang="en-US" sz="1300" dirty="0"/>
          </a:p>
        </p:txBody>
      </p:sp>
      <p:sp>
        <p:nvSpPr>
          <p:cNvPr id="24" name="Shape 22"/>
          <p:cNvSpPr/>
          <p:nvPr/>
        </p:nvSpPr>
        <p:spPr>
          <a:xfrm>
            <a:off x="9464040" y="5897880"/>
            <a:ext cx="2194560" cy="640080"/>
          </a:xfrm>
          <a:prstGeom prst="chevron">
            <a:avLst/>
          </a:prstGeom>
          <a:solidFill>
            <a:srgbClr val="D9F0E6"/>
          </a:solidFill>
          <a:ln w="12700">
            <a:solidFill>
              <a:srgbClr val="D9F0E6"/>
            </a:solidFill>
            <a:prstDash val="solid"/>
          </a:ln>
        </p:spPr>
        <p:txBody>
          <a:bodyPr/>
          <a:lstStyle/>
          <a:p>
            <a:endParaRPr lang="en-GB"/>
          </a:p>
        </p:txBody>
      </p:sp>
      <p:sp>
        <p:nvSpPr>
          <p:cNvPr id="25" name="Text 23"/>
          <p:cNvSpPr/>
          <p:nvPr/>
        </p:nvSpPr>
        <p:spPr>
          <a:xfrm>
            <a:off x="9555480" y="6099048"/>
            <a:ext cx="2011680" cy="182880"/>
          </a:xfrm>
          <a:prstGeom prst="rect">
            <a:avLst/>
          </a:prstGeom>
          <a:noFill/>
          <a:ln/>
        </p:spPr>
        <p:txBody>
          <a:bodyPr wrap="square" rtlCol="0" anchor="ctr"/>
          <a:lstStyle/>
          <a:p>
            <a:pPr marL="0" indent="0" algn="ctr">
              <a:buNone/>
            </a:pPr>
            <a:r>
              <a:rPr lang="en-US" sz="1300" b="1" dirty="0">
                <a:solidFill>
                  <a:srgbClr val="003B2F"/>
                </a:solidFill>
              </a:rPr>
              <a:t>Business Impact</a:t>
            </a:r>
            <a:endParaRPr lang="en-US" sz="13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228600" y="499110"/>
            <a:ext cx="228600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Calibri" panose="020F0502020204030204"/>
                <a:ea typeface="+mn-ea"/>
                <a:cs typeface="+mn-cs"/>
              </a:rPr>
              <a:t>Data Sources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365760" y="1534583"/>
            <a:ext cx="201168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Where data originates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20040" y="2516293"/>
            <a:ext cx="2103120" cy="1737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Common Sources: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Databases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Surveys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External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Digital Platforms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228600" y="5486400"/>
            <a:ext cx="228600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srgbClr val="FFFFFF"/>
                </a:solidFill>
                <a:effectLst/>
                <a:uLnTx/>
                <a:uFillTx/>
                <a:latin typeface="Calibri" panose="020F0502020204030204"/>
                <a:ea typeface="+mn-ea"/>
                <a:cs typeface="+mn-cs"/>
              </a:rPr>
              <a:t>“Quality insights begin with quality data sources.”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926080" y="182880"/>
            <a:ext cx="9114429" cy="63917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1F54"/>
                </a:solidFill>
                <a:effectLst/>
                <a:uLnTx/>
                <a:uFillTx/>
                <a:latin typeface="Calibri" panose="020F0502020204030204"/>
                <a:ea typeface="+mn-ea"/>
                <a:cs typeface="+mn-cs"/>
              </a:rPr>
              <a:t>Understanding Data Sources:</a:t>
            </a:r>
            <a:endParaRPr kumimoji="0" lang="en-US" sz="4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9" name="Text 7"/>
          <p:cNvSpPr/>
          <p:nvPr/>
        </p:nvSpPr>
        <p:spPr>
          <a:xfrm>
            <a:off x="2926080" y="958755"/>
            <a:ext cx="5029200" cy="36576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5A7CAC"/>
                </a:solidFill>
                <a:effectLst/>
                <a:uLnTx/>
                <a:uFillTx/>
                <a:latin typeface="Calibri" panose="020F0502020204030204"/>
                <a:ea typeface="+mn-ea"/>
                <a:cs typeface="+mn-cs"/>
              </a:rPr>
              <a:t>Where Data Comes From</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0" name="Shape 8"/>
          <p:cNvSpPr/>
          <p:nvPr/>
        </p:nvSpPr>
        <p:spPr>
          <a:xfrm>
            <a:off x="374904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1" name="Text 9"/>
          <p:cNvSpPr/>
          <p:nvPr/>
        </p:nvSpPr>
        <p:spPr>
          <a:xfrm>
            <a:off x="507492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3840480" y="2514600"/>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Data Analysis</a:t>
            </a:r>
            <a:endParaRPr kumimoji="0" lang="en-US" sz="28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3" name="Text 11"/>
          <p:cNvSpPr/>
          <p:nvPr/>
        </p:nvSpPr>
        <p:spPr>
          <a:xfrm>
            <a:off x="4114800" y="3063240"/>
            <a:ext cx="2743200" cy="2011680"/>
          </a:xfrm>
          <a:prstGeom prst="rect">
            <a:avLst/>
          </a:prstGeom>
          <a:noFill/>
          <a:ln/>
        </p:spPr>
        <p:txBody>
          <a:bodyPr wrap="square" lIns="91440" tIns="45720" rIns="91440" bIns="45720" rtlCol="0" anchor="ct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Project-specific datasets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Databases &amp; surveys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Experimental data</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External providers Relevant source data</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4" name="Shape 12"/>
          <p:cNvSpPr/>
          <p:nvPr/>
        </p:nvSpPr>
        <p:spPr>
          <a:xfrm>
            <a:off x="758952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5" name="Text 13"/>
          <p:cNvSpPr/>
          <p:nvPr/>
        </p:nvSpPr>
        <p:spPr>
          <a:xfrm>
            <a:off x="891540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7680960" y="2514600"/>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Business Intelligence</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7" name="Text 15"/>
          <p:cNvSpPr/>
          <p:nvPr/>
        </p:nvSpPr>
        <p:spPr>
          <a:xfrm>
            <a:off x="7955280" y="3063240"/>
            <a:ext cx="2743200" cy="2011680"/>
          </a:xfrm>
          <a:prstGeom prst="rect">
            <a:avLst/>
          </a:prstGeom>
          <a:noFill/>
          <a:ln/>
        </p:spPr>
        <p:txBody>
          <a:bodyPr wrap="square" lIns="91440" tIns="45720" rIns="91440" bIns="45720" rtlCol="0" anchor="ct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ERP &amp; CRM systems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Financial systems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Marketing platforms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Operational databases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External market data</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8" name="Shape 16"/>
          <p:cNvSpPr/>
          <p:nvPr/>
        </p:nvSpPr>
        <p:spPr>
          <a:xfrm>
            <a:off x="3566160" y="5897880"/>
            <a:ext cx="1645920" cy="640080"/>
          </a:xfrm>
          <a:prstGeom prst="chevron">
            <a:avLst/>
          </a:prstGeom>
          <a:solidFill>
            <a:srgbClr val="0F4C9A"/>
          </a:solidFill>
          <a:ln w="12700">
            <a:solidFill>
              <a:srgbClr val="0F4C9A"/>
            </a:solidFill>
            <a:prstDash val="solid"/>
          </a:ln>
        </p:spPr>
        <p:txBody>
          <a:bodyPr/>
          <a:lstStyle/>
          <a:p>
            <a:endParaRPr lang="en-GB"/>
          </a:p>
        </p:txBody>
      </p:sp>
      <p:sp>
        <p:nvSpPr>
          <p:cNvPr id="19" name="Text 17"/>
          <p:cNvSpPr/>
          <p:nvPr/>
        </p:nvSpPr>
        <p:spPr>
          <a:xfrm>
            <a:off x="3657600" y="6099048"/>
            <a:ext cx="146304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Sources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5166360" y="5897880"/>
            <a:ext cx="2194560" cy="640080"/>
          </a:xfrm>
          <a:prstGeom prst="chevron">
            <a:avLst/>
          </a:prstGeom>
          <a:solidFill>
            <a:srgbClr val="3D8BFF"/>
          </a:solidFill>
          <a:ln w="12700">
            <a:solidFill>
              <a:srgbClr val="3D8BFF"/>
            </a:solidFill>
            <a:prstDash val="solid"/>
          </a:ln>
        </p:spPr>
        <p:txBody>
          <a:bodyPr/>
          <a:lstStyle/>
          <a:p>
            <a:endParaRPr lang="en-GB"/>
          </a:p>
        </p:txBody>
      </p:sp>
      <p:sp>
        <p:nvSpPr>
          <p:cNvPr id="21" name="Text 19"/>
          <p:cNvSpPr/>
          <p:nvPr/>
        </p:nvSpPr>
        <p:spPr>
          <a:xfrm>
            <a:off x="5257800" y="6099048"/>
            <a:ext cx="20116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Data Collection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7315200" y="5897880"/>
            <a:ext cx="2194560" cy="640080"/>
          </a:xfrm>
          <a:prstGeom prst="chevron">
            <a:avLst/>
          </a:prstGeom>
          <a:solidFill>
            <a:srgbClr val="18A66A"/>
          </a:solidFill>
          <a:ln w="12700">
            <a:solidFill>
              <a:srgbClr val="18A66A"/>
            </a:solidFill>
            <a:prstDash val="solid"/>
          </a:ln>
        </p:spPr>
        <p:txBody>
          <a:bodyPr/>
          <a:lstStyle/>
          <a:p>
            <a:endParaRPr lang="en-GB"/>
          </a:p>
        </p:txBody>
      </p:sp>
      <p:sp>
        <p:nvSpPr>
          <p:cNvPr id="23" name="Text 21"/>
          <p:cNvSpPr/>
          <p:nvPr/>
        </p:nvSpPr>
        <p:spPr>
          <a:xfrm>
            <a:off x="7406640" y="6099048"/>
            <a:ext cx="20116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BI Integration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9464040" y="5897880"/>
            <a:ext cx="2194560" cy="640080"/>
          </a:xfrm>
          <a:prstGeom prst="chevron">
            <a:avLst/>
          </a:prstGeom>
          <a:solidFill>
            <a:srgbClr val="D9F0E6"/>
          </a:solidFill>
          <a:ln w="12700">
            <a:solidFill>
              <a:srgbClr val="D9F0E6"/>
            </a:solidFill>
            <a:prstDash val="solid"/>
          </a:ln>
        </p:spPr>
        <p:txBody>
          <a:bodyPr/>
          <a:lstStyle/>
          <a:p>
            <a:endParaRPr lang="en-GB"/>
          </a:p>
        </p:txBody>
      </p:sp>
      <p:sp>
        <p:nvSpPr>
          <p:cNvPr id="25" name="Text 23"/>
          <p:cNvSpPr/>
          <p:nvPr/>
        </p:nvSpPr>
        <p:spPr>
          <a:xfrm>
            <a:off x="9555480" y="6099048"/>
            <a:ext cx="20116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003B2F"/>
                </a:solidFill>
                <a:effectLst/>
                <a:uLnTx/>
                <a:uFillTx/>
                <a:latin typeface="Calibri" panose="020F0502020204030204"/>
                <a:ea typeface="+mn-ea"/>
                <a:cs typeface="+mn-cs"/>
              </a:rPr>
              <a:t>Business Insights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2743200" cy="6858000"/>
          </a:xfrm>
          <a:prstGeom prst="rect">
            <a:avLst/>
          </a:prstGeom>
          <a:solidFill>
            <a:srgbClr val="123A72"/>
          </a:solidFill>
          <a:ln w="12700">
            <a:solidFill>
              <a:srgbClr val="123A72"/>
            </a:solidFill>
            <a:prstDash val="solid"/>
          </a:ln>
        </p:spPr>
        <p:txBody>
          <a:bodyPr/>
          <a:lstStyle/>
          <a:p>
            <a:endParaRPr lang="en-GB"/>
          </a:p>
        </p:txBody>
      </p:sp>
      <p:sp>
        <p:nvSpPr>
          <p:cNvPr id="4" name="Text 2"/>
          <p:cNvSpPr/>
          <p:nvPr/>
        </p:nvSpPr>
        <p:spPr>
          <a:xfrm>
            <a:off x="316653" y="594360"/>
            <a:ext cx="219456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Calibri" panose="020F0502020204030204"/>
                <a:ea typeface="+mn-ea"/>
                <a:cs typeface="+mn-cs"/>
              </a:rPr>
              <a:t>Timeframes</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316653" y="171450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When is the data analysed?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20040" y="2696210"/>
            <a:ext cx="2103120" cy="1737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Common Approaches: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Historical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Real-Time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Trend Analysis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anose="020F0502020204030204"/>
                <a:ea typeface="+mn-ea"/>
                <a:cs typeface="+mn-cs"/>
              </a:rPr>
              <a:t>📅 Periodic Reporting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182880" y="5486400"/>
            <a:ext cx="2377440" cy="7315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1" u="none" strike="noStrike" kern="1200" cap="none" spc="0" normalizeH="0" baseline="0" noProof="0" dirty="0">
                <a:ln>
                  <a:noFill/>
                </a:ln>
                <a:solidFill>
                  <a:srgbClr val="FFFFFF"/>
                </a:solidFill>
                <a:effectLst/>
                <a:uLnTx/>
                <a:uFillTx/>
                <a:latin typeface="Calibri" panose="020F0502020204030204"/>
                <a:ea typeface="+mn-ea"/>
                <a:cs typeface="+mn-cs"/>
              </a:rPr>
              <a:t>“The timeframe chosen influences the insights and decisions that can be made.”</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947247" y="383963"/>
            <a:ext cx="8735483" cy="414867"/>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1F54"/>
                </a:solidFill>
                <a:effectLst/>
                <a:uLnTx/>
                <a:uFillTx/>
                <a:latin typeface="Calibri" panose="020F0502020204030204"/>
                <a:ea typeface="+mn-ea"/>
                <a:cs typeface="+mn-cs"/>
              </a:rPr>
              <a:t>Understanding Timeframes:</a:t>
            </a:r>
            <a:endParaRPr kumimoji="0" lang="en-US" sz="40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9" name="Text 7"/>
          <p:cNvSpPr/>
          <p:nvPr/>
        </p:nvSpPr>
        <p:spPr>
          <a:xfrm>
            <a:off x="2926080" y="960967"/>
            <a:ext cx="5029200" cy="365760"/>
          </a:xfrm>
          <a:prstGeom prst="rect">
            <a:avLst/>
          </a:prstGeom>
          <a:noFill/>
          <a:ln/>
        </p:spPr>
        <p:txBody>
          <a:bodyPr wrap="square"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5A7CAC"/>
                </a:solidFill>
                <a:effectLst/>
                <a:uLnTx/>
                <a:uFillTx/>
                <a:latin typeface="Calibri" panose="020F0502020204030204"/>
                <a:ea typeface="+mn-ea"/>
                <a:cs typeface="+mn-cs"/>
              </a:rPr>
              <a:t>How Data is Viewed Over Time</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0" name="Shape 8"/>
          <p:cNvSpPr/>
          <p:nvPr/>
        </p:nvSpPr>
        <p:spPr>
          <a:xfrm>
            <a:off x="374904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1" name="Text 9"/>
          <p:cNvSpPr/>
          <p:nvPr/>
        </p:nvSpPr>
        <p:spPr>
          <a:xfrm>
            <a:off x="507492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3840480" y="2514600"/>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Data Analysis</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3" name="Text 11"/>
          <p:cNvSpPr/>
          <p:nvPr/>
        </p:nvSpPr>
        <p:spPr>
          <a:xfrm>
            <a:off x="4114800" y="3063240"/>
            <a:ext cx="2743200" cy="2011680"/>
          </a:xfrm>
          <a:prstGeom prst="rect">
            <a:avLst/>
          </a:prstGeom>
          <a:noFill/>
          <a:ln/>
        </p:spPr>
        <p:txBody>
          <a:bodyPr wrap="square" lIns="91440" tIns="45720" rIns="91440" bIns="45720" rtlCol="0" anchor="ct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Historical analysis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Real-time analysis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Time series analysis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Comparative analysis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4" name="Shape 12"/>
          <p:cNvSpPr/>
          <p:nvPr/>
        </p:nvSpPr>
        <p:spPr>
          <a:xfrm>
            <a:off x="7589520" y="1554480"/>
            <a:ext cx="3566160" cy="4206240"/>
          </a:xfrm>
          <a:prstGeom prst="roundRect">
            <a:avLst/>
          </a:prstGeom>
          <a:solidFill>
            <a:srgbClr val="FFFFFF"/>
          </a:solidFill>
          <a:ln w="12700">
            <a:solidFill>
              <a:srgbClr val="D8E2EE"/>
            </a:solidFill>
            <a:prstDash val="solid"/>
          </a:ln>
        </p:spPr>
        <p:txBody>
          <a:bodyPr/>
          <a:lstStyle/>
          <a:p>
            <a:endParaRPr lang="en-GB"/>
          </a:p>
        </p:txBody>
      </p:sp>
      <p:sp>
        <p:nvSpPr>
          <p:cNvPr id="15" name="Text 13"/>
          <p:cNvSpPr/>
          <p:nvPr/>
        </p:nvSpPr>
        <p:spPr>
          <a:xfrm>
            <a:off x="8915400" y="1828800"/>
            <a:ext cx="9144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000000"/>
                </a:solidFill>
                <a:effectLst/>
                <a:uLnTx/>
                <a:uFillTx/>
                <a:latin typeface="Calibri" panose="020F0502020204030204"/>
                <a:ea typeface="+mn-ea"/>
                <a:cs typeface="+mn-cs"/>
              </a:rPr>
              <a:t>📊</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7680960" y="2514600"/>
            <a:ext cx="3383280" cy="365760"/>
          </a:xfrm>
          <a:prstGeom prst="rect">
            <a:avLst/>
          </a:prstGeom>
          <a:noFill/>
          <a:ln/>
        </p:spPr>
        <p:txBody>
          <a:bodyPr wrap="square"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A2458"/>
                </a:solidFill>
                <a:effectLst/>
                <a:uLnTx/>
                <a:uFillTx/>
                <a:latin typeface="Calibri" panose="020F0502020204030204"/>
                <a:ea typeface="+mn-ea"/>
                <a:cs typeface="+mn-cs"/>
              </a:rPr>
              <a:t>Business Intelligence</a:t>
            </a:r>
            <a:endParaRPr kumimoji="0" lang="en-US" sz="2800" b="0" i="0" u="none" strike="noStrike" kern="1200" cap="none" spc="0" normalizeH="0" baseline="0" noProof="0">
              <a:ln>
                <a:noFill/>
              </a:ln>
              <a:solidFill>
                <a:prstClr val="black"/>
              </a:solidFill>
              <a:effectLst/>
              <a:uLnTx/>
              <a:uFillTx/>
              <a:latin typeface="Calibri" panose="020F0502020204030204"/>
              <a:ea typeface="Calibri"/>
              <a:cs typeface="Calibri"/>
            </a:endParaRPr>
          </a:p>
        </p:txBody>
      </p:sp>
      <p:sp>
        <p:nvSpPr>
          <p:cNvPr id="17" name="Text 15"/>
          <p:cNvSpPr/>
          <p:nvPr/>
        </p:nvSpPr>
        <p:spPr>
          <a:xfrm>
            <a:off x="7955280" y="3063240"/>
            <a:ext cx="2743200" cy="2011680"/>
          </a:xfrm>
          <a:prstGeom prst="rect">
            <a:avLst/>
          </a:prstGeom>
          <a:noFill/>
          <a:ln/>
        </p:spPr>
        <p:txBody>
          <a:bodyPr wrap="square" lIns="91440" tIns="45720" rIns="91440" bIns="45720" rtlCol="0" anchor="ct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Real-time reporting</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Daily &amp; weekly reports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Monthly &amp; quarterly reports</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Annual reporting</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Historical reporting</a:t>
            </a:r>
            <a:endParaRPr kumimoji="0" lang="en-US" sz="2000" b="0" i="0" u="none" strike="noStrike" kern="1200" cap="none" spc="0" normalizeH="0" baseline="0" noProof="0" dirty="0">
              <a:ln>
                <a:noFill/>
              </a:ln>
              <a:solidFill>
                <a:prstClr val="black"/>
              </a:solidFill>
              <a:effectLst/>
              <a:uLnTx/>
              <a:uFillTx/>
              <a:latin typeface="Calibri" panose="020F0502020204030204"/>
              <a:ea typeface="Calibri"/>
              <a:cs typeface="Calibri"/>
            </a:endParaRPr>
          </a:p>
        </p:txBody>
      </p:sp>
      <p:sp>
        <p:nvSpPr>
          <p:cNvPr id="18" name="Shape 16"/>
          <p:cNvSpPr/>
          <p:nvPr/>
        </p:nvSpPr>
        <p:spPr>
          <a:xfrm>
            <a:off x="3566160" y="5897880"/>
            <a:ext cx="1737360" cy="640080"/>
          </a:xfrm>
          <a:prstGeom prst="chevron">
            <a:avLst/>
          </a:prstGeom>
          <a:solidFill>
            <a:srgbClr val="0F4C9A"/>
          </a:solidFill>
          <a:ln w="12700">
            <a:solidFill>
              <a:srgbClr val="0F4C9A"/>
            </a:solidFill>
            <a:prstDash val="solid"/>
          </a:ln>
        </p:spPr>
        <p:txBody>
          <a:bodyPr/>
          <a:lstStyle/>
          <a:p>
            <a:endParaRPr lang="en-GB"/>
          </a:p>
        </p:txBody>
      </p:sp>
      <p:sp>
        <p:nvSpPr>
          <p:cNvPr id="19" name="Text 17"/>
          <p:cNvSpPr/>
          <p:nvPr/>
        </p:nvSpPr>
        <p:spPr>
          <a:xfrm>
            <a:off x="3657600" y="6099048"/>
            <a:ext cx="15544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Timeframes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5257800" y="5897880"/>
            <a:ext cx="2103120" cy="640080"/>
          </a:xfrm>
          <a:prstGeom prst="chevron">
            <a:avLst/>
          </a:prstGeom>
          <a:solidFill>
            <a:srgbClr val="3D8BFF"/>
          </a:solidFill>
          <a:ln w="12700">
            <a:solidFill>
              <a:srgbClr val="3D8BFF"/>
            </a:solidFill>
            <a:prstDash val="solid"/>
          </a:ln>
        </p:spPr>
        <p:txBody>
          <a:bodyPr/>
          <a:lstStyle/>
          <a:p>
            <a:endParaRPr lang="en-GB"/>
          </a:p>
        </p:txBody>
      </p:sp>
      <p:sp>
        <p:nvSpPr>
          <p:cNvPr id="21" name="Text 19"/>
          <p:cNvSpPr/>
          <p:nvPr/>
        </p:nvSpPr>
        <p:spPr>
          <a:xfrm>
            <a:off x="5349240" y="6099048"/>
            <a:ext cx="192024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Analysis Periods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7315200" y="5897880"/>
            <a:ext cx="2194560" cy="640080"/>
          </a:xfrm>
          <a:prstGeom prst="chevron">
            <a:avLst/>
          </a:prstGeom>
          <a:solidFill>
            <a:srgbClr val="18A66A"/>
          </a:solidFill>
          <a:ln w="12700">
            <a:solidFill>
              <a:srgbClr val="18A66A"/>
            </a:solidFill>
            <a:prstDash val="solid"/>
          </a:ln>
        </p:spPr>
        <p:txBody>
          <a:bodyPr/>
          <a:lstStyle/>
          <a:p>
            <a:endParaRPr lang="en-GB"/>
          </a:p>
        </p:txBody>
      </p:sp>
      <p:sp>
        <p:nvSpPr>
          <p:cNvPr id="23" name="Text 21"/>
          <p:cNvSpPr/>
          <p:nvPr/>
        </p:nvSpPr>
        <p:spPr>
          <a:xfrm>
            <a:off x="7406640" y="6099048"/>
            <a:ext cx="20116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Calibri" panose="020F0502020204030204"/>
                <a:ea typeface="+mn-ea"/>
                <a:cs typeface="+mn-cs"/>
              </a:rPr>
              <a:t>BI Reporting</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9464040" y="5897880"/>
            <a:ext cx="2194560" cy="640080"/>
          </a:xfrm>
          <a:prstGeom prst="chevron">
            <a:avLst/>
          </a:prstGeom>
          <a:solidFill>
            <a:srgbClr val="D9F0E6"/>
          </a:solidFill>
          <a:ln w="12700">
            <a:solidFill>
              <a:srgbClr val="D9F0E6"/>
            </a:solidFill>
            <a:prstDash val="solid"/>
          </a:ln>
        </p:spPr>
        <p:txBody>
          <a:bodyPr/>
          <a:lstStyle/>
          <a:p>
            <a:endParaRPr lang="en-GB"/>
          </a:p>
        </p:txBody>
      </p:sp>
      <p:sp>
        <p:nvSpPr>
          <p:cNvPr id="25" name="Text 23"/>
          <p:cNvSpPr/>
          <p:nvPr/>
        </p:nvSpPr>
        <p:spPr>
          <a:xfrm>
            <a:off x="9555480" y="6099048"/>
            <a:ext cx="2011680" cy="1828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003B2F"/>
                </a:solidFill>
                <a:effectLst/>
                <a:uLnTx/>
                <a:uFillTx/>
                <a:latin typeface="Calibri" panose="020F0502020204030204"/>
                <a:ea typeface="+mn-ea"/>
                <a:cs typeface="+mn-cs"/>
              </a:rPr>
              <a:t>Better Decisions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2AE261-AA0B-696C-F1C9-61E4D3E195C4}"/>
              </a:ext>
            </a:extLst>
          </p:cNvPr>
          <p:cNvPicPr>
            <a:picLocks noChangeAspect="1"/>
          </p:cNvPicPr>
          <p:nvPr/>
        </p:nvPicPr>
        <p:blipFill rotWithShape="1">
          <a:blip r:embed="rId3"/>
          <a:srcRect t="5037" r="50000" b="6630"/>
          <a:stretch/>
        </p:blipFill>
        <p:spPr>
          <a:xfrm>
            <a:off x="-1" y="300038"/>
            <a:ext cx="12192001" cy="6057900"/>
          </a:xfrm>
          <a:prstGeom prst="rect">
            <a:avLst/>
          </a:prstGeom>
        </p:spPr>
      </p:pic>
    </p:spTree>
    <p:extLst>
      <p:ext uri="{BB962C8B-B14F-4D97-AF65-F5344CB8AC3E}">
        <p14:creationId xmlns:p14="http://schemas.microsoft.com/office/powerpoint/2010/main" val="34491870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51F2-130A-5D03-E609-C546A2BBE582}"/>
              </a:ext>
            </a:extLst>
          </p:cNvPr>
          <p:cNvSpPr>
            <a:spLocks noGrp="1"/>
          </p:cNvSpPr>
          <p:nvPr>
            <p:ph type="title"/>
          </p:nvPr>
        </p:nvSpPr>
        <p:spPr>
          <a:xfrm>
            <a:off x="8079978" y="741391"/>
            <a:ext cx="3369234" cy="1616203"/>
          </a:xfrm>
        </p:spPr>
        <p:txBody>
          <a:bodyPr anchor="b">
            <a:normAutofit/>
          </a:bodyPr>
          <a:lstStyle/>
          <a:p>
            <a:r>
              <a:rPr lang="en-GB" dirty="0"/>
              <a:t>Recap</a:t>
            </a:r>
          </a:p>
        </p:txBody>
      </p:sp>
      <p:pic>
        <p:nvPicPr>
          <p:cNvPr id="17" name="Picture 16" descr="Financial graphs on a dark display">
            <a:extLst>
              <a:ext uri="{FF2B5EF4-FFF2-40B4-BE49-F238E27FC236}">
                <a16:creationId xmlns:a16="http://schemas.microsoft.com/office/drawing/2014/main" id="{52A3DD4A-2F65-F121-8E0E-44C802642224}"/>
              </a:ext>
            </a:extLst>
          </p:cNvPr>
          <p:cNvPicPr>
            <a:picLocks noChangeAspect="1"/>
          </p:cNvPicPr>
          <p:nvPr/>
        </p:nvPicPr>
        <p:blipFill rotWithShape="1">
          <a:blip r:embed="rId3"/>
          <a:srcRect l="13420" r="19229"/>
          <a:stretch/>
        </p:blipFill>
        <p:spPr>
          <a:xfrm>
            <a:off x="20" y="10"/>
            <a:ext cx="739024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9056982C-AF71-D826-26C6-459AEB971C88}"/>
              </a:ext>
            </a:extLst>
          </p:cNvPr>
          <p:cNvSpPr>
            <a:spLocks noGrp="1"/>
          </p:cNvSpPr>
          <p:nvPr>
            <p:ph idx="1"/>
          </p:nvPr>
        </p:nvSpPr>
        <p:spPr>
          <a:xfrm>
            <a:off x="8079978" y="2533476"/>
            <a:ext cx="3369234" cy="3447832"/>
          </a:xfrm>
        </p:spPr>
        <p:txBody>
          <a:bodyPr anchor="t">
            <a:normAutofit/>
          </a:bodyPr>
          <a:lstStyle/>
          <a:p>
            <a:pPr marL="0" indent="0">
              <a:buNone/>
            </a:pPr>
            <a:r>
              <a:rPr lang="en-GB" sz="2000" dirty="0"/>
              <a:t>Data Analysis focuses on examining specific datasets </a:t>
            </a:r>
          </a:p>
          <a:p>
            <a:pPr marL="0" indent="0">
              <a:buNone/>
            </a:pPr>
            <a:endParaRPr lang="en-GB" sz="2000" dirty="0"/>
          </a:p>
          <a:p>
            <a:pPr marL="0" indent="0">
              <a:buNone/>
            </a:pPr>
            <a:endParaRPr lang="en-GB" sz="2000" dirty="0"/>
          </a:p>
          <a:p>
            <a:pPr marL="0" indent="0">
              <a:buNone/>
            </a:pPr>
            <a:r>
              <a:rPr lang="en-GB" sz="2000" dirty="0"/>
              <a:t>Business Intelligence takes a broader approach</a:t>
            </a:r>
          </a:p>
        </p:txBody>
      </p:sp>
    </p:spTree>
    <p:extLst>
      <p:ext uri="{BB962C8B-B14F-4D97-AF65-F5344CB8AC3E}">
        <p14:creationId xmlns:p14="http://schemas.microsoft.com/office/powerpoint/2010/main" val="24497329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64990-C881-9CAA-C7E5-7956958722B4}"/>
              </a:ext>
            </a:extLst>
          </p:cNvPr>
          <p:cNvSpPr>
            <a:spLocks noGrp="1"/>
          </p:cNvSpPr>
          <p:nvPr>
            <p:ph type="ctrTitle"/>
          </p:nvPr>
        </p:nvSpPr>
        <p:spPr>
          <a:xfrm>
            <a:off x="1285241" y="1008993"/>
            <a:ext cx="9231410" cy="3542045"/>
          </a:xfrm>
        </p:spPr>
        <p:txBody>
          <a:bodyPr anchor="b">
            <a:normAutofit/>
          </a:bodyPr>
          <a:lstStyle/>
          <a:p>
            <a:pPr algn="l"/>
            <a:r>
              <a:rPr lang="en-GB" sz="11500" dirty="0"/>
              <a:t>LinkedIn Learning </a:t>
            </a:r>
          </a:p>
        </p:txBody>
      </p:sp>
      <p:sp>
        <p:nvSpPr>
          <p:cNvPr id="3" name="Subtitle 2">
            <a:extLst>
              <a:ext uri="{FF2B5EF4-FFF2-40B4-BE49-F238E27FC236}">
                <a16:creationId xmlns:a16="http://schemas.microsoft.com/office/drawing/2014/main" id="{03D42066-4631-0A3F-573C-7B9D18DB3543}"/>
              </a:ext>
            </a:extLst>
          </p:cNvPr>
          <p:cNvSpPr>
            <a:spLocks noGrp="1"/>
          </p:cNvSpPr>
          <p:nvPr>
            <p:ph type="subTitle" idx="1"/>
          </p:nvPr>
        </p:nvSpPr>
        <p:spPr>
          <a:xfrm>
            <a:off x="1285241" y="4582814"/>
            <a:ext cx="7132335" cy="1312657"/>
          </a:xfrm>
        </p:spPr>
        <p:txBody>
          <a:bodyPr anchor="t">
            <a:normAutofit/>
          </a:bodyPr>
          <a:lstStyle/>
          <a:p>
            <a:pPr algn="l"/>
            <a:r>
              <a:rPr lang="en-GB" dirty="0">
                <a:hlinkClick r:id="rId2"/>
              </a:rPr>
              <a:t>Excel Essential Training (Microsoft 365)</a:t>
            </a:r>
            <a:endParaRPr lang="en-GB" dirty="0"/>
          </a:p>
          <a:p>
            <a:pPr algn="l"/>
            <a:endParaRPr lang="en-GB" dirty="0"/>
          </a:p>
        </p:txBody>
      </p:sp>
    </p:spTree>
    <p:extLst>
      <p:ext uri="{BB962C8B-B14F-4D97-AF65-F5344CB8AC3E}">
        <p14:creationId xmlns:p14="http://schemas.microsoft.com/office/powerpoint/2010/main" val="367397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13388</TotalTime>
  <Words>5701</Words>
  <Application>Microsoft Office PowerPoint</Application>
  <PresentationFormat>Widescreen</PresentationFormat>
  <Paragraphs>637</Paragraphs>
  <Slides>41</Slides>
  <Notes>35</Notes>
  <HiddenSlides>0</HiddenSlides>
  <MMClips>2</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41</vt:i4>
      </vt:variant>
    </vt:vector>
  </HeadingPairs>
  <TitlesOfParts>
    <vt:vector size="50" baseType="lpstr">
      <vt:lpstr>Arial</vt:lpstr>
      <vt:lpstr>Calibri</vt:lpstr>
      <vt:lpstr>Calibri Light</vt:lpstr>
      <vt:lpstr>Grandview Display</vt:lpstr>
      <vt:lpstr>Wingdings</vt:lpstr>
      <vt:lpstr>Office Theme</vt:lpstr>
      <vt:lpstr>1_Office Theme</vt:lpstr>
      <vt:lpstr>DashVTI</vt:lpstr>
      <vt:lpstr>Microsoft Excel Worksheet</vt:lpstr>
      <vt:lpstr>Week 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Mining</vt:lpstr>
      <vt:lpstr>PowerPoint Presentation</vt:lpstr>
      <vt:lpstr>PowerPoint Presentation</vt:lpstr>
      <vt:lpstr>PowerPoint Presentation</vt:lpstr>
      <vt:lpstr>PowerPoint Presentation</vt:lpstr>
      <vt:lpstr>PowerPoint Presentation</vt:lpstr>
      <vt:lpstr>KPI Dashboard </vt:lpstr>
      <vt:lpstr>PowerPoint Presentation</vt:lpstr>
      <vt:lpstr>PowerPoint Presentation</vt:lpstr>
      <vt:lpstr>Excel Spreadsheets</vt:lpstr>
      <vt:lpstr>Excel Spreadsheets include functions such as:</vt:lpstr>
      <vt:lpstr>Basic Excel Formulars </vt:lpstr>
      <vt:lpstr>PowerPoint Presentation</vt:lpstr>
      <vt:lpstr>PowerPoint Presentation</vt:lpstr>
      <vt:lpstr>PowerPoint Presentation</vt:lpstr>
      <vt:lpstr>PowerPoint Presentation</vt:lpstr>
      <vt:lpstr>PowerPoint Presentation</vt:lpstr>
      <vt:lpstr>Data analysis and business intelligence are closely related with distinct concepts.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vt:lpstr>
      <vt:lpstr>LinkedIn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4</cp:revision>
  <dcterms:created xsi:type="dcterms:W3CDTF">2023-06-09T13:50:43Z</dcterms:created>
  <dcterms:modified xsi:type="dcterms:W3CDTF">2026-10-08T12:46:39Z</dcterms:modified>
</cp:coreProperties>
</file>