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4" r:id="rId7"/>
    <p:sldId id="265" r:id="rId8"/>
    <p:sldId id="272" r:id="rId9"/>
    <p:sldId id="273" r:id="rId10"/>
    <p:sldId id="274" r:id="rId11"/>
    <p:sldId id="261" r:id="rId12"/>
    <p:sldId id="263" r:id="rId13"/>
    <p:sldId id="262"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943" autoAdjust="0"/>
  </p:normalViewPr>
  <p:slideViewPr>
    <p:cSldViewPr>
      <p:cViewPr varScale="1">
        <p:scale>
          <a:sx n="50" d="100"/>
          <a:sy n="50" d="100"/>
        </p:scale>
        <p:origin x="-102" y="-28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D45DA4B-316C-4409-B512-6F60005C9704}" type="datetimeFigureOut">
              <a:rPr lang="en-IN" smtClean="0"/>
              <a:pPr/>
              <a:t>21/05/20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A9D74D5-3F2E-4964-8443-42608ECBC727}"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Therefore such experiments of food have gave entrepreneur idea to start business of Nom food business for better health of people.  It can also be evaluated that </a:t>
            </a:r>
            <a:r>
              <a:rPr lang="en-GB" dirty="0" err="1"/>
              <a:t>Steph</a:t>
            </a:r>
            <a:r>
              <a:rPr lang="en-GB" dirty="0"/>
              <a:t> Croft- Simon</a:t>
            </a:r>
            <a:r>
              <a:rPr lang="en-GB" i="1" dirty="0"/>
              <a:t> </a:t>
            </a:r>
            <a:r>
              <a:rPr lang="en-GB" dirty="0"/>
              <a:t> since from childhood have interest in making tasty, healthy and organic food as entrepreneur and her mother spend lot of time to cook food. Therefore such passion, interest has motivated entrepreneur to come up with new ideas and effectively meet needs of people and earn profitability. </a:t>
            </a:r>
            <a:endParaRPr lang="en-IN" dirty="0"/>
          </a:p>
        </p:txBody>
      </p:sp>
      <p:sp>
        <p:nvSpPr>
          <p:cNvPr id="4" name="Slide Number Placeholder 3"/>
          <p:cNvSpPr>
            <a:spLocks noGrp="1"/>
          </p:cNvSpPr>
          <p:nvPr>
            <p:ph type="sldNum" sz="quarter" idx="10"/>
          </p:nvPr>
        </p:nvSpPr>
        <p:spPr/>
        <p:txBody>
          <a:bodyPr/>
          <a:lstStyle/>
          <a:p>
            <a:fld id="{9A9D74D5-3F2E-4964-8443-42608ECBC727}" type="slidenum">
              <a:rPr lang="en-IN" smtClean="0"/>
              <a:pPr/>
              <a:t>4</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Culture and social background of entrepreneur has helped her to think new ideas such as Nom food to start business and make life of other people better.  </a:t>
            </a:r>
            <a:endParaRPr lang="en-IN" i="1" dirty="0"/>
          </a:p>
          <a:p>
            <a:r>
              <a:rPr lang="en-GB" dirty="0"/>
              <a:t>Homemade experiment and bad experience of allergy has  motivate </a:t>
            </a:r>
            <a:r>
              <a:rPr lang="en-GB" dirty="0" err="1"/>
              <a:t>Steph</a:t>
            </a:r>
            <a:r>
              <a:rPr lang="en-GB" dirty="0"/>
              <a:t> Croft- Simon to find innovative methods to live healthy life by eating organic food in diet. Therefore it can be stated that various factors such as social preference, interest, passion, determination and confidence level of entrepreneur has motivated to work hard and start business of Non food.</a:t>
            </a:r>
            <a:endParaRPr lang="en-IN" dirty="0"/>
          </a:p>
        </p:txBody>
      </p:sp>
      <p:sp>
        <p:nvSpPr>
          <p:cNvPr id="4" name="Slide Number Placeholder 3"/>
          <p:cNvSpPr>
            <a:spLocks noGrp="1"/>
          </p:cNvSpPr>
          <p:nvPr>
            <p:ph type="sldNum" sz="quarter" idx="10"/>
          </p:nvPr>
        </p:nvSpPr>
        <p:spPr/>
        <p:txBody>
          <a:bodyPr/>
          <a:lstStyle/>
          <a:p>
            <a:fld id="{9A9D74D5-3F2E-4964-8443-42608ECBC727}" type="slidenum">
              <a:rPr lang="en-IN" smtClean="0"/>
              <a:pPr/>
              <a:t>5</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manner in which Steph Croft- Simon developed the innovative idea of Nom foods is really commendable. The entrepreneur has proved that even in adverse situation, an entrepreneur can innovate and experiment.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theory basically segregates he concept of an innovator form that of an entrepreneur and differences between both of them.</a:t>
            </a:r>
            <a:r>
              <a:rPr lang="en-GB" dirty="0"/>
              <a:t> In accordance with this, the Nom food was established and this was revolutionary in the food industry where the taste quotient and the healthy component both were balanced very well. </a:t>
            </a:r>
            <a:r>
              <a:rPr lang="en-GB" sz="1200" kern="1200" dirty="0">
                <a:solidFill>
                  <a:schemeClr val="tx1"/>
                </a:solidFill>
                <a:latin typeface="+mn-lt"/>
                <a:ea typeface="+mn-ea"/>
                <a:cs typeface="+mn-cs"/>
              </a:rPr>
              <a:t> However, the innovations theory, does not gives any importance to those entrepreneurs that lack innovation but are operating on a lower scale of business by performing the basic functions. This theory lacks the point of view that every entrepreneur needs to start form a smaller scale and then the consequent larger scale is achieved which was the case in the Nom foods as well. The Nom foods grew with time but still the main aspect of innovation is preset in the idea and can be applied.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A9D74D5-3F2E-4964-8443-42608ECBC727}" type="slidenum">
              <a:rPr lang="en-IN" smtClean="0"/>
              <a:pPr/>
              <a:t>6</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next entrepreneurship theory that can be implemented is </a:t>
            </a:r>
            <a:r>
              <a:rPr lang="en-GB" sz="1200" b="1" i="1" kern="1200" dirty="0">
                <a:solidFill>
                  <a:schemeClr val="tx1"/>
                </a:solidFill>
                <a:latin typeface="+mn-lt"/>
                <a:ea typeface="+mn-ea"/>
                <a:cs typeface="+mn-cs"/>
              </a:rPr>
              <a:t>Need for Achievement Theory</a:t>
            </a:r>
            <a:r>
              <a:rPr lang="en-GB" sz="1200" kern="1200" dirty="0">
                <a:solidFill>
                  <a:schemeClr val="tx1"/>
                </a:solidFill>
                <a:latin typeface="+mn-lt"/>
                <a:ea typeface="+mn-ea"/>
                <a:cs typeface="+mn-cs"/>
              </a:rPr>
              <a:t> that was coined by David McClelland</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major advantages that an entrepreneur should take according to this theory, is that of the favourable trade conditions and environment so that better marketing can take place. This was exactly in accordance with the actions that were adopted by the Now Food founder where she immediately recognised the need for healthy food that is tasty while she was in the hospital and this has helped her in attaining the huge market share at such quicker rate. This theory however faces criticism that not all the individuals who have high need for achievement are able to channelize it and then develop successful and innovative ideas and outlets.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A9D74D5-3F2E-4964-8443-42608ECBC727}" type="slidenum">
              <a:rPr lang="en-IN" smtClean="0"/>
              <a:pPr/>
              <a:t>7</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This theory stated that in different cultures and societies the need for acquisition, growth, monetary earnings are different where in the Hinduism people tend to grow at a measured pace but such was not the case in Jews where economic growth was the only aspect that mattered most to them. Therefore this theory claims that the entrepreneurial energies are completely synchronised with the religious and cultural beliefs. Though this cannot be directly established in case of Steph, it can be said that she expanded and developed her business systematically at a measured pace and this ultimately helped her in attaining higher success. It can also be said that she innovated continuously with her products and launched the innovations in a systematic manner at different time intervals giving time to her previously launched products to succeed and then launching new products. This ensured that Nom Foods was able to capture the attention and market share for a longer time period and thus the success of Steph Croft- Simon was at a much more increased pace.</a:t>
            </a:r>
            <a:endParaRPr lang="en-US" dirty="0"/>
          </a:p>
        </p:txBody>
      </p:sp>
      <p:sp>
        <p:nvSpPr>
          <p:cNvPr id="4" name="Slide Number Placeholder 3"/>
          <p:cNvSpPr>
            <a:spLocks noGrp="1"/>
          </p:cNvSpPr>
          <p:nvPr>
            <p:ph type="sldNum" sz="quarter" idx="10"/>
          </p:nvPr>
        </p:nvSpPr>
        <p:spPr/>
        <p:txBody>
          <a:bodyPr/>
          <a:lstStyle/>
          <a:p>
            <a:fld id="{9A9D74D5-3F2E-4964-8443-42608ECBC727}" type="slidenum">
              <a:rPr lang="en-IN" smtClean="0"/>
              <a:pPr/>
              <a:t>8</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entrepreneur who has the ability to lead, manage and govern the industry as well as the employees that are working for them can facilitate their overall growth of entrepreneurship in a much better manner.</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knowledge regarding the decision that would be bent for their organisation and taking correct actions at correct time is the key behind the success of the entrepreneurial idea that has been proposed and presented.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A9D74D5-3F2E-4964-8443-42608ECBC727}" type="slidenum">
              <a:rPr lang="en-IN" smtClean="0"/>
              <a:pPr/>
              <a:t>9</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a:t>
            </a:r>
            <a:r>
              <a:rPr lang="en-GB" sz="1200" b="1" i="1" kern="1200" dirty="0">
                <a:solidFill>
                  <a:schemeClr val="tx1"/>
                </a:solidFill>
                <a:latin typeface="+mn-lt"/>
                <a:ea typeface="+mn-ea"/>
                <a:cs typeface="+mn-cs"/>
              </a:rPr>
              <a:t>Theory of Model Personality</a:t>
            </a:r>
            <a:r>
              <a:rPr lang="en-GB" sz="1200" kern="1200" dirty="0">
                <a:solidFill>
                  <a:schemeClr val="tx1"/>
                </a:solidFill>
                <a:latin typeface="+mn-lt"/>
                <a:ea typeface="+mn-ea"/>
                <a:cs typeface="+mn-cs"/>
              </a:rPr>
              <a:t> given under the Theory of Cocharn acts as the major component of the entrepreneurship that is being developed. The cultural values, the different segregated roles and the expectations that they have, the society’s approval etc. act as key motivational factors that helps in deciding that what kind of an entrepreneurship should be developed and would be promoted by the people. The development of Nom Foods as an entrepreneurship was an extremely innovative idea that was in completed approval of the society and they rather demanded for it. Additionally, the family of Steph supported her in her decision to give up her career and rather take the risk of developing and setting up an entrepreneurship at such a young age. These entire cultural factors act as major contributor in supporting the individual and helping them to develop better and innovative ideas.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analysis of the different theories, related to economic, sociological psychological aspect was conducted so that the establishment of Nom Foods by Steph Croft- Simon could be analysed and the exact evolution of this entrepreneurship could be critically interpreted. The different theories presented the different relevant aspects of the entrepreneurship development and overall all of these collectively help in better decision making.</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A9D74D5-3F2E-4964-8443-42608ECBC727}" type="slidenum">
              <a:rPr lang="en-IN" smtClean="0"/>
              <a:pPr/>
              <a:t>10</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D3DE4856-0DCD-4CAF-85A5-513B92816024}" type="datetimeFigureOut">
              <a:rPr lang="en-IN" smtClean="0"/>
              <a:pPr/>
              <a:t>21/05/20</a:t>
            </a:fld>
            <a:endParaRPr lang="en-IN"/>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IN"/>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D8331B47-C1DC-4591-9D17-31BB373993D7}"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3DE4856-0DCD-4CAF-85A5-513B92816024}" type="datetimeFigureOut">
              <a:rPr lang="en-IN" smtClean="0"/>
              <a:pPr/>
              <a:t>21/05/20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331B47-C1DC-4591-9D17-31BB373993D7}"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D3DE4856-0DCD-4CAF-85A5-513B92816024}" type="datetimeFigureOut">
              <a:rPr lang="en-IN" smtClean="0"/>
              <a:pPr/>
              <a:t>21/05/20</a:t>
            </a:fld>
            <a:endParaRPr lang="en-IN"/>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IN"/>
          </a:p>
        </p:txBody>
      </p:sp>
      <p:sp>
        <p:nvSpPr>
          <p:cNvPr id="6" name="Slide Number Placeholder 5"/>
          <p:cNvSpPr>
            <a:spLocks noGrp="1"/>
          </p:cNvSpPr>
          <p:nvPr>
            <p:ph type="sldNum" sz="quarter" idx="12"/>
          </p:nvPr>
        </p:nvSpPr>
        <p:spPr>
          <a:xfrm>
            <a:off x="6733952" y="6555112"/>
            <a:ext cx="588336" cy="228600"/>
          </a:xfrm>
        </p:spPr>
        <p:txBody>
          <a:bodyPr/>
          <a:lstStyle/>
          <a:p>
            <a:fld id="{D8331B47-C1DC-4591-9D17-31BB373993D7}"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3DE4856-0DCD-4CAF-85A5-513B92816024}" type="datetimeFigureOut">
              <a:rPr lang="en-IN" smtClean="0"/>
              <a:pPr/>
              <a:t>21/05/20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8331B47-C1DC-4591-9D17-31BB373993D7}"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D3DE4856-0DCD-4CAF-85A5-513B92816024}" type="datetimeFigureOut">
              <a:rPr lang="en-IN" smtClean="0"/>
              <a:pPr/>
              <a:t>21/05/20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8331B47-C1DC-4591-9D17-31BB373993D7}"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D3DE4856-0DCD-4CAF-85A5-513B92816024}" type="datetimeFigureOut">
              <a:rPr lang="en-IN" smtClean="0"/>
              <a:pPr/>
              <a:t>21/05/20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8331B47-C1DC-4591-9D17-31BB373993D7}"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D3DE4856-0DCD-4CAF-85A5-513B92816024}" type="datetimeFigureOut">
              <a:rPr lang="en-IN" smtClean="0"/>
              <a:pPr/>
              <a:t>21/05/20</a:t>
            </a:fld>
            <a:endParaRPr lang="en-IN"/>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IN"/>
          </a:p>
        </p:txBody>
      </p:sp>
      <p:sp>
        <p:nvSpPr>
          <p:cNvPr id="4" name="Slide Number Placeholder 3"/>
          <p:cNvSpPr>
            <a:spLocks noGrp="1"/>
          </p:cNvSpPr>
          <p:nvPr>
            <p:ph type="sldNum" sz="quarter" idx="12"/>
          </p:nvPr>
        </p:nvSpPr>
        <p:spPr/>
        <p:txBody>
          <a:bodyPr/>
          <a:lstStyle/>
          <a:p>
            <a:fld id="{D8331B47-C1DC-4591-9D17-31BB373993D7}"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3DE4856-0DCD-4CAF-85A5-513B92816024}" type="datetimeFigureOut">
              <a:rPr lang="en-IN" smtClean="0"/>
              <a:pPr/>
              <a:t>21/05/20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8331B47-C1DC-4591-9D17-31BB373993D7}"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D3DE4856-0DCD-4CAF-85A5-513B92816024}" type="datetimeFigureOut">
              <a:rPr lang="en-IN" smtClean="0"/>
              <a:pPr/>
              <a:t>21/05/20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8331B47-C1DC-4591-9D17-31BB373993D7}" type="slidenum">
              <a:rPr lang="en-IN" smtClean="0"/>
              <a:pPr/>
              <a:t>‹#›</a:t>
            </a:fld>
            <a:endParaRPr lang="en-IN"/>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3DE4856-0DCD-4CAF-85A5-513B92816024}" type="datetimeFigureOut">
              <a:rPr lang="en-IN" smtClean="0"/>
              <a:pPr/>
              <a:t>21/05/20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331B47-C1DC-4591-9D17-31BB373993D7}"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D3DE4856-0DCD-4CAF-85A5-513B92816024}" type="datetimeFigureOut">
              <a:rPr lang="en-IN" smtClean="0"/>
              <a:pPr/>
              <a:t>21/05/20</a:t>
            </a:fld>
            <a:endParaRPr lang="en-IN"/>
          </a:p>
        </p:txBody>
      </p:sp>
      <p:sp>
        <p:nvSpPr>
          <p:cNvPr id="5" name="Footer Placeholder 4"/>
          <p:cNvSpPr>
            <a:spLocks noGrp="1"/>
          </p:cNvSpPr>
          <p:nvPr>
            <p:ph type="ftr" sz="quarter" idx="11"/>
          </p:nvPr>
        </p:nvSpPr>
        <p:spPr>
          <a:xfrm>
            <a:off x="457200" y="6556248"/>
            <a:ext cx="3657600" cy="228600"/>
          </a:xfrm>
        </p:spPr>
        <p:txBody>
          <a:bodyPr/>
          <a:lstStyle/>
          <a:p>
            <a:endParaRPr lang="en-IN"/>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D8331B47-C1DC-4591-9D17-31BB373993D7}"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D3DE4856-0DCD-4CAF-85A5-513B92816024}" type="datetimeFigureOut">
              <a:rPr lang="en-IN" smtClean="0"/>
              <a:pPr/>
              <a:t>21/05/20</a:t>
            </a:fld>
            <a:endParaRPr lang="en-IN"/>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IN"/>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D8331B47-C1DC-4591-9D17-31BB373993D7}"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66868" y="533400"/>
            <a:ext cx="5105400" cy="1743472"/>
          </a:xfrm>
        </p:spPr>
        <p:txBody>
          <a:bodyPr/>
          <a:lstStyle/>
          <a:p>
            <a:r>
              <a:rPr lang="en-GB" sz="3600" u="sng" dirty="0">
                <a:solidFill>
                  <a:schemeClr val="tx1"/>
                </a:solidFill>
              </a:rPr>
              <a:t>ENTREPRENEURSHIP</a:t>
            </a:r>
            <a:br>
              <a:rPr lang="en-IN" sz="3600" dirty="0">
                <a:solidFill>
                  <a:schemeClr val="tx1"/>
                </a:solidFill>
              </a:rPr>
            </a:br>
            <a:endParaRPr lang="en-IN" sz="3600" dirty="0">
              <a:solidFill>
                <a:schemeClr val="tx1"/>
              </a:solidFill>
            </a:endParaRPr>
          </a:p>
        </p:txBody>
      </p:sp>
      <p:pic>
        <p:nvPicPr>
          <p:cNvPr id="31745" name="Picture 1"/>
          <p:cNvPicPr>
            <a:picLocks noChangeAspect="1" noChangeArrowheads="1"/>
          </p:cNvPicPr>
          <p:nvPr/>
        </p:nvPicPr>
        <p:blipFill>
          <a:blip r:embed="rId2" cstate="print"/>
          <a:srcRect/>
          <a:stretch>
            <a:fillRect/>
          </a:stretch>
        </p:blipFill>
        <p:spPr bwMode="auto">
          <a:xfrm>
            <a:off x="3131840" y="2564904"/>
            <a:ext cx="5184576" cy="3765773"/>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solidFill>
                  <a:schemeClr val="tx1"/>
                </a:solidFill>
              </a:rPr>
              <a:t>TABLE OF CONTENT</a:t>
            </a:r>
          </a:p>
        </p:txBody>
      </p:sp>
      <p:sp>
        <p:nvSpPr>
          <p:cNvPr id="3" name="Content Placeholder 2"/>
          <p:cNvSpPr>
            <a:spLocks noGrp="1"/>
          </p:cNvSpPr>
          <p:nvPr>
            <p:ph idx="1"/>
          </p:nvPr>
        </p:nvSpPr>
        <p:spPr/>
        <p:txBody>
          <a:bodyPr/>
          <a:lstStyle/>
          <a:p>
            <a:r>
              <a:rPr lang="en-IN" dirty="0"/>
              <a:t>Introduction</a:t>
            </a:r>
          </a:p>
          <a:p>
            <a:r>
              <a:rPr lang="en-GB" dirty="0"/>
              <a:t>The selected entrepreneur</a:t>
            </a:r>
          </a:p>
          <a:p>
            <a:r>
              <a:rPr lang="en-GB" dirty="0"/>
              <a:t>Investigated theories and models</a:t>
            </a:r>
          </a:p>
          <a:p>
            <a:r>
              <a:rPr lang="en-GB" dirty="0"/>
              <a:t> Conclusion</a:t>
            </a:r>
          </a:p>
          <a:p>
            <a:r>
              <a:rPr lang="en-GB" dirty="0"/>
              <a:t>References</a:t>
            </a:r>
            <a:br>
              <a:rPr lang="en-IN" dirty="0"/>
            </a:br>
            <a:endParaRPr lang="en-IN" dirty="0"/>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solidFill>
                  <a:schemeClr val="tx1"/>
                </a:solidFill>
              </a:rPr>
              <a:t>Introduction</a:t>
            </a:r>
            <a:br>
              <a:rPr lang="en-IN" u="sng" dirty="0">
                <a:solidFill>
                  <a:schemeClr val="tx1"/>
                </a:solidFill>
              </a:rPr>
            </a:br>
            <a:endParaRPr lang="en-IN" dirty="0">
              <a:solidFill>
                <a:schemeClr val="tx1"/>
              </a:solidFill>
            </a:endParaRPr>
          </a:p>
        </p:txBody>
      </p:sp>
      <p:sp>
        <p:nvSpPr>
          <p:cNvPr id="3" name="Content Placeholder 2"/>
          <p:cNvSpPr>
            <a:spLocks noGrp="1"/>
          </p:cNvSpPr>
          <p:nvPr>
            <p:ph idx="1"/>
          </p:nvPr>
        </p:nvSpPr>
        <p:spPr/>
        <p:txBody>
          <a:bodyPr>
            <a:normAutofit fontScale="77500" lnSpcReduction="20000"/>
          </a:bodyPr>
          <a:lstStyle/>
          <a:p>
            <a:pPr algn="just">
              <a:lnSpc>
                <a:spcPct val="150000"/>
              </a:lnSpc>
            </a:pPr>
            <a:r>
              <a:rPr lang="en-GB" dirty="0"/>
              <a:t>Entrepreneurship is an ability and skill of individual to take specific amount of risk in order to specific amount of profit by satisfying needs and preferences of large number of customers. </a:t>
            </a:r>
          </a:p>
          <a:p>
            <a:pPr algn="just">
              <a:lnSpc>
                <a:spcPct val="150000"/>
              </a:lnSpc>
            </a:pPr>
            <a:r>
              <a:rPr lang="en-GB" dirty="0"/>
              <a:t>Entrepreneurs are most important individual that bring continuously bring innovation and development in economy by satisfying needs of customers thus promote economic development. </a:t>
            </a:r>
          </a:p>
          <a:p>
            <a:pPr algn="just">
              <a:lnSpc>
                <a:spcPct val="150000"/>
              </a:lnSpc>
            </a:pPr>
            <a:r>
              <a:rPr lang="en-GB" dirty="0"/>
              <a:t> This report is about </a:t>
            </a:r>
            <a:r>
              <a:rPr lang="en-GB" dirty="0" err="1"/>
              <a:t>Steph</a:t>
            </a:r>
            <a:r>
              <a:rPr lang="en-GB" dirty="0"/>
              <a:t> Croft- Simon that decided to start business of Nom foods to effectively satisfy requirements of customers.</a:t>
            </a:r>
            <a:endParaRPr lang="en-IN" dirty="0"/>
          </a:p>
          <a:p>
            <a:pPr algn="just">
              <a:lnSpc>
                <a:spcPct val="150000"/>
              </a:lnSpc>
            </a:pP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solidFill>
                  <a:schemeClr val="tx1"/>
                </a:solidFill>
              </a:rPr>
              <a:t>The selected entrepreneur</a:t>
            </a:r>
            <a:br>
              <a:rPr lang="en-IN" u="sng" dirty="0">
                <a:solidFill>
                  <a:schemeClr val="tx1"/>
                </a:solidFill>
              </a:rPr>
            </a:br>
            <a:endParaRPr lang="en-IN" dirty="0">
              <a:solidFill>
                <a:schemeClr val="tx1"/>
              </a:solidFill>
            </a:endParaRPr>
          </a:p>
        </p:txBody>
      </p:sp>
      <p:sp>
        <p:nvSpPr>
          <p:cNvPr id="3" name="Content Placeholder 2"/>
          <p:cNvSpPr>
            <a:spLocks noGrp="1"/>
          </p:cNvSpPr>
          <p:nvPr>
            <p:ph idx="1"/>
          </p:nvPr>
        </p:nvSpPr>
        <p:spPr>
          <a:xfrm>
            <a:off x="395536" y="1628800"/>
            <a:ext cx="5616624" cy="4846320"/>
          </a:xfrm>
        </p:spPr>
        <p:txBody>
          <a:bodyPr>
            <a:normAutofit fontScale="77500" lnSpcReduction="20000"/>
          </a:bodyPr>
          <a:lstStyle/>
          <a:p>
            <a:pPr algn="just">
              <a:lnSpc>
                <a:spcPct val="150000"/>
              </a:lnSpc>
            </a:pPr>
            <a:r>
              <a:rPr lang="en-GB" dirty="0" err="1"/>
              <a:t>Steph</a:t>
            </a:r>
            <a:r>
              <a:rPr lang="en-GB" dirty="0"/>
              <a:t> Croft- Simon has various health issue since she was born and suddenly allergies of food have developed when it was pursing its BSC in sociology.  Doctor were unable to found appropriate reason for food allergies so they suggest that may be due to high stress and pressure such issue may caused to </a:t>
            </a:r>
            <a:r>
              <a:rPr lang="en-GB" dirty="0" err="1"/>
              <a:t>Steph</a:t>
            </a:r>
            <a:r>
              <a:rPr lang="en-GB" dirty="0"/>
              <a:t> Croft- Simon. Lack of nutrition and eating more processed food has affect on health of </a:t>
            </a:r>
            <a:r>
              <a:rPr lang="en-GB" dirty="0" err="1"/>
              <a:t>Steph</a:t>
            </a:r>
            <a:r>
              <a:rPr lang="en-GB" dirty="0"/>
              <a:t> Croft- Simon so she decided to frame new and innovative ideas to make health and tasty organic food for better health. </a:t>
            </a:r>
            <a:endParaRPr lang="en-IN" dirty="0"/>
          </a:p>
        </p:txBody>
      </p:sp>
      <p:pic>
        <p:nvPicPr>
          <p:cNvPr id="16386" name="Picture 2"/>
          <p:cNvPicPr>
            <a:picLocks noChangeAspect="1" noChangeArrowheads="1"/>
          </p:cNvPicPr>
          <p:nvPr/>
        </p:nvPicPr>
        <p:blipFill>
          <a:blip r:embed="rId3" cstate="print"/>
          <a:srcRect/>
          <a:stretch>
            <a:fillRect/>
          </a:stretch>
        </p:blipFill>
        <p:spPr bwMode="auto">
          <a:xfrm>
            <a:off x="6228184" y="1916832"/>
            <a:ext cx="2736304" cy="457959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804704"/>
          </a:xfrm>
        </p:spPr>
        <p:txBody>
          <a:bodyPr/>
          <a:lstStyle/>
          <a:p>
            <a:r>
              <a:rPr lang="en-IN" dirty="0">
                <a:solidFill>
                  <a:schemeClr val="tx1"/>
                </a:solidFill>
              </a:rPr>
              <a:t>CONT.</a:t>
            </a:r>
          </a:p>
        </p:txBody>
      </p:sp>
      <p:sp>
        <p:nvSpPr>
          <p:cNvPr id="3" name="Content Placeholder 2"/>
          <p:cNvSpPr>
            <a:spLocks noGrp="1"/>
          </p:cNvSpPr>
          <p:nvPr>
            <p:ph idx="1"/>
          </p:nvPr>
        </p:nvSpPr>
        <p:spPr>
          <a:xfrm>
            <a:off x="457200" y="1609416"/>
            <a:ext cx="5915000" cy="4846320"/>
          </a:xfrm>
        </p:spPr>
        <p:txBody>
          <a:bodyPr>
            <a:noAutofit/>
          </a:bodyPr>
          <a:lstStyle/>
          <a:p>
            <a:pPr algn="just">
              <a:lnSpc>
                <a:spcPct val="150000"/>
              </a:lnSpc>
            </a:pPr>
            <a:r>
              <a:rPr lang="en-GB" sz="1600" dirty="0" err="1"/>
              <a:t>Steph</a:t>
            </a:r>
            <a:r>
              <a:rPr lang="en-GB" sz="1600" dirty="0"/>
              <a:t> Croft- Simon has experiment within different natural ingredient so that food can be made tasty and good for health of people so that such allergies cannot happen to other people living in the society. </a:t>
            </a:r>
          </a:p>
          <a:p>
            <a:pPr algn="just">
              <a:lnSpc>
                <a:spcPct val="150000"/>
              </a:lnSpc>
            </a:pPr>
            <a:r>
              <a:rPr lang="en-GB" sz="1600" dirty="0"/>
              <a:t>She became one of the successful entrepreneurs by understanding recent trends and customer preference or by continuously taking feedback so that customers needs can be maximised.</a:t>
            </a:r>
          </a:p>
          <a:p>
            <a:pPr algn="just">
              <a:lnSpc>
                <a:spcPct val="150000"/>
              </a:lnSpc>
            </a:pPr>
            <a:r>
              <a:rPr lang="en-GB" sz="1600" dirty="0"/>
              <a:t> As per </a:t>
            </a:r>
            <a:r>
              <a:rPr lang="en-GB" sz="1600" dirty="0" err="1"/>
              <a:t>Steph</a:t>
            </a:r>
            <a:r>
              <a:rPr lang="en-GB" sz="1600" dirty="0"/>
              <a:t> Croft- Simon if someone wants to start its own enterprise than its should have to conduct proper market research, have a solid business plan and marketing strategies so that maximum number of customers can be influenced to buy particular products and services. </a:t>
            </a:r>
            <a:endParaRPr lang="en-IN" sz="1600" dirty="0"/>
          </a:p>
        </p:txBody>
      </p:sp>
      <p:pic>
        <p:nvPicPr>
          <p:cNvPr id="15362" name="Picture 2"/>
          <p:cNvPicPr>
            <a:picLocks noChangeAspect="1" noChangeArrowheads="1"/>
          </p:cNvPicPr>
          <p:nvPr/>
        </p:nvPicPr>
        <p:blipFill>
          <a:blip r:embed="rId3" cstate="print"/>
          <a:srcRect/>
          <a:stretch>
            <a:fillRect/>
          </a:stretch>
        </p:blipFill>
        <p:spPr bwMode="auto">
          <a:xfrm>
            <a:off x="6524625" y="1484784"/>
            <a:ext cx="2439863" cy="4839419"/>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01090" cy="1143000"/>
          </a:xfrm>
        </p:spPr>
        <p:txBody>
          <a:bodyPr>
            <a:normAutofit fontScale="90000"/>
          </a:bodyPr>
          <a:lstStyle/>
          <a:p>
            <a:r>
              <a:rPr lang="en-GB" dirty="0">
                <a:solidFill>
                  <a:schemeClr val="tx1"/>
                </a:solidFill>
              </a:rPr>
              <a:t>Investigated theories and models</a:t>
            </a:r>
            <a:endParaRPr lang="en-US" dirty="0">
              <a:solidFill>
                <a:schemeClr val="tx1"/>
              </a:solidFill>
            </a:endParaRPr>
          </a:p>
        </p:txBody>
      </p:sp>
      <p:sp>
        <p:nvSpPr>
          <p:cNvPr id="3" name="Content Placeholder 2"/>
          <p:cNvSpPr>
            <a:spLocks noGrp="1"/>
          </p:cNvSpPr>
          <p:nvPr>
            <p:ph idx="1"/>
          </p:nvPr>
        </p:nvSpPr>
        <p:spPr>
          <a:xfrm>
            <a:off x="0" y="1142984"/>
            <a:ext cx="8072462" cy="3000396"/>
          </a:xfrm>
        </p:spPr>
        <p:txBody>
          <a:bodyPr>
            <a:normAutofit/>
          </a:bodyPr>
          <a:lstStyle/>
          <a:p>
            <a:r>
              <a:rPr lang="en-GB" dirty="0"/>
              <a:t>The </a:t>
            </a:r>
            <a:r>
              <a:rPr lang="en-GB" b="1" i="1" dirty="0"/>
              <a:t>innovation theory</a:t>
            </a:r>
            <a:r>
              <a:rPr lang="en-GB" dirty="0"/>
              <a:t> states that an entrepreneur is mainly an innovator and they must introduce and develop new combinations and ideas at all point of times.</a:t>
            </a:r>
            <a:endParaRPr lang="en-US" dirty="0"/>
          </a:p>
          <a:p>
            <a:r>
              <a:rPr lang="en-GB" dirty="0"/>
              <a:t>.As it was in the case of the Nom Food owner, Steph, identified that there is an evident need for healthy food amongst the people of UK whose dietary habits were going to waste.</a:t>
            </a:r>
            <a:endParaRPr lang="en-US" dirty="0"/>
          </a:p>
          <a:p>
            <a:endParaRPr lang="en-IN" dirty="0"/>
          </a:p>
        </p:txBody>
      </p:sp>
      <p:pic>
        <p:nvPicPr>
          <p:cNvPr id="10242" name="Picture 2" descr="Four Ways to Get Your Innovation Unit to Work"/>
          <p:cNvPicPr>
            <a:picLocks noChangeAspect="1" noChangeArrowheads="1"/>
          </p:cNvPicPr>
          <p:nvPr/>
        </p:nvPicPr>
        <p:blipFill>
          <a:blip r:embed="rId3" cstate="print"/>
          <a:srcRect/>
          <a:stretch>
            <a:fillRect/>
          </a:stretch>
        </p:blipFill>
        <p:spPr bwMode="auto">
          <a:xfrm>
            <a:off x="4357686" y="3671967"/>
            <a:ext cx="3186033" cy="3186033"/>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239000" cy="1143000"/>
          </a:xfrm>
        </p:spPr>
        <p:txBody>
          <a:bodyPr/>
          <a:lstStyle/>
          <a:p>
            <a:r>
              <a:rPr lang="en-IN" dirty="0">
                <a:solidFill>
                  <a:schemeClr val="tx1"/>
                </a:solidFill>
              </a:rPr>
              <a:t>Cont.</a:t>
            </a:r>
          </a:p>
        </p:txBody>
      </p:sp>
      <p:sp>
        <p:nvSpPr>
          <p:cNvPr id="3" name="Content Placeholder 2"/>
          <p:cNvSpPr>
            <a:spLocks noGrp="1"/>
          </p:cNvSpPr>
          <p:nvPr>
            <p:ph idx="1"/>
          </p:nvPr>
        </p:nvSpPr>
        <p:spPr>
          <a:xfrm>
            <a:off x="0" y="1214422"/>
            <a:ext cx="8215338" cy="3534096"/>
          </a:xfrm>
        </p:spPr>
        <p:txBody>
          <a:bodyPr/>
          <a:lstStyle/>
          <a:p>
            <a:r>
              <a:rPr lang="en-GB" b="1" i="1" dirty="0"/>
              <a:t>Need for Achievement Theory</a:t>
            </a:r>
            <a:r>
              <a:rPr lang="en-GB" dirty="0"/>
              <a:t> states that there are various internal characteristics in an entrepreneur that gives the rise to new innovations and experiments. </a:t>
            </a:r>
          </a:p>
          <a:p>
            <a:r>
              <a:rPr lang="en-GB" dirty="0"/>
              <a:t>In case of Steph as well, there various human values and motives that led her to exploit all the opportunities that were available to her and then develop the idea of Nom Foods. </a:t>
            </a:r>
            <a:endParaRPr lang="en-US" dirty="0"/>
          </a:p>
          <a:p>
            <a:endParaRPr lang="en-IN" dirty="0"/>
          </a:p>
        </p:txBody>
      </p:sp>
      <p:pic>
        <p:nvPicPr>
          <p:cNvPr id="9218" name="Picture 2" descr="Achievement Theory of Motivation - Businesstopia"/>
          <p:cNvPicPr>
            <a:picLocks noChangeAspect="1" noChangeArrowheads="1"/>
          </p:cNvPicPr>
          <p:nvPr/>
        </p:nvPicPr>
        <p:blipFill>
          <a:blip r:embed="rId3"/>
          <a:srcRect/>
          <a:stretch>
            <a:fillRect/>
          </a:stretch>
        </p:blipFill>
        <p:spPr bwMode="auto">
          <a:xfrm>
            <a:off x="1285852" y="4214818"/>
            <a:ext cx="5962650" cy="2643182"/>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239000" cy="1143000"/>
          </a:xfrm>
        </p:spPr>
        <p:txBody>
          <a:bodyPr/>
          <a:lstStyle/>
          <a:p>
            <a:r>
              <a:rPr lang="en-IN" dirty="0">
                <a:solidFill>
                  <a:schemeClr val="tx1"/>
                </a:solidFill>
              </a:rPr>
              <a:t>Cont.</a:t>
            </a:r>
            <a:endParaRPr lang="en-US" dirty="0"/>
          </a:p>
        </p:txBody>
      </p:sp>
      <p:sp>
        <p:nvSpPr>
          <p:cNvPr id="3" name="Content Placeholder 2"/>
          <p:cNvSpPr>
            <a:spLocks noGrp="1"/>
          </p:cNvSpPr>
          <p:nvPr>
            <p:ph idx="1"/>
          </p:nvPr>
        </p:nvSpPr>
        <p:spPr>
          <a:xfrm>
            <a:off x="0" y="1142984"/>
            <a:ext cx="8143900" cy="4846320"/>
          </a:xfrm>
        </p:spPr>
        <p:txBody>
          <a:bodyPr/>
          <a:lstStyle/>
          <a:p>
            <a:r>
              <a:rPr lang="en-GB" b="1" i="1" dirty="0"/>
              <a:t>Theory of Social Change </a:t>
            </a:r>
            <a:r>
              <a:rPr lang="en-GB" dirty="0"/>
              <a:t>developed by Max Weber was the first one to claim that the growth of an entrepreneur and their idea is highly dependent to the ethical systems and values that were purported by the concerned society. </a:t>
            </a:r>
            <a:endParaRPr lang="en-US" dirty="0"/>
          </a:p>
          <a:p>
            <a:r>
              <a:rPr lang="en-GB" dirty="0"/>
              <a:t>It can be said that she expanded and developed her business systematically at a measured pace and this ultimately helped her in attaining higher success.</a:t>
            </a:r>
            <a:endParaRPr lang="en-US" dirty="0"/>
          </a:p>
          <a:p>
            <a:endParaRPr lang="en-US" dirty="0"/>
          </a:p>
        </p:txBody>
      </p:sp>
      <p:sp>
        <p:nvSpPr>
          <p:cNvPr id="6146" name="AutoShape 2" descr="Web Design for Social-Change Organizations | Smashsta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148" name="Picture 4" descr="Online Campaign for Social Changes"/>
          <p:cNvPicPr>
            <a:picLocks noChangeAspect="1" noChangeArrowheads="1"/>
          </p:cNvPicPr>
          <p:nvPr/>
        </p:nvPicPr>
        <p:blipFill>
          <a:blip r:embed="rId3"/>
          <a:srcRect/>
          <a:stretch>
            <a:fillRect/>
          </a:stretch>
        </p:blipFill>
        <p:spPr bwMode="auto">
          <a:xfrm>
            <a:off x="4643438" y="4133849"/>
            <a:ext cx="3562350" cy="2724151"/>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239000" cy="1143000"/>
          </a:xfrm>
        </p:spPr>
        <p:txBody>
          <a:bodyPr/>
          <a:lstStyle/>
          <a:p>
            <a:r>
              <a:rPr lang="en-IN" dirty="0">
                <a:solidFill>
                  <a:schemeClr val="tx1"/>
                </a:solidFill>
              </a:rPr>
              <a:t>Cont.</a:t>
            </a:r>
            <a:endParaRPr lang="en-US" dirty="0"/>
          </a:p>
        </p:txBody>
      </p:sp>
      <p:sp>
        <p:nvSpPr>
          <p:cNvPr id="3" name="Content Placeholder 2"/>
          <p:cNvSpPr>
            <a:spLocks noGrp="1"/>
          </p:cNvSpPr>
          <p:nvPr>
            <p:ph idx="1"/>
          </p:nvPr>
        </p:nvSpPr>
        <p:spPr>
          <a:xfrm>
            <a:off x="0" y="1214422"/>
            <a:ext cx="5143504" cy="5241314"/>
          </a:xfrm>
        </p:spPr>
        <p:txBody>
          <a:bodyPr>
            <a:normAutofit/>
          </a:bodyPr>
          <a:lstStyle/>
          <a:p>
            <a:r>
              <a:rPr lang="en-GB" b="1" i="1" dirty="0"/>
              <a:t>Theory of Leadership</a:t>
            </a:r>
            <a:r>
              <a:rPr lang="en-GB" dirty="0"/>
              <a:t> developed and presented by Hoselitz stated that the entrepreneurship is an essential function and can be successful only of the managerial and leadership skills are implemented adequately.</a:t>
            </a:r>
            <a:endParaRPr lang="en-US" dirty="0"/>
          </a:p>
          <a:p>
            <a:r>
              <a:rPr lang="en-GB" dirty="0"/>
              <a:t>In case of Steph as well, she was able to successfully operate the Nom foods and lead intelligently because of good leadership and decision- making skills. </a:t>
            </a:r>
            <a:endParaRPr lang="en-US" dirty="0"/>
          </a:p>
          <a:p>
            <a:endParaRPr lang="en-US" dirty="0"/>
          </a:p>
        </p:txBody>
      </p:sp>
      <p:pic>
        <p:nvPicPr>
          <p:cNvPr id="5122" name="Picture 2" descr="The 5 Types of Leaders"/>
          <p:cNvPicPr>
            <a:picLocks noChangeAspect="1" noChangeArrowheads="1"/>
          </p:cNvPicPr>
          <p:nvPr/>
        </p:nvPicPr>
        <p:blipFill>
          <a:blip r:embed="rId3"/>
          <a:srcRect/>
          <a:stretch>
            <a:fillRect/>
          </a:stretch>
        </p:blipFill>
        <p:spPr bwMode="auto">
          <a:xfrm>
            <a:off x="4953010" y="2357430"/>
            <a:ext cx="4190989" cy="3143242"/>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solidFill>
                  <a:schemeClr val="tx1"/>
                </a:solidFill>
              </a:rPr>
              <a:t>Cont.</a:t>
            </a:r>
            <a:endParaRPr lang="en-US" dirty="0"/>
          </a:p>
        </p:txBody>
      </p:sp>
      <p:sp>
        <p:nvSpPr>
          <p:cNvPr id="3" name="Content Placeholder 2"/>
          <p:cNvSpPr>
            <a:spLocks noGrp="1"/>
          </p:cNvSpPr>
          <p:nvPr>
            <p:ph idx="1"/>
          </p:nvPr>
        </p:nvSpPr>
        <p:spPr/>
        <p:txBody>
          <a:bodyPr/>
          <a:lstStyle/>
          <a:p>
            <a:r>
              <a:rPr lang="en-GB" b="1" i="1" dirty="0"/>
              <a:t>Theory of Model Personality</a:t>
            </a:r>
            <a:r>
              <a:rPr lang="en-GB" dirty="0"/>
              <a:t> </a:t>
            </a:r>
            <a:r>
              <a:rPr lang="en-US" dirty="0"/>
              <a:t> states that t</a:t>
            </a:r>
            <a:r>
              <a:rPr lang="en-GB" dirty="0"/>
              <a:t>he cultural values, the different segregated roles and the expectations that they have, the society’s approval etc. act as key motivational factors that helps in deciding that what kind of an entrepreneurship should be developed and would be promoted by the people</a:t>
            </a:r>
            <a:endParaRPr lang="en-US" dirty="0"/>
          </a:p>
          <a:p>
            <a:r>
              <a:rPr lang="en-GB" dirty="0"/>
              <a:t>The family of Steph supported her in her decision to give up her career and rather take the risk of developing and setting up an entrepreneurship at such a young age.</a:t>
            </a:r>
            <a:endParaRPr lang="en-US" dirty="0"/>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tx1"/>
                </a:solidFill>
              </a:rPr>
              <a:t>Conclusion</a:t>
            </a:r>
            <a:br>
              <a:rPr lang="en-IN" dirty="0">
                <a:solidFill>
                  <a:schemeClr val="tx1"/>
                </a:solidFill>
              </a:rPr>
            </a:br>
            <a:endParaRPr lang="en-IN" dirty="0">
              <a:solidFill>
                <a:schemeClr val="tx1"/>
              </a:solidFill>
            </a:endParaRPr>
          </a:p>
        </p:txBody>
      </p:sp>
      <p:sp>
        <p:nvSpPr>
          <p:cNvPr id="3" name="Content Placeholder 2"/>
          <p:cNvSpPr>
            <a:spLocks noGrp="1"/>
          </p:cNvSpPr>
          <p:nvPr>
            <p:ph idx="1"/>
          </p:nvPr>
        </p:nvSpPr>
        <p:spPr/>
        <p:txBody>
          <a:bodyPr>
            <a:normAutofit fontScale="85000" lnSpcReduction="10000"/>
          </a:bodyPr>
          <a:lstStyle/>
          <a:p>
            <a:pPr algn="just">
              <a:lnSpc>
                <a:spcPct val="150000"/>
              </a:lnSpc>
            </a:pPr>
            <a:r>
              <a:rPr lang="en-GB" dirty="0"/>
              <a:t>From the above report it can be concluded that entrepreneur are most important for economy as they helped in brining new products and services to satisfy needs of customers. </a:t>
            </a:r>
          </a:p>
          <a:p>
            <a:pPr algn="just">
              <a:lnSpc>
                <a:spcPct val="150000"/>
              </a:lnSpc>
            </a:pPr>
            <a:r>
              <a:rPr lang="en-GB" dirty="0"/>
              <a:t>It can also be concluded that </a:t>
            </a:r>
            <a:r>
              <a:rPr lang="en-GB" dirty="0" err="1"/>
              <a:t>Steph</a:t>
            </a:r>
            <a:r>
              <a:rPr lang="en-GB" dirty="0"/>
              <a:t> Croft- Simon has various qualities of leaders and social background that motivate her to run business. </a:t>
            </a:r>
          </a:p>
          <a:p>
            <a:pPr algn="just">
              <a:lnSpc>
                <a:spcPct val="150000"/>
              </a:lnSpc>
            </a:pPr>
            <a:r>
              <a:rPr lang="en-GB" dirty="0"/>
              <a:t>At last it can be stated that entrepreneur have different skills to effective manage business and bear associated risk to earn profit and maximise customers needs.</a:t>
            </a:r>
            <a:endParaRPr lang="en-IN" dirty="0"/>
          </a:p>
          <a:p>
            <a:pPr algn="just">
              <a:lnSpc>
                <a:spcPct val="150000"/>
              </a:lnSpc>
            </a:pPr>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solidFill>
                  <a:schemeClr val="tx1"/>
                </a:solidFill>
              </a:rPr>
              <a:t>References</a:t>
            </a:r>
          </a:p>
        </p:txBody>
      </p:sp>
      <p:sp>
        <p:nvSpPr>
          <p:cNvPr id="3" name="Content Placeholder 2"/>
          <p:cNvSpPr>
            <a:spLocks noGrp="1"/>
          </p:cNvSpPr>
          <p:nvPr>
            <p:ph idx="1"/>
          </p:nvPr>
        </p:nvSpPr>
        <p:spPr/>
        <p:txBody>
          <a:bodyPr>
            <a:normAutofit lnSpcReduction="10000"/>
          </a:bodyPr>
          <a:lstStyle/>
          <a:p>
            <a:pPr algn="just">
              <a:lnSpc>
                <a:spcPct val="150000"/>
              </a:lnSpc>
            </a:pPr>
            <a:r>
              <a:rPr lang="en-GB" dirty="0"/>
              <a:t>Zhang, S . X. and </a:t>
            </a:r>
            <a:r>
              <a:rPr lang="en-GB" dirty="0" err="1"/>
              <a:t>Cueto</a:t>
            </a:r>
            <a:r>
              <a:rPr lang="en-GB" dirty="0"/>
              <a:t>, J., 2017. The study of bias in entrepreneurship. </a:t>
            </a:r>
            <a:r>
              <a:rPr lang="en-IN" dirty="0"/>
              <a:t>Entrepreneurship theory and Practice, 41(3). pp.419-454.</a:t>
            </a:r>
          </a:p>
          <a:p>
            <a:pPr algn="just">
              <a:lnSpc>
                <a:spcPct val="150000"/>
              </a:lnSpc>
            </a:pPr>
            <a:r>
              <a:rPr lang="en-GB" dirty="0"/>
              <a:t>Fritsch, M. and </a:t>
            </a:r>
            <a:r>
              <a:rPr lang="en-GB" dirty="0" err="1"/>
              <a:t>Wyrwich</a:t>
            </a:r>
            <a:r>
              <a:rPr lang="en-GB" dirty="0"/>
              <a:t>, M., 2017. The effect of entrepreneurship on economic development—an empirical analysis using regional entrepreneurship culture. </a:t>
            </a:r>
            <a:r>
              <a:rPr lang="en-IN" dirty="0"/>
              <a:t>Journal of Economic Geography, 17(1). pp.157-189.</a:t>
            </a:r>
          </a:p>
          <a:p>
            <a:pPr algn="just">
              <a:lnSpc>
                <a:spcPct val="150000"/>
              </a:lnSpc>
            </a:pPr>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251520" y="404664"/>
            <a:ext cx="7776864" cy="5616624"/>
          </a:xfrm>
          <a:prstGeom prst="rect">
            <a:avLst/>
          </a:prstGeom>
          <a:noFill/>
          <a:ln w="9525">
            <a:noFill/>
            <a:miter lim="800000"/>
            <a:headEnd/>
            <a:tailEnd/>
          </a:ln>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34</TotalTime>
  <Words>1716</Words>
  <Application>Microsoft Office PowerPoint</Application>
  <PresentationFormat>On-screen Show (4:3)</PresentationFormat>
  <Paragraphs>58</Paragraphs>
  <Slides>13</Slides>
  <Notes>7</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Opulent</vt:lpstr>
      <vt:lpstr>ENTREPRENEURSHIP </vt:lpstr>
      <vt:lpstr>TABLE OF CONTENT</vt:lpstr>
      <vt:lpstr>Introduction </vt:lpstr>
      <vt:lpstr>The selected entrepreneur </vt:lpstr>
      <vt:lpstr>CONT.</vt:lpstr>
      <vt:lpstr>Investigated theories and models</vt:lpstr>
      <vt:lpstr>Cont.</vt:lpstr>
      <vt:lpstr>Cont.</vt:lpstr>
      <vt:lpstr>Cont.</vt:lpstr>
      <vt:lpstr>Cont.</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Windows User</dc:creator>
  <cp:lastModifiedBy>Muntakim Ali (1817589)</cp:lastModifiedBy>
  <cp:revision>8</cp:revision>
  <dcterms:created xsi:type="dcterms:W3CDTF">2020-05-19T16:22:27Z</dcterms:created>
  <dcterms:modified xsi:type="dcterms:W3CDTF">2020-05-21T09:01:41Z</dcterms:modified>
</cp:coreProperties>
</file>