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563D0EF-CF9E-8A2C-1518-AF2ED7DE62AE}" v="8" dt="2026-02-03T16:51:04.90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addy Jobe (2525265)" userId="S::2525265@student.uwtsd.ac.uk::d687a479-6730-418d-963a-692600b80548" providerId="AD" clId="Web-{5563D0EF-CF9E-8A2C-1518-AF2ED7DE62AE}"/>
    <pc:docChg chg="addSld delSld">
      <pc:chgData name="Haddy Jobe (2525265)" userId="S::2525265@student.uwtsd.ac.uk::d687a479-6730-418d-963a-692600b80548" providerId="AD" clId="Web-{5563D0EF-CF9E-8A2C-1518-AF2ED7DE62AE}" dt="2026-02-03T16:51:04.902" v="7"/>
      <pc:docMkLst>
        <pc:docMk/>
      </pc:docMkLst>
      <pc:sldChg chg="new del">
        <pc:chgData name="Haddy Jobe (2525265)" userId="S::2525265@student.uwtsd.ac.uk::d687a479-6730-418d-963a-692600b80548" providerId="AD" clId="Web-{5563D0EF-CF9E-8A2C-1518-AF2ED7DE62AE}" dt="2026-02-03T16:50:13.824" v="1"/>
        <pc:sldMkLst>
          <pc:docMk/>
          <pc:sldMk cId="1343867637" sldId="257"/>
        </pc:sldMkLst>
      </pc:sldChg>
      <pc:sldChg chg="new del">
        <pc:chgData name="Haddy Jobe (2525265)" userId="S::2525265@student.uwtsd.ac.uk::d687a479-6730-418d-963a-692600b80548" providerId="AD" clId="Web-{5563D0EF-CF9E-8A2C-1518-AF2ED7DE62AE}" dt="2026-02-03T16:51:04.902" v="7"/>
        <pc:sldMkLst>
          <pc:docMk/>
          <pc:sldMk cId="2881462250" sldId="257"/>
        </pc:sldMkLst>
      </pc:sldChg>
      <pc:sldChg chg="new del">
        <pc:chgData name="Haddy Jobe (2525265)" userId="S::2525265@student.uwtsd.ac.uk::d687a479-6730-418d-963a-692600b80548" providerId="AD" clId="Web-{5563D0EF-CF9E-8A2C-1518-AF2ED7DE62AE}" dt="2026-02-03T16:51:03.137" v="6"/>
        <pc:sldMkLst>
          <pc:docMk/>
          <pc:sldMk cId="28067732" sldId="258"/>
        </pc:sldMkLst>
      </pc:sldChg>
      <pc:sldChg chg="new del">
        <pc:chgData name="Haddy Jobe (2525265)" userId="S::2525265@student.uwtsd.ac.uk::d687a479-6730-418d-963a-692600b80548" providerId="AD" clId="Web-{5563D0EF-CF9E-8A2C-1518-AF2ED7DE62AE}" dt="2026-02-03T16:51:02.402" v="5"/>
        <pc:sldMkLst>
          <pc:docMk/>
          <pc:sldMk cId="436549379" sldId="259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2/3/2026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2/3/2026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2/3/2026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2/3/2026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7</cp:revision>
  <dcterms:created xsi:type="dcterms:W3CDTF">2026-02-03T16:49:47Z</dcterms:created>
  <dcterms:modified xsi:type="dcterms:W3CDTF">2026-02-03T16:51:06Z</dcterms:modified>
</cp:coreProperties>
</file>