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8663BD03-51D6-442F-9CE1-E986621E5BA5}"/>
    <pc:docChg chg="addSld modSld">
      <pc:chgData name="Martin Locock" userId="e15b0232-237d-4436-a587-677fdd88485c" providerId="ADAL" clId="{8663BD03-51D6-442F-9CE1-E986621E5BA5}" dt="2026-09-21T13:45:00.058" v="11" actId="1076"/>
      <pc:docMkLst>
        <pc:docMk/>
      </pc:docMkLst>
      <pc:sldChg chg="addSp delSp modSp new mod">
        <pc:chgData name="Martin Locock" userId="e15b0232-237d-4436-a587-677fdd88485c" providerId="ADAL" clId="{8663BD03-51D6-442F-9CE1-E986621E5BA5}" dt="2026-09-21T13:45:00.058" v="11" actId="1076"/>
        <pc:sldMkLst>
          <pc:docMk/>
          <pc:sldMk cId="313039317" sldId="258"/>
        </pc:sldMkLst>
        <pc:spChg chg="mod">
          <ac:chgData name="Martin Locock" userId="e15b0232-237d-4436-a587-677fdd88485c" providerId="ADAL" clId="{8663BD03-51D6-442F-9CE1-E986621E5BA5}" dt="2026-09-21T13:44:39.818" v="8" actId="20577"/>
          <ac:spMkLst>
            <pc:docMk/>
            <pc:sldMk cId="313039317" sldId="258"/>
            <ac:spMk id="2" creationId="{B59B2283-EBD4-A922-E3EB-39344BA648C9}"/>
          </ac:spMkLst>
        </pc:spChg>
        <pc:spChg chg="del">
          <ac:chgData name="Martin Locock" userId="e15b0232-237d-4436-a587-677fdd88485c" providerId="ADAL" clId="{8663BD03-51D6-442F-9CE1-E986621E5BA5}" dt="2026-09-21T13:44:18.438" v="1" actId="22"/>
          <ac:spMkLst>
            <pc:docMk/>
            <pc:sldMk cId="313039317" sldId="258"/>
            <ac:spMk id="3" creationId="{B1D9FF9C-5B26-2145-C439-16AB5BE8B26A}"/>
          </ac:spMkLst>
        </pc:spChg>
        <pc:spChg chg="add mod">
          <ac:chgData name="Martin Locock" userId="e15b0232-237d-4436-a587-677fdd88485c" providerId="ADAL" clId="{8663BD03-51D6-442F-9CE1-E986621E5BA5}" dt="2026-09-21T13:44:57.648" v="10" actId="1076"/>
          <ac:spMkLst>
            <pc:docMk/>
            <pc:sldMk cId="313039317" sldId="258"/>
            <ac:spMk id="7" creationId="{A228D00E-305E-13A6-1139-03155B194300}"/>
          </ac:spMkLst>
        </pc:spChg>
        <pc:picChg chg="add mod ord">
          <ac:chgData name="Martin Locock" userId="e15b0232-237d-4436-a587-677fdd88485c" providerId="ADAL" clId="{8663BD03-51D6-442F-9CE1-E986621E5BA5}" dt="2026-09-21T13:45:00.058" v="11" actId="1076"/>
          <ac:picMkLst>
            <pc:docMk/>
            <pc:sldMk cId="313039317" sldId="258"/>
            <ac:picMk id="5" creationId="{A05A9F99-F43A-7758-E208-E5585BDD53E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9FBD9-6D52-32D5-520D-A5E5F0264E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A250F5-5D80-31E7-28EA-FED051799E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77BC5-B66F-2CEF-D803-7F68ABF7F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01953-F5A3-E3C6-529B-15672CC67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7D222-5B89-7656-30C9-92E42F606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894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52D4-2CE5-59B9-219A-76D44B191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84663-0B9B-5D5D-C2CD-C819EE0FA9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9C723-39E2-6793-18D6-89CC23ACC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32538-1FF6-60A9-5723-D181AF119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24BC8-C3B9-E08A-1049-69B95DD7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761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6D4A-7495-AFF3-28F0-05EEF8F1A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EA462C-78B3-EB63-9DE4-A2F90058D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35EAA-59B2-513F-583B-2CB54B216B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A4F4FC-DFA2-9F64-1D9A-366219FE7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BD140-8F0A-8054-2DCC-1FE2361B2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88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4AFDF-3C4C-8AFF-742F-1F4282924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0CD07F-2BE3-CA2B-C82A-D02E9EF06C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05F09-B875-6D45-AF26-19E1C45341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E8ADD-6DD2-0528-F643-A0C84C211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C9001-3593-EC34-B856-36101BC4D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F74489-044E-1919-1D33-0E3942852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61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E3223-E41E-C096-A49D-573E4F1A8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8E7642-ECF5-1A17-628B-30D0CD61A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8609D-BFFD-2EEA-FB05-A93F72B18F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FD6F43-DEF2-D244-57F6-145E1C45C9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5BCAB2-D831-261F-D718-96C2BC57C9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A0ADF7-B877-8139-53FA-4BFD2B663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DDF222-0522-ABB6-BCD0-2F0C80E49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DAE283-70D0-1C61-6064-72453B180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791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F791-308E-76E6-CD70-CED7335FA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C6CF58B-CFC0-20AA-B85B-0C4995CF5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FA63BA-73A2-4494-D0D0-91C8F5B0E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BA9A0A-9562-CC29-0469-F927D769D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129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923589-F799-CCE7-5B7A-1F359ADD9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30B407-2FA5-C81B-2A9F-29EE24B59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9AFEB-2624-AA78-A31F-BC406881F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054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C036A-214A-846F-CBA1-45BC1ADAF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10358-9B2E-74E1-A7D1-15B9CC659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0BA11A-CB4F-5CF1-C917-F94E4C3238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3A0B37-7989-4D6C-ACA5-FAF673D1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8ED72B-516D-3468-B12F-6D6A6C714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ECA035-0823-D0C7-DAC9-A82BDBAEC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864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D6CC0-E726-0757-D879-FCC3AAACA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5C8464-FE5E-6372-D93A-AAE8E91565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033C10-C08F-1AF3-6CC2-220B412360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FDF23-2317-8339-9FCB-9315AF1D6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124039-755A-230C-B98B-293827C13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27932C-9F3D-694C-F713-EA37E8D6B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4218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95038-23BA-7DB0-891F-F0305F2E4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1FFD15-D40C-B52B-8465-FD6298E56B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A625-E6C6-635A-9AA7-8FB154EFF8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EB0DDC-93AF-1F28-C455-0454F3842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AC6A71-DBB3-9271-FA60-E671922CC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90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26E4ED-E465-A2F5-F21C-E29BB809580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2C059A-965A-1931-AF4F-E1C3053656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534B7-108F-D0F6-07D7-325CB3DD9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EFF7E-4BEA-3527-66BA-0C7B5BDB4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C85AA-B5D0-01A2-EEDF-2DC62AAA29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468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7F0A16-EBE5-EEC3-EF73-57F089A59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8568E-B383-B357-A1F0-2831A8FABD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41FD06-1BD1-FA03-E0B9-67D9F83A66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086C00-8B65-4C82-B97F-31E8B98B90FD}" type="datetimeFigureOut">
              <a:rPr lang="en-GB" smtClean="0"/>
              <a:t>21/09/2026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749CAE-DF3F-473F-2F60-5228F746C0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415C6-AF38-5BD3-128E-0C08C43545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3CF285-C264-4769-B0FC-66107575C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058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D43F8-DCCA-0783-8927-9E1B64E298F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Homeric burials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B80FE0-DA00-EF3B-BE29-937E23805B7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625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F399A-1B7F-2714-E598-8C33E97C9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4FCC-4EC2-0BF3-B9CF-79A80525C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Depiction in </a:t>
            </a:r>
            <a:r>
              <a:rPr lang="en-GB" i="1" dirty="0"/>
              <a:t>The Iliad </a:t>
            </a:r>
            <a:r>
              <a:rPr lang="en-GB" dirty="0"/>
              <a:t>of funerary rituals for a dead hero</a:t>
            </a:r>
          </a:p>
          <a:p>
            <a:r>
              <a:rPr lang="en-GB" dirty="0"/>
              <a:t>Beliefs about afterlife </a:t>
            </a:r>
          </a:p>
          <a:p>
            <a:endParaRPr lang="en-GB" dirty="0"/>
          </a:p>
          <a:p>
            <a:r>
              <a:rPr lang="en-GB" dirty="0"/>
              <a:t>? Reflecting practice when Homer was writing (800BCE)</a:t>
            </a:r>
          </a:p>
          <a:p>
            <a:r>
              <a:rPr lang="en-GB" dirty="0"/>
              <a:t>? Reflecting tradition/ awareness of earlier practice (LBA?)</a:t>
            </a:r>
          </a:p>
          <a:p>
            <a:r>
              <a:rPr lang="en-GB" dirty="0"/>
              <a:t>? Fictional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64088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B2283-EBD4-A922-E3EB-39344BA64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 dirty="0"/>
              <a:t>LEFKANDI AND HOMER  Carla M. Antonaccio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05A9F99-F43A-7758-E208-E5585BDD53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24187" y="1371600"/>
            <a:ext cx="9343625" cy="47097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28D00E-305E-13A6-1139-03155B194300}"/>
              </a:ext>
            </a:extLst>
          </p:cNvPr>
          <p:cNvSpPr txBox="1"/>
          <p:nvPr/>
        </p:nvSpPr>
        <p:spPr>
          <a:xfrm>
            <a:off x="-70866" y="6262101"/>
            <a:ext cx="609447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Andersen &amp; M. Dickie (eds.), Homer's World, Bergen 1995 (ISBN 82-991411-9-2)</a:t>
            </a:r>
          </a:p>
        </p:txBody>
      </p:sp>
    </p:spTree>
    <p:extLst>
      <p:ext uri="{BB962C8B-B14F-4D97-AF65-F5344CB8AC3E}">
        <p14:creationId xmlns:p14="http://schemas.microsoft.com/office/powerpoint/2010/main" val="313039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9a95a4e0-3734-46b1-aeb2-39201d769676" xsi:nil="true"/>
    <lcf76f155ced4ddcb4097134ff3c332f xmlns="abcc3a54-e6f0-4180-86b3-bd2fb95de4a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0276C9F849C534789590F477B415462" ma:contentTypeVersion="14" ma:contentTypeDescription="Create a new document." ma:contentTypeScope="" ma:versionID="2423a6c6d978c7fbc8982adecfe090bb">
  <xsd:schema xmlns:xsd="http://www.w3.org/2001/XMLSchema" xmlns:xs="http://www.w3.org/2001/XMLSchema" xmlns:p="http://schemas.microsoft.com/office/2006/metadata/properties" xmlns:ns2="abcc3a54-e6f0-4180-86b3-bd2fb95de4a1" xmlns:ns3="9a95a4e0-3734-46b1-aeb2-39201d769676" targetNamespace="http://schemas.microsoft.com/office/2006/metadata/properties" ma:root="true" ma:fieldsID="11490ee5b1a5e3dba02b12952741b291" ns2:_="" ns3:_="">
    <xsd:import namespace="abcc3a54-e6f0-4180-86b3-bd2fb95de4a1"/>
    <xsd:import namespace="9a95a4e0-3734-46b1-aeb2-39201d76967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cc3a54-e6f0-4180-86b3-bd2fb95de4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95a4e0-3734-46b1-aeb2-39201d769676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968797c8-c71e-47d3-afac-0ce81baac8a5}" ma:internalName="TaxCatchAll" ma:showField="CatchAllData" ma:web="9a95a4e0-3734-46b1-aeb2-39201d76967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A34406A-788F-492B-8850-BB6937F7A425}">
  <ds:schemaRefs>
    <ds:schemaRef ds:uri="http://schemas.microsoft.com/office/2006/metadata/properties"/>
    <ds:schemaRef ds:uri="http://schemas.microsoft.com/office/infopath/2007/PartnerControls"/>
    <ds:schemaRef ds:uri="9a95a4e0-3734-46b1-aeb2-39201d769676"/>
    <ds:schemaRef ds:uri="abcc3a54-e6f0-4180-86b3-bd2fb95de4a1"/>
  </ds:schemaRefs>
</ds:datastoreItem>
</file>

<file path=customXml/itemProps2.xml><?xml version="1.0" encoding="utf-8"?>
<ds:datastoreItem xmlns:ds="http://schemas.openxmlformats.org/officeDocument/2006/customXml" ds:itemID="{392DE060-AD7E-4945-B3E3-5DD06A4AE45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15BA35-0F9C-4ADD-8D5A-54175EA25C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cc3a54-e6f0-4180-86b3-bd2fb95de4a1"/>
    <ds:schemaRef ds:uri="9a95a4e0-3734-46b1-aeb2-39201d7696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</Words>
  <Application>Microsoft Office PowerPoint</Application>
  <PresentationFormat>Widescreen</PresentationFormat>
  <Paragraphs>11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Homeric burials</vt:lpstr>
      <vt:lpstr>PowerPoint Presentation</vt:lpstr>
      <vt:lpstr>LEFKANDI AND HOMER  Carla M. Antonaccio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2026-09-21T11:52:04Z</dcterms:created>
  <dcterms:modified xsi:type="dcterms:W3CDTF">2026-09-21T13:45:06Z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0x01010050276C9F849C534789590F477B415462</vt:lpwstr>
  </property>
  <property fmtid="{D5CDD505-2E9C-101B-9397-08002B2CF9AE}" pid="3" name="MediaServiceImageTags">
    <vt:lpwstr/>
  </property>
</Properties>
</file>