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8"/>
  </p:notesMasterIdLst>
  <p:sldIdLst>
    <p:sldId id="278" r:id="rId5"/>
    <p:sldId id="280" r:id="rId6"/>
    <p:sldId id="279" r:id="rId7"/>
    <p:sldId id="282" r:id="rId8"/>
    <p:sldId id="366" r:id="rId9"/>
    <p:sldId id="346" r:id="rId10"/>
    <p:sldId id="347" r:id="rId11"/>
    <p:sldId id="367" r:id="rId12"/>
    <p:sldId id="365" r:id="rId13"/>
    <p:sldId id="364" r:id="rId14"/>
    <p:sldId id="363" r:id="rId15"/>
    <p:sldId id="362" r:id="rId16"/>
    <p:sldId id="389" r:id="rId17"/>
    <p:sldId id="284" r:id="rId18"/>
    <p:sldId id="285" r:id="rId19"/>
    <p:sldId id="368" r:id="rId20"/>
    <p:sldId id="369" r:id="rId21"/>
    <p:sldId id="371" r:id="rId22"/>
    <p:sldId id="370" r:id="rId23"/>
    <p:sldId id="294" r:id="rId24"/>
    <p:sldId id="374" r:id="rId25"/>
    <p:sldId id="373" r:id="rId26"/>
    <p:sldId id="333" r:id="rId27"/>
    <p:sldId id="375" r:id="rId28"/>
    <p:sldId id="378" r:id="rId29"/>
    <p:sldId id="377" r:id="rId30"/>
    <p:sldId id="381" r:id="rId31"/>
    <p:sldId id="383" r:id="rId32"/>
    <p:sldId id="384" r:id="rId33"/>
    <p:sldId id="350" r:id="rId34"/>
    <p:sldId id="351" r:id="rId35"/>
    <p:sldId id="352" r:id="rId36"/>
    <p:sldId id="353" r:id="rId37"/>
    <p:sldId id="354" r:id="rId38"/>
    <p:sldId id="390" r:id="rId39"/>
    <p:sldId id="307" r:id="rId40"/>
    <p:sldId id="308" r:id="rId41"/>
    <p:sldId id="310" r:id="rId42"/>
    <p:sldId id="311" r:id="rId43"/>
    <p:sldId id="313" r:id="rId44"/>
    <p:sldId id="331" r:id="rId45"/>
    <p:sldId id="330" r:id="rId46"/>
    <p:sldId id="387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78"/>
            <p14:sldId id="280"/>
            <p14:sldId id="279"/>
            <p14:sldId id="282"/>
            <p14:sldId id="366"/>
            <p14:sldId id="346"/>
            <p14:sldId id="347"/>
            <p14:sldId id="367"/>
            <p14:sldId id="365"/>
            <p14:sldId id="364"/>
            <p14:sldId id="363"/>
            <p14:sldId id="362"/>
            <p14:sldId id="389"/>
            <p14:sldId id="284"/>
            <p14:sldId id="285"/>
            <p14:sldId id="368"/>
            <p14:sldId id="369"/>
            <p14:sldId id="371"/>
            <p14:sldId id="370"/>
            <p14:sldId id="294"/>
            <p14:sldId id="374"/>
            <p14:sldId id="373"/>
            <p14:sldId id="333"/>
            <p14:sldId id="375"/>
            <p14:sldId id="378"/>
            <p14:sldId id="377"/>
            <p14:sldId id="381"/>
            <p14:sldId id="383"/>
            <p14:sldId id="384"/>
            <p14:sldId id="350"/>
            <p14:sldId id="351"/>
            <p14:sldId id="352"/>
            <p14:sldId id="353"/>
            <p14:sldId id="354"/>
            <p14:sldId id="390"/>
            <p14:sldId id="307"/>
            <p14:sldId id="308"/>
            <p14:sldId id="310"/>
            <p14:sldId id="311"/>
            <p14:sldId id="313"/>
            <p14:sldId id="331"/>
            <p14:sldId id="330"/>
            <p14:sldId id="38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561A52C-F3F5-41A4-8598-3C876AB7FBC8}" name="Errietta Bissa" initials="EB" userId="S::e.bissa@uwtsd.ac.uk::81ffec9e-7d76-4710-b828-fc34ea58d3af" providerId="AD"/>
  <p188:author id="{03D8EBA7-BC81-E5DC-3229-78D0A9793647}" name="Naomi Doerge" initials="ND" userId="S::n.doerge@uwtsd.ac.uk::c2ba5b26-9392-4f76-82ca-966719aba79f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9C7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2A78CA-062D-E436-7305-AA69FAEBE79D}" v="16" dt="2026-08-13T17:11:38.427"/>
    <p1510:client id="{314F4DA7-3665-27DA-8147-E870D81001FF}" v="2" dt="2026-08-13T12:06:04.509"/>
    <p1510:client id="{510DDBD8-CEAF-8EFA-52B7-0B53F6032F9A}" v="564" dt="2026-08-13T11:05:19.569"/>
    <p1510:client id="{6FBAA96B-8EC3-4861-5232-621DA12CCD87}" v="5320" dt="2026-08-13T16:50:13.715"/>
    <p1510:client id="{A101B3CC-ECEE-E47E-48C6-AC8EC7E063A7}" v="492" dt="2026-08-12T11:42:12.529"/>
    <p1510:client id="{DD2D8F4A-E33D-ABDB-39E9-98293E295213}" v="26" dt="2026-08-13T18:52:44.8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viewProps" Target="viewProps.xml"/><Relationship Id="rId55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DD2D8F4A-E33D-ABDB-39E9-98293E295213}"/>
    <pc:docChg chg="addSld delSld modSld modSection">
      <pc:chgData name="Naomi Doerge" userId="S::n.doerge@uwtsd.ac.uk::c2ba5b26-9392-4f76-82ca-966719aba79f" providerId="AD" clId="Web-{DD2D8F4A-E33D-ABDB-39E9-98293E295213}" dt="2026-08-13T18:52:49.430" v="44"/>
      <pc:docMkLst>
        <pc:docMk/>
      </pc:docMkLst>
      <pc:sldChg chg="delSp modSp del delAnim modNotes">
        <pc:chgData name="Naomi Doerge" userId="S::n.doerge@uwtsd.ac.uk::c2ba5b26-9392-4f76-82ca-966719aba79f" providerId="AD" clId="Web-{DD2D8F4A-E33D-ABDB-39E9-98293E295213}" dt="2026-08-13T18:49:48.059" v="41"/>
        <pc:sldMkLst>
          <pc:docMk/>
          <pc:sldMk cId="2306574694" sldId="306"/>
        </pc:sldMkLst>
        <pc:spChg chg="mod">
          <ac:chgData name="Naomi Doerge" userId="S::n.doerge@uwtsd.ac.uk::c2ba5b26-9392-4f76-82ca-966719aba79f" providerId="AD" clId="Web-{DD2D8F4A-E33D-ABDB-39E9-98293E295213}" dt="2026-08-13T18:49:23.199" v="39" actId="20577"/>
          <ac:spMkLst>
            <pc:docMk/>
            <pc:sldMk cId="2306574694" sldId="306"/>
            <ac:spMk id="3" creationId="{87B6CF72-8396-FF0D-EDF6-39A9EF1F9CD9}"/>
          </ac:spMkLst>
        </pc:spChg>
        <pc:picChg chg="del">
          <ac:chgData name="Naomi Doerge" userId="S::n.doerge@uwtsd.ac.uk::c2ba5b26-9392-4f76-82ca-966719aba79f" providerId="AD" clId="Web-{DD2D8F4A-E33D-ABDB-39E9-98293E295213}" dt="2026-08-13T17:26:28.943" v="33"/>
          <ac:picMkLst>
            <pc:docMk/>
            <pc:sldMk cId="2306574694" sldId="306"/>
            <ac:picMk id="5" creationId="{EF89DAEB-5CEB-45EB-B207-13CDC9D477EE}"/>
          </ac:picMkLst>
        </pc:picChg>
      </pc:sldChg>
      <pc:sldChg chg="modNotes">
        <pc:chgData name="Naomi Doerge" userId="S::n.doerge@uwtsd.ac.uk::c2ba5b26-9392-4f76-82ca-966719aba79f" providerId="AD" clId="Web-{DD2D8F4A-E33D-ABDB-39E9-98293E295213}" dt="2026-08-13T17:26:51.617" v="35"/>
        <pc:sldMkLst>
          <pc:docMk/>
          <pc:sldMk cId="1931152723" sldId="313"/>
        </pc:sldMkLst>
      </pc:sldChg>
      <pc:sldChg chg="modNotes">
        <pc:chgData name="Naomi Doerge" userId="S::n.doerge@uwtsd.ac.uk::c2ba5b26-9392-4f76-82ca-966719aba79f" providerId="AD" clId="Web-{DD2D8F4A-E33D-ABDB-39E9-98293E295213}" dt="2026-08-13T17:27:00.414" v="37"/>
        <pc:sldMkLst>
          <pc:docMk/>
          <pc:sldMk cId="76484844" sldId="330"/>
        </pc:sldMkLst>
      </pc:sldChg>
      <pc:sldChg chg="modNotes">
        <pc:chgData name="Naomi Doerge" userId="S::n.doerge@uwtsd.ac.uk::c2ba5b26-9392-4f76-82ca-966719aba79f" providerId="AD" clId="Web-{DD2D8F4A-E33D-ABDB-39E9-98293E295213}" dt="2026-08-13T17:26:55.805" v="36"/>
        <pc:sldMkLst>
          <pc:docMk/>
          <pc:sldMk cId="3054183640" sldId="331"/>
        </pc:sldMkLst>
      </pc:sldChg>
      <pc:sldChg chg="modNotes">
        <pc:chgData name="Naomi Doerge" userId="S::n.doerge@uwtsd.ac.uk::c2ba5b26-9392-4f76-82ca-966719aba79f" providerId="AD" clId="Web-{DD2D8F4A-E33D-ABDB-39E9-98293E295213}" dt="2026-08-13T17:26:04.629" v="27"/>
        <pc:sldMkLst>
          <pc:docMk/>
          <pc:sldMk cId="3140459841" sldId="350"/>
        </pc:sldMkLst>
      </pc:sldChg>
      <pc:sldChg chg="delSp delAnim modNotes">
        <pc:chgData name="Naomi Doerge" userId="S::n.doerge@uwtsd.ac.uk::c2ba5b26-9392-4f76-82ca-966719aba79f" providerId="AD" clId="Web-{DD2D8F4A-E33D-ABDB-39E9-98293E295213}" dt="2026-08-13T17:26:12.208" v="29"/>
        <pc:sldMkLst>
          <pc:docMk/>
          <pc:sldMk cId="1380015406" sldId="351"/>
        </pc:sldMkLst>
        <pc:picChg chg="del">
          <ac:chgData name="Naomi Doerge" userId="S::n.doerge@uwtsd.ac.uk::c2ba5b26-9392-4f76-82ca-966719aba79f" providerId="AD" clId="Web-{DD2D8F4A-E33D-ABDB-39E9-98293E295213}" dt="2026-08-13T17:26:12.208" v="29"/>
          <ac:picMkLst>
            <pc:docMk/>
            <pc:sldMk cId="1380015406" sldId="351"/>
            <ac:picMk id="6" creationId="{09DF5B5D-3DDD-797D-4BF1-9E711CA60390}"/>
          </ac:picMkLst>
        </pc:picChg>
      </pc:sldChg>
      <pc:sldChg chg="modNotes">
        <pc:chgData name="Naomi Doerge" userId="S::n.doerge@uwtsd.ac.uk::c2ba5b26-9392-4f76-82ca-966719aba79f" providerId="AD" clId="Web-{DD2D8F4A-E33D-ABDB-39E9-98293E295213}" dt="2026-08-13T17:26:18.021" v="30"/>
        <pc:sldMkLst>
          <pc:docMk/>
          <pc:sldMk cId="487304516" sldId="352"/>
        </pc:sldMkLst>
      </pc:sldChg>
      <pc:sldChg chg="modNotes">
        <pc:chgData name="Naomi Doerge" userId="S::n.doerge@uwtsd.ac.uk::c2ba5b26-9392-4f76-82ca-966719aba79f" providerId="AD" clId="Web-{DD2D8F4A-E33D-ABDB-39E9-98293E295213}" dt="2026-08-13T17:26:23.115" v="31"/>
        <pc:sldMkLst>
          <pc:docMk/>
          <pc:sldMk cId="3174321748" sldId="353"/>
        </pc:sldMkLst>
      </pc:sldChg>
      <pc:sldChg chg="modNotes">
        <pc:chgData name="Naomi Doerge" userId="S::n.doerge@uwtsd.ac.uk::c2ba5b26-9392-4f76-82ca-966719aba79f" providerId="AD" clId="Web-{DD2D8F4A-E33D-ABDB-39E9-98293E295213}" dt="2026-08-13T17:26:26.271" v="32"/>
        <pc:sldMkLst>
          <pc:docMk/>
          <pc:sldMk cId="1505785366" sldId="354"/>
        </pc:sldMkLst>
      </pc:sldChg>
      <pc:sldChg chg="modNotes">
        <pc:chgData name="Naomi Doerge" userId="S::n.doerge@uwtsd.ac.uk::c2ba5b26-9392-4f76-82ca-966719aba79f" providerId="AD" clId="Web-{DD2D8F4A-E33D-ABDB-39E9-98293E295213}" dt="2026-08-13T17:18:53.358" v="4"/>
        <pc:sldMkLst>
          <pc:docMk/>
          <pc:sldMk cId="628789170" sldId="377"/>
        </pc:sldMkLst>
      </pc:sldChg>
      <pc:sldChg chg="add del modNotes">
        <pc:chgData name="Naomi Doerge" userId="S::n.doerge@uwtsd.ac.uk::c2ba5b26-9392-4f76-82ca-966719aba79f" providerId="AD" clId="Web-{DD2D8F4A-E33D-ABDB-39E9-98293E295213}" dt="2026-08-13T17:22:27.925" v="24"/>
        <pc:sldMkLst>
          <pc:docMk/>
          <pc:sldMk cId="1015525574" sldId="379"/>
        </pc:sldMkLst>
      </pc:sldChg>
      <pc:sldChg chg="add del">
        <pc:chgData name="Naomi Doerge" userId="S::n.doerge@uwtsd.ac.uk::c2ba5b26-9392-4f76-82ca-966719aba79f" providerId="AD" clId="Web-{DD2D8F4A-E33D-ABDB-39E9-98293E295213}" dt="2026-08-13T17:22:57.380" v="26"/>
        <pc:sldMkLst>
          <pc:docMk/>
          <pc:sldMk cId="1377261424" sldId="380"/>
        </pc:sldMkLst>
      </pc:sldChg>
      <pc:sldChg chg="delSp modSp modNotes">
        <pc:chgData name="Naomi Doerge" userId="S::n.doerge@uwtsd.ac.uk::c2ba5b26-9392-4f76-82ca-966719aba79f" providerId="AD" clId="Web-{DD2D8F4A-E33D-ABDB-39E9-98293E295213}" dt="2026-08-13T17:22:22.003" v="22" actId="14100"/>
        <pc:sldMkLst>
          <pc:docMk/>
          <pc:sldMk cId="3854457316" sldId="381"/>
        </pc:sldMkLst>
        <pc:graphicFrameChg chg="mod">
          <ac:chgData name="Naomi Doerge" userId="S::n.doerge@uwtsd.ac.uk::c2ba5b26-9392-4f76-82ca-966719aba79f" providerId="AD" clId="Web-{DD2D8F4A-E33D-ABDB-39E9-98293E295213}" dt="2026-08-13T17:22:22.003" v="22" actId="14100"/>
          <ac:graphicFrameMkLst>
            <pc:docMk/>
            <pc:sldMk cId="3854457316" sldId="381"/>
            <ac:graphicFrameMk id="33" creationId="{4263DA81-7C25-818D-BBBA-1D7786390BFA}"/>
          </ac:graphicFrameMkLst>
        </pc:graphicFrameChg>
        <pc:picChg chg="del">
          <ac:chgData name="Naomi Doerge" userId="S::n.doerge@uwtsd.ac.uk::c2ba5b26-9392-4f76-82ca-966719aba79f" providerId="AD" clId="Web-{DD2D8F4A-E33D-ABDB-39E9-98293E295213}" dt="2026-08-13T17:13:29.520" v="3"/>
          <ac:picMkLst>
            <pc:docMk/>
            <pc:sldMk cId="3854457316" sldId="381"/>
            <ac:picMk id="829" creationId="{B7DA8F8E-CD73-0A73-4712-F8055E4A9363}"/>
          </ac:picMkLst>
        </pc:picChg>
      </pc:sldChg>
      <pc:sldChg chg="del modNotes">
        <pc:chgData name="Naomi Doerge" userId="S::n.doerge@uwtsd.ac.uk::c2ba5b26-9392-4f76-82ca-966719aba79f" providerId="AD" clId="Web-{DD2D8F4A-E33D-ABDB-39E9-98293E295213}" dt="2026-08-13T17:19:07.749" v="6"/>
        <pc:sldMkLst>
          <pc:docMk/>
          <pc:sldMk cId="2108977922" sldId="382"/>
        </pc:sldMkLst>
      </pc:sldChg>
      <pc:sldChg chg="modNotes">
        <pc:chgData name="Naomi Doerge" userId="S::n.doerge@uwtsd.ac.uk::c2ba5b26-9392-4f76-82ca-966719aba79f" providerId="AD" clId="Web-{DD2D8F4A-E33D-ABDB-39E9-98293E295213}" dt="2026-08-13T17:19:57.691" v="10"/>
        <pc:sldMkLst>
          <pc:docMk/>
          <pc:sldMk cId="2250532706" sldId="383"/>
        </pc:sldMkLst>
      </pc:sldChg>
      <pc:sldChg chg="delSp modSp modNotes">
        <pc:chgData name="Naomi Doerge" userId="S::n.doerge@uwtsd.ac.uk::c2ba5b26-9392-4f76-82ca-966719aba79f" providerId="AD" clId="Web-{DD2D8F4A-E33D-ABDB-39E9-98293E295213}" dt="2026-08-13T17:20:31.365" v="18" actId="1076"/>
        <pc:sldMkLst>
          <pc:docMk/>
          <pc:sldMk cId="137202815" sldId="384"/>
        </pc:sldMkLst>
        <pc:spChg chg="mod">
          <ac:chgData name="Naomi Doerge" userId="S::n.doerge@uwtsd.ac.uk::c2ba5b26-9392-4f76-82ca-966719aba79f" providerId="AD" clId="Web-{DD2D8F4A-E33D-ABDB-39E9-98293E295213}" dt="2026-08-13T17:20:31.365" v="18" actId="1076"/>
          <ac:spMkLst>
            <pc:docMk/>
            <pc:sldMk cId="137202815" sldId="384"/>
            <ac:spMk id="13" creationId="{7212DE58-128A-B1C9-B199-EBECBFF5E369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6"/>
          <ac:spMkLst>
            <pc:docMk/>
            <pc:sldMk cId="137202815" sldId="384"/>
            <ac:spMk id="48" creationId="{E31DCA12-A847-1CBC-9BDE-D861F6FFBA3F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5"/>
          <ac:spMkLst>
            <pc:docMk/>
            <pc:sldMk cId="137202815" sldId="384"/>
            <ac:spMk id="52" creationId="{36A8AF92-5721-BAAA-7F6F-CC934F608BEE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4"/>
          <ac:spMkLst>
            <pc:docMk/>
            <pc:sldMk cId="137202815" sldId="384"/>
            <ac:spMk id="56" creationId="{C820912C-C9AF-0894-D251-276E876279B2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3"/>
          <ac:spMkLst>
            <pc:docMk/>
            <pc:sldMk cId="137202815" sldId="384"/>
            <ac:spMk id="59" creationId="{617275CB-F110-0530-FFCA-EDCEB37A5287}"/>
          </ac:spMkLst>
        </pc:spChg>
        <pc:spChg chg="del">
          <ac:chgData name="Naomi Doerge" userId="S::n.doerge@uwtsd.ac.uk::c2ba5b26-9392-4f76-82ca-966719aba79f" providerId="AD" clId="Web-{DD2D8F4A-E33D-ABDB-39E9-98293E295213}" dt="2026-08-13T17:20:24.677" v="12"/>
          <ac:spMkLst>
            <pc:docMk/>
            <pc:sldMk cId="137202815" sldId="384"/>
            <ac:spMk id="60" creationId="{92FDE745-42BF-C440-D0C1-3EBE3E8A8A64}"/>
          </ac:spMkLst>
        </pc:spChg>
        <pc:picChg chg="del">
          <ac:chgData name="Naomi Doerge" userId="S::n.doerge@uwtsd.ac.uk::c2ba5b26-9392-4f76-82ca-966719aba79f" providerId="AD" clId="Web-{DD2D8F4A-E33D-ABDB-39E9-98293E295213}" dt="2026-08-13T17:20:21.817" v="11"/>
          <ac:picMkLst>
            <pc:docMk/>
            <pc:sldMk cId="137202815" sldId="384"/>
            <ac:picMk id="12" creationId="{6DCE12C2-A697-2DF0-132F-7E8DA71046BD}"/>
          </ac:picMkLst>
        </pc:picChg>
      </pc:sldChg>
      <pc:sldChg chg="del">
        <pc:chgData name="Naomi Doerge" userId="S::n.doerge@uwtsd.ac.uk::c2ba5b26-9392-4f76-82ca-966719aba79f" providerId="AD" clId="Web-{DD2D8F4A-E33D-ABDB-39E9-98293E295213}" dt="2026-08-13T17:19:32.923" v="8"/>
        <pc:sldMkLst>
          <pc:docMk/>
          <pc:sldMk cId="2310246768" sldId="386"/>
        </pc:sldMkLst>
      </pc:sldChg>
      <pc:sldChg chg="add del modNotes">
        <pc:chgData name="Naomi Doerge" userId="S::n.doerge@uwtsd.ac.uk::c2ba5b26-9392-4f76-82ca-966719aba79f" providerId="AD" clId="Web-{DD2D8F4A-E33D-ABDB-39E9-98293E295213}" dt="2026-08-13T18:52:49.430" v="44"/>
        <pc:sldMkLst>
          <pc:docMk/>
          <pc:sldMk cId="2740877190" sldId="387"/>
        </pc:sldMkLst>
      </pc:sldChg>
      <pc:sldChg chg="del">
        <pc:chgData name="Naomi Doerge" userId="S::n.doerge@uwtsd.ac.uk::c2ba5b26-9392-4f76-82ca-966719aba79f" providerId="AD" clId="Web-{DD2D8F4A-E33D-ABDB-39E9-98293E295213}" dt="2026-08-13T17:13:23.270" v="1"/>
        <pc:sldMkLst>
          <pc:docMk/>
          <pc:sldMk cId="2508033094" sldId="388"/>
        </pc:sldMkLst>
      </pc:sldChg>
      <pc:sldChg chg="add modNotes">
        <pc:chgData name="Naomi Doerge" userId="S::n.doerge@uwtsd.ac.uk::c2ba5b26-9392-4f76-82ca-966719aba79f" providerId="AD" clId="Web-{DD2D8F4A-E33D-ABDB-39E9-98293E295213}" dt="2026-08-13T18:49:51.935" v="42"/>
        <pc:sldMkLst>
          <pc:docMk/>
          <pc:sldMk cId="1300552459" sldId="390"/>
        </pc:sldMkLst>
      </pc:sldChg>
    </pc:docChg>
  </pc:docChgLst>
  <pc:docChgLst>
    <pc:chgData name="Naomi Doerge" userId="S::n.doerge@uwtsd.ac.uk::c2ba5b26-9392-4f76-82ca-966719aba79f" providerId="AD" clId="Web-{122A78CA-062D-E436-7305-AA69FAEBE79D}"/>
    <pc:docChg chg="addSld delSld modSld modSection">
      <pc:chgData name="Naomi Doerge" userId="S::n.doerge@uwtsd.ac.uk::c2ba5b26-9392-4f76-82ca-966719aba79f" providerId="AD" clId="Web-{122A78CA-062D-E436-7305-AA69FAEBE79D}" dt="2026-08-13T17:11:38.427" v="41"/>
      <pc:docMkLst>
        <pc:docMk/>
      </pc:docMkLst>
      <pc:sldChg chg="modNotes">
        <pc:chgData name="Naomi Doerge" userId="S::n.doerge@uwtsd.ac.uk::c2ba5b26-9392-4f76-82ca-966719aba79f" providerId="AD" clId="Web-{122A78CA-062D-E436-7305-AA69FAEBE79D}" dt="2026-08-13T16:52:32.987" v="2"/>
        <pc:sldMkLst>
          <pc:docMk/>
          <pc:sldMk cId="369436545" sldId="279"/>
        </pc:sldMkLst>
      </pc:sldChg>
      <pc:sldChg chg="modNotes">
        <pc:chgData name="Naomi Doerge" userId="S::n.doerge@uwtsd.ac.uk::c2ba5b26-9392-4f76-82ca-966719aba79f" providerId="AD" clId="Web-{122A78CA-062D-E436-7305-AA69FAEBE79D}" dt="2026-08-13T16:52:25.893" v="0"/>
        <pc:sldMkLst>
          <pc:docMk/>
          <pc:sldMk cId="845044675" sldId="280"/>
        </pc:sldMkLst>
      </pc:sldChg>
      <pc:sldChg chg="modNotes">
        <pc:chgData name="Naomi Doerge" userId="S::n.doerge@uwtsd.ac.uk::c2ba5b26-9392-4f76-82ca-966719aba79f" providerId="AD" clId="Web-{122A78CA-062D-E436-7305-AA69FAEBE79D}" dt="2026-08-13T16:52:41.457" v="4"/>
        <pc:sldMkLst>
          <pc:docMk/>
          <pc:sldMk cId="2342807460" sldId="282"/>
        </pc:sldMkLst>
      </pc:sldChg>
      <pc:sldChg chg="modNotes">
        <pc:chgData name="Naomi Doerge" userId="S::n.doerge@uwtsd.ac.uk::c2ba5b26-9392-4f76-82ca-966719aba79f" providerId="AD" clId="Web-{122A78CA-062D-E436-7305-AA69FAEBE79D}" dt="2026-08-13T16:55:37.750" v="10"/>
        <pc:sldMkLst>
          <pc:docMk/>
          <pc:sldMk cId="2720722599" sldId="284"/>
        </pc:sldMkLst>
      </pc:sldChg>
      <pc:sldChg chg="modNotes">
        <pc:chgData name="Naomi Doerge" userId="S::n.doerge@uwtsd.ac.uk::c2ba5b26-9392-4f76-82ca-966719aba79f" providerId="AD" clId="Web-{122A78CA-062D-E436-7305-AA69FAEBE79D}" dt="2026-08-13T17:04:06.114" v="21"/>
        <pc:sldMkLst>
          <pc:docMk/>
          <pc:sldMk cId="3246681309" sldId="285"/>
        </pc:sldMkLst>
      </pc:sldChg>
      <pc:sldChg chg="del">
        <pc:chgData name="Naomi Doerge" userId="S::n.doerge@uwtsd.ac.uk::c2ba5b26-9392-4f76-82ca-966719aba79f" providerId="AD" clId="Web-{122A78CA-062D-E436-7305-AA69FAEBE79D}" dt="2026-08-13T17:05:33.026" v="29"/>
        <pc:sldMkLst>
          <pc:docMk/>
          <pc:sldMk cId="2224838411" sldId="292"/>
        </pc:sldMkLst>
      </pc:sldChg>
      <pc:sldChg chg="del">
        <pc:chgData name="Naomi Doerge" userId="S::n.doerge@uwtsd.ac.uk::c2ba5b26-9392-4f76-82ca-966719aba79f" providerId="AD" clId="Web-{122A78CA-062D-E436-7305-AA69FAEBE79D}" dt="2026-08-13T17:05:33.995" v="30"/>
        <pc:sldMkLst>
          <pc:docMk/>
          <pc:sldMk cId="1408503352" sldId="293"/>
        </pc:sldMkLst>
      </pc:sldChg>
      <pc:sldChg chg="modNotes">
        <pc:chgData name="Naomi Doerge" userId="S::n.doerge@uwtsd.ac.uk::c2ba5b26-9392-4f76-82ca-966719aba79f" providerId="AD" clId="Web-{122A78CA-062D-E436-7305-AA69FAEBE79D}" dt="2026-08-13T17:05:49.590" v="32"/>
        <pc:sldMkLst>
          <pc:docMk/>
          <pc:sldMk cId="3578252742" sldId="294"/>
        </pc:sldMkLst>
      </pc:sldChg>
      <pc:sldChg chg="del modNotes">
        <pc:chgData name="Naomi Doerge" userId="S::n.doerge@uwtsd.ac.uk::c2ba5b26-9392-4f76-82ca-966719aba79f" providerId="AD" clId="Web-{122A78CA-062D-E436-7305-AA69FAEBE79D}" dt="2026-08-13T17:05:43.292" v="31"/>
        <pc:sldMkLst>
          <pc:docMk/>
          <pc:sldMk cId="1501784929" sldId="332"/>
        </pc:sldMkLst>
      </pc:sldChg>
      <pc:sldChg chg="modNotes">
        <pc:chgData name="Naomi Doerge" userId="S::n.doerge@uwtsd.ac.uk::c2ba5b26-9392-4f76-82ca-966719aba79f" providerId="AD" clId="Web-{122A78CA-062D-E436-7305-AA69FAEBE79D}" dt="2026-08-13T17:11:27.191" v="38"/>
        <pc:sldMkLst>
          <pc:docMk/>
          <pc:sldMk cId="590869337" sldId="333"/>
        </pc:sldMkLst>
      </pc:sldChg>
      <pc:sldChg chg="del">
        <pc:chgData name="Naomi Doerge" userId="S::n.doerge@uwtsd.ac.uk::c2ba5b26-9392-4f76-82ca-966719aba79f" providerId="AD" clId="Web-{122A78CA-062D-E436-7305-AA69FAEBE79D}" dt="2026-08-13T17:05:28.807" v="27"/>
        <pc:sldMkLst>
          <pc:docMk/>
          <pc:sldMk cId="137120833" sldId="337"/>
        </pc:sldMkLst>
      </pc:sldChg>
      <pc:sldChg chg="del">
        <pc:chgData name="Naomi Doerge" userId="S::n.doerge@uwtsd.ac.uk::c2ba5b26-9392-4f76-82ca-966719aba79f" providerId="AD" clId="Web-{122A78CA-062D-E436-7305-AA69FAEBE79D}" dt="2026-08-13T17:05:31.917" v="28"/>
        <pc:sldMkLst>
          <pc:docMk/>
          <pc:sldMk cId="618696920" sldId="338"/>
        </pc:sldMkLst>
      </pc:sldChg>
      <pc:sldChg chg="modNotes">
        <pc:chgData name="Naomi Doerge" userId="S::n.doerge@uwtsd.ac.uk::c2ba5b26-9392-4f76-82ca-966719aba79f" providerId="AD" clId="Web-{122A78CA-062D-E436-7305-AA69FAEBE79D}" dt="2026-08-13T16:52:46.723" v="5"/>
        <pc:sldMkLst>
          <pc:docMk/>
          <pc:sldMk cId="3096910951" sldId="346"/>
        </pc:sldMkLst>
      </pc:sldChg>
      <pc:sldChg chg="modNotes">
        <pc:chgData name="Naomi Doerge" userId="S::n.doerge@uwtsd.ac.uk::c2ba5b26-9392-4f76-82ca-966719aba79f" providerId="AD" clId="Web-{122A78CA-062D-E436-7305-AA69FAEBE79D}" dt="2026-08-13T16:52:55.098" v="6"/>
        <pc:sldMkLst>
          <pc:docMk/>
          <pc:sldMk cId="2558770503" sldId="347"/>
        </pc:sldMkLst>
      </pc:sldChg>
      <pc:sldChg chg="addSp delSp modSp modNotes">
        <pc:chgData name="Naomi Doerge" userId="S::n.doerge@uwtsd.ac.uk::c2ba5b26-9392-4f76-82ca-966719aba79f" providerId="AD" clId="Web-{122A78CA-062D-E436-7305-AA69FAEBE79D}" dt="2026-08-13T17:01:18.415" v="18"/>
        <pc:sldMkLst>
          <pc:docMk/>
          <pc:sldMk cId="1660821993" sldId="362"/>
        </pc:sldMkLst>
        <pc:spChg chg="add del mod">
          <ac:chgData name="Naomi Doerge" userId="S::n.doerge@uwtsd.ac.uk::c2ba5b26-9392-4f76-82ca-966719aba79f" providerId="AD" clId="Web-{122A78CA-062D-E436-7305-AA69FAEBE79D}" dt="2026-08-13T17:01:14.133" v="14"/>
          <ac:spMkLst>
            <pc:docMk/>
            <pc:sldMk cId="1660821993" sldId="362"/>
            <ac:spMk id="3" creationId="{35DA8137-9FE6-16F4-65C6-755B17EB0EE5}"/>
          </ac:spMkLst>
        </pc:spChg>
        <pc:spChg chg="add del mod">
          <ac:chgData name="Naomi Doerge" userId="S::n.doerge@uwtsd.ac.uk::c2ba5b26-9392-4f76-82ca-966719aba79f" providerId="AD" clId="Web-{122A78CA-062D-E436-7305-AA69FAEBE79D}" dt="2026-08-13T17:01:18.415" v="18"/>
          <ac:spMkLst>
            <pc:docMk/>
            <pc:sldMk cId="1660821993" sldId="362"/>
            <ac:spMk id="4" creationId="{5267F476-A8CA-64A3-DAC1-E2D19E5B0F0D}"/>
          </ac:spMkLst>
        </pc:spChg>
      </pc:sldChg>
      <pc:sldChg chg="modNotes">
        <pc:chgData name="Naomi Doerge" userId="S::n.doerge@uwtsd.ac.uk::c2ba5b26-9392-4f76-82ca-966719aba79f" providerId="AD" clId="Web-{122A78CA-062D-E436-7305-AA69FAEBE79D}" dt="2026-08-13T16:55:28.828" v="8"/>
        <pc:sldMkLst>
          <pc:docMk/>
          <pc:sldMk cId="1872959982" sldId="363"/>
        </pc:sldMkLst>
      </pc:sldChg>
      <pc:sldChg chg="modNotes">
        <pc:chgData name="Naomi Doerge" userId="S::n.doerge@uwtsd.ac.uk::c2ba5b26-9392-4f76-82ca-966719aba79f" providerId="AD" clId="Web-{122A78CA-062D-E436-7305-AA69FAEBE79D}" dt="2026-08-13T16:54:54.950" v="7"/>
        <pc:sldMkLst>
          <pc:docMk/>
          <pc:sldMk cId="1793216722" sldId="365"/>
        </pc:sldMkLst>
      </pc:sldChg>
      <pc:sldChg chg="modNotes">
        <pc:chgData name="Naomi Doerge" userId="S::n.doerge@uwtsd.ac.uk::c2ba5b26-9392-4f76-82ca-966719aba79f" providerId="AD" clId="Web-{122A78CA-062D-E436-7305-AA69FAEBE79D}" dt="2026-08-13T17:04:10.473" v="22"/>
        <pc:sldMkLst>
          <pc:docMk/>
          <pc:sldMk cId="1970955526" sldId="368"/>
        </pc:sldMkLst>
      </pc:sldChg>
      <pc:sldChg chg="modNotes">
        <pc:chgData name="Naomi Doerge" userId="S::n.doerge@uwtsd.ac.uk::c2ba5b26-9392-4f76-82ca-966719aba79f" providerId="AD" clId="Web-{122A78CA-062D-E436-7305-AA69FAEBE79D}" dt="2026-08-13T17:04:13.317" v="23"/>
        <pc:sldMkLst>
          <pc:docMk/>
          <pc:sldMk cId="3273282532" sldId="369"/>
        </pc:sldMkLst>
      </pc:sldChg>
      <pc:sldChg chg="modNotes">
        <pc:chgData name="Naomi Doerge" userId="S::n.doerge@uwtsd.ac.uk::c2ba5b26-9392-4f76-82ca-966719aba79f" providerId="AD" clId="Web-{122A78CA-062D-E436-7305-AA69FAEBE79D}" dt="2026-08-13T17:04:44.007" v="25"/>
        <pc:sldMkLst>
          <pc:docMk/>
          <pc:sldMk cId="2413219368" sldId="370"/>
        </pc:sldMkLst>
      </pc:sldChg>
      <pc:sldChg chg="modNotes">
        <pc:chgData name="Naomi Doerge" userId="S::n.doerge@uwtsd.ac.uk::c2ba5b26-9392-4f76-82ca-966719aba79f" providerId="AD" clId="Web-{122A78CA-062D-E436-7305-AA69FAEBE79D}" dt="2026-08-13T17:04:33.225" v="24"/>
        <pc:sldMkLst>
          <pc:docMk/>
          <pc:sldMk cId="3040624796" sldId="371"/>
        </pc:sldMkLst>
      </pc:sldChg>
      <pc:sldChg chg="modNotes">
        <pc:chgData name="Naomi Doerge" userId="S::n.doerge@uwtsd.ac.uk::c2ba5b26-9392-4f76-82ca-966719aba79f" providerId="AD" clId="Web-{122A78CA-062D-E436-7305-AA69FAEBE79D}" dt="2026-08-13T17:06:21.389" v="35"/>
        <pc:sldMkLst>
          <pc:docMk/>
          <pc:sldMk cId="3417845540" sldId="373"/>
        </pc:sldMkLst>
      </pc:sldChg>
      <pc:sldChg chg="modSp modNotes">
        <pc:chgData name="Naomi Doerge" userId="S::n.doerge@uwtsd.ac.uk::c2ba5b26-9392-4f76-82ca-966719aba79f" providerId="AD" clId="Web-{122A78CA-062D-E436-7305-AA69FAEBE79D}" dt="2026-08-13T17:06:18.076" v="34"/>
        <pc:sldMkLst>
          <pc:docMk/>
          <pc:sldMk cId="3023600321" sldId="374"/>
        </pc:sldMkLst>
        <pc:spChg chg="mod">
          <ac:chgData name="Naomi Doerge" userId="S::n.doerge@uwtsd.ac.uk::c2ba5b26-9392-4f76-82ca-966719aba79f" providerId="AD" clId="Web-{122A78CA-062D-E436-7305-AA69FAEBE79D}" dt="2026-08-13T17:06:14.373" v="33" actId="20577"/>
          <ac:spMkLst>
            <pc:docMk/>
            <pc:sldMk cId="3023600321" sldId="374"/>
            <ac:spMk id="2" creationId="{B14957A8-9429-5191-832B-EBBEC26E7705}"/>
          </ac:spMkLst>
        </pc:spChg>
      </pc:sldChg>
      <pc:sldChg chg="modNotes">
        <pc:chgData name="Naomi Doerge" userId="S::n.doerge@uwtsd.ac.uk::c2ba5b26-9392-4f76-82ca-966719aba79f" providerId="AD" clId="Web-{122A78CA-062D-E436-7305-AA69FAEBE79D}" dt="2026-08-13T17:11:31.786" v="39"/>
        <pc:sldMkLst>
          <pc:docMk/>
          <pc:sldMk cId="3114147445" sldId="375"/>
        </pc:sldMkLst>
      </pc:sldChg>
      <pc:sldChg chg="delSp delAnim modNotes">
        <pc:chgData name="Naomi Doerge" userId="S::n.doerge@uwtsd.ac.uk::c2ba5b26-9392-4f76-82ca-966719aba79f" providerId="AD" clId="Web-{122A78CA-062D-E436-7305-AA69FAEBE79D}" dt="2026-08-13T17:11:38.427" v="41"/>
        <pc:sldMkLst>
          <pc:docMk/>
          <pc:sldMk cId="1970269412" sldId="378"/>
        </pc:sldMkLst>
        <pc:picChg chg="del">
          <ac:chgData name="Naomi Doerge" userId="S::n.doerge@uwtsd.ac.uk::c2ba5b26-9392-4f76-82ca-966719aba79f" providerId="AD" clId="Web-{122A78CA-062D-E436-7305-AA69FAEBE79D}" dt="2026-08-13T17:11:38.427" v="41"/>
          <ac:picMkLst>
            <pc:docMk/>
            <pc:sldMk cId="1970269412" sldId="378"/>
            <ac:picMk id="606" creationId="{E3DF0225-ACA8-B6B7-D0C7-F3D0811EA95C}"/>
          </ac:picMkLst>
        </pc:picChg>
      </pc:sldChg>
      <pc:sldChg chg="add modNotes">
        <pc:chgData name="Naomi Doerge" userId="S::n.doerge@uwtsd.ac.uk::c2ba5b26-9392-4f76-82ca-966719aba79f" providerId="AD" clId="Web-{122A78CA-062D-E436-7305-AA69FAEBE79D}" dt="2026-08-13T17:01:33.838" v="20"/>
        <pc:sldMkLst>
          <pc:docMk/>
          <pc:sldMk cId="3171148169" sldId="38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5E5EEFDD-6DB8-4A37-81C4-43F51F828D99}">
      <dgm:prSet phldr="0"/>
      <dgm:spPr/>
      <dgm:t>
        <a:bodyPr/>
        <a:lstStyle/>
        <a:p>
          <a:pPr algn="l" rtl="0"/>
          <a:r>
            <a:rPr lang="en-GB"/>
            <a:t>Practise identifying the main idea in short business texts </a:t>
          </a:r>
          <a:endParaRPr lang="en-GB">
            <a:latin typeface="Aptos ExtraBold"/>
          </a:endParaRPr>
        </a:p>
      </dgm:t>
    </dgm:pt>
    <dgm:pt modelId="{444FAF0D-0908-4700-B085-CA5345144B33}" type="parTrans" cxnId="{882CB4C3-3064-4A9A-A74A-A3E064EEB64F}">
      <dgm:prSet/>
      <dgm:spPr/>
    </dgm:pt>
    <dgm:pt modelId="{5DE9FBA3-5BA3-4CFD-AC67-CB27FA77862D}" type="sibTrans" cxnId="{882CB4C3-3064-4A9A-A74A-A3E064EEB64F}">
      <dgm:prSet/>
      <dgm:spPr/>
    </dgm:pt>
    <dgm:pt modelId="{2434BCB6-565D-4F13-AE1F-DF1E889F7217}">
      <dgm:prSet phldr="0"/>
      <dgm:spPr/>
      <dgm:t>
        <a:bodyPr/>
        <a:lstStyle/>
        <a:p>
          <a:pPr algn="l"/>
          <a:r>
            <a:rPr lang="en-GB"/>
            <a:t>Identify evidence that supports the main idea </a:t>
          </a:r>
        </a:p>
      </dgm:t>
    </dgm:pt>
    <dgm:pt modelId="{015C56CF-11BB-413A-8A57-33A7F2168709}" type="parTrans" cxnId="{90E0BE72-DB76-462E-9F4C-C8F79E94E7F5}">
      <dgm:prSet/>
      <dgm:spPr/>
    </dgm:pt>
    <dgm:pt modelId="{C64806DA-0E1F-485C-8074-7C6D9AF56E5D}" type="sibTrans" cxnId="{90E0BE72-DB76-462E-9F4C-C8F79E94E7F5}">
      <dgm:prSet/>
      <dgm:spPr/>
    </dgm:pt>
    <dgm:pt modelId="{2F15339D-DDE1-4D84-A32E-5F3D738D729F}">
      <dgm:prSet phldr="0"/>
      <dgm:spPr/>
      <dgm:t>
        <a:bodyPr/>
        <a:lstStyle/>
        <a:p>
          <a:pPr algn="l"/>
          <a:r>
            <a:rPr lang="en-GB"/>
            <a:t>Use simple note-taking to record key information </a:t>
          </a:r>
        </a:p>
      </dgm:t>
    </dgm:pt>
    <dgm:pt modelId="{8D1EF772-A07D-47C5-BF8B-F00F5226F753}" type="parTrans" cxnId="{B04397F2-03F0-47AA-BF8E-E18FCC5CA0AB}">
      <dgm:prSet/>
      <dgm:spPr/>
    </dgm:pt>
    <dgm:pt modelId="{38B9404F-EDB1-47D8-B00A-9C4643810B33}" type="sibTrans" cxnId="{B04397F2-03F0-47AA-BF8E-E18FCC5CA0AB}">
      <dgm:prSet/>
      <dgm:spPr/>
    </dgm:pt>
    <dgm:pt modelId="{6CD28B0B-43A0-4D22-B93C-AF089AC749D8}">
      <dgm:prSet phldr="0"/>
      <dgm:spPr/>
      <dgm:t>
        <a:bodyPr/>
        <a:lstStyle/>
        <a:p>
          <a:pPr algn="l" rtl="0"/>
          <a:r>
            <a:rPr lang="en-GB"/>
            <a:t>Work in groups to </a:t>
          </a:r>
          <a:r>
            <a:rPr lang="en-GB">
              <a:latin typeface="Aptos ExtraBold"/>
            </a:rPr>
            <a:t>discuss notes and built understanding</a:t>
          </a:r>
        </a:p>
      </dgm:t>
    </dgm:pt>
    <dgm:pt modelId="{8D9FD1EA-AAB7-4296-A981-0241DE2D9918}" type="parTrans" cxnId="{2F5F5462-9ECD-4325-A89A-0A4EDB49539C}">
      <dgm:prSet/>
      <dgm:spPr/>
    </dgm:pt>
    <dgm:pt modelId="{7A72DDA6-6C25-4CC3-9D05-517EE2664A14}" type="sibTrans" cxnId="{2F5F5462-9ECD-4325-A89A-0A4EDB49539C}">
      <dgm:prSet/>
      <dgm:spPr/>
    </dgm:pt>
    <dgm:pt modelId="{72A74FD5-51A3-440F-81A9-11239B13B8E9}">
      <dgm:prSet phldr="0"/>
      <dgm:spPr/>
      <dgm:t>
        <a:bodyPr/>
        <a:lstStyle/>
        <a:p>
          <a:pPr algn="l"/>
          <a:r>
            <a:rPr lang="en-GB">
              <a:latin typeface="Aptos ExtraBold"/>
            </a:rPr>
            <a:t>Use</a:t>
          </a:r>
          <a:r>
            <a:rPr lang="en-GB"/>
            <a:t> reading skills to support basic business decisions</a:t>
          </a:r>
          <a:endParaRPr lang="en-US"/>
        </a:p>
      </dgm:t>
    </dgm:pt>
    <dgm:pt modelId="{0DDCF824-5898-4D63-9739-5BB87A17B186}" type="parTrans" cxnId="{27F2A93F-CF5B-4F02-AAA1-18D5C6A36785}">
      <dgm:prSet/>
      <dgm:spPr/>
    </dgm:pt>
    <dgm:pt modelId="{F33B790C-2F5E-4441-9C95-BA68400A6185}" type="sibTrans" cxnId="{27F2A93F-CF5B-4F02-AAA1-18D5C6A36785}">
      <dgm:prSet/>
      <dgm:spPr/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0DF49E03-C286-40DB-91AA-EAF117260B8C}" type="pres">
      <dgm:prSet presAssocID="{5E5EEFDD-6DB8-4A37-81C4-43F51F828D99}" presName="parentLin" presStyleCnt="0"/>
      <dgm:spPr/>
    </dgm:pt>
    <dgm:pt modelId="{22DD9986-10AC-459A-BBFD-A4A7B366562B}" type="pres">
      <dgm:prSet presAssocID="{5E5EEFDD-6DB8-4A37-81C4-43F51F828D99}" presName="parentLeftMargin" presStyleLbl="node1" presStyleIdx="0" presStyleCnt="5"/>
      <dgm:spPr/>
    </dgm:pt>
    <dgm:pt modelId="{81E96339-A2BE-414E-BFEF-9DBE161F8A25}" type="pres">
      <dgm:prSet presAssocID="{5E5EEFDD-6DB8-4A37-81C4-43F51F828D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B2343E6-B688-49E1-B4AB-A26EFC0CC16A}" type="pres">
      <dgm:prSet presAssocID="{5E5EEFDD-6DB8-4A37-81C4-43F51F828D99}" presName="negativeSpace" presStyleCnt="0"/>
      <dgm:spPr/>
    </dgm:pt>
    <dgm:pt modelId="{EFBDE947-981A-4C45-AFA2-50F14E1749B6}" type="pres">
      <dgm:prSet presAssocID="{5E5EEFDD-6DB8-4A37-81C4-43F51F828D99}" presName="childText" presStyleLbl="conFgAcc1" presStyleIdx="0" presStyleCnt="5">
        <dgm:presLayoutVars>
          <dgm:bulletEnabled val="1"/>
        </dgm:presLayoutVars>
      </dgm:prSet>
      <dgm:spPr/>
    </dgm:pt>
    <dgm:pt modelId="{BE5C2067-E43F-4401-B5DA-EC725B996FF7}" type="pres">
      <dgm:prSet presAssocID="{5DE9FBA3-5BA3-4CFD-AC67-CB27FA77862D}" presName="spaceBetweenRectangles" presStyleCnt="0"/>
      <dgm:spPr/>
    </dgm:pt>
    <dgm:pt modelId="{C7048638-9C69-42DC-B8E7-8B3FA48827DB}" type="pres">
      <dgm:prSet presAssocID="{2434BCB6-565D-4F13-AE1F-DF1E889F7217}" presName="parentLin" presStyleCnt="0"/>
      <dgm:spPr/>
    </dgm:pt>
    <dgm:pt modelId="{22D7CD5E-0067-4564-A5CE-5F7400DD2D1D}" type="pres">
      <dgm:prSet presAssocID="{2434BCB6-565D-4F13-AE1F-DF1E889F7217}" presName="parentLeftMargin" presStyleLbl="node1" presStyleIdx="0" presStyleCnt="5"/>
      <dgm:spPr/>
    </dgm:pt>
    <dgm:pt modelId="{E4763D20-9C83-4179-A0AD-C9005D48F42D}" type="pres">
      <dgm:prSet presAssocID="{2434BCB6-565D-4F13-AE1F-DF1E889F72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98E5F42-8409-4F9F-9D18-A14D4B2386B5}" type="pres">
      <dgm:prSet presAssocID="{2434BCB6-565D-4F13-AE1F-DF1E889F7217}" presName="negativeSpace" presStyleCnt="0"/>
      <dgm:spPr/>
    </dgm:pt>
    <dgm:pt modelId="{C716579F-DE4F-46AF-B140-94EA1648EDF6}" type="pres">
      <dgm:prSet presAssocID="{2434BCB6-565D-4F13-AE1F-DF1E889F7217}" presName="childText" presStyleLbl="conFgAcc1" presStyleIdx="1" presStyleCnt="5">
        <dgm:presLayoutVars>
          <dgm:bulletEnabled val="1"/>
        </dgm:presLayoutVars>
      </dgm:prSet>
      <dgm:spPr/>
    </dgm:pt>
    <dgm:pt modelId="{D522039D-22D4-4206-86F2-720202EF0A0A}" type="pres">
      <dgm:prSet presAssocID="{C64806DA-0E1F-485C-8074-7C6D9AF56E5D}" presName="spaceBetweenRectangles" presStyleCnt="0"/>
      <dgm:spPr/>
    </dgm:pt>
    <dgm:pt modelId="{B5168056-4B6D-44BA-8F5F-82E370E25695}" type="pres">
      <dgm:prSet presAssocID="{2F15339D-DDE1-4D84-A32E-5F3D738D729F}" presName="parentLin" presStyleCnt="0"/>
      <dgm:spPr/>
    </dgm:pt>
    <dgm:pt modelId="{1539BE80-AAE3-4562-9A08-3944A8A8DFDA}" type="pres">
      <dgm:prSet presAssocID="{2F15339D-DDE1-4D84-A32E-5F3D738D729F}" presName="parentLeftMargin" presStyleLbl="node1" presStyleIdx="1" presStyleCnt="5"/>
      <dgm:spPr/>
    </dgm:pt>
    <dgm:pt modelId="{14619C39-509A-4A47-A902-64CCD511A4B2}" type="pres">
      <dgm:prSet presAssocID="{2F15339D-DDE1-4D84-A32E-5F3D738D729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044F1AA-AE58-47D1-8AF9-102CE04B90DB}" type="pres">
      <dgm:prSet presAssocID="{2F15339D-DDE1-4D84-A32E-5F3D738D729F}" presName="negativeSpace" presStyleCnt="0"/>
      <dgm:spPr/>
    </dgm:pt>
    <dgm:pt modelId="{11A166AE-7F9C-4469-AD08-578A7BE9591B}" type="pres">
      <dgm:prSet presAssocID="{2F15339D-DDE1-4D84-A32E-5F3D738D729F}" presName="childText" presStyleLbl="conFgAcc1" presStyleIdx="2" presStyleCnt="5">
        <dgm:presLayoutVars>
          <dgm:bulletEnabled val="1"/>
        </dgm:presLayoutVars>
      </dgm:prSet>
      <dgm:spPr/>
    </dgm:pt>
    <dgm:pt modelId="{449FFDEA-7407-46F4-91B0-62EA49663199}" type="pres">
      <dgm:prSet presAssocID="{38B9404F-EDB1-47D8-B00A-9C4643810B33}" presName="spaceBetweenRectangles" presStyleCnt="0"/>
      <dgm:spPr/>
    </dgm:pt>
    <dgm:pt modelId="{00786043-9B32-44FF-AF84-73B70287FD7E}" type="pres">
      <dgm:prSet presAssocID="{6CD28B0B-43A0-4D22-B93C-AF089AC749D8}" presName="parentLin" presStyleCnt="0"/>
      <dgm:spPr/>
    </dgm:pt>
    <dgm:pt modelId="{63190055-DDC9-4AE4-83AF-33609A14B36A}" type="pres">
      <dgm:prSet presAssocID="{6CD28B0B-43A0-4D22-B93C-AF089AC749D8}" presName="parentLeftMargin" presStyleLbl="node1" presStyleIdx="2" presStyleCnt="5"/>
      <dgm:spPr/>
    </dgm:pt>
    <dgm:pt modelId="{41577F26-7CF0-47F6-911A-4CFE8355F194}" type="pres">
      <dgm:prSet presAssocID="{6CD28B0B-43A0-4D22-B93C-AF089AC749D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4E1E6A-2EE2-475A-9F6D-78B1E561F33F}" type="pres">
      <dgm:prSet presAssocID="{6CD28B0B-43A0-4D22-B93C-AF089AC749D8}" presName="negativeSpace" presStyleCnt="0"/>
      <dgm:spPr/>
    </dgm:pt>
    <dgm:pt modelId="{995DD96E-F380-4C91-93A7-94A774340AC0}" type="pres">
      <dgm:prSet presAssocID="{6CD28B0B-43A0-4D22-B93C-AF089AC749D8}" presName="childText" presStyleLbl="conFgAcc1" presStyleIdx="3" presStyleCnt="5">
        <dgm:presLayoutVars>
          <dgm:bulletEnabled val="1"/>
        </dgm:presLayoutVars>
      </dgm:prSet>
      <dgm:spPr/>
    </dgm:pt>
    <dgm:pt modelId="{6EC74128-6574-4FB1-80FA-E6BC68EDBB10}" type="pres">
      <dgm:prSet presAssocID="{7A72DDA6-6C25-4CC3-9D05-517EE2664A14}" presName="spaceBetweenRectangles" presStyleCnt="0"/>
      <dgm:spPr/>
    </dgm:pt>
    <dgm:pt modelId="{7FE93698-A08D-4B54-946E-14025B0E2A17}" type="pres">
      <dgm:prSet presAssocID="{72A74FD5-51A3-440F-81A9-11239B13B8E9}" presName="parentLin" presStyleCnt="0"/>
      <dgm:spPr/>
    </dgm:pt>
    <dgm:pt modelId="{999114AD-FA3D-4E07-B4AC-CE0A0E560A5A}" type="pres">
      <dgm:prSet presAssocID="{72A74FD5-51A3-440F-81A9-11239B13B8E9}" presName="parentLeftMargin" presStyleLbl="node1" presStyleIdx="3" presStyleCnt="5"/>
      <dgm:spPr/>
    </dgm:pt>
    <dgm:pt modelId="{AB9D7964-859D-4657-8E6B-3BD1309CC11F}" type="pres">
      <dgm:prSet presAssocID="{72A74FD5-51A3-440F-81A9-11239B13B8E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CE7D6F9-2EA4-466B-A3B3-D4898153FA37}" type="pres">
      <dgm:prSet presAssocID="{72A74FD5-51A3-440F-81A9-11239B13B8E9}" presName="negativeSpace" presStyleCnt="0"/>
      <dgm:spPr/>
    </dgm:pt>
    <dgm:pt modelId="{936211DF-BAED-4C30-8F19-DD705D720952}" type="pres">
      <dgm:prSet presAssocID="{72A74FD5-51A3-440F-81A9-11239B13B8E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E269C01-6C63-442A-A6B4-556AA65C0C77}" type="presOf" srcId="{72A74FD5-51A3-440F-81A9-11239B13B8E9}" destId="{999114AD-FA3D-4E07-B4AC-CE0A0E560A5A}" srcOrd="0" destOrd="0" presId="urn:microsoft.com/office/officeart/2005/8/layout/list1"/>
    <dgm:cxn modelId="{27F2A93F-CF5B-4F02-AAA1-18D5C6A36785}" srcId="{D8F6DCAB-BE7F-496A-9546-DFA225D8321F}" destId="{72A74FD5-51A3-440F-81A9-11239B13B8E9}" srcOrd="4" destOrd="0" parTransId="{0DDCF824-5898-4D63-9739-5BB87A17B186}" sibTransId="{F33B790C-2F5E-4441-9C95-BA68400A6185}"/>
    <dgm:cxn modelId="{5013E360-28CE-4716-9AE6-7F60D076CD42}" type="presOf" srcId="{5E5EEFDD-6DB8-4A37-81C4-43F51F828D99}" destId="{22DD9986-10AC-459A-BBFD-A4A7B366562B}" srcOrd="0" destOrd="0" presId="urn:microsoft.com/office/officeart/2005/8/layout/list1"/>
    <dgm:cxn modelId="{2F5F5462-9ECD-4325-A89A-0A4EDB49539C}" srcId="{D8F6DCAB-BE7F-496A-9546-DFA225D8321F}" destId="{6CD28B0B-43A0-4D22-B93C-AF089AC749D8}" srcOrd="3" destOrd="0" parTransId="{8D9FD1EA-AAB7-4296-A981-0241DE2D9918}" sibTransId="{7A72DDA6-6C25-4CC3-9D05-517EE2664A14}"/>
    <dgm:cxn modelId="{BB3FC26A-B05C-433F-B287-DA88AB410BC2}" type="presOf" srcId="{2434BCB6-565D-4F13-AE1F-DF1E889F7217}" destId="{E4763D20-9C83-4179-A0AD-C9005D48F42D}" srcOrd="1" destOrd="0" presId="urn:microsoft.com/office/officeart/2005/8/layout/list1"/>
    <dgm:cxn modelId="{A2D57F70-E7BA-410A-B7C0-48DF0BC79434}" type="presOf" srcId="{2F15339D-DDE1-4D84-A32E-5F3D738D729F}" destId="{14619C39-509A-4A47-A902-64CCD511A4B2}" srcOrd="1" destOrd="0" presId="urn:microsoft.com/office/officeart/2005/8/layout/list1"/>
    <dgm:cxn modelId="{90E0BE72-DB76-462E-9F4C-C8F79E94E7F5}" srcId="{D8F6DCAB-BE7F-496A-9546-DFA225D8321F}" destId="{2434BCB6-565D-4F13-AE1F-DF1E889F7217}" srcOrd="1" destOrd="0" parTransId="{015C56CF-11BB-413A-8A57-33A7F2168709}" sibTransId="{C64806DA-0E1F-485C-8074-7C6D9AF56E5D}"/>
    <dgm:cxn modelId="{5F1CD778-9F53-4CA5-96DB-7D7A561C8839}" type="presOf" srcId="{2F15339D-DDE1-4D84-A32E-5F3D738D729F}" destId="{1539BE80-AAE3-4562-9A08-3944A8A8DFDA}" srcOrd="0" destOrd="0" presId="urn:microsoft.com/office/officeart/2005/8/layout/list1"/>
    <dgm:cxn modelId="{4C91BC88-6E9D-44AE-8949-65CF55102247}" type="presOf" srcId="{5E5EEFDD-6DB8-4A37-81C4-43F51F828D99}" destId="{81E96339-A2BE-414E-BFEF-9DBE161F8A25}" srcOrd="1" destOrd="0" presId="urn:microsoft.com/office/officeart/2005/8/layout/list1"/>
    <dgm:cxn modelId="{284A53A6-8CDE-4260-A719-25EE2C5CDE51}" type="presOf" srcId="{2434BCB6-565D-4F13-AE1F-DF1E889F7217}" destId="{22D7CD5E-0067-4564-A5CE-5F7400DD2D1D}" srcOrd="0" destOrd="0" presId="urn:microsoft.com/office/officeart/2005/8/layout/list1"/>
    <dgm:cxn modelId="{B9521EA9-0BF2-49A7-B74F-0F908885978A}" type="presOf" srcId="{6CD28B0B-43A0-4D22-B93C-AF089AC749D8}" destId="{41577F26-7CF0-47F6-911A-4CFE8355F194}" srcOrd="1" destOrd="0" presId="urn:microsoft.com/office/officeart/2005/8/layout/list1"/>
    <dgm:cxn modelId="{691888AC-3644-4410-BCBD-1256C61FE047}" type="presOf" srcId="{72A74FD5-51A3-440F-81A9-11239B13B8E9}" destId="{AB9D7964-859D-4657-8E6B-3BD1309CC11F}" srcOrd="1" destOrd="0" presId="urn:microsoft.com/office/officeart/2005/8/layout/list1"/>
    <dgm:cxn modelId="{882CB4C3-3064-4A9A-A74A-A3E064EEB64F}" srcId="{D8F6DCAB-BE7F-496A-9546-DFA225D8321F}" destId="{5E5EEFDD-6DB8-4A37-81C4-43F51F828D99}" srcOrd="0" destOrd="0" parTransId="{444FAF0D-0908-4700-B085-CA5345144B33}" sibTransId="{5DE9FBA3-5BA3-4CFD-AC67-CB27FA77862D}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04397F2-03F0-47AA-BF8E-E18FCC5CA0AB}" srcId="{D8F6DCAB-BE7F-496A-9546-DFA225D8321F}" destId="{2F15339D-DDE1-4D84-A32E-5F3D738D729F}" srcOrd="2" destOrd="0" parTransId="{8D1EF772-A07D-47C5-BF8B-F00F5226F753}" sibTransId="{38B9404F-EDB1-47D8-B00A-9C4643810B33}"/>
    <dgm:cxn modelId="{3B4301FE-DDE0-402A-9458-743077036965}" type="presOf" srcId="{6CD28B0B-43A0-4D22-B93C-AF089AC749D8}" destId="{63190055-DDC9-4AE4-83AF-33609A14B36A}" srcOrd="0" destOrd="0" presId="urn:microsoft.com/office/officeart/2005/8/layout/list1"/>
    <dgm:cxn modelId="{B2FBC3E1-8094-4875-AB72-198149F896B6}" type="presParOf" srcId="{9CF64F5B-328C-49B9-AF3A-EB96BC66833D}" destId="{0DF49E03-C286-40DB-91AA-EAF117260B8C}" srcOrd="0" destOrd="0" presId="urn:microsoft.com/office/officeart/2005/8/layout/list1"/>
    <dgm:cxn modelId="{5995F8DF-2462-478B-B6D1-C728A925EFC1}" type="presParOf" srcId="{0DF49E03-C286-40DB-91AA-EAF117260B8C}" destId="{22DD9986-10AC-459A-BBFD-A4A7B366562B}" srcOrd="0" destOrd="0" presId="urn:microsoft.com/office/officeart/2005/8/layout/list1"/>
    <dgm:cxn modelId="{D5E0BA34-D360-42CF-A5D3-F6E822CE6B4F}" type="presParOf" srcId="{0DF49E03-C286-40DB-91AA-EAF117260B8C}" destId="{81E96339-A2BE-414E-BFEF-9DBE161F8A25}" srcOrd="1" destOrd="0" presId="urn:microsoft.com/office/officeart/2005/8/layout/list1"/>
    <dgm:cxn modelId="{797A7C53-FB50-4289-A65B-E68FACF0011B}" type="presParOf" srcId="{9CF64F5B-328C-49B9-AF3A-EB96BC66833D}" destId="{EB2343E6-B688-49E1-B4AB-A26EFC0CC16A}" srcOrd="1" destOrd="0" presId="urn:microsoft.com/office/officeart/2005/8/layout/list1"/>
    <dgm:cxn modelId="{84DCAB4A-A553-496F-AEBE-6CD38C9DEC7B}" type="presParOf" srcId="{9CF64F5B-328C-49B9-AF3A-EB96BC66833D}" destId="{EFBDE947-981A-4C45-AFA2-50F14E1749B6}" srcOrd="2" destOrd="0" presId="urn:microsoft.com/office/officeart/2005/8/layout/list1"/>
    <dgm:cxn modelId="{6BF5482D-E347-41DA-8955-0B3E2B34896D}" type="presParOf" srcId="{9CF64F5B-328C-49B9-AF3A-EB96BC66833D}" destId="{BE5C2067-E43F-4401-B5DA-EC725B996FF7}" srcOrd="3" destOrd="0" presId="urn:microsoft.com/office/officeart/2005/8/layout/list1"/>
    <dgm:cxn modelId="{5CD3FD79-D1FF-454E-A91C-98FFD51CCE3B}" type="presParOf" srcId="{9CF64F5B-328C-49B9-AF3A-EB96BC66833D}" destId="{C7048638-9C69-42DC-B8E7-8B3FA48827DB}" srcOrd="4" destOrd="0" presId="urn:microsoft.com/office/officeart/2005/8/layout/list1"/>
    <dgm:cxn modelId="{DD6FEF9D-71AD-44A2-B49F-C47A857B7C27}" type="presParOf" srcId="{C7048638-9C69-42DC-B8E7-8B3FA48827DB}" destId="{22D7CD5E-0067-4564-A5CE-5F7400DD2D1D}" srcOrd="0" destOrd="0" presId="urn:microsoft.com/office/officeart/2005/8/layout/list1"/>
    <dgm:cxn modelId="{CB03D1F6-A541-467A-8894-CA3B4878D364}" type="presParOf" srcId="{C7048638-9C69-42DC-B8E7-8B3FA48827DB}" destId="{E4763D20-9C83-4179-A0AD-C9005D48F42D}" srcOrd="1" destOrd="0" presId="urn:microsoft.com/office/officeart/2005/8/layout/list1"/>
    <dgm:cxn modelId="{323C5752-47C4-4907-B01F-DD16A810802A}" type="presParOf" srcId="{9CF64F5B-328C-49B9-AF3A-EB96BC66833D}" destId="{398E5F42-8409-4F9F-9D18-A14D4B2386B5}" srcOrd="5" destOrd="0" presId="urn:microsoft.com/office/officeart/2005/8/layout/list1"/>
    <dgm:cxn modelId="{5BC97A26-810D-4398-9850-6232F2CCFA28}" type="presParOf" srcId="{9CF64F5B-328C-49B9-AF3A-EB96BC66833D}" destId="{C716579F-DE4F-46AF-B140-94EA1648EDF6}" srcOrd="6" destOrd="0" presId="urn:microsoft.com/office/officeart/2005/8/layout/list1"/>
    <dgm:cxn modelId="{B57BD28C-F447-4FB1-AF7E-D861680A2789}" type="presParOf" srcId="{9CF64F5B-328C-49B9-AF3A-EB96BC66833D}" destId="{D522039D-22D4-4206-86F2-720202EF0A0A}" srcOrd="7" destOrd="0" presId="urn:microsoft.com/office/officeart/2005/8/layout/list1"/>
    <dgm:cxn modelId="{997365E4-EA8B-4379-82FA-F89E5A2B074A}" type="presParOf" srcId="{9CF64F5B-328C-49B9-AF3A-EB96BC66833D}" destId="{B5168056-4B6D-44BA-8F5F-82E370E25695}" srcOrd="8" destOrd="0" presId="urn:microsoft.com/office/officeart/2005/8/layout/list1"/>
    <dgm:cxn modelId="{5C9948D2-7663-4435-8688-B7892798B4CF}" type="presParOf" srcId="{B5168056-4B6D-44BA-8F5F-82E370E25695}" destId="{1539BE80-AAE3-4562-9A08-3944A8A8DFDA}" srcOrd="0" destOrd="0" presId="urn:microsoft.com/office/officeart/2005/8/layout/list1"/>
    <dgm:cxn modelId="{9B2134B4-4DCD-4225-8A23-EF9E85279F03}" type="presParOf" srcId="{B5168056-4B6D-44BA-8F5F-82E370E25695}" destId="{14619C39-509A-4A47-A902-64CCD511A4B2}" srcOrd="1" destOrd="0" presId="urn:microsoft.com/office/officeart/2005/8/layout/list1"/>
    <dgm:cxn modelId="{4A97FD74-48CF-49BD-9E9D-58A5151965CB}" type="presParOf" srcId="{9CF64F5B-328C-49B9-AF3A-EB96BC66833D}" destId="{A044F1AA-AE58-47D1-8AF9-102CE04B90DB}" srcOrd="9" destOrd="0" presId="urn:microsoft.com/office/officeart/2005/8/layout/list1"/>
    <dgm:cxn modelId="{AAA80618-E92F-4192-8B5D-E10DEBD8A359}" type="presParOf" srcId="{9CF64F5B-328C-49B9-AF3A-EB96BC66833D}" destId="{11A166AE-7F9C-4469-AD08-578A7BE9591B}" srcOrd="10" destOrd="0" presId="urn:microsoft.com/office/officeart/2005/8/layout/list1"/>
    <dgm:cxn modelId="{0346A986-608C-4E62-98D9-5E888081B9E4}" type="presParOf" srcId="{9CF64F5B-328C-49B9-AF3A-EB96BC66833D}" destId="{449FFDEA-7407-46F4-91B0-62EA49663199}" srcOrd="11" destOrd="0" presId="urn:microsoft.com/office/officeart/2005/8/layout/list1"/>
    <dgm:cxn modelId="{A39D0243-2F9B-40F3-AF23-6FB2FCFF8C44}" type="presParOf" srcId="{9CF64F5B-328C-49B9-AF3A-EB96BC66833D}" destId="{00786043-9B32-44FF-AF84-73B70287FD7E}" srcOrd="12" destOrd="0" presId="urn:microsoft.com/office/officeart/2005/8/layout/list1"/>
    <dgm:cxn modelId="{722177C3-281D-4509-89A3-313878ACBA9A}" type="presParOf" srcId="{00786043-9B32-44FF-AF84-73B70287FD7E}" destId="{63190055-DDC9-4AE4-83AF-33609A14B36A}" srcOrd="0" destOrd="0" presId="urn:microsoft.com/office/officeart/2005/8/layout/list1"/>
    <dgm:cxn modelId="{A52F38AB-CF57-40A9-9AB4-5042C741CF06}" type="presParOf" srcId="{00786043-9B32-44FF-AF84-73B70287FD7E}" destId="{41577F26-7CF0-47F6-911A-4CFE8355F194}" srcOrd="1" destOrd="0" presId="urn:microsoft.com/office/officeart/2005/8/layout/list1"/>
    <dgm:cxn modelId="{237AB260-8DB7-4207-B553-ABF7A4EED168}" type="presParOf" srcId="{9CF64F5B-328C-49B9-AF3A-EB96BC66833D}" destId="{8F4E1E6A-2EE2-475A-9F6D-78B1E561F33F}" srcOrd="13" destOrd="0" presId="urn:microsoft.com/office/officeart/2005/8/layout/list1"/>
    <dgm:cxn modelId="{5CB1A2C5-1BBD-4680-A15B-887FB7B9A9C3}" type="presParOf" srcId="{9CF64F5B-328C-49B9-AF3A-EB96BC66833D}" destId="{995DD96E-F380-4C91-93A7-94A774340AC0}" srcOrd="14" destOrd="0" presId="urn:microsoft.com/office/officeart/2005/8/layout/list1"/>
    <dgm:cxn modelId="{75207F67-F9A2-42D8-8628-1B1AAB8FF055}" type="presParOf" srcId="{9CF64F5B-328C-49B9-AF3A-EB96BC66833D}" destId="{6EC74128-6574-4FB1-80FA-E6BC68EDBB10}" srcOrd="15" destOrd="0" presId="urn:microsoft.com/office/officeart/2005/8/layout/list1"/>
    <dgm:cxn modelId="{6A9CC3B5-2A00-4DBA-BC09-18AC1318D22B}" type="presParOf" srcId="{9CF64F5B-328C-49B9-AF3A-EB96BC66833D}" destId="{7FE93698-A08D-4B54-946E-14025B0E2A17}" srcOrd="16" destOrd="0" presId="urn:microsoft.com/office/officeart/2005/8/layout/list1"/>
    <dgm:cxn modelId="{7D0C8D03-C1AE-4B18-AED5-811DE7658BCA}" type="presParOf" srcId="{7FE93698-A08D-4B54-946E-14025B0E2A17}" destId="{999114AD-FA3D-4E07-B4AC-CE0A0E560A5A}" srcOrd="0" destOrd="0" presId="urn:microsoft.com/office/officeart/2005/8/layout/list1"/>
    <dgm:cxn modelId="{6E235309-77BE-4139-9100-0FDA398535E0}" type="presParOf" srcId="{7FE93698-A08D-4B54-946E-14025B0E2A17}" destId="{AB9D7964-859D-4657-8E6B-3BD1309CC11F}" srcOrd="1" destOrd="0" presId="urn:microsoft.com/office/officeart/2005/8/layout/list1"/>
    <dgm:cxn modelId="{880CC39F-AD16-470C-B63F-30492B7F8CCA}" type="presParOf" srcId="{9CF64F5B-328C-49B9-AF3A-EB96BC66833D}" destId="{3CE7D6F9-2EA4-466B-A3B3-D4898153FA37}" srcOrd="17" destOrd="0" presId="urn:microsoft.com/office/officeart/2005/8/layout/list1"/>
    <dgm:cxn modelId="{04B75B9F-8DDA-459B-BBFE-44CD06A8F69D}" type="presParOf" srcId="{9CF64F5B-328C-49B9-AF3A-EB96BC66833D}" destId="{936211DF-BAED-4C30-8F19-DD705D72095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2400" b="0">
              <a:latin typeface="Aptos ExtraBold"/>
            </a:rPr>
            <a:t>Main Idea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BDFACD6C-5A31-4CCF-AB39-202F97188857}">
      <dgm:prSet phldrT="[Text]" phldr="0" custT="1"/>
      <dgm:spPr/>
      <dgm:t>
        <a:bodyPr/>
        <a:lstStyle/>
        <a:p>
          <a:pPr rtl="0"/>
          <a:r>
            <a:rPr lang="en-GB" sz="1800" b="1">
              <a:latin typeface="Aptos ExtraBold"/>
            </a:rPr>
            <a:t>Key Detail</a:t>
          </a:r>
          <a:endParaRPr lang="en-GB" sz="1800"/>
        </a:p>
      </dgm:t>
    </dgm:pt>
    <dgm:pt modelId="{53058CB9-B89F-43BC-9F95-7AFCBE1AE6D8}" type="parTrans" cxnId="{93D6B0A9-D635-4CBE-8F2E-154A5AC13D31}">
      <dgm:prSet/>
      <dgm:spPr/>
      <dgm:t>
        <a:bodyPr/>
        <a:lstStyle/>
        <a:p>
          <a:endParaRPr lang="en-GB"/>
        </a:p>
      </dgm:t>
    </dgm:pt>
    <dgm:pt modelId="{5F5D46E3-CA93-48F3-9278-86B6501358E1}" type="sibTrans" cxnId="{93D6B0A9-D635-4CBE-8F2E-154A5AC13D31}">
      <dgm:prSet/>
      <dgm:spPr/>
      <dgm:t>
        <a:bodyPr/>
        <a:lstStyle/>
        <a:p>
          <a:endParaRPr lang="en-GB"/>
        </a:p>
      </dgm:t>
    </dgm:pt>
    <dgm:pt modelId="{5896EAD6-F222-4E74-8563-9B0ECD76705E}">
      <dgm:prSet phldrT="[Text]" phldr="0" custT="1"/>
      <dgm:spPr/>
      <dgm:t>
        <a:bodyPr/>
        <a:lstStyle/>
        <a:p>
          <a:pPr rtl="0"/>
          <a:r>
            <a:rPr lang="en-GB" sz="1800" b="0">
              <a:latin typeface="Aptos ExtraBold"/>
            </a:rPr>
            <a:t>Key Detail 2</a:t>
          </a:r>
          <a:endParaRPr lang="en-GB" sz="1800" b="0"/>
        </a:p>
      </dgm:t>
    </dgm:pt>
    <dgm:pt modelId="{786AF381-FF96-4A4F-9E11-06B82A3A676D}" type="parTrans" cxnId="{2EB86B89-900E-48A1-9A1A-B79D9E879AC7}">
      <dgm:prSet/>
      <dgm:spPr/>
      <dgm:t>
        <a:bodyPr/>
        <a:lstStyle/>
        <a:p>
          <a:endParaRPr lang="en-GB"/>
        </a:p>
      </dgm:t>
    </dgm:pt>
    <dgm:pt modelId="{EF9E8258-606C-4D91-96DD-B6B4BD7421BF}" type="sibTrans" cxnId="{2EB86B89-900E-48A1-9A1A-B79D9E879AC7}">
      <dgm:prSet/>
      <dgm:spPr/>
      <dgm:t>
        <a:bodyPr/>
        <a:lstStyle/>
        <a:p>
          <a:endParaRPr lang="en-GB"/>
        </a:p>
      </dgm:t>
    </dgm:pt>
    <dgm:pt modelId="{150B8306-68BB-4C9E-BEFA-D9987515D893}">
      <dgm:prSet phldrT="[Text]" phldr="0"/>
      <dgm:spPr/>
      <dgm:t>
        <a:bodyPr/>
        <a:lstStyle/>
        <a:p>
          <a:pPr rtl="0"/>
          <a:r>
            <a:rPr lang="en-GB" sz="1800" b="0">
              <a:latin typeface="Aptos ExtraBold"/>
            </a:rPr>
            <a:t>Key</a:t>
          </a:r>
          <a:r>
            <a:rPr lang="en-GB" sz="1800">
              <a:latin typeface="Aptos ExtraBold"/>
            </a:rPr>
            <a:t> Detail 3</a:t>
          </a:r>
          <a:endParaRPr lang="en-GB" sz="1800"/>
        </a:p>
      </dgm:t>
    </dgm:pt>
    <dgm:pt modelId="{C9019964-030C-4EDF-B21C-6BF0B89A793A}" type="parTrans" cxnId="{1CAF0CA4-E9CD-449C-BF4D-0F26B99B8D1B}">
      <dgm:prSet/>
      <dgm:spPr/>
      <dgm:t>
        <a:bodyPr/>
        <a:lstStyle/>
        <a:p>
          <a:endParaRPr lang="en-GB"/>
        </a:p>
      </dgm:t>
    </dgm:pt>
    <dgm:pt modelId="{5BEA862B-F48A-4CD5-8B4F-AAC7D5A325DC}" type="sibTrans" cxnId="{1CAF0CA4-E9CD-449C-BF4D-0F26B99B8D1B}">
      <dgm:prSet/>
      <dgm:spPr/>
      <dgm:t>
        <a:bodyPr/>
        <a:lstStyle/>
        <a:p>
          <a:endParaRPr lang="en-GB"/>
        </a:p>
      </dgm:t>
    </dgm:pt>
    <dgm:pt modelId="{26668646-737D-43F3-BB19-657655E98E5F}">
      <dgm:prSet phldrT="[Text]" phldr="0"/>
      <dgm:spPr/>
      <dgm:t>
        <a:bodyPr/>
        <a:lstStyle/>
        <a:p>
          <a:pPr rtl="0"/>
          <a:r>
            <a:rPr lang="en-GB" sz="1800" b="0">
              <a:latin typeface="Aptos ExtraBold"/>
            </a:rPr>
            <a:t>Key</a:t>
          </a:r>
          <a:r>
            <a:rPr lang="en-GB" sz="1800">
              <a:latin typeface="Aptos ExtraBold"/>
            </a:rPr>
            <a:t> Detail 4</a:t>
          </a:r>
          <a:endParaRPr lang="en-GB" sz="1800"/>
        </a:p>
      </dgm:t>
    </dgm:pt>
    <dgm:pt modelId="{B5BFB95C-ADD9-444F-82FF-FDB89D07A2A7}" type="parTrans" cxnId="{E6014326-7707-4A17-9407-F0590922BFC8}">
      <dgm:prSet/>
      <dgm:spPr/>
      <dgm:t>
        <a:bodyPr/>
        <a:lstStyle/>
        <a:p>
          <a:endParaRPr lang="en-GB"/>
        </a:p>
      </dgm:t>
    </dgm:pt>
    <dgm:pt modelId="{FA7B2BF7-3A8F-4494-BFC1-48C6C0F93EC4}" type="sibTrans" cxnId="{E6014326-7707-4A17-9407-F0590922BFC8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220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6382532D-385D-4AFB-9807-992EA3192CBE}" type="pres">
      <dgm:prSet presAssocID="{53058CB9-B89F-43BC-9F95-7AFCBE1AE6D8}" presName="Name9" presStyleLbl="parChTrans1D2" presStyleIdx="0" presStyleCnt="4"/>
      <dgm:spPr/>
    </dgm:pt>
    <dgm:pt modelId="{01DCDD45-52CB-4430-990C-445E0AC91DB8}" type="pres">
      <dgm:prSet presAssocID="{53058CB9-B89F-43BC-9F95-7AFCBE1AE6D8}" presName="connTx" presStyleLbl="parChTrans1D2" presStyleIdx="0" presStyleCnt="4"/>
      <dgm:spPr/>
    </dgm:pt>
    <dgm:pt modelId="{4FCDF0BC-E4C1-4398-A3F6-AC45FF8BAD27}" type="pres">
      <dgm:prSet presAssocID="{BDFACD6C-5A31-4CCF-AB39-202F97188857}" presName="node" presStyleLbl="node1" presStyleIdx="0" presStyleCnt="4">
        <dgm:presLayoutVars>
          <dgm:bulletEnabled val="1"/>
        </dgm:presLayoutVars>
      </dgm:prSet>
      <dgm:spPr/>
    </dgm:pt>
    <dgm:pt modelId="{0E7886E7-FAC7-48E9-B53A-4E9FDEFB4BF8}" type="pres">
      <dgm:prSet presAssocID="{786AF381-FF96-4A4F-9E11-06B82A3A676D}" presName="Name9" presStyleLbl="parChTrans1D2" presStyleIdx="1" presStyleCnt="4"/>
      <dgm:spPr/>
    </dgm:pt>
    <dgm:pt modelId="{45A5D2DE-606D-4189-A736-698F9B5C0618}" type="pres">
      <dgm:prSet presAssocID="{786AF381-FF96-4A4F-9E11-06B82A3A676D}" presName="connTx" presStyleLbl="parChTrans1D2" presStyleIdx="1" presStyleCnt="4"/>
      <dgm:spPr/>
    </dgm:pt>
    <dgm:pt modelId="{05C00ED9-0671-4C2F-AECA-0AA5AAFFBC03}" type="pres">
      <dgm:prSet presAssocID="{5896EAD6-F222-4E74-8563-9B0ECD76705E}" presName="node" presStyleLbl="node1" presStyleIdx="1" presStyleCnt="4">
        <dgm:presLayoutVars>
          <dgm:bulletEnabled val="1"/>
        </dgm:presLayoutVars>
      </dgm:prSet>
      <dgm:spPr/>
    </dgm:pt>
    <dgm:pt modelId="{7813BBE8-13B3-4305-AD04-6CC2E3E8F325}" type="pres">
      <dgm:prSet presAssocID="{C9019964-030C-4EDF-B21C-6BF0B89A793A}" presName="Name9" presStyleLbl="parChTrans1D2" presStyleIdx="2" presStyleCnt="4"/>
      <dgm:spPr/>
    </dgm:pt>
    <dgm:pt modelId="{A65390C2-9807-4660-A7DD-B471B9FCF968}" type="pres">
      <dgm:prSet presAssocID="{C9019964-030C-4EDF-B21C-6BF0B89A793A}" presName="connTx" presStyleLbl="parChTrans1D2" presStyleIdx="2" presStyleCnt="4"/>
      <dgm:spPr/>
    </dgm:pt>
    <dgm:pt modelId="{0378FA84-EDB9-4A83-B14A-3A703C0504A4}" type="pres">
      <dgm:prSet presAssocID="{150B8306-68BB-4C9E-BEFA-D9987515D893}" presName="node" presStyleLbl="node1" presStyleIdx="2" presStyleCnt="4">
        <dgm:presLayoutVars>
          <dgm:bulletEnabled val="1"/>
        </dgm:presLayoutVars>
      </dgm:prSet>
      <dgm:spPr/>
    </dgm:pt>
    <dgm:pt modelId="{8FD5347A-E5E6-4225-A09D-8495148E00E9}" type="pres">
      <dgm:prSet presAssocID="{B5BFB95C-ADD9-444F-82FF-FDB89D07A2A7}" presName="Name9" presStyleLbl="parChTrans1D2" presStyleIdx="3" presStyleCnt="4"/>
      <dgm:spPr/>
    </dgm:pt>
    <dgm:pt modelId="{E639B85D-6E64-43A5-9241-4EBEE0A46A14}" type="pres">
      <dgm:prSet presAssocID="{B5BFB95C-ADD9-444F-82FF-FDB89D07A2A7}" presName="connTx" presStyleLbl="parChTrans1D2" presStyleIdx="3" presStyleCnt="4"/>
      <dgm:spPr/>
    </dgm:pt>
    <dgm:pt modelId="{B87443AD-27C3-4C9C-91DE-EFC5F06D9914}" type="pres">
      <dgm:prSet presAssocID="{26668646-737D-43F3-BB19-657655E98E5F}" presName="node" presStyleLbl="node1" presStyleIdx="3" presStyleCnt="4">
        <dgm:presLayoutVars>
          <dgm:bulletEnabled val="1"/>
        </dgm:presLayoutVars>
      </dgm:prSet>
      <dgm:spPr/>
    </dgm:pt>
  </dgm:ptLst>
  <dgm:cxnLst>
    <dgm:cxn modelId="{F2318602-15E6-426A-AACF-74FDC931BDAD}" type="presOf" srcId="{786AF381-FF96-4A4F-9E11-06B82A3A676D}" destId="{45A5D2DE-606D-4189-A736-698F9B5C0618}" srcOrd="1" destOrd="0" presId="urn:microsoft.com/office/officeart/2005/8/layout/radial1"/>
    <dgm:cxn modelId="{D58FF702-7538-475E-A5C1-AB2D5383A900}" type="presOf" srcId="{C9019964-030C-4EDF-B21C-6BF0B89A793A}" destId="{7813BBE8-13B3-4305-AD04-6CC2E3E8F325}" srcOrd="0" destOrd="0" presId="urn:microsoft.com/office/officeart/2005/8/layout/radial1"/>
    <dgm:cxn modelId="{70EF5B10-888E-4E52-9D4A-95907D8E7A96}" type="presOf" srcId="{53058CB9-B89F-43BC-9F95-7AFCBE1AE6D8}" destId="{01DCDD45-52CB-4430-990C-445E0AC91DB8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E6014326-7707-4A17-9407-F0590922BFC8}" srcId="{E755B64E-2FCB-4E58-B325-44B03E11C256}" destId="{26668646-737D-43F3-BB19-657655E98E5F}" srcOrd="3" destOrd="0" parTransId="{B5BFB95C-ADD9-444F-82FF-FDB89D07A2A7}" sibTransId="{FA7B2BF7-3A8F-4494-BFC1-48C6C0F93EC4}"/>
    <dgm:cxn modelId="{90B40427-4E5F-4FEF-839E-85DD096E1E2A}" type="presOf" srcId="{B5BFB95C-ADD9-444F-82FF-FDB89D07A2A7}" destId="{8FD5347A-E5E6-4225-A09D-8495148E00E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BB1CBE3F-D209-4834-B729-78064B827BC8}" type="presOf" srcId="{BDFACD6C-5A31-4CCF-AB39-202F97188857}" destId="{4FCDF0BC-E4C1-4398-A3F6-AC45FF8BAD27}" srcOrd="0" destOrd="0" presId="urn:microsoft.com/office/officeart/2005/8/layout/radial1"/>
    <dgm:cxn modelId="{0B8F0C55-34C1-436B-95F4-0A1B6A0F7532}" type="presOf" srcId="{B5BFB95C-ADD9-444F-82FF-FDB89D07A2A7}" destId="{E639B85D-6E64-43A5-9241-4EBEE0A46A14}" srcOrd="1" destOrd="0" presId="urn:microsoft.com/office/officeart/2005/8/layout/radial1"/>
    <dgm:cxn modelId="{2EB86B89-900E-48A1-9A1A-B79D9E879AC7}" srcId="{E755B64E-2FCB-4E58-B325-44B03E11C256}" destId="{5896EAD6-F222-4E74-8563-9B0ECD76705E}" srcOrd="1" destOrd="0" parTransId="{786AF381-FF96-4A4F-9E11-06B82A3A676D}" sibTransId="{EF9E8258-606C-4D91-96DD-B6B4BD7421BF}"/>
    <dgm:cxn modelId="{FE6B778A-A145-4F05-B199-659568195B8B}" type="presOf" srcId="{786AF381-FF96-4A4F-9E11-06B82A3A676D}" destId="{0E7886E7-FAC7-48E9-B53A-4E9FDEFB4BF8}" srcOrd="0" destOrd="0" presId="urn:microsoft.com/office/officeart/2005/8/layout/radial1"/>
    <dgm:cxn modelId="{F2C7A296-8AF9-4C66-A919-D5A881192055}" type="presOf" srcId="{53058CB9-B89F-43BC-9F95-7AFCBE1AE6D8}" destId="{6382532D-385D-4AFB-9807-992EA3192CBE}" srcOrd="0" destOrd="0" presId="urn:microsoft.com/office/officeart/2005/8/layout/radial1"/>
    <dgm:cxn modelId="{1CAF0CA4-E9CD-449C-BF4D-0F26B99B8D1B}" srcId="{E755B64E-2FCB-4E58-B325-44B03E11C256}" destId="{150B8306-68BB-4C9E-BEFA-D9987515D893}" srcOrd="2" destOrd="0" parTransId="{C9019964-030C-4EDF-B21C-6BF0B89A793A}" sibTransId="{5BEA862B-F48A-4CD5-8B4F-AAC7D5A325DC}"/>
    <dgm:cxn modelId="{E974B6A6-DEC2-4886-81DB-027227EAAE54}" type="presOf" srcId="{150B8306-68BB-4C9E-BEFA-D9987515D893}" destId="{0378FA84-EDB9-4A83-B14A-3A703C0504A4}" srcOrd="0" destOrd="0" presId="urn:microsoft.com/office/officeart/2005/8/layout/radial1"/>
    <dgm:cxn modelId="{93D6B0A9-D635-4CBE-8F2E-154A5AC13D31}" srcId="{E755B64E-2FCB-4E58-B325-44B03E11C256}" destId="{BDFACD6C-5A31-4CCF-AB39-202F97188857}" srcOrd="0" destOrd="0" parTransId="{53058CB9-B89F-43BC-9F95-7AFCBE1AE6D8}" sibTransId="{5F5D46E3-CA93-48F3-9278-86B6501358E1}"/>
    <dgm:cxn modelId="{A5A012BC-731E-4074-973A-5CC391C0FF83}" type="presOf" srcId="{E755B64E-2FCB-4E58-B325-44B03E11C256}" destId="{CF0409BA-1E3C-4A83-A2BB-20227EA1507B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E599BEDB-BD60-4420-9D5F-F185BEEF7E79}" type="presOf" srcId="{C9019964-030C-4EDF-B21C-6BF0B89A793A}" destId="{A65390C2-9807-4660-A7DD-B471B9FCF968}" srcOrd="1" destOrd="0" presId="urn:microsoft.com/office/officeart/2005/8/layout/radial1"/>
    <dgm:cxn modelId="{5F135CE6-62B2-4038-834A-45419907D956}" type="presOf" srcId="{26668646-737D-43F3-BB19-657655E98E5F}" destId="{B87443AD-27C3-4C9C-91DE-EFC5F06D9914}" srcOrd="0" destOrd="0" presId="urn:microsoft.com/office/officeart/2005/8/layout/radial1"/>
    <dgm:cxn modelId="{69B026F3-06AC-4E12-8D85-A4B49F681B39}" type="presOf" srcId="{5896EAD6-F222-4E74-8563-9B0ECD76705E}" destId="{05C00ED9-0671-4C2F-AECA-0AA5AAFFBC03}" srcOrd="0" destOrd="0" presId="urn:microsoft.com/office/officeart/2005/8/layout/radial1"/>
    <dgm:cxn modelId="{38960DD1-9308-496E-9F59-D5638CF26F2A}" type="presParOf" srcId="{17EAB37D-C50B-4A88-AD29-8FD245B8C5C9}" destId="{CF0409BA-1E3C-4A83-A2BB-20227EA1507B}" srcOrd="0" destOrd="0" presId="urn:microsoft.com/office/officeart/2005/8/layout/radial1"/>
    <dgm:cxn modelId="{3D4CDC60-5453-4D27-BAA7-96E10DE962D5}" type="presParOf" srcId="{17EAB37D-C50B-4A88-AD29-8FD245B8C5C9}" destId="{6382532D-385D-4AFB-9807-992EA3192CBE}" srcOrd="1" destOrd="0" presId="urn:microsoft.com/office/officeart/2005/8/layout/radial1"/>
    <dgm:cxn modelId="{719D2DB0-43C3-4AF9-AE53-8D6C5A626D66}" type="presParOf" srcId="{6382532D-385D-4AFB-9807-992EA3192CBE}" destId="{01DCDD45-52CB-4430-990C-445E0AC91DB8}" srcOrd="0" destOrd="0" presId="urn:microsoft.com/office/officeart/2005/8/layout/radial1"/>
    <dgm:cxn modelId="{ABBD3D42-867D-426F-AE73-2CE8A45C6977}" type="presParOf" srcId="{17EAB37D-C50B-4A88-AD29-8FD245B8C5C9}" destId="{4FCDF0BC-E4C1-4398-A3F6-AC45FF8BAD27}" srcOrd="2" destOrd="0" presId="urn:microsoft.com/office/officeart/2005/8/layout/radial1"/>
    <dgm:cxn modelId="{1608CB50-DA27-47EA-B519-45FA89A29AF3}" type="presParOf" srcId="{17EAB37D-C50B-4A88-AD29-8FD245B8C5C9}" destId="{0E7886E7-FAC7-48E9-B53A-4E9FDEFB4BF8}" srcOrd="3" destOrd="0" presId="urn:microsoft.com/office/officeart/2005/8/layout/radial1"/>
    <dgm:cxn modelId="{843A7EE2-4B4A-4D21-B984-E1FE35BC0C00}" type="presParOf" srcId="{0E7886E7-FAC7-48E9-B53A-4E9FDEFB4BF8}" destId="{45A5D2DE-606D-4189-A736-698F9B5C0618}" srcOrd="0" destOrd="0" presId="urn:microsoft.com/office/officeart/2005/8/layout/radial1"/>
    <dgm:cxn modelId="{6B2EB0C8-379B-443A-90DA-3659B793F0CE}" type="presParOf" srcId="{17EAB37D-C50B-4A88-AD29-8FD245B8C5C9}" destId="{05C00ED9-0671-4C2F-AECA-0AA5AAFFBC03}" srcOrd="4" destOrd="0" presId="urn:microsoft.com/office/officeart/2005/8/layout/radial1"/>
    <dgm:cxn modelId="{4C513DEB-BE30-4AB7-BA7C-83406FF1035C}" type="presParOf" srcId="{17EAB37D-C50B-4A88-AD29-8FD245B8C5C9}" destId="{7813BBE8-13B3-4305-AD04-6CC2E3E8F325}" srcOrd="5" destOrd="0" presId="urn:microsoft.com/office/officeart/2005/8/layout/radial1"/>
    <dgm:cxn modelId="{41A2C030-4976-49F4-81BF-385B979C8F9B}" type="presParOf" srcId="{7813BBE8-13B3-4305-AD04-6CC2E3E8F325}" destId="{A65390C2-9807-4660-A7DD-B471B9FCF968}" srcOrd="0" destOrd="0" presId="urn:microsoft.com/office/officeart/2005/8/layout/radial1"/>
    <dgm:cxn modelId="{316C7703-DF37-4CE3-98CF-D160AADC4E61}" type="presParOf" srcId="{17EAB37D-C50B-4A88-AD29-8FD245B8C5C9}" destId="{0378FA84-EDB9-4A83-B14A-3A703C0504A4}" srcOrd="6" destOrd="0" presId="urn:microsoft.com/office/officeart/2005/8/layout/radial1"/>
    <dgm:cxn modelId="{6FEFF7DC-C0A0-4812-8F85-D16F0C2D7F71}" type="presParOf" srcId="{17EAB37D-C50B-4A88-AD29-8FD245B8C5C9}" destId="{8FD5347A-E5E6-4225-A09D-8495148E00E9}" srcOrd="7" destOrd="0" presId="urn:microsoft.com/office/officeart/2005/8/layout/radial1"/>
    <dgm:cxn modelId="{DF55621E-95CA-464C-BFBE-7499B9CF5A4E}" type="presParOf" srcId="{8FD5347A-E5E6-4225-A09D-8495148E00E9}" destId="{E639B85D-6E64-43A5-9241-4EBEE0A46A14}" srcOrd="0" destOrd="0" presId="urn:microsoft.com/office/officeart/2005/8/layout/radial1"/>
    <dgm:cxn modelId="{3D3C6B2F-965F-4A01-84F5-0B49FAAF3B9E}" type="presParOf" srcId="{17EAB37D-C50B-4A88-AD29-8FD245B8C5C9}" destId="{B87443AD-27C3-4C9C-91DE-EFC5F06D9914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900" b="0" dirty="0">
              <a:latin typeface="Aptos ExtraBold"/>
            </a:rPr>
            <a:t>BYD </a:t>
          </a:r>
          <a:r>
            <a:rPr lang="en-GB" sz="1900" b="0">
              <a:latin typeface="Aptos ExtraBold"/>
            </a:rPr>
            <a:t>Out- Performing</a:t>
          </a:r>
          <a:r>
            <a:rPr lang="en-GB" sz="1900" b="0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800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2000">
              <a:latin typeface="Aptos ExtraBold"/>
            </a:rPr>
            <a:t>Key Detail 1</a:t>
          </a:r>
          <a:endParaRPr lang="en-GB" sz="2000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2</a:t>
          </a:r>
          <a:endParaRPr lang="en-GB" sz="1800" dirty="0"/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629067E7-9CA3-4366-A89D-E724982A0E19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3</a:t>
          </a:r>
          <a:endParaRPr lang="en-GB" sz="1800" dirty="0"/>
        </a:p>
      </dgm:t>
    </dgm:pt>
    <dgm:pt modelId="{2B2BA99B-E484-4767-9F9A-5AAA8844391D}" type="parTrans" cxnId="{9BD7A658-C93F-4A11-9713-1D8D6662DD5A}">
      <dgm:prSet/>
      <dgm:spPr/>
      <dgm:t>
        <a:bodyPr/>
        <a:lstStyle/>
        <a:p>
          <a:endParaRPr lang="en-US"/>
        </a:p>
      </dgm:t>
    </dgm:pt>
    <dgm:pt modelId="{A55101DE-9C0E-47E4-A75C-5070AB1FE7D8}" type="sibTrans" cxnId="{9BD7A658-C93F-4A11-9713-1D8D6662DD5A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EC2076CA-B26A-4EA0-907D-0AA1283CDD69}" type="pres">
      <dgm:prSet presAssocID="{2B2BA99B-E484-4767-9F9A-5AAA8844391D}" presName="Name9" presStyleLbl="parChTrans1D2" presStyleIdx="2" presStyleCnt="3"/>
      <dgm:spPr/>
    </dgm:pt>
    <dgm:pt modelId="{6C35F57D-77B5-44F3-89A9-A1617D355E18}" type="pres">
      <dgm:prSet presAssocID="{2B2BA99B-E484-4767-9F9A-5AAA8844391D}" presName="connTx" presStyleLbl="parChTrans1D2" presStyleIdx="2" presStyleCnt="3"/>
      <dgm:spPr/>
    </dgm:pt>
    <dgm:pt modelId="{8B197B53-3795-4F22-A634-3FE08AF8AB40}" type="pres">
      <dgm:prSet presAssocID="{629067E7-9CA3-4366-A89D-E724982A0E19}" presName="node" presStyleLbl="node1" presStyleIdx="2" presStyleCnt="3">
        <dgm:presLayoutVars>
          <dgm:bulletEnabled val="1"/>
        </dgm:presLayoutVars>
      </dgm:prSet>
      <dgm:spPr/>
    </dgm:pt>
  </dgm:ptLst>
  <dgm:cxnLst>
    <dgm:cxn modelId="{25F01114-0616-4752-87E9-0C2D784199FF}" type="presOf" srcId="{5DCA375D-43A5-480F-8F05-D1BB962F24A7}" destId="{71FF8476-C767-452F-863D-74EB968BD5C3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BFB9C81A-0FBA-4F53-A921-4E75392C9BE8}" type="presOf" srcId="{F76BCE67-7CBD-4E89-95A0-809F97DB15F9}" destId="{88D20113-0EDF-4506-9701-1DFADE450475}" srcOrd="0" destOrd="0" presId="urn:microsoft.com/office/officeart/2005/8/layout/radial1"/>
    <dgm:cxn modelId="{68F2BF26-F5CA-4FD0-9D0E-56DCC7A8D5CB}" type="presOf" srcId="{2B2BA99B-E484-4767-9F9A-5AAA8844391D}" destId="{EC2076CA-B26A-4EA0-907D-0AA1283CDD6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0387772D-7436-4B87-98D5-ECB0D00044C3}" type="presOf" srcId="{9489A7D3-B2E4-4A5E-88AB-9C294D24BF12}" destId="{6066C27D-A633-4DB1-8F7D-E1438DA3E595}" srcOrd="0" destOrd="0" presId="urn:microsoft.com/office/officeart/2005/8/layout/radial1"/>
    <dgm:cxn modelId="{6B4BB35D-6514-4A02-9C39-64B346243A05}" type="presOf" srcId="{E755B64E-2FCB-4E58-B325-44B03E11C256}" destId="{CF0409BA-1E3C-4A83-A2BB-20227EA1507B}" srcOrd="0" destOrd="0" presId="urn:microsoft.com/office/officeart/2005/8/layout/radial1"/>
    <dgm:cxn modelId="{9BD7A658-C93F-4A11-9713-1D8D6662DD5A}" srcId="{E755B64E-2FCB-4E58-B325-44B03E11C256}" destId="{629067E7-9CA3-4366-A89D-E724982A0E19}" srcOrd="2" destOrd="0" parTransId="{2B2BA99B-E484-4767-9F9A-5AAA8844391D}" sibTransId="{A55101DE-9C0E-47E4-A75C-5070AB1FE7D8}"/>
    <dgm:cxn modelId="{163BF685-8969-4715-A83B-20DC0149F6F8}" type="presOf" srcId="{9489A7D3-B2E4-4A5E-88AB-9C294D24BF12}" destId="{448AEA57-B132-4406-BA0E-93A4B99E758A}" srcOrd="1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C0639AAD-0884-4070-BB13-A6DF3C3987FC}" type="presOf" srcId="{1D4D084E-EE92-4E95-8426-08497CBCB2EB}" destId="{457DF461-3E30-4A1F-91DA-B4243878540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2F01C4C3-BC87-47DF-8710-B1E8D06303E7}" type="presOf" srcId="{2B2BA99B-E484-4767-9F9A-5AAA8844391D}" destId="{6C35F57D-77B5-44F3-89A9-A1617D355E18}" srcOrd="1" destOrd="0" presId="urn:microsoft.com/office/officeart/2005/8/layout/radial1"/>
    <dgm:cxn modelId="{6473D8C5-3EE7-4179-95DF-7411609A153E}" type="presOf" srcId="{629067E7-9CA3-4366-A89D-E724982A0E19}" destId="{8B197B53-3795-4F22-A634-3FE08AF8AB40}" srcOrd="0" destOrd="0" presId="urn:microsoft.com/office/officeart/2005/8/layout/radial1"/>
    <dgm:cxn modelId="{054CD0EE-2C6E-4558-B3CB-D9D575464487}" type="presOf" srcId="{5DCA375D-43A5-480F-8F05-D1BB962F24A7}" destId="{F17A8713-50AC-4FD3-AB35-A3EF3AA4EA18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C51BF425-978A-46C1-9676-14C92C09D1E3}" type="presParOf" srcId="{17EAB37D-C50B-4A88-AD29-8FD245B8C5C9}" destId="{CF0409BA-1E3C-4A83-A2BB-20227EA1507B}" srcOrd="0" destOrd="0" presId="urn:microsoft.com/office/officeart/2005/8/layout/radial1"/>
    <dgm:cxn modelId="{379C3D54-5F70-4F5C-90D9-DDF20F8198A2}" type="presParOf" srcId="{17EAB37D-C50B-4A88-AD29-8FD245B8C5C9}" destId="{F17A8713-50AC-4FD3-AB35-A3EF3AA4EA18}" srcOrd="1" destOrd="0" presId="urn:microsoft.com/office/officeart/2005/8/layout/radial1"/>
    <dgm:cxn modelId="{0D22ABB9-97DE-4CF9-B11D-58D4D0216CB1}" type="presParOf" srcId="{F17A8713-50AC-4FD3-AB35-A3EF3AA4EA18}" destId="{71FF8476-C767-452F-863D-74EB968BD5C3}" srcOrd="0" destOrd="0" presId="urn:microsoft.com/office/officeart/2005/8/layout/radial1"/>
    <dgm:cxn modelId="{AC0E244E-108D-4E6A-9029-5859678DF7BA}" type="presParOf" srcId="{17EAB37D-C50B-4A88-AD29-8FD245B8C5C9}" destId="{88D20113-0EDF-4506-9701-1DFADE450475}" srcOrd="2" destOrd="0" presId="urn:microsoft.com/office/officeart/2005/8/layout/radial1"/>
    <dgm:cxn modelId="{7AD67768-B39B-4FEE-92F7-97A944859FBD}" type="presParOf" srcId="{17EAB37D-C50B-4A88-AD29-8FD245B8C5C9}" destId="{6066C27D-A633-4DB1-8F7D-E1438DA3E595}" srcOrd="3" destOrd="0" presId="urn:microsoft.com/office/officeart/2005/8/layout/radial1"/>
    <dgm:cxn modelId="{997FDCAA-DBE1-4747-A579-575158D9FDE3}" type="presParOf" srcId="{6066C27D-A633-4DB1-8F7D-E1438DA3E595}" destId="{448AEA57-B132-4406-BA0E-93A4B99E758A}" srcOrd="0" destOrd="0" presId="urn:microsoft.com/office/officeart/2005/8/layout/radial1"/>
    <dgm:cxn modelId="{62FB7085-7581-496C-A0D9-2E61009F3B29}" type="presParOf" srcId="{17EAB37D-C50B-4A88-AD29-8FD245B8C5C9}" destId="{457DF461-3E30-4A1F-91DA-B42438785408}" srcOrd="4" destOrd="0" presId="urn:microsoft.com/office/officeart/2005/8/layout/radial1"/>
    <dgm:cxn modelId="{4FB26FA6-2D75-4A1B-A7A1-6E99456C975E}" type="presParOf" srcId="{17EAB37D-C50B-4A88-AD29-8FD245B8C5C9}" destId="{EC2076CA-B26A-4EA0-907D-0AA1283CDD69}" srcOrd="5" destOrd="0" presId="urn:microsoft.com/office/officeart/2005/8/layout/radial1"/>
    <dgm:cxn modelId="{D1863DF2-8EC6-41B5-9DBB-5408EDEC952F}" type="presParOf" srcId="{EC2076CA-B26A-4EA0-907D-0AA1283CDD69}" destId="{6C35F57D-77B5-44F3-89A9-A1617D355E18}" srcOrd="0" destOrd="0" presId="urn:microsoft.com/office/officeart/2005/8/layout/radial1"/>
    <dgm:cxn modelId="{52546B55-9414-45F5-A79D-394F65A91548}" type="presParOf" srcId="{17EAB37D-C50B-4A88-AD29-8FD245B8C5C9}" destId="{8B197B53-3795-4F22-A634-3FE08AF8AB40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900" b="0" dirty="0">
              <a:latin typeface="Aptos ExtraBold"/>
            </a:rPr>
            <a:t>BYD </a:t>
          </a:r>
          <a:r>
            <a:rPr lang="en-GB" sz="1900" b="0">
              <a:latin typeface="Aptos ExtraBold"/>
            </a:rPr>
            <a:t>Out- Performing</a:t>
          </a:r>
          <a:r>
            <a:rPr lang="en-GB" sz="1900" b="0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800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2000">
              <a:latin typeface="Aptos ExtraBold"/>
            </a:rPr>
            <a:t>Tesla's Difficult Year</a:t>
          </a:r>
          <a:endParaRPr lang="en-GB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2</a:t>
          </a:r>
          <a:r>
            <a:rPr lang="en-GB" sz="1800" dirty="0">
              <a:latin typeface="Aptos ExtraBold"/>
            </a:rPr>
            <a:t>?</a:t>
          </a:r>
          <a:endParaRPr lang="en-GB" sz="1800" dirty="0"/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629067E7-9CA3-4366-A89D-E724982A0E19}">
      <dgm:prSet phldrT="[Text]" phldr="0" custT="1"/>
      <dgm:spPr/>
      <dgm:t>
        <a:bodyPr/>
        <a:lstStyle/>
        <a:p>
          <a:pPr rtl="0"/>
          <a:r>
            <a:rPr lang="en-GB" sz="1800">
              <a:latin typeface="Aptos ExtraBold"/>
            </a:rPr>
            <a:t>Key Detail 3</a:t>
          </a:r>
          <a:r>
            <a:rPr lang="en-GB" sz="1800" dirty="0">
              <a:latin typeface="Aptos ExtraBold"/>
            </a:rPr>
            <a:t>?</a:t>
          </a:r>
          <a:endParaRPr lang="en-GB" sz="1800" dirty="0"/>
        </a:p>
      </dgm:t>
    </dgm:pt>
    <dgm:pt modelId="{2B2BA99B-E484-4767-9F9A-5AAA8844391D}" type="parTrans" cxnId="{9BD7A658-C93F-4A11-9713-1D8D6662DD5A}">
      <dgm:prSet/>
      <dgm:spPr/>
      <dgm:t>
        <a:bodyPr/>
        <a:lstStyle/>
        <a:p>
          <a:endParaRPr lang="en-US"/>
        </a:p>
      </dgm:t>
    </dgm:pt>
    <dgm:pt modelId="{A55101DE-9C0E-47E4-A75C-5070AB1FE7D8}" type="sibTrans" cxnId="{9BD7A658-C93F-4A11-9713-1D8D6662DD5A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EC2076CA-B26A-4EA0-907D-0AA1283CDD69}" type="pres">
      <dgm:prSet presAssocID="{2B2BA99B-E484-4767-9F9A-5AAA8844391D}" presName="Name9" presStyleLbl="parChTrans1D2" presStyleIdx="2" presStyleCnt="3"/>
      <dgm:spPr/>
    </dgm:pt>
    <dgm:pt modelId="{6C35F57D-77B5-44F3-89A9-A1617D355E18}" type="pres">
      <dgm:prSet presAssocID="{2B2BA99B-E484-4767-9F9A-5AAA8844391D}" presName="connTx" presStyleLbl="parChTrans1D2" presStyleIdx="2" presStyleCnt="3"/>
      <dgm:spPr/>
    </dgm:pt>
    <dgm:pt modelId="{8B197B53-3795-4F22-A634-3FE08AF8AB40}" type="pres">
      <dgm:prSet presAssocID="{629067E7-9CA3-4366-A89D-E724982A0E19}" presName="node" presStyleLbl="node1" presStyleIdx="2" presStyleCnt="3">
        <dgm:presLayoutVars>
          <dgm:bulletEnabled val="1"/>
        </dgm:presLayoutVars>
      </dgm:prSet>
      <dgm:spPr/>
    </dgm:pt>
  </dgm:ptLst>
  <dgm:cxnLst>
    <dgm:cxn modelId="{25F01114-0616-4752-87E9-0C2D784199FF}" type="presOf" srcId="{5DCA375D-43A5-480F-8F05-D1BB962F24A7}" destId="{71FF8476-C767-452F-863D-74EB968BD5C3}" srcOrd="1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BFB9C81A-0FBA-4F53-A921-4E75392C9BE8}" type="presOf" srcId="{F76BCE67-7CBD-4E89-95A0-809F97DB15F9}" destId="{88D20113-0EDF-4506-9701-1DFADE450475}" srcOrd="0" destOrd="0" presId="urn:microsoft.com/office/officeart/2005/8/layout/radial1"/>
    <dgm:cxn modelId="{68F2BF26-F5CA-4FD0-9D0E-56DCC7A8D5CB}" type="presOf" srcId="{2B2BA99B-E484-4767-9F9A-5AAA8844391D}" destId="{EC2076CA-B26A-4EA0-907D-0AA1283CDD69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0387772D-7436-4B87-98D5-ECB0D00044C3}" type="presOf" srcId="{9489A7D3-B2E4-4A5E-88AB-9C294D24BF12}" destId="{6066C27D-A633-4DB1-8F7D-E1438DA3E595}" srcOrd="0" destOrd="0" presId="urn:microsoft.com/office/officeart/2005/8/layout/radial1"/>
    <dgm:cxn modelId="{6B4BB35D-6514-4A02-9C39-64B346243A05}" type="presOf" srcId="{E755B64E-2FCB-4E58-B325-44B03E11C256}" destId="{CF0409BA-1E3C-4A83-A2BB-20227EA1507B}" srcOrd="0" destOrd="0" presId="urn:microsoft.com/office/officeart/2005/8/layout/radial1"/>
    <dgm:cxn modelId="{9BD7A658-C93F-4A11-9713-1D8D6662DD5A}" srcId="{E755B64E-2FCB-4E58-B325-44B03E11C256}" destId="{629067E7-9CA3-4366-A89D-E724982A0E19}" srcOrd="2" destOrd="0" parTransId="{2B2BA99B-E484-4767-9F9A-5AAA8844391D}" sibTransId="{A55101DE-9C0E-47E4-A75C-5070AB1FE7D8}"/>
    <dgm:cxn modelId="{163BF685-8969-4715-A83B-20DC0149F6F8}" type="presOf" srcId="{9489A7D3-B2E4-4A5E-88AB-9C294D24BF12}" destId="{448AEA57-B132-4406-BA0E-93A4B99E758A}" srcOrd="1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C0639AAD-0884-4070-BB13-A6DF3C3987FC}" type="presOf" srcId="{1D4D084E-EE92-4E95-8426-08497CBCB2EB}" destId="{457DF461-3E30-4A1F-91DA-B4243878540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2F01C4C3-BC87-47DF-8710-B1E8D06303E7}" type="presOf" srcId="{2B2BA99B-E484-4767-9F9A-5AAA8844391D}" destId="{6C35F57D-77B5-44F3-89A9-A1617D355E18}" srcOrd="1" destOrd="0" presId="urn:microsoft.com/office/officeart/2005/8/layout/radial1"/>
    <dgm:cxn modelId="{6473D8C5-3EE7-4179-95DF-7411609A153E}" type="presOf" srcId="{629067E7-9CA3-4366-A89D-E724982A0E19}" destId="{8B197B53-3795-4F22-A634-3FE08AF8AB40}" srcOrd="0" destOrd="0" presId="urn:microsoft.com/office/officeart/2005/8/layout/radial1"/>
    <dgm:cxn modelId="{054CD0EE-2C6E-4558-B3CB-D9D575464487}" type="presOf" srcId="{5DCA375D-43A5-480F-8F05-D1BB962F24A7}" destId="{F17A8713-50AC-4FD3-AB35-A3EF3AA4EA18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C51BF425-978A-46C1-9676-14C92C09D1E3}" type="presParOf" srcId="{17EAB37D-C50B-4A88-AD29-8FD245B8C5C9}" destId="{CF0409BA-1E3C-4A83-A2BB-20227EA1507B}" srcOrd="0" destOrd="0" presId="urn:microsoft.com/office/officeart/2005/8/layout/radial1"/>
    <dgm:cxn modelId="{379C3D54-5F70-4F5C-90D9-DDF20F8198A2}" type="presParOf" srcId="{17EAB37D-C50B-4A88-AD29-8FD245B8C5C9}" destId="{F17A8713-50AC-4FD3-AB35-A3EF3AA4EA18}" srcOrd="1" destOrd="0" presId="urn:microsoft.com/office/officeart/2005/8/layout/radial1"/>
    <dgm:cxn modelId="{0D22ABB9-97DE-4CF9-B11D-58D4D0216CB1}" type="presParOf" srcId="{F17A8713-50AC-4FD3-AB35-A3EF3AA4EA18}" destId="{71FF8476-C767-452F-863D-74EB968BD5C3}" srcOrd="0" destOrd="0" presId="urn:microsoft.com/office/officeart/2005/8/layout/radial1"/>
    <dgm:cxn modelId="{AC0E244E-108D-4E6A-9029-5859678DF7BA}" type="presParOf" srcId="{17EAB37D-C50B-4A88-AD29-8FD245B8C5C9}" destId="{88D20113-0EDF-4506-9701-1DFADE450475}" srcOrd="2" destOrd="0" presId="urn:microsoft.com/office/officeart/2005/8/layout/radial1"/>
    <dgm:cxn modelId="{7AD67768-B39B-4FEE-92F7-97A944859FBD}" type="presParOf" srcId="{17EAB37D-C50B-4A88-AD29-8FD245B8C5C9}" destId="{6066C27D-A633-4DB1-8F7D-E1438DA3E595}" srcOrd="3" destOrd="0" presId="urn:microsoft.com/office/officeart/2005/8/layout/radial1"/>
    <dgm:cxn modelId="{997FDCAA-DBE1-4747-A579-575158D9FDE3}" type="presParOf" srcId="{6066C27D-A633-4DB1-8F7D-E1438DA3E595}" destId="{448AEA57-B132-4406-BA0E-93A4B99E758A}" srcOrd="0" destOrd="0" presId="urn:microsoft.com/office/officeart/2005/8/layout/radial1"/>
    <dgm:cxn modelId="{62FB7085-7581-496C-A0D9-2E61009F3B29}" type="presParOf" srcId="{17EAB37D-C50B-4A88-AD29-8FD245B8C5C9}" destId="{457DF461-3E30-4A1F-91DA-B42438785408}" srcOrd="4" destOrd="0" presId="urn:microsoft.com/office/officeart/2005/8/layout/radial1"/>
    <dgm:cxn modelId="{4FB26FA6-2D75-4A1B-A7A1-6E99456C975E}" type="presParOf" srcId="{17EAB37D-C50B-4A88-AD29-8FD245B8C5C9}" destId="{EC2076CA-B26A-4EA0-907D-0AA1283CDD69}" srcOrd="5" destOrd="0" presId="urn:microsoft.com/office/officeart/2005/8/layout/radial1"/>
    <dgm:cxn modelId="{D1863DF2-8EC6-41B5-9DBB-5408EDEC952F}" type="presParOf" srcId="{EC2076CA-B26A-4EA0-907D-0AA1283CDD69}" destId="{6C35F57D-77B5-44F3-89A9-A1617D355E18}" srcOrd="0" destOrd="0" presId="urn:microsoft.com/office/officeart/2005/8/layout/radial1"/>
    <dgm:cxn modelId="{52546B55-9414-45F5-A79D-394F65A91548}" type="presParOf" srcId="{17EAB37D-C50B-4A88-AD29-8FD245B8C5C9}" destId="{8B197B53-3795-4F22-A634-3FE08AF8AB40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1400" b="1" dirty="0">
              <a:latin typeface="Aptos ExtraBold"/>
            </a:rPr>
            <a:t>BYD </a:t>
          </a:r>
          <a:r>
            <a:rPr lang="en-GB" sz="1400" b="1">
              <a:latin typeface="Aptos ExtraBold"/>
            </a:rPr>
            <a:t>Out- Performing</a:t>
          </a:r>
          <a:r>
            <a:rPr lang="en-GB" sz="1400" b="1" dirty="0">
              <a:latin typeface="Aptos ExtraBold"/>
            </a:rPr>
            <a:t> Tesla</a:t>
          </a: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1400" b="1" dirty="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F76BCE67-7CBD-4E89-95A0-809F97DB15F9}">
      <dgm:prSet phldrT="[Text]" phldr="0" custT="1"/>
      <dgm:spPr/>
      <dgm:t>
        <a:bodyPr/>
        <a:lstStyle/>
        <a:p>
          <a:pPr rtl="0"/>
          <a:r>
            <a:rPr lang="en-GB" sz="1400" b="1">
              <a:latin typeface="Aptos ExtraBold"/>
            </a:rPr>
            <a:t>Tesla's Difficult Year</a:t>
          </a:r>
          <a:endParaRPr lang="en-GB" sz="1400" b="1" dirty="0"/>
        </a:p>
      </dgm:t>
    </dgm:pt>
    <dgm:pt modelId="{5DCA375D-43A5-480F-8F05-D1BB962F24A7}" type="parTrans" cxnId="{B04A7FFF-3F35-4210-9485-CD7E2C873A8C}">
      <dgm:prSet/>
      <dgm:spPr/>
      <dgm:t>
        <a:bodyPr/>
        <a:lstStyle/>
        <a:p>
          <a:endParaRPr lang="en-US"/>
        </a:p>
      </dgm:t>
    </dgm:pt>
    <dgm:pt modelId="{81A97B31-5791-4613-AAFF-8126471681F3}" type="sibTrans" cxnId="{B04A7FFF-3F35-4210-9485-CD7E2C873A8C}">
      <dgm:prSet/>
      <dgm:spPr/>
    </dgm:pt>
    <dgm:pt modelId="{1D4D084E-EE92-4E95-8426-08497CBCB2EB}">
      <dgm:prSet phldrT="[Text]" phldr="0" custT="1"/>
      <dgm:spPr/>
      <dgm:t>
        <a:bodyPr/>
        <a:lstStyle/>
        <a:p>
          <a:pPr rtl="0"/>
          <a:r>
            <a:rPr lang="en-GB" sz="1400" b="1">
              <a:latin typeface="Aptos ExtraBold"/>
            </a:rPr>
            <a:t>Tesla's Changing Focus/ Future</a:t>
          </a:r>
          <a:endParaRPr lang="en-GB" sz="1400" b="1" dirty="0">
            <a:latin typeface="Aptos ExtraBold"/>
          </a:endParaRPr>
        </a:p>
      </dgm:t>
    </dgm:pt>
    <dgm:pt modelId="{9489A7D3-B2E4-4A5E-88AB-9C294D24BF12}" type="parTrans" cxnId="{9D78339F-5DE0-4DEC-93A5-F336FFC2E519}">
      <dgm:prSet/>
      <dgm:spPr/>
      <dgm:t>
        <a:bodyPr/>
        <a:lstStyle/>
        <a:p>
          <a:endParaRPr lang="en-US"/>
        </a:p>
      </dgm:t>
    </dgm:pt>
    <dgm:pt modelId="{BAB8E5CF-9398-48E0-B38B-C72F5DFF5368}" type="sibTrans" cxnId="{9D78339F-5DE0-4DEC-93A5-F336FFC2E519}">
      <dgm:prSet/>
      <dgm:spPr/>
    </dgm:pt>
    <dgm:pt modelId="{27901CAB-AD84-40EC-884A-61D5CD9DD80B}">
      <dgm:prSet phldrT="[Text]" phldr="0"/>
      <dgm:spPr/>
      <dgm:t>
        <a:bodyPr/>
        <a:lstStyle/>
        <a:p>
          <a:pPr rtl="0"/>
          <a:r>
            <a:rPr lang="en-GB" sz="1400" b="1">
              <a:latin typeface="Aptos ExtraBold"/>
            </a:rPr>
            <a:t>BYD</a:t>
          </a:r>
          <a:r>
            <a:rPr lang="en-GB" sz="1400" b="1" dirty="0">
              <a:latin typeface="Aptos ExtraBold"/>
            </a:rPr>
            <a:t> Growth</a:t>
          </a:r>
          <a:endParaRPr lang="en-US" sz="1400" b="1" dirty="0"/>
        </a:p>
      </dgm:t>
    </dgm:pt>
    <dgm:pt modelId="{BC13F546-C493-4AEE-8B96-3F4C9AF5E27B}" type="parTrans" cxnId="{3CCD55B2-CBE7-4F47-ADF5-DF13DCD65061}">
      <dgm:prSet/>
      <dgm:spPr/>
      <dgm:t>
        <a:bodyPr/>
        <a:lstStyle/>
        <a:p>
          <a:endParaRPr lang="en-US"/>
        </a:p>
      </dgm:t>
    </dgm:pt>
    <dgm:pt modelId="{1A31478D-5AC0-4D67-AE6C-9619F68E946A}" type="sibTrans" cxnId="{3CCD55B2-CBE7-4F47-ADF5-DF13DCD65061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F17A8713-50AC-4FD3-AB35-A3EF3AA4EA18}" type="pres">
      <dgm:prSet presAssocID="{5DCA375D-43A5-480F-8F05-D1BB962F24A7}" presName="Name9" presStyleLbl="parChTrans1D2" presStyleIdx="0" presStyleCnt="3"/>
      <dgm:spPr/>
    </dgm:pt>
    <dgm:pt modelId="{71FF8476-C767-452F-863D-74EB968BD5C3}" type="pres">
      <dgm:prSet presAssocID="{5DCA375D-43A5-480F-8F05-D1BB962F24A7}" presName="connTx" presStyleLbl="parChTrans1D2" presStyleIdx="0" presStyleCnt="3"/>
      <dgm:spPr/>
    </dgm:pt>
    <dgm:pt modelId="{88D20113-0EDF-4506-9701-1DFADE450475}" type="pres">
      <dgm:prSet presAssocID="{F76BCE67-7CBD-4E89-95A0-809F97DB15F9}" presName="node" presStyleLbl="node1" presStyleIdx="0" presStyleCnt="3">
        <dgm:presLayoutVars>
          <dgm:bulletEnabled val="1"/>
        </dgm:presLayoutVars>
      </dgm:prSet>
      <dgm:spPr/>
    </dgm:pt>
    <dgm:pt modelId="{6066C27D-A633-4DB1-8F7D-E1438DA3E595}" type="pres">
      <dgm:prSet presAssocID="{9489A7D3-B2E4-4A5E-88AB-9C294D24BF12}" presName="Name9" presStyleLbl="parChTrans1D2" presStyleIdx="1" presStyleCnt="3"/>
      <dgm:spPr/>
    </dgm:pt>
    <dgm:pt modelId="{448AEA57-B132-4406-BA0E-93A4B99E758A}" type="pres">
      <dgm:prSet presAssocID="{9489A7D3-B2E4-4A5E-88AB-9C294D24BF12}" presName="connTx" presStyleLbl="parChTrans1D2" presStyleIdx="1" presStyleCnt="3"/>
      <dgm:spPr/>
    </dgm:pt>
    <dgm:pt modelId="{457DF461-3E30-4A1F-91DA-B42438785408}" type="pres">
      <dgm:prSet presAssocID="{1D4D084E-EE92-4E95-8426-08497CBCB2EB}" presName="node" presStyleLbl="node1" presStyleIdx="1" presStyleCnt="3">
        <dgm:presLayoutVars>
          <dgm:bulletEnabled val="1"/>
        </dgm:presLayoutVars>
      </dgm:prSet>
      <dgm:spPr/>
    </dgm:pt>
    <dgm:pt modelId="{9FEB398C-AAF6-45BA-83EB-9DDA1344B395}" type="pres">
      <dgm:prSet presAssocID="{BC13F546-C493-4AEE-8B96-3F4C9AF5E27B}" presName="Name9" presStyleLbl="parChTrans1D2" presStyleIdx="2" presStyleCnt="3"/>
      <dgm:spPr/>
    </dgm:pt>
    <dgm:pt modelId="{96406E24-7C76-41AC-A671-59B3A4EA671F}" type="pres">
      <dgm:prSet presAssocID="{BC13F546-C493-4AEE-8B96-3F4C9AF5E27B}" presName="connTx" presStyleLbl="parChTrans1D2" presStyleIdx="2" presStyleCnt="3"/>
      <dgm:spPr/>
    </dgm:pt>
    <dgm:pt modelId="{AD6D1C5E-6C71-4BDA-9D4A-1136C24626F8}" type="pres">
      <dgm:prSet presAssocID="{27901CAB-AD84-40EC-884A-61D5CD9DD80B}" presName="node" presStyleLbl="node1" presStyleIdx="2" presStyleCnt="3">
        <dgm:presLayoutVars>
          <dgm:bulletEnabled val="1"/>
        </dgm:presLayoutVars>
      </dgm:prSet>
      <dgm:spPr/>
    </dgm:pt>
  </dgm:ptLst>
  <dgm:cxnLst>
    <dgm:cxn modelId="{6C079C11-C3D9-4D44-886E-B1EE1960F351}" type="presOf" srcId="{E755B64E-2FCB-4E58-B325-44B03E11C256}" destId="{CF0409BA-1E3C-4A83-A2BB-20227EA1507B}" srcOrd="0" destOrd="0" presId="urn:microsoft.com/office/officeart/2005/8/layout/radial1"/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3F6C0E3C-08CA-4A3F-BF11-E78A47F64CA4}" type="presOf" srcId="{5DCA375D-43A5-480F-8F05-D1BB962F24A7}" destId="{71FF8476-C767-452F-863D-74EB968BD5C3}" srcOrd="1" destOrd="0" presId="urn:microsoft.com/office/officeart/2005/8/layout/radial1"/>
    <dgm:cxn modelId="{A101F65C-458A-4E7E-B4B1-C4414263AED4}" type="presOf" srcId="{BC13F546-C493-4AEE-8B96-3F4C9AF5E27B}" destId="{9FEB398C-AAF6-45BA-83EB-9DDA1344B395}" srcOrd="0" destOrd="0" presId="urn:microsoft.com/office/officeart/2005/8/layout/radial1"/>
    <dgm:cxn modelId="{C1D87F42-08E7-4817-AD85-2E4A567313BA}" type="presOf" srcId="{9489A7D3-B2E4-4A5E-88AB-9C294D24BF12}" destId="{6066C27D-A633-4DB1-8F7D-E1438DA3E595}" srcOrd="0" destOrd="0" presId="urn:microsoft.com/office/officeart/2005/8/layout/radial1"/>
    <dgm:cxn modelId="{22D83268-3739-46D5-A89A-6486941E0C18}" type="presOf" srcId="{5DCA375D-43A5-480F-8F05-D1BB962F24A7}" destId="{F17A8713-50AC-4FD3-AB35-A3EF3AA4EA18}" srcOrd="0" destOrd="0" presId="urn:microsoft.com/office/officeart/2005/8/layout/radial1"/>
    <dgm:cxn modelId="{9D78339F-5DE0-4DEC-93A5-F336FFC2E519}" srcId="{E755B64E-2FCB-4E58-B325-44B03E11C256}" destId="{1D4D084E-EE92-4E95-8426-08497CBCB2EB}" srcOrd="1" destOrd="0" parTransId="{9489A7D3-B2E4-4A5E-88AB-9C294D24BF12}" sibTransId="{BAB8E5CF-9398-48E0-B38B-C72F5DFF5368}"/>
    <dgm:cxn modelId="{48F3C6A2-9470-4A4D-9C21-085B58EC9461}" type="presOf" srcId="{9489A7D3-B2E4-4A5E-88AB-9C294D24BF12}" destId="{448AEA57-B132-4406-BA0E-93A4B99E758A}" srcOrd="1" destOrd="0" presId="urn:microsoft.com/office/officeart/2005/8/layout/radial1"/>
    <dgm:cxn modelId="{393934AF-B222-4597-8C84-BE3764D8A99C}" type="presOf" srcId="{1D4D084E-EE92-4E95-8426-08497CBCB2EB}" destId="{457DF461-3E30-4A1F-91DA-B42438785408}" srcOrd="0" destOrd="0" presId="urn:microsoft.com/office/officeart/2005/8/layout/radial1"/>
    <dgm:cxn modelId="{3CCD55B2-CBE7-4F47-ADF5-DF13DCD65061}" srcId="{E755B64E-2FCB-4E58-B325-44B03E11C256}" destId="{27901CAB-AD84-40EC-884A-61D5CD9DD80B}" srcOrd="2" destOrd="0" parTransId="{BC13F546-C493-4AEE-8B96-3F4C9AF5E27B}" sibTransId="{1A31478D-5AC0-4D67-AE6C-9619F68E946A}"/>
    <dgm:cxn modelId="{3E7672C0-CB0E-49BB-A514-73672FCDB648}" type="presOf" srcId="{27901CAB-AD84-40EC-884A-61D5CD9DD80B}" destId="{AD6D1C5E-6C71-4BDA-9D4A-1136C24626F8}" srcOrd="0" destOrd="0" presId="urn:microsoft.com/office/officeart/2005/8/layout/radial1"/>
    <dgm:cxn modelId="{B468D2C0-BDB9-45C8-B553-4740C98634AE}" type="presOf" srcId="{66D26D3B-E34E-4E8F-B05C-C1096DE620B5}" destId="{17EAB37D-C50B-4A88-AD29-8FD245B8C5C9}" srcOrd="0" destOrd="0" presId="urn:microsoft.com/office/officeart/2005/8/layout/radial1"/>
    <dgm:cxn modelId="{B19053CA-7A62-416D-9A5B-660B5B32A375}" type="presOf" srcId="{BC13F546-C493-4AEE-8B96-3F4C9AF5E27B}" destId="{96406E24-7C76-41AC-A671-59B3A4EA671F}" srcOrd="1" destOrd="0" presId="urn:microsoft.com/office/officeart/2005/8/layout/radial1"/>
    <dgm:cxn modelId="{7D2AF5D5-A6A9-4C81-A13E-3C5BF9A5F655}" type="presOf" srcId="{F76BCE67-7CBD-4E89-95A0-809F97DB15F9}" destId="{88D20113-0EDF-4506-9701-1DFADE450475}" srcOrd="0" destOrd="0" presId="urn:microsoft.com/office/officeart/2005/8/layout/radial1"/>
    <dgm:cxn modelId="{B04A7FFF-3F35-4210-9485-CD7E2C873A8C}" srcId="{E755B64E-2FCB-4E58-B325-44B03E11C256}" destId="{F76BCE67-7CBD-4E89-95A0-809F97DB15F9}" srcOrd="0" destOrd="0" parTransId="{5DCA375D-43A5-480F-8F05-D1BB962F24A7}" sibTransId="{81A97B31-5791-4613-AAFF-8126471681F3}"/>
    <dgm:cxn modelId="{E0DC1ABE-23EB-4542-B986-11D124904041}" type="presParOf" srcId="{17EAB37D-C50B-4A88-AD29-8FD245B8C5C9}" destId="{CF0409BA-1E3C-4A83-A2BB-20227EA1507B}" srcOrd="0" destOrd="0" presId="urn:microsoft.com/office/officeart/2005/8/layout/radial1"/>
    <dgm:cxn modelId="{075DB3F5-8A18-4313-9133-2CED618022F6}" type="presParOf" srcId="{17EAB37D-C50B-4A88-AD29-8FD245B8C5C9}" destId="{F17A8713-50AC-4FD3-AB35-A3EF3AA4EA18}" srcOrd="1" destOrd="0" presId="urn:microsoft.com/office/officeart/2005/8/layout/radial1"/>
    <dgm:cxn modelId="{707808E7-CF7F-4ECC-A695-D4F9B508F2AD}" type="presParOf" srcId="{F17A8713-50AC-4FD3-AB35-A3EF3AA4EA18}" destId="{71FF8476-C767-452F-863D-74EB968BD5C3}" srcOrd="0" destOrd="0" presId="urn:microsoft.com/office/officeart/2005/8/layout/radial1"/>
    <dgm:cxn modelId="{47E332EE-5763-4B4A-ABE2-D8586FD2B734}" type="presParOf" srcId="{17EAB37D-C50B-4A88-AD29-8FD245B8C5C9}" destId="{88D20113-0EDF-4506-9701-1DFADE450475}" srcOrd="2" destOrd="0" presId="urn:microsoft.com/office/officeart/2005/8/layout/radial1"/>
    <dgm:cxn modelId="{36F0C852-013A-4E22-9242-1F8DA959007C}" type="presParOf" srcId="{17EAB37D-C50B-4A88-AD29-8FD245B8C5C9}" destId="{6066C27D-A633-4DB1-8F7D-E1438DA3E595}" srcOrd="3" destOrd="0" presId="urn:microsoft.com/office/officeart/2005/8/layout/radial1"/>
    <dgm:cxn modelId="{C1F839E4-22E6-42CD-AEF6-17C2BD5579B4}" type="presParOf" srcId="{6066C27D-A633-4DB1-8F7D-E1438DA3E595}" destId="{448AEA57-B132-4406-BA0E-93A4B99E758A}" srcOrd="0" destOrd="0" presId="urn:microsoft.com/office/officeart/2005/8/layout/radial1"/>
    <dgm:cxn modelId="{0AA0AC01-8137-47A7-96DD-EFCDA33E6F13}" type="presParOf" srcId="{17EAB37D-C50B-4A88-AD29-8FD245B8C5C9}" destId="{457DF461-3E30-4A1F-91DA-B42438785408}" srcOrd="4" destOrd="0" presId="urn:microsoft.com/office/officeart/2005/8/layout/radial1"/>
    <dgm:cxn modelId="{8C770C24-67B1-41E6-AF5E-DD96E5FEA0B0}" type="presParOf" srcId="{17EAB37D-C50B-4A88-AD29-8FD245B8C5C9}" destId="{9FEB398C-AAF6-45BA-83EB-9DDA1344B395}" srcOrd="5" destOrd="0" presId="urn:microsoft.com/office/officeart/2005/8/layout/radial1"/>
    <dgm:cxn modelId="{35BD2D0E-033B-477A-B034-4E07F37DB4FA}" type="presParOf" srcId="{9FEB398C-AAF6-45BA-83EB-9DDA1344B395}" destId="{96406E24-7C76-41AC-A671-59B3A4EA671F}" srcOrd="0" destOrd="0" presId="urn:microsoft.com/office/officeart/2005/8/layout/radial1"/>
    <dgm:cxn modelId="{7AFBFF96-A06F-446D-8F7E-88563F83138C}" type="presParOf" srcId="{17EAB37D-C50B-4A88-AD29-8FD245B8C5C9}" destId="{AD6D1C5E-6C71-4BDA-9D4A-1136C24626F8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94A270-B781-489B-A156-625F333E8503}" type="doc">
      <dgm:prSet loTypeId="urn:microsoft.com/office/officeart/2005/8/layout/lProcess3" loCatId="process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0BFB00EE-049B-451F-BD25-B965ADC5F770}" type="pres">
      <dgm:prSet presAssocID="{8394A270-B781-489B-A156-625F333E8503}" presName="Name0" presStyleCnt="0">
        <dgm:presLayoutVars>
          <dgm:chPref val="3"/>
          <dgm:dir/>
          <dgm:animLvl val="lvl"/>
          <dgm:resizeHandles/>
        </dgm:presLayoutVars>
      </dgm:prSet>
      <dgm:spPr/>
    </dgm:pt>
  </dgm:ptLst>
  <dgm:cxnLst>
    <dgm:cxn modelId="{29A17F36-5258-4F1F-A618-3159513BF375}" type="presOf" srcId="{8394A270-B781-489B-A156-625F333E8503}" destId="{0BFB00EE-049B-451F-BD25-B965ADC5F77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D26D3B-E34E-4E8F-B05C-C1096DE620B5}" type="doc">
      <dgm:prSet loTypeId="urn:microsoft.com/office/officeart/2005/8/layout/radial1" loCatId="cycle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E755B64E-2FCB-4E58-B325-44B03E11C256}">
      <dgm:prSet phldrT="[Text]" phldr="0" custT="1"/>
      <dgm:spPr/>
      <dgm:t>
        <a:bodyPr/>
        <a:lstStyle/>
        <a:p>
          <a:pPr rtl="0"/>
          <a:r>
            <a:rPr lang="en-GB" sz="2200" b="0">
              <a:latin typeface="Aptos ExtraBold"/>
            </a:rPr>
            <a:t>BYD </a:t>
          </a:r>
          <a:r>
            <a:rPr lang="en-GB" sz="2200" b="0"/>
            <a:t>outperforming Tesla in </a:t>
          </a:r>
          <a:r>
            <a:rPr lang="en-GB" sz="2200" b="0">
              <a:latin typeface="Aptos ExtraBold"/>
            </a:rPr>
            <a:t>EV</a:t>
          </a:r>
          <a:r>
            <a:rPr lang="en-GB" sz="2200" b="0"/>
            <a:t> market</a:t>
          </a:r>
          <a:endParaRPr lang="en-GB" sz="2200" b="0">
            <a:latin typeface="Aptos ExtraBold"/>
          </a:endParaRPr>
        </a:p>
      </dgm:t>
    </dgm:pt>
    <dgm:pt modelId="{49C274BA-54A9-4CFC-8AC1-269153FE64F1}" type="parTrans" cxnId="{E0F4FB14-F1CA-41AE-8DAA-1DA4A05C073F}">
      <dgm:prSet/>
      <dgm:spPr/>
      <dgm:t>
        <a:bodyPr/>
        <a:lstStyle/>
        <a:p>
          <a:endParaRPr lang="en-GB"/>
        </a:p>
      </dgm:t>
    </dgm:pt>
    <dgm:pt modelId="{2D178371-482B-41B4-AD00-B9D9EC1FDBE7}" type="sibTrans" cxnId="{E0F4FB14-F1CA-41AE-8DAA-1DA4A05C073F}">
      <dgm:prSet/>
      <dgm:spPr/>
      <dgm:t>
        <a:bodyPr/>
        <a:lstStyle/>
        <a:p>
          <a:endParaRPr lang="en-GB"/>
        </a:p>
      </dgm:t>
    </dgm:pt>
    <dgm:pt modelId="{5896EAD6-F222-4E74-8563-9B0ECD76705E}">
      <dgm:prSet phldrT="[Text]" phldr="0" custT="1"/>
      <dgm:spPr/>
      <dgm:t>
        <a:bodyPr/>
        <a:lstStyle/>
        <a:p>
          <a:pPr rtl="0"/>
          <a:r>
            <a:rPr lang="en-GB" sz="2200" b="1"/>
            <a:t>Tesla’s </a:t>
          </a:r>
          <a:r>
            <a:rPr lang="en-GB" sz="2200" b="0">
              <a:latin typeface="Aptos ExtraBold"/>
            </a:rPr>
            <a:t>difficult year</a:t>
          </a:r>
          <a:endParaRPr lang="en-GB" sz="2200" b="0"/>
        </a:p>
      </dgm:t>
    </dgm:pt>
    <dgm:pt modelId="{786AF381-FF96-4A4F-9E11-06B82A3A676D}" type="parTrans" cxnId="{2EB86B89-900E-48A1-9A1A-B79D9E879AC7}">
      <dgm:prSet/>
      <dgm:spPr/>
      <dgm:t>
        <a:bodyPr/>
        <a:lstStyle/>
        <a:p>
          <a:endParaRPr lang="en-GB"/>
        </a:p>
      </dgm:t>
    </dgm:pt>
    <dgm:pt modelId="{EF9E8258-606C-4D91-96DD-B6B4BD7421BF}" type="sibTrans" cxnId="{2EB86B89-900E-48A1-9A1A-B79D9E879AC7}">
      <dgm:prSet/>
      <dgm:spPr/>
      <dgm:t>
        <a:bodyPr/>
        <a:lstStyle/>
        <a:p>
          <a:endParaRPr lang="en-GB"/>
        </a:p>
      </dgm:t>
    </dgm:pt>
    <dgm:pt modelId="{150B8306-68BB-4C9E-BEFA-D9987515D893}">
      <dgm:prSet phldrT="[Text]" phldr="0" custT="1"/>
      <dgm:spPr/>
      <dgm:t>
        <a:bodyPr/>
        <a:lstStyle/>
        <a:p>
          <a:pPr rtl="0"/>
          <a:r>
            <a:rPr lang="en-GB" sz="2300" b="0">
              <a:latin typeface="Aptos ExtraBold"/>
            </a:rPr>
            <a:t>Tesla's Changing Focus/ Future</a:t>
          </a:r>
          <a:endParaRPr lang="en-GB" sz="2300" b="0"/>
        </a:p>
      </dgm:t>
    </dgm:pt>
    <dgm:pt modelId="{C9019964-030C-4EDF-B21C-6BF0B89A793A}" type="parTrans" cxnId="{1CAF0CA4-E9CD-449C-BF4D-0F26B99B8D1B}">
      <dgm:prSet/>
      <dgm:spPr/>
      <dgm:t>
        <a:bodyPr/>
        <a:lstStyle/>
        <a:p>
          <a:endParaRPr lang="en-GB"/>
        </a:p>
      </dgm:t>
    </dgm:pt>
    <dgm:pt modelId="{5BEA862B-F48A-4CD5-8B4F-AAC7D5A325DC}" type="sibTrans" cxnId="{1CAF0CA4-E9CD-449C-BF4D-0F26B99B8D1B}">
      <dgm:prSet/>
      <dgm:spPr/>
      <dgm:t>
        <a:bodyPr/>
        <a:lstStyle/>
        <a:p>
          <a:endParaRPr lang="en-GB"/>
        </a:p>
      </dgm:t>
    </dgm:pt>
    <dgm:pt modelId="{26668646-737D-43F3-BB19-657655E98E5F}">
      <dgm:prSet phldrT="[Text]" phldr="0"/>
      <dgm:spPr/>
      <dgm:t>
        <a:bodyPr/>
        <a:lstStyle/>
        <a:p>
          <a:pPr rtl="0"/>
          <a:r>
            <a:rPr lang="en-GB" sz="2200" b="0">
              <a:latin typeface="Aptos ExtraBold"/>
            </a:rPr>
            <a:t>BYD Growth</a:t>
          </a:r>
          <a:endParaRPr lang="en-GB" sz="2200" b="0"/>
        </a:p>
      </dgm:t>
    </dgm:pt>
    <dgm:pt modelId="{B5BFB95C-ADD9-444F-82FF-FDB89D07A2A7}" type="parTrans" cxnId="{E6014326-7707-4A17-9407-F0590922BFC8}">
      <dgm:prSet/>
      <dgm:spPr/>
      <dgm:t>
        <a:bodyPr/>
        <a:lstStyle/>
        <a:p>
          <a:endParaRPr lang="en-GB"/>
        </a:p>
      </dgm:t>
    </dgm:pt>
    <dgm:pt modelId="{FA7B2BF7-3A8F-4494-BFC1-48C6C0F93EC4}" type="sibTrans" cxnId="{E6014326-7707-4A17-9407-F0590922BFC8}">
      <dgm:prSet/>
      <dgm:spPr/>
      <dgm:t>
        <a:bodyPr/>
        <a:lstStyle/>
        <a:p>
          <a:endParaRPr lang="en-GB"/>
        </a:p>
      </dgm:t>
    </dgm:pt>
    <dgm:pt modelId="{272C7E66-E574-4501-8601-C871B3B8EAA9}">
      <dgm:prSet phldr="0"/>
      <dgm:spPr/>
      <dgm:t>
        <a:bodyPr/>
        <a:lstStyle/>
        <a:p>
          <a:endParaRPr lang="en-GB" sz="2200">
            <a:latin typeface="Aptos ExtraBold"/>
          </a:endParaRPr>
        </a:p>
      </dgm:t>
    </dgm:pt>
    <dgm:pt modelId="{F11A8E87-B9D6-47DB-9E3F-195BC90745A1}" type="parTrans" cxnId="{18BFF42A-0EC1-46C0-A1F1-B01A7A363190}">
      <dgm:prSet/>
      <dgm:spPr/>
      <dgm:t>
        <a:bodyPr/>
        <a:lstStyle/>
        <a:p>
          <a:endParaRPr lang="en-US"/>
        </a:p>
      </dgm:t>
    </dgm:pt>
    <dgm:pt modelId="{5F0B710F-87EE-44A8-A924-B1C979F32E7F}" type="sibTrans" cxnId="{18BFF42A-0EC1-46C0-A1F1-B01A7A363190}">
      <dgm:prSet/>
      <dgm:spPr/>
    </dgm:pt>
    <dgm:pt modelId="{17EAB37D-C50B-4A88-AD29-8FD245B8C5C9}" type="pres">
      <dgm:prSet presAssocID="{66D26D3B-E34E-4E8F-B05C-C1096DE620B5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F0409BA-1E3C-4A83-A2BB-20227EA1507B}" type="pres">
      <dgm:prSet presAssocID="{E755B64E-2FCB-4E58-B325-44B03E11C256}" presName="centerShape" presStyleLbl="node0" presStyleIdx="0" presStyleCnt="1"/>
      <dgm:spPr/>
    </dgm:pt>
    <dgm:pt modelId="{0E7886E7-FAC7-48E9-B53A-4E9FDEFB4BF8}" type="pres">
      <dgm:prSet presAssocID="{786AF381-FF96-4A4F-9E11-06B82A3A676D}" presName="Name9" presStyleLbl="parChTrans1D2" presStyleIdx="0" presStyleCnt="3"/>
      <dgm:spPr/>
    </dgm:pt>
    <dgm:pt modelId="{45A5D2DE-606D-4189-A736-698F9B5C0618}" type="pres">
      <dgm:prSet presAssocID="{786AF381-FF96-4A4F-9E11-06B82A3A676D}" presName="connTx" presStyleLbl="parChTrans1D2" presStyleIdx="0" presStyleCnt="3"/>
      <dgm:spPr/>
    </dgm:pt>
    <dgm:pt modelId="{05C00ED9-0671-4C2F-AECA-0AA5AAFFBC03}" type="pres">
      <dgm:prSet presAssocID="{5896EAD6-F222-4E74-8563-9B0ECD76705E}" presName="node" presStyleLbl="node1" presStyleIdx="0" presStyleCnt="3">
        <dgm:presLayoutVars>
          <dgm:bulletEnabled val="1"/>
        </dgm:presLayoutVars>
      </dgm:prSet>
      <dgm:spPr/>
    </dgm:pt>
    <dgm:pt modelId="{7813BBE8-13B3-4305-AD04-6CC2E3E8F325}" type="pres">
      <dgm:prSet presAssocID="{C9019964-030C-4EDF-B21C-6BF0B89A793A}" presName="Name9" presStyleLbl="parChTrans1D2" presStyleIdx="1" presStyleCnt="3"/>
      <dgm:spPr/>
    </dgm:pt>
    <dgm:pt modelId="{A65390C2-9807-4660-A7DD-B471B9FCF968}" type="pres">
      <dgm:prSet presAssocID="{C9019964-030C-4EDF-B21C-6BF0B89A793A}" presName="connTx" presStyleLbl="parChTrans1D2" presStyleIdx="1" presStyleCnt="3"/>
      <dgm:spPr/>
    </dgm:pt>
    <dgm:pt modelId="{0378FA84-EDB9-4A83-B14A-3A703C0504A4}" type="pres">
      <dgm:prSet presAssocID="{150B8306-68BB-4C9E-BEFA-D9987515D893}" presName="node" presStyleLbl="node1" presStyleIdx="1" presStyleCnt="3">
        <dgm:presLayoutVars>
          <dgm:bulletEnabled val="1"/>
        </dgm:presLayoutVars>
      </dgm:prSet>
      <dgm:spPr/>
    </dgm:pt>
    <dgm:pt modelId="{8FD5347A-E5E6-4225-A09D-8495148E00E9}" type="pres">
      <dgm:prSet presAssocID="{B5BFB95C-ADD9-444F-82FF-FDB89D07A2A7}" presName="Name9" presStyleLbl="parChTrans1D2" presStyleIdx="2" presStyleCnt="3"/>
      <dgm:spPr/>
    </dgm:pt>
    <dgm:pt modelId="{E639B85D-6E64-43A5-9241-4EBEE0A46A14}" type="pres">
      <dgm:prSet presAssocID="{B5BFB95C-ADD9-444F-82FF-FDB89D07A2A7}" presName="connTx" presStyleLbl="parChTrans1D2" presStyleIdx="2" presStyleCnt="3"/>
      <dgm:spPr/>
    </dgm:pt>
    <dgm:pt modelId="{B87443AD-27C3-4C9C-91DE-EFC5F06D9914}" type="pres">
      <dgm:prSet presAssocID="{26668646-737D-43F3-BB19-657655E98E5F}" presName="node" presStyleLbl="node1" presStyleIdx="2" presStyleCnt="3">
        <dgm:presLayoutVars>
          <dgm:bulletEnabled val="1"/>
        </dgm:presLayoutVars>
      </dgm:prSet>
      <dgm:spPr/>
    </dgm:pt>
  </dgm:ptLst>
  <dgm:cxnLst>
    <dgm:cxn modelId="{E0F4FB14-F1CA-41AE-8DAA-1DA4A05C073F}" srcId="{66D26D3B-E34E-4E8F-B05C-C1096DE620B5}" destId="{E755B64E-2FCB-4E58-B325-44B03E11C256}" srcOrd="0" destOrd="0" parTransId="{49C274BA-54A9-4CFC-8AC1-269153FE64F1}" sibTransId="{2D178371-482B-41B4-AD00-B9D9EC1FDBE7}"/>
    <dgm:cxn modelId="{29572B1A-D492-417D-A051-1ECBDEA37872}" type="presOf" srcId="{C9019964-030C-4EDF-B21C-6BF0B89A793A}" destId="{A65390C2-9807-4660-A7DD-B471B9FCF968}" srcOrd="1" destOrd="0" presId="urn:microsoft.com/office/officeart/2005/8/layout/radial1"/>
    <dgm:cxn modelId="{81CA421D-6316-4C41-A374-988E3FF055AC}" type="presOf" srcId="{786AF381-FF96-4A4F-9E11-06B82A3A676D}" destId="{45A5D2DE-606D-4189-A736-698F9B5C0618}" srcOrd="1" destOrd="0" presId="urn:microsoft.com/office/officeart/2005/8/layout/radial1"/>
    <dgm:cxn modelId="{5319DB22-8172-4492-9A6C-A1BBF31F0020}" type="presOf" srcId="{B5BFB95C-ADD9-444F-82FF-FDB89D07A2A7}" destId="{E639B85D-6E64-43A5-9241-4EBEE0A46A14}" srcOrd="1" destOrd="0" presId="urn:microsoft.com/office/officeart/2005/8/layout/radial1"/>
    <dgm:cxn modelId="{E6014326-7707-4A17-9407-F0590922BFC8}" srcId="{E755B64E-2FCB-4E58-B325-44B03E11C256}" destId="{26668646-737D-43F3-BB19-657655E98E5F}" srcOrd="2" destOrd="0" parTransId="{B5BFB95C-ADD9-444F-82FF-FDB89D07A2A7}" sibTransId="{FA7B2BF7-3A8F-4494-BFC1-48C6C0F93EC4}"/>
    <dgm:cxn modelId="{A482DE2A-3C55-4036-BF21-7295CF603BEB}" type="presOf" srcId="{C9019964-030C-4EDF-B21C-6BF0B89A793A}" destId="{7813BBE8-13B3-4305-AD04-6CC2E3E8F325}" srcOrd="0" destOrd="0" presId="urn:microsoft.com/office/officeart/2005/8/layout/radial1"/>
    <dgm:cxn modelId="{18BFF42A-0EC1-46C0-A1F1-B01A7A363190}" srcId="{66D26D3B-E34E-4E8F-B05C-C1096DE620B5}" destId="{272C7E66-E574-4501-8601-C871B3B8EAA9}" srcOrd="1" destOrd="0" parTransId="{F11A8E87-B9D6-47DB-9E3F-195BC90745A1}" sibTransId="{5F0B710F-87EE-44A8-A924-B1C979F32E7F}"/>
    <dgm:cxn modelId="{EF01995B-71E9-479E-A507-37CE2FA3DDD4}" type="presOf" srcId="{26668646-737D-43F3-BB19-657655E98E5F}" destId="{B87443AD-27C3-4C9C-91DE-EFC5F06D9914}" srcOrd="0" destOrd="0" presId="urn:microsoft.com/office/officeart/2005/8/layout/radial1"/>
    <dgm:cxn modelId="{16DB3E44-9615-4A47-A8A5-1631E22ADCCC}" type="presOf" srcId="{5896EAD6-F222-4E74-8563-9B0ECD76705E}" destId="{05C00ED9-0671-4C2F-AECA-0AA5AAFFBC03}" srcOrd="0" destOrd="0" presId="urn:microsoft.com/office/officeart/2005/8/layout/radial1"/>
    <dgm:cxn modelId="{09799365-E260-444B-A648-E036EAC8BB69}" type="presOf" srcId="{E755B64E-2FCB-4E58-B325-44B03E11C256}" destId="{CF0409BA-1E3C-4A83-A2BB-20227EA1507B}" srcOrd="0" destOrd="0" presId="urn:microsoft.com/office/officeart/2005/8/layout/radial1"/>
    <dgm:cxn modelId="{26E3874A-328F-4017-AAF4-0912FFD16A65}" type="presOf" srcId="{B5BFB95C-ADD9-444F-82FF-FDB89D07A2A7}" destId="{8FD5347A-E5E6-4225-A09D-8495148E00E9}" srcOrd="0" destOrd="0" presId="urn:microsoft.com/office/officeart/2005/8/layout/radial1"/>
    <dgm:cxn modelId="{2EB86B89-900E-48A1-9A1A-B79D9E879AC7}" srcId="{E755B64E-2FCB-4E58-B325-44B03E11C256}" destId="{5896EAD6-F222-4E74-8563-9B0ECD76705E}" srcOrd="0" destOrd="0" parTransId="{786AF381-FF96-4A4F-9E11-06B82A3A676D}" sibTransId="{EF9E8258-606C-4D91-96DD-B6B4BD7421BF}"/>
    <dgm:cxn modelId="{0A08CB9C-98E4-4C8F-95EE-5EB2B4830873}" type="presOf" srcId="{786AF381-FF96-4A4F-9E11-06B82A3A676D}" destId="{0E7886E7-FAC7-48E9-B53A-4E9FDEFB4BF8}" srcOrd="0" destOrd="0" presId="urn:microsoft.com/office/officeart/2005/8/layout/radial1"/>
    <dgm:cxn modelId="{1CAF0CA4-E9CD-449C-BF4D-0F26B99B8D1B}" srcId="{E755B64E-2FCB-4E58-B325-44B03E11C256}" destId="{150B8306-68BB-4C9E-BEFA-D9987515D893}" srcOrd="1" destOrd="0" parTransId="{C9019964-030C-4EDF-B21C-6BF0B89A793A}" sibTransId="{5BEA862B-F48A-4CD5-8B4F-AAC7D5A325DC}"/>
    <dgm:cxn modelId="{015451A6-27AE-4441-9B5C-938863F0B52D}" type="presOf" srcId="{150B8306-68BB-4C9E-BEFA-D9987515D893}" destId="{0378FA84-EDB9-4A83-B14A-3A703C0504A4}" srcOrd="0" destOrd="0" presId="urn:microsoft.com/office/officeart/2005/8/layout/radial1"/>
    <dgm:cxn modelId="{18D81AF0-AC92-4522-901F-5375A1D20711}" type="presOf" srcId="{66D26D3B-E34E-4E8F-B05C-C1096DE620B5}" destId="{17EAB37D-C50B-4A88-AD29-8FD245B8C5C9}" srcOrd="0" destOrd="0" presId="urn:microsoft.com/office/officeart/2005/8/layout/radial1"/>
    <dgm:cxn modelId="{1925771F-67BF-4B58-BC72-269A756A7482}" type="presParOf" srcId="{17EAB37D-C50B-4A88-AD29-8FD245B8C5C9}" destId="{CF0409BA-1E3C-4A83-A2BB-20227EA1507B}" srcOrd="0" destOrd="0" presId="urn:microsoft.com/office/officeart/2005/8/layout/radial1"/>
    <dgm:cxn modelId="{B9EB1032-FFEB-4064-A021-3F205B02CB5B}" type="presParOf" srcId="{17EAB37D-C50B-4A88-AD29-8FD245B8C5C9}" destId="{0E7886E7-FAC7-48E9-B53A-4E9FDEFB4BF8}" srcOrd="1" destOrd="0" presId="urn:microsoft.com/office/officeart/2005/8/layout/radial1"/>
    <dgm:cxn modelId="{4E5275F9-54A1-4637-AA20-9648B0EC7089}" type="presParOf" srcId="{0E7886E7-FAC7-48E9-B53A-4E9FDEFB4BF8}" destId="{45A5D2DE-606D-4189-A736-698F9B5C0618}" srcOrd="0" destOrd="0" presId="urn:microsoft.com/office/officeart/2005/8/layout/radial1"/>
    <dgm:cxn modelId="{AC5C66EE-A5CD-4960-9FBA-C72348BAD8FD}" type="presParOf" srcId="{17EAB37D-C50B-4A88-AD29-8FD245B8C5C9}" destId="{05C00ED9-0671-4C2F-AECA-0AA5AAFFBC03}" srcOrd="2" destOrd="0" presId="urn:microsoft.com/office/officeart/2005/8/layout/radial1"/>
    <dgm:cxn modelId="{9C3754D7-8EF9-4664-9730-A9A7713E8CB6}" type="presParOf" srcId="{17EAB37D-C50B-4A88-AD29-8FD245B8C5C9}" destId="{7813BBE8-13B3-4305-AD04-6CC2E3E8F325}" srcOrd="3" destOrd="0" presId="urn:microsoft.com/office/officeart/2005/8/layout/radial1"/>
    <dgm:cxn modelId="{FB6B184C-C493-483B-AFDB-2CB72FAFB641}" type="presParOf" srcId="{7813BBE8-13B3-4305-AD04-6CC2E3E8F325}" destId="{A65390C2-9807-4660-A7DD-B471B9FCF968}" srcOrd="0" destOrd="0" presId="urn:microsoft.com/office/officeart/2005/8/layout/radial1"/>
    <dgm:cxn modelId="{98189BDE-9856-4C5C-89BF-9AC61E38B2BD}" type="presParOf" srcId="{17EAB37D-C50B-4A88-AD29-8FD245B8C5C9}" destId="{0378FA84-EDB9-4A83-B14A-3A703C0504A4}" srcOrd="4" destOrd="0" presId="urn:microsoft.com/office/officeart/2005/8/layout/radial1"/>
    <dgm:cxn modelId="{5FBE4D80-F5C3-4D12-A568-A998316AD376}" type="presParOf" srcId="{17EAB37D-C50B-4A88-AD29-8FD245B8C5C9}" destId="{8FD5347A-E5E6-4225-A09D-8495148E00E9}" srcOrd="5" destOrd="0" presId="urn:microsoft.com/office/officeart/2005/8/layout/radial1"/>
    <dgm:cxn modelId="{EFC1404D-87BF-46A4-BB6E-18C6E3BF177E}" type="presParOf" srcId="{8FD5347A-E5E6-4225-A09D-8495148E00E9}" destId="{E639B85D-6E64-43A5-9241-4EBEE0A46A14}" srcOrd="0" destOrd="0" presId="urn:microsoft.com/office/officeart/2005/8/layout/radial1"/>
    <dgm:cxn modelId="{AB7619E2-DE9C-448E-AB66-4C6711C54A07}" type="presParOf" srcId="{17EAB37D-C50B-4A88-AD29-8FD245B8C5C9}" destId="{B87443AD-27C3-4C9C-91DE-EFC5F06D9914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DE947-981A-4C45-AFA2-50F14E1749B6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96339-A2BE-414E-BFEF-9DBE161F8A25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Practise identifying the main idea in short business texts </a:t>
          </a:r>
          <a:endParaRPr lang="en-GB" sz="1900" kern="1200">
            <a:latin typeface="Aptos ExtraBold"/>
          </a:endParaRPr>
        </a:p>
      </dsp:txBody>
      <dsp:txXfrm>
        <a:off x="538713" y="99749"/>
        <a:ext cx="7103912" cy="506120"/>
      </dsp:txXfrm>
    </dsp:sp>
    <dsp:sp modelId="{C716579F-DE4F-46AF-B140-94EA1648EDF6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763D20-9C83-4179-A0AD-C9005D48F42D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 evidence that supports the main idea </a:t>
          </a:r>
        </a:p>
      </dsp:txBody>
      <dsp:txXfrm>
        <a:off x="538713" y="961589"/>
        <a:ext cx="7103912" cy="506120"/>
      </dsp:txXfrm>
    </dsp:sp>
    <dsp:sp modelId="{11A166AE-7F9C-4469-AD08-578A7BE9591B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19C39-509A-4A47-A902-64CCD511A4B2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simple note-taking to record key information </a:t>
          </a:r>
        </a:p>
      </dsp:txBody>
      <dsp:txXfrm>
        <a:off x="538713" y="1823429"/>
        <a:ext cx="7103912" cy="506120"/>
      </dsp:txXfrm>
    </dsp:sp>
    <dsp:sp modelId="{995DD96E-F380-4C91-93A7-94A774340AC0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77F26-7CF0-47F6-911A-4CFE8355F194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 in groups to </a:t>
          </a:r>
          <a:r>
            <a:rPr lang="en-GB" sz="1900" kern="1200">
              <a:latin typeface="Aptos ExtraBold"/>
            </a:rPr>
            <a:t>discuss notes and built understanding</a:t>
          </a:r>
        </a:p>
      </dsp:txBody>
      <dsp:txXfrm>
        <a:off x="538713" y="2685269"/>
        <a:ext cx="7103912" cy="506120"/>
      </dsp:txXfrm>
    </dsp:sp>
    <dsp:sp modelId="{936211DF-BAED-4C30-8F19-DD705D720952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9D7964-859D-4657-8E6B-3BD1309CC11F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ptos ExtraBold"/>
            </a:rPr>
            <a:t>Use</a:t>
          </a:r>
          <a:r>
            <a:rPr lang="en-GB" sz="1900" kern="1200"/>
            <a:t> reading skills to support basic business decisions</a:t>
          </a:r>
          <a:endParaRPr lang="en-US" sz="1900" kern="1200"/>
        </a:p>
      </dsp:txBody>
      <dsp:txXfrm>
        <a:off x="538713" y="3547109"/>
        <a:ext cx="710391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2491356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ptos ExtraBold"/>
            </a:rPr>
            <a:t>Main Idea</a:t>
          </a:r>
        </a:p>
      </dsp:txBody>
      <dsp:txXfrm>
        <a:off x="2671069" y="1794040"/>
        <a:ext cx="867734" cy="867734"/>
      </dsp:txXfrm>
    </dsp:sp>
    <dsp:sp modelId="{6382532D-385D-4AFB-9807-992EA3192CBE}">
      <dsp:nvSpPr>
        <dsp:cNvPr id="0" name=""/>
        <dsp:cNvSpPr/>
      </dsp:nvSpPr>
      <dsp:spPr>
        <a:xfrm rot="16200000">
          <a:off x="2920855" y="1412461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5732" y="1421042"/>
        <a:ext cx="18408" cy="18408"/>
      </dsp:txXfrm>
    </dsp:sp>
    <dsp:sp modelId="{4FCDF0BC-E4C1-4398-A3F6-AC45FF8BAD27}">
      <dsp:nvSpPr>
        <dsp:cNvPr id="0" name=""/>
        <dsp:cNvSpPr/>
      </dsp:nvSpPr>
      <dsp:spPr>
        <a:xfrm>
          <a:off x="2491356" y="19004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latin typeface="Aptos ExtraBold"/>
            </a:rPr>
            <a:t>Key Detail</a:t>
          </a:r>
          <a:endParaRPr lang="en-GB" sz="1800" kern="1200"/>
        </a:p>
      </dsp:txBody>
      <dsp:txXfrm>
        <a:off x="2671069" y="198717"/>
        <a:ext cx="867734" cy="867734"/>
      </dsp:txXfrm>
    </dsp:sp>
    <dsp:sp modelId="{0E7886E7-FAC7-48E9-B53A-4E9FDEFB4BF8}">
      <dsp:nvSpPr>
        <dsp:cNvPr id="0" name=""/>
        <dsp:cNvSpPr/>
      </dsp:nvSpPr>
      <dsp:spPr>
        <a:xfrm>
          <a:off x="3718517" y="2210122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893394" y="2218703"/>
        <a:ext cx="18408" cy="18408"/>
      </dsp:txXfrm>
    </dsp:sp>
    <dsp:sp modelId="{05C00ED9-0671-4C2F-AECA-0AA5AAFFBC03}">
      <dsp:nvSpPr>
        <dsp:cNvPr id="0" name=""/>
        <dsp:cNvSpPr/>
      </dsp:nvSpPr>
      <dsp:spPr>
        <a:xfrm>
          <a:off x="4086679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ptos ExtraBold"/>
            </a:rPr>
            <a:t>Key Detail 2</a:t>
          </a:r>
          <a:endParaRPr lang="en-GB" sz="1800" b="0" kern="1200"/>
        </a:p>
      </dsp:txBody>
      <dsp:txXfrm>
        <a:off x="4266392" y="1794040"/>
        <a:ext cx="867734" cy="867734"/>
      </dsp:txXfrm>
    </dsp:sp>
    <dsp:sp modelId="{7813BBE8-13B3-4305-AD04-6CC2E3E8F325}">
      <dsp:nvSpPr>
        <dsp:cNvPr id="0" name=""/>
        <dsp:cNvSpPr/>
      </dsp:nvSpPr>
      <dsp:spPr>
        <a:xfrm rot="5400000">
          <a:off x="2920855" y="3007784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95732" y="3016365"/>
        <a:ext cx="18408" cy="18408"/>
      </dsp:txXfrm>
    </dsp:sp>
    <dsp:sp modelId="{0378FA84-EDB9-4A83-B14A-3A703C0504A4}">
      <dsp:nvSpPr>
        <dsp:cNvPr id="0" name=""/>
        <dsp:cNvSpPr/>
      </dsp:nvSpPr>
      <dsp:spPr>
        <a:xfrm>
          <a:off x="2491356" y="3209650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latin typeface="Aptos ExtraBold"/>
            </a:rPr>
            <a:t>Key</a:t>
          </a:r>
          <a:r>
            <a:rPr lang="en-GB" sz="2000" kern="1200">
              <a:latin typeface="Aptos ExtraBold"/>
            </a:rPr>
            <a:t> Detail 3</a:t>
          </a:r>
          <a:endParaRPr lang="en-GB" sz="2000" kern="1200"/>
        </a:p>
      </dsp:txBody>
      <dsp:txXfrm>
        <a:off x="2671069" y="3389363"/>
        <a:ext cx="867734" cy="867734"/>
      </dsp:txXfrm>
    </dsp:sp>
    <dsp:sp modelId="{8FD5347A-E5E6-4225-A09D-8495148E00E9}">
      <dsp:nvSpPr>
        <dsp:cNvPr id="0" name=""/>
        <dsp:cNvSpPr/>
      </dsp:nvSpPr>
      <dsp:spPr>
        <a:xfrm rot="10800000">
          <a:off x="2123194" y="2210122"/>
          <a:ext cx="368162" cy="35570"/>
        </a:xfrm>
        <a:custGeom>
          <a:avLst/>
          <a:gdLst/>
          <a:ahLst/>
          <a:cxnLst/>
          <a:rect l="0" t="0" r="0" b="0"/>
          <a:pathLst>
            <a:path>
              <a:moveTo>
                <a:pt x="0" y="17785"/>
              </a:moveTo>
              <a:lnTo>
                <a:pt x="368162" y="1778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298071" y="2218703"/>
        <a:ext cx="18408" cy="18408"/>
      </dsp:txXfrm>
    </dsp:sp>
    <dsp:sp modelId="{B87443AD-27C3-4C9C-91DE-EFC5F06D9914}">
      <dsp:nvSpPr>
        <dsp:cNvPr id="0" name=""/>
        <dsp:cNvSpPr/>
      </dsp:nvSpPr>
      <dsp:spPr>
        <a:xfrm>
          <a:off x="896033" y="1614327"/>
          <a:ext cx="1227160" cy="12271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>
              <a:latin typeface="Aptos ExtraBold"/>
            </a:rPr>
            <a:t>Key</a:t>
          </a:r>
          <a:r>
            <a:rPr lang="en-GB" sz="2000" kern="1200">
              <a:latin typeface="Aptos ExtraBold"/>
            </a:rPr>
            <a:t> Detail 4</a:t>
          </a:r>
          <a:endParaRPr lang="en-GB" sz="2000" kern="1200"/>
        </a:p>
      </dsp:txBody>
      <dsp:txXfrm>
        <a:off x="1075746" y="1794040"/>
        <a:ext cx="867734" cy="8677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597831" y="2394846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 ExtraBold"/>
            </a:rPr>
            <a:t>BYD </a:t>
          </a:r>
          <a:r>
            <a:rPr lang="en-GB" sz="1900" b="0" kern="1200">
              <a:latin typeface="Aptos ExtraBold"/>
            </a:rPr>
            <a:t>Out- Performing</a:t>
          </a:r>
          <a:r>
            <a:rPr lang="en-GB" sz="1900" b="0" kern="1200" dirty="0">
              <a:latin typeface="Aptos ExtraBold"/>
            </a:rPr>
            <a:t> Tesla</a:t>
          </a:r>
        </a:p>
      </dsp:txBody>
      <dsp:txXfrm>
        <a:off x="4867324" y="2664339"/>
        <a:ext cx="1301224" cy="1301224"/>
      </dsp:txXfrm>
    </dsp:sp>
    <dsp:sp modelId="{F17A8713-50AC-4FD3-AB35-A3EF3AA4EA18}">
      <dsp:nvSpPr>
        <dsp:cNvPr id="0" name=""/>
        <dsp:cNvSpPr/>
      </dsp:nvSpPr>
      <dsp:spPr>
        <a:xfrm rot="16200000">
          <a:off x="5241854" y="2103756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04132" y="2104960"/>
        <a:ext cx="27608" cy="27608"/>
      </dsp:txXfrm>
    </dsp:sp>
    <dsp:sp modelId="{88D20113-0EDF-4506-9701-1DFADE450475}">
      <dsp:nvSpPr>
        <dsp:cNvPr id="0" name=""/>
        <dsp:cNvSpPr/>
      </dsp:nvSpPr>
      <dsp:spPr>
        <a:xfrm>
          <a:off x="4597831" y="2471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ExtraBold"/>
            </a:rPr>
            <a:t>Key Detail 1</a:t>
          </a:r>
          <a:endParaRPr lang="en-GB" sz="2000" kern="1200"/>
        </a:p>
      </dsp:txBody>
      <dsp:txXfrm>
        <a:off x="4867324" y="271964"/>
        <a:ext cx="1301224" cy="1301224"/>
      </dsp:txXfrm>
    </dsp:sp>
    <dsp:sp modelId="{6066C27D-A633-4DB1-8F7D-E1438DA3E595}">
      <dsp:nvSpPr>
        <dsp:cNvPr id="0" name=""/>
        <dsp:cNvSpPr/>
      </dsp:nvSpPr>
      <dsp:spPr>
        <a:xfrm rot="1800000">
          <a:off x="6277783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0061" y="3899241"/>
        <a:ext cx="27608" cy="27608"/>
      </dsp:txXfrm>
    </dsp:sp>
    <dsp:sp modelId="{457DF461-3E30-4A1F-91DA-B42438785408}">
      <dsp:nvSpPr>
        <dsp:cNvPr id="0" name=""/>
        <dsp:cNvSpPr/>
      </dsp:nvSpPr>
      <dsp:spPr>
        <a:xfrm>
          <a:off x="6669689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2</a:t>
          </a:r>
          <a:endParaRPr lang="en-GB" sz="1800" kern="1200" dirty="0"/>
        </a:p>
      </dsp:txBody>
      <dsp:txXfrm>
        <a:off x="6939182" y="3860527"/>
        <a:ext cx="1301224" cy="1301224"/>
      </dsp:txXfrm>
    </dsp:sp>
    <dsp:sp modelId="{EC2076CA-B26A-4EA0-907D-0AA1283CDD69}">
      <dsp:nvSpPr>
        <dsp:cNvPr id="0" name=""/>
        <dsp:cNvSpPr/>
      </dsp:nvSpPr>
      <dsp:spPr>
        <a:xfrm rot="9000000">
          <a:off x="4205925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68204" y="3899241"/>
        <a:ext cx="27608" cy="27608"/>
      </dsp:txXfrm>
    </dsp:sp>
    <dsp:sp modelId="{8B197B53-3795-4F22-A634-3FE08AF8AB40}">
      <dsp:nvSpPr>
        <dsp:cNvPr id="0" name=""/>
        <dsp:cNvSpPr/>
      </dsp:nvSpPr>
      <dsp:spPr>
        <a:xfrm>
          <a:off x="2525974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3</a:t>
          </a:r>
          <a:endParaRPr lang="en-GB" sz="1800" kern="1200" dirty="0"/>
        </a:p>
      </dsp:txBody>
      <dsp:txXfrm>
        <a:off x="2795467" y="3860527"/>
        <a:ext cx="1301224" cy="13012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597831" y="2394846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 ExtraBold"/>
            </a:rPr>
            <a:t>BYD </a:t>
          </a:r>
          <a:r>
            <a:rPr lang="en-GB" sz="1900" b="0" kern="1200">
              <a:latin typeface="Aptos ExtraBold"/>
            </a:rPr>
            <a:t>Out- Performing</a:t>
          </a:r>
          <a:r>
            <a:rPr lang="en-GB" sz="1900" b="0" kern="1200" dirty="0">
              <a:latin typeface="Aptos ExtraBold"/>
            </a:rPr>
            <a:t> Tesla</a:t>
          </a:r>
        </a:p>
      </dsp:txBody>
      <dsp:txXfrm>
        <a:off x="4867324" y="2664339"/>
        <a:ext cx="1301224" cy="1301224"/>
      </dsp:txXfrm>
    </dsp:sp>
    <dsp:sp modelId="{F17A8713-50AC-4FD3-AB35-A3EF3AA4EA18}">
      <dsp:nvSpPr>
        <dsp:cNvPr id="0" name=""/>
        <dsp:cNvSpPr/>
      </dsp:nvSpPr>
      <dsp:spPr>
        <a:xfrm rot="16200000">
          <a:off x="5241854" y="2103756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04132" y="2104960"/>
        <a:ext cx="27608" cy="27608"/>
      </dsp:txXfrm>
    </dsp:sp>
    <dsp:sp modelId="{88D20113-0EDF-4506-9701-1DFADE450475}">
      <dsp:nvSpPr>
        <dsp:cNvPr id="0" name=""/>
        <dsp:cNvSpPr/>
      </dsp:nvSpPr>
      <dsp:spPr>
        <a:xfrm>
          <a:off x="4597831" y="2471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ExtraBold"/>
            </a:rPr>
            <a:t>Tesla's Difficult Year</a:t>
          </a:r>
          <a:endParaRPr lang="en-GB" kern="1200"/>
        </a:p>
      </dsp:txBody>
      <dsp:txXfrm>
        <a:off x="4867324" y="271964"/>
        <a:ext cx="1301224" cy="1301224"/>
      </dsp:txXfrm>
    </dsp:sp>
    <dsp:sp modelId="{6066C27D-A633-4DB1-8F7D-E1438DA3E595}">
      <dsp:nvSpPr>
        <dsp:cNvPr id="0" name=""/>
        <dsp:cNvSpPr/>
      </dsp:nvSpPr>
      <dsp:spPr>
        <a:xfrm rot="1800000">
          <a:off x="6277783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0061" y="3899241"/>
        <a:ext cx="27608" cy="27608"/>
      </dsp:txXfrm>
    </dsp:sp>
    <dsp:sp modelId="{457DF461-3E30-4A1F-91DA-B42438785408}">
      <dsp:nvSpPr>
        <dsp:cNvPr id="0" name=""/>
        <dsp:cNvSpPr/>
      </dsp:nvSpPr>
      <dsp:spPr>
        <a:xfrm>
          <a:off x="6669689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2</a:t>
          </a:r>
          <a:r>
            <a:rPr lang="en-GB" sz="1800" kern="1200" dirty="0">
              <a:latin typeface="Aptos ExtraBold"/>
            </a:rPr>
            <a:t>?</a:t>
          </a:r>
          <a:endParaRPr lang="en-GB" sz="1800" kern="1200" dirty="0"/>
        </a:p>
      </dsp:txBody>
      <dsp:txXfrm>
        <a:off x="6939182" y="3860527"/>
        <a:ext cx="1301224" cy="1301224"/>
      </dsp:txXfrm>
    </dsp:sp>
    <dsp:sp modelId="{EC2076CA-B26A-4EA0-907D-0AA1283CDD69}">
      <dsp:nvSpPr>
        <dsp:cNvPr id="0" name=""/>
        <dsp:cNvSpPr/>
      </dsp:nvSpPr>
      <dsp:spPr>
        <a:xfrm rot="9000000">
          <a:off x="4205925" y="3898038"/>
          <a:ext cx="552164" cy="30014"/>
        </a:xfrm>
        <a:custGeom>
          <a:avLst/>
          <a:gdLst/>
          <a:ahLst/>
          <a:cxnLst/>
          <a:rect l="0" t="0" r="0" b="0"/>
          <a:pathLst>
            <a:path>
              <a:moveTo>
                <a:pt x="0" y="15007"/>
              </a:moveTo>
              <a:lnTo>
                <a:pt x="552164" y="15007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4468204" y="3899241"/>
        <a:ext cx="27608" cy="27608"/>
      </dsp:txXfrm>
    </dsp:sp>
    <dsp:sp modelId="{8B197B53-3795-4F22-A634-3FE08AF8AB40}">
      <dsp:nvSpPr>
        <dsp:cNvPr id="0" name=""/>
        <dsp:cNvSpPr/>
      </dsp:nvSpPr>
      <dsp:spPr>
        <a:xfrm>
          <a:off x="2525974" y="3591034"/>
          <a:ext cx="1840210" cy="1840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ExtraBold"/>
            </a:rPr>
            <a:t>Key Detail 3</a:t>
          </a:r>
          <a:r>
            <a:rPr lang="en-GB" sz="1800" kern="1200" dirty="0">
              <a:latin typeface="Aptos ExtraBold"/>
            </a:rPr>
            <a:t>?</a:t>
          </a:r>
          <a:endParaRPr lang="en-GB" sz="1800" kern="1200" dirty="0"/>
        </a:p>
      </dsp:txBody>
      <dsp:txXfrm>
        <a:off x="2795467" y="3860527"/>
        <a:ext cx="1301224" cy="1301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2961483" y="1591042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ptos ExtraBold"/>
            </a:rPr>
            <a:t>BYD </a:t>
          </a:r>
          <a:r>
            <a:rPr lang="en-GB" sz="1400" b="1" kern="1200">
              <a:latin typeface="Aptos ExtraBold"/>
            </a:rPr>
            <a:t>Out- Performing</a:t>
          </a:r>
          <a:r>
            <a:rPr lang="en-GB" sz="1400" b="1" kern="1200" dirty="0">
              <a:latin typeface="Aptos ExtraBold"/>
            </a:rPr>
            <a:t> Tesla</a:t>
          </a:r>
        </a:p>
      </dsp:txBody>
      <dsp:txXfrm>
        <a:off x="3138898" y="1768457"/>
        <a:ext cx="856636" cy="856636"/>
      </dsp:txXfrm>
    </dsp:sp>
    <dsp:sp modelId="{F17A8713-50AC-4FD3-AB35-A3EF3AA4EA18}">
      <dsp:nvSpPr>
        <dsp:cNvPr id="0" name=""/>
        <dsp:cNvSpPr/>
      </dsp:nvSpPr>
      <dsp:spPr>
        <a:xfrm rot="16200000">
          <a:off x="3384314" y="1392857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58071" y="1398994"/>
        <a:ext cx="18290" cy="18290"/>
      </dsp:txXfrm>
    </dsp:sp>
    <dsp:sp modelId="{88D20113-0EDF-4506-9701-1DFADE450475}">
      <dsp:nvSpPr>
        <dsp:cNvPr id="0" name=""/>
        <dsp:cNvSpPr/>
      </dsp:nvSpPr>
      <dsp:spPr>
        <a:xfrm>
          <a:off x="2961483" y="13770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ptos ExtraBold"/>
            </a:rPr>
            <a:t>Tesla's Difficult Year</a:t>
          </a:r>
          <a:endParaRPr lang="en-GB" sz="1400" b="1" kern="1200" dirty="0"/>
        </a:p>
      </dsp:txBody>
      <dsp:txXfrm>
        <a:off x="3138898" y="191185"/>
        <a:ext cx="856636" cy="856636"/>
      </dsp:txXfrm>
    </dsp:sp>
    <dsp:sp modelId="{6066C27D-A633-4DB1-8F7D-E1438DA3E595}">
      <dsp:nvSpPr>
        <dsp:cNvPr id="0" name=""/>
        <dsp:cNvSpPr/>
      </dsp:nvSpPr>
      <dsp:spPr>
        <a:xfrm rot="1800000">
          <a:off x="4067292" y="2575811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41050" y="2581948"/>
        <a:ext cx="18290" cy="18290"/>
      </dsp:txXfrm>
    </dsp:sp>
    <dsp:sp modelId="{457DF461-3E30-4A1F-91DA-B42438785408}">
      <dsp:nvSpPr>
        <dsp:cNvPr id="0" name=""/>
        <dsp:cNvSpPr/>
      </dsp:nvSpPr>
      <dsp:spPr>
        <a:xfrm>
          <a:off x="4327441" y="2379678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ptos ExtraBold"/>
            </a:rPr>
            <a:t>Tesla's Changing Focus/ Future</a:t>
          </a:r>
          <a:endParaRPr lang="en-GB" sz="1400" b="1" kern="1200" dirty="0">
            <a:latin typeface="Aptos ExtraBold"/>
          </a:endParaRPr>
        </a:p>
      </dsp:txBody>
      <dsp:txXfrm>
        <a:off x="4504856" y="2557093"/>
        <a:ext cx="856636" cy="856636"/>
      </dsp:txXfrm>
    </dsp:sp>
    <dsp:sp modelId="{9FEB398C-AAF6-45BA-83EB-9DDA1344B395}">
      <dsp:nvSpPr>
        <dsp:cNvPr id="0" name=""/>
        <dsp:cNvSpPr/>
      </dsp:nvSpPr>
      <dsp:spPr>
        <a:xfrm rot="9000000">
          <a:off x="2701335" y="2575811"/>
          <a:ext cx="365805" cy="30564"/>
        </a:xfrm>
        <a:custGeom>
          <a:avLst/>
          <a:gdLst/>
          <a:ahLst/>
          <a:cxnLst/>
          <a:rect l="0" t="0" r="0" b="0"/>
          <a:pathLst>
            <a:path>
              <a:moveTo>
                <a:pt x="0" y="15282"/>
              </a:moveTo>
              <a:lnTo>
                <a:pt x="365805" y="15282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875093" y="2581948"/>
        <a:ext cx="18290" cy="18290"/>
      </dsp:txXfrm>
    </dsp:sp>
    <dsp:sp modelId="{AD6D1C5E-6C71-4BDA-9D4A-1136C24626F8}">
      <dsp:nvSpPr>
        <dsp:cNvPr id="0" name=""/>
        <dsp:cNvSpPr/>
      </dsp:nvSpPr>
      <dsp:spPr>
        <a:xfrm>
          <a:off x="1595526" y="2379678"/>
          <a:ext cx="1211466" cy="1211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ptos ExtraBold"/>
            </a:rPr>
            <a:t>BYD</a:t>
          </a:r>
          <a:r>
            <a:rPr lang="en-GB" sz="1900" b="1" kern="1200" dirty="0">
              <a:latin typeface="Aptos ExtraBold"/>
            </a:rPr>
            <a:t> Growth</a:t>
          </a:r>
          <a:endParaRPr lang="en-US" sz="1900" b="1" kern="1200" dirty="0"/>
        </a:p>
      </dsp:txBody>
      <dsp:txXfrm>
        <a:off x="1772941" y="2557093"/>
        <a:ext cx="856636" cy="8566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409BA-1E3C-4A83-A2BB-20227EA1507B}">
      <dsp:nvSpPr>
        <dsp:cNvPr id="0" name=""/>
        <dsp:cNvSpPr/>
      </dsp:nvSpPr>
      <dsp:spPr>
        <a:xfrm>
          <a:off x="4648620" y="2571049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>
              <a:latin typeface="Aptos ExtraBold"/>
            </a:rPr>
            <a:t>BYD </a:t>
          </a:r>
          <a:r>
            <a:rPr lang="en-GB" sz="2200" b="0" kern="1200"/>
            <a:t>outperforming Tesla in </a:t>
          </a:r>
          <a:r>
            <a:rPr lang="en-GB" sz="2200" b="0" kern="1200">
              <a:latin typeface="Aptos ExtraBold"/>
            </a:rPr>
            <a:t>EV</a:t>
          </a:r>
          <a:r>
            <a:rPr lang="en-GB" sz="2200" b="0" kern="1200"/>
            <a:t> market</a:t>
          </a:r>
          <a:endParaRPr lang="en-GB" sz="2200" b="0" kern="1200">
            <a:latin typeface="Aptos ExtraBold"/>
          </a:endParaRPr>
        </a:p>
      </dsp:txBody>
      <dsp:txXfrm>
        <a:off x="4935624" y="2858053"/>
        <a:ext cx="1385781" cy="1385781"/>
      </dsp:txXfrm>
    </dsp:sp>
    <dsp:sp modelId="{0E7886E7-FAC7-48E9-B53A-4E9FDEFB4BF8}">
      <dsp:nvSpPr>
        <dsp:cNvPr id="0" name=""/>
        <dsp:cNvSpPr/>
      </dsp:nvSpPr>
      <dsp:spPr>
        <a:xfrm rot="16200000">
          <a:off x="5334542" y="2261408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613816" y="2262378"/>
        <a:ext cx="29397" cy="29397"/>
      </dsp:txXfrm>
    </dsp:sp>
    <dsp:sp modelId="{05C00ED9-0671-4C2F-AECA-0AA5AAFFBC03}">
      <dsp:nvSpPr>
        <dsp:cNvPr id="0" name=""/>
        <dsp:cNvSpPr/>
      </dsp:nvSpPr>
      <dsp:spPr>
        <a:xfrm>
          <a:off x="4648620" y="23314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Tesla’s </a:t>
          </a:r>
          <a:r>
            <a:rPr lang="en-GB" sz="2200" b="0" kern="1200">
              <a:latin typeface="Aptos ExtraBold"/>
            </a:rPr>
            <a:t>difficult year</a:t>
          </a:r>
          <a:endParaRPr lang="en-GB" sz="2200" b="0" kern="1200"/>
        </a:p>
      </dsp:txBody>
      <dsp:txXfrm>
        <a:off x="4935624" y="310318"/>
        <a:ext cx="1385781" cy="1385781"/>
      </dsp:txXfrm>
    </dsp:sp>
    <dsp:sp modelId="{7813BBE8-13B3-4305-AD04-6CC2E3E8F325}">
      <dsp:nvSpPr>
        <dsp:cNvPr id="0" name=""/>
        <dsp:cNvSpPr/>
      </dsp:nvSpPr>
      <dsp:spPr>
        <a:xfrm rot="1800000">
          <a:off x="6437744" y="4172209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717018" y="4173179"/>
        <a:ext cx="29397" cy="29397"/>
      </dsp:txXfrm>
    </dsp:sp>
    <dsp:sp modelId="{0378FA84-EDB9-4A83-B14A-3A703C0504A4}">
      <dsp:nvSpPr>
        <dsp:cNvPr id="0" name=""/>
        <dsp:cNvSpPr/>
      </dsp:nvSpPr>
      <dsp:spPr>
        <a:xfrm>
          <a:off x="6855024" y="3844917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kern="1200">
              <a:latin typeface="Aptos ExtraBold"/>
            </a:rPr>
            <a:t>Tesla's Changing Focus/ Future</a:t>
          </a:r>
          <a:endParaRPr lang="en-GB" sz="2300" b="0" kern="1200"/>
        </a:p>
      </dsp:txBody>
      <dsp:txXfrm>
        <a:off x="7142028" y="4131921"/>
        <a:ext cx="1385781" cy="1385781"/>
      </dsp:txXfrm>
    </dsp:sp>
    <dsp:sp modelId="{8FD5347A-E5E6-4225-A09D-8495148E00E9}">
      <dsp:nvSpPr>
        <dsp:cNvPr id="0" name=""/>
        <dsp:cNvSpPr/>
      </dsp:nvSpPr>
      <dsp:spPr>
        <a:xfrm rot="9000000">
          <a:off x="4231340" y="4172209"/>
          <a:ext cx="587946" cy="31337"/>
        </a:xfrm>
        <a:custGeom>
          <a:avLst/>
          <a:gdLst/>
          <a:ahLst/>
          <a:cxnLst/>
          <a:rect l="0" t="0" r="0" b="0"/>
          <a:pathLst>
            <a:path>
              <a:moveTo>
                <a:pt x="0" y="15668"/>
              </a:moveTo>
              <a:lnTo>
                <a:pt x="587946" y="156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510615" y="4173179"/>
        <a:ext cx="29397" cy="29397"/>
      </dsp:txXfrm>
    </dsp:sp>
    <dsp:sp modelId="{B87443AD-27C3-4C9C-91DE-EFC5F06D9914}">
      <dsp:nvSpPr>
        <dsp:cNvPr id="0" name=""/>
        <dsp:cNvSpPr/>
      </dsp:nvSpPr>
      <dsp:spPr>
        <a:xfrm>
          <a:off x="2442217" y="3844917"/>
          <a:ext cx="1959789" cy="1959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kern="1200">
              <a:latin typeface="Aptos ExtraBold"/>
            </a:rPr>
            <a:t>BYD Growth</a:t>
          </a:r>
          <a:endParaRPr lang="en-GB" sz="3000" b="0" kern="1200"/>
        </a:p>
      </dsp:txBody>
      <dsp:txXfrm>
        <a:off x="2729221" y="4131921"/>
        <a:ext cx="1385781" cy="1385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96783C-0414-E1F1-17D5-86505BF2B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26B1FA-7C00-5B93-7F10-A29EDB1C9C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FDBBA-042A-F2DD-ED9B-4E4B16A349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cs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8AFA9F-0811-90DC-87D8-7FA4497090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51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472CA6-09DE-4023-CF3B-638EDF626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DFB01-63AB-2B35-DE34-5BB9F39C3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517877-7E91-2DEA-4DE1-3A8AA29B0B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01D8B0-C8E2-EB35-9D92-3DB0C391A5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3809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6C9A9E-BCB6-143B-AEE0-48E6122C2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DB6E09-40EA-F066-E695-9E7153498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1B3E4C-53C1-B50A-0E93-668BEC500A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9FE131-A33B-D244-59F7-44D916051A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443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00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3D976-D0F4-7F57-ED19-1171D7A2F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1FD0F-DCEB-05D2-0CBC-484B5F1304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A6366B-656E-A6FF-7BE0-D98DC7BB6D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1B9425-1645-2AFF-4B51-48D5A4646E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0032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53A29E-33CE-0006-65FE-987387EE2E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CF9062-A71C-0198-1977-177608E8A3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43E205-1F40-C6E1-6835-EAEF59B60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9FAF55-F33C-A96A-F801-3AD41FC726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483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0E28C-5767-EF2E-E31A-DFAE0B651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E05C13-219E-36FC-A395-59B1E20A34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58D96A-FB9D-DB7C-9D38-4962CC7794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C333BA-825C-8DD3-7E49-EE0B3477F6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508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1FE72-2A40-199A-13A4-00554E44C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1553DB-5B65-F59A-AD08-F35E2C837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FF2A4D-2E74-7F11-55A3-FF86A27E83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FC3E6-D52D-6198-A6B4-E04C918E35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897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CADF6-6F08-5AE1-81C7-80C3FC916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194383-4C07-A3C8-46DE-F7B7A68BC3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7FB032-81DB-0BCF-87F5-D541E6281B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D0C86-EC40-6FDB-94B2-D6AABCA319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19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08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29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7A23E-B62B-10D4-E339-354AB9000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4AA1AB-4B77-4608-E4E5-A43FF17414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8E382-0C0B-EA77-AB96-E8CEF4A3C5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4C405-25F1-AFFB-F967-2B7AF5E92D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9721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6C97B-E39A-72EF-30B9-EAD5B8A8A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E2A58B-AA31-FC2D-CD5B-BE8FC744F7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8ED4F1-9949-54B3-AF9B-0EC95C4F85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000000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234B11-0679-2E5D-4792-DC3AA913DD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06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231BC-28F0-B347-BE6F-AABA2C34E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D3E665-F0EB-60D8-4C28-6DED6A35EC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9245B2-C8C8-AAE7-02AF-A523C874B9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35E32-C6DF-6229-EBF4-AD7D4F50ED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370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31C5A-3572-48B5-910A-ED7FF899B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B8DCDA-41B0-F98F-D7D8-C37AEA5BC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C72C9D-0928-49A2-12ED-9AA28FCCB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C260D-CD1F-DB80-1ADB-E405D99522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599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7754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847E4-FA46-034E-D480-A3E488753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620597-5AF3-7431-1E78-29DCAC8318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6417B3-1783-7C14-3542-3D81A04B0D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000000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5C6CCE-33D2-3B90-6C3A-F9C9F4FA4E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532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239ED4-8272-CDF5-7073-6CDD8C68D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79D481-9FFF-056C-DCF1-062C76130C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98046B-B350-6C8F-441E-EE13458678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ED8E7-9AFA-494F-CB71-5F021A0313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4100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9A8EF-52BD-ECBF-E251-CC057EBB0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B08FBC-62E8-3508-D735-A62C2CD810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27D7E-738B-4C04-437A-D406E44997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cs typeface="+mn-lt"/>
              </a:rPr>
            </a:br>
            <a:endParaRPr lang="en-US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C5F19-3949-D43A-0076-AE7D379A85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520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11B7B-88E3-09D0-C2CB-B6A043B2F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652121-EBD0-4025-95CF-2886329A08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8BA10E-CD51-BBCC-9514-7A0484D3DD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01DF61-B2B2-EC0A-25A3-BCBCC0AE0F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1483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5AB2B-F6C8-CB77-578F-E43E2CAF2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56E86F-FC82-F9AF-F4D7-78CAFE44FC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55AFAD-C28B-357F-171F-532C6BA499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07F3E6-2A97-9B98-D7E2-532304229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7967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5C8FD7-E48A-4B88-498E-6F7457A77D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8B9226-ACEC-CAF8-A7A7-C35FE10D66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FC1517-BEA9-4D38-A198-4C42E6ED8F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AAFB0-EB53-DE1A-7556-4F29E51B1E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6627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C4F97-A3A2-5EA2-9D0F-CC22FA5C8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8BACA5-3593-07D9-108A-BDB2BB45C3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4BAB64-5C4A-3DB8-8505-0513CB3715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>
              <a:solidFill>
                <a:srgbClr val="444444"/>
              </a:solidFill>
            </a:endParaRPr>
          </a:p>
          <a:p>
            <a:pPr>
              <a:defRPr/>
            </a:pPr>
            <a:endParaRPr lang="en-GB" b="0" i="0" kern="1200">
              <a:solidFill>
                <a:srgbClr val="000000"/>
              </a:solidFill>
              <a:effectLst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AF595A-9D03-CBEA-2908-1DC9B51595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9095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6C806-D32D-BACB-FC11-8D4C05865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8AFC53-6424-6AE1-DAF1-FD63682B7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969D6-8259-F471-4786-D453FE0674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17788-B2B2-8489-C92D-85E784B9E2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428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DD5CAE-540E-DC10-97AA-7CF1DFD26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12879-4FFC-4CEE-5E79-7A7048CB05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0BA4F-B56D-87AE-9A49-CF03FE4380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3DEE30-ECE7-844B-EC8D-4BFE32D32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227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1491F-5441-6639-C5A3-1258C4A2ED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CB3CB0-EE93-231E-D53F-CB2FAA1AAA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2AE6A7-C747-68F7-B9F5-3450C11E31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2004B-D089-0A3F-3D2C-A21476AF4F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433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B5E20F-73F8-9489-8F59-D9839DDF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826F66-A645-372E-BFE1-FE9785336F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09D6E8-2619-5A24-A001-7FC700DA04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097766-D104-9EBE-FEEA-9D6F19303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348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6572F-A271-5BDB-AB5C-4171B7142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8710AE-CD04-48E1-EC06-2F55D189C8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A66B1-0195-75A4-2BA1-933A834E70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292D9A-BDED-37C3-83E6-BE8C011D1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42501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35DF39-4B3B-37C8-D29B-83DC2189F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0FD1C-C07C-21E0-4092-AC5284EA3F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570A84-4910-6805-CE68-55B499348F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7B53E-0AFB-B46F-FC4E-ECBA8E5917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05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6416B3-7AFF-9750-63D1-EF415C3F9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90AFC2-390F-BFC8-EB3F-B6BADD98AF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FED71F-945B-5EDE-7735-10C11DCF96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A1CDA-B456-432B-C5B0-A9AA2FA850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3183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7769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830528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494559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16918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00325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600C7-4696-73EE-E7DE-7A45327E17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0ADAB2-FD76-841A-DC3E-74E5CB879D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38B1EC-60AD-0833-51BA-2390CE8E95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549314-86D2-151D-ECBB-BBE5162E21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71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D43A675-0C55-D89B-F1AC-EDDD31EAA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59387"/>
          <a:stretch>
            <a:fillRect/>
          </a:stretch>
        </p:blipFill>
        <p:spPr>
          <a:xfrm>
            <a:off x="-1" y="0"/>
            <a:ext cx="6862714" cy="6858000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74892C2-DE7A-7F11-3FFA-9DE8E6EF8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r="59387"/>
          <a:stretch>
            <a:fillRect/>
          </a:stretch>
        </p:blipFill>
        <p:spPr>
          <a:xfrm>
            <a:off x="-1" y="1488440"/>
            <a:ext cx="12191999" cy="38811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90952-AF4B-555C-8832-E257D3E59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A337E1-F4AA-BDCD-6BC1-AD264FCE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1999" cy="16906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13/08/2026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AA2A39-BC86-4D9D-F7DB-14F384BED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rcRect r="95039"/>
          <a:stretch>
            <a:fillRect/>
          </a:stretch>
        </p:blipFill>
        <p:spPr>
          <a:xfrm>
            <a:off x="0" y="0"/>
            <a:ext cx="8382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9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gi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Academic Skills!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ptos"/>
                <a:ea typeface="Calibri"/>
                <a:cs typeface="Calibri"/>
              </a:rPr>
              <a:t>LCLM4001 Academic Skills</a:t>
            </a:r>
          </a:p>
          <a:p>
            <a:r>
              <a:rPr lang="en-GB">
                <a:latin typeface="Aptos"/>
                <a:ea typeface="Calibri"/>
                <a:cs typeface="Calibri"/>
              </a:rPr>
              <a:t>Week 3</a:t>
            </a:r>
          </a:p>
        </p:txBody>
      </p:sp>
      <p:pic>
        <p:nvPicPr>
          <p:cNvPr id="4" name="Picture Placeholder 3" descr="Aerial view of a grey and orange umbrella">
            <a:extLst>
              <a:ext uri="{FF2B5EF4-FFF2-40B4-BE49-F238E27FC236}">
                <a16:creationId xmlns:a16="http://schemas.microsoft.com/office/drawing/2014/main" id="{BC20C668-3ED1-6AD6-151E-BA1F5B24FC9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59" r="2085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9746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AEA7-C840-6A66-6710-8F08AF08E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8D50A9-AF23-DF99-4655-27A7156F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C6DAE-D8C3-C50A-B0F3-19BA12099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Let’s go to VEVOX</a:t>
            </a:r>
          </a:p>
          <a:p>
            <a:endParaRPr lang="en-GB"/>
          </a:p>
          <a:p>
            <a:pPr>
              <a:defRPr/>
            </a:pPr>
            <a:r>
              <a:rPr lang="en-GB"/>
              <a:t>What is one reading skill you remember from last week?</a:t>
            </a:r>
          </a:p>
          <a:p>
            <a:pPr marL="0" lvl="0" indent="0">
              <a:buNone/>
              <a:defRPr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044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CC608E-088E-317F-F8EE-8CDF87807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Remembering last week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42F8A6-762B-9536-9C54-F660E6D67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Last week we learned 3 useful reading skills.</a:t>
            </a:r>
          </a:p>
          <a:p>
            <a:r>
              <a:rPr lang="en-GB"/>
              <a:t>Prediction: using the title and pictures to guess the topic.</a:t>
            </a:r>
          </a:p>
          <a:p>
            <a:r>
              <a:rPr lang="en-GB"/>
              <a:t>Skimming: reading quickly to find the main idea.</a:t>
            </a:r>
          </a:p>
          <a:p>
            <a:r>
              <a:rPr lang="en-GB"/>
              <a:t>Scanning: looking for key words, numbers, or names.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These skills help us understand business texts faster.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5833472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A8A78-7C5F-F789-120B-2F72B3D60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A2E0D-2EBE-C73B-17D1-0F46328353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Reading and Analysing</a:t>
            </a:r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7E0C9846-3168-50ED-3BF3-EB6B3C07A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ptos"/>
              <a:ea typeface="Calibri"/>
              <a:cs typeface="Calibri"/>
            </a:endParaRPr>
          </a:p>
        </p:txBody>
      </p:sp>
      <p:pic>
        <p:nvPicPr>
          <p:cNvPr id="4" name="Picture Placeholder 3" descr="Person writing on notebook">
            <a:extLst>
              <a:ext uri="{FF2B5EF4-FFF2-40B4-BE49-F238E27FC236}">
                <a16:creationId xmlns:a16="http://schemas.microsoft.com/office/drawing/2014/main" id="{9C66B144-D912-B3CA-6C7A-825DB54DD6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39" r="2893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44606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0A99B2-AA71-C1C5-31C6-6EAC5CEDCF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3F72F-4411-9FA9-0E70-7C6140B9C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1633F-C2FE-9665-81DC-50E05D9C8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57" y="1705251"/>
            <a:ext cx="11194607" cy="200663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How can reading information (like reports or data) help a business succeed?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Discuss with a partner</a:t>
            </a:r>
          </a:p>
          <a:p>
            <a:r>
              <a:rPr lang="en-GB">
                <a:ea typeface="+mn-lt"/>
                <a:cs typeface="+mn-lt"/>
              </a:rPr>
              <a:t>Try to consider </a:t>
            </a:r>
            <a:r>
              <a:rPr lang="en-GB" b="1">
                <a:ea typeface="+mn-lt"/>
                <a:cs typeface="+mn-lt"/>
              </a:rPr>
              <a:t>specific examples</a:t>
            </a:r>
          </a:p>
        </p:txBody>
      </p:sp>
    </p:spTree>
    <p:extLst>
      <p:ext uri="{BB962C8B-B14F-4D97-AF65-F5344CB8AC3E}">
        <p14:creationId xmlns:p14="http://schemas.microsoft.com/office/powerpoint/2010/main" val="3096910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C9CE6-1289-D4E8-A9D2-1BF69305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86" y="221077"/>
            <a:ext cx="11361226" cy="686027"/>
          </a:xfrm>
        </p:spPr>
        <p:txBody>
          <a:bodyPr>
            <a:noAutofit/>
          </a:bodyPr>
          <a:lstStyle/>
          <a:p>
            <a:r>
              <a:rPr lang="en-US" b="1">
                <a:solidFill>
                  <a:srgbClr val="002060"/>
                </a:solidFill>
                <a:latin typeface="+mn-lt"/>
                <a:ea typeface="+mn-ea"/>
                <a:cs typeface="+mn-cs"/>
              </a:rPr>
              <a:t>How reading supports business decisions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66E5A4-C18B-1DF3-8738-CE177E246B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1784" y="1462766"/>
            <a:ext cx="5599019" cy="6090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3000">
                <a:ea typeface="+mn-lt"/>
                <a:cs typeface="+mn-lt"/>
              </a:rPr>
              <a:t>Data can show what is really happening in a business</a:t>
            </a:r>
            <a:endParaRPr lang="en-US" sz="3000" b="1">
              <a:ea typeface="+mn-lt"/>
              <a:cs typeface="+mn-lt"/>
            </a:endParaRPr>
          </a:p>
          <a:p>
            <a:pPr algn="just"/>
            <a:r>
              <a:rPr lang="en-US" sz="3000">
                <a:ea typeface="+mn-lt"/>
                <a:cs typeface="+mn-lt"/>
              </a:rPr>
              <a:t>It helps managers/businesses make decisions using facts, not guesses</a:t>
            </a:r>
          </a:p>
          <a:p>
            <a:pPr algn="just"/>
            <a:r>
              <a:rPr lang="en-US" sz="3000">
                <a:ea typeface="+mn-lt"/>
                <a:cs typeface="+mn-lt"/>
              </a:rPr>
              <a:t>Businesses can choose better actions (costs, staff, products)</a:t>
            </a:r>
            <a:endParaRPr lang="en-US" sz="3000"/>
          </a:p>
          <a:p>
            <a:pPr algn="just"/>
            <a:r>
              <a:rPr lang="en-US" sz="3000">
                <a:ea typeface="+mn-lt"/>
                <a:cs typeface="+mn-lt"/>
              </a:rPr>
              <a:t>This means fewer failures and more efficient use of time and money</a:t>
            </a:r>
          </a:p>
          <a:p>
            <a:pPr algn="just"/>
            <a:endParaRPr lang="en-US">
              <a:highlight>
                <a:srgbClr val="FFFF00"/>
              </a:highlight>
            </a:endParaRPr>
          </a:p>
          <a:p>
            <a:pPr algn="just"/>
            <a:endParaRPr lang="en-US"/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A626005-87A6-7105-AFE9-9C3406A89FE6}"/>
              </a:ext>
            </a:extLst>
          </p:cNvPr>
          <p:cNvSpPr txBox="1">
            <a:spLocks/>
          </p:cNvSpPr>
          <p:nvPr/>
        </p:nvSpPr>
        <p:spPr>
          <a:xfrm>
            <a:off x="6892307" y="1577699"/>
            <a:ext cx="4875497" cy="4315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Example:</a:t>
            </a:r>
            <a:endParaRPr lang="en-US" sz="2800" b="1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US" sz="2800">
                <a:ea typeface="+mn-lt"/>
                <a:cs typeface="+mn-lt"/>
              </a:rPr>
              <a:t>A delivery company uses customer feedback and industry reports to discover that they have severe delays during peak hours and therefore increases drivers and warehouse staff at those times.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55877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C842A-7AB1-A1BE-2621-8FDFAB616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Reading, </a:t>
            </a:r>
            <a:r>
              <a:rPr lang="en-US" dirty="0" err="1"/>
              <a:t>Analysing</a:t>
            </a:r>
            <a:r>
              <a:rPr lang="en-US" dirty="0"/>
              <a:t>, and Note-taking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7D1FC-E30A-A3B6-862B-6E126F9EB0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2375" y="1539875"/>
            <a:ext cx="10675186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600">
                <a:ea typeface="+mn-lt"/>
                <a:cs typeface="+mn-lt"/>
              </a:rPr>
              <a:t>Good note-taking starts with good reading.</a:t>
            </a:r>
            <a:endParaRPr lang="en-US" sz="2600"/>
          </a:p>
          <a:p>
            <a:r>
              <a:rPr lang="en-US" sz="2600">
                <a:ea typeface="+mn-lt"/>
                <a:cs typeface="+mn-lt"/>
              </a:rPr>
              <a:t>When you read a text, you: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*find the main idea</a:t>
            </a:r>
            <a:r>
              <a:rPr lang="en-US" sz="2600" dirty="0">
                <a:ea typeface="+mn-lt"/>
                <a:cs typeface="+mn-lt"/>
              </a:rPr>
              <a:t> 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*identify the key details which support that main idea</a:t>
            </a:r>
            <a:endParaRPr lang="en-US" sz="2600"/>
          </a:p>
          <a:p>
            <a:pPr marL="0" indent="0">
              <a:buNone/>
            </a:pPr>
            <a:r>
              <a:rPr lang="en-US" sz="2600">
                <a:ea typeface="+mn-lt"/>
                <a:cs typeface="+mn-lt"/>
              </a:rPr>
              <a:t>*notice useful evidence and examples</a:t>
            </a:r>
            <a:r>
              <a:rPr lang="en-US" sz="2600" dirty="0">
                <a:ea typeface="+mn-lt"/>
                <a:cs typeface="+mn-lt"/>
              </a:rPr>
              <a:t> </a:t>
            </a:r>
            <a:endParaRPr lang="en-US" sz="2600"/>
          </a:p>
          <a:p>
            <a:r>
              <a:rPr lang="en-US" sz="2600" dirty="0">
                <a:ea typeface="+mn-lt"/>
                <a:cs typeface="+mn-lt"/>
              </a:rPr>
              <a:t>Then you turn that information into short, </a:t>
            </a:r>
            <a:r>
              <a:rPr lang="en-US" sz="2600" dirty="0" err="1">
                <a:ea typeface="+mn-lt"/>
                <a:cs typeface="+mn-lt"/>
              </a:rPr>
              <a:t>organised</a:t>
            </a:r>
            <a:r>
              <a:rPr lang="en-US" sz="2600" dirty="0">
                <a:ea typeface="+mn-lt"/>
                <a:cs typeface="+mn-lt"/>
              </a:rPr>
              <a:t> notes in order to be able to remember it and understand it.</a:t>
            </a:r>
            <a:endParaRPr lang="en-US" sz="2600" dirty="0"/>
          </a:p>
          <a:p>
            <a:r>
              <a:rPr lang="en-US" sz="2600">
                <a:ea typeface="+mn-lt"/>
                <a:cs typeface="+mn-lt"/>
              </a:rPr>
              <a:t>You are not copying the text! You are choosing what </a:t>
            </a:r>
            <a:r>
              <a:rPr lang="en-US" sz="2600" b="1">
                <a:ea typeface="+mn-lt"/>
                <a:cs typeface="+mn-lt"/>
              </a:rPr>
              <a:t>matters</a:t>
            </a:r>
            <a:r>
              <a:rPr lang="en-US" sz="2600" dirty="0">
                <a:ea typeface="+mn-lt"/>
                <a:cs typeface="+mn-lt"/>
              </a:rPr>
              <a:t>.</a:t>
            </a:r>
            <a:endParaRPr lang="en-US" sz="2600" dirty="0"/>
          </a:p>
          <a:p>
            <a:endParaRPr lang="en-US" sz="2600" dirty="0"/>
          </a:p>
          <a:p>
            <a:pPr marL="0" indent="0" algn="ctr">
              <a:buNone/>
            </a:pPr>
            <a:r>
              <a:rPr lang="en-US" sz="3600" b="1"/>
              <a:t>Read → Understand → Choose →Note</a:t>
            </a:r>
          </a:p>
          <a:p>
            <a:pPr marL="0" indent="0">
              <a:buNone/>
            </a:pPr>
            <a:endParaRPr lang="en-US" sz="26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902060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D1024-4C88-3874-AF39-E215D7F7A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F21CE-09BB-83C8-A853-45361F020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2268"/>
            <a:ext cx="10226674" cy="1325563"/>
          </a:xfrm>
        </p:spPr>
        <p:txBody>
          <a:bodyPr/>
          <a:lstStyle/>
          <a:p>
            <a:r>
              <a:rPr lang="en-GB"/>
              <a:t>Note-taking Techniques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4DEFF-721A-4FB3-0BE2-52CC966736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324796"/>
            <a:ext cx="4505059" cy="518788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3000">
                <a:ea typeface="+mn-lt"/>
                <a:cs typeface="+mn-lt"/>
              </a:rPr>
              <a:t>Write short phrases, not full sentences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Focus on key words and important information only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Use bullet points to organise ideas clearly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Group information into categories (e.g. reasons, data, future plans) </a:t>
            </a:r>
            <a:endParaRPr lang="en-GB" sz="3000"/>
          </a:p>
          <a:p>
            <a:pPr algn="just">
              <a:buFont typeface="Arial"/>
              <a:buChar char="•"/>
            </a:pPr>
            <a:endParaRPr lang="en-GB">
              <a:highlight>
                <a:srgbClr val="FFFF00"/>
              </a:highlight>
            </a:endParaRPr>
          </a:p>
          <a:p>
            <a:pPr marL="0" indent="0" algn="just">
              <a:buNone/>
            </a:pPr>
            <a:endParaRPr lang="en-GB"/>
          </a:p>
          <a:p>
            <a:pPr algn="just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B33983-C222-FCE9-B772-A6531F20CE68}"/>
              </a:ext>
            </a:extLst>
          </p:cNvPr>
          <p:cNvSpPr txBox="1">
            <a:spLocks/>
          </p:cNvSpPr>
          <p:nvPr/>
        </p:nvSpPr>
        <p:spPr>
          <a:xfrm>
            <a:off x="6592932" y="1319304"/>
            <a:ext cx="5301381" cy="51878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>
                <a:ea typeface="+mn-lt"/>
                <a:cs typeface="+mn-lt"/>
              </a:rPr>
              <a:t>Highlight or underline numbers, facts, and key terms </a:t>
            </a:r>
            <a:endParaRPr lang="en-GB" sz="3000"/>
          </a:p>
          <a:p>
            <a:pPr algn="just"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Colour code your notes if you are a visual learner (e.g. pink for main ideas, yellow for key details, orange for examples)</a:t>
            </a:r>
          </a:p>
          <a:p>
            <a:pPr>
              <a:buFont typeface="Arial"/>
              <a:buChar char="•"/>
            </a:pPr>
            <a:r>
              <a:rPr lang="en-GB" sz="3000">
                <a:ea typeface="+mn-lt"/>
                <a:cs typeface="+mn-lt"/>
              </a:rPr>
              <a:t>Do not try to write everything! Only write what is important </a:t>
            </a:r>
            <a:endParaRPr lang="en-GB" sz="3000"/>
          </a:p>
          <a:p>
            <a:pPr>
              <a:buFont typeface="Arial"/>
              <a:buChar char="•"/>
            </a:pPr>
            <a:r>
              <a:rPr lang="en-GB" sz="3000"/>
              <a:t>Find the way which works best for YOU.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21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2AFCD-F730-2AA2-AFE0-829EF28F85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367A-D58D-8C81-982A-057A48AA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F2810-6158-145E-6444-A50BD535E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Discuss with a partner a few reasons note-taking skills might be helpful in business.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3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Try and use specific examples to support your ideas.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360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3600"/>
              <a:t>Take note of your ideas/examples.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191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1571A-CD80-CB4A-08A2-228B15EC2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43FB9-A293-DD2E-AAF8-E6273F9B7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038" y="690"/>
            <a:ext cx="10226674" cy="1325563"/>
          </a:xfrm>
        </p:spPr>
        <p:txBody>
          <a:bodyPr/>
          <a:lstStyle/>
          <a:p>
            <a:r>
              <a:rPr lang="en-GB" sz="3600"/>
              <a:t>Note-Taking: Why Does This Skill Matter Outside of University?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D05E3-2B00-9F00-2829-E09A25A705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254125"/>
            <a:ext cx="10223490" cy="51878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/>
          </a:p>
          <a:p>
            <a:pPr>
              <a:buFont typeface="Arial"/>
              <a:buChar char="•"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70861A-C1FF-0FFE-12F3-A57E186ADDDD}"/>
              </a:ext>
            </a:extLst>
          </p:cNvPr>
          <p:cNvSpPr txBox="1"/>
          <p:nvPr/>
        </p:nvSpPr>
        <p:spPr>
          <a:xfrm>
            <a:off x="977347" y="1318349"/>
            <a:ext cx="5105668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600">
                <a:ea typeface="+mn-lt"/>
                <a:cs typeface="+mn-lt"/>
              </a:rPr>
              <a:t>In business, note-taking is used to capture important information quickly so nothing gets missed during busy or complex situations.</a:t>
            </a:r>
            <a:endParaRPr lang="en-US" sz="2600"/>
          </a:p>
          <a:p>
            <a:pPr algn="just"/>
            <a:endParaRPr lang="en-US" sz="2600">
              <a:ea typeface="+mn-lt"/>
              <a:cs typeface="+mn-lt"/>
            </a:endParaRPr>
          </a:p>
          <a:p>
            <a:pPr algn="just"/>
            <a:r>
              <a:rPr lang="en-US" sz="2600" b="1">
                <a:ea typeface="+mn-lt"/>
                <a:cs typeface="+mn-lt"/>
              </a:rPr>
              <a:t>Good notes help people:</a:t>
            </a:r>
          </a:p>
          <a:p>
            <a:pPr marL="285750" indent="-28575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follow key points from meetings, even when decisions are being made quickly </a:t>
            </a:r>
            <a:endParaRPr lang="en-US" sz="2600"/>
          </a:p>
          <a:p>
            <a:pPr marL="285750" indent="-28575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extract important data from reports, emails, or presentations without rereading everything </a:t>
            </a:r>
            <a:endParaRPr lang="en-US" sz="2600"/>
          </a:p>
          <a:p>
            <a:pPr marL="285750" indent="-285750" algn="just">
              <a:buFont typeface="Arial"/>
              <a:buChar char="•"/>
            </a:pPr>
            <a:endParaRPr lang="en-US" sz="28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1C307-9847-1D4F-2C11-1DA64DF4A489}"/>
              </a:ext>
            </a:extLst>
          </p:cNvPr>
          <p:cNvSpPr txBox="1"/>
          <p:nvPr/>
        </p:nvSpPr>
        <p:spPr>
          <a:xfrm>
            <a:off x="6992341" y="1326590"/>
            <a:ext cx="5023289" cy="49475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track actions, deadlines, and responsibilities so tasks are completed correctly </a:t>
            </a:r>
            <a:endParaRPr lang="en-US"/>
          </a:p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compare information from different sources when making decisions </a:t>
            </a:r>
          </a:p>
          <a:p>
            <a:pPr marL="457200" indent="-457200" algn="just">
              <a:buFont typeface="Arial"/>
              <a:buChar char="•"/>
            </a:pPr>
            <a:r>
              <a:rPr lang="en-US" sz="2600">
                <a:ea typeface="+mn-lt"/>
                <a:cs typeface="+mn-lt"/>
              </a:rPr>
              <a:t>avoid errors caused by misunderstanding or forgetting details </a:t>
            </a:r>
            <a:endParaRPr lang="en-US" sz="2600"/>
          </a:p>
          <a:p>
            <a:pPr algn="just"/>
            <a:endParaRPr lang="en-US" sz="2550">
              <a:ea typeface="+mn-lt"/>
              <a:cs typeface="+mn-lt"/>
            </a:endParaRPr>
          </a:p>
          <a:p>
            <a:endParaRPr lang="en-US" sz="2800"/>
          </a:p>
          <a:p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187295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2F5D93-4409-0E1F-2425-E37940A536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4098-8234-3DE5-BA50-B52281C13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195036"/>
            <a:ext cx="10226674" cy="1325563"/>
          </a:xfrm>
        </p:spPr>
        <p:txBody>
          <a:bodyPr/>
          <a:lstStyle/>
          <a:p>
            <a:r>
              <a:rPr lang="en-GB" err="1"/>
              <a:t>Mindmaps</a:t>
            </a:r>
            <a:br>
              <a:rPr lang="en-GB"/>
            </a:br>
            <a:endParaRPr lang="en-GB"/>
          </a:p>
        </p:txBody>
      </p:sp>
      <p:pic>
        <p:nvPicPr>
          <p:cNvPr id="1026" name="Picture 2" descr="What is a Mind Map? - Answered - Twinkl Teaching Wiki">
            <a:extLst>
              <a:ext uri="{FF2B5EF4-FFF2-40B4-BE49-F238E27FC236}">
                <a16:creationId xmlns:a16="http://schemas.microsoft.com/office/drawing/2014/main" id="{ACEF5D2D-F5F8-1462-85BA-B5F7E815399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725" y="1055114"/>
            <a:ext cx="4926984" cy="299055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7C09DB-C27B-C973-EBE9-23199243473C}"/>
              </a:ext>
            </a:extLst>
          </p:cNvPr>
          <p:cNvSpPr txBox="1"/>
          <p:nvPr/>
        </p:nvSpPr>
        <p:spPr>
          <a:xfrm>
            <a:off x="1130440" y="1055076"/>
            <a:ext cx="5091161" cy="53799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A mind map is a way of organising information visually.</a:t>
            </a:r>
            <a:endParaRPr lang="en-US" sz="2800"/>
          </a:p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It starts with one main idea in the centre and branches out into related ideas. </a:t>
            </a:r>
            <a:endParaRPr lang="en-US" sz="2800"/>
          </a:p>
          <a:p>
            <a:pPr marL="342900" indent="-342900" algn="just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800"/>
              <a:t>In business, mind maps are used to plan ideas, organise research, and support decision-making.</a:t>
            </a:r>
            <a:endParaRPr lang="en-US" sz="2800"/>
          </a:p>
          <a:p>
            <a:pPr algn="just">
              <a:lnSpc>
                <a:spcPct val="90000"/>
              </a:lnSpc>
              <a:spcBef>
                <a:spcPts val="1000"/>
              </a:spcBef>
            </a:pPr>
            <a:endParaRPr lang="en-GB" sz="2600" b="1"/>
          </a:p>
          <a:p>
            <a:pPr algn="just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370EDE-3E47-AF82-E7CF-252C9B656DCE}"/>
              </a:ext>
            </a:extLst>
          </p:cNvPr>
          <p:cNvSpPr txBox="1"/>
          <p:nvPr/>
        </p:nvSpPr>
        <p:spPr>
          <a:xfrm>
            <a:off x="6765890" y="4312416"/>
            <a:ext cx="6765888" cy="29597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en-GB" sz="2600" b="1"/>
              <a:t>Mind maps help you: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Organise information clearly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see connections between ideas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remember key points more easily </a:t>
            </a:r>
            <a:endParaRPr lang="en-US" sz="2600"/>
          </a:p>
          <a:p>
            <a:pPr marL="285750" indent="-285750" algn="just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2600"/>
              <a:t>structure notes in a simple way </a:t>
            </a:r>
            <a:endParaRPr lang="en-US" sz="2600"/>
          </a:p>
          <a:p>
            <a:pPr algn="just"/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82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4B1C44-F82A-9FEF-0CFA-636D13571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9B543-9F46-88BA-08C5-7D5A4513A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Let's Try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7D50D-0172-CAE2-A517-50B60746E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539" y="1714438"/>
            <a:ext cx="11636813" cy="483914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/>
              <a:t>Let's try to read a text and create a mind map together.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/>
              <a:t>As we read, we will discuss how to identify: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The main idea of a text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Key details which support the main idea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Evidence/Examples </a:t>
            </a:r>
            <a:endParaRPr lang="en-US" sz="2600" dirty="0"/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600"/>
              <a:t>Specific numbers/names/facts/places which demonstrate the evidence and examples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 dirty="0"/>
              <a:t>We will create a mind map together as we go.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/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600" dirty="0"/>
              <a:t>You will work in partners and we will also work together as a class.</a:t>
            </a:r>
          </a:p>
        </p:txBody>
      </p:sp>
    </p:spTree>
    <p:extLst>
      <p:ext uri="{BB962C8B-B14F-4D97-AF65-F5344CB8AC3E}">
        <p14:creationId xmlns:p14="http://schemas.microsoft.com/office/powerpoint/2010/main" val="3171148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B7DE5-5047-749A-EE50-5AEF3FBDA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48222"/>
            <a:ext cx="10226674" cy="1325563"/>
          </a:xfrm>
        </p:spPr>
        <p:txBody>
          <a:bodyPr>
            <a:normAutofit/>
          </a:bodyPr>
          <a:lstStyle/>
          <a:p>
            <a:r>
              <a:rPr lang="en-GB"/>
              <a:t>Reading for ideas, not every 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33385-27EF-E4B3-6B68-A533003AD0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424572"/>
            <a:ext cx="4798120" cy="459999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You learnt this last week when we practised </a:t>
            </a:r>
            <a:r>
              <a:rPr lang="en-GB" b="1"/>
              <a:t>skimming</a:t>
            </a:r>
            <a:endParaRPr lang="en-US"/>
          </a:p>
          <a:p>
            <a:r>
              <a:rPr lang="en-GB"/>
              <a:t>Look for the big message</a:t>
            </a:r>
          </a:p>
          <a:p>
            <a:r>
              <a:rPr lang="en-GB"/>
              <a:t>Use titles to help</a:t>
            </a:r>
          </a:p>
          <a:p>
            <a:r>
              <a:rPr lang="en-GB"/>
              <a:t>Skip words that are not important</a:t>
            </a:r>
          </a:p>
          <a:p>
            <a:r>
              <a:rPr lang="en-GB"/>
              <a:t>Helps you understand business information quickly</a:t>
            </a:r>
          </a:p>
          <a:p>
            <a:endParaRPr lang="en-GB"/>
          </a:p>
        </p:txBody>
      </p:sp>
      <p:pic>
        <p:nvPicPr>
          <p:cNvPr id="6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5BC8304F-698E-6D1D-5486-A1AD012E38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3567" y="2084107"/>
            <a:ext cx="6337072" cy="301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72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6672D-B7C3-6612-8B2E-F978128EB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036" y="385536"/>
            <a:ext cx="10226674" cy="1325563"/>
          </a:xfrm>
        </p:spPr>
        <p:txBody>
          <a:bodyPr/>
          <a:lstStyle/>
          <a:p>
            <a:r>
              <a:rPr lang="en-GB"/>
              <a:t>Main idea vs key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AD89A-7D07-0916-1CEE-87EEEA21C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6581" y="1711325"/>
            <a:ext cx="845404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/>
              <a:t>Main idea:</a:t>
            </a:r>
            <a:r>
              <a:rPr lang="en-GB" sz="2800"/>
              <a:t> the most important point of the text</a:t>
            </a:r>
          </a:p>
          <a:p>
            <a:pPr marL="0" indent="0">
              <a:buNone/>
            </a:pPr>
            <a:endParaRPr lang="en-GB" sz="2800"/>
          </a:p>
          <a:p>
            <a:r>
              <a:rPr lang="en-GB" sz="2800" b="1"/>
              <a:t>Key Details</a:t>
            </a:r>
            <a:r>
              <a:rPr lang="en-GB" sz="2800"/>
              <a:t>: important information </a:t>
            </a:r>
            <a:r>
              <a:rPr lang="en-GB" sz="2800">
                <a:ea typeface="+mn-lt"/>
                <a:cs typeface="+mn-lt"/>
              </a:rPr>
              <a:t>that explains/supports the main idea.</a:t>
            </a:r>
            <a:endParaRPr lang="en-GB" sz="2800"/>
          </a:p>
          <a:p>
            <a:endParaRPr lang="en-GB" sz="2800"/>
          </a:p>
          <a:p>
            <a:r>
              <a:rPr lang="en-GB" sz="2800"/>
              <a:t>Together, they help us understand a text</a:t>
            </a:r>
          </a:p>
          <a:p>
            <a:pPr marL="0" indent="0">
              <a:buNone/>
            </a:pPr>
            <a:endParaRPr lang="en-GB" sz="280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89B74F21-E8C7-883E-56C7-AD8E82C4FC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41213166"/>
              </p:ext>
            </p:extLst>
          </p:nvPr>
        </p:nvGraphicFramePr>
        <p:xfrm>
          <a:off x="6748780" y="1709352"/>
          <a:ext cx="6209874" cy="4455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668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FFFDE0-86A4-C181-C888-4D7AC036D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2E0B6-97DF-AB35-77AB-6ACE7E0CB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6A289-1209-B12B-48D0-06E615B0D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92" y="1893317"/>
            <a:ext cx="11797118" cy="7514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/>
              <a:t>Now let's try to find the main ideas of a new text </a:t>
            </a:r>
            <a:r>
              <a:rPr lang="en-GB" sz="2600" b="1"/>
              <a:t>without </a:t>
            </a:r>
            <a:r>
              <a:rPr lang="en-GB" sz="2600"/>
              <a:t>questions to guide you. </a:t>
            </a:r>
          </a:p>
          <a:p>
            <a:endParaRPr lang="en-GB" sz="260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69EAFFF-8CFA-7B2D-CF7B-A262FDCB0748}"/>
              </a:ext>
            </a:extLst>
          </p:cNvPr>
          <p:cNvSpPr txBox="1">
            <a:spLocks/>
          </p:cNvSpPr>
          <p:nvPr/>
        </p:nvSpPr>
        <p:spPr>
          <a:xfrm>
            <a:off x="167821" y="2862036"/>
            <a:ext cx="7573281" cy="563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2060"/>
                </a:solidFill>
              </a:rPr>
              <a:t>Step 1: Use the title as a clue (PREDICT)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2FAE645-7FF3-7A5A-2D3F-D4F3E453FC77}"/>
              </a:ext>
            </a:extLst>
          </p:cNvPr>
          <p:cNvSpPr txBox="1">
            <a:spLocks/>
          </p:cNvSpPr>
          <p:nvPr/>
        </p:nvSpPr>
        <p:spPr>
          <a:xfrm>
            <a:off x="181427" y="3723822"/>
            <a:ext cx="5211920" cy="299062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The title shows the topic</a:t>
            </a:r>
          </a:p>
          <a:p>
            <a:r>
              <a:rPr lang="en-GB"/>
              <a:t>Ask yourself: “What will this be about?”</a:t>
            </a:r>
          </a:p>
          <a:p>
            <a:r>
              <a:rPr lang="en-GB"/>
              <a:t>You do not need every word</a:t>
            </a:r>
          </a:p>
          <a:p>
            <a:r>
              <a:rPr lang="en-GB"/>
              <a:t>This helps prepare your brain</a:t>
            </a:r>
          </a:p>
          <a:p>
            <a:endParaRPr lang="en-GB"/>
          </a:p>
        </p:txBody>
      </p:sp>
      <p:pic>
        <p:nvPicPr>
          <p:cNvPr id="11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F641903C-19BD-FE32-5090-44B66CF83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6263" y="3696553"/>
            <a:ext cx="6337072" cy="301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55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859D5-B7A5-F144-8B34-D149A867E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0FA99-A875-A9DB-DBA2-A2A7708FC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AF84-2C90-A96A-3179-308D31829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92" y="1893317"/>
            <a:ext cx="11797118" cy="7514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/>
              <a:t>Now read the text and look for repeated information and write down the main idea in your notes. You will have 3 minutes and you just need to write down ONE main idea.</a:t>
            </a:r>
            <a:endParaRPr lang="en-US"/>
          </a:p>
          <a:p>
            <a:endParaRPr lang="en-GB" sz="260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97C89F0-C304-53F3-28F9-179A8A67E7C5}"/>
              </a:ext>
            </a:extLst>
          </p:cNvPr>
          <p:cNvSpPr txBox="1">
            <a:spLocks/>
          </p:cNvSpPr>
          <p:nvPr/>
        </p:nvSpPr>
        <p:spPr>
          <a:xfrm>
            <a:off x="192668" y="2862036"/>
            <a:ext cx="11797412" cy="14083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2060"/>
                </a:solidFill>
              </a:rPr>
              <a:t>The main idea of this article is:</a:t>
            </a:r>
          </a:p>
          <a:p>
            <a:endParaRPr lang="en-GB">
              <a:solidFill>
                <a:srgbClr val="002060"/>
              </a:solidFill>
            </a:endParaRPr>
          </a:p>
          <a:p>
            <a:r>
              <a:rPr lang="en-GB">
                <a:solidFill>
                  <a:srgbClr val="002060"/>
                </a:solidFill>
              </a:rPr>
              <a:t>_______________________________________________________________________</a:t>
            </a:r>
          </a:p>
        </p:txBody>
      </p:sp>
      <p:pic>
        <p:nvPicPr>
          <p:cNvPr id="11" name="Content Placeholder 5" descr="Cars parked cars on a street&#10;&#10;AI-generated content may be incorrect.">
            <a:extLst>
              <a:ext uri="{FF2B5EF4-FFF2-40B4-BE49-F238E27FC236}">
                <a16:creationId xmlns:a16="http://schemas.microsoft.com/office/drawing/2014/main" id="{42240E88-DF68-6277-179A-E421FF3350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884" y="4267461"/>
            <a:ext cx="4903886" cy="230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825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8BFD89-CB49-1AC5-9943-BD72BF749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D7B84-B88F-BED7-9E5C-26C0F7189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Idea: Check the first sentence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99C-A2B7-5569-D36C-4640F4743B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Many articles begin with the main idea</a:t>
            </a:r>
          </a:p>
          <a:p>
            <a:r>
              <a:rPr lang="en-GB"/>
              <a:t>Read slowly</a:t>
            </a:r>
          </a:p>
          <a:p>
            <a:r>
              <a:rPr lang="en-GB"/>
              <a:t>Ask: “What is the big message?”</a:t>
            </a:r>
          </a:p>
          <a:p>
            <a:r>
              <a:rPr lang="en-GB"/>
              <a:t>Don’t worry about small words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0AAA5-7915-880F-E9E9-8E1A360CD5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The Chinese company BYD is now the </a:t>
            </a:r>
            <a:r>
              <a:rPr lang="en-GB" sz="4400" b="1"/>
              <a:t>world leader </a:t>
            </a:r>
            <a:r>
              <a:rPr lang="en-GB"/>
              <a:t>in electric vehicle (EV) sales. </a:t>
            </a:r>
          </a:p>
        </p:txBody>
      </p:sp>
    </p:spTree>
    <p:extLst>
      <p:ext uri="{BB962C8B-B14F-4D97-AF65-F5344CB8AC3E}">
        <p14:creationId xmlns:p14="http://schemas.microsoft.com/office/powerpoint/2010/main" val="304062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5753E-5928-9A05-C7F0-B67E5CF5B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1BD3C-76F8-0823-AA74-6661BE74E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Idea: </a:t>
            </a:r>
            <a:r>
              <a:rPr lang="en-GB"/>
              <a:t>How do we know?</a:t>
            </a:r>
            <a:r>
              <a:rPr lang="en-GB" dirty="0"/>
              <a:t> </a:t>
            </a:r>
            <a:br>
              <a:rPr lang="en-GB" dirty="0"/>
            </a:br>
            <a:r>
              <a:rPr lang="en-GB"/>
              <a:t>Repeated ideas give clues!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DADB6-43B1-F1BA-2B87-BBA0D315B2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84161"/>
            <a:ext cx="4790099" cy="4351338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Important ideas appear again</a:t>
            </a:r>
          </a:p>
          <a:p>
            <a:r>
              <a:rPr lang="en-GB"/>
              <a:t>Look for similar words</a:t>
            </a:r>
          </a:p>
          <a:p>
            <a:r>
              <a:rPr lang="en-GB"/>
              <a:t>Repetition = key idea</a:t>
            </a:r>
          </a:p>
          <a:p>
            <a:r>
              <a:rPr lang="en-GB"/>
              <a:t>Helps confirm the main point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B4E6C-8AD5-8CC8-49E9-DBF7014DB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760" y="2084161"/>
            <a:ext cx="5079021" cy="4351338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The Chinese company BYD is now the world leader in electric vehicle (EV) sales. It has </a:t>
            </a:r>
            <a:r>
              <a:rPr lang="en-GB">
                <a:highlight>
                  <a:srgbClr val="FFFF00"/>
                </a:highlight>
              </a:rPr>
              <a:t>sold more cars </a:t>
            </a:r>
            <a:r>
              <a:rPr lang="en-GB"/>
              <a:t>than the American company Tesla for the first time in one year. In 2025, Tesla sold </a:t>
            </a:r>
            <a:r>
              <a:rPr lang="en-GB">
                <a:highlight>
                  <a:srgbClr val="FFFF00"/>
                </a:highlight>
              </a:rPr>
              <a:t>1.64</a:t>
            </a:r>
            <a:r>
              <a:rPr lang="en-GB"/>
              <a:t> million cars. This was a 9% drop from the year before. At the same time, BYD </a:t>
            </a:r>
            <a:r>
              <a:rPr lang="en-GB">
                <a:highlight>
                  <a:srgbClr val="FFFF00"/>
                </a:highlight>
              </a:rPr>
              <a:t>sales grew </a:t>
            </a:r>
            <a:r>
              <a:rPr lang="en-GB"/>
              <a:t>by 28% to more than </a:t>
            </a:r>
            <a:r>
              <a:rPr lang="en-GB">
                <a:highlight>
                  <a:srgbClr val="FFFF00"/>
                </a:highlight>
              </a:rPr>
              <a:t>2.25</a:t>
            </a:r>
            <a:r>
              <a:rPr lang="en-GB"/>
              <a:t> million cars.</a:t>
            </a:r>
          </a:p>
        </p:txBody>
      </p:sp>
    </p:spTree>
    <p:extLst>
      <p:ext uri="{BB962C8B-B14F-4D97-AF65-F5344CB8AC3E}">
        <p14:creationId xmlns:p14="http://schemas.microsoft.com/office/powerpoint/2010/main" val="241321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5A9239-DC64-3D9A-FB41-83B0D3F6C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Main idea is…</a:t>
            </a:r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4735449F-7ABE-77F0-7B63-AA4892465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6995" y="2885798"/>
            <a:ext cx="7510150" cy="34733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63A78F-04AE-12F6-D207-DA3C50505085}"/>
              </a:ext>
            </a:extLst>
          </p:cNvPr>
          <p:cNvSpPr txBox="1"/>
          <p:nvPr/>
        </p:nvSpPr>
        <p:spPr>
          <a:xfrm>
            <a:off x="1118151" y="1523999"/>
            <a:ext cx="1084193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BYD is now the world’s biggest electric-vehicle seller, taking first place over Tesla.</a:t>
            </a:r>
            <a:endParaRPr lang="en-US" sz="3200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252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DB15E-C3E0-B887-182D-F8FED40A9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957A8-9429-5191-832B-EBBEC26E7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88C860-65B1-5120-6247-AC3C107B7EB2}"/>
              </a:ext>
            </a:extLst>
          </p:cNvPr>
          <p:cNvSpPr txBox="1"/>
          <p:nvPr/>
        </p:nvSpPr>
        <p:spPr>
          <a:xfrm>
            <a:off x="576942" y="2013857"/>
            <a:ext cx="1098368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Work in pairs.</a:t>
            </a:r>
            <a:endParaRPr lang="en-US" sz="2800" dirty="0"/>
          </a:p>
          <a:p>
            <a:endParaRPr lang="en-US" sz="2800" dirty="0"/>
          </a:p>
          <a:p>
            <a:pPr marL="342900" indent="-342900">
              <a:buFont typeface="Arial"/>
              <a:buChar char="•"/>
            </a:pPr>
            <a:r>
              <a:rPr lang="en-US" sz="2800" dirty="0"/>
              <a:t>Draw a </a:t>
            </a:r>
            <a:r>
              <a:rPr lang="en-US" sz="2800" err="1"/>
              <a:t>circl</a:t>
            </a:r>
            <a:r>
              <a:rPr lang="en-US" sz="2800" dirty="0"/>
              <a:t>e in the middle of your A4 sheet of paper. Make sure the sheet is </a:t>
            </a:r>
            <a:r>
              <a:rPr lang="en-US" sz="2800"/>
              <a:t>horizontal, like this</a:t>
            </a:r>
            <a:endParaRPr lang="en-US" sz="2800" dirty="0"/>
          </a:p>
          <a:p>
            <a:pPr marL="342900" indent="-342900">
              <a:buFont typeface="Arial"/>
              <a:buChar char="•"/>
            </a:pPr>
            <a:endParaRPr lang="en-US" sz="2800" dirty="0"/>
          </a:p>
          <a:p>
            <a:pPr marL="342900" indent="-342900">
              <a:buFont typeface="Arial"/>
              <a:buChar char="•"/>
            </a:pPr>
            <a:r>
              <a:rPr lang="en-US" sz="2800"/>
              <a:t>In the middle of the circle write: </a:t>
            </a:r>
            <a:endParaRPr lang="en-US" sz="2800" b="1" dirty="0">
              <a:ea typeface="+mn-lt"/>
              <a:cs typeface="+mn-lt"/>
            </a:endParaRPr>
          </a:p>
          <a:p>
            <a:r>
              <a:rPr lang="en-US" sz="3600" b="1">
                <a:ea typeface="+mn-lt"/>
                <a:cs typeface="+mn-lt"/>
              </a:rPr>
              <a:t>BYD outperforming Tesla in EV market</a:t>
            </a:r>
          </a:p>
          <a:p>
            <a:pPr marL="342900" indent="-342900">
              <a:buFont typeface="Arial"/>
              <a:buChar char="•"/>
            </a:pPr>
            <a:endParaRPr lang="en-US" sz="2800" b="1" dirty="0"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This is a paraphrased version of our main idea for the text</a:t>
            </a:r>
          </a:p>
          <a:p>
            <a:endParaRPr lang="en-US" sz="2800"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5B45AB-8BDC-4121-1E9B-B8D3225DFAFD}"/>
              </a:ext>
            </a:extLst>
          </p:cNvPr>
          <p:cNvSpPr/>
          <p:nvPr/>
        </p:nvSpPr>
        <p:spPr>
          <a:xfrm>
            <a:off x="5428705" y="3431176"/>
            <a:ext cx="1050471" cy="5780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6003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CF1828-7757-F93A-74FD-31C7D8FF8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ECC00-3620-CD6C-AB45-CF47E0ECE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2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9063D1B6-FF1D-3A99-0D10-C36B52BC2E4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9862397"/>
              </p:ext>
            </p:extLst>
          </p:nvPr>
        </p:nvGraphicFramePr>
        <p:xfrm>
          <a:off x="576580" y="1423602"/>
          <a:ext cx="11035874" cy="543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9" name="TextBox 529">
            <a:extLst>
              <a:ext uri="{FF2B5EF4-FFF2-40B4-BE49-F238E27FC236}">
                <a16:creationId xmlns:a16="http://schemas.microsoft.com/office/drawing/2014/main" id="{BBB03028-321E-0F09-7939-86F033F59870}"/>
              </a:ext>
            </a:extLst>
          </p:cNvPr>
          <p:cNvSpPr txBox="1"/>
          <p:nvPr/>
        </p:nvSpPr>
        <p:spPr>
          <a:xfrm>
            <a:off x="7688035" y="1951264"/>
            <a:ext cx="4362450" cy="304698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US" sz="2400" dirty="0"/>
              <a:t>Now, draw three well spaced circles around your main idea. 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Make sure to connect </a:t>
            </a:r>
            <a:r>
              <a:rPr lang="en-US" sz="2400" dirty="0"/>
              <a:t>them </a:t>
            </a:r>
            <a:r>
              <a:rPr lang="en-US" sz="2400"/>
              <a:t>to the main idea with a line.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These will represent three </a:t>
            </a:r>
            <a:r>
              <a:rPr lang="en-US" sz="2400" dirty="0"/>
              <a:t>key details which support this main idea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84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53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2873A6-2B58-A457-A518-0D42CA3ED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1DC2B-7650-5F6C-8580-C43DD101E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supporting details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8FF33F-6194-5201-568B-5D8B4DD3828C}"/>
              </a:ext>
            </a:extLst>
          </p:cNvPr>
          <p:cNvSpPr txBox="1"/>
          <p:nvPr/>
        </p:nvSpPr>
        <p:spPr>
          <a:xfrm>
            <a:off x="1124954" y="1712624"/>
            <a:ext cx="978326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>
                <a:ea typeface="+mn-lt"/>
                <a:cs typeface="+mn-lt"/>
              </a:rPr>
              <a:t>Key supporting details</a:t>
            </a:r>
            <a:r>
              <a:rPr lang="en-US" sz="4000">
                <a:ea typeface="+mn-lt"/>
                <a:cs typeface="+mn-lt"/>
              </a:rPr>
              <a:t> are pieces of information that support the main idea, such as reasons, numbers, or facts.</a:t>
            </a:r>
          </a:p>
          <a:p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59086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07FDB-820E-2125-DABC-0BB984C725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8D6BA7-80A8-560C-8D5F-7F5920006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345" y="-168275"/>
            <a:ext cx="10226674" cy="1325563"/>
          </a:xfrm>
        </p:spPr>
        <p:txBody>
          <a:bodyPr/>
          <a:lstStyle/>
          <a:p>
            <a:r>
              <a:rPr lang="en-GB"/>
              <a:t>Key supporting 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4FD4F9-7720-E494-37B9-B6EC5322C2F9}"/>
              </a:ext>
            </a:extLst>
          </p:cNvPr>
          <p:cNvSpPr txBox="1"/>
          <p:nvPr/>
        </p:nvSpPr>
        <p:spPr>
          <a:xfrm>
            <a:off x="979532" y="890995"/>
            <a:ext cx="4857387" cy="5232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800"/>
              <a:t>In the BYD Text, there are 3 key details to support the main idea.</a:t>
            </a:r>
            <a:endParaRPr lang="en-US" sz="2800" dirty="0"/>
          </a:p>
          <a:p>
            <a:pPr algn="just"/>
            <a:endParaRPr lang="en-US" sz="2800" dirty="0"/>
          </a:p>
          <a:p>
            <a:pPr marL="285750" indent="-285750" algn="just">
              <a:buFont typeface="Arial"/>
              <a:buChar char="•"/>
            </a:pPr>
            <a:r>
              <a:rPr lang="en-US" sz="2800"/>
              <a:t>I will give you the first, which is:</a:t>
            </a:r>
            <a:endParaRPr lang="en-US" sz="2800" dirty="0"/>
          </a:p>
          <a:p>
            <a:pPr algn="just"/>
            <a:r>
              <a:rPr lang="en-US" sz="1600" dirty="0"/>
              <a:t> </a:t>
            </a:r>
            <a:r>
              <a:rPr lang="en-US" sz="3200" b="1" dirty="0"/>
              <a:t>Tesla's </a:t>
            </a:r>
            <a:r>
              <a:rPr lang="en-US" sz="3200" b="1"/>
              <a:t>Difficult Year</a:t>
            </a:r>
            <a:endParaRPr lang="en-US" sz="3200" b="1" dirty="0"/>
          </a:p>
          <a:p>
            <a:pPr algn="just"/>
            <a:endParaRPr lang="en-US" sz="3200" b="1" dirty="0">
              <a:ea typeface="+mn-lt"/>
              <a:cs typeface="+mn-lt"/>
            </a:endParaRPr>
          </a:p>
          <a:p>
            <a:pPr algn="just"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The first sentence of a paragraph is often called the </a:t>
            </a:r>
            <a:r>
              <a:rPr lang="en-US" sz="2800" b="1">
                <a:ea typeface="+mn-lt"/>
                <a:cs typeface="+mn-lt"/>
              </a:rPr>
              <a:t>topic sentence</a:t>
            </a:r>
            <a:r>
              <a:rPr lang="en-US" sz="2800">
                <a:ea typeface="+mn-lt"/>
                <a:cs typeface="+mn-lt"/>
              </a:rPr>
              <a:t>. </a:t>
            </a:r>
            <a:endParaRPr lang="en-US"/>
          </a:p>
          <a:p>
            <a:pPr algn="just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DB20E7-6681-2393-FF4C-BD59BAAA35F4}"/>
              </a:ext>
            </a:extLst>
          </p:cNvPr>
          <p:cNvSpPr txBox="1"/>
          <p:nvPr/>
        </p:nvSpPr>
        <p:spPr>
          <a:xfrm>
            <a:off x="6519272" y="890995"/>
            <a:ext cx="5299347" cy="78790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800"/>
              <a:t>A topic sentence often gives us a clue about the main point of that paragraph, which usually supports the </a:t>
            </a:r>
            <a:r>
              <a:rPr lang="en-US" sz="2800" b="1"/>
              <a:t>overall main idea</a:t>
            </a:r>
            <a:r>
              <a:rPr lang="en-US" sz="2800" dirty="0"/>
              <a:t> </a:t>
            </a:r>
            <a:r>
              <a:rPr lang="en-US" sz="2800"/>
              <a:t>of a text</a:t>
            </a:r>
            <a:endParaRPr lang="en-US"/>
          </a:p>
          <a:p>
            <a:pPr marL="285750" indent="-285750" algn="just">
              <a:buFont typeface="Arial,Sans-Serif"/>
              <a:buChar char="•"/>
            </a:pPr>
            <a:endParaRPr lang="en-US" sz="2800" dirty="0"/>
          </a:p>
          <a:p>
            <a:pPr marL="285750" indent="-285750" algn="just">
              <a:buFont typeface="Arial,Sans-Serif"/>
              <a:buChar char="•"/>
            </a:pPr>
            <a:r>
              <a:rPr lang="en-US" sz="2800"/>
              <a:t>This can help us identify key details for our mind map.</a:t>
            </a:r>
            <a:endParaRPr lang="en-US"/>
          </a:p>
          <a:p>
            <a:pPr algn="just"/>
            <a:endParaRPr lang="en-US"/>
          </a:p>
          <a:p>
            <a:pPr marL="285750" indent="-285750" algn="just">
              <a:buFont typeface="Arial,Sans-Serif"/>
              <a:buChar char="•"/>
            </a:pPr>
            <a:r>
              <a:rPr lang="en-US" sz="2800"/>
              <a:t>Please note: the key detail is </a:t>
            </a:r>
            <a:r>
              <a:rPr lang="en-US" sz="2800" b="1"/>
              <a:t>not always</a:t>
            </a:r>
            <a:r>
              <a:rPr lang="en-US" sz="2800"/>
              <a:t> in the first sentence, so we still need to read the paragraph</a:t>
            </a:r>
            <a:r>
              <a:rPr lang="en-US" sz="2800" dirty="0"/>
              <a:t> to check.</a:t>
            </a:r>
          </a:p>
          <a:p>
            <a:pPr marL="457200" indent="-457200" algn="just">
              <a:buFont typeface="Arial,Sans-Serif"/>
              <a:buChar char="•"/>
            </a:pPr>
            <a:endParaRPr lang="en-US" sz="2800" dirty="0"/>
          </a:p>
          <a:p>
            <a:pPr marL="285750" indent="-285750" algn="just">
              <a:buFont typeface="Arial"/>
              <a:buChar char="•"/>
            </a:pPr>
            <a:endParaRPr lang="en-US" sz="4800" dirty="0"/>
          </a:p>
          <a:p>
            <a:pPr marL="457200" indent="-457200" algn="just">
              <a:buFont typeface="Arial"/>
              <a:buChar char="•"/>
            </a:pPr>
            <a:endParaRPr lang="en-US" sz="2800" i="1" dirty="0"/>
          </a:p>
          <a:p>
            <a:pPr algn="just"/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31141474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754C1C-ABF6-2AAD-B3D5-7F460090E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D442D-7E82-B278-007C-85B392395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3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EF5B8E6-F300-F273-C043-2C6DB1F3030B}"/>
              </a:ext>
            </a:extLst>
          </p:cNvPr>
          <p:cNvGraphicFramePr>
            <a:graphicFrameLocks/>
          </p:cNvGraphicFramePr>
          <p:nvPr/>
        </p:nvGraphicFramePr>
        <p:xfrm>
          <a:off x="576580" y="1423602"/>
          <a:ext cx="11035874" cy="543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39" name="TextBox 529">
            <a:extLst>
              <a:ext uri="{FF2B5EF4-FFF2-40B4-BE49-F238E27FC236}">
                <a16:creationId xmlns:a16="http://schemas.microsoft.com/office/drawing/2014/main" id="{EBA18758-5737-7379-40D5-37914B253789}"/>
              </a:ext>
            </a:extLst>
          </p:cNvPr>
          <p:cNvSpPr txBox="1"/>
          <p:nvPr/>
        </p:nvSpPr>
        <p:spPr>
          <a:xfrm>
            <a:off x="250915" y="1905544"/>
            <a:ext cx="4362450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US" sz="2400"/>
              <a:t>Work with your partner to read the text and find the </a:t>
            </a:r>
            <a:r>
              <a:rPr lang="en-US" sz="2400" b="1"/>
              <a:t>two</a:t>
            </a:r>
            <a:r>
              <a:rPr lang="en-US" sz="2400"/>
              <a:t> other key details for this text.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Write one key detail each in your last two circles.</a:t>
            </a:r>
          </a:p>
        </p:txBody>
      </p:sp>
    </p:spTree>
    <p:extLst>
      <p:ext uri="{BB962C8B-B14F-4D97-AF65-F5344CB8AC3E}">
        <p14:creationId xmlns:p14="http://schemas.microsoft.com/office/powerpoint/2010/main" val="197026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539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AA82-8267-1D0A-13DF-30A9F7BAA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6EC48-FB06-01F6-7941-23E5DFAB1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Details and Evidence + Examples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51FCE-1049-3E96-2C37-E9B9A4434A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800">
                <a:highlight>
                  <a:srgbClr val="FFFF00"/>
                </a:highlight>
              </a:rPr>
              <a:t>Evidence = facts that support key details and the main idea</a:t>
            </a:r>
          </a:p>
          <a:p>
            <a:r>
              <a:rPr lang="en-US" sz="2800" dirty="0"/>
              <a:t>Key details need evidence like numbers, facts, </a:t>
            </a:r>
            <a:r>
              <a:rPr lang="en-US" sz="2800"/>
              <a:t>or examples</a:t>
            </a:r>
            <a:r>
              <a:rPr lang="en-US" sz="2800" dirty="0"/>
              <a:t> to </a:t>
            </a:r>
            <a:r>
              <a:rPr lang="en-US" sz="2800"/>
              <a:t>support them</a:t>
            </a:r>
            <a:endParaRPr lang="en-US" sz="2800" dirty="0"/>
          </a:p>
          <a:p>
            <a:r>
              <a:rPr lang="en-GB" sz="2800"/>
              <a:t>Evidence helps us understand what is really happening</a:t>
            </a:r>
          </a:p>
          <a:p>
            <a:endParaRPr lang="en-GB" sz="22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8B313-9F60-F550-AA52-E25A71D1A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96972" y="17113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We use evidence to make stronger business decisions and </a:t>
            </a:r>
            <a:r>
              <a:rPr lang="en-GB" sz="2800"/>
              <a:t>to demonstrate</a:t>
            </a:r>
            <a:r>
              <a:rPr lang="en-GB" sz="2800" dirty="0"/>
              <a:t> understanding of a text</a:t>
            </a:r>
            <a:endParaRPr lang="en-US" sz="2800"/>
          </a:p>
          <a:p>
            <a:r>
              <a:rPr lang="en-GB" sz="2800" dirty="0"/>
              <a:t>Good evidence is clear, </a:t>
            </a:r>
            <a:r>
              <a:rPr lang="en-GB" sz="2800"/>
              <a:t>specific, and</a:t>
            </a:r>
            <a:r>
              <a:rPr lang="en-GB" sz="2800" dirty="0"/>
              <a:t> easy to find</a:t>
            </a:r>
            <a:endParaRPr lang="en-US" sz="2800"/>
          </a:p>
          <a:p>
            <a:endParaRPr lang="en-US" sz="3500" dirty="0"/>
          </a:p>
        </p:txBody>
      </p:sp>
    </p:spTree>
    <p:extLst>
      <p:ext uri="{BB962C8B-B14F-4D97-AF65-F5344CB8AC3E}">
        <p14:creationId xmlns:p14="http://schemas.microsoft.com/office/powerpoint/2010/main" val="62878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B73A5-530C-AAEB-D860-A27C7C162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75F47-48A5-C11A-875C-06FDCC396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4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15C9E16F-DD29-218C-1D70-D8D768CEA2CA}"/>
              </a:ext>
            </a:extLst>
          </p:cNvPr>
          <p:cNvSpPr txBox="1">
            <a:spLocks/>
          </p:cNvSpPr>
          <p:nvPr/>
        </p:nvSpPr>
        <p:spPr>
          <a:xfrm>
            <a:off x="1127125" y="-18351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Key Details and Evidence + Examples</a:t>
            </a:r>
            <a:endParaRPr lang="en-US"/>
          </a:p>
        </p:txBody>
      </p:sp>
      <p:sp>
        <p:nvSpPr>
          <p:cNvPr id="31" name="Content Placeholder 7">
            <a:extLst>
              <a:ext uri="{FF2B5EF4-FFF2-40B4-BE49-F238E27FC236}">
                <a16:creationId xmlns:a16="http://schemas.microsoft.com/office/drawing/2014/main" id="{359FE972-B6A9-7A8B-819F-DD7E0D5229E7}"/>
              </a:ext>
            </a:extLst>
          </p:cNvPr>
          <p:cNvSpPr txBox="1">
            <a:spLocks/>
          </p:cNvSpPr>
          <p:nvPr/>
        </p:nvSpPr>
        <p:spPr>
          <a:xfrm>
            <a:off x="6612598" y="1939925"/>
            <a:ext cx="5402871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Now add the examples </a:t>
            </a:r>
            <a:r>
              <a:rPr lang="en-US"/>
              <a:t>given to your mind map</a:t>
            </a:r>
            <a:endParaRPr lang="en-GB" err="1"/>
          </a:p>
          <a:p>
            <a:r>
              <a:rPr lang="en-US"/>
              <a:t>Then, work with your partner and find evidence/examples/further points for the </a:t>
            </a:r>
            <a:r>
              <a:rPr lang="en-US" dirty="0"/>
              <a:t>other two key details</a:t>
            </a:r>
          </a:p>
        </p:txBody>
      </p:sp>
      <p:graphicFrame>
        <p:nvGraphicFramePr>
          <p:cNvPr id="33" name="Content Placeholder 3">
            <a:extLst>
              <a:ext uri="{FF2B5EF4-FFF2-40B4-BE49-F238E27FC236}">
                <a16:creationId xmlns:a16="http://schemas.microsoft.com/office/drawing/2014/main" id="{4263DA81-7C25-818D-BBBA-1D7786390BF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9661195"/>
              </p:ext>
            </p:extLst>
          </p:nvPr>
        </p:nvGraphicFramePr>
        <p:xfrm>
          <a:off x="-1221740" y="3252402"/>
          <a:ext cx="7134434" cy="3604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3" name="Oval 42">
            <a:extLst>
              <a:ext uri="{FF2B5EF4-FFF2-40B4-BE49-F238E27FC236}">
                <a16:creationId xmlns:a16="http://schemas.microsoft.com/office/drawing/2014/main" id="{B8172E0C-E7DC-C871-C08D-9FF2AC6D0EE7}"/>
              </a:ext>
            </a:extLst>
          </p:cNvPr>
          <p:cNvSpPr/>
          <p:nvPr/>
        </p:nvSpPr>
        <p:spPr>
          <a:xfrm>
            <a:off x="4182122" y="2189594"/>
            <a:ext cx="1716156" cy="112853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rgbClr val="002060"/>
              </a:solidFill>
            </a:endParaRPr>
          </a:p>
          <a:p>
            <a:pPr algn="ctr"/>
            <a:r>
              <a:rPr lang="en-US">
                <a:solidFill>
                  <a:srgbClr val="002060"/>
                </a:solidFill>
              </a:rPr>
              <a:t>Policy Changes</a:t>
            </a:r>
            <a:endParaRPr lang="en-US"/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7EE7DA23-7A1D-F67D-0C28-77CB4279C6D6}"/>
              </a:ext>
            </a:extLst>
          </p:cNvPr>
          <p:cNvSpPr/>
          <p:nvPr/>
        </p:nvSpPr>
        <p:spPr>
          <a:xfrm>
            <a:off x="167062" y="2469694"/>
            <a:ext cx="2240666" cy="98248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Reputation/</a:t>
            </a:r>
            <a:endParaRPr lang="en-US">
              <a:solidFill>
                <a:srgbClr val="FFFFFF"/>
              </a:solidFill>
              <a:ea typeface="+mn-lt"/>
              <a:cs typeface="+mn-lt"/>
            </a:endParaRPr>
          </a:p>
          <a:p>
            <a:pPr algn="ctr"/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Brand Image</a:t>
            </a:r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EE85407E-A0FF-9E30-445A-847BB5E2BF45}"/>
              </a:ext>
            </a:extLst>
          </p:cNvPr>
          <p:cNvSpPr/>
          <p:nvPr/>
        </p:nvSpPr>
        <p:spPr>
          <a:xfrm>
            <a:off x="2409982" y="1827502"/>
            <a:ext cx="1737746" cy="123648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Customer Demand</a:t>
            </a:r>
            <a:endParaRPr lang="en-US">
              <a:solidFill>
                <a:srgbClr val="002060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rgbClr val="002060"/>
              </a:solidFill>
            </a:endParaRP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309A8FD6-BA46-F398-2F53-5699131646CB}"/>
              </a:ext>
            </a:extLst>
          </p:cNvPr>
          <p:cNvSpPr/>
          <p:nvPr/>
        </p:nvSpPr>
        <p:spPr>
          <a:xfrm>
            <a:off x="3262515" y="3457909"/>
            <a:ext cx="2109856" cy="140412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>
              <a:solidFill>
                <a:srgbClr val="002060"/>
              </a:solidFill>
            </a:endParaRPr>
          </a:p>
          <a:p>
            <a:r>
              <a:rPr lang="en-US">
                <a:solidFill>
                  <a:srgbClr val="002060"/>
                </a:solidFill>
                <a:ea typeface="+mn-lt"/>
                <a:cs typeface="+mn-lt"/>
              </a:rPr>
              <a:t>Competition +</a:t>
            </a:r>
            <a:endParaRPr lang="en-US">
              <a:solidFill>
                <a:srgbClr val="002060"/>
              </a:solidFill>
            </a:endParaRPr>
          </a:p>
          <a:p>
            <a:r>
              <a:rPr lang="en-US">
                <a:solidFill>
                  <a:srgbClr val="002060"/>
                </a:solidFill>
              </a:rPr>
              <a:t>Low Sales</a:t>
            </a:r>
            <a:endParaRPr lang="en-US" dirty="0">
              <a:solidFill>
                <a:srgbClr val="002060"/>
              </a:solidFill>
            </a:endParaRP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803C271-2D98-2E67-D622-70DC57FB3E52}"/>
              </a:ext>
            </a:extLst>
          </p:cNvPr>
          <p:cNvCxnSpPr/>
          <p:nvPr/>
        </p:nvCxnSpPr>
        <p:spPr>
          <a:xfrm flipV="1">
            <a:off x="2825496" y="3090672"/>
            <a:ext cx="1606296" cy="58826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B1A2C2F7-2C4E-2908-9D3B-5CAEF58DEEB8}"/>
              </a:ext>
            </a:extLst>
          </p:cNvPr>
          <p:cNvCxnSpPr/>
          <p:nvPr/>
        </p:nvCxnSpPr>
        <p:spPr>
          <a:xfrm flipH="1" flipV="1">
            <a:off x="1525524" y="3429000"/>
            <a:ext cx="359664" cy="26365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50C0F6AB-58DC-F753-D5BD-032B46C350F7}"/>
              </a:ext>
            </a:extLst>
          </p:cNvPr>
          <p:cNvCxnSpPr/>
          <p:nvPr/>
        </p:nvCxnSpPr>
        <p:spPr>
          <a:xfrm flipV="1">
            <a:off x="2846832" y="3069336"/>
            <a:ext cx="188976" cy="54864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DDBF7EC2-F1E8-2F8F-54FC-0C8D005051FA}"/>
              </a:ext>
            </a:extLst>
          </p:cNvPr>
          <p:cNvCxnSpPr/>
          <p:nvPr/>
        </p:nvCxnSpPr>
        <p:spPr>
          <a:xfrm>
            <a:off x="2945892" y="3825240"/>
            <a:ext cx="306324" cy="20116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30" name="Oval 829">
            <a:extLst>
              <a:ext uri="{FF2B5EF4-FFF2-40B4-BE49-F238E27FC236}">
                <a16:creationId xmlns:a16="http://schemas.microsoft.com/office/drawing/2014/main" id="{B3BAD66F-84A9-FE60-93A4-94343DEBC76D}"/>
              </a:ext>
            </a:extLst>
          </p:cNvPr>
          <p:cNvSpPr/>
          <p:nvPr/>
        </p:nvSpPr>
        <p:spPr>
          <a:xfrm>
            <a:off x="4620768" y="53157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1" name="Oval 830">
            <a:extLst>
              <a:ext uri="{FF2B5EF4-FFF2-40B4-BE49-F238E27FC236}">
                <a16:creationId xmlns:a16="http://schemas.microsoft.com/office/drawing/2014/main" id="{101EE783-8326-CE74-0F74-68866302854C}"/>
              </a:ext>
            </a:extLst>
          </p:cNvPr>
          <p:cNvSpPr/>
          <p:nvPr/>
        </p:nvSpPr>
        <p:spPr>
          <a:xfrm>
            <a:off x="4823968" y="58872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2" name="Oval 831">
            <a:extLst>
              <a:ext uri="{FF2B5EF4-FFF2-40B4-BE49-F238E27FC236}">
                <a16:creationId xmlns:a16="http://schemas.microsoft.com/office/drawing/2014/main" id="{42A3EBA7-7F86-1AF6-E399-B8C15B72AF63}"/>
              </a:ext>
            </a:extLst>
          </p:cNvPr>
          <p:cNvSpPr/>
          <p:nvPr/>
        </p:nvSpPr>
        <p:spPr>
          <a:xfrm>
            <a:off x="3871468" y="511251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3" name="Oval 832">
            <a:extLst>
              <a:ext uri="{FF2B5EF4-FFF2-40B4-BE49-F238E27FC236}">
                <a16:creationId xmlns:a16="http://schemas.microsoft.com/office/drawing/2014/main" id="{F57E6ED1-827A-B804-C644-6EA79F2F2333}"/>
              </a:ext>
            </a:extLst>
          </p:cNvPr>
          <p:cNvSpPr/>
          <p:nvPr/>
        </p:nvSpPr>
        <p:spPr>
          <a:xfrm>
            <a:off x="740918" y="50553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834" name="Oval 833">
            <a:extLst>
              <a:ext uri="{FF2B5EF4-FFF2-40B4-BE49-F238E27FC236}">
                <a16:creationId xmlns:a16="http://schemas.microsoft.com/office/drawing/2014/main" id="{784093D4-8B3A-096F-D14D-2A1D7427E9D9}"/>
              </a:ext>
            </a:extLst>
          </p:cNvPr>
          <p:cNvSpPr/>
          <p:nvPr/>
        </p:nvSpPr>
        <p:spPr>
          <a:xfrm>
            <a:off x="-2033" y="53093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36" name="Straight Arrow Connector 835">
            <a:extLst>
              <a:ext uri="{FF2B5EF4-FFF2-40B4-BE49-F238E27FC236}">
                <a16:creationId xmlns:a16="http://schemas.microsoft.com/office/drawing/2014/main" id="{9065C2C5-5032-64CE-56FB-EAE55A6B947A}"/>
              </a:ext>
            </a:extLst>
          </p:cNvPr>
          <p:cNvCxnSpPr/>
          <p:nvPr/>
        </p:nvCxnSpPr>
        <p:spPr>
          <a:xfrm>
            <a:off x="463296" y="5608320"/>
            <a:ext cx="146304" cy="19507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7" name="Straight Arrow Connector 836">
            <a:extLst>
              <a:ext uri="{FF2B5EF4-FFF2-40B4-BE49-F238E27FC236}">
                <a16:creationId xmlns:a16="http://schemas.microsoft.com/office/drawing/2014/main" id="{B12FB203-693E-4EC3-A2F7-E4DEE22C716E}"/>
              </a:ext>
            </a:extLst>
          </p:cNvPr>
          <p:cNvCxnSpPr>
            <a:cxnSpLocks/>
          </p:cNvCxnSpPr>
          <p:nvPr/>
        </p:nvCxnSpPr>
        <p:spPr>
          <a:xfrm>
            <a:off x="958595" y="5474970"/>
            <a:ext cx="146304" cy="19507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8" name="Straight Arrow Connector 837">
            <a:extLst>
              <a:ext uri="{FF2B5EF4-FFF2-40B4-BE49-F238E27FC236}">
                <a16:creationId xmlns:a16="http://schemas.microsoft.com/office/drawing/2014/main" id="{23D30722-6029-1DEA-2CC5-C581C86B5D95}"/>
              </a:ext>
            </a:extLst>
          </p:cNvPr>
          <p:cNvCxnSpPr/>
          <p:nvPr/>
        </p:nvCxnSpPr>
        <p:spPr>
          <a:xfrm flipV="1">
            <a:off x="3828288" y="5449824"/>
            <a:ext cx="121920" cy="18288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9" name="Straight Arrow Connector 838">
            <a:extLst>
              <a:ext uri="{FF2B5EF4-FFF2-40B4-BE49-F238E27FC236}">
                <a16:creationId xmlns:a16="http://schemas.microsoft.com/office/drawing/2014/main" id="{284280E3-3D6A-0825-35AA-14EB1CAD1258}"/>
              </a:ext>
            </a:extLst>
          </p:cNvPr>
          <p:cNvCxnSpPr>
            <a:cxnSpLocks/>
          </p:cNvCxnSpPr>
          <p:nvPr/>
        </p:nvCxnSpPr>
        <p:spPr>
          <a:xfrm flipV="1">
            <a:off x="4164837" y="5646674"/>
            <a:ext cx="483870" cy="18288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40" name="Straight Arrow Connector 839">
            <a:extLst>
              <a:ext uri="{FF2B5EF4-FFF2-40B4-BE49-F238E27FC236}">
                <a16:creationId xmlns:a16="http://schemas.microsoft.com/office/drawing/2014/main" id="{2A9D72E2-1876-1800-19C3-C91B618D44B5}"/>
              </a:ext>
            </a:extLst>
          </p:cNvPr>
          <p:cNvCxnSpPr>
            <a:cxnSpLocks/>
          </p:cNvCxnSpPr>
          <p:nvPr/>
        </p:nvCxnSpPr>
        <p:spPr>
          <a:xfrm flipV="1">
            <a:off x="4291836" y="6065774"/>
            <a:ext cx="591820" cy="2413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1" name="Oval 840">
            <a:extLst>
              <a:ext uri="{FF2B5EF4-FFF2-40B4-BE49-F238E27FC236}">
                <a16:creationId xmlns:a16="http://schemas.microsoft.com/office/drawing/2014/main" id="{C9140C87-5269-853E-5495-6EFB7720A3C0}"/>
              </a:ext>
            </a:extLst>
          </p:cNvPr>
          <p:cNvSpPr/>
          <p:nvPr/>
        </p:nvSpPr>
        <p:spPr>
          <a:xfrm>
            <a:off x="4881117" y="6376162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42" name="Straight Arrow Connector 841">
            <a:extLst>
              <a:ext uri="{FF2B5EF4-FFF2-40B4-BE49-F238E27FC236}">
                <a16:creationId xmlns:a16="http://schemas.microsoft.com/office/drawing/2014/main" id="{6F424C90-E69E-0C34-C66F-20791C2A9472}"/>
              </a:ext>
            </a:extLst>
          </p:cNvPr>
          <p:cNvCxnSpPr>
            <a:cxnSpLocks/>
          </p:cNvCxnSpPr>
          <p:nvPr/>
        </p:nvCxnSpPr>
        <p:spPr>
          <a:xfrm>
            <a:off x="4171186" y="6521703"/>
            <a:ext cx="744220" cy="3302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3" name="Oval 842">
            <a:extLst>
              <a:ext uri="{FF2B5EF4-FFF2-40B4-BE49-F238E27FC236}">
                <a16:creationId xmlns:a16="http://schemas.microsoft.com/office/drawing/2014/main" id="{BA4111C5-FE7A-455B-53D9-AF0F3B2AE9C0}"/>
              </a:ext>
            </a:extLst>
          </p:cNvPr>
          <p:cNvSpPr/>
          <p:nvPr/>
        </p:nvSpPr>
        <p:spPr>
          <a:xfrm>
            <a:off x="1706118" y="6185661"/>
            <a:ext cx="548640" cy="39954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cxnSp>
        <p:nvCxnSpPr>
          <p:cNvPr id="844" name="Straight Arrow Connector 843">
            <a:extLst>
              <a:ext uri="{FF2B5EF4-FFF2-40B4-BE49-F238E27FC236}">
                <a16:creationId xmlns:a16="http://schemas.microsoft.com/office/drawing/2014/main" id="{7043810D-1D29-FEDC-BE46-F67FB713B691}"/>
              </a:ext>
            </a:extLst>
          </p:cNvPr>
          <p:cNvCxnSpPr>
            <a:cxnSpLocks/>
          </p:cNvCxnSpPr>
          <p:nvPr/>
        </p:nvCxnSpPr>
        <p:spPr>
          <a:xfrm>
            <a:off x="1530094" y="6294120"/>
            <a:ext cx="190754" cy="6172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457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3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16A26-175B-FB55-A21B-3B983B8ED5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36DF6-AA25-B334-FE8E-3AF710222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Details and Evidence + Examples: </a:t>
            </a:r>
            <a:r>
              <a:rPr lang="en-GB"/>
              <a:t>Be Specific!!!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F8230-41FC-41C2-A747-E5E27F862B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2800" dirty="0">
              <a:highlight>
                <a:srgbClr val="FFFF00"/>
              </a:highlight>
            </a:endParaRPr>
          </a:p>
          <a:p>
            <a:endParaRPr lang="en-GB" sz="22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B5F754-8134-6B59-4315-9B3C21493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96972" y="17113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800" dirty="0"/>
          </a:p>
          <a:p>
            <a:endParaRPr lang="en-US" sz="35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EF3517-1475-8748-B9A5-0880D05CC83F}"/>
              </a:ext>
            </a:extLst>
          </p:cNvPr>
          <p:cNvSpPr txBox="1"/>
          <p:nvPr/>
        </p:nvSpPr>
        <p:spPr>
          <a:xfrm>
            <a:off x="1243584" y="1747520"/>
            <a:ext cx="5352034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ea typeface="+mn-lt"/>
                <a:cs typeface="+mn-lt"/>
              </a:rPr>
              <a:t>To show that you understand the text, you should also add </a:t>
            </a:r>
            <a:r>
              <a:rPr lang="en-US" sz="2800" b="1">
                <a:ea typeface="+mn-lt"/>
                <a:cs typeface="+mn-lt"/>
              </a:rPr>
              <a:t>specific information </a:t>
            </a:r>
            <a:r>
              <a:rPr lang="en-US" sz="2800" dirty="0">
                <a:ea typeface="+mn-lt"/>
                <a:cs typeface="+mn-lt"/>
              </a:rPr>
              <a:t>to offer even more support for your evidence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r>
              <a:rPr lang="en-US" sz="2800"/>
              <a:t>This might include:</a:t>
            </a:r>
          </a:p>
          <a:p>
            <a:pPr marL="457200" indent="-457200">
              <a:buFont typeface="Arial"/>
              <a:buChar char="•"/>
            </a:pPr>
            <a:r>
              <a:rPr lang="en-US" sz="2800"/>
              <a:t>exact numbers</a:t>
            </a:r>
            <a:r>
              <a:rPr lang="en-US" sz="2800" dirty="0"/>
              <a:t> </a:t>
            </a:r>
            <a:endParaRPr lang="en-US" sz="2800"/>
          </a:p>
          <a:p>
            <a:pPr marL="457200" indent="-457200">
              <a:buFont typeface="Arial"/>
              <a:buChar char="•"/>
            </a:pPr>
            <a:r>
              <a:rPr lang="en-US" sz="2800"/>
              <a:t>names of people or companies</a:t>
            </a:r>
            <a:r>
              <a:rPr lang="en-US" sz="2800" dirty="0"/>
              <a:t> </a:t>
            </a:r>
            <a:endParaRPr lang="en-US" sz="2800"/>
          </a:p>
          <a:p>
            <a:pPr marL="457200" indent="-457200">
              <a:buFont typeface="Arial"/>
              <a:buChar char="•"/>
            </a:pPr>
            <a:r>
              <a:rPr lang="en-US" sz="2800"/>
              <a:t>specific places</a:t>
            </a:r>
            <a:r>
              <a:rPr lang="en-US" sz="2800" dirty="0"/>
              <a:t> </a:t>
            </a:r>
            <a:endParaRPr lang="en-US" sz="280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8685FE-27BD-D4CC-F094-5C0B6951A20E}"/>
              </a:ext>
            </a:extLst>
          </p:cNvPr>
          <p:cNvSpPr txBox="1"/>
          <p:nvPr/>
        </p:nvSpPr>
        <p:spPr>
          <a:xfrm>
            <a:off x="6982968" y="1713992"/>
            <a:ext cx="4693920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800"/>
              <a:t>When you start to </a:t>
            </a:r>
            <a:r>
              <a:rPr lang="en-US" sz="2800" dirty="0"/>
              <a:t>write your </a:t>
            </a:r>
            <a:r>
              <a:rPr lang="en-US" sz="2800" b="1" dirty="0"/>
              <a:t>own </a:t>
            </a:r>
            <a:r>
              <a:rPr lang="en-US" sz="2800" dirty="0"/>
              <a:t>paragraphs and reports, including specific evidence can help support the ideas and </a:t>
            </a:r>
            <a:r>
              <a:rPr lang="en-US" sz="2800"/>
              <a:t>arguments you might </a:t>
            </a:r>
            <a:r>
              <a:rPr lang="en-US" sz="2800" err="1"/>
              <a:t>mak</a:t>
            </a:r>
            <a:r>
              <a:rPr lang="en-US" sz="2800"/>
              <a:t>e.</a:t>
            </a:r>
            <a:endParaRPr lang="en-US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53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6DFABA-79A9-A69C-C3FA-F96877A52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07E37-E536-7492-890C-0B40775AB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try it out! Mind Map Step 5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3F32B4B6-1B8C-3971-9810-4A360293C921}"/>
              </a:ext>
            </a:extLst>
          </p:cNvPr>
          <p:cNvSpPr txBox="1">
            <a:spLocks/>
          </p:cNvSpPr>
          <p:nvPr/>
        </p:nvSpPr>
        <p:spPr>
          <a:xfrm>
            <a:off x="1127125" y="-18351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/>
              <a:t>Key Details and Evidence + Examples: BE SPECIFIC</a:t>
            </a:r>
            <a:endParaRPr lang="en-US" sz="3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212DE58-128A-B1C9-B199-EBECBFF5E369}"/>
              </a:ext>
            </a:extLst>
          </p:cNvPr>
          <p:cNvSpPr txBox="1"/>
          <p:nvPr/>
        </p:nvSpPr>
        <p:spPr>
          <a:xfrm>
            <a:off x="469543" y="2107880"/>
            <a:ext cx="1154938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/>
              <a:t>Now you try. With a partner look for specific:</a:t>
            </a:r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Examples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Names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Numbers</a:t>
            </a:r>
            <a:endParaRPr lang="en-US" sz="2400" dirty="0"/>
          </a:p>
          <a:p>
            <a:pPr marL="342900" indent="-342900" algn="just">
              <a:buFont typeface="Arial"/>
              <a:buChar char="•"/>
            </a:pPr>
            <a:r>
              <a:rPr lang="en-US" sz="2400"/>
              <a:t>Facts </a:t>
            </a:r>
            <a:endParaRPr lang="en-US" sz="2400" dirty="0"/>
          </a:p>
          <a:p>
            <a:pPr algn="just"/>
            <a:r>
              <a:rPr lang="en-US" sz="2400"/>
              <a:t>to demonstrate your evidence. </a:t>
            </a:r>
            <a:r>
              <a:rPr lang="en-US" sz="2400" dirty="0"/>
              <a:t>What can you add to give a fuller picture of the text?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/>
              <a:t>Remember, don't copy full sentences! Pull out the most important information.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2028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0754E-F6A1-0AEF-3496-FD926FF9D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805FE-D49E-B35C-6833-FEA519868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78F45-9FD3-1D5C-D208-61B314A0A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3035096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r>
              <a:rPr lang="en-GB" sz="4400"/>
              <a:t>With your partner: What do you remember about </a:t>
            </a:r>
            <a:r>
              <a:rPr lang="en-GB" sz="4400" err="1"/>
              <a:t>th</a:t>
            </a:r>
            <a:r>
              <a:rPr lang="en-GB" sz="4400"/>
              <a:t>e BBC text last week?</a:t>
            </a: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404598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3D5C5B-E5C0-4876-AB0D-4F0EAB231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F348-ECB0-1882-737D-F01A78E3D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5CFFD-71CA-CCD9-6543-59334C0B3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4F0DF-DBB2-B3B1-E3AD-8707D5A2A315}"/>
              </a:ext>
            </a:extLst>
          </p:cNvPr>
          <p:cNvSpPr txBox="1"/>
          <p:nvPr/>
        </p:nvSpPr>
        <p:spPr>
          <a:xfrm>
            <a:off x="651194" y="1921241"/>
            <a:ext cx="10885714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Read the full text on your own.</a:t>
            </a:r>
          </a:p>
          <a:p>
            <a:endParaRPr lang="en-US" sz="2800"/>
          </a:p>
          <a:p>
            <a:r>
              <a:rPr lang="en-US" sz="2800"/>
              <a:t>Consider:</a:t>
            </a:r>
          </a:p>
          <a:p>
            <a:endParaRPr lang="en-US" sz="2800"/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Who is mentioned? </a:t>
            </a:r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What are they doing? </a:t>
            </a:r>
            <a:endParaRPr lang="en-US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800">
                <a:ea typeface="+mn-lt"/>
                <a:cs typeface="+mn-lt"/>
              </a:rPr>
              <a:t>What changes because of social media?</a:t>
            </a:r>
            <a:endParaRPr lang="en-US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US" sz="2800"/>
          </a:p>
          <a:p>
            <a:r>
              <a:rPr lang="en-US" sz="2800"/>
              <a:t>Then discuss what you think the main idea of the text is with your partner. Has your understanding of the main idea changed at all from last week? </a:t>
            </a:r>
          </a:p>
          <a:p>
            <a:endParaRPr lang="en-US" sz="28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154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FF42A-3908-6C5E-55BB-8660B284B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6917B-0DBE-0D55-105E-4985563B6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954D9-4B9E-FE31-E290-BEF58412D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F05E0-5E0B-5C37-9786-04ECC5E67127}"/>
              </a:ext>
            </a:extLst>
          </p:cNvPr>
          <p:cNvSpPr txBox="1"/>
          <p:nvPr/>
        </p:nvSpPr>
        <p:spPr>
          <a:xfrm>
            <a:off x="218058" y="1712694"/>
            <a:ext cx="1196855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Main Idea of BBC Full Text:</a:t>
            </a:r>
            <a:r>
              <a:rPr lang="en-US" sz="2800">
                <a:ea typeface="+mn-lt"/>
                <a:cs typeface="+mn-lt"/>
              </a:rPr>
              <a:t> </a:t>
            </a:r>
            <a:r>
              <a:rPr lang="en-US" sz="2800" b="1">
                <a:ea typeface="+mn-lt"/>
                <a:cs typeface="+mn-lt"/>
              </a:rPr>
              <a:t>Social media helps small businesses grow </a:t>
            </a:r>
            <a:endParaRPr lang="en-US" sz="28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8015F6-C816-6DD5-DEB1-91462BC60EF9}"/>
              </a:ext>
            </a:extLst>
          </p:cNvPr>
          <p:cNvSpPr txBox="1"/>
          <p:nvPr/>
        </p:nvSpPr>
        <p:spPr>
          <a:xfrm>
            <a:off x="7243010" y="3248526"/>
            <a:ext cx="4507831" cy="31442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35DC01-58D4-0114-7238-7C7EFC787A15}"/>
              </a:ext>
            </a:extLst>
          </p:cNvPr>
          <p:cNvSpPr txBox="1"/>
          <p:nvPr/>
        </p:nvSpPr>
        <p:spPr>
          <a:xfrm>
            <a:off x="236069" y="2358811"/>
            <a:ext cx="5833101" cy="440120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>
                <a:ea typeface="+mn-lt"/>
                <a:cs typeface="+mn-lt"/>
              </a:rPr>
              <a:t>Create a mind map with your </a:t>
            </a:r>
            <a:r>
              <a:rPr lang="en-US" sz="2500" b="1">
                <a:ea typeface="+mn-lt"/>
                <a:cs typeface="+mn-lt"/>
              </a:rPr>
              <a:t>partner </a:t>
            </a:r>
            <a:r>
              <a:rPr lang="en-US" sz="2500">
                <a:ea typeface="+mn-lt"/>
                <a:cs typeface="+mn-lt"/>
              </a:rPr>
              <a:t>that shows: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key information from the text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how social media helps businesses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examples from the article</a:t>
            </a:r>
          </a:p>
          <a:p>
            <a:pPr marL="285750" indent="-285750">
              <a:buFont typeface="Arial"/>
              <a:buChar char="•"/>
            </a:pPr>
            <a:endParaRPr lang="en-US" sz="1000"/>
          </a:p>
          <a:p>
            <a:r>
              <a:rPr lang="en-US" sz="2500" b="1"/>
              <a:t>Do not discuss/work with the other pair in your group for this step.</a:t>
            </a:r>
          </a:p>
          <a:p>
            <a:endParaRPr lang="en-US" sz="1000" b="1"/>
          </a:p>
          <a:p>
            <a:endParaRPr lang="en-US" sz="1000"/>
          </a:p>
          <a:p>
            <a:r>
              <a:rPr lang="en-US" sz="2500" b="1"/>
              <a:t>Please include your names and student numbers somewhere on the map</a:t>
            </a:r>
            <a:endParaRPr lang="en-US" sz="25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AC35A3-DAC8-FB04-A1F3-3294F6B58998}"/>
              </a:ext>
            </a:extLst>
          </p:cNvPr>
          <p:cNvSpPr txBox="1"/>
          <p:nvPr/>
        </p:nvSpPr>
        <p:spPr>
          <a:xfrm>
            <a:off x="6240378" y="2358187"/>
            <a:ext cx="5686925" cy="4324261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500" b="1"/>
              <a:t>How to </a:t>
            </a:r>
            <a:r>
              <a:rPr lang="en-US" sz="2500" b="1" err="1"/>
              <a:t>organise</a:t>
            </a:r>
            <a:r>
              <a:rPr lang="en-US" sz="2500" b="1"/>
              <a:t> your ideas (you choose)</a:t>
            </a:r>
            <a:endParaRPr lang="en-US" sz="2500"/>
          </a:p>
          <a:p>
            <a:r>
              <a:rPr lang="en-US" sz="2500">
                <a:ea typeface="+mn-lt"/>
                <a:cs typeface="+mn-lt"/>
              </a:rPr>
              <a:t>You can group information in a way that makes sense to you, for example: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business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what happens (impact)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by type of social media use </a:t>
            </a:r>
            <a:endParaRPr lang="en-US" sz="2500"/>
          </a:p>
          <a:p>
            <a:pPr marL="285750" indent="-285750">
              <a:buFont typeface="Arial"/>
              <a:buChar char="•"/>
            </a:pPr>
            <a:r>
              <a:rPr lang="en-US" sz="2500">
                <a:ea typeface="+mn-lt"/>
                <a:cs typeface="+mn-lt"/>
              </a:rPr>
              <a:t>or another clear structure </a:t>
            </a:r>
          </a:p>
          <a:p>
            <a:r>
              <a:rPr lang="en-US" sz="2500">
                <a:ea typeface="+mn-lt"/>
                <a:cs typeface="+mn-lt"/>
              </a:rPr>
              <a:t>As long as your map is clear, it's up to you how you group/display the ideas! There are many correct ways to do this!</a:t>
            </a:r>
          </a:p>
        </p:txBody>
      </p:sp>
    </p:spTree>
    <p:extLst>
      <p:ext uri="{BB962C8B-B14F-4D97-AF65-F5344CB8AC3E}">
        <p14:creationId xmlns:p14="http://schemas.microsoft.com/office/powerpoint/2010/main" val="4873045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FB2B6-9A26-AF7C-DFA3-05F18E2FB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823CB-7768-3360-4805-7BC2BED3C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33145-5FE3-CFC3-BE86-5606A521D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AF9CD7-FE55-CC16-EB58-B300C58ED92A}"/>
              </a:ext>
            </a:extLst>
          </p:cNvPr>
          <p:cNvSpPr txBox="1"/>
          <p:nvPr/>
        </p:nvSpPr>
        <p:spPr>
          <a:xfrm>
            <a:off x="7243010" y="3248526"/>
            <a:ext cx="4507831" cy="31442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3F787A-2E0C-1B79-12E4-CE4AFB376426}"/>
              </a:ext>
            </a:extLst>
          </p:cNvPr>
          <p:cNvSpPr txBox="1"/>
          <p:nvPr/>
        </p:nvSpPr>
        <p:spPr>
          <a:xfrm>
            <a:off x="227355" y="1859846"/>
            <a:ext cx="3218516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/>
              <a:t>Swap and compare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Work in your group of 4 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Swap mind maps with the other pair </a:t>
            </a:r>
            <a:endParaRPr lang="en-US" sz="3200"/>
          </a:p>
          <a:p>
            <a:pPr marL="285750" indent="-285750">
              <a:buFont typeface="Arial"/>
              <a:buChar char="•"/>
            </a:pPr>
            <a:r>
              <a:rPr lang="en-US" sz="3200">
                <a:ea typeface="+mn-lt"/>
                <a:cs typeface="+mn-lt"/>
              </a:rPr>
              <a:t>Look carefully at their work</a:t>
            </a:r>
            <a:endParaRPr lang="en-US" sz="3200"/>
          </a:p>
          <a:p>
            <a:pPr algn="l"/>
            <a:endParaRPr lang="en-US" sz="1600"/>
          </a:p>
          <a:p>
            <a:endParaRPr lang="en-US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FA8CF8-6E42-B06A-57E3-4C58A543F211}"/>
              </a:ext>
            </a:extLst>
          </p:cNvPr>
          <p:cNvSpPr txBox="1"/>
          <p:nvPr/>
        </p:nvSpPr>
        <p:spPr>
          <a:xfrm>
            <a:off x="3445182" y="1826999"/>
            <a:ext cx="8596007" cy="497904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Consider and discuss: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similar and different between your mind maps?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Did you </a:t>
            </a:r>
            <a:r>
              <a:rPr lang="en-US" sz="2400" err="1">
                <a:ea typeface="+mn-lt"/>
                <a:cs typeface="+mn-lt"/>
              </a:rPr>
              <a:t>organise</a:t>
            </a:r>
            <a:r>
              <a:rPr lang="en-US" sz="2400">
                <a:ea typeface="+mn-lt"/>
                <a:cs typeface="+mn-lt"/>
              </a:rPr>
              <a:t> the information in the same way or differently?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Is the other pair’s mind map clear and easy to follow? Why / why not? </a:t>
            </a:r>
          </a:p>
          <a:p>
            <a:r>
              <a:rPr lang="en-US" sz="2400" b="1">
                <a:ea typeface="+mn-lt"/>
                <a:cs typeface="+mn-lt"/>
              </a:rPr>
              <a:t>Reflect: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Did they include anything important that you missed? </a:t>
            </a:r>
            <a:endParaRPr lang="en-US" sz="2400"/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one thing you would improve in your own mind map after seeing theirs? </a:t>
            </a:r>
            <a:endParaRPr lang="en-US" sz="2400"/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What is one thing you did well in your own mind map? </a:t>
            </a:r>
          </a:p>
          <a:p>
            <a:pPr marL="457200" indent="-457200">
              <a:buAutoNum type="arabicPeriod"/>
            </a:pPr>
            <a:r>
              <a:rPr lang="en-US" sz="2400">
                <a:ea typeface="+mn-lt"/>
                <a:cs typeface="+mn-lt"/>
              </a:rPr>
              <a:t>Add or change ONE thing in your mind map based on what you saw</a:t>
            </a:r>
          </a:p>
        </p:txBody>
      </p:sp>
    </p:spTree>
    <p:extLst>
      <p:ext uri="{BB962C8B-B14F-4D97-AF65-F5344CB8AC3E}">
        <p14:creationId xmlns:p14="http://schemas.microsoft.com/office/powerpoint/2010/main" val="31743217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96CAB0-DB87-4B54-E139-CBA50DF41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511E1-C4CA-E05C-2CDF-07917A56F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/>
              <a:t>Let’s try it out: </a:t>
            </a:r>
            <a:r>
              <a:rPr lang="en-GB" sz="3500">
                <a:ea typeface="+mj-lt"/>
                <a:cs typeface="+mj-lt"/>
              </a:rPr>
              <a:t>Notes → Meaning Exchange Step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86C7F-F185-6AFB-AB3A-70DBD40D5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773" y="2231907"/>
            <a:ext cx="11318188" cy="4164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GB" sz="4400"/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sz="3600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CCA5E-4FAE-7862-2CD2-ED7002827A57}"/>
              </a:ext>
            </a:extLst>
          </p:cNvPr>
          <p:cNvSpPr txBox="1"/>
          <p:nvPr/>
        </p:nvSpPr>
        <p:spPr>
          <a:xfrm>
            <a:off x="651194" y="1921241"/>
            <a:ext cx="108857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Take a photo of your work</a:t>
            </a:r>
            <a:endParaRPr lang="en-US"/>
          </a:p>
          <a:p>
            <a:endParaRPr lang="en-US" sz="2800"/>
          </a:p>
          <a:p>
            <a:r>
              <a:rPr lang="en-US" sz="2800"/>
              <a:t>Follow the instructions to upload your work onto Moodle. Every person should upload a picture of their work.</a:t>
            </a:r>
          </a:p>
          <a:p>
            <a:endParaRPr lang="en-US" sz="2800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7853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9FD7C-86E4-2D60-BC12-D0C299D9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6CF72-8396-FF0D-EDF6-39A9EF1F9C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/>
              <a:t>Please answer: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>
                <a:ea typeface="+mn-lt"/>
                <a:cs typeface="+mn-lt"/>
              </a:rPr>
              <a:t>What helped you understand the text more clearly today?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>
                <a:ea typeface="+mn-lt"/>
                <a:cs typeface="+mn-lt"/>
              </a:rPr>
              <a:t>Which part of reading or making the mind map would you like more practice with?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AutoNum type="arabicPeriod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F3E61-5A12-8DF8-6253-CD9336D9DC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Write 1-3 short sentences for each question. Use simple English.</a:t>
            </a:r>
          </a:p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</p:txBody>
      </p:sp>
      <p:pic>
        <p:nvPicPr>
          <p:cNvPr id="5" name="Online Media 4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EF89DAEB-5CEB-45EB-B207-13CDC9D477E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247218" y="116738"/>
            <a:ext cx="2571142" cy="145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55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5" r="7628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A865-FF4F-95F4-4FB1-BA94CFC58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F9F0-4E29-5C84-2C0A-359DC06DC0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1020430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How to find the </a:t>
            </a:r>
            <a:r>
              <a:rPr lang="en-GB" b="1">
                <a:ea typeface="+mn-lt"/>
                <a:cs typeface="+mn-lt"/>
              </a:rPr>
              <a:t>main idea</a:t>
            </a:r>
            <a:r>
              <a:rPr lang="en-GB">
                <a:ea typeface="+mn-lt"/>
                <a:cs typeface="+mn-lt"/>
              </a:rPr>
              <a:t> of a business text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identify </a:t>
            </a:r>
            <a:r>
              <a:rPr lang="en-GB" b="1">
                <a:ea typeface="+mn-lt"/>
                <a:cs typeface="+mn-lt"/>
              </a:rPr>
              <a:t>key details</a:t>
            </a:r>
            <a:r>
              <a:rPr lang="en-GB">
                <a:ea typeface="+mn-lt"/>
                <a:cs typeface="+mn-lt"/>
              </a:rPr>
              <a:t> and ignore less important information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organise information into </a:t>
            </a:r>
            <a:r>
              <a:rPr lang="en-GB" b="1">
                <a:ea typeface="+mn-lt"/>
                <a:cs typeface="+mn-lt"/>
              </a:rPr>
              <a:t>clear categories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to use a </a:t>
            </a:r>
            <a:r>
              <a:rPr lang="en-GB" b="1">
                <a:ea typeface="+mn-lt"/>
                <a:cs typeface="+mn-lt"/>
              </a:rPr>
              <a:t>mind map to structure ideas using keywords</a:t>
            </a:r>
            <a:r>
              <a:rPr lang="en-GB">
                <a:ea typeface="+mn-lt"/>
                <a:cs typeface="+mn-lt"/>
              </a:rPr>
              <a:t>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How these skills help with </a:t>
            </a:r>
            <a:r>
              <a:rPr lang="en-GB" b="1">
                <a:ea typeface="+mn-lt"/>
                <a:cs typeface="+mn-lt"/>
              </a:rPr>
              <a:t>Assessment 1 and business decision-making</a:t>
            </a:r>
            <a:endParaRPr lang="en-GB"/>
          </a:p>
          <a:p>
            <a:endParaRPr lang="en-GB"/>
          </a:p>
        </p:txBody>
      </p:sp>
      <p:graphicFrame>
        <p:nvGraphicFramePr>
          <p:cNvPr id="5" name="Content Placeholder 4" descr="Three blue arrow shapes labeled ‘Prediction,’ ‘Skimming,’ and ‘Scanning,’ each pointing to grey arrows labeled ‘Guessing the topic,’ ‘Finding the main idea,’ and ‘Key facts and details">
            <a:extLst>
              <a:ext uri="{FF2B5EF4-FFF2-40B4-BE49-F238E27FC236}">
                <a16:creationId xmlns:a16="http://schemas.microsoft.com/office/drawing/2014/main" id="{839A3DAE-8818-C7FA-0A6E-21C98551DF8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21505704"/>
              </p:ext>
            </p:extLst>
          </p:nvPr>
        </p:nvGraphicFramePr>
        <p:xfrm>
          <a:off x="6275388" y="1825625"/>
          <a:ext cx="507841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66085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41E86-B7F8-3340-5351-0900B56F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Raise your hand if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ED69-8681-3022-B4B7-2CFED003D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-1325563"/>
            <a:ext cx="10226674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Share a word about how you feel</a:t>
            </a:r>
          </a:p>
        </p:txBody>
      </p:sp>
      <p:pic>
        <p:nvPicPr>
          <p:cNvPr id="5" name="Content Placeholder 4" descr="Top view of a wooden block with the number one written on it and the block is on a yellow surface">
            <a:extLst>
              <a:ext uri="{FF2B5EF4-FFF2-40B4-BE49-F238E27FC236}">
                <a16:creationId xmlns:a16="http://schemas.microsoft.com/office/drawing/2014/main" id="{6D46CD6A-3647-5DCF-530C-2516F3A1C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179" y="1825625"/>
            <a:ext cx="6518567" cy="4351338"/>
          </a:xfrm>
        </p:spPr>
      </p:pic>
    </p:spTree>
    <p:extLst>
      <p:ext uri="{BB962C8B-B14F-4D97-AF65-F5344CB8AC3E}">
        <p14:creationId xmlns:p14="http://schemas.microsoft.com/office/powerpoint/2010/main" val="183307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76F34-9330-8419-8F9D-DC6E5A7D4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Next Week: </a:t>
            </a:r>
            <a:br>
              <a:rPr lang="en-GB"/>
            </a:br>
            <a:r>
              <a:rPr lang="en-GB" b="1"/>
              <a:t>Referencing, Integrity &amp; Ethics</a:t>
            </a:r>
            <a:r>
              <a:rPr lang="en-GB"/>
              <a:t> </a:t>
            </a:r>
          </a:p>
        </p:txBody>
      </p:sp>
      <p:pic>
        <p:nvPicPr>
          <p:cNvPr id="6" name="Content Placeholder 5" descr="Hourglass and a calendar">
            <a:extLst>
              <a:ext uri="{FF2B5EF4-FFF2-40B4-BE49-F238E27FC236}">
                <a16:creationId xmlns:a16="http://schemas.microsoft.com/office/drawing/2014/main" id="{9951AA0F-CAB5-6755-E6BF-7BDDF41C67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34" r="2" b="2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3C4BF0-B958-0296-E0A0-A3BD157AC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718" y="285976"/>
            <a:ext cx="2428483" cy="1942987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6924EE3A-B4C1-7D21-79C5-3EE3B28DE7F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527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4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Complete: </a:t>
            </a:r>
            <a:endParaRPr lang="en-GB" b="1"/>
          </a:p>
          <a:p>
            <a:r>
              <a:rPr lang="en-GB" err="1"/>
              <a:t>Infoskills</a:t>
            </a:r>
            <a:r>
              <a:rPr lang="en-GB"/>
              <a:t>: Referencing The Basics</a:t>
            </a:r>
          </a:p>
          <a:p>
            <a:endParaRPr lang="en-GB"/>
          </a:p>
          <a:p>
            <a:r>
              <a:rPr lang="en-GB" b="1"/>
              <a:t>And don’t forget to work on AS1!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3</a:t>
            </a:r>
          </a:p>
          <a:p>
            <a:r>
              <a:rPr lang="en-GB"/>
              <a:t>Select Referencing: The Basics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8186" y="4725525"/>
            <a:ext cx="2614705" cy="213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716C-39FE-9B21-69E2-23FF6E047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Misinformation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46651-8F31-1750-921C-66E0FBE9AC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Learn how to identify Misinformation, disinformation, and fake news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EE8C92-4A1C-7FEF-086E-0FFAE142A5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(Academic Skills)</a:t>
            </a:r>
          </a:p>
          <a:p>
            <a:r>
              <a:rPr lang="en-GB"/>
              <a:t>Click Week 3</a:t>
            </a:r>
          </a:p>
          <a:p>
            <a:r>
              <a:rPr lang="en-GB"/>
              <a:t>Select Misinformation Training</a:t>
            </a:r>
          </a:p>
        </p:txBody>
      </p:sp>
    </p:spTree>
    <p:extLst>
      <p:ext uri="{BB962C8B-B14F-4D97-AF65-F5344CB8AC3E}">
        <p14:creationId xmlns:p14="http://schemas.microsoft.com/office/powerpoint/2010/main" val="764848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30A6B9-4516-40E0-3BC1-5632EF36B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CC47B38-2952-A6AA-E708-FE318D12EDE0}"/>
              </a:ext>
            </a:extLst>
          </p:cNvPr>
          <p:cNvGraphicFramePr>
            <a:graphicFrameLocks/>
          </p:cNvGraphicFramePr>
          <p:nvPr/>
        </p:nvGraphicFramePr>
        <p:xfrm>
          <a:off x="340002" y="853778"/>
          <a:ext cx="11257031" cy="5828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30" name="Oval 629">
            <a:extLst>
              <a:ext uri="{FF2B5EF4-FFF2-40B4-BE49-F238E27FC236}">
                <a16:creationId xmlns:a16="http://schemas.microsoft.com/office/drawing/2014/main" id="{DEB77DE3-9784-09AD-F0A3-D0E38CB25AA1}"/>
              </a:ext>
            </a:extLst>
          </p:cNvPr>
          <p:cNvSpPr/>
          <p:nvPr/>
        </p:nvSpPr>
        <p:spPr>
          <a:xfrm>
            <a:off x="7374902" y="467474"/>
            <a:ext cx="1678056" cy="77801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200">
              <a:solidFill>
                <a:srgbClr val="002060"/>
              </a:solidFill>
            </a:endParaRPr>
          </a:p>
          <a:p>
            <a:pPr algn="ctr"/>
            <a:r>
              <a:rPr lang="en-US" sz="1600">
                <a:solidFill>
                  <a:srgbClr val="002060"/>
                </a:solidFill>
              </a:rPr>
              <a:t>Policy Changes</a:t>
            </a:r>
            <a:endParaRPr lang="en-US" sz="1600"/>
          </a:p>
          <a:p>
            <a:pPr algn="ctr"/>
            <a:endParaRPr lang="en-US" sz="1400">
              <a:solidFill>
                <a:srgbClr val="002060"/>
              </a:solidFill>
            </a:endParaRPr>
          </a:p>
        </p:txBody>
      </p:sp>
      <p:sp>
        <p:nvSpPr>
          <p:cNvPr id="631" name="Oval 630">
            <a:extLst>
              <a:ext uri="{FF2B5EF4-FFF2-40B4-BE49-F238E27FC236}">
                <a16:creationId xmlns:a16="http://schemas.microsoft.com/office/drawing/2014/main" id="{84D5C5AC-DC6D-5C38-5F69-3E020C26B486}"/>
              </a:ext>
            </a:extLst>
          </p:cNvPr>
          <p:cNvSpPr/>
          <p:nvPr/>
        </p:nvSpPr>
        <p:spPr>
          <a:xfrm>
            <a:off x="2795962" y="1326694"/>
            <a:ext cx="1913006" cy="7843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Reputation/</a:t>
            </a:r>
            <a:endParaRPr lang="en-US" sz="1600">
              <a:solidFill>
                <a:srgbClr val="FFFFFF"/>
              </a:solidFill>
              <a:ea typeface="+mn-lt"/>
              <a:cs typeface="+mn-lt"/>
            </a:endParaRPr>
          </a:p>
          <a:p>
            <a:pPr algn="ctr"/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Brand Image</a:t>
            </a:r>
            <a:endParaRPr lang="en-US" sz="1600"/>
          </a:p>
        </p:txBody>
      </p:sp>
      <p:sp>
        <p:nvSpPr>
          <p:cNvPr id="632" name="Oval 631">
            <a:extLst>
              <a:ext uri="{FF2B5EF4-FFF2-40B4-BE49-F238E27FC236}">
                <a16:creationId xmlns:a16="http://schemas.microsoft.com/office/drawing/2014/main" id="{B173700A-924B-06D8-740A-BF1EC910DA93}"/>
              </a:ext>
            </a:extLst>
          </p:cNvPr>
          <p:cNvSpPr/>
          <p:nvPr/>
        </p:nvSpPr>
        <p:spPr>
          <a:xfrm>
            <a:off x="3682522" y="143482"/>
            <a:ext cx="1608206" cy="7716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200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00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Customer Demand</a:t>
            </a:r>
            <a:endParaRPr lang="en-US" sz="1600">
              <a:solidFill>
                <a:srgbClr val="002060"/>
              </a:solidFill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rgbClr val="002060"/>
              </a:solidFill>
            </a:endParaRPr>
          </a:p>
          <a:p>
            <a:pPr algn="ctr"/>
            <a:endParaRPr lang="en-US" sz="2000">
              <a:solidFill>
                <a:srgbClr val="002060"/>
              </a:solidFill>
            </a:endParaRPr>
          </a:p>
        </p:txBody>
      </p:sp>
      <p:sp>
        <p:nvSpPr>
          <p:cNvPr id="633" name="Oval 632">
            <a:extLst>
              <a:ext uri="{FF2B5EF4-FFF2-40B4-BE49-F238E27FC236}">
                <a16:creationId xmlns:a16="http://schemas.microsoft.com/office/drawing/2014/main" id="{A29973C1-6830-9F7B-BF76-251F6BC057E0}"/>
              </a:ext>
            </a:extLst>
          </p:cNvPr>
          <p:cNvSpPr/>
          <p:nvPr/>
        </p:nvSpPr>
        <p:spPr>
          <a:xfrm>
            <a:off x="7362075" y="1766269"/>
            <a:ext cx="2071756" cy="771663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200">
              <a:solidFill>
                <a:srgbClr val="002060"/>
              </a:solidFill>
            </a:endParaRPr>
          </a:p>
          <a:p>
            <a:r>
              <a:rPr lang="en-US" sz="1600">
                <a:solidFill>
                  <a:srgbClr val="002060"/>
                </a:solidFill>
                <a:ea typeface="+mn-lt"/>
                <a:cs typeface="+mn-lt"/>
              </a:rPr>
              <a:t>Competition/</a:t>
            </a:r>
            <a:endParaRPr lang="en-US"/>
          </a:p>
          <a:p>
            <a:r>
              <a:rPr lang="en-US" sz="1600">
                <a:solidFill>
                  <a:srgbClr val="002060"/>
                </a:solidFill>
              </a:rPr>
              <a:t>Low Sales</a:t>
            </a:r>
          </a:p>
          <a:p>
            <a:pPr algn="ctr"/>
            <a:endParaRPr lang="en-US">
              <a:solidFill>
                <a:srgbClr val="002060"/>
              </a:solidFill>
            </a:endParaRPr>
          </a:p>
        </p:txBody>
      </p:sp>
      <p:cxnSp>
        <p:nvCxnSpPr>
          <p:cNvPr id="634" name="Straight Arrow Connector 633">
            <a:extLst>
              <a:ext uri="{FF2B5EF4-FFF2-40B4-BE49-F238E27FC236}">
                <a16:creationId xmlns:a16="http://schemas.microsoft.com/office/drawing/2014/main" id="{7001B998-815A-49FE-3D92-5F0FEF0386AC}"/>
              </a:ext>
            </a:extLst>
          </p:cNvPr>
          <p:cNvCxnSpPr/>
          <p:nvPr/>
        </p:nvCxnSpPr>
        <p:spPr>
          <a:xfrm flipH="1">
            <a:off x="6951190" y="1039050"/>
            <a:ext cx="547808" cy="70972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5" name="Straight Arrow Connector 634">
            <a:extLst>
              <a:ext uri="{FF2B5EF4-FFF2-40B4-BE49-F238E27FC236}">
                <a16:creationId xmlns:a16="http://schemas.microsoft.com/office/drawing/2014/main" id="{C70839CE-A044-2803-459F-4E97B686CCB3}"/>
              </a:ext>
            </a:extLst>
          </p:cNvPr>
          <p:cNvCxnSpPr/>
          <p:nvPr/>
        </p:nvCxnSpPr>
        <p:spPr>
          <a:xfrm flipH="1" flipV="1">
            <a:off x="5140245" y="708110"/>
            <a:ext cx="433457" cy="49253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6" name="Straight Arrow Connector 635">
            <a:extLst>
              <a:ext uri="{FF2B5EF4-FFF2-40B4-BE49-F238E27FC236}">
                <a16:creationId xmlns:a16="http://schemas.microsoft.com/office/drawing/2014/main" id="{3740E969-53EC-A7E9-5D3C-C64E1AD115C3}"/>
              </a:ext>
            </a:extLst>
          </p:cNvPr>
          <p:cNvCxnSpPr/>
          <p:nvPr/>
        </p:nvCxnSpPr>
        <p:spPr>
          <a:xfrm flipV="1">
            <a:off x="6874051" y="2129696"/>
            <a:ext cx="501724" cy="101250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37" name="Straight Arrow Connector 636">
            <a:extLst>
              <a:ext uri="{FF2B5EF4-FFF2-40B4-BE49-F238E27FC236}">
                <a16:creationId xmlns:a16="http://schemas.microsoft.com/office/drawing/2014/main" id="{0BDECD8E-AD0F-FD8A-7740-F133B0C3CEF0}"/>
              </a:ext>
            </a:extLst>
          </p:cNvPr>
          <p:cNvCxnSpPr/>
          <p:nvPr/>
        </p:nvCxnSpPr>
        <p:spPr>
          <a:xfrm>
            <a:off x="4717326" y="1847597"/>
            <a:ext cx="378210" cy="10111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39" name="Oval 638">
            <a:extLst>
              <a:ext uri="{FF2B5EF4-FFF2-40B4-BE49-F238E27FC236}">
                <a16:creationId xmlns:a16="http://schemas.microsoft.com/office/drawing/2014/main" id="{AE14C66F-4DA2-9566-41A7-FCF7E69110AE}"/>
              </a:ext>
            </a:extLst>
          </p:cNvPr>
          <p:cNvSpPr/>
          <p:nvPr/>
        </p:nvSpPr>
        <p:spPr>
          <a:xfrm>
            <a:off x="80616" y="3641035"/>
            <a:ext cx="1755913" cy="9276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UK Sales, up 880% in 1 yr.</a:t>
            </a:r>
          </a:p>
        </p:txBody>
      </p:sp>
      <p:sp>
        <p:nvSpPr>
          <p:cNvPr id="641" name="Oval 640">
            <a:extLst>
              <a:ext uri="{FF2B5EF4-FFF2-40B4-BE49-F238E27FC236}">
                <a16:creationId xmlns:a16="http://schemas.microsoft.com/office/drawing/2014/main" id="{BBDA9EF1-536C-4D87-BB39-8FBE0DD8DC8F}"/>
              </a:ext>
            </a:extLst>
          </p:cNvPr>
          <p:cNvSpPr/>
          <p:nvPr/>
        </p:nvSpPr>
        <p:spPr>
          <a:xfrm>
            <a:off x="2954405" y="3427895"/>
            <a:ext cx="1755913" cy="9276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Sales Growing Quickly</a:t>
            </a:r>
            <a:endParaRPr lang="en-US"/>
          </a:p>
        </p:txBody>
      </p:sp>
      <p:cxnSp>
        <p:nvCxnSpPr>
          <p:cNvPr id="642" name="Straight Arrow Connector 641">
            <a:extLst>
              <a:ext uri="{FF2B5EF4-FFF2-40B4-BE49-F238E27FC236}">
                <a16:creationId xmlns:a16="http://schemas.microsoft.com/office/drawing/2014/main" id="{32E76633-C53B-BA5E-7129-622620144379}"/>
              </a:ext>
            </a:extLst>
          </p:cNvPr>
          <p:cNvCxnSpPr/>
          <p:nvPr/>
        </p:nvCxnSpPr>
        <p:spPr>
          <a:xfrm>
            <a:off x="1300369" y="4519819"/>
            <a:ext cx="63223" cy="23108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5" name="Straight Arrow Connector 644">
            <a:extLst>
              <a:ext uri="{FF2B5EF4-FFF2-40B4-BE49-F238E27FC236}">
                <a16:creationId xmlns:a16="http://schemas.microsoft.com/office/drawing/2014/main" id="{15ABA10D-31F3-624A-2425-A88212D767D1}"/>
              </a:ext>
            </a:extLst>
          </p:cNvPr>
          <p:cNvCxnSpPr/>
          <p:nvPr/>
        </p:nvCxnSpPr>
        <p:spPr>
          <a:xfrm>
            <a:off x="2448615" y="5479497"/>
            <a:ext cx="522908" cy="11043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9" name="Oval 928">
            <a:extLst>
              <a:ext uri="{FF2B5EF4-FFF2-40B4-BE49-F238E27FC236}">
                <a16:creationId xmlns:a16="http://schemas.microsoft.com/office/drawing/2014/main" id="{7916652E-F388-12C9-6B06-E5BD771D61EF}"/>
              </a:ext>
            </a:extLst>
          </p:cNvPr>
          <p:cNvSpPr/>
          <p:nvPr/>
        </p:nvSpPr>
        <p:spPr>
          <a:xfrm>
            <a:off x="7554566" y="3705639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Self-driving taxis</a:t>
            </a:r>
          </a:p>
        </p:txBody>
      </p:sp>
      <p:sp>
        <p:nvSpPr>
          <p:cNvPr id="930" name="Oval 929">
            <a:extLst>
              <a:ext uri="{FF2B5EF4-FFF2-40B4-BE49-F238E27FC236}">
                <a16:creationId xmlns:a16="http://schemas.microsoft.com/office/drawing/2014/main" id="{F09E1DFA-19A2-F315-13F2-5F03E7B0AD29}"/>
              </a:ext>
            </a:extLst>
          </p:cNvPr>
          <p:cNvSpPr/>
          <p:nvPr/>
        </p:nvSpPr>
        <p:spPr>
          <a:xfrm>
            <a:off x="4981435" y="5473699"/>
            <a:ext cx="1965464" cy="137408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rgbClr val="002060"/>
                </a:solidFill>
              </a:rPr>
              <a:t>Increase overall company value</a:t>
            </a:r>
          </a:p>
        </p:txBody>
      </p:sp>
      <p:sp>
        <p:nvSpPr>
          <p:cNvPr id="931" name="Oval 930">
            <a:extLst>
              <a:ext uri="{FF2B5EF4-FFF2-40B4-BE49-F238E27FC236}">
                <a16:creationId xmlns:a16="http://schemas.microsoft.com/office/drawing/2014/main" id="{C103FDBE-F39D-B841-59DE-A5F6A784450E}"/>
              </a:ext>
            </a:extLst>
          </p:cNvPr>
          <p:cNvSpPr/>
          <p:nvPr/>
        </p:nvSpPr>
        <p:spPr>
          <a:xfrm>
            <a:off x="9345265" y="4705901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Optimus Robots</a:t>
            </a:r>
          </a:p>
        </p:txBody>
      </p:sp>
      <p:cxnSp>
        <p:nvCxnSpPr>
          <p:cNvPr id="932" name="Straight Arrow Connector 931">
            <a:extLst>
              <a:ext uri="{FF2B5EF4-FFF2-40B4-BE49-F238E27FC236}">
                <a16:creationId xmlns:a16="http://schemas.microsoft.com/office/drawing/2014/main" id="{AE561A55-C250-6374-4062-3F323C00314E}"/>
              </a:ext>
            </a:extLst>
          </p:cNvPr>
          <p:cNvCxnSpPr/>
          <p:nvPr/>
        </p:nvCxnSpPr>
        <p:spPr>
          <a:xfrm flipV="1">
            <a:off x="9068904" y="5242338"/>
            <a:ext cx="267528" cy="5687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3" name="Straight Arrow Connector 932">
            <a:extLst>
              <a:ext uri="{FF2B5EF4-FFF2-40B4-BE49-F238E27FC236}">
                <a16:creationId xmlns:a16="http://schemas.microsoft.com/office/drawing/2014/main" id="{7FA4EA02-5572-C289-4F5A-A629FC519C14}"/>
              </a:ext>
            </a:extLst>
          </p:cNvPr>
          <p:cNvCxnSpPr/>
          <p:nvPr/>
        </p:nvCxnSpPr>
        <p:spPr>
          <a:xfrm flipV="1">
            <a:off x="10727634" y="4635499"/>
            <a:ext cx="144669" cy="15957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4" name="Straight Arrow Connector 933">
            <a:extLst>
              <a:ext uri="{FF2B5EF4-FFF2-40B4-BE49-F238E27FC236}">
                <a16:creationId xmlns:a16="http://schemas.microsoft.com/office/drawing/2014/main" id="{F18FAA50-C9DD-F9D3-FFC2-E7F2F557035D}"/>
              </a:ext>
            </a:extLst>
          </p:cNvPr>
          <p:cNvCxnSpPr/>
          <p:nvPr/>
        </p:nvCxnSpPr>
        <p:spPr>
          <a:xfrm>
            <a:off x="8765484" y="6348895"/>
            <a:ext cx="480391" cy="165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5" name="Straight Arrow Connector 934">
            <a:extLst>
              <a:ext uri="{FF2B5EF4-FFF2-40B4-BE49-F238E27FC236}">
                <a16:creationId xmlns:a16="http://schemas.microsoft.com/office/drawing/2014/main" id="{26B9A537-41F0-2D29-2D01-4D80FF591B7B}"/>
              </a:ext>
            </a:extLst>
          </p:cNvPr>
          <p:cNvCxnSpPr/>
          <p:nvPr/>
        </p:nvCxnSpPr>
        <p:spPr>
          <a:xfrm flipV="1">
            <a:off x="7859918" y="4573380"/>
            <a:ext cx="115956" cy="32826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7" name="Title 986">
            <a:extLst>
              <a:ext uri="{FF2B5EF4-FFF2-40B4-BE49-F238E27FC236}">
                <a16:creationId xmlns:a16="http://schemas.microsoft.com/office/drawing/2014/main" id="{6D865208-39C6-4B61-EAD4-FBB228830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83" name="Oval 482">
            <a:extLst>
              <a:ext uri="{FF2B5EF4-FFF2-40B4-BE49-F238E27FC236}">
                <a16:creationId xmlns:a16="http://schemas.microsoft.com/office/drawing/2014/main" id="{7AE7DC38-2300-3726-98CD-846F3D2522A5}"/>
              </a:ext>
            </a:extLst>
          </p:cNvPr>
          <p:cNvSpPr/>
          <p:nvPr/>
        </p:nvSpPr>
        <p:spPr>
          <a:xfrm>
            <a:off x="1972128" y="145143"/>
            <a:ext cx="1480457" cy="80554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Customers don't like new models</a:t>
            </a:r>
          </a:p>
        </p:txBody>
      </p:sp>
      <p:sp>
        <p:nvSpPr>
          <p:cNvPr id="484" name="Oval 483">
            <a:extLst>
              <a:ext uri="{FF2B5EF4-FFF2-40B4-BE49-F238E27FC236}">
                <a16:creationId xmlns:a16="http://schemas.microsoft.com/office/drawing/2014/main" id="{DD7032EC-9AF2-8C0A-5DAB-1618AE040D0E}"/>
              </a:ext>
            </a:extLst>
          </p:cNvPr>
          <p:cNvSpPr/>
          <p:nvPr/>
        </p:nvSpPr>
        <p:spPr>
          <a:xfrm>
            <a:off x="9439728" y="684893"/>
            <a:ext cx="1575707" cy="83094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No more US $7,500 grants for EVs</a:t>
            </a:r>
          </a:p>
        </p:txBody>
      </p:sp>
      <p:sp>
        <p:nvSpPr>
          <p:cNvPr id="485" name="Oval 484">
            <a:extLst>
              <a:ext uri="{FF2B5EF4-FFF2-40B4-BE49-F238E27FC236}">
                <a16:creationId xmlns:a16="http://schemas.microsoft.com/office/drawing/2014/main" id="{5F783BF0-BE4B-5BF6-29BD-00B72A35EEDD}"/>
              </a:ext>
            </a:extLst>
          </p:cNvPr>
          <p:cNvSpPr/>
          <p:nvPr/>
        </p:nvSpPr>
        <p:spPr>
          <a:xfrm>
            <a:off x="9687378" y="1897743"/>
            <a:ext cx="1766207" cy="10277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</a:rPr>
              <a:t>Cheaper Chinese brands e.g. Geely</a:t>
            </a:r>
          </a:p>
        </p:txBody>
      </p:sp>
      <p:sp>
        <p:nvSpPr>
          <p:cNvPr id="486" name="Oval 485">
            <a:extLst>
              <a:ext uri="{FF2B5EF4-FFF2-40B4-BE49-F238E27FC236}">
                <a16:creationId xmlns:a16="http://schemas.microsoft.com/office/drawing/2014/main" id="{412695C6-061A-4BEE-D65E-3256F0897B43}"/>
              </a:ext>
            </a:extLst>
          </p:cNvPr>
          <p:cNvSpPr/>
          <p:nvPr/>
        </p:nvSpPr>
        <p:spPr>
          <a:xfrm>
            <a:off x="670378" y="1218293"/>
            <a:ext cx="1696357" cy="9896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Musk's political actions damaged brand</a:t>
            </a:r>
          </a:p>
        </p:txBody>
      </p:sp>
      <p:cxnSp>
        <p:nvCxnSpPr>
          <p:cNvPr id="487" name="Straight Arrow Connector 486">
            <a:extLst>
              <a:ext uri="{FF2B5EF4-FFF2-40B4-BE49-F238E27FC236}">
                <a16:creationId xmlns:a16="http://schemas.microsoft.com/office/drawing/2014/main" id="{D848B155-DCC8-55B9-F216-A102E367F7D7}"/>
              </a:ext>
            </a:extLst>
          </p:cNvPr>
          <p:cNvCxnSpPr>
            <a:cxnSpLocks/>
          </p:cNvCxnSpPr>
          <p:nvPr/>
        </p:nvCxnSpPr>
        <p:spPr>
          <a:xfrm flipV="1">
            <a:off x="3446452" y="498560"/>
            <a:ext cx="226943" cy="993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3" name="Straight Arrow Connector 492">
            <a:extLst>
              <a:ext uri="{FF2B5EF4-FFF2-40B4-BE49-F238E27FC236}">
                <a16:creationId xmlns:a16="http://schemas.microsoft.com/office/drawing/2014/main" id="{9E686C5C-5E0D-B42B-177E-C54DB5B9FECE}"/>
              </a:ext>
            </a:extLst>
          </p:cNvPr>
          <p:cNvCxnSpPr>
            <a:cxnSpLocks/>
          </p:cNvCxnSpPr>
          <p:nvPr/>
        </p:nvCxnSpPr>
        <p:spPr>
          <a:xfrm flipH="1" flipV="1">
            <a:off x="9021289" y="986771"/>
            <a:ext cx="452558" cy="147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4" name="Straight Arrow Connector 493">
            <a:extLst>
              <a:ext uri="{FF2B5EF4-FFF2-40B4-BE49-F238E27FC236}">
                <a16:creationId xmlns:a16="http://schemas.microsoft.com/office/drawing/2014/main" id="{47F0F20C-D06F-A3CC-9ED6-EADAD223FFD5}"/>
              </a:ext>
            </a:extLst>
          </p:cNvPr>
          <p:cNvCxnSpPr>
            <a:cxnSpLocks/>
          </p:cNvCxnSpPr>
          <p:nvPr/>
        </p:nvCxnSpPr>
        <p:spPr>
          <a:xfrm flipH="1" flipV="1">
            <a:off x="9364189" y="2263121"/>
            <a:ext cx="363658" cy="9037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5" name="Straight Arrow Connector 494">
            <a:extLst>
              <a:ext uri="{FF2B5EF4-FFF2-40B4-BE49-F238E27FC236}">
                <a16:creationId xmlns:a16="http://schemas.microsoft.com/office/drawing/2014/main" id="{1062599C-63B1-1D5D-AF90-42E9A2C837B6}"/>
              </a:ext>
            </a:extLst>
          </p:cNvPr>
          <p:cNvCxnSpPr>
            <a:cxnSpLocks/>
          </p:cNvCxnSpPr>
          <p:nvPr/>
        </p:nvCxnSpPr>
        <p:spPr>
          <a:xfrm flipH="1" flipV="1">
            <a:off x="2309339" y="1717021"/>
            <a:ext cx="471608" cy="782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4" name="Oval 1043">
            <a:extLst>
              <a:ext uri="{FF2B5EF4-FFF2-40B4-BE49-F238E27FC236}">
                <a16:creationId xmlns:a16="http://schemas.microsoft.com/office/drawing/2014/main" id="{4787FBDE-06BE-16B6-1567-0BE738389D65}"/>
              </a:ext>
            </a:extLst>
          </p:cNvPr>
          <p:cNvSpPr/>
          <p:nvPr/>
        </p:nvSpPr>
        <p:spPr>
          <a:xfrm>
            <a:off x="9262715" y="5893350"/>
            <a:ext cx="1755913" cy="92765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Space X/X</a:t>
            </a:r>
            <a:endParaRPr lang="en-US"/>
          </a:p>
        </p:txBody>
      </p:sp>
      <p:sp>
        <p:nvSpPr>
          <p:cNvPr id="1045" name="Oval 1044">
            <a:extLst>
              <a:ext uri="{FF2B5EF4-FFF2-40B4-BE49-F238E27FC236}">
                <a16:creationId xmlns:a16="http://schemas.microsoft.com/office/drawing/2014/main" id="{FC32761F-E642-3A3B-CA00-4244DAF54409}"/>
              </a:ext>
            </a:extLst>
          </p:cNvPr>
          <p:cNvSpPr/>
          <p:nvPr/>
        </p:nvSpPr>
        <p:spPr>
          <a:xfrm>
            <a:off x="10703378" y="4082143"/>
            <a:ext cx="1289957" cy="830942"/>
          </a:xfrm>
          <a:prstGeom prst="ellipse">
            <a:avLst/>
          </a:prstGeom>
          <a:solidFill>
            <a:schemeClr val="accent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Musk wants to sell 1 million</a:t>
            </a:r>
            <a:endParaRPr lang="en-US"/>
          </a:p>
        </p:txBody>
      </p:sp>
      <p:cxnSp>
        <p:nvCxnSpPr>
          <p:cNvPr id="1054" name="Straight Arrow Connector 1053">
            <a:extLst>
              <a:ext uri="{FF2B5EF4-FFF2-40B4-BE49-F238E27FC236}">
                <a16:creationId xmlns:a16="http://schemas.microsoft.com/office/drawing/2014/main" id="{DE3D3ADF-F752-1EFF-5D5B-D3E4FC5EF6B6}"/>
              </a:ext>
            </a:extLst>
          </p:cNvPr>
          <p:cNvCxnSpPr>
            <a:cxnSpLocks/>
          </p:cNvCxnSpPr>
          <p:nvPr/>
        </p:nvCxnSpPr>
        <p:spPr>
          <a:xfrm>
            <a:off x="6892233" y="6056794"/>
            <a:ext cx="480391" cy="165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87" name="Oval 1086">
            <a:extLst>
              <a:ext uri="{FF2B5EF4-FFF2-40B4-BE49-F238E27FC236}">
                <a16:creationId xmlns:a16="http://schemas.microsoft.com/office/drawing/2014/main" id="{05A21B4D-CC9F-2C36-58FF-791B86C9343D}"/>
              </a:ext>
            </a:extLst>
          </p:cNvPr>
          <p:cNvSpPr/>
          <p:nvPr/>
        </p:nvSpPr>
        <p:spPr>
          <a:xfrm>
            <a:off x="671165" y="4739585"/>
            <a:ext cx="1825763" cy="111815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2060"/>
                </a:solidFill>
              </a:rPr>
              <a:t>Fast Global Growth</a:t>
            </a:r>
          </a:p>
        </p:txBody>
      </p:sp>
      <p:sp>
        <p:nvSpPr>
          <p:cNvPr id="1088" name="Oval 1087">
            <a:extLst>
              <a:ext uri="{FF2B5EF4-FFF2-40B4-BE49-F238E27FC236}">
                <a16:creationId xmlns:a16="http://schemas.microsoft.com/office/drawing/2014/main" id="{0F60B7F4-DCBA-1329-13B2-F0342507DDE6}"/>
              </a:ext>
            </a:extLst>
          </p:cNvPr>
          <p:cNvSpPr/>
          <p:nvPr/>
        </p:nvSpPr>
        <p:spPr>
          <a:xfrm>
            <a:off x="86965" y="5946085"/>
            <a:ext cx="1749563" cy="9149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rgbClr val="002060"/>
                </a:solidFill>
              </a:rPr>
              <a:t>G</a:t>
            </a:r>
            <a:r>
              <a:rPr lang="en-US" sz="1200">
                <a:solidFill>
                  <a:srgbClr val="002060"/>
                </a:solidFill>
              </a:rPr>
              <a:t>rowing in Europe, Latin America, Southeast Asia</a:t>
            </a:r>
            <a:endParaRPr lang="en-US" sz="1200"/>
          </a:p>
        </p:txBody>
      </p:sp>
      <p:cxnSp>
        <p:nvCxnSpPr>
          <p:cNvPr id="1089" name="Straight Arrow Connector 1088">
            <a:extLst>
              <a:ext uri="{FF2B5EF4-FFF2-40B4-BE49-F238E27FC236}">
                <a16:creationId xmlns:a16="http://schemas.microsoft.com/office/drawing/2014/main" id="{7E8117EB-BB5D-3344-251A-F97AA22DEF96}"/>
              </a:ext>
            </a:extLst>
          </p:cNvPr>
          <p:cNvCxnSpPr>
            <a:cxnSpLocks/>
          </p:cNvCxnSpPr>
          <p:nvPr/>
        </p:nvCxnSpPr>
        <p:spPr>
          <a:xfrm flipV="1">
            <a:off x="1192419" y="5805003"/>
            <a:ext cx="50523" cy="14356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90" name="Oval 1089">
            <a:extLst>
              <a:ext uri="{FF2B5EF4-FFF2-40B4-BE49-F238E27FC236}">
                <a16:creationId xmlns:a16="http://schemas.microsoft.com/office/drawing/2014/main" id="{3C8B393A-1D29-4BE8-2CC2-391C79E8272B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1" name="Oval 1090">
            <a:extLst>
              <a:ext uri="{FF2B5EF4-FFF2-40B4-BE49-F238E27FC236}">
                <a16:creationId xmlns:a16="http://schemas.microsoft.com/office/drawing/2014/main" id="{E039A2BD-BA2C-F81F-6007-AEBB6F5FFDEB}"/>
              </a:ext>
            </a:extLst>
          </p:cNvPr>
          <p:cNvSpPr/>
          <p:nvPr/>
        </p:nvSpPr>
        <p:spPr>
          <a:xfrm>
            <a:off x="3433415" y="23138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2060"/>
                </a:solidFill>
              </a:rPr>
              <a:t>Sales grew by 28% in 1 year</a:t>
            </a:r>
          </a:p>
        </p:txBody>
      </p:sp>
      <p:sp>
        <p:nvSpPr>
          <p:cNvPr id="1092" name="Oval 1091">
            <a:extLst>
              <a:ext uri="{FF2B5EF4-FFF2-40B4-BE49-F238E27FC236}">
                <a16:creationId xmlns:a16="http://schemas.microsoft.com/office/drawing/2014/main" id="{9152AD74-9BBB-91A5-C16B-24B288D75508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3" name="Oval 1092">
            <a:extLst>
              <a:ext uri="{FF2B5EF4-FFF2-40B4-BE49-F238E27FC236}">
                <a16:creationId xmlns:a16="http://schemas.microsoft.com/office/drawing/2014/main" id="{6F42AA9A-D367-6C8C-32B1-E4DF5AEB8AA9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sp>
        <p:nvSpPr>
          <p:cNvPr id="1094" name="Oval 1093">
            <a:extLst>
              <a:ext uri="{FF2B5EF4-FFF2-40B4-BE49-F238E27FC236}">
                <a16:creationId xmlns:a16="http://schemas.microsoft.com/office/drawing/2014/main" id="{115F6A6D-CFFC-D256-1DCB-B58167290EED}"/>
              </a:ext>
            </a:extLst>
          </p:cNvPr>
          <p:cNvSpPr/>
          <p:nvPr/>
        </p:nvSpPr>
        <p:spPr>
          <a:xfrm>
            <a:off x="1858615" y="2682185"/>
            <a:ext cx="1476513" cy="101020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solidFill>
                  <a:srgbClr val="002060"/>
                </a:solidFill>
              </a:rPr>
              <a:t>Lower prices than competitors</a:t>
            </a:r>
          </a:p>
        </p:txBody>
      </p:sp>
      <p:cxnSp>
        <p:nvCxnSpPr>
          <p:cNvPr id="1104" name="Straight Arrow Connector 1103">
            <a:extLst>
              <a:ext uri="{FF2B5EF4-FFF2-40B4-BE49-F238E27FC236}">
                <a16:creationId xmlns:a16="http://schemas.microsoft.com/office/drawing/2014/main" id="{17155EDE-B50E-B17D-F61A-4B310DB7FFFE}"/>
              </a:ext>
            </a:extLst>
          </p:cNvPr>
          <p:cNvCxnSpPr>
            <a:cxnSpLocks/>
          </p:cNvCxnSpPr>
          <p:nvPr/>
        </p:nvCxnSpPr>
        <p:spPr>
          <a:xfrm>
            <a:off x="3147114" y="3453846"/>
            <a:ext cx="160958" cy="15488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5" name="Straight Arrow Connector 1104">
            <a:extLst>
              <a:ext uri="{FF2B5EF4-FFF2-40B4-BE49-F238E27FC236}">
                <a16:creationId xmlns:a16="http://schemas.microsoft.com/office/drawing/2014/main" id="{4CA79F62-B3CE-8390-5503-DEF7747FBC42}"/>
              </a:ext>
            </a:extLst>
          </p:cNvPr>
          <p:cNvCxnSpPr>
            <a:cxnSpLocks/>
          </p:cNvCxnSpPr>
          <p:nvPr/>
        </p:nvCxnSpPr>
        <p:spPr>
          <a:xfrm flipH="1">
            <a:off x="3720821" y="3199846"/>
            <a:ext cx="16842" cy="23743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06" name="Oval 1105">
            <a:extLst>
              <a:ext uri="{FF2B5EF4-FFF2-40B4-BE49-F238E27FC236}">
                <a16:creationId xmlns:a16="http://schemas.microsoft.com/office/drawing/2014/main" id="{7619E239-682A-55DE-51FC-52780D16B841}"/>
              </a:ext>
            </a:extLst>
          </p:cNvPr>
          <p:cNvSpPr/>
          <p:nvPr/>
        </p:nvSpPr>
        <p:spPr>
          <a:xfrm>
            <a:off x="9249228" y="3116943"/>
            <a:ext cx="1289957" cy="830942"/>
          </a:xfrm>
          <a:prstGeom prst="ellipse">
            <a:avLst/>
          </a:prstGeom>
          <a:solidFill>
            <a:schemeClr val="accent1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200">
                <a:solidFill>
                  <a:srgbClr val="000000"/>
                </a:solidFill>
              </a:rPr>
              <a:t>Could be lead in this market</a:t>
            </a:r>
            <a:endParaRPr lang="en-US"/>
          </a:p>
        </p:txBody>
      </p:sp>
      <p:cxnSp>
        <p:nvCxnSpPr>
          <p:cNvPr id="1108" name="Straight Arrow Connector 1107">
            <a:extLst>
              <a:ext uri="{FF2B5EF4-FFF2-40B4-BE49-F238E27FC236}">
                <a16:creationId xmlns:a16="http://schemas.microsoft.com/office/drawing/2014/main" id="{DDCEAB31-5399-B547-AD89-33BA304986FD}"/>
              </a:ext>
            </a:extLst>
          </p:cNvPr>
          <p:cNvCxnSpPr>
            <a:cxnSpLocks/>
          </p:cNvCxnSpPr>
          <p:nvPr/>
        </p:nvCxnSpPr>
        <p:spPr>
          <a:xfrm flipV="1">
            <a:off x="9081604" y="3800888"/>
            <a:ext cx="267528" cy="5687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20" name="TextBox 1119">
            <a:extLst>
              <a:ext uri="{FF2B5EF4-FFF2-40B4-BE49-F238E27FC236}">
                <a16:creationId xmlns:a16="http://schemas.microsoft.com/office/drawing/2014/main" id="{1B8B740F-189F-E0B8-2C30-96B8A0F45E7E}"/>
              </a:ext>
            </a:extLst>
          </p:cNvPr>
          <p:cNvSpPr txBox="1"/>
          <p:nvPr/>
        </p:nvSpPr>
        <p:spPr>
          <a:xfrm>
            <a:off x="7524750" y="-69850"/>
            <a:ext cx="6229350" cy="754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0" i="0" u="none" strike="noStrike" baseline="0">
                <a:solidFill>
                  <a:srgbClr val="003E5B"/>
                </a:solidFill>
                <a:latin typeface="Aptos ExtraBold"/>
              </a:rPr>
              <a:t>BYD vs Tesla:</a:t>
            </a:r>
            <a:r>
              <a:rPr lang="en-GB" sz="3200">
                <a:solidFill>
                  <a:srgbClr val="003E5B"/>
                </a:solidFill>
                <a:latin typeface="Aptos ExtraBold"/>
              </a:rPr>
              <a:t> </a:t>
            </a:r>
            <a:r>
              <a:rPr lang="en-US" sz="3200">
                <a:solidFill>
                  <a:srgbClr val="000000"/>
                </a:solidFill>
                <a:latin typeface="Aptos ExtraBold"/>
                <a:ea typeface="Aptos ExtraBold"/>
                <a:cs typeface="Aptos ExtraBold"/>
              </a:rPr>
              <a:t>Mind Map</a:t>
            </a:r>
            <a:r>
              <a:rPr sz="3200" b="0" i="0">
                <a:solidFill>
                  <a:srgbClr val="000000"/>
                </a:solidFill>
                <a:latin typeface="Aptos ExtraBold"/>
                <a:ea typeface="Aptos ExtraBold"/>
                <a:cs typeface="Aptos ExtraBold"/>
              </a:rPr>
              <a:t>​</a:t>
            </a:r>
            <a:endParaRPr lang="en-US" sz="1200"/>
          </a:p>
          <a:p>
            <a:pPr algn="ctr"/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740877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D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3E5B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6A23EEF6-E819-429B-9B5C-CBF630FA953C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7B2449A-37CE-4EA2-8C48-3C7002A5FD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798FF6-DD91-49DA-A1A1-988BC8CAA240}">
  <ds:schemaRefs>
    <ds:schemaRef ds:uri="20412d98-6c36-457e-a543-06e3d82144c9"/>
    <ds:schemaRef ds:uri="826e5e0b-69f2-41be-b336-f8a1ad71dd1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43</Slides>
  <Notes>41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Office Theme</vt:lpstr>
      <vt:lpstr>Welcome to Academic Skills!</vt:lpstr>
      <vt:lpstr>Remembering last week</vt:lpstr>
      <vt:lpstr>Remembering last week</vt:lpstr>
      <vt:lpstr>What today is about</vt:lpstr>
      <vt:lpstr>Reading and Analysing</vt:lpstr>
      <vt:lpstr>Discuss</vt:lpstr>
      <vt:lpstr>How reading supports business decisions</vt:lpstr>
      <vt:lpstr>Reading, Analysing, and Note-taking</vt:lpstr>
      <vt:lpstr>Note-taking Techniques</vt:lpstr>
      <vt:lpstr>Discuss</vt:lpstr>
      <vt:lpstr>Note-Taking: Why Does This Skill Matter Outside of University?</vt:lpstr>
      <vt:lpstr>Mindmaps </vt:lpstr>
      <vt:lpstr>Let's Try</vt:lpstr>
      <vt:lpstr>Reading for ideas, not every word</vt:lpstr>
      <vt:lpstr>Main idea vs key details</vt:lpstr>
      <vt:lpstr>Let’s try it out!</vt:lpstr>
      <vt:lpstr>Let’s try it out!</vt:lpstr>
      <vt:lpstr>Main Idea: Check the first sentence </vt:lpstr>
      <vt:lpstr>Main Idea: How do we know?  Repeated ideas give clues!</vt:lpstr>
      <vt:lpstr>Main idea is…</vt:lpstr>
      <vt:lpstr>Let’s try it out! Mind Map Step 1</vt:lpstr>
      <vt:lpstr>Let’s try it out! Mind Map Step 2</vt:lpstr>
      <vt:lpstr>Key supporting details</vt:lpstr>
      <vt:lpstr>Key supporting details</vt:lpstr>
      <vt:lpstr>Let’s try it out! Mind Map Step 3</vt:lpstr>
      <vt:lpstr>Key Details and Evidence + Examples</vt:lpstr>
      <vt:lpstr>Let’s try it out! Mind Map Step 4</vt:lpstr>
      <vt:lpstr>Key Details and Evidence + Examples: Be Specific!!!</vt:lpstr>
      <vt:lpstr>Let’s try it out! Mind Map Step 5</vt:lpstr>
      <vt:lpstr>Let’s try it out: Notes → Meaning Exchange Step 1</vt:lpstr>
      <vt:lpstr>Let’s try it out: Notes → Meaning Exchange Step 2</vt:lpstr>
      <vt:lpstr>Let’s try it out: Notes → Meaning Exchange Step 3</vt:lpstr>
      <vt:lpstr>Let’s try it out: Notes → Meaning Exchange Step 4</vt:lpstr>
      <vt:lpstr>Let’s try it out: Notes → Meaning Exchange Step 5</vt:lpstr>
      <vt:lpstr>Reflection</vt:lpstr>
      <vt:lpstr>Recap</vt:lpstr>
      <vt:lpstr>Today we learned…</vt:lpstr>
      <vt:lpstr>Raise your hand if</vt:lpstr>
      <vt:lpstr>Share a word about how you feel</vt:lpstr>
      <vt:lpstr>Next Week:  Referencing, Integrity &amp; Ethics </vt:lpstr>
      <vt:lpstr>Homework for Week 4</vt:lpstr>
      <vt:lpstr>Avoiding Misinformation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revision>897</cp:revision>
  <dcterms:created xsi:type="dcterms:W3CDTF">2026-02-06T13:25:12Z</dcterms:created>
  <dcterms:modified xsi:type="dcterms:W3CDTF">2026-08-13T18:52:55Z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