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diagrams/colors1.xml" ContentType="application/vnd.openxmlformats-officedocument.drawingml.diagramColors+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diagrams/quickStyle1.xml" ContentType="application/vnd.openxmlformats-officedocument.drawingml.diagramStyle+xml"/>
  <Default Extension="rels" ContentType="application/vnd.openxmlformats-package.relationships+xml"/>
  <Default Extension="xml" ContentType="application/xml"/>
  <Override PartName="/ppt/presentation.xml" ContentType="application/vnd.openxmlformats-officedocument.presentationml.presentation.main+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diagrams/layout1.xml" ContentType="application/vnd.openxmlformats-officedocument.drawingml.diagram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diagrams/data1.xml" ContentType="application/vnd.openxmlformats-officedocument.drawingml.diagramData+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92" r:id="rId1"/>
  </p:sldMasterIdLst>
  <p:notesMasterIdLst>
    <p:notesMasterId r:id="rId12"/>
  </p:notesMasterIdLst>
  <p:sldIdLst>
    <p:sldId id="256" r:id="rId2"/>
    <p:sldId id="257" r:id="rId3"/>
    <p:sldId id="258" r:id="rId4"/>
    <p:sldId id="259" r:id="rId5"/>
    <p:sldId id="266" r:id="rId6"/>
    <p:sldId id="260" r:id="rId7"/>
    <p:sldId id="261" r:id="rId8"/>
    <p:sldId id="265" r:id="rId9"/>
    <p:sldId id="263" r:id="rId10"/>
    <p:sldId id="264" r:id="rId1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5620"/>
    <p:restoredTop sz="94660"/>
  </p:normalViewPr>
  <p:slideViewPr>
    <p:cSldViewPr>
      <p:cViewPr varScale="1">
        <p:scale>
          <a:sx n="83" d="100"/>
          <a:sy n="83" d="100"/>
        </p:scale>
        <p:origin x="-1426" y="-77"/>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942707C-1037-462B-A532-5372FA218C1C}" type="doc">
      <dgm:prSet loTypeId="urn:microsoft.com/office/officeart/2005/8/layout/chevron1" loCatId="process" qsTypeId="urn:microsoft.com/office/officeart/2005/8/quickstyle/simple3" qsCatId="simple" csTypeId="urn:microsoft.com/office/officeart/2005/8/colors/accent0_1" csCatId="mainScheme" phldr="1"/>
      <dgm:spPr/>
    </dgm:pt>
    <dgm:pt modelId="{E10C9A0C-B016-4367-88C1-1AD088688E08}">
      <dgm:prSet phldrT="[Text]" custT="1"/>
      <dgm:spPr/>
      <dgm:t>
        <a:bodyPr/>
        <a:lstStyle/>
        <a:p>
          <a:r>
            <a:rPr lang="en-US" sz="1200" dirty="0" smtClean="0"/>
            <a:t>Communication  skill</a:t>
          </a:r>
          <a:endParaRPr lang="en-US" sz="1200" dirty="0"/>
        </a:p>
      </dgm:t>
    </dgm:pt>
    <dgm:pt modelId="{80CF0612-91DC-42E6-AD66-F735B06BB409}" type="parTrans" cxnId="{09A168B6-98B5-4551-90A8-404845D50477}">
      <dgm:prSet/>
      <dgm:spPr/>
      <dgm:t>
        <a:bodyPr/>
        <a:lstStyle/>
        <a:p>
          <a:endParaRPr lang="en-US"/>
        </a:p>
      </dgm:t>
    </dgm:pt>
    <dgm:pt modelId="{18CB3B3A-2929-4BF6-B6CA-D8D65743419C}" type="sibTrans" cxnId="{09A168B6-98B5-4551-90A8-404845D50477}">
      <dgm:prSet/>
      <dgm:spPr/>
      <dgm:t>
        <a:bodyPr/>
        <a:lstStyle/>
        <a:p>
          <a:endParaRPr lang="en-US"/>
        </a:p>
      </dgm:t>
    </dgm:pt>
    <dgm:pt modelId="{79B5D2CF-B4E2-4917-ABDF-C318BD84DAD4}">
      <dgm:prSet phldrT="[Text]"/>
      <dgm:spPr/>
      <dgm:t>
        <a:bodyPr/>
        <a:lstStyle/>
        <a:p>
          <a:r>
            <a:rPr lang="en-US" dirty="0" smtClean="0"/>
            <a:t>Flexibility </a:t>
          </a:r>
          <a:endParaRPr lang="en-US" dirty="0"/>
        </a:p>
      </dgm:t>
    </dgm:pt>
    <dgm:pt modelId="{82DCB8B6-6ED0-4F18-A3F7-A888B7F71F1D}" type="parTrans" cxnId="{E69E76D6-3FB8-400E-9DE8-FC7744616198}">
      <dgm:prSet/>
      <dgm:spPr/>
      <dgm:t>
        <a:bodyPr/>
        <a:lstStyle/>
        <a:p>
          <a:endParaRPr lang="en-US"/>
        </a:p>
      </dgm:t>
    </dgm:pt>
    <dgm:pt modelId="{BEF9B90C-7E3C-4881-A4BF-F1D80CD6A83A}" type="sibTrans" cxnId="{E69E76D6-3FB8-400E-9DE8-FC7744616198}">
      <dgm:prSet/>
      <dgm:spPr/>
      <dgm:t>
        <a:bodyPr/>
        <a:lstStyle/>
        <a:p>
          <a:endParaRPr lang="en-US"/>
        </a:p>
      </dgm:t>
    </dgm:pt>
    <dgm:pt modelId="{F41C4319-1A25-4647-89AB-711F981B3BB9}">
      <dgm:prSet phldrT="[Text]"/>
      <dgm:spPr/>
      <dgm:t>
        <a:bodyPr/>
        <a:lstStyle/>
        <a:p>
          <a:r>
            <a:rPr lang="en-US" dirty="0" smtClean="0"/>
            <a:t>Customer service</a:t>
          </a:r>
          <a:endParaRPr lang="en-US" dirty="0"/>
        </a:p>
      </dgm:t>
    </dgm:pt>
    <dgm:pt modelId="{AB157788-113A-4FD2-B59A-0465DAB8DC74}" type="parTrans" cxnId="{AB77EFC6-8A8D-4538-AD06-AC0DBDA71569}">
      <dgm:prSet/>
      <dgm:spPr/>
      <dgm:t>
        <a:bodyPr/>
        <a:lstStyle/>
        <a:p>
          <a:endParaRPr lang="en-US"/>
        </a:p>
      </dgm:t>
    </dgm:pt>
    <dgm:pt modelId="{CCE3EBA1-B5F7-4598-AD4B-6F6576A806D3}" type="sibTrans" cxnId="{AB77EFC6-8A8D-4538-AD06-AC0DBDA71569}">
      <dgm:prSet/>
      <dgm:spPr/>
      <dgm:t>
        <a:bodyPr/>
        <a:lstStyle/>
        <a:p>
          <a:endParaRPr lang="en-US"/>
        </a:p>
      </dgm:t>
    </dgm:pt>
    <dgm:pt modelId="{5F6B5E76-A8F9-4916-A268-C66B181616DA}">
      <dgm:prSet/>
      <dgm:spPr/>
      <dgm:t>
        <a:bodyPr/>
        <a:lstStyle/>
        <a:p>
          <a:r>
            <a:rPr lang="en-US" dirty="0" smtClean="0"/>
            <a:t>Organisation</a:t>
          </a:r>
          <a:endParaRPr lang="en-US" dirty="0"/>
        </a:p>
      </dgm:t>
    </dgm:pt>
    <dgm:pt modelId="{C43FB23A-B4A8-4C6A-A24C-CB25505DE48D}" type="parTrans" cxnId="{60F67900-0DE5-4C30-A02A-15A5F44E88F5}">
      <dgm:prSet/>
      <dgm:spPr/>
      <dgm:t>
        <a:bodyPr/>
        <a:lstStyle/>
        <a:p>
          <a:endParaRPr lang="en-US"/>
        </a:p>
      </dgm:t>
    </dgm:pt>
    <dgm:pt modelId="{D1BB9871-7222-4868-B5FB-C42E20901643}" type="sibTrans" cxnId="{60F67900-0DE5-4C30-A02A-15A5F44E88F5}">
      <dgm:prSet/>
      <dgm:spPr/>
      <dgm:t>
        <a:bodyPr/>
        <a:lstStyle/>
        <a:p>
          <a:endParaRPr lang="en-US"/>
        </a:p>
      </dgm:t>
    </dgm:pt>
    <dgm:pt modelId="{FAD57EB8-7B74-4A32-AD98-9194881E339C}">
      <dgm:prSet/>
      <dgm:spPr/>
      <dgm:t>
        <a:bodyPr/>
        <a:lstStyle/>
        <a:p>
          <a:r>
            <a:rPr lang="en-US" dirty="0" smtClean="0"/>
            <a:t>Commercial awareness</a:t>
          </a:r>
          <a:endParaRPr lang="en-US" dirty="0"/>
        </a:p>
      </dgm:t>
    </dgm:pt>
    <dgm:pt modelId="{8F7BF06D-BFC8-48D2-BA70-F254BE6B3482}" type="parTrans" cxnId="{DF186BA0-E301-4B17-9617-3D89AEF103FF}">
      <dgm:prSet/>
      <dgm:spPr/>
      <dgm:t>
        <a:bodyPr/>
        <a:lstStyle/>
        <a:p>
          <a:endParaRPr lang="en-US"/>
        </a:p>
      </dgm:t>
    </dgm:pt>
    <dgm:pt modelId="{6515F173-CE85-46E3-9770-22543456722A}" type="sibTrans" cxnId="{DF186BA0-E301-4B17-9617-3D89AEF103FF}">
      <dgm:prSet/>
      <dgm:spPr/>
      <dgm:t>
        <a:bodyPr/>
        <a:lstStyle/>
        <a:p>
          <a:endParaRPr lang="en-US"/>
        </a:p>
      </dgm:t>
    </dgm:pt>
    <dgm:pt modelId="{1B581FB9-37FA-4C92-A36C-E96E88AFBC5F}" type="pres">
      <dgm:prSet presAssocID="{3942707C-1037-462B-A532-5372FA218C1C}" presName="Name0" presStyleCnt="0">
        <dgm:presLayoutVars>
          <dgm:dir/>
          <dgm:animLvl val="lvl"/>
          <dgm:resizeHandles val="exact"/>
        </dgm:presLayoutVars>
      </dgm:prSet>
      <dgm:spPr/>
    </dgm:pt>
    <dgm:pt modelId="{6EAD3BD9-A6FD-4D13-9C25-803BAF383154}" type="pres">
      <dgm:prSet presAssocID="{E10C9A0C-B016-4367-88C1-1AD088688E08}" presName="parTxOnly" presStyleLbl="node1" presStyleIdx="0" presStyleCnt="5">
        <dgm:presLayoutVars>
          <dgm:chMax val="0"/>
          <dgm:chPref val="0"/>
          <dgm:bulletEnabled val="1"/>
        </dgm:presLayoutVars>
      </dgm:prSet>
      <dgm:spPr/>
      <dgm:t>
        <a:bodyPr/>
        <a:lstStyle/>
        <a:p>
          <a:endParaRPr lang="en-GB"/>
        </a:p>
      </dgm:t>
    </dgm:pt>
    <dgm:pt modelId="{C7AE3BBC-57C3-4DEB-B785-F59096D79C71}" type="pres">
      <dgm:prSet presAssocID="{18CB3B3A-2929-4BF6-B6CA-D8D65743419C}" presName="parTxOnlySpace" presStyleCnt="0"/>
      <dgm:spPr/>
    </dgm:pt>
    <dgm:pt modelId="{13AE31E5-2CA5-4064-BB34-44EE1E169266}" type="pres">
      <dgm:prSet presAssocID="{79B5D2CF-B4E2-4917-ABDF-C318BD84DAD4}" presName="parTxOnly" presStyleLbl="node1" presStyleIdx="1" presStyleCnt="5">
        <dgm:presLayoutVars>
          <dgm:chMax val="0"/>
          <dgm:chPref val="0"/>
          <dgm:bulletEnabled val="1"/>
        </dgm:presLayoutVars>
      </dgm:prSet>
      <dgm:spPr/>
      <dgm:t>
        <a:bodyPr/>
        <a:lstStyle/>
        <a:p>
          <a:endParaRPr lang="en-GB"/>
        </a:p>
      </dgm:t>
    </dgm:pt>
    <dgm:pt modelId="{C375D515-6EE4-4319-8017-02D0B684EDB6}" type="pres">
      <dgm:prSet presAssocID="{BEF9B90C-7E3C-4881-A4BF-F1D80CD6A83A}" presName="parTxOnlySpace" presStyleCnt="0"/>
      <dgm:spPr/>
    </dgm:pt>
    <dgm:pt modelId="{72E5BD24-B382-4848-A947-0437AA0C7217}" type="pres">
      <dgm:prSet presAssocID="{5F6B5E76-A8F9-4916-A268-C66B181616DA}" presName="parTxOnly" presStyleLbl="node1" presStyleIdx="2" presStyleCnt="5">
        <dgm:presLayoutVars>
          <dgm:chMax val="0"/>
          <dgm:chPref val="0"/>
          <dgm:bulletEnabled val="1"/>
        </dgm:presLayoutVars>
      </dgm:prSet>
      <dgm:spPr/>
      <dgm:t>
        <a:bodyPr/>
        <a:lstStyle/>
        <a:p>
          <a:endParaRPr lang="en-US"/>
        </a:p>
      </dgm:t>
    </dgm:pt>
    <dgm:pt modelId="{7C0C1CBD-19C0-4D8B-85DF-0045FC4919DF}" type="pres">
      <dgm:prSet presAssocID="{D1BB9871-7222-4868-B5FB-C42E20901643}" presName="parTxOnlySpace" presStyleCnt="0"/>
      <dgm:spPr/>
    </dgm:pt>
    <dgm:pt modelId="{5C631F41-60D6-4E02-9A59-0B3DE3B4FDE3}" type="pres">
      <dgm:prSet presAssocID="{FAD57EB8-7B74-4A32-AD98-9194881E339C}" presName="parTxOnly" presStyleLbl="node1" presStyleIdx="3" presStyleCnt="5">
        <dgm:presLayoutVars>
          <dgm:chMax val="0"/>
          <dgm:chPref val="0"/>
          <dgm:bulletEnabled val="1"/>
        </dgm:presLayoutVars>
      </dgm:prSet>
      <dgm:spPr/>
      <dgm:t>
        <a:bodyPr/>
        <a:lstStyle/>
        <a:p>
          <a:endParaRPr lang="en-GB"/>
        </a:p>
      </dgm:t>
    </dgm:pt>
    <dgm:pt modelId="{E7C54BED-9673-43C1-8B56-5AE751A143AF}" type="pres">
      <dgm:prSet presAssocID="{6515F173-CE85-46E3-9770-22543456722A}" presName="parTxOnlySpace" presStyleCnt="0"/>
      <dgm:spPr/>
    </dgm:pt>
    <dgm:pt modelId="{047480E8-E06D-4468-954D-A0FFE5B1C3CC}" type="pres">
      <dgm:prSet presAssocID="{F41C4319-1A25-4647-89AB-711F981B3BB9}" presName="parTxOnly" presStyleLbl="node1" presStyleIdx="4" presStyleCnt="5">
        <dgm:presLayoutVars>
          <dgm:chMax val="0"/>
          <dgm:chPref val="0"/>
          <dgm:bulletEnabled val="1"/>
        </dgm:presLayoutVars>
      </dgm:prSet>
      <dgm:spPr/>
      <dgm:t>
        <a:bodyPr/>
        <a:lstStyle/>
        <a:p>
          <a:endParaRPr lang="en-US"/>
        </a:p>
      </dgm:t>
    </dgm:pt>
  </dgm:ptLst>
  <dgm:cxnLst>
    <dgm:cxn modelId="{09A168B6-98B5-4551-90A8-404845D50477}" srcId="{3942707C-1037-462B-A532-5372FA218C1C}" destId="{E10C9A0C-B016-4367-88C1-1AD088688E08}" srcOrd="0" destOrd="0" parTransId="{80CF0612-91DC-42E6-AD66-F735B06BB409}" sibTransId="{18CB3B3A-2929-4BF6-B6CA-D8D65743419C}"/>
    <dgm:cxn modelId="{AB77EFC6-8A8D-4538-AD06-AC0DBDA71569}" srcId="{3942707C-1037-462B-A532-5372FA218C1C}" destId="{F41C4319-1A25-4647-89AB-711F981B3BB9}" srcOrd="4" destOrd="0" parTransId="{AB157788-113A-4FD2-B59A-0465DAB8DC74}" sibTransId="{CCE3EBA1-B5F7-4598-AD4B-6F6576A806D3}"/>
    <dgm:cxn modelId="{DF186BA0-E301-4B17-9617-3D89AEF103FF}" srcId="{3942707C-1037-462B-A532-5372FA218C1C}" destId="{FAD57EB8-7B74-4A32-AD98-9194881E339C}" srcOrd="3" destOrd="0" parTransId="{8F7BF06D-BFC8-48D2-BA70-F254BE6B3482}" sibTransId="{6515F173-CE85-46E3-9770-22543456722A}"/>
    <dgm:cxn modelId="{03DA298B-8E46-4F65-9651-B3DA9120F6ED}" type="presOf" srcId="{F41C4319-1A25-4647-89AB-711F981B3BB9}" destId="{047480E8-E06D-4468-954D-A0FFE5B1C3CC}" srcOrd="0" destOrd="0" presId="urn:microsoft.com/office/officeart/2005/8/layout/chevron1"/>
    <dgm:cxn modelId="{398504E0-7B6C-4D11-8499-FA809E01A7CF}" type="presOf" srcId="{3942707C-1037-462B-A532-5372FA218C1C}" destId="{1B581FB9-37FA-4C92-A36C-E96E88AFBC5F}" srcOrd="0" destOrd="0" presId="urn:microsoft.com/office/officeart/2005/8/layout/chevron1"/>
    <dgm:cxn modelId="{8B4C1B13-90EC-4E66-B37B-10E45CD8A694}" type="presOf" srcId="{5F6B5E76-A8F9-4916-A268-C66B181616DA}" destId="{72E5BD24-B382-4848-A947-0437AA0C7217}" srcOrd="0" destOrd="0" presId="urn:microsoft.com/office/officeart/2005/8/layout/chevron1"/>
    <dgm:cxn modelId="{73A51ECF-28AD-4DDA-915C-3806810648AF}" type="presOf" srcId="{79B5D2CF-B4E2-4917-ABDF-C318BD84DAD4}" destId="{13AE31E5-2CA5-4064-BB34-44EE1E169266}" srcOrd="0" destOrd="0" presId="urn:microsoft.com/office/officeart/2005/8/layout/chevron1"/>
    <dgm:cxn modelId="{E69E76D6-3FB8-400E-9DE8-FC7744616198}" srcId="{3942707C-1037-462B-A532-5372FA218C1C}" destId="{79B5D2CF-B4E2-4917-ABDF-C318BD84DAD4}" srcOrd="1" destOrd="0" parTransId="{82DCB8B6-6ED0-4F18-A3F7-A888B7F71F1D}" sibTransId="{BEF9B90C-7E3C-4881-A4BF-F1D80CD6A83A}"/>
    <dgm:cxn modelId="{60F67900-0DE5-4C30-A02A-15A5F44E88F5}" srcId="{3942707C-1037-462B-A532-5372FA218C1C}" destId="{5F6B5E76-A8F9-4916-A268-C66B181616DA}" srcOrd="2" destOrd="0" parTransId="{C43FB23A-B4A8-4C6A-A24C-CB25505DE48D}" sibTransId="{D1BB9871-7222-4868-B5FB-C42E20901643}"/>
    <dgm:cxn modelId="{A5BFC3A2-CF2C-4F74-966E-3F45435A8FEE}" type="presOf" srcId="{E10C9A0C-B016-4367-88C1-1AD088688E08}" destId="{6EAD3BD9-A6FD-4D13-9C25-803BAF383154}" srcOrd="0" destOrd="0" presId="urn:microsoft.com/office/officeart/2005/8/layout/chevron1"/>
    <dgm:cxn modelId="{C6EBD8D7-7989-4E8C-A86D-BDB2C2D02ABF}" type="presOf" srcId="{FAD57EB8-7B74-4A32-AD98-9194881E339C}" destId="{5C631F41-60D6-4E02-9A59-0B3DE3B4FDE3}" srcOrd="0" destOrd="0" presId="urn:microsoft.com/office/officeart/2005/8/layout/chevron1"/>
    <dgm:cxn modelId="{64AA5B5C-75D4-434E-8DF2-CEF8EB43A7DA}" type="presParOf" srcId="{1B581FB9-37FA-4C92-A36C-E96E88AFBC5F}" destId="{6EAD3BD9-A6FD-4D13-9C25-803BAF383154}" srcOrd="0" destOrd="0" presId="urn:microsoft.com/office/officeart/2005/8/layout/chevron1"/>
    <dgm:cxn modelId="{4A0AD1E7-76EE-4FBE-905E-6A9D6BAE2A33}" type="presParOf" srcId="{1B581FB9-37FA-4C92-A36C-E96E88AFBC5F}" destId="{C7AE3BBC-57C3-4DEB-B785-F59096D79C71}" srcOrd="1" destOrd="0" presId="urn:microsoft.com/office/officeart/2005/8/layout/chevron1"/>
    <dgm:cxn modelId="{5DA782FC-B742-4168-B5ED-9D04ACBCCE88}" type="presParOf" srcId="{1B581FB9-37FA-4C92-A36C-E96E88AFBC5F}" destId="{13AE31E5-2CA5-4064-BB34-44EE1E169266}" srcOrd="2" destOrd="0" presId="urn:microsoft.com/office/officeart/2005/8/layout/chevron1"/>
    <dgm:cxn modelId="{21C6F3D6-6A22-4E37-93D5-722808530BE3}" type="presParOf" srcId="{1B581FB9-37FA-4C92-A36C-E96E88AFBC5F}" destId="{C375D515-6EE4-4319-8017-02D0B684EDB6}" srcOrd="3" destOrd="0" presId="urn:microsoft.com/office/officeart/2005/8/layout/chevron1"/>
    <dgm:cxn modelId="{38065996-B93F-4D81-AFBB-48914617CB85}" type="presParOf" srcId="{1B581FB9-37FA-4C92-A36C-E96E88AFBC5F}" destId="{72E5BD24-B382-4848-A947-0437AA0C7217}" srcOrd="4" destOrd="0" presId="urn:microsoft.com/office/officeart/2005/8/layout/chevron1"/>
    <dgm:cxn modelId="{CE37D9A1-78A9-4B1C-B837-37CC4F18A81D}" type="presParOf" srcId="{1B581FB9-37FA-4C92-A36C-E96E88AFBC5F}" destId="{7C0C1CBD-19C0-4D8B-85DF-0045FC4919DF}" srcOrd="5" destOrd="0" presId="urn:microsoft.com/office/officeart/2005/8/layout/chevron1"/>
    <dgm:cxn modelId="{21F51F5C-0973-4BAA-91CA-0447F8AAF261}" type="presParOf" srcId="{1B581FB9-37FA-4C92-A36C-E96E88AFBC5F}" destId="{5C631F41-60D6-4E02-9A59-0B3DE3B4FDE3}" srcOrd="6" destOrd="0" presId="urn:microsoft.com/office/officeart/2005/8/layout/chevron1"/>
    <dgm:cxn modelId="{2858668D-2DF4-434B-AAE8-7613326A81A3}" type="presParOf" srcId="{1B581FB9-37FA-4C92-A36C-E96E88AFBC5F}" destId="{E7C54BED-9673-43C1-8B56-5AE751A143AF}" srcOrd="7" destOrd="0" presId="urn:microsoft.com/office/officeart/2005/8/layout/chevron1"/>
    <dgm:cxn modelId="{26BBD2AC-A918-4EF3-95FA-518B4BE020C0}" type="presParOf" srcId="{1B581FB9-37FA-4C92-A36C-E96E88AFBC5F}" destId="{047480E8-E06D-4468-954D-A0FFE5B1C3CC}" srcOrd="8" destOrd="0" presId="urn:microsoft.com/office/officeart/2005/8/layout/chevron1"/>
  </dgm:cxnLst>
  <dgm:bg/>
  <dgm:whole/>
</dgm:dataModel>
</file>

<file path=ppt/diagrams/layout1.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5AE6026E-BD8F-4197-9708-925EB33963D5}" type="datetimeFigureOut">
              <a:rPr lang="en-US" smtClean="0"/>
              <a:pPr/>
              <a:t>12/5/2021</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304B69ED-2CBC-42AF-85A1-54984670C1EC}" type="slidenum">
              <a:rPr lang="en-US" smtClean="0"/>
              <a:pPr/>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4" name="Title 13"/>
          <p:cNvSpPr>
            <a:spLocks noGrp="1"/>
          </p:cNvSpPr>
          <p:nvPr>
            <p:ph type="ctrTitle"/>
          </p:nvPr>
        </p:nvSpPr>
        <p:spPr>
          <a:xfrm>
            <a:off x="1432560" y="359898"/>
            <a:ext cx="7406640" cy="1472184"/>
          </a:xfrm>
        </p:spPr>
        <p:txBody>
          <a:bodyPr anchor="b"/>
          <a:lstStyle>
            <a:lvl1pPr algn="l">
              <a:defRPr/>
            </a:lvl1pPr>
            <a:extLst/>
          </a:lstStyle>
          <a:p>
            <a:r>
              <a:rPr kumimoji="0" lang="en-US" smtClean="0"/>
              <a:t>Click to edit Master title style</a:t>
            </a:r>
            <a:endParaRPr kumimoji="0" lang="en-US"/>
          </a:p>
        </p:txBody>
      </p:sp>
      <p:sp>
        <p:nvSpPr>
          <p:cNvPr id="22" name="Subtitle 21"/>
          <p:cNvSpPr>
            <a:spLocks noGrp="1"/>
          </p:cNvSpPr>
          <p:nvPr>
            <p:ph type="subTitle" idx="1"/>
          </p:nvPr>
        </p:nvSpPr>
        <p:spPr>
          <a:xfrm>
            <a:off x="1432560" y="1850064"/>
            <a:ext cx="7406640" cy="1752600"/>
          </a:xfrm>
        </p:spPr>
        <p:txBody>
          <a:bodyPr tIns="0"/>
          <a:lstStyle>
            <a:lvl1pPr marL="27432" indent="0" algn="l">
              <a:buNone/>
              <a:defRPr sz="2600">
                <a:solidFill>
                  <a:schemeClr val="tx2">
                    <a:shade val="30000"/>
                    <a:satMod val="150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sp>
        <p:nvSpPr>
          <p:cNvPr id="7" name="Date Placeholder 6"/>
          <p:cNvSpPr>
            <a:spLocks noGrp="1"/>
          </p:cNvSpPr>
          <p:nvPr>
            <p:ph type="dt" sz="half" idx="10"/>
          </p:nvPr>
        </p:nvSpPr>
        <p:spPr/>
        <p:txBody>
          <a:bodyPr/>
          <a:lstStyle>
            <a:extLst/>
          </a:lstStyle>
          <a:p>
            <a:fld id="{C4DDAEF4-31C4-46C5-8A69-CAC838774B90}" type="datetimeFigureOut">
              <a:rPr lang="en-US" smtClean="0"/>
              <a:pPr/>
              <a:t>12/5/2021</a:t>
            </a:fld>
            <a:endParaRPr lang="en-US"/>
          </a:p>
        </p:txBody>
      </p:sp>
      <p:sp>
        <p:nvSpPr>
          <p:cNvPr id="20" name="Footer Placeholder 19"/>
          <p:cNvSpPr>
            <a:spLocks noGrp="1"/>
          </p:cNvSpPr>
          <p:nvPr>
            <p:ph type="ftr" sz="quarter" idx="11"/>
          </p:nvPr>
        </p:nvSpPr>
        <p:spPr/>
        <p:txBody>
          <a:bodyPr/>
          <a:lstStyle>
            <a:extLst/>
          </a:lstStyle>
          <a:p>
            <a:endParaRPr lang="en-US"/>
          </a:p>
        </p:txBody>
      </p:sp>
      <p:sp>
        <p:nvSpPr>
          <p:cNvPr id="10" name="Slide Number Placeholder 9"/>
          <p:cNvSpPr>
            <a:spLocks noGrp="1"/>
          </p:cNvSpPr>
          <p:nvPr>
            <p:ph type="sldNum" sz="quarter" idx="12"/>
          </p:nvPr>
        </p:nvSpPr>
        <p:spPr/>
        <p:txBody>
          <a:bodyPr/>
          <a:lstStyle>
            <a:extLst/>
          </a:lstStyle>
          <a:p>
            <a:fld id="{8649FD0B-6847-4B83-A8B1-46C3367D6BE1}" type="slidenum">
              <a:rPr lang="en-US" smtClean="0"/>
              <a:pPr/>
              <a:t>‹#›</a:t>
            </a:fld>
            <a:endParaRPr lang="en-US"/>
          </a:p>
        </p:txBody>
      </p:sp>
      <p:sp>
        <p:nvSpPr>
          <p:cNvPr id="8" name="Oval 7"/>
          <p:cNvSpPr/>
          <p:nvPr/>
        </p:nvSpPr>
        <p:spPr>
          <a:xfrm>
            <a:off x="921433" y="1413802"/>
            <a:ext cx="210312"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extLst/>
          </a:lstStyle>
          <a:p>
            <a:pPr algn="ctr" eaLnBrk="1" latinLnBrk="0" hangingPunct="1"/>
            <a:endParaRPr kumimoji="0" lang="en-US"/>
          </a:p>
        </p:txBody>
      </p:sp>
      <p:sp>
        <p:nvSpPr>
          <p:cNvPr id="9" name="Oval 8"/>
          <p:cNvSpPr/>
          <p:nvPr/>
        </p:nvSpPr>
        <p:spPr>
          <a:xfrm>
            <a:off x="1157176" y="1345016"/>
            <a:ext cx="64008" cy="64008"/>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extLst/>
          </a:lstStyle>
          <a:p>
            <a:pPr algn="ctr" eaLnBrk="1" latinLnBrk="0" hangingPunct="1"/>
            <a:endParaRPr kumimoji="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C4DDAEF4-31C4-46C5-8A69-CAC838774B90}" type="datetimeFigureOut">
              <a:rPr lang="en-US" smtClean="0"/>
              <a:pPr/>
              <a:t>12/5/2021</a:t>
            </a:fld>
            <a:endParaRPr lang="en-US"/>
          </a:p>
        </p:txBody>
      </p:sp>
      <p:sp>
        <p:nvSpPr>
          <p:cNvPr id="5" name="Footer Placeholder 4"/>
          <p:cNvSpPr>
            <a:spLocks noGrp="1"/>
          </p:cNvSpPr>
          <p:nvPr>
            <p:ph type="ftr" sz="quarter" idx="11"/>
          </p:nvPr>
        </p:nvSpPr>
        <p:spPr/>
        <p:txBody>
          <a:bodyPr/>
          <a:lstStyle>
            <a:extLst/>
          </a:lstStyle>
          <a:p>
            <a:endParaRPr lang="en-US"/>
          </a:p>
        </p:txBody>
      </p:sp>
      <p:sp>
        <p:nvSpPr>
          <p:cNvPr id="6" name="Slide Number Placeholder 5"/>
          <p:cNvSpPr>
            <a:spLocks noGrp="1"/>
          </p:cNvSpPr>
          <p:nvPr>
            <p:ph type="sldNum" sz="quarter" idx="12"/>
          </p:nvPr>
        </p:nvSpPr>
        <p:spPr/>
        <p:txBody>
          <a:bodyPr/>
          <a:lstStyle>
            <a:extLst/>
          </a:lstStyle>
          <a:p>
            <a:fld id="{8649FD0B-6847-4B83-A8B1-46C3367D6BE1}"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2282890" y="-54"/>
            <a:ext cx="6858000" cy="6858054"/>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2" name="Title 1"/>
          <p:cNvSpPr>
            <a:spLocks noGrp="1"/>
          </p:cNvSpPr>
          <p:nvPr>
            <p:ph type="title"/>
          </p:nvPr>
        </p:nvSpPr>
        <p:spPr>
          <a:xfrm>
            <a:off x="2578392" y="2600325"/>
            <a:ext cx="6400800" cy="2286000"/>
          </a:xfrm>
        </p:spPr>
        <p:txBody>
          <a:bodyPr anchor="t"/>
          <a:lstStyle>
            <a:lvl1pPr algn="l">
              <a:lnSpc>
                <a:spcPts val="4500"/>
              </a:lnSpc>
              <a:buNone/>
              <a:defRPr sz="4000" b="1" cap="all"/>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2578392" y="1066800"/>
            <a:ext cx="6400800" cy="1509712"/>
          </a:xfrm>
        </p:spPr>
        <p:txBody>
          <a:bodyPr anchor="b"/>
          <a:lstStyle>
            <a:lvl1pPr marL="18288" indent="0">
              <a:lnSpc>
                <a:spcPts val="2300"/>
              </a:lnSpc>
              <a:spcBef>
                <a:spcPts val="0"/>
              </a:spcBef>
              <a:buNone/>
              <a:defRPr sz="2000">
                <a:solidFill>
                  <a:schemeClr val="tx2">
                    <a:shade val="30000"/>
                    <a:satMod val="150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extLst/>
          </a:lstStyle>
          <a:p>
            <a:fld id="{C4DDAEF4-31C4-46C5-8A69-CAC838774B90}" type="datetimeFigureOut">
              <a:rPr lang="en-US" smtClean="0"/>
              <a:pPr/>
              <a:t>12/5/2021</a:t>
            </a:fld>
            <a:endParaRPr lang="en-US"/>
          </a:p>
        </p:txBody>
      </p:sp>
      <p:sp>
        <p:nvSpPr>
          <p:cNvPr id="5" name="Footer Placeholder 4"/>
          <p:cNvSpPr>
            <a:spLocks noGrp="1"/>
          </p:cNvSpPr>
          <p:nvPr>
            <p:ph type="ftr" sz="quarter" idx="11"/>
          </p:nvPr>
        </p:nvSpPr>
        <p:spPr/>
        <p:txBody>
          <a:bodyPr/>
          <a:lstStyle>
            <a:extLst/>
          </a:lstStyle>
          <a:p>
            <a:endParaRPr lang="en-US"/>
          </a:p>
        </p:txBody>
      </p:sp>
      <p:sp>
        <p:nvSpPr>
          <p:cNvPr id="6" name="Slide Number Placeholder 5"/>
          <p:cNvSpPr>
            <a:spLocks noGrp="1"/>
          </p:cNvSpPr>
          <p:nvPr>
            <p:ph type="sldNum" sz="quarter" idx="12"/>
          </p:nvPr>
        </p:nvSpPr>
        <p:spPr/>
        <p:txBody>
          <a:bodyPr/>
          <a:lstStyle>
            <a:extLst/>
          </a:lstStyle>
          <a:p>
            <a:fld id="{8649FD0B-6847-4B83-A8B1-46C3367D6BE1}" type="slidenum">
              <a:rPr lang="en-US" smtClean="0"/>
              <a:pPr/>
              <a:t>‹#›</a:t>
            </a:fld>
            <a:endParaRPr lang="en-US"/>
          </a:p>
        </p:txBody>
      </p:sp>
      <p:sp>
        <p:nvSpPr>
          <p:cNvPr id="10" name="Rectangle 9"/>
          <p:cNvSpPr/>
          <p:nvPr/>
        </p:nvSpPr>
        <p:spPr bwMode="invGray">
          <a:xfrm>
            <a:off x="2286000" y="0"/>
            <a:ext cx="76200"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8" name="Oval 7"/>
          <p:cNvSpPr/>
          <p:nvPr/>
        </p:nvSpPr>
        <p:spPr>
          <a:xfrm>
            <a:off x="2172321" y="2814656"/>
            <a:ext cx="210312"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extLst/>
          </a:lstStyle>
          <a:p>
            <a:pPr algn="ctr" eaLnBrk="1" latinLnBrk="0" hangingPunct="1"/>
            <a:endParaRPr kumimoji="0" lang="en-US"/>
          </a:p>
        </p:txBody>
      </p:sp>
      <p:sp>
        <p:nvSpPr>
          <p:cNvPr id="9" name="Oval 8"/>
          <p:cNvSpPr/>
          <p:nvPr/>
        </p:nvSpPr>
        <p:spPr>
          <a:xfrm>
            <a:off x="2408064" y="2745870"/>
            <a:ext cx="64008" cy="64008"/>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extLst/>
          </a:lstStyle>
          <a:p>
            <a:pPr algn="ctr" eaLnBrk="1" latinLnBrk="0" hangingPunct="1"/>
            <a:endParaRPr kumimoji="0"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35608" y="274320"/>
            <a:ext cx="7498080" cy="1143000"/>
          </a:xfrm>
        </p:spPr>
        <p:txBody>
          <a:bodyPr/>
          <a:lstStyle>
            <a:extLst/>
          </a:lstStyle>
          <a:p>
            <a:r>
              <a:rPr kumimoji="0" lang="en-US" smtClean="0"/>
              <a:t>Click to edit Master title style</a:t>
            </a:r>
            <a:endParaRPr kumimoji="0" lang="en-US"/>
          </a:p>
        </p:txBody>
      </p:sp>
      <p:sp>
        <p:nvSpPr>
          <p:cNvPr id="3" name="Content Placeholder 2"/>
          <p:cNvSpPr>
            <a:spLocks noGrp="1"/>
          </p:cNvSpPr>
          <p:nvPr>
            <p:ph sz="half" idx="1"/>
          </p:nvPr>
        </p:nvSpPr>
        <p:spPr>
          <a:xfrm>
            <a:off x="1435608" y="1524000"/>
            <a:ext cx="3657600" cy="466344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5276088" y="1524000"/>
            <a:ext cx="3657600" cy="466344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C4DDAEF4-31C4-46C5-8A69-CAC838774B90}" type="datetimeFigureOut">
              <a:rPr lang="en-US" smtClean="0"/>
              <a:pPr/>
              <a:t>12/5/2021</a:t>
            </a:fld>
            <a:endParaRPr lang="en-US"/>
          </a:p>
        </p:txBody>
      </p:sp>
      <p:sp>
        <p:nvSpPr>
          <p:cNvPr id="6" name="Footer Placeholder 5"/>
          <p:cNvSpPr>
            <a:spLocks noGrp="1"/>
          </p:cNvSpPr>
          <p:nvPr>
            <p:ph type="ftr" sz="quarter" idx="11"/>
          </p:nvPr>
        </p:nvSpPr>
        <p:spPr/>
        <p:txBody>
          <a:bodyPr/>
          <a:lstStyle>
            <a:extLst/>
          </a:lstStyle>
          <a:p>
            <a:endParaRPr lang="en-US"/>
          </a:p>
        </p:txBody>
      </p:sp>
      <p:sp>
        <p:nvSpPr>
          <p:cNvPr id="7" name="Slide Number Placeholder 6"/>
          <p:cNvSpPr>
            <a:spLocks noGrp="1"/>
          </p:cNvSpPr>
          <p:nvPr>
            <p:ph type="sldNum" sz="quarter" idx="12"/>
          </p:nvPr>
        </p:nvSpPr>
        <p:spPr/>
        <p:txBody>
          <a:bodyPr/>
          <a:lstStyle>
            <a:extLst/>
          </a:lstStyle>
          <a:p>
            <a:fld id="{8649FD0B-6847-4B83-A8B1-46C3367D6BE1}"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5160336"/>
            <a:ext cx="8229600" cy="1143000"/>
          </a:xfrm>
        </p:spPr>
        <p:txBody>
          <a:bodyPr anchor="ctr"/>
          <a:lstStyle>
            <a:lvl1pPr algn="ctr">
              <a:defRPr sz="4500" b="1" cap="none" baseline="0"/>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328278"/>
            <a:ext cx="4023360" cy="640080"/>
          </a:xfrm>
          <a:solidFill>
            <a:schemeClr val="bg1"/>
          </a:solidFill>
          <a:ln w="10795">
            <a:solidFill>
              <a:schemeClr val="bg1"/>
            </a:solidFill>
            <a:miter lim="800000"/>
          </a:ln>
        </p:spPr>
        <p:txBody>
          <a:bodyPr anchor="ctr"/>
          <a:lstStyle>
            <a:lvl1pPr marL="64008" indent="0" algn="l">
              <a:lnSpc>
                <a:spcPct val="100000"/>
              </a:lnSpc>
              <a:spcBef>
                <a:spcPts val="100"/>
              </a:spcBef>
              <a:buNone/>
              <a:defRPr sz="1900" b="0">
                <a:solidFill>
                  <a:schemeClr val="tx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63440" y="328278"/>
            <a:ext cx="4023360" cy="640080"/>
          </a:xfrm>
          <a:solidFill>
            <a:schemeClr val="bg1"/>
          </a:solidFill>
          <a:ln w="10795">
            <a:solidFill>
              <a:schemeClr val="bg1"/>
            </a:solidFill>
            <a:miter lim="800000"/>
          </a:ln>
        </p:spPr>
        <p:txBody>
          <a:bodyPr anchor="ctr"/>
          <a:lstStyle>
            <a:lvl1pPr marL="64008" indent="0" algn="l">
              <a:lnSpc>
                <a:spcPct val="100000"/>
              </a:lnSpc>
              <a:spcBef>
                <a:spcPts val="100"/>
              </a:spcBef>
              <a:buNone/>
              <a:defRPr sz="1900" b="0">
                <a:solidFill>
                  <a:schemeClr val="tx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969336"/>
            <a:ext cx="4023360" cy="4114800"/>
          </a:xfrm>
          <a:ln w="10795">
            <a:solidFill>
              <a:schemeClr val="bg1"/>
            </a:solidFill>
            <a:prstDash val="dash"/>
            <a:miter lim="800000"/>
          </a:ln>
        </p:spPr>
        <p:txBody>
          <a:bodyPr/>
          <a:lstStyle>
            <a:lvl1pPr marL="393192" indent="-274320">
              <a:lnSpc>
                <a:spcPct val="100000"/>
              </a:lnSpc>
              <a:spcBef>
                <a:spcPts val="700"/>
              </a:spcBef>
              <a:defRPr sz="2400"/>
            </a:lvl1pPr>
            <a:lvl2pPr>
              <a:lnSpc>
                <a:spcPct val="100000"/>
              </a:lnSpc>
              <a:spcBef>
                <a:spcPts val="700"/>
              </a:spcBef>
              <a:defRPr sz="2000"/>
            </a:lvl2pPr>
            <a:lvl3pPr>
              <a:lnSpc>
                <a:spcPct val="100000"/>
              </a:lnSpc>
              <a:spcBef>
                <a:spcPts val="700"/>
              </a:spcBef>
              <a:defRPr sz="1800"/>
            </a:lvl3pPr>
            <a:lvl4pPr>
              <a:lnSpc>
                <a:spcPct val="100000"/>
              </a:lnSpc>
              <a:spcBef>
                <a:spcPts val="700"/>
              </a:spcBef>
              <a:defRPr sz="1600"/>
            </a:lvl4pPr>
            <a:lvl5pPr>
              <a:lnSpc>
                <a:spcPct val="100000"/>
              </a:lnSpc>
              <a:spcBef>
                <a:spcPts val="700"/>
              </a:spcBef>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63440" y="969336"/>
            <a:ext cx="4023360" cy="4114800"/>
          </a:xfrm>
          <a:ln w="10795">
            <a:solidFill>
              <a:schemeClr val="bg1"/>
            </a:solidFill>
            <a:prstDash val="dash"/>
            <a:miter lim="800000"/>
          </a:ln>
        </p:spPr>
        <p:txBody>
          <a:bodyPr/>
          <a:lstStyle>
            <a:lvl1pPr marL="393192" indent="-274320">
              <a:lnSpc>
                <a:spcPct val="100000"/>
              </a:lnSpc>
              <a:spcBef>
                <a:spcPts val="700"/>
              </a:spcBef>
              <a:defRPr sz="2400"/>
            </a:lvl1pPr>
            <a:lvl2pPr>
              <a:lnSpc>
                <a:spcPct val="100000"/>
              </a:lnSpc>
              <a:spcBef>
                <a:spcPts val="700"/>
              </a:spcBef>
              <a:defRPr sz="2000"/>
            </a:lvl2pPr>
            <a:lvl3pPr>
              <a:lnSpc>
                <a:spcPct val="100000"/>
              </a:lnSpc>
              <a:spcBef>
                <a:spcPts val="700"/>
              </a:spcBef>
              <a:defRPr sz="1800"/>
            </a:lvl3pPr>
            <a:lvl4pPr>
              <a:lnSpc>
                <a:spcPct val="100000"/>
              </a:lnSpc>
              <a:spcBef>
                <a:spcPts val="700"/>
              </a:spcBef>
              <a:defRPr sz="1600"/>
            </a:lvl4pPr>
            <a:lvl5pPr>
              <a:lnSpc>
                <a:spcPct val="100000"/>
              </a:lnSpc>
              <a:spcBef>
                <a:spcPts val="700"/>
              </a:spcBef>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extLst/>
          </a:lstStyle>
          <a:p>
            <a:fld id="{C4DDAEF4-31C4-46C5-8A69-CAC838774B90}" type="datetimeFigureOut">
              <a:rPr lang="en-US" smtClean="0"/>
              <a:pPr/>
              <a:t>12/5/2021</a:t>
            </a:fld>
            <a:endParaRPr lang="en-US"/>
          </a:p>
        </p:txBody>
      </p:sp>
      <p:sp>
        <p:nvSpPr>
          <p:cNvPr id="8" name="Footer Placeholder 7"/>
          <p:cNvSpPr>
            <a:spLocks noGrp="1"/>
          </p:cNvSpPr>
          <p:nvPr>
            <p:ph type="ftr" sz="quarter" idx="11"/>
          </p:nvPr>
        </p:nvSpPr>
        <p:spPr/>
        <p:txBody>
          <a:bodyPr/>
          <a:lstStyle>
            <a:extLst/>
          </a:lstStyle>
          <a:p>
            <a:endParaRPr lang="en-US"/>
          </a:p>
        </p:txBody>
      </p:sp>
      <p:sp>
        <p:nvSpPr>
          <p:cNvPr id="9" name="Slide Number Placeholder 8"/>
          <p:cNvSpPr>
            <a:spLocks noGrp="1"/>
          </p:cNvSpPr>
          <p:nvPr>
            <p:ph type="sldNum" sz="quarter" idx="12"/>
          </p:nvPr>
        </p:nvSpPr>
        <p:spPr/>
        <p:txBody>
          <a:bodyPr/>
          <a:lstStyle>
            <a:extLst/>
          </a:lstStyle>
          <a:p>
            <a:fld id="{8649FD0B-6847-4B83-A8B1-46C3367D6BE1}"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1435608" y="274320"/>
            <a:ext cx="7498080" cy="1143000"/>
          </a:xfrm>
        </p:spPr>
        <p:txBody>
          <a:bodyPr anchor="ctr"/>
          <a:lstStyle>
            <a:extLst/>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extLst/>
          </a:lstStyle>
          <a:p>
            <a:fld id="{C4DDAEF4-31C4-46C5-8A69-CAC838774B90}" type="datetimeFigureOut">
              <a:rPr lang="en-US" smtClean="0"/>
              <a:pPr/>
              <a:t>12/5/2021</a:t>
            </a:fld>
            <a:endParaRPr lang="en-US"/>
          </a:p>
        </p:txBody>
      </p:sp>
      <p:sp>
        <p:nvSpPr>
          <p:cNvPr id="4" name="Footer Placeholder 3"/>
          <p:cNvSpPr>
            <a:spLocks noGrp="1"/>
          </p:cNvSpPr>
          <p:nvPr>
            <p:ph type="ftr" sz="quarter" idx="11"/>
          </p:nvPr>
        </p:nvSpPr>
        <p:spPr/>
        <p:txBody>
          <a:bodyPr/>
          <a:lstStyle>
            <a:extLst/>
          </a:lstStyle>
          <a:p>
            <a:endParaRPr lang="en-US"/>
          </a:p>
        </p:txBody>
      </p:sp>
      <p:sp>
        <p:nvSpPr>
          <p:cNvPr id="5" name="Slide Number Placeholder 4"/>
          <p:cNvSpPr>
            <a:spLocks noGrp="1"/>
          </p:cNvSpPr>
          <p:nvPr>
            <p:ph type="sldNum" sz="quarter" idx="12"/>
          </p:nvPr>
        </p:nvSpPr>
        <p:spPr/>
        <p:txBody>
          <a:bodyPr/>
          <a:lstStyle>
            <a:extLst/>
          </a:lstStyle>
          <a:p>
            <a:fld id="{8649FD0B-6847-4B83-A8B1-46C3367D6BE1}"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1014984" y="0"/>
            <a:ext cx="8129016" cy="6858000"/>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2" name="Date Placeholder 1"/>
          <p:cNvSpPr>
            <a:spLocks noGrp="1"/>
          </p:cNvSpPr>
          <p:nvPr>
            <p:ph type="dt" sz="half" idx="10"/>
          </p:nvPr>
        </p:nvSpPr>
        <p:spPr/>
        <p:txBody>
          <a:bodyPr/>
          <a:lstStyle>
            <a:extLst/>
          </a:lstStyle>
          <a:p>
            <a:fld id="{C4DDAEF4-31C4-46C5-8A69-CAC838774B90}" type="datetimeFigureOut">
              <a:rPr lang="en-US" smtClean="0"/>
              <a:pPr/>
              <a:t>12/5/2021</a:t>
            </a:fld>
            <a:endParaRPr lang="en-US"/>
          </a:p>
        </p:txBody>
      </p:sp>
      <p:sp>
        <p:nvSpPr>
          <p:cNvPr id="3" name="Footer Placeholder 2"/>
          <p:cNvSpPr>
            <a:spLocks noGrp="1"/>
          </p:cNvSpPr>
          <p:nvPr>
            <p:ph type="ftr" sz="quarter" idx="11"/>
          </p:nvPr>
        </p:nvSpPr>
        <p:spPr/>
        <p:txBody>
          <a:bodyPr/>
          <a:lstStyle>
            <a:extLst/>
          </a:lstStyle>
          <a:p>
            <a:endParaRPr lang="en-US"/>
          </a:p>
        </p:txBody>
      </p:sp>
      <p:sp>
        <p:nvSpPr>
          <p:cNvPr id="4" name="Slide Number Placeholder 3"/>
          <p:cNvSpPr>
            <a:spLocks noGrp="1"/>
          </p:cNvSpPr>
          <p:nvPr>
            <p:ph type="sldNum" sz="quarter" idx="12"/>
          </p:nvPr>
        </p:nvSpPr>
        <p:spPr/>
        <p:txBody>
          <a:bodyPr/>
          <a:lstStyle>
            <a:extLst/>
          </a:lstStyle>
          <a:p>
            <a:fld id="{8649FD0B-6847-4B83-A8B1-46C3367D6BE1}" type="slidenum">
              <a:rPr lang="en-US" smtClean="0"/>
              <a:pPr/>
              <a:t>‹#›</a:t>
            </a:fld>
            <a:endParaRPr lang="en-US"/>
          </a:p>
        </p:txBody>
      </p:sp>
      <p:sp>
        <p:nvSpPr>
          <p:cNvPr id="6" name="Rectangle 5"/>
          <p:cNvSpPr/>
          <p:nvPr/>
        </p:nvSpPr>
        <p:spPr bwMode="invGray">
          <a:xfrm>
            <a:off x="1014984" y="-54"/>
            <a:ext cx="73152"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16778"/>
            <a:ext cx="3810000" cy="1162050"/>
          </a:xfrm>
          <a:ln>
            <a:noFill/>
          </a:ln>
        </p:spPr>
        <p:txBody>
          <a:bodyPr anchor="b"/>
          <a:lstStyle>
            <a:lvl1pPr algn="l">
              <a:lnSpc>
                <a:spcPts val="2000"/>
              </a:lnSpc>
              <a:buNone/>
              <a:defRPr sz="2200" b="1" cap="all" baseline="0"/>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457200" y="1406964"/>
            <a:ext cx="3810000" cy="698500"/>
          </a:xfrm>
        </p:spPr>
        <p:txBody>
          <a:bodyPr/>
          <a:lstStyle>
            <a:lvl1pPr marL="45720" indent="0">
              <a:lnSpc>
                <a:spcPct val="100000"/>
              </a:lnSpc>
              <a:spcBef>
                <a:spcPts val="0"/>
              </a:spcBef>
              <a:buNone/>
              <a:defRPr sz="14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457200" y="2133600"/>
            <a:ext cx="8153400" cy="3992563"/>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C4DDAEF4-31C4-46C5-8A69-CAC838774B90}" type="datetimeFigureOut">
              <a:rPr lang="en-US" smtClean="0"/>
              <a:pPr/>
              <a:t>12/5/2021</a:t>
            </a:fld>
            <a:endParaRPr lang="en-US"/>
          </a:p>
        </p:txBody>
      </p:sp>
      <p:sp>
        <p:nvSpPr>
          <p:cNvPr id="6" name="Footer Placeholder 5"/>
          <p:cNvSpPr>
            <a:spLocks noGrp="1"/>
          </p:cNvSpPr>
          <p:nvPr>
            <p:ph type="ftr" sz="quarter" idx="11"/>
          </p:nvPr>
        </p:nvSpPr>
        <p:spPr/>
        <p:txBody>
          <a:bodyPr/>
          <a:lstStyle>
            <a:extLst/>
          </a:lstStyle>
          <a:p>
            <a:endParaRPr lang="en-US"/>
          </a:p>
        </p:txBody>
      </p:sp>
      <p:sp>
        <p:nvSpPr>
          <p:cNvPr id="7" name="Slide Number Placeholder 6"/>
          <p:cNvSpPr>
            <a:spLocks noGrp="1"/>
          </p:cNvSpPr>
          <p:nvPr>
            <p:ph type="sldNum" sz="quarter" idx="12"/>
          </p:nvPr>
        </p:nvSpPr>
        <p:spPr/>
        <p:txBody>
          <a:bodyPr/>
          <a:lstStyle>
            <a:extLst/>
          </a:lstStyle>
          <a:p>
            <a:fld id="{8649FD0B-6847-4B83-A8B1-46C3367D6BE1}"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86896" y="1066800"/>
            <a:ext cx="2743200" cy="1981200"/>
          </a:xfrm>
        </p:spPr>
        <p:txBody>
          <a:bodyPr anchor="b">
            <a:noAutofit/>
          </a:bodyPr>
          <a:lstStyle>
            <a:lvl1pPr algn="l">
              <a:buNone/>
              <a:defRPr sz="2100" b="1">
                <a:effectLst/>
              </a:defRPr>
            </a:lvl1pPr>
            <a:extLst/>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extLst/>
          </a:lstStyle>
          <a:p>
            <a:fld id="{C4DDAEF4-31C4-46C5-8A69-CAC838774B90}" type="datetimeFigureOut">
              <a:rPr lang="en-US" smtClean="0"/>
              <a:pPr/>
              <a:t>12/5/2021</a:t>
            </a:fld>
            <a:endParaRPr lang="en-US"/>
          </a:p>
        </p:txBody>
      </p:sp>
      <p:sp>
        <p:nvSpPr>
          <p:cNvPr id="6" name="Footer Placeholder 5"/>
          <p:cNvSpPr>
            <a:spLocks noGrp="1"/>
          </p:cNvSpPr>
          <p:nvPr>
            <p:ph type="ftr" sz="quarter" idx="11"/>
          </p:nvPr>
        </p:nvSpPr>
        <p:spPr/>
        <p:txBody>
          <a:bodyPr/>
          <a:lstStyle>
            <a:extLst/>
          </a:lstStyle>
          <a:p>
            <a:endParaRPr lang="en-US"/>
          </a:p>
        </p:txBody>
      </p:sp>
      <p:sp>
        <p:nvSpPr>
          <p:cNvPr id="7" name="Slide Number Placeholder 6"/>
          <p:cNvSpPr>
            <a:spLocks noGrp="1"/>
          </p:cNvSpPr>
          <p:nvPr>
            <p:ph type="sldNum" sz="quarter" idx="12"/>
          </p:nvPr>
        </p:nvSpPr>
        <p:spPr/>
        <p:txBody>
          <a:bodyPr/>
          <a:lstStyle>
            <a:extLst/>
          </a:lstStyle>
          <a:p>
            <a:fld id="{8649FD0B-6847-4B83-A8B1-46C3367D6BE1}" type="slidenum">
              <a:rPr lang="en-US" smtClean="0"/>
              <a:pPr/>
              <a:t>‹#›</a:t>
            </a:fld>
            <a:endParaRPr lang="en-US"/>
          </a:p>
        </p:txBody>
      </p:sp>
      <p:sp>
        <p:nvSpPr>
          <p:cNvPr id="8" name="Rectangle 7"/>
          <p:cNvSpPr/>
          <p:nvPr/>
        </p:nvSpPr>
        <p:spPr>
          <a:xfrm>
            <a:off x="762000" y="1066800"/>
            <a:ext cx="4572000" cy="4572000"/>
          </a:xfrm>
          <a:prstGeom prst="rect">
            <a:avLst/>
          </a:prstGeom>
          <a:solidFill>
            <a:srgbClr val="FFFFFF"/>
          </a:solidFill>
          <a:ln w="88900" cap="sq">
            <a:solidFill>
              <a:srgbClr val="FFFFFF"/>
            </a:solidFill>
            <a:miter lim="800000"/>
          </a:ln>
          <a:effectLst>
            <a:outerShdw blurRad="55500" dist="18500" dir="5400000" algn="tl" rotWithShape="0">
              <a:srgbClr val="000000">
                <a:alpha val="35000"/>
              </a:srgbClr>
            </a:outerShdw>
          </a:effectLst>
          <a:scene3d>
            <a:camera prst="orthographicFront"/>
            <a:lightRig rig="twoPt" dir="t">
              <a:rot lat="0" lon="0" rev="7200000"/>
            </a:lightRig>
          </a:scene3d>
          <a:sp3d contourW="635">
            <a:bevelT w="25400" h="19050"/>
            <a:contourClr>
              <a:srgbClr val="969696"/>
            </a:contourClr>
          </a:sp3d>
        </p:spPr>
        <p:txBody>
          <a:bodyPr lIns="91440" tIns="274320" rtlCol="0" anchor="t">
            <a:normAutofit/>
          </a:bodyPr>
          <a:lstStyle>
            <a:extLst/>
          </a:lstStyle>
          <a:p>
            <a:pPr marL="0" indent="-283464" algn="l" rtl="0" eaLnBrk="1" latinLnBrk="0" hangingPunct="1">
              <a:lnSpc>
                <a:spcPts val="3000"/>
              </a:lnSpc>
              <a:spcBef>
                <a:spcPts val="600"/>
              </a:spcBef>
              <a:buClr>
                <a:schemeClr val="accent1"/>
              </a:buClr>
              <a:buSzPct val="80000"/>
              <a:buFont typeface="Wingdings 2"/>
              <a:buNone/>
            </a:pPr>
            <a:endParaRPr kumimoji="0" lang="en-US" sz="3200" kern="1200">
              <a:solidFill>
                <a:schemeClr val="tx1"/>
              </a:solidFill>
              <a:latin typeface="+mn-lt"/>
              <a:ea typeface="+mn-ea"/>
              <a:cs typeface="+mn-cs"/>
            </a:endParaRPr>
          </a:p>
        </p:txBody>
      </p:sp>
      <p:sp>
        <p:nvSpPr>
          <p:cNvPr id="3" name="Picture Placeholder 2"/>
          <p:cNvSpPr>
            <a:spLocks noGrp="1"/>
          </p:cNvSpPr>
          <p:nvPr>
            <p:ph type="pic" idx="1"/>
          </p:nvPr>
        </p:nvSpPr>
        <p:spPr>
          <a:xfrm>
            <a:off x="838200" y="1143003"/>
            <a:ext cx="4419600" cy="3514531"/>
          </a:xfrm>
          <a:prstGeom prst="roundRect">
            <a:avLst>
              <a:gd name="adj" fmla="val 783"/>
            </a:avLst>
          </a:prstGeom>
          <a:solidFill>
            <a:schemeClr val="bg2"/>
          </a:solidFill>
          <a:ln w="127000">
            <a:noFill/>
            <a:miter lim="800000"/>
          </a:ln>
          <a:effectLst/>
        </p:spPr>
        <p:txBody>
          <a:bodyPr lIns="91440" tIns="274320" anchor="t"/>
          <a:lstStyle>
            <a:lvl1pPr indent="0">
              <a:buNone/>
              <a:defRPr sz="3200"/>
            </a:lvl1pPr>
            <a:extLst/>
          </a:lstStyle>
          <a:p>
            <a:pPr marL="0" algn="l" eaLnBrk="1" latinLnBrk="0" hangingPunct="1"/>
            <a:r>
              <a:rPr kumimoji="0" lang="en-US" smtClean="0"/>
              <a:t>Click icon to add picture</a:t>
            </a:r>
            <a:endParaRPr kumimoji="0" lang="en-US" dirty="0"/>
          </a:p>
        </p:txBody>
      </p:sp>
      <p:sp>
        <p:nvSpPr>
          <p:cNvPr id="9" name="Flowchart: Process 8"/>
          <p:cNvSpPr/>
          <p:nvPr/>
        </p:nvSpPr>
        <p:spPr>
          <a:xfrm rot="19468671">
            <a:off x="396725" y="954341"/>
            <a:ext cx="685800" cy="204310"/>
          </a:xfrm>
          <a:prstGeom prst="flowChartProcess">
            <a:avLst/>
          </a:prstGeom>
          <a:solidFill>
            <a:srgbClr val="FBFBFB">
              <a:alpha val="45098"/>
            </a:srgbClr>
          </a:solidFill>
          <a:ln w="6350" cap="rnd" cmpd="sng" algn="ctr">
            <a:solidFill>
              <a:srgbClr val="FFFFFF">
                <a:alpha val="100000"/>
              </a:srgbClr>
            </a:solidFill>
            <a:prstDash val="solid"/>
          </a:ln>
          <a:effectLst>
            <a:outerShdw blurRad="25400" dist="25400" dir="3300000" sx="96000" sy="96000" algn="tl" rotWithShape="0">
              <a:schemeClr val="bg2">
                <a:shade val="90000"/>
                <a:satMod val="200000"/>
                <a:alpha val="40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0" name="Flowchart: Process 9"/>
          <p:cNvSpPr/>
          <p:nvPr/>
        </p:nvSpPr>
        <p:spPr>
          <a:xfrm rot="2103354" flipH="1">
            <a:off x="5003667" y="936786"/>
            <a:ext cx="649224" cy="204310"/>
          </a:xfrm>
          <a:prstGeom prst="flowChartProcess">
            <a:avLst/>
          </a:prstGeom>
          <a:solidFill>
            <a:srgbClr val="FBFBFB">
              <a:alpha val="45098"/>
            </a:srgbClr>
          </a:solidFill>
          <a:ln w="6350" cap="rnd" cmpd="sng" algn="ctr">
            <a:solidFill>
              <a:srgbClr val="FFFFFF">
                <a:alpha val="100000"/>
              </a:srgbClr>
            </a:solidFill>
            <a:prstDash val="solid"/>
          </a:ln>
          <a:effectLst>
            <a:outerShdw blurRad="25400" dist="25400" dir="3300000" sx="96000" sy="96000" algn="tl" rotWithShape="0">
              <a:schemeClr val="bg2">
                <a:alpha val="20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
        <p:nvSpPr>
          <p:cNvPr id="4" name="Text Placeholder 3"/>
          <p:cNvSpPr>
            <a:spLocks noGrp="1"/>
          </p:cNvSpPr>
          <p:nvPr>
            <p:ph type="body" sz="half" idx="2"/>
          </p:nvPr>
        </p:nvSpPr>
        <p:spPr>
          <a:xfrm>
            <a:off x="838200" y="4800600"/>
            <a:ext cx="4419600" cy="762000"/>
          </a:xfrm>
        </p:spPr>
        <p:txBody>
          <a:bodyPr anchor="ctr"/>
          <a:lstStyle>
            <a:lvl1pPr marL="0" indent="0" algn="l">
              <a:lnSpc>
                <a:spcPts val="1600"/>
              </a:lnSpc>
              <a:spcBef>
                <a:spcPts val="0"/>
              </a:spcBef>
              <a:buNone/>
              <a:defRPr sz="1400">
                <a:solidFill>
                  <a:srgbClr val="777777"/>
                </a:solidFill>
              </a:defRPr>
            </a:lvl1pPr>
            <a:lvl2pPr>
              <a:defRPr sz="1200"/>
            </a:lvl2pPr>
            <a:lvl3pPr>
              <a:defRPr sz="1000"/>
            </a:lvl3pPr>
            <a:lvl4pPr>
              <a:defRPr sz="900"/>
            </a:lvl4pPr>
            <a:lvl5pPr>
              <a:defRPr sz="900"/>
            </a:lvl5pPr>
            <a:extLst/>
          </a:lstStyle>
          <a:p>
            <a:pPr lvl="0" eaLnBrk="1" latinLnBrk="0" hangingPunct="1"/>
            <a:r>
              <a:rPr kumimoji="0" lang="en-US" smtClean="0"/>
              <a:t>Click to edit Master text styles</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C4DDAEF4-31C4-46C5-8A69-CAC838774B90}" type="datetimeFigureOut">
              <a:rPr lang="en-US" smtClean="0"/>
              <a:pPr/>
              <a:t>12/5/2021</a:t>
            </a:fld>
            <a:endParaRPr lang="en-US"/>
          </a:p>
        </p:txBody>
      </p:sp>
      <p:sp>
        <p:nvSpPr>
          <p:cNvPr id="5" name="Footer Placeholder 4"/>
          <p:cNvSpPr>
            <a:spLocks noGrp="1"/>
          </p:cNvSpPr>
          <p:nvPr>
            <p:ph type="ftr" sz="quarter" idx="11"/>
          </p:nvPr>
        </p:nvSpPr>
        <p:spPr/>
        <p:txBody>
          <a:bodyPr/>
          <a:lstStyle>
            <a:extLst/>
          </a:lstStyle>
          <a:p>
            <a:endParaRPr lang="en-US"/>
          </a:p>
        </p:txBody>
      </p:sp>
      <p:sp>
        <p:nvSpPr>
          <p:cNvPr id="6" name="Slide Number Placeholder 5"/>
          <p:cNvSpPr>
            <a:spLocks noGrp="1"/>
          </p:cNvSpPr>
          <p:nvPr>
            <p:ph type="sldNum" sz="quarter" idx="12"/>
          </p:nvPr>
        </p:nvSpPr>
        <p:spPr/>
        <p:txBody>
          <a:bodyPr/>
          <a:lstStyle>
            <a:extLst/>
          </a:lstStyle>
          <a:p>
            <a:fld id="{8649FD0B-6847-4B83-A8B1-46C3367D6BE1}"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58000" y="274639"/>
            <a:ext cx="1828800" cy="5851525"/>
          </a:xfrm>
        </p:spPr>
        <p:txBody>
          <a:bodyPr vert="eaVert"/>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1143000" y="274640"/>
            <a:ext cx="5562600" cy="5851525"/>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C4DDAEF4-31C4-46C5-8A69-CAC838774B90}" type="datetimeFigureOut">
              <a:rPr lang="en-US" smtClean="0"/>
              <a:pPr/>
              <a:t>12/5/2021</a:t>
            </a:fld>
            <a:endParaRPr lang="en-US"/>
          </a:p>
        </p:txBody>
      </p:sp>
      <p:sp>
        <p:nvSpPr>
          <p:cNvPr id="5" name="Footer Placeholder 4"/>
          <p:cNvSpPr>
            <a:spLocks noGrp="1"/>
          </p:cNvSpPr>
          <p:nvPr>
            <p:ph type="ftr" sz="quarter" idx="11"/>
          </p:nvPr>
        </p:nvSpPr>
        <p:spPr/>
        <p:txBody>
          <a:bodyPr/>
          <a:lstStyle>
            <a:extLst/>
          </a:lstStyle>
          <a:p>
            <a:endParaRPr lang="en-US"/>
          </a:p>
        </p:txBody>
      </p:sp>
      <p:sp>
        <p:nvSpPr>
          <p:cNvPr id="6" name="Slide Number Placeholder 5"/>
          <p:cNvSpPr>
            <a:spLocks noGrp="1"/>
          </p:cNvSpPr>
          <p:nvPr>
            <p:ph type="sldNum" sz="quarter" idx="12"/>
          </p:nvPr>
        </p:nvSpPr>
        <p:spPr/>
        <p:txBody>
          <a:bodyPr/>
          <a:lstStyle>
            <a:extLst/>
          </a:lstStyle>
          <a:p>
            <a:fld id="{8649FD0B-6847-4B83-A8B1-46C3367D6BE1}"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7" name="Pie 6"/>
          <p:cNvSpPr/>
          <p:nvPr/>
        </p:nvSpPr>
        <p:spPr>
          <a:xfrm>
            <a:off x="-815927" y="-815922"/>
            <a:ext cx="1638887" cy="1638887"/>
          </a:xfrm>
          <a:prstGeom prst="pie">
            <a:avLst>
              <a:gd name="adj1" fmla="val 0"/>
              <a:gd name="adj2" fmla="val 5402120"/>
            </a:avLst>
          </a:prstGeom>
          <a:solidFill>
            <a:schemeClr val="bg2">
              <a:tint val="18000"/>
              <a:satMod val="220000"/>
              <a:alpha val="33000"/>
            </a:schemeClr>
          </a:solidFill>
          <a:ln w="3175" cap="rnd" cmpd="sng" algn="ctr">
            <a:solidFill>
              <a:schemeClr val="bg2">
                <a:shade val="70000"/>
                <a:satMod val="200000"/>
                <a:alpha val="100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8" name="Oval 7"/>
          <p:cNvSpPr/>
          <p:nvPr/>
        </p:nvSpPr>
        <p:spPr>
          <a:xfrm>
            <a:off x="168816" y="21102"/>
            <a:ext cx="1702191" cy="1702191"/>
          </a:xfrm>
          <a:prstGeom prst="ellipse">
            <a:avLst/>
          </a:prstGeom>
          <a:noFill/>
          <a:ln w="27305" cap="rnd" cmpd="sng" algn="ctr">
            <a:solidFill>
              <a:schemeClr val="bg2">
                <a:tint val="45000"/>
                <a:satMod val="325000"/>
                <a:alpha val="100000"/>
              </a:schemeClr>
            </a:solidFill>
            <a:prstDash val="solid"/>
          </a:ln>
          <a:effectLst>
            <a:outerShdw blurRad="25400" dist="25400" dir="5400000" algn="tl" rotWithShape="0">
              <a:schemeClr val="bg2">
                <a:shade val="50000"/>
                <a:satMod val="150000"/>
                <a:alpha val="8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1" name="Donut 10"/>
          <p:cNvSpPr/>
          <p:nvPr/>
        </p:nvSpPr>
        <p:spPr>
          <a:xfrm rot="2315675">
            <a:off x="182881" y="1055077"/>
            <a:ext cx="1125717" cy="1102624"/>
          </a:xfrm>
          <a:prstGeom prst="donut">
            <a:avLst>
              <a:gd name="adj" fmla="val 11833"/>
            </a:avLst>
          </a:prstGeom>
          <a:gradFill rotWithShape="1">
            <a:gsLst>
              <a:gs pos="0">
                <a:schemeClr val="bg2">
                  <a:tint val="10000"/>
                  <a:shade val="99000"/>
                  <a:satMod val="355000"/>
                  <a:alpha val="70000"/>
                </a:schemeClr>
              </a:gs>
              <a:gs pos="70000">
                <a:schemeClr val="bg2">
                  <a:tint val="6000"/>
                  <a:shade val="100000"/>
                  <a:satMod val="400000"/>
                  <a:alpha val="55000"/>
                </a:schemeClr>
              </a:gs>
              <a:gs pos="100000">
                <a:schemeClr val="bg2">
                  <a:tint val="100000"/>
                  <a:shade val="75000"/>
                  <a:satMod val="370000"/>
                  <a:alpha val="60000"/>
                </a:schemeClr>
              </a:gs>
            </a:gsLst>
            <a:path path="circle">
              <a:fillToRect l="-407500" t="-50000" r="507500" b="150000"/>
            </a:path>
          </a:gradFill>
          <a:ln w="7350" cap="rnd" cmpd="sng" algn="ctr">
            <a:solidFill>
              <a:schemeClr val="bg2">
                <a:shade val="60000"/>
                <a:satMod val="220000"/>
                <a:alpha val="100000"/>
              </a:schemeClr>
            </a:solidFill>
            <a:prstDash val="solid"/>
          </a:ln>
          <a:effectLst>
            <a:outerShdw blurRad="12700" dist="15000" dir="4500000" algn="tl" rotWithShape="0">
              <a:schemeClr val="bg2">
                <a:shade val="10000"/>
                <a:satMod val="200000"/>
                <a:alpha val="3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2" name="Rectangle 11"/>
          <p:cNvSpPr/>
          <p:nvPr/>
        </p:nvSpPr>
        <p:spPr>
          <a:xfrm>
            <a:off x="1012873" y="-54"/>
            <a:ext cx="8131127" cy="6858054"/>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5" name="Title Placeholder 4"/>
          <p:cNvSpPr>
            <a:spLocks noGrp="1"/>
          </p:cNvSpPr>
          <p:nvPr>
            <p:ph type="title"/>
          </p:nvPr>
        </p:nvSpPr>
        <p:spPr>
          <a:xfrm>
            <a:off x="1435608" y="274638"/>
            <a:ext cx="7498080" cy="1143000"/>
          </a:xfrm>
          <a:prstGeom prst="rect">
            <a:avLst/>
          </a:prstGeom>
        </p:spPr>
        <p:txBody>
          <a:bodyPr anchor="ctr">
            <a:normAutofit/>
          </a:bodyPr>
          <a:lstStyle>
            <a:extLst/>
          </a:lstStyle>
          <a:p>
            <a:r>
              <a:rPr kumimoji="0" lang="en-US" smtClean="0"/>
              <a:t>Click to edit Master title style</a:t>
            </a:r>
            <a:endParaRPr kumimoji="0" lang="en-US"/>
          </a:p>
        </p:txBody>
      </p:sp>
      <p:sp>
        <p:nvSpPr>
          <p:cNvPr id="9" name="Text Placeholder 8"/>
          <p:cNvSpPr>
            <a:spLocks noGrp="1"/>
          </p:cNvSpPr>
          <p:nvPr>
            <p:ph type="body" idx="1"/>
          </p:nvPr>
        </p:nvSpPr>
        <p:spPr>
          <a:xfrm>
            <a:off x="1435608" y="1447800"/>
            <a:ext cx="7498080" cy="4800600"/>
          </a:xfrm>
          <a:prstGeom prst="rect">
            <a:avLst/>
          </a:prstGeom>
        </p:spPr>
        <p:txBody>
          <a:bodyPr>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24" name="Date Placeholder 23"/>
          <p:cNvSpPr>
            <a:spLocks noGrp="1"/>
          </p:cNvSpPr>
          <p:nvPr>
            <p:ph type="dt" sz="half" idx="2"/>
          </p:nvPr>
        </p:nvSpPr>
        <p:spPr>
          <a:xfrm>
            <a:off x="3581400" y="6305550"/>
            <a:ext cx="2133600" cy="476250"/>
          </a:xfrm>
          <a:prstGeom prst="rect">
            <a:avLst/>
          </a:prstGeom>
        </p:spPr>
        <p:txBody>
          <a:bodyPr anchor="b"/>
          <a:lstStyle>
            <a:lvl1pPr algn="r" eaLnBrk="1" latinLnBrk="0" hangingPunct="1">
              <a:defRPr kumimoji="0" sz="1200">
                <a:solidFill>
                  <a:schemeClr val="bg2">
                    <a:shade val="50000"/>
                    <a:satMod val="200000"/>
                  </a:schemeClr>
                </a:solidFill>
              </a:defRPr>
            </a:lvl1pPr>
            <a:extLst/>
          </a:lstStyle>
          <a:p>
            <a:fld id="{C4DDAEF4-31C4-46C5-8A69-CAC838774B90}" type="datetimeFigureOut">
              <a:rPr lang="en-US" smtClean="0"/>
              <a:pPr/>
              <a:t>12/5/2021</a:t>
            </a:fld>
            <a:endParaRPr lang="en-US"/>
          </a:p>
        </p:txBody>
      </p:sp>
      <p:sp>
        <p:nvSpPr>
          <p:cNvPr id="10" name="Footer Placeholder 9"/>
          <p:cNvSpPr>
            <a:spLocks noGrp="1"/>
          </p:cNvSpPr>
          <p:nvPr>
            <p:ph type="ftr" sz="quarter" idx="3"/>
          </p:nvPr>
        </p:nvSpPr>
        <p:spPr>
          <a:xfrm>
            <a:off x="5715000" y="6305550"/>
            <a:ext cx="2895600" cy="476250"/>
          </a:xfrm>
          <a:prstGeom prst="rect">
            <a:avLst/>
          </a:prstGeom>
        </p:spPr>
        <p:txBody>
          <a:bodyPr anchor="b"/>
          <a:lstStyle>
            <a:lvl1pPr eaLnBrk="1" latinLnBrk="0" hangingPunct="1">
              <a:defRPr kumimoji="0" sz="1200">
                <a:solidFill>
                  <a:schemeClr val="bg2">
                    <a:shade val="50000"/>
                    <a:satMod val="200000"/>
                  </a:schemeClr>
                </a:solidFill>
                <a:effectLst/>
              </a:defRPr>
            </a:lvl1pPr>
            <a:extLst/>
          </a:lstStyle>
          <a:p>
            <a:endParaRPr lang="en-US"/>
          </a:p>
        </p:txBody>
      </p:sp>
      <p:sp>
        <p:nvSpPr>
          <p:cNvPr id="22" name="Slide Number Placeholder 21"/>
          <p:cNvSpPr>
            <a:spLocks noGrp="1"/>
          </p:cNvSpPr>
          <p:nvPr>
            <p:ph type="sldNum" sz="quarter" idx="4"/>
          </p:nvPr>
        </p:nvSpPr>
        <p:spPr>
          <a:xfrm>
            <a:off x="8613648" y="6305550"/>
            <a:ext cx="457200" cy="476250"/>
          </a:xfrm>
          <a:prstGeom prst="rect">
            <a:avLst/>
          </a:prstGeom>
        </p:spPr>
        <p:txBody>
          <a:bodyPr anchor="b"/>
          <a:lstStyle>
            <a:lvl1pPr algn="ctr" eaLnBrk="1" latinLnBrk="0" hangingPunct="1">
              <a:defRPr kumimoji="0" sz="1200">
                <a:solidFill>
                  <a:schemeClr val="bg2">
                    <a:shade val="50000"/>
                    <a:satMod val="200000"/>
                  </a:schemeClr>
                </a:solidFill>
                <a:effectLst/>
              </a:defRPr>
            </a:lvl1pPr>
            <a:extLst/>
          </a:lstStyle>
          <a:p>
            <a:fld id="{8649FD0B-6847-4B83-A8B1-46C3367D6BE1}" type="slidenum">
              <a:rPr lang="en-US" smtClean="0"/>
              <a:pPr/>
              <a:t>‹#›</a:t>
            </a:fld>
            <a:endParaRPr lang="en-US"/>
          </a:p>
        </p:txBody>
      </p:sp>
      <p:sp>
        <p:nvSpPr>
          <p:cNvPr id="15" name="Rectangle 14"/>
          <p:cNvSpPr/>
          <p:nvPr/>
        </p:nvSpPr>
        <p:spPr bwMode="invGray">
          <a:xfrm>
            <a:off x="1014984" y="-54"/>
            <a:ext cx="73152"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Tree>
  </p:cSld>
  <p:clrMap bg1="lt1" tx1="dk1" bg2="lt2" tx2="dk2" accent1="accent1" accent2="accent2" accent3="accent3" accent4="accent4" accent5="accent5" accent6="accent6" hlink="hlink" folHlink="folHlink"/>
  <p:sldLayoutIdLst>
    <p:sldLayoutId id="2147483793" r:id="rId1"/>
    <p:sldLayoutId id="2147483794" r:id="rId2"/>
    <p:sldLayoutId id="2147483795" r:id="rId3"/>
    <p:sldLayoutId id="2147483796" r:id="rId4"/>
    <p:sldLayoutId id="2147483797" r:id="rId5"/>
    <p:sldLayoutId id="2147483798" r:id="rId6"/>
    <p:sldLayoutId id="2147483799" r:id="rId7"/>
    <p:sldLayoutId id="2147483800" r:id="rId8"/>
    <p:sldLayoutId id="2147483801" r:id="rId9"/>
    <p:sldLayoutId id="2147483802" r:id="rId10"/>
    <p:sldLayoutId id="2147483803" r:id="rId11"/>
  </p:sldLayoutIdLst>
  <p:txStyles>
    <p:titleStyle>
      <a:lvl1pPr algn="l" rtl="0" eaLnBrk="1" latinLnBrk="0" hangingPunct="1">
        <a:spcBef>
          <a:spcPct val="0"/>
        </a:spcBef>
        <a:buNone/>
        <a:defRPr kumimoji="0" sz="4300" kern="1200">
          <a:solidFill>
            <a:schemeClr val="tx2">
              <a:satMod val="130000"/>
            </a:schemeClr>
          </a:solidFill>
          <a:effectLst>
            <a:outerShdw blurRad="50000" dist="30000" dir="5400000" algn="tl" rotWithShape="0">
              <a:srgbClr val="000000">
                <a:alpha val="30000"/>
              </a:srgbClr>
            </a:outerShdw>
          </a:effectLst>
          <a:latin typeface="+mj-lt"/>
          <a:ea typeface="+mj-ea"/>
          <a:cs typeface="+mj-cs"/>
        </a:defRPr>
      </a:lvl1pPr>
      <a:extLst/>
    </p:titleStyle>
    <p:bodyStyle>
      <a:lvl1pPr marL="365760" indent="-283464" algn="l" rtl="0" eaLnBrk="1" latinLnBrk="0" hangingPunct="1">
        <a:lnSpc>
          <a:spcPct val="100000"/>
        </a:lnSpc>
        <a:spcBef>
          <a:spcPts val="600"/>
        </a:spcBef>
        <a:buClr>
          <a:schemeClr val="accent1"/>
        </a:buClr>
        <a:buSzPct val="80000"/>
        <a:buFont typeface="Wingdings 2"/>
        <a:buChar char=""/>
        <a:defRPr kumimoji="0" sz="3200" kern="1200">
          <a:solidFill>
            <a:schemeClr val="tx1"/>
          </a:solidFill>
          <a:latin typeface="+mn-lt"/>
          <a:ea typeface="+mn-ea"/>
          <a:cs typeface="+mn-cs"/>
        </a:defRPr>
      </a:lvl1pPr>
      <a:lvl2pPr marL="640080" indent="-237744" algn="l" rtl="0" eaLnBrk="1" latinLnBrk="0" hangingPunct="1">
        <a:lnSpc>
          <a:spcPct val="100000"/>
        </a:lnSpc>
        <a:spcBef>
          <a:spcPts val="550"/>
        </a:spcBef>
        <a:buClr>
          <a:schemeClr val="accent1"/>
        </a:buClr>
        <a:buFont typeface="Verdana"/>
        <a:buChar char="◦"/>
        <a:defRPr kumimoji="0" sz="2800" kern="1200">
          <a:solidFill>
            <a:schemeClr val="tx1"/>
          </a:solidFill>
          <a:latin typeface="+mn-lt"/>
          <a:ea typeface="+mn-ea"/>
          <a:cs typeface="+mn-cs"/>
        </a:defRPr>
      </a:lvl2pPr>
      <a:lvl3pPr marL="886968" indent="-228600" algn="l" rtl="0" eaLnBrk="1" latinLnBrk="0" hangingPunct="1">
        <a:lnSpc>
          <a:spcPct val="100000"/>
        </a:lnSpc>
        <a:spcBef>
          <a:spcPct val="20000"/>
        </a:spcBef>
        <a:buClr>
          <a:schemeClr val="accent2"/>
        </a:buClr>
        <a:buFont typeface="Wingdings 2"/>
        <a:buChar char=""/>
        <a:defRPr kumimoji="0" sz="2400" kern="1200">
          <a:solidFill>
            <a:schemeClr val="tx1"/>
          </a:solidFill>
          <a:latin typeface="+mn-lt"/>
          <a:ea typeface="+mn-ea"/>
          <a:cs typeface="+mn-cs"/>
        </a:defRPr>
      </a:lvl3pPr>
      <a:lvl4pPr marL="1097280" indent="-173736" algn="l" rtl="0" eaLnBrk="1" latinLnBrk="0" hangingPunct="1">
        <a:lnSpc>
          <a:spcPct val="100000"/>
        </a:lnSpc>
        <a:spcBef>
          <a:spcPct val="20000"/>
        </a:spcBef>
        <a:buClr>
          <a:schemeClr val="accent3"/>
        </a:buClr>
        <a:buFont typeface="Wingdings 2"/>
        <a:buChar char=""/>
        <a:defRPr kumimoji="0" sz="2000" kern="1200">
          <a:solidFill>
            <a:schemeClr val="tx1"/>
          </a:solidFill>
          <a:latin typeface="+mn-lt"/>
          <a:ea typeface="+mn-ea"/>
          <a:cs typeface="+mn-cs"/>
        </a:defRPr>
      </a:lvl4pPr>
      <a:lvl5pPr marL="1298448" indent="-182880" algn="l" rtl="0" eaLnBrk="1" latinLnBrk="0" hangingPunct="1">
        <a:lnSpc>
          <a:spcPct val="100000"/>
        </a:lnSpc>
        <a:spcBef>
          <a:spcPct val="20000"/>
        </a:spcBef>
        <a:buClr>
          <a:schemeClr val="accent4"/>
        </a:buClr>
        <a:buFont typeface="Wingdings 2"/>
        <a:buChar char=""/>
        <a:defRPr kumimoji="0" sz="2000" kern="1200">
          <a:solidFill>
            <a:schemeClr val="tx1"/>
          </a:solidFill>
          <a:latin typeface="+mn-lt"/>
          <a:ea typeface="+mn-ea"/>
          <a:cs typeface="+mn-cs"/>
        </a:defRPr>
      </a:lvl5pPr>
      <a:lvl6pPr marL="1508760" indent="-182880" algn="l" rtl="0" eaLnBrk="1" latinLnBrk="0" hangingPunct="1">
        <a:lnSpc>
          <a:spcPct val="100000"/>
        </a:lnSpc>
        <a:spcBef>
          <a:spcPct val="20000"/>
        </a:spcBef>
        <a:buClr>
          <a:schemeClr val="accent5"/>
        </a:buClr>
        <a:buFont typeface="Wingdings 2"/>
        <a:buChar char=""/>
        <a:defRPr kumimoji="0" sz="2000" kern="1200">
          <a:solidFill>
            <a:schemeClr val="tx1"/>
          </a:solidFill>
          <a:latin typeface="+mn-lt"/>
          <a:ea typeface="+mn-ea"/>
          <a:cs typeface="+mn-cs"/>
        </a:defRPr>
      </a:lvl6pPr>
      <a:lvl7pPr marL="171907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7pPr>
      <a:lvl8pPr marL="1920240"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8pPr>
      <a:lvl9pPr marL="213055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a:xfrm>
            <a:off x="1000100" y="714356"/>
            <a:ext cx="7500990" cy="1184273"/>
          </a:xfrm>
        </p:spPr>
        <p:txBody>
          <a:bodyPr>
            <a:noAutofit/>
          </a:bodyPr>
          <a:lstStyle/>
          <a:p>
            <a:r>
              <a:rPr lang="en-GB" sz="3600" dirty="0" smtClean="0"/>
              <a:t>Academic And</a:t>
            </a:r>
            <a:r>
              <a:rPr lang="en-US" sz="3600" b="1" dirty="0" smtClean="0">
                <a:latin typeface="+mj-lt"/>
                <a:ea typeface="+mj-ea"/>
                <a:cs typeface="+mj-cs"/>
              </a:rPr>
              <a:t> </a:t>
            </a:r>
            <a:r>
              <a:rPr lang="en-GB" sz="3600" dirty="0" smtClean="0"/>
              <a:t> Employability Skills </a:t>
            </a:r>
            <a:endParaRPr lang="en-US" sz="3600" dirty="0"/>
          </a:p>
        </p:txBody>
      </p:sp>
      <p:sp>
        <p:nvSpPr>
          <p:cNvPr id="5" name="TextBox 4"/>
          <p:cNvSpPr txBox="1"/>
          <p:nvPr/>
        </p:nvSpPr>
        <p:spPr>
          <a:xfrm>
            <a:off x="1000100" y="1785926"/>
            <a:ext cx="2928958" cy="461665"/>
          </a:xfrm>
          <a:prstGeom prst="rect">
            <a:avLst/>
          </a:prstGeom>
          <a:noFill/>
        </p:spPr>
        <p:txBody>
          <a:bodyPr wrap="square" rtlCol="0">
            <a:spAutoFit/>
          </a:bodyPr>
          <a:lstStyle/>
          <a:p>
            <a:r>
              <a:rPr lang="en-US" sz="2000" dirty="0">
                <a:solidFill>
                  <a:schemeClr val="tx2"/>
                </a:solidFill>
              </a:rPr>
              <a:t> </a:t>
            </a:r>
            <a:r>
              <a:rPr lang="en-US" sz="2400" dirty="0">
                <a:solidFill>
                  <a:schemeClr val="tx2"/>
                </a:solidFill>
              </a:rPr>
              <a:t>BMSW4001 </a:t>
            </a:r>
            <a:endParaRPr lang="en-US" sz="2400" dirty="0"/>
          </a:p>
        </p:txBody>
      </p:sp>
      <p:sp>
        <p:nvSpPr>
          <p:cNvPr id="7" name="TextBox 6"/>
          <p:cNvSpPr txBox="1"/>
          <p:nvPr/>
        </p:nvSpPr>
        <p:spPr>
          <a:xfrm>
            <a:off x="1071538" y="2214554"/>
            <a:ext cx="1357322" cy="400110"/>
          </a:xfrm>
          <a:prstGeom prst="rect">
            <a:avLst/>
          </a:prstGeom>
          <a:noFill/>
        </p:spPr>
        <p:txBody>
          <a:bodyPr wrap="square" rtlCol="0">
            <a:spAutoFit/>
          </a:bodyPr>
          <a:lstStyle/>
          <a:p>
            <a:r>
              <a:rPr lang="en-GB" sz="2000" dirty="0" smtClean="0"/>
              <a:t>Task 1</a:t>
            </a:r>
            <a:endParaRPr lang="en-US" sz="2000" dirty="0"/>
          </a:p>
        </p:txBody>
      </p:sp>
      <p:sp>
        <p:nvSpPr>
          <p:cNvPr id="8" name="TextBox 7"/>
          <p:cNvSpPr txBox="1"/>
          <p:nvPr/>
        </p:nvSpPr>
        <p:spPr>
          <a:xfrm>
            <a:off x="1071538" y="2786058"/>
            <a:ext cx="5929354" cy="461665"/>
          </a:xfrm>
          <a:prstGeom prst="rect">
            <a:avLst/>
          </a:prstGeom>
          <a:noFill/>
        </p:spPr>
        <p:txBody>
          <a:bodyPr wrap="square" rtlCol="0">
            <a:spAutoFit/>
          </a:bodyPr>
          <a:lstStyle/>
          <a:p>
            <a:r>
              <a:rPr lang="en-GB" sz="2400" dirty="0" smtClean="0"/>
              <a:t>Fizesan Florin Adrian </a:t>
            </a:r>
            <a:endParaRPr lang="en-US" sz="2400" dirty="0"/>
          </a:p>
        </p:txBody>
      </p:sp>
      <p:sp>
        <p:nvSpPr>
          <p:cNvPr id="9" name="TextBox 8"/>
          <p:cNvSpPr txBox="1"/>
          <p:nvPr/>
        </p:nvSpPr>
        <p:spPr>
          <a:xfrm>
            <a:off x="1142976" y="3214686"/>
            <a:ext cx="1928826" cy="461665"/>
          </a:xfrm>
          <a:prstGeom prst="rect">
            <a:avLst/>
          </a:prstGeom>
          <a:noFill/>
        </p:spPr>
        <p:txBody>
          <a:bodyPr wrap="square" rtlCol="0">
            <a:spAutoFit/>
          </a:bodyPr>
          <a:lstStyle/>
          <a:p>
            <a:r>
              <a:rPr lang="en-GB" sz="2400" dirty="0" smtClean="0"/>
              <a:t>ID: 2116189</a:t>
            </a:r>
            <a:endParaRPr lang="en-US" sz="24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000100" y="2071678"/>
            <a:ext cx="8715436" cy="3046988"/>
          </a:xfrm>
          <a:prstGeom prst="rect">
            <a:avLst/>
          </a:prstGeom>
          <a:noFill/>
        </p:spPr>
        <p:txBody>
          <a:bodyPr wrap="square" rtlCol="0">
            <a:spAutoFit/>
          </a:bodyPr>
          <a:lstStyle/>
          <a:p>
            <a:pPr>
              <a:buFont typeface="Arial" pitchFamily="34" charset="0"/>
              <a:buChar char="•"/>
            </a:pPr>
            <a:r>
              <a:rPr lang="en-US" sz="3200" dirty="0" smtClean="0"/>
              <a:t>Introduction	</a:t>
            </a:r>
          </a:p>
          <a:p>
            <a:pPr>
              <a:buFont typeface="Arial" pitchFamily="34" charset="0"/>
              <a:buChar char="•"/>
            </a:pPr>
            <a:r>
              <a:rPr lang="en-US" sz="3200" dirty="0" smtClean="0"/>
              <a:t>The assessment of a job: Restaurant Manager</a:t>
            </a:r>
          </a:p>
          <a:p>
            <a:pPr>
              <a:buFont typeface="Arial" pitchFamily="34" charset="0"/>
              <a:buChar char="•"/>
            </a:pPr>
            <a:r>
              <a:rPr lang="en-US" sz="3200" dirty="0" smtClean="0"/>
              <a:t>Analysis of Professional Skills : SWOT</a:t>
            </a:r>
          </a:p>
          <a:p>
            <a:pPr>
              <a:buFont typeface="Arial" pitchFamily="34" charset="0"/>
              <a:buChar char="•"/>
            </a:pPr>
            <a:r>
              <a:rPr lang="en-US" sz="3200" dirty="0" smtClean="0"/>
              <a:t>Analysis of Personal Skills: PDP</a:t>
            </a:r>
          </a:p>
          <a:p>
            <a:pPr>
              <a:buFont typeface="Arial" pitchFamily="34" charset="0"/>
              <a:buChar char="•"/>
            </a:pPr>
            <a:r>
              <a:rPr lang="en-US" sz="3200" dirty="0" smtClean="0"/>
              <a:t>Conclusion</a:t>
            </a:r>
          </a:p>
          <a:p>
            <a:pPr>
              <a:buFont typeface="Arial" pitchFamily="34" charset="0"/>
              <a:buChar char="•"/>
            </a:pPr>
            <a:r>
              <a:rPr lang="en-US" sz="3200" dirty="0" smtClean="0"/>
              <a:t>References</a:t>
            </a:r>
          </a:p>
        </p:txBody>
      </p:sp>
      <p:sp>
        <p:nvSpPr>
          <p:cNvPr id="3" name="TextBox 2"/>
          <p:cNvSpPr txBox="1"/>
          <p:nvPr/>
        </p:nvSpPr>
        <p:spPr>
          <a:xfrm>
            <a:off x="3428992" y="785794"/>
            <a:ext cx="3857652" cy="707886"/>
          </a:xfrm>
          <a:prstGeom prst="rect">
            <a:avLst/>
          </a:prstGeom>
          <a:noFill/>
        </p:spPr>
        <p:txBody>
          <a:bodyPr wrap="square" rtlCol="0">
            <a:spAutoFit/>
          </a:bodyPr>
          <a:lstStyle/>
          <a:p>
            <a:r>
              <a:rPr lang="en-US" sz="3200" b="1" dirty="0" smtClean="0">
                <a:solidFill>
                  <a:srgbClr val="333333"/>
                </a:solidFill>
              </a:rPr>
              <a:t>OVERVIEW </a:t>
            </a:r>
            <a:r>
              <a:rPr lang="en-US" sz="3200" dirty="0" smtClean="0">
                <a:solidFill>
                  <a:srgbClr val="333333"/>
                </a:solidFill>
              </a:rPr>
              <a:t> </a:t>
            </a:r>
            <a:r>
              <a:rPr lang="en-US" sz="4000" dirty="0" smtClean="0">
                <a:solidFill>
                  <a:srgbClr val="333333"/>
                </a:solidFill>
              </a:rPr>
              <a:t> </a:t>
            </a:r>
            <a:endParaRPr lang="en-US" sz="40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000100" y="1928802"/>
            <a:ext cx="7715304" cy="4247317"/>
          </a:xfrm>
          <a:prstGeom prst="rect">
            <a:avLst/>
          </a:prstGeom>
          <a:noFill/>
        </p:spPr>
        <p:txBody>
          <a:bodyPr wrap="square" rtlCol="0">
            <a:spAutoFit/>
          </a:bodyPr>
          <a:lstStyle/>
          <a:p>
            <a:pPr algn="just">
              <a:buFont typeface="Wingdings" panose="05000000000000000000" pitchFamily="2" charset="2"/>
              <a:buChar char="q"/>
            </a:pPr>
            <a:r>
              <a:rPr lang="en-US" sz="2800" b="1" i="1" u="sng" dirty="0" smtClean="0"/>
              <a:t>Academic Skills</a:t>
            </a:r>
            <a:endParaRPr lang="en-US" sz="2800" b="1" i="1" u="sng" dirty="0" smtClean="0">
              <a:solidFill>
                <a:schemeClr val="tx1"/>
              </a:solidFill>
            </a:endParaRPr>
          </a:p>
          <a:p>
            <a:pPr>
              <a:buFont typeface="Arial" pitchFamily="34" charset="0"/>
              <a:buChar char="•"/>
            </a:pPr>
            <a:r>
              <a:rPr lang="en-US" sz="2800" dirty="0" smtClean="0"/>
              <a:t> An academic skill is a set of learning techniques, study habits, and time management techniques that helps students acquire and retain information in learning institutions (Hammonds, 2014).</a:t>
            </a:r>
          </a:p>
          <a:p>
            <a:pPr>
              <a:buFont typeface="Wingdings" panose="05000000000000000000" pitchFamily="2" charset="2"/>
              <a:buChar char="q"/>
            </a:pPr>
            <a:r>
              <a:rPr lang="en-US" sz="2800" b="1" i="1" u="sng" dirty="0" smtClean="0"/>
              <a:t>Employability Skills</a:t>
            </a:r>
          </a:p>
          <a:p>
            <a:pPr>
              <a:buFont typeface="Arial" pitchFamily="34" charset="0"/>
              <a:buChar char="•"/>
            </a:pPr>
            <a:r>
              <a:rPr lang="en-US" sz="2800" dirty="0" smtClean="0"/>
              <a:t>The </a:t>
            </a:r>
            <a:r>
              <a:rPr lang="en-US" sz="2800" dirty="0"/>
              <a:t>ability to succeed in a professional career is a set of skills and qualities known as employability </a:t>
            </a:r>
            <a:r>
              <a:rPr lang="en-US" sz="2800" dirty="0" smtClean="0"/>
              <a:t>skills(Hammonds,2014)</a:t>
            </a:r>
            <a:endParaRPr lang="en-US" sz="2800" b="1" i="1" u="sng" dirty="0" smtClean="0"/>
          </a:p>
          <a:p>
            <a:endParaRPr lang="en-US" dirty="0"/>
          </a:p>
        </p:txBody>
      </p:sp>
      <p:sp>
        <p:nvSpPr>
          <p:cNvPr id="3" name="TextBox 2"/>
          <p:cNvSpPr txBox="1"/>
          <p:nvPr/>
        </p:nvSpPr>
        <p:spPr>
          <a:xfrm>
            <a:off x="3500430" y="571480"/>
            <a:ext cx="3286148" cy="1077218"/>
          </a:xfrm>
          <a:prstGeom prst="rect">
            <a:avLst/>
          </a:prstGeom>
          <a:noFill/>
        </p:spPr>
        <p:txBody>
          <a:bodyPr wrap="square" rtlCol="0">
            <a:spAutoFit/>
          </a:bodyPr>
          <a:lstStyle/>
          <a:p>
            <a:r>
              <a:rPr lang="en-US" sz="3200" b="1" dirty="0" smtClean="0"/>
              <a:t>Introduction</a:t>
            </a:r>
            <a:br>
              <a:rPr lang="en-US" sz="3200" b="1" dirty="0" smtClean="0"/>
            </a:br>
            <a:endParaRPr lang="en-US" sz="32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p:cNvGraphicFramePr/>
          <p:nvPr/>
        </p:nvGraphicFramePr>
        <p:xfrm>
          <a:off x="1071538" y="4357694"/>
          <a:ext cx="7858180" cy="228601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p:cNvSpPr txBox="1"/>
          <p:nvPr/>
        </p:nvSpPr>
        <p:spPr>
          <a:xfrm>
            <a:off x="1000100" y="2285992"/>
            <a:ext cx="8358246" cy="2246769"/>
          </a:xfrm>
          <a:prstGeom prst="rect">
            <a:avLst/>
          </a:prstGeom>
          <a:noFill/>
        </p:spPr>
        <p:txBody>
          <a:bodyPr wrap="square" rtlCol="0">
            <a:spAutoFit/>
          </a:bodyPr>
          <a:lstStyle/>
          <a:p>
            <a:pPr>
              <a:buFont typeface="Arial" pitchFamily="34" charset="0"/>
              <a:buChar char="•"/>
            </a:pPr>
            <a:r>
              <a:rPr lang="en-US" sz="2800" dirty="0"/>
              <a:t>As a restaurant manager, you're responsible for overseeing and managing staff as well as maintaining the smooth operation and success of your restaurant (Targetjobs.co.uk., 2012</a:t>
            </a:r>
            <a:r>
              <a:rPr lang="en-US" sz="2800" dirty="0" smtClean="0"/>
              <a:t>).</a:t>
            </a:r>
          </a:p>
          <a:p>
            <a:pPr>
              <a:buFont typeface="Arial" pitchFamily="34" charset="0"/>
              <a:buChar char="•"/>
            </a:pPr>
            <a:r>
              <a:rPr lang="en-US" sz="2800" dirty="0" smtClean="0"/>
              <a:t>Required skills-</a:t>
            </a:r>
          </a:p>
        </p:txBody>
      </p:sp>
      <p:sp>
        <p:nvSpPr>
          <p:cNvPr id="4" name="TextBox 3"/>
          <p:cNvSpPr txBox="1"/>
          <p:nvPr/>
        </p:nvSpPr>
        <p:spPr>
          <a:xfrm>
            <a:off x="1571604" y="428604"/>
            <a:ext cx="6215106" cy="369332"/>
          </a:xfrm>
          <a:prstGeom prst="rect">
            <a:avLst/>
          </a:prstGeom>
          <a:noFill/>
        </p:spPr>
        <p:txBody>
          <a:bodyPr wrap="square" rtlCol="0">
            <a:spAutoFit/>
          </a:bodyPr>
          <a:lstStyle/>
          <a:p>
            <a:endParaRPr lang="en-US" dirty="0"/>
          </a:p>
        </p:txBody>
      </p:sp>
      <p:sp>
        <p:nvSpPr>
          <p:cNvPr id="5" name="TextBox 4"/>
          <p:cNvSpPr txBox="1"/>
          <p:nvPr/>
        </p:nvSpPr>
        <p:spPr>
          <a:xfrm>
            <a:off x="2071670" y="500042"/>
            <a:ext cx="6215106" cy="954107"/>
          </a:xfrm>
          <a:prstGeom prst="rect">
            <a:avLst/>
          </a:prstGeom>
          <a:noFill/>
        </p:spPr>
        <p:txBody>
          <a:bodyPr wrap="square" rtlCol="0">
            <a:spAutoFit/>
          </a:bodyPr>
          <a:lstStyle/>
          <a:p>
            <a:r>
              <a:rPr lang="en-US" sz="2800" b="1" dirty="0" smtClean="0"/>
              <a:t>The assessment of a job </a:t>
            </a:r>
            <a:r>
              <a:rPr lang="en-US" sz="2800" dirty="0" smtClean="0"/>
              <a:t/>
            </a:r>
            <a:br>
              <a:rPr lang="en-US" sz="2800" dirty="0" smtClean="0"/>
            </a:br>
            <a:r>
              <a:rPr lang="en-US" sz="2800" dirty="0" smtClean="0"/>
              <a:t>     Restaurant Manager</a:t>
            </a:r>
            <a:endParaRPr lang="en-US" sz="28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357290" y="1142984"/>
            <a:ext cx="4143404" cy="584775"/>
          </a:xfrm>
          <a:prstGeom prst="rect">
            <a:avLst/>
          </a:prstGeom>
          <a:noFill/>
        </p:spPr>
        <p:txBody>
          <a:bodyPr wrap="square" rtlCol="0">
            <a:spAutoFit/>
          </a:bodyPr>
          <a:lstStyle/>
          <a:p>
            <a:pPr>
              <a:buFont typeface="Wingdings" pitchFamily="2" charset="2"/>
              <a:buChar char="Ø"/>
            </a:pPr>
            <a:r>
              <a:rPr lang="en-US" sz="3200" dirty="0" smtClean="0"/>
              <a:t>Communication skills</a:t>
            </a:r>
            <a:endParaRPr lang="en-US" sz="3200" dirty="0"/>
          </a:p>
        </p:txBody>
      </p:sp>
      <p:sp>
        <p:nvSpPr>
          <p:cNvPr id="4" name="TextBox 3"/>
          <p:cNvSpPr txBox="1"/>
          <p:nvPr/>
        </p:nvSpPr>
        <p:spPr>
          <a:xfrm>
            <a:off x="1428728" y="3214686"/>
            <a:ext cx="4214842" cy="584775"/>
          </a:xfrm>
          <a:prstGeom prst="rect">
            <a:avLst/>
          </a:prstGeom>
          <a:noFill/>
        </p:spPr>
        <p:txBody>
          <a:bodyPr wrap="square" rtlCol="0">
            <a:spAutoFit/>
          </a:bodyPr>
          <a:lstStyle/>
          <a:p>
            <a:pPr>
              <a:buFont typeface="Wingdings" pitchFamily="2" charset="2"/>
              <a:buChar char="Ø"/>
            </a:pPr>
            <a:r>
              <a:rPr lang="en-US" sz="3200" dirty="0" smtClean="0"/>
              <a:t>Organization </a:t>
            </a:r>
            <a:endParaRPr lang="en-US" sz="3200" dirty="0"/>
          </a:p>
        </p:txBody>
      </p:sp>
      <p:sp>
        <p:nvSpPr>
          <p:cNvPr id="5" name="TextBox 4"/>
          <p:cNvSpPr txBox="1"/>
          <p:nvPr/>
        </p:nvSpPr>
        <p:spPr>
          <a:xfrm>
            <a:off x="1428728" y="4857760"/>
            <a:ext cx="3643338" cy="584775"/>
          </a:xfrm>
          <a:prstGeom prst="rect">
            <a:avLst/>
          </a:prstGeom>
          <a:noFill/>
        </p:spPr>
        <p:txBody>
          <a:bodyPr wrap="square" rtlCol="0">
            <a:spAutoFit/>
          </a:bodyPr>
          <a:lstStyle/>
          <a:p>
            <a:pPr>
              <a:buFont typeface="Wingdings" pitchFamily="2" charset="2"/>
              <a:buChar char="Ø"/>
            </a:pPr>
            <a:r>
              <a:rPr lang="en-US" sz="3200" dirty="0" smtClean="0"/>
              <a:t>Costumer services </a:t>
            </a:r>
            <a:endParaRPr lang="en-US" sz="3200" dirty="0"/>
          </a:p>
        </p:txBody>
      </p:sp>
      <p:sp>
        <p:nvSpPr>
          <p:cNvPr id="6" name="TextBox 5"/>
          <p:cNvSpPr txBox="1"/>
          <p:nvPr/>
        </p:nvSpPr>
        <p:spPr>
          <a:xfrm>
            <a:off x="1500166" y="1928802"/>
            <a:ext cx="5357850" cy="769441"/>
          </a:xfrm>
          <a:prstGeom prst="rect">
            <a:avLst/>
          </a:prstGeom>
          <a:noFill/>
        </p:spPr>
        <p:txBody>
          <a:bodyPr wrap="square" rtlCol="0">
            <a:spAutoFit/>
          </a:bodyPr>
          <a:lstStyle/>
          <a:p>
            <a:pPr>
              <a:buFont typeface="Arial" pitchFamily="34" charset="0"/>
              <a:buChar char="•"/>
            </a:pPr>
            <a:r>
              <a:rPr lang="en-US" sz="2400" dirty="0" smtClean="0"/>
              <a:t>Being proactive</a:t>
            </a:r>
            <a:r>
              <a:rPr lang="en-US" sz="2000" dirty="0" smtClean="0"/>
              <a:t>: you can be proactive by taking responsibility for your life </a:t>
            </a:r>
            <a:endParaRPr lang="en-US" sz="2000" dirty="0"/>
          </a:p>
        </p:txBody>
      </p:sp>
      <p:sp>
        <p:nvSpPr>
          <p:cNvPr id="8" name="TextBox 7"/>
          <p:cNvSpPr txBox="1"/>
          <p:nvPr/>
        </p:nvSpPr>
        <p:spPr>
          <a:xfrm>
            <a:off x="1500166" y="3929066"/>
            <a:ext cx="6929486" cy="769441"/>
          </a:xfrm>
          <a:prstGeom prst="rect">
            <a:avLst/>
          </a:prstGeom>
          <a:noFill/>
        </p:spPr>
        <p:txBody>
          <a:bodyPr wrap="square" rtlCol="0">
            <a:spAutoFit/>
          </a:bodyPr>
          <a:lstStyle/>
          <a:p>
            <a:pPr>
              <a:buFont typeface="Arial" pitchFamily="34" charset="0"/>
              <a:buChar char="•"/>
            </a:pPr>
            <a:r>
              <a:rPr lang="en-US" sz="2400" dirty="0" smtClean="0"/>
              <a:t>Problem solving</a:t>
            </a:r>
            <a:r>
              <a:rPr lang="en-US" dirty="0" smtClean="0"/>
              <a:t>:  </a:t>
            </a:r>
            <a:r>
              <a:rPr lang="en-US" sz="2000" dirty="0" smtClean="0"/>
              <a:t>although problem-solving is often viewed as a separate skill</a:t>
            </a:r>
            <a:endParaRPr lang="en-US" sz="2000" dirty="0"/>
          </a:p>
        </p:txBody>
      </p:sp>
      <p:sp>
        <p:nvSpPr>
          <p:cNvPr id="9" name="TextBox 8"/>
          <p:cNvSpPr txBox="1"/>
          <p:nvPr/>
        </p:nvSpPr>
        <p:spPr>
          <a:xfrm>
            <a:off x="1571604" y="5572140"/>
            <a:ext cx="6786610" cy="769441"/>
          </a:xfrm>
          <a:prstGeom prst="rect">
            <a:avLst/>
          </a:prstGeom>
          <a:noFill/>
        </p:spPr>
        <p:txBody>
          <a:bodyPr wrap="square" rtlCol="0">
            <a:spAutoFit/>
          </a:bodyPr>
          <a:lstStyle/>
          <a:p>
            <a:pPr>
              <a:buFont typeface="Arial" pitchFamily="34" charset="0"/>
              <a:buChar char="•"/>
            </a:pPr>
            <a:r>
              <a:rPr lang="en-US" sz="2400" dirty="0" smtClean="0"/>
              <a:t>Proactive </a:t>
            </a:r>
            <a:r>
              <a:rPr lang="en-US" dirty="0" smtClean="0"/>
              <a:t>: </a:t>
            </a:r>
            <a:r>
              <a:rPr lang="en-US" sz="2000" dirty="0" smtClean="0"/>
              <a:t>companies need to reach out to costumers in a proactive manner</a:t>
            </a:r>
            <a:endParaRPr lang="en-US" sz="20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Table 2"/>
          <p:cNvGraphicFramePr>
            <a:graphicFrameLocks noGrp="1"/>
          </p:cNvGraphicFramePr>
          <p:nvPr/>
        </p:nvGraphicFramePr>
        <p:xfrm>
          <a:off x="1285852" y="1928802"/>
          <a:ext cx="7715304" cy="4572032"/>
        </p:xfrm>
        <a:graphic>
          <a:graphicData uri="http://schemas.openxmlformats.org/drawingml/2006/table">
            <a:tbl>
              <a:tblPr firstRow="1" bandRow="1">
                <a:tableStyleId>{EB344D84-9AFB-497E-A393-DC336BA19D2E}</a:tableStyleId>
              </a:tblPr>
              <a:tblGrid>
                <a:gridCol w="3857652"/>
                <a:gridCol w="3857652"/>
              </a:tblGrid>
              <a:tr h="2317542">
                <a:tc>
                  <a:txBody>
                    <a:bodyPr/>
                    <a:lstStyle/>
                    <a:p>
                      <a:r>
                        <a:rPr lang="en-US" b="1" dirty="0" smtClean="0">
                          <a:solidFill>
                            <a:schemeClr val="tx1"/>
                          </a:solidFill>
                        </a:rPr>
                        <a:t>Strengths</a:t>
                      </a:r>
                      <a:r>
                        <a:rPr lang="en-US" b="1" baseline="0" dirty="0" smtClean="0">
                          <a:solidFill>
                            <a:schemeClr val="tx1"/>
                          </a:solidFill>
                        </a:rPr>
                        <a:t> </a:t>
                      </a:r>
                      <a:endParaRPr lang="en-US" b="1" baseline="0" dirty="0" smtClean="0">
                        <a:solidFill>
                          <a:schemeClr val="bg1"/>
                        </a:solidFill>
                      </a:endParaRPr>
                    </a:p>
                    <a:p>
                      <a:pPr>
                        <a:buFont typeface="Arial" pitchFamily="34" charset="0"/>
                        <a:buChar char="•"/>
                      </a:pPr>
                      <a:r>
                        <a:rPr lang="en-US" b="1" baseline="0" dirty="0" smtClean="0">
                          <a:solidFill>
                            <a:schemeClr val="tx1"/>
                          </a:solidFill>
                        </a:rPr>
                        <a:t> </a:t>
                      </a:r>
                      <a:r>
                        <a:rPr lang="en-US" b="0" baseline="0" dirty="0" smtClean="0">
                          <a:solidFill>
                            <a:schemeClr val="tx1"/>
                          </a:solidFill>
                        </a:rPr>
                        <a:t>Openness to change</a:t>
                      </a:r>
                    </a:p>
                    <a:p>
                      <a:pPr>
                        <a:buFont typeface="Arial" pitchFamily="34" charset="0"/>
                        <a:buChar char="•"/>
                      </a:pPr>
                      <a:r>
                        <a:rPr lang="en-US" b="0" baseline="0" dirty="0" smtClean="0">
                          <a:solidFill>
                            <a:schemeClr val="tx1"/>
                          </a:solidFill>
                        </a:rPr>
                        <a:t> Organisation skills</a:t>
                      </a:r>
                    </a:p>
                    <a:p>
                      <a:pPr>
                        <a:buFont typeface="Arial" pitchFamily="34" charset="0"/>
                        <a:buChar char="•"/>
                      </a:pPr>
                      <a:r>
                        <a:rPr lang="en-US" b="0" baseline="0" dirty="0" smtClean="0">
                          <a:solidFill>
                            <a:schemeClr val="tx1"/>
                          </a:solidFill>
                        </a:rPr>
                        <a:t> Communication and interpersonal Skills </a:t>
                      </a:r>
                      <a:endParaRPr lang="en-US" b="1" dirty="0">
                        <a:solidFill>
                          <a:schemeClr val="tx1"/>
                        </a:solidFill>
                      </a:endParaRPr>
                    </a:p>
                  </a:txBody>
                  <a:tcPr>
                    <a:solidFill>
                      <a:schemeClr val="bg1"/>
                    </a:solidFill>
                  </a:tcPr>
                </a:tc>
                <a:tc>
                  <a:txBody>
                    <a:bodyPr/>
                    <a:lstStyle/>
                    <a:p>
                      <a:r>
                        <a:rPr lang="en-US" b="1" dirty="0" smtClean="0">
                          <a:solidFill>
                            <a:schemeClr val="tx1"/>
                          </a:solidFill>
                        </a:rPr>
                        <a:t>Weaknesses</a:t>
                      </a:r>
                    </a:p>
                    <a:p>
                      <a:pPr>
                        <a:buFont typeface="Arial" pitchFamily="34" charset="0"/>
                        <a:buChar char="•"/>
                      </a:pPr>
                      <a:r>
                        <a:rPr lang="en-US" b="1" baseline="0" dirty="0" smtClean="0">
                          <a:solidFill>
                            <a:schemeClr val="tx1"/>
                          </a:solidFill>
                        </a:rPr>
                        <a:t> </a:t>
                      </a:r>
                      <a:r>
                        <a:rPr lang="en-US" b="0" baseline="0" dirty="0" smtClean="0">
                          <a:solidFill>
                            <a:schemeClr val="tx1"/>
                          </a:solidFill>
                        </a:rPr>
                        <a:t>Lack of commercial awareness</a:t>
                      </a:r>
                    </a:p>
                    <a:p>
                      <a:pPr>
                        <a:buFont typeface="Arial" pitchFamily="34" charset="0"/>
                        <a:buChar char="•"/>
                      </a:pPr>
                      <a:r>
                        <a:rPr lang="en-US" b="0" baseline="0" dirty="0" smtClean="0">
                          <a:solidFill>
                            <a:schemeClr val="tx1"/>
                          </a:solidFill>
                        </a:rPr>
                        <a:t> Shortcomings in excellent customer service providing ability</a:t>
                      </a:r>
                    </a:p>
                    <a:p>
                      <a:pPr>
                        <a:buFont typeface="Arial" pitchFamily="34" charset="0"/>
                        <a:buChar char="•"/>
                      </a:pPr>
                      <a:endParaRPr lang="en-US" b="1" dirty="0">
                        <a:solidFill>
                          <a:schemeClr val="tx1"/>
                        </a:solidFill>
                      </a:endParaRPr>
                    </a:p>
                  </a:txBody>
                  <a:tcPr>
                    <a:solidFill>
                      <a:schemeClr val="bg1"/>
                    </a:solidFill>
                  </a:tcPr>
                </a:tc>
              </a:tr>
              <a:tr h="2254490">
                <a:tc>
                  <a:txBody>
                    <a:bodyPr/>
                    <a:lstStyle/>
                    <a:p>
                      <a:r>
                        <a:rPr lang="en-US" b="1" dirty="0" smtClean="0">
                          <a:solidFill>
                            <a:schemeClr val="tx1"/>
                          </a:solidFill>
                        </a:rPr>
                        <a:t>Opportunities</a:t>
                      </a:r>
                      <a:r>
                        <a:rPr lang="en-US" b="1" baseline="0" dirty="0" smtClean="0">
                          <a:solidFill>
                            <a:schemeClr val="tx1"/>
                          </a:solidFill>
                        </a:rPr>
                        <a:t> </a:t>
                      </a:r>
                    </a:p>
                    <a:p>
                      <a:pPr>
                        <a:buFont typeface="Arial" pitchFamily="34" charset="0"/>
                        <a:buChar char="•"/>
                      </a:pPr>
                      <a:r>
                        <a:rPr lang="en-US" b="1" baseline="0" dirty="0" smtClean="0">
                          <a:solidFill>
                            <a:schemeClr val="tx1"/>
                          </a:solidFill>
                        </a:rPr>
                        <a:t> </a:t>
                      </a:r>
                      <a:r>
                        <a:rPr lang="en-US" b="0" baseline="0" dirty="0" smtClean="0">
                          <a:solidFill>
                            <a:schemeClr val="tx1"/>
                          </a:solidFill>
                        </a:rPr>
                        <a:t>Professional training facilities</a:t>
                      </a:r>
                    </a:p>
                    <a:p>
                      <a:pPr>
                        <a:buFont typeface="Arial" pitchFamily="34" charset="0"/>
                        <a:buChar char="•"/>
                      </a:pPr>
                      <a:r>
                        <a:rPr lang="en-US" b="0" baseline="0" dirty="0" smtClean="0">
                          <a:solidFill>
                            <a:schemeClr val="tx1"/>
                          </a:solidFill>
                        </a:rPr>
                        <a:t> Requirement of efficient restaurant manager </a:t>
                      </a:r>
                      <a:endParaRPr lang="en-US" b="1" baseline="0" dirty="0" smtClean="0">
                        <a:solidFill>
                          <a:schemeClr val="tx1"/>
                        </a:solidFill>
                      </a:endParaRPr>
                    </a:p>
                    <a:p>
                      <a:endParaRPr lang="en-US" b="1" baseline="0" dirty="0" smtClean="0">
                        <a:solidFill>
                          <a:schemeClr val="tx1"/>
                        </a:solidFill>
                      </a:endParaRPr>
                    </a:p>
                    <a:p>
                      <a:endParaRPr lang="en-US" b="1" dirty="0">
                        <a:solidFill>
                          <a:schemeClr val="tx1"/>
                        </a:solidFill>
                      </a:endParaRPr>
                    </a:p>
                  </a:txBody>
                  <a:tcPr/>
                </a:tc>
                <a:tc>
                  <a:txBody>
                    <a:bodyPr/>
                    <a:lstStyle/>
                    <a:p>
                      <a:r>
                        <a:rPr lang="en-US" b="1" dirty="0" smtClean="0">
                          <a:solidFill>
                            <a:schemeClr val="tx1"/>
                          </a:solidFill>
                        </a:rPr>
                        <a:t>Threats</a:t>
                      </a:r>
                    </a:p>
                    <a:p>
                      <a:pPr>
                        <a:buFont typeface="Arial" pitchFamily="34" charset="0"/>
                        <a:buChar char="•"/>
                      </a:pPr>
                      <a:r>
                        <a:rPr lang="en-US" b="1" dirty="0" smtClean="0">
                          <a:solidFill>
                            <a:schemeClr val="tx1"/>
                          </a:solidFill>
                        </a:rPr>
                        <a:t> </a:t>
                      </a:r>
                      <a:r>
                        <a:rPr lang="en-US" b="0" dirty="0" smtClean="0">
                          <a:solidFill>
                            <a:schemeClr val="tx1"/>
                          </a:solidFill>
                        </a:rPr>
                        <a:t>Lack of work</a:t>
                      </a:r>
                      <a:r>
                        <a:rPr lang="en-US" b="0" baseline="0" dirty="0" smtClean="0">
                          <a:solidFill>
                            <a:schemeClr val="tx1"/>
                          </a:solidFill>
                        </a:rPr>
                        <a:t> experience </a:t>
                      </a:r>
                    </a:p>
                    <a:p>
                      <a:pPr>
                        <a:buFont typeface="Arial" pitchFamily="34" charset="0"/>
                        <a:buChar char="•"/>
                      </a:pPr>
                      <a:r>
                        <a:rPr lang="en-US" b="0" baseline="0" dirty="0" smtClean="0">
                          <a:solidFill>
                            <a:schemeClr val="tx1"/>
                          </a:solidFill>
                        </a:rPr>
                        <a:t> High levels of competition in the restaurant industry</a:t>
                      </a:r>
                    </a:p>
                    <a:p>
                      <a:pPr>
                        <a:buFont typeface="Arial" pitchFamily="34" charset="0"/>
                        <a:buChar char="•"/>
                      </a:pPr>
                      <a:r>
                        <a:rPr lang="en-US" b="0" baseline="0" dirty="0" smtClean="0">
                          <a:solidFill>
                            <a:schemeClr val="tx1"/>
                          </a:solidFill>
                        </a:rPr>
                        <a:t> Extremely dynamic environment </a:t>
                      </a:r>
                      <a:endParaRPr lang="en-US" b="1" dirty="0">
                        <a:solidFill>
                          <a:schemeClr val="tx1"/>
                        </a:solidFill>
                      </a:endParaRPr>
                    </a:p>
                  </a:txBody>
                  <a:tcPr/>
                </a:tc>
              </a:tr>
            </a:tbl>
          </a:graphicData>
        </a:graphic>
      </p:graphicFrame>
      <p:sp>
        <p:nvSpPr>
          <p:cNvPr id="4" name="TextBox 3"/>
          <p:cNvSpPr txBox="1"/>
          <p:nvPr/>
        </p:nvSpPr>
        <p:spPr>
          <a:xfrm>
            <a:off x="1214414" y="1142984"/>
            <a:ext cx="6858048" cy="523220"/>
          </a:xfrm>
          <a:prstGeom prst="rect">
            <a:avLst/>
          </a:prstGeom>
          <a:noFill/>
        </p:spPr>
        <p:txBody>
          <a:bodyPr wrap="square" rtlCol="0">
            <a:spAutoFit/>
          </a:bodyPr>
          <a:lstStyle/>
          <a:p>
            <a:pPr>
              <a:buFont typeface="Arial" pitchFamily="34" charset="0"/>
              <a:buChar char="•"/>
            </a:pPr>
            <a:r>
              <a:rPr lang="en-US" sz="2800" dirty="0" smtClean="0"/>
              <a:t>SWOT </a:t>
            </a:r>
            <a:r>
              <a:rPr lang="en-US" sz="2800" dirty="0"/>
              <a:t>A</a:t>
            </a:r>
            <a:r>
              <a:rPr lang="en-US" sz="2800" dirty="0" smtClean="0"/>
              <a:t>nalysis</a:t>
            </a:r>
            <a:endParaRPr lang="en-US" sz="2800" dirty="0"/>
          </a:p>
        </p:txBody>
      </p:sp>
      <p:sp>
        <p:nvSpPr>
          <p:cNvPr id="5" name="TextBox 4"/>
          <p:cNvSpPr txBox="1"/>
          <p:nvPr/>
        </p:nvSpPr>
        <p:spPr>
          <a:xfrm>
            <a:off x="2143108" y="214290"/>
            <a:ext cx="5572164" cy="954107"/>
          </a:xfrm>
          <a:prstGeom prst="rect">
            <a:avLst/>
          </a:prstGeom>
          <a:noFill/>
        </p:spPr>
        <p:txBody>
          <a:bodyPr wrap="square" rtlCol="0">
            <a:spAutoFit/>
          </a:bodyPr>
          <a:lstStyle/>
          <a:p>
            <a:r>
              <a:rPr lang="en-US" sz="2800" b="1" dirty="0" smtClean="0"/>
              <a:t>Analysis of Professional Skills </a:t>
            </a:r>
            <a:r>
              <a:rPr lang="en-US" sz="2800" dirty="0" smtClean="0"/>
              <a:t/>
            </a:r>
            <a:br>
              <a:rPr lang="en-US" sz="2800" dirty="0" smtClean="0"/>
            </a:br>
            <a:r>
              <a:rPr lang="en-US" sz="2800" dirty="0" smtClean="0"/>
              <a:t>                  </a:t>
            </a:r>
            <a:r>
              <a:rPr lang="en-US" sz="2400" dirty="0" smtClean="0"/>
              <a:t>SWOT</a:t>
            </a:r>
            <a:endParaRPr lang="en-US" sz="24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2214546" y="857232"/>
            <a:ext cx="4572000" cy="954107"/>
          </a:xfrm>
          <a:prstGeom prst="rect">
            <a:avLst/>
          </a:prstGeom>
        </p:spPr>
        <p:txBody>
          <a:bodyPr>
            <a:spAutoFit/>
          </a:bodyPr>
          <a:lstStyle/>
          <a:p>
            <a:r>
              <a:rPr lang="en-US" sz="2800" b="1" dirty="0" smtClean="0"/>
              <a:t>Analysis of Personal Skills</a:t>
            </a:r>
            <a:r>
              <a:rPr lang="en-US" sz="2800" dirty="0" smtClean="0"/>
              <a:t/>
            </a:r>
            <a:br>
              <a:rPr lang="en-US" sz="2800" dirty="0" smtClean="0"/>
            </a:br>
            <a:r>
              <a:rPr lang="en-US" sz="2800" dirty="0" smtClean="0"/>
              <a:t>                  </a:t>
            </a:r>
            <a:r>
              <a:rPr lang="en-US" sz="2400" dirty="0" smtClean="0"/>
              <a:t>PDP</a:t>
            </a:r>
            <a:endParaRPr lang="en-US" sz="2400" dirty="0"/>
          </a:p>
        </p:txBody>
      </p:sp>
      <p:sp>
        <p:nvSpPr>
          <p:cNvPr id="4" name="Rectangle 3"/>
          <p:cNvSpPr/>
          <p:nvPr/>
        </p:nvSpPr>
        <p:spPr>
          <a:xfrm>
            <a:off x="1071538" y="2643182"/>
            <a:ext cx="7000924" cy="1815882"/>
          </a:xfrm>
          <a:prstGeom prst="rect">
            <a:avLst/>
          </a:prstGeom>
        </p:spPr>
        <p:txBody>
          <a:bodyPr wrap="square">
            <a:spAutoFit/>
          </a:bodyPr>
          <a:lstStyle/>
          <a:p>
            <a:pPr>
              <a:buFont typeface="Arial" pitchFamily="34" charset="0"/>
              <a:buChar char="•"/>
            </a:pPr>
            <a:r>
              <a:rPr lang="en-US" sz="2800" dirty="0"/>
              <a:t>Putting awareness, reflection, goal-setting, and personal growth planning into practice is the basis for developing a personal development appraisal (Beausaert et al., 2013).</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4" name="Table 23"/>
          <p:cNvGraphicFramePr>
            <a:graphicFrameLocks noGrp="1"/>
          </p:cNvGraphicFramePr>
          <p:nvPr/>
        </p:nvGraphicFramePr>
        <p:xfrm>
          <a:off x="1071540" y="1280160"/>
          <a:ext cx="8072460" cy="5577840"/>
        </p:xfrm>
        <a:graphic>
          <a:graphicData uri="http://schemas.openxmlformats.org/drawingml/2006/table">
            <a:tbl>
              <a:tblPr firstRow="1" bandRow="1">
                <a:tableStyleId>{5C22544A-7EE6-4342-B048-85BDC9FD1C3A}</a:tableStyleId>
              </a:tblPr>
              <a:tblGrid>
                <a:gridCol w="1614492"/>
                <a:gridCol w="1614492"/>
                <a:gridCol w="1614492"/>
                <a:gridCol w="1614492"/>
                <a:gridCol w="1614492"/>
              </a:tblGrid>
              <a:tr h="1020036">
                <a:tc>
                  <a:txBody>
                    <a:bodyPr/>
                    <a:lstStyle/>
                    <a:p>
                      <a:r>
                        <a:rPr lang="en-GB" dirty="0" smtClean="0"/>
                        <a:t>What do I want to do?</a:t>
                      </a:r>
                      <a:endParaRPr lang="en-US" dirty="0"/>
                    </a:p>
                  </a:txBody>
                  <a:tcPr/>
                </a:tc>
                <a:tc>
                  <a:txBody>
                    <a:bodyPr/>
                    <a:lstStyle/>
                    <a:p>
                      <a:r>
                        <a:rPr lang="en-GB" dirty="0" smtClean="0"/>
                        <a:t>What do I have to do?</a:t>
                      </a:r>
                      <a:endParaRPr lang="en-US" dirty="0"/>
                    </a:p>
                  </a:txBody>
                  <a:tcPr/>
                </a:tc>
                <a:tc>
                  <a:txBody>
                    <a:bodyPr/>
                    <a:lstStyle/>
                    <a:p>
                      <a:r>
                        <a:rPr lang="en-GB" dirty="0" smtClean="0"/>
                        <a:t>What support and researched do I need?</a:t>
                      </a:r>
                      <a:endParaRPr lang="en-US" dirty="0"/>
                    </a:p>
                  </a:txBody>
                  <a:tcPr/>
                </a:tc>
                <a:tc>
                  <a:txBody>
                    <a:bodyPr/>
                    <a:lstStyle/>
                    <a:p>
                      <a:r>
                        <a:rPr lang="en-GB" dirty="0" smtClean="0"/>
                        <a:t>How will I measure</a:t>
                      </a:r>
                      <a:r>
                        <a:rPr lang="en-GB" baseline="0" dirty="0" smtClean="0"/>
                        <a:t> my progress ?</a:t>
                      </a:r>
                      <a:endParaRPr lang="en-US" dirty="0"/>
                    </a:p>
                  </a:txBody>
                  <a:tcPr/>
                </a:tc>
                <a:tc>
                  <a:txBody>
                    <a:bodyPr/>
                    <a:lstStyle/>
                    <a:p>
                      <a:r>
                        <a:rPr lang="en-GB" dirty="0" smtClean="0"/>
                        <a:t>What is</a:t>
                      </a:r>
                      <a:r>
                        <a:rPr lang="en-GB" baseline="0" dirty="0" smtClean="0"/>
                        <a:t> the target date for review?</a:t>
                      </a:r>
                      <a:endParaRPr lang="en-US" dirty="0"/>
                    </a:p>
                  </a:txBody>
                  <a:tcPr/>
                </a:tc>
              </a:tr>
              <a:tr h="1961608">
                <a:tc>
                  <a:txBody>
                    <a:bodyPr/>
                    <a:lstStyle/>
                    <a:p>
                      <a:r>
                        <a:rPr lang="en-GB" dirty="0" smtClean="0"/>
                        <a:t>Getting real work experience. </a:t>
                      </a:r>
                      <a:endParaRPr lang="en-US" dirty="0"/>
                    </a:p>
                  </a:txBody>
                  <a:tcPr/>
                </a:tc>
                <a:tc>
                  <a:txBody>
                    <a:bodyPr/>
                    <a:lstStyle/>
                    <a:p>
                      <a:r>
                        <a:rPr kumimoji="0" lang="en-US" b="0" i="0" kern="1200" dirty="0" smtClean="0">
                          <a:solidFill>
                            <a:schemeClr val="dk1"/>
                          </a:solidFill>
                          <a:latin typeface="+mn-lt"/>
                          <a:ea typeface="+mn-ea"/>
                          <a:cs typeface="+mn-cs"/>
                        </a:rPr>
                        <a:t>Get a sense of the working environment by practicing real-world office tasks.</a:t>
                      </a:r>
                      <a:endParaRPr lang="en-US" dirty="0"/>
                    </a:p>
                  </a:txBody>
                  <a:tcPr/>
                </a:tc>
                <a:tc>
                  <a:txBody>
                    <a:bodyPr/>
                    <a:lstStyle/>
                    <a:p>
                      <a:r>
                        <a:rPr kumimoji="0" lang="en-US" b="0" i="0" kern="1200" dirty="0" smtClean="0">
                          <a:solidFill>
                            <a:schemeClr val="dk1"/>
                          </a:solidFill>
                          <a:latin typeface="+mn-lt"/>
                          <a:ea typeface="+mn-ea"/>
                          <a:cs typeface="+mn-cs"/>
                        </a:rPr>
                        <a:t>Employer blogs, posting on social media, interviewing industry experts, and writing.</a:t>
                      </a:r>
                      <a:endParaRPr lang="en-US" dirty="0"/>
                    </a:p>
                  </a:txBody>
                  <a:tcPr/>
                </a:tc>
                <a:tc>
                  <a:txBody>
                    <a:bodyPr/>
                    <a:lstStyle/>
                    <a:p>
                      <a:r>
                        <a:rPr kumimoji="0" lang="en-US" b="0" i="0" kern="1200" dirty="0" smtClean="0">
                          <a:solidFill>
                            <a:schemeClr val="dk1"/>
                          </a:solidFill>
                          <a:latin typeface="+mn-lt"/>
                          <a:ea typeface="+mn-ea"/>
                          <a:cs typeface="+mn-cs"/>
                        </a:rPr>
                        <a:t> The completion of an internship phase, as well as the capacity to solve real-life restaurant case studies.</a:t>
                      </a:r>
                      <a:endParaRPr lang="en-US" dirty="0"/>
                    </a:p>
                  </a:txBody>
                  <a:tcPr/>
                </a:tc>
                <a:tc>
                  <a:txBody>
                    <a:bodyPr/>
                    <a:lstStyle/>
                    <a:p>
                      <a:r>
                        <a:rPr lang="en-GB" dirty="0" smtClean="0"/>
                        <a:t>31 December 2021 </a:t>
                      </a:r>
                      <a:endParaRPr lang="en-US" dirty="0"/>
                    </a:p>
                  </a:txBody>
                  <a:tcPr/>
                </a:tc>
              </a:tr>
              <a:tr h="1490822">
                <a:tc>
                  <a:txBody>
                    <a:bodyPr/>
                    <a:lstStyle/>
                    <a:p>
                      <a:r>
                        <a:rPr lang="en-GB" dirty="0" smtClean="0"/>
                        <a:t>Commercial awareness .</a:t>
                      </a:r>
                      <a:endParaRPr lang="en-US" dirty="0"/>
                    </a:p>
                  </a:txBody>
                  <a:tcPr/>
                </a:tc>
                <a:tc>
                  <a:txBody>
                    <a:bodyPr/>
                    <a:lstStyle/>
                    <a:p>
                      <a:r>
                        <a:rPr kumimoji="0" lang="en-US" b="0" i="0" kern="1200" dirty="0" smtClean="0">
                          <a:solidFill>
                            <a:schemeClr val="dk1"/>
                          </a:solidFill>
                          <a:latin typeface="+mn-lt"/>
                          <a:ea typeface="+mn-ea"/>
                          <a:cs typeface="+mn-cs"/>
                        </a:rPr>
                        <a:t>Knowing what's going on in the business world.</a:t>
                      </a:r>
                      <a:endParaRPr lang="en-US" dirty="0"/>
                    </a:p>
                  </a:txBody>
                  <a:tcPr/>
                </a:tc>
                <a:tc>
                  <a:txBody>
                    <a:bodyPr/>
                    <a:lstStyle/>
                    <a:p>
                      <a:r>
                        <a:rPr kumimoji="0" lang="fr-FR" b="0" i="0" kern="1200" dirty="0" smtClean="0">
                          <a:solidFill>
                            <a:schemeClr val="dk1"/>
                          </a:solidFill>
                          <a:latin typeface="+mn-lt"/>
                          <a:ea typeface="+mn-ea"/>
                          <a:cs typeface="+mn-cs"/>
                        </a:rPr>
                        <a:t>Newspapers, magazines, articles, journals, etc.</a:t>
                      </a:r>
                      <a:endParaRPr lang="en-US" dirty="0"/>
                    </a:p>
                  </a:txBody>
                  <a:tcPr/>
                </a:tc>
                <a:tc>
                  <a:txBody>
                    <a:bodyPr/>
                    <a:lstStyle/>
                    <a:p>
                      <a:r>
                        <a:rPr kumimoji="0" lang="en-US" b="0" i="0" kern="1200" dirty="0" smtClean="0">
                          <a:solidFill>
                            <a:schemeClr val="dk1"/>
                          </a:solidFill>
                          <a:latin typeface="+mn-lt"/>
                          <a:ea typeface="+mn-ea"/>
                          <a:cs typeface="+mn-cs"/>
                        </a:rPr>
                        <a:t> The competition and customer perception will be better understood.</a:t>
                      </a:r>
                      <a:endParaRPr lang="en-US" dirty="0"/>
                    </a:p>
                  </a:txBody>
                  <a:tcPr/>
                </a:tc>
                <a:tc>
                  <a:txBody>
                    <a:bodyPr/>
                    <a:lstStyle/>
                    <a:p>
                      <a:r>
                        <a:rPr lang="en-GB" dirty="0" smtClean="0"/>
                        <a:t>Following</a:t>
                      </a:r>
                      <a:r>
                        <a:rPr lang="en-GB" baseline="0" dirty="0" smtClean="0"/>
                        <a:t> </a:t>
                      </a:r>
                      <a:r>
                        <a:rPr lang="en-GB" dirty="0" smtClean="0"/>
                        <a:t>the collection</a:t>
                      </a:r>
                      <a:r>
                        <a:rPr lang="en-GB" baseline="0" dirty="0" smtClean="0"/>
                        <a:t> of grades.</a:t>
                      </a:r>
                      <a:endParaRPr lang="en-US" dirty="0"/>
                    </a:p>
                  </a:txBody>
                  <a:tcPr/>
                </a:tc>
              </a:tr>
              <a:tr h="313857">
                <a:tc>
                  <a:txBody>
                    <a:bodyPr/>
                    <a:lstStyle/>
                    <a:p>
                      <a:endParaRPr lang="en-US" dirty="0"/>
                    </a:p>
                  </a:txBody>
                  <a:tcPr/>
                </a:tc>
                <a:tc>
                  <a:txBody>
                    <a:bodyPr/>
                    <a:lstStyle/>
                    <a:p>
                      <a:endParaRPr lang="en-US" dirty="0"/>
                    </a:p>
                  </a:txBody>
                  <a:tcPr/>
                </a:tc>
                <a:tc>
                  <a:txBody>
                    <a:bodyPr/>
                    <a:lstStyle/>
                    <a:p>
                      <a:endParaRPr lang="en-US" dirty="0"/>
                    </a:p>
                  </a:txBody>
                  <a:tcPr/>
                </a:tc>
                <a:tc>
                  <a:txBody>
                    <a:bodyPr/>
                    <a:lstStyle/>
                    <a:p>
                      <a:endParaRPr lang="en-US" dirty="0"/>
                    </a:p>
                  </a:txBody>
                  <a:tcPr/>
                </a:tc>
                <a:tc>
                  <a:txBody>
                    <a:bodyPr/>
                    <a:lstStyle/>
                    <a:p>
                      <a:endParaRPr lang="en-US" dirty="0"/>
                    </a:p>
                  </a:txBody>
                  <a:tcPr/>
                </a:tc>
              </a:tr>
            </a:tbl>
          </a:graphicData>
        </a:graphic>
      </p:graphicFrame>
      <p:sp>
        <p:nvSpPr>
          <p:cNvPr id="25" name="Rectangle 24"/>
          <p:cNvSpPr/>
          <p:nvPr/>
        </p:nvSpPr>
        <p:spPr>
          <a:xfrm>
            <a:off x="2500298" y="142852"/>
            <a:ext cx="4572000" cy="954107"/>
          </a:xfrm>
          <a:prstGeom prst="rect">
            <a:avLst/>
          </a:prstGeom>
        </p:spPr>
        <p:txBody>
          <a:bodyPr>
            <a:spAutoFit/>
          </a:bodyPr>
          <a:lstStyle/>
          <a:p>
            <a:r>
              <a:rPr lang="en-US" sz="2800" b="1" dirty="0" smtClean="0"/>
              <a:t>Analysis of Personal Skills</a:t>
            </a:r>
            <a:r>
              <a:rPr lang="en-US" sz="2800" dirty="0" smtClean="0"/>
              <a:t/>
            </a:r>
            <a:br>
              <a:rPr lang="en-US" sz="2800" dirty="0" smtClean="0"/>
            </a:br>
            <a:r>
              <a:rPr lang="en-US" sz="2800" dirty="0" smtClean="0"/>
              <a:t>                  PDP</a:t>
            </a:r>
            <a:endParaRPr lang="en-US" sz="28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p:cNvSpPr txBox="1">
            <a:spLocks/>
          </p:cNvSpPr>
          <p:nvPr/>
        </p:nvSpPr>
        <p:spPr>
          <a:xfrm>
            <a:off x="1071538" y="1928802"/>
            <a:ext cx="7787208" cy="4209331"/>
          </a:xfrm>
          <a:prstGeom prst="rect">
            <a:avLst/>
          </a:prstGeom>
        </p:spPr>
        <p:txBody>
          <a:bodyPr/>
          <a:lstStyle/>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endParaRPr kumimoji="0" lang="en-US" sz="2800" b="0" i="0" u="none" strike="noStrike" kern="1200" cap="none" spc="0" normalizeH="0" baseline="0" noProof="0" dirty="0">
              <a:ln>
                <a:noFill/>
              </a:ln>
              <a:solidFill>
                <a:schemeClr val="tx1"/>
              </a:solidFill>
              <a:effectLst/>
              <a:uLnTx/>
              <a:uFillTx/>
              <a:latin typeface="+mn-lt"/>
              <a:ea typeface="+mn-ea"/>
              <a:cs typeface="+mn-cs"/>
            </a:endParaRPr>
          </a:p>
        </p:txBody>
      </p:sp>
      <p:sp>
        <p:nvSpPr>
          <p:cNvPr id="3" name="Rectangle 2"/>
          <p:cNvSpPr/>
          <p:nvPr/>
        </p:nvSpPr>
        <p:spPr>
          <a:xfrm>
            <a:off x="3714744" y="714356"/>
            <a:ext cx="2133918" cy="584775"/>
          </a:xfrm>
          <a:prstGeom prst="rect">
            <a:avLst/>
          </a:prstGeom>
        </p:spPr>
        <p:txBody>
          <a:bodyPr wrap="none">
            <a:spAutoFit/>
          </a:bodyPr>
          <a:lstStyle/>
          <a:p>
            <a:r>
              <a:rPr lang="en-US" sz="3200" b="1" dirty="0" smtClean="0"/>
              <a:t>Conclusion</a:t>
            </a:r>
            <a:r>
              <a:rPr lang="en-US" sz="3200" dirty="0" smtClean="0"/>
              <a:t> </a:t>
            </a:r>
            <a:endParaRPr lang="en-US" sz="3200" dirty="0"/>
          </a:p>
        </p:txBody>
      </p:sp>
      <p:sp>
        <p:nvSpPr>
          <p:cNvPr id="4" name="Rectangle 3"/>
          <p:cNvSpPr/>
          <p:nvPr/>
        </p:nvSpPr>
        <p:spPr>
          <a:xfrm>
            <a:off x="1071538" y="2413338"/>
            <a:ext cx="7786742" cy="2677656"/>
          </a:xfrm>
          <a:prstGeom prst="rect">
            <a:avLst/>
          </a:prstGeom>
        </p:spPr>
        <p:txBody>
          <a:bodyPr wrap="square">
            <a:spAutoFit/>
          </a:bodyPr>
          <a:lstStyle/>
          <a:p>
            <a:pPr>
              <a:buFont typeface="Arial" pitchFamily="34" charset="0"/>
              <a:buChar char="•"/>
            </a:pPr>
            <a:r>
              <a:rPr lang="en-US" sz="2800" dirty="0"/>
              <a:t>It is undeniably important for students to develop skills for a career path, and reaching their potential outside of the classroom should be strongly encouraged in the future. Due to the expected changes in the workplace, certain personal attributes and knowledge will be extremely valuable.</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p:cNvSpPr txBox="1">
            <a:spLocks/>
          </p:cNvSpPr>
          <p:nvPr/>
        </p:nvSpPr>
        <p:spPr>
          <a:xfrm>
            <a:off x="1071538" y="1285860"/>
            <a:ext cx="7499176" cy="5286388"/>
          </a:xfrm>
          <a:prstGeom prst="rect">
            <a:avLst/>
          </a:prstGeom>
        </p:spPr>
        <p:txBody>
          <a:bodyPr/>
          <a:lstStyle/>
          <a:p>
            <a:pPr marL="342900" marR="0" lvl="0" indent="-342900" algn="just"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US" sz="1800" b="0" i="0" u="none" strike="noStrike" kern="1200" cap="none" spc="0" normalizeH="0" baseline="0" noProof="0" dirty="0" smtClean="0">
                <a:ln>
                  <a:noFill/>
                </a:ln>
                <a:solidFill>
                  <a:schemeClr val="tx1"/>
                </a:solidFill>
                <a:effectLst/>
                <a:uLnTx/>
                <a:uFillTx/>
                <a:latin typeface="+mn-lt"/>
                <a:ea typeface="+mn-ea"/>
                <a:cs typeface="+mn-cs"/>
              </a:rPr>
              <a:t>Banfi, C.S., 2013. Portfolios: Integrating advanced language, academic, and professional skills. </a:t>
            </a:r>
            <a:r>
              <a:rPr kumimoji="0" lang="en-US" sz="1800" b="0" i="1" u="none" strike="noStrike" kern="1200" cap="none" spc="0" normalizeH="0" baseline="0" noProof="0" dirty="0" smtClean="0">
                <a:ln>
                  <a:noFill/>
                </a:ln>
                <a:solidFill>
                  <a:schemeClr val="tx1"/>
                </a:solidFill>
                <a:effectLst/>
                <a:uLnTx/>
                <a:uFillTx/>
                <a:latin typeface="+mn-lt"/>
                <a:ea typeface="+mn-ea"/>
                <a:cs typeface="+mn-cs"/>
              </a:rPr>
              <a:t>ELT Journal</a:t>
            </a:r>
            <a:r>
              <a:rPr kumimoji="0" lang="en-US" sz="1800" b="0" i="0" u="none" strike="noStrike" kern="1200" cap="none" spc="0" normalizeH="0" baseline="0" noProof="0" dirty="0" smtClean="0">
                <a:ln>
                  <a:noFill/>
                </a:ln>
                <a:solidFill>
                  <a:schemeClr val="tx1"/>
                </a:solidFill>
                <a:effectLst/>
                <a:uLnTx/>
                <a:uFillTx/>
                <a:latin typeface="+mn-lt"/>
                <a:ea typeface="+mn-ea"/>
                <a:cs typeface="+mn-cs"/>
              </a:rPr>
              <a:t>, </a:t>
            </a:r>
            <a:r>
              <a:rPr kumimoji="0" lang="en-US" sz="1800" b="0" i="1" u="none" strike="noStrike" kern="1200" cap="none" spc="0" normalizeH="0" baseline="0" noProof="0" dirty="0" smtClean="0">
                <a:ln>
                  <a:noFill/>
                </a:ln>
                <a:solidFill>
                  <a:schemeClr val="tx1"/>
                </a:solidFill>
                <a:effectLst/>
                <a:uLnTx/>
                <a:uFillTx/>
                <a:latin typeface="+mn-lt"/>
                <a:ea typeface="+mn-ea"/>
                <a:cs typeface="+mn-cs"/>
              </a:rPr>
              <a:t>57</a:t>
            </a:r>
            <a:r>
              <a:rPr kumimoji="0" lang="en-US" sz="1800" b="0" i="0" u="none" strike="noStrike" kern="1200" cap="none" spc="0" normalizeH="0" baseline="0" noProof="0" dirty="0" smtClean="0">
                <a:ln>
                  <a:noFill/>
                </a:ln>
                <a:solidFill>
                  <a:schemeClr val="tx1"/>
                </a:solidFill>
                <a:effectLst/>
                <a:uLnTx/>
                <a:uFillTx/>
                <a:latin typeface="+mn-lt"/>
                <a:ea typeface="+mn-ea"/>
                <a:cs typeface="+mn-cs"/>
              </a:rPr>
              <a:t>(1), pp.34-42.</a:t>
            </a:r>
          </a:p>
          <a:p>
            <a:pPr marL="342900" marR="0" lvl="0" indent="-342900" algn="just"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US" sz="1800" b="0" i="0" u="none" strike="noStrike" kern="1200" cap="none" spc="0" normalizeH="0" baseline="0" noProof="0" dirty="0" smtClean="0">
                <a:ln>
                  <a:noFill/>
                </a:ln>
                <a:solidFill>
                  <a:schemeClr val="tx1"/>
                </a:solidFill>
                <a:effectLst/>
                <a:uLnTx/>
                <a:uFillTx/>
                <a:latin typeface="+mn-lt"/>
                <a:ea typeface="+mn-ea"/>
                <a:cs typeface="+mn-cs"/>
              </a:rPr>
              <a:t>Beausaert, S., Segers, M., Fouarge, D. and Gijselaers, W., 2013. Effect of using a personal development plan on learning and development. </a:t>
            </a:r>
            <a:r>
              <a:rPr kumimoji="0" lang="en-US" sz="1800" b="0" i="1" u="none" strike="noStrike" kern="1200" cap="none" spc="0" normalizeH="0" baseline="0" noProof="0" dirty="0" smtClean="0">
                <a:ln>
                  <a:noFill/>
                </a:ln>
                <a:solidFill>
                  <a:schemeClr val="tx1"/>
                </a:solidFill>
                <a:effectLst/>
                <a:uLnTx/>
                <a:uFillTx/>
                <a:latin typeface="+mn-lt"/>
                <a:ea typeface="+mn-ea"/>
                <a:cs typeface="+mn-cs"/>
              </a:rPr>
              <a:t>Journal of Workplace Learning</a:t>
            </a:r>
            <a:r>
              <a:rPr kumimoji="0" lang="en-US" sz="1800" b="0" i="0" u="none" strike="noStrike" kern="1200" cap="none" spc="0" normalizeH="0" baseline="0" noProof="0" dirty="0" smtClean="0">
                <a:ln>
                  <a:noFill/>
                </a:ln>
                <a:solidFill>
                  <a:schemeClr val="tx1"/>
                </a:solidFill>
                <a:effectLst/>
                <a:uLnTx/>
                <a:uFillTx/>
                <a:latin typeface="+mn-lt"/>
                <a:ea typeface="+mn-ea"/>
                <a:cs typeface="+mn-cs"/>
              </a:rPr>
              <a:t>.</a:t>
            </a:r>
          </a:p>
          <a:p>
            <a:pPr marL="342900" marR="0" lvl="0" indent="-342900" algn="just"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US" sz="1800" b="0" i="0" u="none" strike="noStrike" kern="1200" cap="none" spc="0" normalizeH="0" baseline="0" noProof="0" dirty="0" smtClean="0">
                <a:ln>
                  <a:noFill/>
                </a:ln>
                <a:solidFill>
                  <a:schemeClr val="tx1"/>
                </a:solidFill>
                <a:effectLst/>
                <a:uLnTx/>
                <a:uFillTx/>
                <a:latin typeface="+mn-lt"/>
                <a:ea typeface="+mn-ea"/>
                <a:cs typeface="+mn-cs"/>
              </a:rPr>
              <a:t>Hammonds, 2014. </a:t>
            </a:r>
            <a:r>
              <a:rPr kumimoji="0" lang="en-US" sz="1800" b="0" i="1" u="none" strike="noStrike" kern="1200" cap="none" spc="0" normalizeH="0" baseline="0" noProof="0" dirty="0" smtClean="0">
                <a:ln>
                  <a:noFill/>
                </a:ln>
                <a:solidFill>
                  <a:schemeClr val="tx1"/>
                </a:solidFill>
                <a:effectLst/>
                <a:uLnTx/>
                <a:uFillTx/>
                <a:latin typeface="+mn-lt"/>
                <a:ea typeface="+mn-ea"/>
                <a:cs typeface="+mn-cs"/>
              </a:rPr>
              <a:t>Mentoring and career development.</a:t>
            </a:r>
            <a:r>
              <a:rPr kumimoji="0" lang="en-US" sz="1800" b="0" i="0" u="none" strike="noStrike" kern="1200" cap="none" spc="0" normalizeH="0" baseline="0" noProof="0" dirty="0" smtClean="0">
                <a:ln>
                  <a:noFill/>
                </a:ln>
                <a:solidFill>
                  <a:schemeClr val="tx1"/>
                </a:solidFill>
                <a:effectLst/>
                <a:uLnTx/>
                <a:uFillTx/>
                <a:latin typeface="+mn-lt"/>
                <a:ea typeface="+mn-ea"/>
                <a:cs typeface="+mn-cs"/>
              </a:rPr>
              <a:t> Career Development International, 9(5).</a:t>
            </a:r>
          </a:p>
          <a:p>
            <a:pPr marL="342900" marR="0" lvl="0" indent="-342900" algn="just"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US" sz="1800" b="0" i="0" u="none" strike="noStrike" kern="1200" cap="none" spc="0" normalizeH="0" baseline="0" noProof="0" dirty="0" smtClean="0">
                <a:ln>
                  <a:noFill/>
                </a:ln>
                <a:solidFill>
                  <a:schemeClr val="tx1"/>
                </a:solidFill>
                <a:effectLst/>
                <a:uLnTx/>
                <a:uFillTx/>
                <a:latin typeface="+mn-lt"/>
                <a:ea typeface="+mn-ea"/>
                <a:cs typeface="+mn-cs"/>
              </a:rPr>
              <a:t>Hansen, R.S. and Hansen, K., 2007. Using a SWOT analysis in your career planning. </a:t>
            </a:r>
            <a:r>
              <a:rPr kumimoji="0" lang="en-US" sz="1800" b="0" i="1" u="none" strike="noStrike" kern="1200" cap="none" spc="0" normalizeH="0" baseline="0" noProof="0" dirty="0" smtClean="0">
                <a:ln>
                  <a:noFill/>
                </a:ln>
                <a:solidFill>
                  <a:schemeClr val="tx1"/>
                </a:solidFill>
                <a:effectLst/>
                <a:uLnTx/>
                <a:uFillTx/>
                <a:latin typeface="+mn-lt"/>
                <a:ea typeface="+mn-ea"/>
                <a:cs typeface="+mn-cs"/>
              </a:rPr>
              <a:t>2004—05—1 8). http://www. quintcareers con. </a:t>
            </a:r>
            <a:r>
              <a:rPr kumimoji="0" lang="en-US" sz="1800" b="0" i="1" u="none" strike="noStrike" kern="1200" cap="none" spc="0" normalizeH="0" baseline="0" noProof="0" dirty="0" err="1" smtClean="0">
                <a:ln>
                  <a:noFill/>
                </a:ln>
                <a:solidFill>
                  <a:schemeClr val="tx1"/>
                </a:solidFill>
                <a:effectLst/>
                <a:uLnTx/>
                <a:uFillTx/>
                <a:latin typeface="+mn-lt"/>
                <a:ea typeface="+mn-ea"/>
                <a:cs typeface="+mn-cs"/>
              </a:rPr>
              <a:t>swot</a:t>
            </a:r>
            <a:r>
              <a:rPr kumimoji="0" lang="en-US" sz="1800" b="0" i="1" u="none" strike="noStrike" kern="1200" cap="none" spc="0" normalizeH="0" baseline="0" noProof="0" dirty="0" smtClean="0">
                <a:ln>
                  <a:noFill/>
                </a:ln>
                <a:solidFill>
                  <a:schemeClr val="tx1"/>
                </a:solidFill>
                <a:effectLst/>
                <a:uLnTx/>
                <a:uFillTx/>
                <a:latin typeface="+mn-lt"/>
                <a:ea typeface="+mn-ea"/>
                <a:cs typeface="+mn-cs"/>
              </a:rPr>
              <a:t>—analysis. htm1</a:t>
            </a:r>
            <a:r>
              <a:rPr kumimoji="0" lang="en-US" sz="1800" b="0" i="0" u="none" strike="noStrike" kern="1200" cap="none" spc="0" normalizeH="0" baseline="0" noProof="0" dirty="0" smtClean="0">
                <a:ln>
                  <a:noFill/>
                </a:ln>
                <a:solidFill>
                  <a:schemeClr val="tx1"/>
                </a:solidFill>
                <a:effectLst/>
                <a:uLnTx/>
                <a:uFillTx/>
                <a:latin typeface="+mn-lt"/>
                <a:ea typeface="+mn-ea"/>
                <a:cs typeface="+mn-cs"/>
              </a:rPr>
              <a:t>.</a:t>
            </a:r>
          </a:p>
          <a:p>
            <a:pPr marL="342900" marR="0" lvl="0" indent="-342900" algn="just"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US" sz="1800" b="0" i="0" u="none" strike="noStrike" kern="1200" cap="none" spc="0" normalizeH="0" baseline="0" noProof="0" dirty="0" smtClean="0">
                <a:ln>
                  <a:noFill/>
                </a:ln>
                <a:solidFill>
                  <a:schemeClr val="tx1"/>
                </a:solidFill>
                <a:effectLst/>
                <a:uLnTx/>
                <a:uFillTx/>
                <a:latin typeface="+mn-lt"/>
                <a:ea typeface="+mn-ea"/>
                <a:cs typeface="+mn-cs"/>
              </a:rPr>
              <a:t>Targetjobs.co.uk. 2021. [online] Available at: &lt;https://targetjobs.co.uk/careers-advice/job-descriptions/restaurant-manager-job-description&gt; [Accessed 1 December 2021].</a:t>
            </a:r>
          </a:p>
          <a:p>
            <a:pPr marL="342900" marR="0" lvl="0" indent="-342900" algn="just"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US" sz="1800" b="0" i="0" u="none" strike="noStrike" kern="1200" cap="none" spc="0" normalizeH="0" baseline="0" noProof="0" dirty="0" smtClean="0">
                <a:ln>
                  <a:noFill/>
                </a:ln>
                <a:solidFill>
                  <a:schemeClr val="tx1"/>
                </a:solidFill>
                <a:effectLst/>
                <a:uLnTx/>
                <a:uFillTx/>
                <a:latin typeface="+mn-lt"/>
                <a:ea typeface="+mn-ea"/>
                <a:cs typeface="+mn-cs"/>
              </a:rPr>
              <a:t>Total Food Service. 2021. </a:t>
            </a:r>
            <a:r>
              <a:rPr kumimoji="0" lang="en-US" sz="1800" b="0" i="1" u="none" strike="noStrike" kern="1200" cap="none" spc="0" normalizeH="0" baseline="0" noProof="0" dirty="0" smtClean="0">
                <a:ln>
                  <a:noFill/>
                </a:ln>
                <a:solidFill>
                  <a:schemeClr val="tx1"/>
                </a:solidFill>
                <a:effectLst/>
                <a:uLnTx/>
                <a:uFillTx/>
                <a:latin typeface="+mn-lt"/>
                <a:ea typeface="+mn-ea"/>
                <a:cs typeface="+mn-cs"/>
              </a:rPr>
              <a:t>4 Essential Qualities of Restaurant Managers</a:t>
            </a:r>
            <a:r>
              <a:rPr kumimoji="0" lang="en-US" sz="1800" b="0" i="0" u="none" strike="noStrike" kern="1200" cap="none" spc="0" normalizeH="0" baseline="0" noProof="0" dirty="0" smtClean="0">
                <a:ln>
                  <a:noFill/>
                </a:ln>
                <a:solidFill>
                  <a:schemeClr val="tx1"/>
                </a:solidFill>
                <a:effectLst/>
                <a:uLnTx/>
                <a:uFillTx/>
                <a:latin typeface="+mn-lt"/>
                <a:ea typeface="+mn-ea"/>
                <a:cs typeface="+mn-cs"/>
              </a:rPr>
              <a:t>. [online] Available at: &lt;https://totalfood.com/4-essential-qualities-restaurant-managers/&gt; [Accessed 1 December 2021].</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endParaRPr kumimoji="0" lang="en-US" sz="3200" b="0" i="0" u="none" strike="noStrike" kern="1200" cap="none" spc="0" normalizeH="0" baseline="0" noProof="0" dirty="0">
              <a:ln>
                <a:noFill/>
              </a:ln>
              <a:solidFill>
                <a:schemeClr val="tx1"/>
              </a:solidFill>
              <a:effectLst/>
              <a:uLnTx/>
              <a:uFillTx/>
              <a:latin typeface="+mn-lt"/>
              <a:ea typeface="+mn-ea"/>
              <a:cs typeface="+mn-cs"/>
            </a:endParaRPr>
          </a:p>
        </p:txBody>
      </p:sp>
      <p:sp>
        <p:nvSpPr>
          <p:cNvPr id="3" name="Rectangle 2"/>
          <p:cNvSpPr/>
          <p:nvPr/>
        </p:nvSpPr>
        <p:spPr>
          <a:xfrm>
            <a:off x="3786182" y="500042"/>
            <a:ext cx="2145074" cy="584775"/>
          </a:xfrm>
          <a:prstGeom prst="rect">
            <a:avLst/>
          </a:prstGeom>
        </p:spPr>
        <p:txBody>
          <a:bodyPr wrap="none">
            <a:spAutoFit/>
          </a:bodyPr>
          <a:lstStyle/>
          <a:p>
            <a:r>
              <a:rPr lang="en-US" sz="3200" b="1" dirty="0" smtClean="0"/>
              <a:t>References </a:t>
            </a:r>
            <a:endParaRPr lang="en-US" sz="3200"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olstice">
  <a:themeElements>
    <a:clrScheme name="Solstice">
      <a:dk1>
        <a:sysClr val="windowText" lastClr="000000"/>
      </a:dk1>
      <a:lt1>
        <a:sysClr val="window" lastClr="FFFFFF"/>
      </a:lt1>
      <a:dk2>
        <a:srgbClr val="4F271C"/>
      </a:dk2>
      <a:lt2>
        <a:srgbClr val="E7DEC9"/>
      </a:lt2>
      <a:accent1>
        <a:srgbClr val="3891A7"/>
      </a:accent1>
      <a:accent2>
        <a:srgbClr val="FEB80A"/>
      </a:accent2>
      <a:accent3>
        <a:srgbClr val="C32D2E"/>
      </a:accent3>
      <a:accent4>
        <a:srgbClr val="84AA33"/>
      </a:accent4>
      <a:accent5>
        <a:srgbClr val="964305"/>
      </a:accent5>
      <a:accent6>
        <a:srgbClr val="475A8D"/>
      </a:accent6>
      <a:hlink>
        <a:srgbClr val="8DC765"/>
      </a:hlink>
      <a:folHlink>
        <a:srgbClr val="AA8A14"/>
      </a:folHlink>
    </a:clrScheme>
    <a:fontScheme name="Solstice">
      <a:majorFont>
        <a:latin typeface="Gill Sans MT"/>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Gill Sans MT"/>
        <a:ea typeface=""/>
        <a:cs typeface=""/>
        <a:font script="Grek" typeface="Corbel"/>
        <a:font script="Cyrl" typeface="Corbel"/>
        <a:font script="Jpan" typeface="HGｺﾞｼｯｸE"/>
        <a:font script="Hang" typeface="HY엽서L"/>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inorFont>
    </a:fontScheme>
    <a:fmtScheme name="Solstice">
      <a:fillStyleLst>
        <a:solidFill>
          <a:schemeClr val="phClr"/>
        </a:solidFill>
        <a:gradFill rotWithShape="1">
          <a:gsLst>
            <a:gs pos="0">
              <a:schemeClr val="phClr">
                <a:tint val="35000"/>
                <a:satMod val="253000"/>
              </a:schemeClr>
            </a:gs>
            <a:gs pos="50000">
              <a:schemeClr val="phClr">
                <a:tint val="42000"/>
                <a:satMod val="255000"/>
              </a:schemeClr>
            </a:gs>
            <a:gs pos="97000">
              <a:schemeClr val="phClr">
                <a:tint val="53000"/>
                <a:satMod val="260000"/>
              </a:schemeClr>
            </a:gs>
            <a:gs pos="100000">
              <a:schemeClr val="phClr">
                <a:tint val="56000"/>
                <a:satMod val="275000"/>
              </a:schemeClr>
            </a:gs>
          </a:gsLst>
          <a:path path="circle">
            <a:fillToRect l="50000" t="50000" r="50000" b="50000"/>
          </a:path>
        </a:gradFill>
        <a:gradFill rotWithShape="1">
          <a:gsLst>
            <a:gs pos="0">
              <a:schemeClr val="phClr">
                <a:tint val="92000"/>
                <a:satMod val="170000"/>
              </a:schemeClr>
            </a:gs>
            <a:gs pos="15000">
              <a:schemeClr val="phClr">
                <a:tint val="92000"/>
                <a:shade val="99000"/>
                <a:satMod val="170000"/>
              </a:schemeClr>
            </a:gs>
            <a:gs pos="62000">
              <a:schemeClr val="phClr">
                <a:tint val="96000"/>
                <a:shade val="80000"/>
                <a:satMod val="170000"/>
              </a:schemeClr>
            </a:gs>
            <a:gs pos="97000">
              <a:schemeClr val="phClr">
                <a:tint val="98000"/>
                <a:shade val="63000"/>
                <a:satMod val="170000"/>
              </a:schemeClr>
            </a:gs>
            <a:gs pos="100000">
              <a:schemeClr val="phClr">
                <a:shade val="62000"/>
                <a:satMod val="170000"/>
              </a:schemeClr>
            </a:gs>
          </a:gsLst>
          <a:path path="circle">
            <a:fillToRect l="50000" t="50000" r="50000" b="50000"/>
          </a:path>
        </a:gradFill>
      </a:fillStyleLst>
      <a:lnStyleLst>
        <a:ln w="9525" cap="flat" cmpd="sng" algn="ctr">
          <a:solidFill>
            <a:schemeClr val="phClr"/>
          </a:solidFill>
          <a:prstDash val="solid"/>
        </a:ln>
        <a:ln w="25400" cap="flat" cmpd="sng" algn="ctr">
          <a:solidFill>
            <a:schemeClr val="phClr"/>
          </a:solidFill>
          <a:prstDash val="solid"/>
        </a:ln>
        <a:ln w="25400" cap="flat" cmpd="sng" algn="ctr">
          <a:solidFill>
            <a:schemeClr val="phClr"/>
          </a:solidFill>
          <a:prstDash val="solid"/>
        </a:ln>
      </a:lnStyleLst>
      <a:effectStyleLst>
        <a:effectStyle>
          <a:effectLst>
            <a:outerShdw blurRad="63500" dist="25400" dir="5400000" rotWithShape="0">
              <a:srgbClr val="000000">
                <a:alpha val="43137"/>
              </a:srgbClr>
            </a:outerShdw>
          </a:effectLst>
        </a:effectStyle>
        <a:effectStyle>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chemeClr val="phClr">
                <a:shade val="80000"/>
              </a:schemeClr>
            </a:contourClr>
          </a:sp3d>
        </a:effectStyle>
        <a:effectStyle>
          <a:effectLst>
            <a:outerShdw blurRad="63500" dist="25400" dir="5400000" rotWithShape="0">
              <a:srgbClr val="000000">
                <a:alpha val="43137"/>
              </a:srgbClr>
            </a:outerShdw>
          </a:effectLst>
          <a:scene3d>
            <a:camera prst="orthographicFront" fov="0">
              <a:rot lat="0" lon="0" rev="0"/>
            </a:camera>
            <a:lightRig rig="brightRoom" dir="tl">
              <a:rot lat="0" lon="0" rev="5400000"/>
            </a:lightRig>
          </a:scene3d>
          <a:sp3d contourW="12700">
            <a:bevelT w="25400" h="50800" prst="angle"/>
            <a:contourClr>
              <a:schemeClr val="phClr"/>
            </a:contourClr>
          </a:sp3d>
        </a:effectStyle>
      </a:effectStyleLst>
      <a:bgFillStyleLst>
        <a:solidFill>
          <a:schemeClr val="phClr"/>
        </a:solidFill>
        <a:gradFill rotWithShape="1">
          <a:gsLst>
            <a:gs pos="0">
              <a:schemeClr val="phClr">
                <a:tint val="60000"/>
                <a:satMod val="355000"/>
              </a:schemeClr>
            </a:gs>
            <a:gs pos="40000">
              <a:schemeClr val="phClr">
                <a:tint val="85000"/>
                <a:satMod val="320000"/>
              </a:schemeClr>
            </a:gs>
            <a:gs pos="100000">
              <a:schemeClr val="phClr">
                <a:shade val="55000"/>
                <a:satMod val="300000"/>
              </a:schemeClr>
            </a:gs>
          </a:gsLst>
          <a:path path="circle">
            <a:fillToRect l="-24500" t="-20000" r="124500" b="120000"/>
          </a:path>
        </a:gradFill>
        <a:blipFill>
          <a:blip xmlns:r="http://schemas.openxmlformats.org/officeDocument/2006/relationships" r:embed="rId1">
            <a:duotone>
              <a:schemeClr val="phClr">
                <a:shade val="9000"/>
                <a:satMod val="300000"/>
              </a:schemeClr>
              <a:schemeClr val="phClr">
                <a:tint val="90000"/>
                <a:satMod val="225000"/>
              </a:schemeClr>
            </a:duotone>
          </a:blip>
          <a:tile tx="0" ty="0" sx="90000" sy="90000" flip="xy"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Solstice</Template>
  <TotalTime>364</TotalTime>
  <Words>431</Words>
  <Application>Microsoft Office PowerPoint</Application>
  <PresentationFormat>On-screen Show (4:3)</PresentationFormat>
  <Paragraphs>74</Paragraphs>
  <Slides>10</Slides>
  <Notes>0</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Solstice</vt:lpstr>
      <vt:lpstr>Academic And  Employability Skills </vt:lpstr>
      <vt:lpstr>Slide 2</vt:lpstr>
      <vt:lpstr>Slide 3</vt:lpstr>
      <vt:lpstr>Slide 4</vt:lpstr>
      <vt:lpstr>Slide 5</vt:lpstr>
      <vt:lpstr>Slide 6</vt:lpstr>
      <vt:lpstr>Slide 7</vt:lpstr>
      <vt:lpstr>Slide 8</vt:lpstr>
      <vt:lpstr>Slide 9</vt:lpstr>
      <vt:lpstr>Slide 10</vt:lpstr>
    </vt:vector>
  </TitlesOfParts>
  <Company>Grizli777</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Academic And  Employability Skills</dc:title>
  <dc:creator>MyPc</dc:creator>
  <cp:lastModifiedBy>MyPc</cp:lastModifiedBy>
  <cp:revision>30</cp:revision>
  <dcterms:created xsi:type="dcterms:W3CDTF">2021-12-02T19:15:44Z</dcterms:created>
  <dcterms:modified xsi:type="dcterms:W3CDTF">2021-12-05T18:57:16Z</dcterms:modified>
</cp:coreProperties>
</file>