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-108" y="-3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51284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21762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94345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99876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1101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24961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63258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2704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33227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74552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12068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CF561-97B9-4B9C-8663-4C418757E42F}" type="datetimeFigureOut">
              <a:rPr lang="en-GB" smtClean="0"/>
              <a:pPr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4942D-3A12-4264-8965-915C95104F4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5349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Khalilmiah1709513@gmail.com" TargetMode="External"/><Relationship Id="rId2" Type="http://schemas.openxmlformats.org/officeDocument/2006/relationships/hyperlink" Target="mailto:Shafulmiah1709507@gmail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-cleanbreak247@gmail.com" TargetMode="External"/><Relationship Id="rId5" Type="http://schemas.openxmlformats.org/officeDocument/2006/relationships/hyperlink" Target="mailto:suhena1710308@gamil.com" TargetMode="External"/><Relationship Id="rId4" Type="http://schemas.openxmlformats.org/officeDocument/2006/relationships/hyperlink" Target="mailto:Ranubegum1710178@gmail.com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Group Members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Shafulmiah1709507@gmail.com</a:t>
            </a:r>
            <a:r>
              <a:rPr lang="en-GB" dirty="0" smtClean="0"/>
              <a:t>  password: anisah1298</a:t>
            </a:r>
          </a:p>
          <a:p>
            <a:r>
              <a:rPr lang="en-GB" dirty="0" smtClean="0">
                <a:hlinkClick r:id="rId3"/>
              </a:rPr>
              <a:t>Khalilmiah1709513@gmail.com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Ranubegum1710178@gmail.com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suhena1710308@gamil.com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err="1" smtClean="0"/>
              <a:t>Weebly</a:t>
            </a:r>
            <a:r>
              <a:rPr lang="en-GB" dirty="0" smtClean="0"/>
              <a:t>: </a:t>
            </a:r>
            <a:r>
              <a:rPr lang="en-GB" dirty="0" smtClean="0">
                <a:hlinkClick r:id="rId6"/>
              </a:rPr>
              <a:t> cleanbreak247@gmail.com</a:t>
            </a:r>
            <a:endParaRPr lang="en-GB" dirty="0" smtClean="0"/>
          </a:p>
          <a:p>
            <a:r>
              <a:rPr lang="en-GB" dirty="0" smtClean="0"/>
              <a:t>Password : teamflash1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379014"/>
            <a:ext cx="4582164" cy="116221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916" y="379014"/>
            <a:ext cx="4791744" cy="2600688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4024714"/>
            <a:ext cx="5544324" cy="2048161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899" y="4024714"/>
            <a:ext cx="5782482" cy="270547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9173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21936"/>
            <a:ext cx="3820058" cy="2086266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945110"/>
            <a:ext cx="5553850" cy="2076740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21936"/>
            <a:ext cx="5696745" cy="2686425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827624"/>
            <a:ext cx="5772956" cy="288647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83178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36" y="366460"/>
            <a:ext cx="5258534" cy="1657581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270" y="3064577"/>
            <a:ext cx="6897063" cy="2810267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664" y="366460"/>
            <a:ext cx="5363323" cy="2676899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662" y="3446205"/>
            <a:ext cx="6087325" cy="304842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97028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3345381"/>
            <a:ext cx="6601746" cy="2962688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3621644"/>
            <a:ext cx="6220693" cy="2686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190303"/>
            <a:ext cx="6449325" cy="2819794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190303"/>
            <a:ext cx="4420217" cy="326753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34472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24" y="3838154"/>
            <a:ext cx="6468378" cy="3019846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156594"/>
            <a:ext cx="6858957" cy="3048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77" y="156594"/>
            <a:ext cx="6630325" cy="352474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3917821"/>
            <a:ext cx="6525536" cy="14480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45456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15</Words>
  <Application>Microsoft Office PowerPoint</Application>
  <PresentationFormat>Custom</PresentationFormat>
  <Paragraphs>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Group Members</vt:lpstr>
      <vt:lpstr>Slide 2</vt:lpstr>
      <vt:lpstr>Slide 3</vt:lpstr>
      <vt:lpstr>Slide 4</vt:lpstr>
      <vt:lpstr>Slide 5</vt:lpstr>
      <vt:lpstr>Slide 6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Own er</cp:lastModifiedBy>
  <cp:revision>3</cp:revision>
  <dcterms:created xsi:type="dcterms:W3CDTF">2018-12-04T10:55:49Z</dcterms:created>
  <dcterms:modified xsi:type="dcterms:W3CDTF">2018-12-06T18:44:15Z</dcterms:modified>
</cp:coreProperties>
</file>