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62" r:id="rId5"/>
    <p:sldId id="261" r:id="rId6"/>
    <p:sldId id="263" r:id="rId7"/>
    <p:sldId id="264" r:id="rId8"/>
    <p:sldId id="265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3" r:id="rId18"/>
    <p:sldId id="284" r:id="rId19"/>
    <p:sldId id="285" r:id="rId20"/>
    <p:sldId id="286" r:id="rId21"/>
    <p:sldId id="287" r:id="rId22"/>
    <p:sldId id="288" r:id="rId23"/>
    <p:sldId id="289" r:id="rId24"/>
    <p:sldId id="266" r:id="rId25"/>
    <p:sldId id="267" r:id="rId26"/>
    <p:sldId id="268" r:id="rId27"/>
    <p:sldId id="269" r:id="rId28"/>
    <p:sldId id="270" r:id="rId29"/>
    <p:sldId id="271" r:id="rId30"/>
    <p:sldId id="273" r:id="rId31"/>
    <p:sldId id="272" r:id="rId32"/>
    <p:sldId id="290" r:id="rId33"/>
    <p:sldId id="291" r:id="rId34"/>
    <p:sldId id="292" r:id="rId35"/>
    <p:sldId id="293" r:id="rId36"/>
    <p:sldId id="294" r:id="rId37"/>
    <p:sldId id="295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F75505-92AB-4D92-B516-DEE13C9B68E9}" v="10" dt="2023-10-22T11:44:01.5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47" Type="http://schemas.openxmlformats.org/officeDocument/2006/relationships/customXml" Target="../customXml/item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45" Type="http://schemas.openxmlformats.org/officeDocument/2006/relationships/customXml" Target="../customXml/item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customXml" Target="../customXml/item2.xml"/><Relationship Id="rId20" Type="http://schemas.openxmlformats.org/officeDocument/2006/relationships/slide" Target="slides/slide19.xml"/><Relationship Id="rId41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h Williams" userId="2323decb-2b71-4e8e-a8f3-fbd7cf8b6d4f" providerId="ADAL" clId="{B4F75505-92AB-4D92-B516-DEE13C9B68E9}"/>
    <pc:docChg chg="undo custSel addSld delSld modSld sldOrd">
      <pc:chgData name="Hannah Williams" userId="2323decb-2b71-4e8e-a8f3-fbd7cf8b6d4f" providerId="ADAL" clId="{B4F75505-92AB-4D92-B516-DEE13C9B68E9}" dt="2023-10-22T11:59:44.806" v="2006" actId="207"/>
      <pc:docMkLst>
        <pc:docMk/>
      </pc:docMkLst>
      <pc:sldChg chg="ord">
        <pc:chgData name="Hannah Williams" userId="2323decb-2b71-4e8e-a8f3-fbd7cf8b6d4f" providerId="ADAL" clId="{B4F75505-92AB-4D92-B516-DEE13C9B68E9}" dt="2023-10-22T11:48:53.095" v="970"/>
        <pc:sldMkLst>
          <pc:docMk/>
          <pc:sldMk cId="1020366695" sldId="277"/>
        </pc:sldMkLst>
      </pc:sldChg>
      <pc:sldChg chg="ord">
        <pc:chgData name="Hannah Williams" userId="2323decb-2b71-4e8e-a8f3-fbd7cf8b6d4f" providerId="ADAL" clId="{B4F75505-92AB-4D92-B516-DEE13C9B68E9}" dt="2023-10-22T11:48:53.095" v="970"/>
        <pc:sldMkLst>
          <pc:docMk/>
          <pc:sldMk cId="1032797958" sldId="278"/>
        </pc:sldMkLst>
      </pc:sldChg>
      <pc:sldChg chg="ord">
        <pc:chgData name="Hannah Williams" userId="2323decb-2b71-4e8e-a8f3-fbd7cf8b6d4f" providerId="ADAL" clId="{B4F75505-92AB-4D92-B516-DEE13C9B68E9}" dt="2023-10-22T11:48:53.095" v="970"/>
        <pc:sldMkLst>
          <pc:docMk/>
          <pc:sldMk cId="3614693270" sldId="279"/>
        </pc:sldMkLst>
      </pc:sldChg>
      <pc:sldChg chg="addSp modSp del mod">
        <pc:chgData name="Hannah Williams" userId="2323decb-2b71-4e8e-a8f3-fbd7cf8b6d4f" providerId="ADAL" clId="{B4F75505-92AB-4D92-B516-DEE13C9B68E9}" dt="2023-10-22T11:44:30.982" v="951" actId="2696"/>
        <pc:sldMkLst>
          <pc:docMk/>
          <pc:sldMk cId="760873167" sldId="282"/>
        </pc:sldMkLst>
        <pc:spChg chg="mod">
          <ac:chgData name="Hannah Williams" userId="2323decb-2b71-4e8e-a8f3-fbd7cf8b6d4f" providerId="ADAL" clId="{B4F75505-92AB-4D92-B516-DEE13C9B68E9}" dt="2023-10-22T11:30:52.562" v="164" actId="6549"/>
          <ac:spMkLst>
            <pc:docMk/>
            <pc:sldMk cId="760873167" sldId="282"/>
            <ac:spMk id="3" creationId="{753CE8D4-A083-58A6-20A1-4C38B9E9D57F}"/>
          </ac:spMkLst>
        </pc:spChg>
        <pc:graphicFrameChg chg="add mod modGraphic">
          <ac:chgData name="Hannah Williams" userId="2323decb-2b71-4e8e-a8f3-fbd7cf8b6d4f" providerId="ADAL" clId="{B4F75505-92AB-4D92-B516-DEE13C9B68E9}" dt="2023-10-22T11:44:22.871" v="949" actId="20577"/>
          <ac:graphicFrameMkLst>
            <pc:docMk/>
            <pc:sldMk cId="760873167" sldId="282"/>
            <ac:graphicFrameMk id="6" creationId="{ADC03AA4-F40F-2E96-806D-88A9A448D550}"/>
          </ac:graphicFrameMkLst>
        </pc:graphicFrameChg>
      </pc:sldChg>
      <pc:sldChg chg="modSp add mod">
        <pc:chgData name="Hannah Williams" userId="2323decb-2b71-4e8e-a8f3-fbd7cf8b6d4f" providerId="ADAL" clId="{B4F75505-92AB-4D92-B516-DEE13C9B68E9}" dt="2023-10-22T11:45:01.976" v="958" actId="6549"/>
        <pc:sldMkLst>
          <pc:docMk/>
          <pc:sldMk cId="1862244436" sldId="283"/>
        </pc:sldMkLst>
        <pc:graphicFrameChg chg="mod modGraphic">
          <ac:chgData name="Hannah Williams" userId="2323decb-2b71-4e8e-a8f3-fbd7cf8b6d4f" providerId="ADAL" clId="{B4F75505-92AB-4D92-B516-DEE13C9B68E9}" dt="2023-10-22T11:45:01.976" v="958" actId="6549"/>
          <ac:graphicFrameMkLst>
            <pc:docMk/>
            <pc:sldMk cId="1862244436" sldId="283"/>
            <ac:graphicFrameMk id="6" creationId="{ADC03AA4-F40F-2E96-806D-88A9A448D550}"/>
          </ac:graphicFrameMkLst>
        </pc:graphicFrameChg>
      </pc:sldChg>
      <pc:sldChg chg="modSp add mod">
        <pc:chgData name="Hannah Williams" userId="2323decb-2b71-4e8e-a8f3-fbd7cf8b6d4f" providerId="ADAL" clId="{B4F75505-92AB-4D92-B516-DEE13C9B68E9}" dt="2023-10-22T11:45:10.006" v="960" actId="6549"/>
        <pc:sldMkLst>
          <pc:docMk/>
          <pc:sldMk cId="3991060717" sldId="284"/>
        </pc:sldMkLst>
        <pc:graphicFrameChg chg="modGraphic">
          <ac:chgData name="Hannah Williams" userId="2323decb-2b71-4e8e-a8f3-fbd7cf8b6d4f" providerId="ADAL" clId="{B4F75505-92AB-4D92-B516-DEE13C9B68E9}" dt="2023-10-22T11:45:10.006" v="960" actId="6549"/>
          <ac:graphicFrameMkLst>
            <pc:docMk/>
            <pc:sldMk cId="3991060717" sldId="284"/>
            <ac:graphicFrameMk id="6" creationId="{ADC03AA4-F40F-2E96-806D-88A9A448D550}"/>
          </ac:graphicFrameMkLst>
        </pc:graphicFrameChg>
      </pc:sldChg>
      <pc:sldChg chg="modSp add mod">
        <pc:chgData name="Hannah Williams" userId="2323decb-2b71-4e8e-a8f3-fbd7cf8b6d4f" providerId="ADAL" clId="{B4F75505-92AB-4D92-B516-DEE13C9B68E9}" dt="2023-10-22T11:45:15.779" v="962" actId="6549"/>
        <pc:sldMkLst>
          <pc:docMk/>
          <pc:sldMk cId="1717225908" sldId="285"/>
        </pc:sldMkLst>
        <pc:graphicFrameChg chg="modGraphic">
          <ac:chgData name="Hannah Williams" userId="2323decb-2b71-4e8e-a8f3-fbd7cf8b6d4f" providerId="ADAL" clId="{B4F75505-92AB-4D92-B516-DEE13C9B68E9}" dt="2023-10-22T11:45:15.779" v="962" actId="6549"/>
          <ac:graphicFrameMkLst>
            <pc:docMk/>
            <pc:sldMk cId="1717225908" sldId="285"/>
            <ac:graphicFrameMk id="6" creationId="{ADC03AA4-F40F-2E96-806D-88A9A448D550}"/>
          </ac:graphicFrameMkLst>
        </pc:graphicFrameChg>
      </pc:sldChg>
      <pc:sldChg chg="modSp add mod">
        <pc:chgData name="Hannah Williams" userId="2323decb-2b71-4e8e-a8f3-fbd7cf8b6d4f" providerId="ADAL" clId="{B4F75505-92AB-4D92-B516-DEE13C9B68E9}" dt="2023-10-22T11:45:20.589" v="964" actId="6549"/>
        <pc:sldMkLst>
          <pc:docMk/>
          <pc:sldMk cId="3124011773" sldId="286"/>
        </pc:sldMkLst>
        <pc:graphicFrameChg chg="modGraphic">
          <ac:chgData name="Hannah Williams" userId="2323decb-2b71-4e8e-a8f3-fbd7cf8b6d4f" providerId="ADAL" clId="{B4F75505-92AB-4D92-B516-DEE13C9B68E9}" dt="2023-10-22T11:45:20.589" v="964" actId="6549"/>
          <ac:graphicFrameMkLst>
            <pc:docMk/>
            <pc:sldMk cId="3124011773" sldId="286"/>
            <ac:graphicFrameMk id="6" creationId="{ADC03AA4-F40F-2E96-806D-88A9A448D550}"/>
          </ac:graphicFrameMkLst>
        </pc:graphicFrameChg>
      </pc:sldChg>
      <pc:sldChg chg="modSp add mod">
        <pc:chgData name="Hannah Williams" userId="2323decb-2b71-4e8e-a8f3-fbd7cf8b6d4f" providerId="ADAL" clId="{B4F75505-92AB-4D92-B516-DEE13C9B68E9}" dt="2023-10-22T11:45:26.147" v="966" actId="6549"/>
        <pc:sldMkLst>
          <pc:docMk/>
          <pc:sldMk cId="124141513" sldId="287"/>
        </pc:sldMkLst>
        <pc:graphicFrameChg chg="modGraphic">
          <ac:chgData name="Hannah Williams" userId="2323decb-2b71-4e8e-a8f3-fbd7cf8b6d4f" providerId="ADAL" clId="{B4F75505-92AB-4D92-B516-DEE13C9B68E9}" dt="2023-10-22T11:45:26.147" v="966" actId="6549"/>
          <ac:graphicFrameMkLst>
            <pc:docMk/>
            <pc:sldMk cId="124141513" sldId="287"/>
            <ac:graphicFrameMk id="6" creationId="{ADC03AA4-F40F-2E96-806D-88A9A448D550}"/>
          </ac:graphicFrameMkLst>
        </pc:graphicFrameChg>
      </pc:sldChg>
      <pc:sldChg chg="modSp add mod">
        <pc:chgData name="Hannah Williams" userId="2323decb-2b71-4e8e-a8f3-fbd7cf8b6d4f" providerId="ADAL" clId="{B4F75505-92AB-4D92-B516-DEE13C9B68E9}" dt="2023-10-22T11:45:36.362" v="968" actId="6549"/>
        <pc:sldMkLst>
          <pc:docMk/>
          <pc:sldMk cId="2993879588" sldId="288"/>
        </pc:sldMkLst>
        <pc:graphicFrameChg chg="modGraphic">
          <ac:chgData name="Hannah Williams" userId="2323decb-2b71-4e8e-a8f3-fbd7cf8b6d4f" providerId="ADAL" clId="{B4F75505-92AB-4D92-B516-DEE13C9B68E9}" dt="2023-10-22T11:45:36.362" v="968" actId="6549"/>
          <ac:graphicFrameMkLst>
            <pc:docMk/>
            <pc:sldMk cId="2993879588" sldId="288"/>
            <ac:graphicFrameMk id="6" creationId="{ADC03AA4-F40F-2E96-806D-88A9A448D550}"/>
          </ac:graphicFrameMkLst>
        </pc:graphicFrameChg>
      </pc:sldChg>
      <pc:sldChg chg="add">
        <pc:chgData name="Hannah Williams" userId="2323decb-2b71-4e8e-a8f3-fbd7cf8b6d4f" providerId="ADAL" clId="{B4F75505-92AB-4D92-B516-DEE13C9B68E9}" dt="2023-10-22T11:45:29.297" v="967" actId="2890"/>
        <pc:sldMkLst>
          <pc:docMk/>
          <pc:sldMk cId="1335512552" sldId="289"/>
        </pc:sldMkLst>
      </pc:sldChg>
      <pc:sldChg chg="modSp add mod ord">
        <pc:chgData name="Hannah Williams" userId="2323decb-2b71-4e8e-a8f3-fbd7cf8b6d4f" providerId="ADAL" clId="{B4F75505-92AB-4D92-B516-DEE13C9B68E9}" dt="2023-10-22T11:56:03.273" v="1519" actId="207"/>
        <pc:sldMkLst>
          <pc:docMk/>
          <pc:sldMk cId="2746894202" sldId="290"/>
        </pc:sldMkLst>
        <pc:spChg chg="mod">
          <ac:chgData name="Hannah Williams" userId="2323decb-2b71-4e8e-a8f3-fbd7cf8b6d4f" providerId="ADAL" clId="{B4F75505-92AB-4D92-B516-DEE13C9B68E9}" dt="2023-10-22T11:51:17.805" v="1005" actId="20577"/>
          <ac:spMkLst>
            <pc:docMk/>
            <pc:sldMk cId="2746894202" sldId="290"/>
            <ac:spMk id="2" creationId="{A52152E1-FE8E-7A10-E5B0-D2739A27A53A}"/>
          </ac:spMkLst>
        </pc:spChg>
        <pc:spChg chg="mod">
          <ac:chgData name="Hannah Williams" userId="2323decb-2b71-4e8e-a8f3-fbd7cf8b6d4f" providerId="ADAL" clId="{B4F75505-92AB-4D92-B516-DEE13C9B68E9}" dt="2023-10-22T11:56:03.273" v="1519" actId="207"/>
          <ac:spMkLst>
            <pc:docMk/>
            <pc:sldMk cId="2746894202" sldId="290"/>
            <ac:spMk id="3" creationId="{753CE8D4-A083-58A6-20A1-4C38B9E9D57F}"/>
          </ac:spMkLst>
        </pc:spChg>
      </pc:sldChg>
      <pc:sldChg chg="modSp add mod">
        <pc:chgData name="Hannah Williams" userId="2323decb-2b71-4e8e-a8f3-fbd7cf8b6d4f" providerId="ADAL" clId="{B4F75505-92AB-4D92-B516-DEE13C9B68E9}" dt="2023-10-22T11:56:08.012" v="1521" actId="207"/>
        <pc:sldMkLst>
          <pc:docMk/>
          <pc:sldMk cId="4264373520" sldId="291"/>
        </pc:sldMkLst>
        <pc:spChg chg="mod">
          <ac:chgData name="Hannah Williams" userId="2323decb-2b71-4e8e-a8f3-fbd7cf8b6d4f" providerId="ADAL" clId="{B4F75505-92AB-4D92-B516-DEE13C9B68E9}" dt="2023-10-22T11:56:08.012" v="1521" actId="207"/>
          <ac:spMkLst>
            <pc:docMk/>
            <pc:sldMk cId="4264373520" sldId="291"/>
            <ac:spMk id="3" creationId="{753CE8D4-A083-58A6-20A1-4C38B9E9D57F}"/>
          </ac:spMkLst>
        </pc:spChg>
      </pc:sldChg>
      <pc:sldChg chg="add">
        <pc:chgData name="Hannah Williams" userId="2323decb-2b71-4e8e-a8f3-fbd7cf8b6d4f" providerId="ADAL" clId="{B4F75505-92AB-4D92-B516-DEE13C9B68E9}" dt="2023-10-22T11:56:05.123" v="1520" actId="2890"/>
        <pc:sldMkLst>
          <pc:docMk/>
          <pc:sldMk cId="863238955" sldId="292"/>
        </pc:sldMkLst>
      </pc:sldChg>
      <pc:sldChg chg="modSp add mod">
        <pc:chgData name="Hannah Williams" userId="2323decb-2b71-4e8e-a8f3-fbd7cf8b6d4f" providerId="ADAL" clId="{B4F75505-92AB-4D92-B516-DEE13C9B68E9}" dt="2023-10-22T11:59:39.986" v="2004" actId="207"/>
        <pc:sldMkLst>
          <pc:docMk/>
          <pc:sldMk cId="320121659" sldId="293"/>
        </pc:sldMkLst>
        <pc:spChg chg="mod">
          <ac:chgData name="Hannah Williams" userId="2323decb-2b71-4e8e-a8f3-fbd7cf8b6d4f" providerId="ADAL" clId="{B4F75505-92AB-4D92-B516-DEE13C9B68E9}" dt="2023-10-22T11:59:39.986" v="2004" actId="207"/>
          <ac:spMkLst>
            <pc:docMk/>
            <pc:sldMk cId="320121659" sldId="293"/>
            <ac:spMk id="3" creationId="{753CE8D4-A083-58A6-20A1-4C38B9E9D57F}"/>
          </ac:spMkLst>
        </pc:spChg>
        <pc:spChg chg="mod">
          <ac:chgData name="Hannah Williams" userId="2323decb-2b71-4e8e-a8f3-fbd7cf8b6d4f" providerId="ADAL" clId="{B4F75505-92AB-4D92-B516-DEE13C9B68E9}" dt="2023-10-22T11:59:35.159" v="2002" actId="1076"/>
          <ac:spMkLst>
            <pc:docMk/>
            <pc:sldMk cId="320121659" sldId="293"/>
            <ac:spMk id="5" creationId="{A2BF2F51-FB8D-41AC-E504-8ABE618ACDA6}"/>
          </ac:spMkLst>
        </pc:spChg>
      </pc:sldChg>
      <pc:sldChg chg="modSp add mod">
        <pc:chgData name="Hannah Williams" userId="2323decb-2b71-4e8e-a8f3-fbd7cf8b6d4f" providerId="ADAL" clId="{B4F75505-92AB-4D92-B516-DEE13C9B68E9}" dt="2023-10-22T11:59:44.806" v="2006" actId="207"/>
        <pc:sldMkLst>
          <pc:docMk/>
          <pc:sldMk cId="4171996352" sldId="294"/>
        </pc:sldMkLst>
        <pc:spChg chg="mod">
          <ac:chgData name="Hannah Williams" userId="2323decb-2b71-4e8e-a8f3-fbd7cf8b6d4f" providerId="ADAL" clId="{B4F75505-92AB-4D92-B516-DEE13C9B68E9}" dt="2023-10-22T11:59:44.806" v="2006" actId="207"/>
          <ac:spMkLst>
            <pc:docMk/>
            <pc:sldMk cId="4171996352" sldId="294"/>
            <ac:spMk id="3" creationId="{753CE8D4-A083-58A6-20A1-4C38B9E9D57F}"/>
          </ac:spMkLst>
        </pc:spChg>
      </pc:sldChg>
      <pc:sldChg chg="add">
        <pc:chgData name="Hannah Williams" userId="2323decb-2b71-4e8e-a8f3-fbd7cf8b6d4f" providerId="ADAL" clId="{B4F75505-92AB-4D92-B516-DEE13C9B68E9}" dt="2023-10-22T11:59:42.101" v="2005" actId="2890"/>
        <pc:sldMkLst>
          <pc:docMk/>
          <pc:sldMk cId="272547665" sldId="29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E2D07B-CDC3-45B6-8B86-65E0FA6A0707}" type="doc">
      <dgm:prSet loTypeId="urn:microsoft.com/office/officeart/2005/8/layout/pyramid3" loCatId="pyramid" qsTypeId="urn:microsoft.com/office/officeart/2005/8/quickstyle/simple1" qsCatId="simple" csTypeId="urn:microsoft.com/office/officeart/2005/8/colors/colorful1" csCatId="colorful" phldr="1"/>
      <dgm:spPr/>
    </dgm:pt>
    <dgm:pt modelId="{E9C14E25-AF2C-4645-B74F-B75013282618}">
      <dgm:prSet phldrT="[Text]" custT="1"/>
      <dgm:spPr/>
      <dgm:t>
        <a:bodyPr/>
        <a:lstStyle/>
        <a:p>
          <a:endParaRPr lang="en-GB" sz="2000" b="1" dirty="0"/>
        </a:p>
      </dgm:t>
    </dgm:pt>
    <dgm:pt modelId="{465ED408-55F2-4703-BC60-6A31FA3A6047}" type="parTrans" cxnId="{152A3B9B-2A8B-42C7-A300-1421F8F003FA}">
      <dgm:prSet/>
      <dgm:spPr/>
      <dgm:t>
        <a:bodyPr/>
        <a:lstStyle/>
        <a:p>
          <a:endParaRPr lang="en-GB"/>
        </a:p>
      </dgm:t>
    </dgm:pt>
    <dgm:pt modelId="{12F8EBA4-685A-4F44-B33C-D87C120F4CF7}" type="sibTrans" cxnId="{152A3B9B-2A8B-42C7-A300-1421F8F003FA}">
      <dgm:prSet/>
      <dgm:spPr/>
      <dgm:t>
        <a:bodyPr/>
        <a:lstStyle/>
        <a:p>
          <a:endParaRPr lang="en-GB"/>
        </a:p>
      </dgm:t>
    </dgm:pt>
    <dgm:pt modelId="{376F4D59-BC7E-4147-A391-C43393E5110F}">
      <dgm:prSet phldrT="[Text]" custT="1"/>
      <dgm:spPr>
        <a:solidFill>
          <a:schemeClr val="bg1"/>
        </a:solidFill>
      </dgm:spPr>
      <dgm:t>
        <a:bodyPr/>
        <a:lstStyle/>
        <a:p>
          <a:endParaRPr lang="en-GB" sz="2000" b="1" dirty="0"/>
        </a:p>
      </dgm:t>
    </dgm:pt>
    <dgm:pt modelId="{90A2DCF6-2B59-4B12-8AF5-685F4ECAF2C2}" type="parTrans" cxnId="{E13B779C-E14E-4DD2-B0CF-6734EED41603}">
      <dgm:prSet/>
      <dgm:spPr/>
      <dgm:t>
        <a:bodyPr/>
        <a:lstStyle/>
        <a:p>
          <a:endParaRPr lang="en-GB"/>
        </a:p>
      </dgm:t>
    </dgm:pt>
    <dgm:pt modelId="{1D3560DE-C129-4248-8092-8D3FE76E169A}" type="sibTrans" cxnId="{E13B779C-E14E-4DD2-B0CF-6734EED41603}">
      <dgm:prSet/>
      <dgm:spPr/>
      <dgm:t>
        <a:bodyPr/>
        <a:lstStyle/>
        <a:p>
          <a:endParaRPr lang="en-GB"/>
        </a:p>
      </dgm:t>
    </dgm:pt>
    <dgm:pt modelId="{36ABA817-88C9-4B4B-8ADA-7A96190DE373}">
      <dgm:prSet phldrT="[Text]" custT="1"/>
      <dgm:spPr>
        <a:solidFill>
          <a:schemeClr val="bg1"/>
        </a:solidFill>
      </dgm:spPr>
      <dgm:t>
        <a:bodyPr/>
        <a:lstStyle/>
        <a:p>
          <a:endParaRPr lang="en-GB" sz="2000" b="1" dirty="0"/>
        </a:p>
      </dgm:t>
    </dgm:pt>
    <dgm:pt modelId="{5F7AD6AA-0DE7-4757-858B-297F1CCB4E87}" type="sibTrans" cxnId="{DCF4C369-62E9-42B0-8295-75870225C700}">
      <dgm:prSet/>
      <dgm:spPr/>
      <dgm:t>
        <a:bodyPr/>
        <a:lstStyle/>
        <a:p>
          <a:endParaRPr lang="en-GB"/>
        </a:p>
      </dgm:t>
    </dgm:pt>
    <dgm:pt modelId="{E271DED1-3790-436A-AA23-D5CED361B23C}" type="parTrans" cxnId="{DCF4C369-62E9-42B0-8295-75870225C700}">
      <dgm:prSet/>
      <dgm:spPr/>
      <dgm:t>
        <a:bodyPr/>
        <a:lstStyle/>
        <a:p>
          <a:endParaRPr lang="en-GB"/>
        </a:p>
      </dgm:t>
    </dgm:pt>
    <dgm:pt modelId="{7F7FCE62-85C0-47D5-8F61-9FF368752E55}" type="pres">
      <dgm:prSet presAssocID="{B7E2D07B-CDC3-45B6-8B86-65E0FA6A0707}" presName="Name0" presStyleCnt="0">
        <dgm:presLayoutVars>
          <dgm:dir/>
          <dgm:animLvl val="lvl"/>
          <dgm:resizeHandles val="exact"/>
        </dgm:presLayoutVars>
      </dgm:prSet>
      <dgm:spPr/>
    </dgm:pt>
    <dgm:pt modelId="{460A4E01-AADF-4EBD-B9E5-293F249E665E}" type="pres">
      <dgm:prSet presAssocID="{E9C14E25-AF2C-4645-B74F-B75013282618}" presName="Name8" presStyleCnt="0"/>
      <dgm:spPr/>
    </dgm:pt>
    <dgm:pt modelId="{E0163364-E38D-4B4F-91B7-9BF5085A7180}" type="pres">
      <dgm:prSet presAssocID="{E9C14E25-AF2C-4645-B74F-B75013282618}" presName="level" presStyleLbl="node1" presStyleIdx="0" presStyleCnt="3">
        <dgm:presLayoutVars>
          <dgm:chMax val="1"/>
          <dgm:bulletEnabled val="1"/>
        </dgm:presLayoutVars>
      </dgm:prSet>
      <dgm:spPr/>
    </dgm:pt>
    <dgm:pt modelId="{37255E32-ED36-421C-8B36-D373E51817A5}" type="pres">
      <dgm:prSet presAssocID="{E9C14E25-AF2C-4645-B74F-B7501328261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05251DB-4397-4B55-BF98-3330B64DBCFD}" type="pres">
      <dgm:prSet presAssocID="{36ABA817-88C9-4B4B-8ADA-7A96190DE373}" presName="Name8" presStyleCnt="0"/>
      <dgm:spPr/>
    </dgm:pt>
    <dgm:pt modelId="{C1EECB65-A1F4-4613-8551-0DFDDB76800C}" type="pres">
      <dgm:prSet presAssocID="{36ABA817-88C9-4B4B-8ADA-7A96190DE373}" presName="level" presStyleLbl="node1" presStyleIdx="1" presStyleCnt="3">
        <dgm:presLayoutVars>
          <dgm:chMax val="1"/>
          <dgm:bulletEnabled val="1"/>
        </dgm:presLayoutVars>
      </dgm:prSet>
      <dgm:spPr/>
    </dgm:pt>
    <dgm:pt modelId="{5545113F-7A4E-481B-A9BB-9C7630478AA4}" type="pres">
      <dgm:prSet presAssocID="{36ABA817-88C9-4B4B-8ADA-7A96190DE37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05788C4-6B60-4DB3-A160-F645FA59D63D}" type="pres">
      <dgm:prSet presAssocID="{376F4D59-BC7E-4147-A391-C43393E5110F}" presName="Name8" presStyleCnt="0"/>
      <dgm:spPr/>
    </dgm:pt>
    <dgm:pt modelId="{86C254E8-5064-4546-A899-CDA2B21740AF}" type="pres">
      <dgm:prSet presAssocID="{376F4D59-BC7E-4147-A391-C43393E5110F}" presName="level" presStyleLbl="node1" presStyleIdx="2" presStyleCnt="3">
        <dgm:presLayoutVars>
          <dgm:chMax val="1"/>
          <dgm:bulletEnabled val="1"/>
        </dgm:presLayoutVars>
      </dgm:prSet>
      <dgm:spPr/>
    </dgm:pt>
    <dgm:pt modelId="{006417F2-909C-42AF-BAAC-001C2E2015D0}" type="pres">
      <dgm:prSet presAssocID="{376F4D59-BC7E-4147-A391-C43393E5110F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DCF4C369-62E9-42B0-8295-75870225C700}" srcId="{B7E2D07B-CDC3-45B6-8B86-65E0FA6A0707}" destId="{36ABA817-88C9-4B4B-8ADA-7A96190DE373}" srcOrd="1" destOrd="0" parTransId="{E271DED1-3790-436A-AA23-D5CED361B23C}" sibTransId="{5F7AD6AA-0DE7-4757-858B-297F1CCB4E87}"/>
    <dgm:cxn modelId="{D47E7E70-569F-4D43-A8EC-E68A34CA7E71}" type="presOf" srcId="{E9C14E25-AF2C-4645-B74F-B75013282618}" destId="{E0163364-E38D-4B4F-91B7-9BF5085A7180}" srcOrd="0" destOrd="0" presId="urn:microsoft.com/office/officeart/2005/8/layout/pyramid3"/>
    <dgm:cxn modelId="{862F5682-AC9A-4DAB-B6E3-42FBF6765451}" type="presOf" srcId="{E9C14E25-AF2C-4645-B74F-B75013282618}" destId="{37255E32-ED36-421C-8B36-D373E51817A5}" srcOrd="1" destOrd="0" presId="urn:microsoft.com/office/officeart/2005/8/layout/pyramid3"/>
    <dgm:cxn modelId="{FCD6A087-BDB9-4BF6-AB5E-746E24D76EA6}" type="presOf" srcId="{36ABA817-88C9-4B4B-8ADA-7A96190DE373}" destId="{5545113F-7A4E-481B-A9BB-9C7630478AA4}" srcOrd="1" destOrd="0" presId="urn:microsoft.com/office/officeart/2005/8/layout/pyramid3"/>
    <dgm:cxn modelId="{152A3B9B-2A8B-42C7-A300-1421F8F003FA}" srcId="{B7E2D07B-CDC3-45B6-8B86-65E0FA6A0707}" destId="{E9C14E25-AF2C-4645-B74F-B75013282618}" srcOrd="0" destOrd="0" parTransId="{465ED408-55F2-4703-BC60-6A31FA3A6047}" sibTransId="{12F8EBA4-685A-4F44-B33C-D87C120F4CF7}"/>
    <dgm:cxn modelId="{E13B779C-E14E-4DD2-B0CF-6734EED41603}" srcId="{B7E2D07B-CDC3-45B6-8B86-65E0FA6A0707}" destId="{376F4D59-BC7E-4147-A391-C43393E5110F}" srcOrd="2" destOrd="0" parTransId="{90A2DCF6-2B59-4B12-8AF5-685F4ECAF2C2}" sibTransId="{1D3560DE-C129-4248-8092-8D3FE76E169A}"/>
    <dgm:cxn modelId="{10DD6CAE-65B8-4E16-A198-EBC52CE29F50}" type="presOf" srcId="{376F4D59-BC7E-4147-A391-C43393E5110F}" destId="{006417F2-909C-42AF-BAAC-001C2E2015D0}" srcOrd="1" destOrd="0" presId="urn:microsoft.com/office/officeart/2005/8/layout/pyramid3"/>
    <dgm:cxn modelId="{BE0751B7-0E02-4BE5-8159-A7C933BFFBB0}" type="presOf" srcId="{36ABA817-88C9-4B4B-8ADA-7A96190DE373}" destId="{C1EECB65-A1F4-4613-8551-0DFDDB76800C}" srcOrd="0" destOrd="0" presId="urn:microsoft.com/office/officeart/2005/8/layout/pyramid3"/>
    <dgm:cxn modelId="{DBD911E9-5FB1-4080-BA20-5EBF063C1154}" type="presOf" srcId="{B7E2D07B-CDC3-45B6-8B86-65E0FA6A0707}" destId="{7F7FCE62-85C0-47D5-8F61-9FF368752E55}" srcOrd="0" destOrd="0" presId="urn:microsoft.com/office/officeart/2005/8/layout/pyramid3"/>
    <dgm:cxn modelId="{E63C2CFB-3B9A-4808-A69D-752D48F063F8}" type="presOf" srcId="{376F4D59-BC7E-4147-A391-C43393E5110F}" destId="{86C254E8-5064-4546-A899-CDA2B21740AF}" srcOrd="0" destOrd="0" presId="urn:microsoft.com/office/officeart/2005/8/layout/pyramid3"/>
    <dgm:cxn modelId="{977442FF-4DBF-4E6B-9A64-F84E3ECE71DD}" type="presParOf" srcId="{7F7FCE62-85C0-47D5-8F61-9FF368752E55}" destId="{460A4E01-AADF-4EBD-B9E5-293F249E665E}" srcOrd="0" destOrd="0" presId="urn:microsoft.com/office/officeart/2005/8/layout/pyramid3"/>
    <dgm:cxn modelId="{15C29282-CEDF-4FAF-BB7E-1A5CE7918318}" type="presParOf" srcId="{460A4E01-AADF-4EBD-B9E5-293F249E665E}" destId="{E0163364-E38D-4B4F-91B7-9BF5085A7180}" srcOrd="0" destOrd="0" presId="urn:microsoft.com/office/officeart/2005/8/layout/pyramid3"/>
    <dgm:cxn modelId="{812CCA46-6A7A-4D07-964C-1FAA73937C03}" type="presParOf" srcId="{460A4E01-AADF-4EBD-B9E5-293F249E665E}" destId="{37255E32-ED36-421C-8B36-D373E51817A5}" srcOrd="1" destOrd="0" presId="urn:microsoft.com/office/officeart/2005/8/layout/pyramid3"/>
    <dgm:cxn modelId="{45D48C78-9B14-435A-8212-E5B4FBCA9B97}" type="presParOf" srcId="{7F7FCE62-85C0-47D5-8F61-9FF368752E55}" destId="{B05251DB-4397-4B55-BF98-3330B64DBCFD}" srcOrd="1" destOrd="0" presId="urn:microsoft.com/office/officeart/2005/8/layout/pyramid3"/>
    <dgm:cxn modelId="{154E8622-BEF8-409A-8E1F-E805E418F302}" type="presParOf" srcId="{B05251DB-4397-4B55-BF98-3330B64DBCFD}" destId="{C1EECB65-A1F4-4613-8551-0DFDDB76800C}" srcOrd="0" destOrd="0" presId="urn:microsoft.com/office/officeart/2005/8/layout/pyramid3"/>
    <dgm:cxn modelId="{7CD467D2-3939-4F21-803A-D012844DC235}" type="presParOf" srcId="{B05251DB-4397-4B55-BF98-3330B64DBCFD}" destId="{5545113F-7A4E-481B-A9BB-9C7630478AA4}" srcOrd="1" destOrd="0" presId="urn:microsoft.com/office/officeart/2005/8/layout/pyramid3"/>
    <dgm:cxn modelId="{FB09455D-2DB5-421B-9786-76263F514DD8}" type="presParOf" srcId="{7F7FCE62-85C0-47D5-8F61-9FF368752E55}" destId="{005788C4-6B60-4DB3-A160-F645FA59D63D}" srcOrd="2" destOrd="0" presId="urn:microsoft.com/office/officeart/2005/8/layout/pyramid3"/>
    <dgm:cxn modelId="{8477AC77-278C-48D5-91BF-7FCE12CD2F0C}" type="presParOf" srcId="{005788C4-6B60-4DB3-A160-F645FA59D63D}" destId="{86C254E8-5064-4546-A899-CDA2B21740AF}" srcOrd="0" destOrd="0" presId="urn:microsoft.com/office/officeart/2005/8/layout/pyramid3"/>
    <dgm:cxn modelId="{8AF821ED-7E0B-4D0E-B48C-5F72862194E4}" type="presParOf" srcId="{005788C4-6B60-4DB3-A160-F645FA59D63D}" destId="{006417F2-909C-42AF-BAAC-001C2E2015D0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E2D07B-CDC3-45B6-8B86-65E0FA6A0707}" type="doc">
      <dgm:prSet loTypeId="urn:microsoft.com/office/officeart/2005/8/layout/pyramid3" loCatId="pyramid" qsTypeId="urn:microsoft.com/office/officeart/2005/8/quickstyle/simple1" qsCatId="simple" csTypeId="urn:microsoft.com/office/officeart/2005/8/colors/colorful1" csCatId="colorful" phldr="1"/>
      <dgm:spPr/>
    </dgm:pt>
    <dgm:pt modelId="{E9C14E25-AF2C-4645-B74F-B75013282618}">
      <dgm:prSet phldrT="[Text]" custT="1"/>
      <dgm:spPr/>
      <dgm:t>
        <a:bodyPr/>
        <a:lstStyle/>
        <a:p>
          <a:endParaRPr lang="en-GB" sz="2000" b="1" dirty="0"/>
        </a:p>
      </dgm:t>
    </dgm:pt>
    <dgm:pt modelId="{465ED408-55F2-4703-BC60-6A31FA3A6047}" type="parTrans" cxnId="{152A3B9B-2A8B-42C7-A300-1421F8F003FA}">
      <dgm:prSet/>
      <dgm:spPr/>
      <dgm:t>
        <a:bodyPr/>
        <a:lstStyle/>
        <a:p>
          <a:endParaRPr lang="en-GB"/>
        </a:p>
      </dgm:t>
    </dgm:pt>
    <dgm:pt modelId="{12F8EBA4-685A-4F44-B33C-D87C120F4CF7}" type="sibTrans" cxnId="{152A3B9B-2A8B-42C7-A300-1421F8F003FA}">
      <dgm:prSet/>
      <dgm:spPr/>
      <dgm:t>
        <a:bodyPr/>
        <a:lstStyle/>
        <a:p>
          <a:endParaRPr lang="en-GB"/>
        </a:p>
      </dgm:t>
    </dgm:pt>
    <dgm:pt modelId="{36ABA817-88C9-4B4B-8ADA-7A96190DE373}">
      <dgm:prSet phldrT="[Text]" custT="1"/>
      <dgm:spPr/>
      <dgm:t>
        <a:bodyPr/>
        <a:lstStyle/>
        <a:p>
          <a:endParaRPr lang="en-GB" sz="2000" b="1" dirty="0"/>
        </a:p>
      </dgm:t>
    </dgm:pt>
    <dgm:pt modelId="{E271DED1-3790-436A-AA23-D5CED361B23C}" type="parTrans" cxnId="{DCF4C369-62E9-42B0-8295-75870225C700}">
      <dgm:prSet/>
      <dgm:spPr/>
      <dgm:t>
        <a:bodyPr/>
        <a:lstStyle/>
        <a:p>
          <a:endParaRPr lang="en-GB"/>
        </a:p>
      </dgm:t>
    </dgm:pt>
    <dgm:pt modelId="{5F7AD6AA-0DE7-4757-858B-297F1CCB4E87}" type="sibTrans" cxnId="{DCF4C369-62E9-42B0-8295-75870225C700}">
      <dgm:prSet/>
      <dgm:spPr/>
      <dgm:t>
        <a:bodyPr/>
        <a:lstStyle/>
        <a:p>
          <a:endParaRPr lang="en-GB"/>
        </a:p>
      </dgm:t>
    </dgm:pt>
    <dgm:pt modelId="{376F4D59-BC7E-4147-A391-C43393E5110F}">
      <dgm:prSet phldrT="[Text]" custT="1"/>
      <dgm:spPr>
        <a:solidFill>
          <a:schemeClr val="bg1"/>
        </a:solidFill>
      </dgm:spPr>
      <dgm:t>
        <a:bodyPr/>
        <a:lstStyle/>
        <a:p>
          <a:endParaRPr lang="en-GB" sz="2000" b="1" dirty="0"/>
        </a:p>
      </dgm:t>
    </dgm:pt>
    <dgm:pt modelId="{90A2DCF6-2B59-4B12-8AF5-685F4ECAF2C2}" type="parTrans" cxnId="{E13B779C-E14E-4DD2-B0CF-6734EED41603}">
      <dgm:prSet/>
      <dgm:spPr/>
      <dgm:t>
        <a:bodyPr/>
        <a:lstStyle/>
        <a:p>
          <a:endParaRPr lang="en-GB"/>
        </a:p>
      </dgm:t>
    </dgm:pt>
    <dgm:pt modelId="{1D3560DE-C129-4248-8092-8D3FE76E169A}" type="sibTrans" cxnId="{E13B779C-E14E-4DD2-B0CF-6734EED41603}">
      <dgm:prSet/>
      <dgm:spPr/>
      <dgm:t>
        <a:bodyPr/>
        <a:lstStyle/>
        <a:p>
          <a:endParaRPr lang="en-GB"/>
        </a:p>
      </dgm:t>
    </dgm:pt>
    <dgm:pt modelId="{7F7FCE62-85C0-47D5-8F61-9FF368752E55}" type="pres">
      <dgm:prSet presAssocID="{B7E2D07B-CDC3-45B6-8B86-65E0FA6A0707}" presName="Name0" presStyleCnt="0">
        <dgm:presLayoutVars>
          <dgm:dir/>
          <dgm:animLvl val="lvl"/>
          <dgm:resizeHandles val="exact"/>
        </dgm:presLayoutVars>
      </dgm:prSet>
      <dgm:spPr/>
    </dgm:pt>
    <dgm:pt modelId="{460A4E01-AADF-4EBD-B9E5-293F249E665E}" type="pres">
      <dgm:prSet presAssocID="{E9C14E25-AF2C-4645-B74F-B75013282618}" presName="Name8" presStyleCnt="0"/>
      <dgm:spPr/>
    </dgm:pt>
    <dgm:pt modelId="{E0163364-E38D-4B4F-91B7-9BF5085A7180}" type="pres">
      <dgm:prSet presAssocID="{E9C14E25-AF2C-4645-B74F-B75013282618}" presName="level" presStyleLbl="node1" presStyleIdx="0" presStyleCnt="3">
        <dgm:presLayoutVars>
          <dgm:chMax val="1"/>
          <dgm:bulletEnabled val="1"/>
        </dgm:presLayoutVars>
      </dgm:prSet>
      <dgm:spPr/>
    </dgm:pt>
    <dgm:pt modelId="{37255E32-ED36-421C-8B36-D373E51817A5}" type="pres">
      <dgm:prSet presAssocID="{E9C14E25-AF2C-4645-B74F-B7501328261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05251DB-4397-4B55-BF98-3330B64DBCFD}" type="pres">
      <dgm:prSet presAssocID="{36ABA817-88C9-4B4B-8ADA-7A96190DE373}" presName="Name8" presStyleCnt="0"/>
      <dgm:spPr/>
    </dgm:pt>
    <dgm:pt modelId="{C1EECB65-A1F4-4613-8551-0DFDDB76800C}" type="pres">
      <dgm:prSet presAssocID="{36ABA817-88C9-4B4B-8ADA-7A96190DE373}" presName="level" presStyleLbl="node1" presStyleIdx="1" presStyleCnt="3">
        <dgm:presLayoutVars>
          <dgm:chMax val="1"/>
          <dgm:bulletEnabled val="1"/>
        </dgm:presLayoutVars>
      </dgm:prSet>
      <dgm:spPr/>
    </dgm:pt>
    <dgm:pt modelId="{5545113F-7A4E-481B-A9BB-9C7630478AA4}" type="pres">
      <dgm:prSet presAssocID="{36ABA817-88C9-4B4B-8ADA-7A96190DE37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05788C4-6B60-4DB3-A160-F645FA59D63D}" type="pres">
      <dgm:prSet presAssocID="{376F4D59-BC7E-4147-A391-C43393E5110F}" presName="Name8" presStyleCnt="0"/>
      <dgm:spPr/>
    </dgm:pt>
    <dgm:pt modelId="{86C254E8-5064-4546-A899-CDA2B21740AF}" type="pres">
      <dgm:prSet presAssocID="{376F4D59-BC7E-4147-A391-C43393E5110F}" presName="level" presStyleLbl="node1" presStyleIdx="2" presStyleCnt="3">
        <dgm:presLayoutVars>
          <dgm:chMax val="1"/>
          <dgm:bulletEnabled val="1"/>
        </dgm:presLayoutVars>
      </dgm:prSet>
      <dgm:spPr/>
    </dgm:pt>
    <dgm:pt modelId="{006417F2-909C-42AF-BAAC-001C2E2015D0}" type="pres">
      <dgm:prSet presAssocID="{376F4D59-BC7E-4147-A391-C43393E5110F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DCF4C369-62E9-42B0-8295-75870225C700}" srcId="{B7E2D07B-CDC3-45B6-8B86-65E0FA6A0707}" destId="{36ABA817-88C9-4B4B-8ADA-7A96190DE373}" srcOrd="1" destOrd="0" parTransId="{E271DED1-3790-436A-AA23-D5CED361B23C}" sibTransId="{5F7AD6AA-0DE7-4757-858B-297F1CCB4E87}"/>
    <dgm:cxn modelId="{D47E7E70-569F-4D43-A8EC-E68A34CA7E71}" type="presOf" srcId="{E9C14E25-AF2C-4645-B74F-B75013282618}" destId="{E0163364-E38D-4B4F-91B7-9BF5085A7180}" srcOrd="0" destOrd="0" presId="urn:microsoft.com/office/officeart/2005/8/layout/pyramid3"/>
    <dgm:cxn modelId="{862F5682-AC9A-4DAB-B6E3-42FBF6765451}" type="presOf" srcId="{E9C14E25-AF2C-4645-B74F-B75013282618}" destId="{37255E32-ED36-421C-8B36-D373E51817A5}" srcOrd="1" destOrd="0" presId="urn:microsoft.com/office/officeart/2005/8/layout/pyramid3"/>
    <dgm:cxn modelId="{FCD6A087-BDB9-4BF6-AB5E-746E24D76EA6}" type="presOf" srcId="{36ABA817-88C9-4B4B-8ADA-7A96190DE373}" destId="{5545113F-7A4E-481B-A9BB-9C7630478AA4}" srcOrd="1" destOrd="0" presId="urn:microsoft.com/office/officeart/2005/8/layout/pyramid3"/>
    <dgm:cxn modelId="{152A3B9B-2A8B-42C7-A300-1421F8F003FA}" srcId="{B7E2D07B-CDC3-45B6-8B86-65E0FA6A0707}" destId="{E9C14E25-AF2C-4645-B74F-B75013282618}" srcOrd="0" destOrd="0" parTransId="{465ED408-55F2-4703-BC60-6A31FA3A6047}" sibTransId="{12F8EBA4-685A-4F44-B33C-D87C120F4CF7}"/>
    <dgm:cxn modelId="{E13B779C-E14E-4DD2-B0CF-6734EED41603}" srcId="{B7E2D07B-CDC3-45B6-8B86-65E0FA6A0707}" destId="{376F4D59-BC7E-4147-A391-C43393E5110F}" srcOrd="2" destOrd="0" parTransId="{90A2DCF6-2B59-4B12-8AF5-685F4ECAF2C2}" sibTransId="{1D3560DE-C129-4248-8092-8D3FE76E169A}"/>
    <dgm:cxn modelId="{10DD6CAE-65B8-4E16-A198-EBC52CE29F50}" type="presOf" srcId="{376F4D59-BC7E-4147-A391-C43393E5110F}" destId="{006417F2-909C-42AF-BAAC-001C2E2015D0}" srcOrd="1" destOrd="0" presId="urn:microsoft.com/office/officeart/2005/8/layout/pyramid3"/>
    <dgm:cxn modelId="{BE0751B7-0E02-4BE5-8159-A7C933BFFBB0}" type="presOf" srcId="{36ABA817-88C9-4B4B-8ADA-7A96190DE373}" destId="{C1EECB65-A1F4-4613-8551-0DFDDB76800C}" srcOrd="0" destOrd="0" presId="urn:microsoft.com/office/officeart/2005/8/layout/pyramid3"/>
    <dgm:cxn modelId="{DBD911E9-5FB1-4080-BA20-5EBF063C1154}" type="presOf" srcId="{B7E2D07B-CDC3-45B6-8B86-65E0FA6A0707}" destId="{7F7FCE62-85C0-47D5-8F61-9FF368752E55}" srcOrd="0" destOrd="0" presId="urn:microsoft.com/office/officeart/2005/8/layout/pyramid3"/>
    <dgm:cxn modelId="{E63C2CFB-3B9A-4808-A69D-752D48F063F8}" type="presOf" srcId="{376F4D59-BC7E-4147-A391-C43393E5110F}" destId="{86C254E8-5064-4546-A899-CDA2B21740AF}" srcOrd="0" destOrd="0" presId="urn:microsoft.com/office/officeart/2005/8/layout/pyramid3"/>
    <dgm:cxn modelId="{977442FF-4DBF-4E6B-9A64-F84E3ECE71DD}" type="presParOf" srcId="{7F7FCE62-85C0-47D5-8F61-9FF368752E55}" destId="{460A4E01-AADF-4EBD-B9E5-293F249E665E}" srcOrd="0" destOrd="0" presId="urn:microsoft.com/office/officeart/2005/8/layout/pyramid3"/>
    <dgm:cxn modelId="{15C29282-CEDF-4FAF-BB7E-1A5CE7918318}" type="presParOf" srcId="{460A4E01-AADF-4EBD-B9E5-293F249E665E}" destId="{E0163364-E38D-4B4F-91B7-9BF5085A7180}" srcOrd="0" destOrd="0" presId="urn:microsoft.com/office/officeart/2005/8/layout/pyramid3"/>
    <dgm:cxn modelId="{812CCA46-6A7A-4D07-964C-1FAA73937C03}" type="presParOf" srcId="{460A4E01-AADF-4EBD-B9E5-293F249E665E}" destId="{37255E32-ED36-421C-8B36-D373E51817A5}" srcOrd="1" destOrd="0" presId="urn:microsoft.com/office/officeart/2005/8/layout/pyramid3"/>
    <dgm:cxn modelId="{45D48C78-9B14-435A-8212-E5B4FBCA9B97}" type="presParOf" srcId="{7F7FCE62-85C0-47D5-8F61-9FF368752E55}" destId="{B05251DB-4397-4B55-BF98-3330B64DBCFD}" srcOrd="1" destOrd="0" presId="urn:microsoft.com/office/officeart/2005/8/layout/pyramid3"/>
    <dgm:cxn modelId="{154E8622-BEF8-409A-8E1F-E805E418F302}" type="presParOf" srcId="{B05251DB-4397-4B55-BF98-3330B64DBCFD}" destId="{C1EECB65-A1F4-4613-8551-0DFDDB76800C}" srcOrd="0" destOrd="0" presId="urn:microsoft.com/office/officeart/2005/8/layout/pyramid3"/>
    <dgm:cxn modelId="{7CD467D2-3939-4F21-803A-D012844DC235}" type="presParOf" srcId="{B05251DB-4397-4B55-BF98-3330B64DBCFD}" destId="{5545113F-7A4E-481B-A9BB-9C7630478AA4}" srcOrd="1" destOrd="0" presId="urn:microsoft.com/office/officeart/2005/8/layout/pyramid3"/>
    <dgm:cxn modelId="{FB09455D-2DB5-421B-9786-76263F514DD8}" type="presParOf" srcId="{7F7FCE62-85C0-47D5-8F61-9FF368752E55}" destId="{005788C4-6B60-4DB3-A160-F645FA59D63D}" srcOrd="2" destOrd="0" presId="urn:microsoft.com/office/officeart/2005/8/layout/pyramid3"/>
    <dgm:cxn modelId="{8477AC77-278C-48D5-91BF-7FCE12CD2F0C}" type="presParOf" srcId="{005788C4-6B60-4DB3-A160-F645FA59D63D}" destId="{86C254E8-5064-4546-A899-CDA2B21740AF}" srcOrd="0" destOrd="0" presId="urn:microsoft.com/office/officeart/2005/8/layout/pyramid3"/>
    <dgm:cxn modelId="{8AF821ED-7E0B-4D0E-B48C-5F72862194E4}" type="presParOf" srcId="{005788C4-6B60-4DB3-A160-F645FA59D63D}" destId="{006417F2-909C-42AF-BAAC-001C2E2015D0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E2D07B-CDC3-45B6-8B86-65E0FA6A0707}" type="doc">
      <dgm:prSet loTypeId="urn:microsoft.com/office/officeart/2005/8/layout/pyramid3" loCatId="pyramid" qsTypeId="urn:microsoft.com/office/officeart/2005/8/quickstyle/simple1" qsCatId="simple" csTypeId="urn:microsoft.com/office/officeart/2005/8/colors/colorful1" csCatId="colorful" phldr="1"/>
      <dgm:spPr/>
    </dgm:pt>
    <dgm:pt modelId="{E9C14E25-AF2C-4645-B74F-B75013282618}">
      <dgm:prSet phldrT="[Text]" custT="1"/>
      <dgm:spPr/>
      <dgm:t>
        <a:bodyPr/>
        <a:lstStyle/>
        <a:p>
          <a:endParaRPr lang="en-GB" sz="2000" b="1" dirty="0"/>
        </a:p>
      </dgm:t>
    </dgm:pt>
    <dgm:pt modelId="{465ED408-55F2-4703-BC60-6A31FA3A6047}" type="parTrans" cxnId="{152A3B9B-2A8B-42C7-A300-1421F8F003FA}">
      <dgm:prSet/>
      <dgm:spPr/>
      <dgm:t>
        <a:bodyPr/>
        <a:lstStyle/>
        <a:p>
          <a:endParaRPr lang="en-GB"/>
        </a:p>
      </dgm:t>
    </dgm:pt>
    <dgm:pt modelId="{12F8EBA4-685A-4F44-B33C-D87C120F4CF7}" type="sibTrans" cxnId="{152A3B9B-2A8B-42C7-A300-1421F8F003FA}">
      <dgm:prSet/>
      <dgm:spPr/>
      <dgm:t>
        <a:bodyPr/>
        <a:lstStyle/>
        <a:p>
          <a:endParaRPr lang="en-GB"/>
        </a:p>
      </dgm:t>
    </dgm:pt>
    <dgm:pt modelId="{36ABA817-88C9-4B4B-8ADA-7A96190DE373}">
      <dgm:prSet phldrT="[Text]" custT="1"/>
      <dgm:spPr/>
      <dgm:t>
        <a:bodyPr/>
        <a:lstStyle/>
        <a:p>
          <a:endParaRPr lang="en-GB" sz="2000" b="1" dirty="0"/>
        </a:p>
      </dgm:t>
    </dgm:pt>
    <dgm:pt modelId="{E271DED1-3790-436A-AA23-D5CED361B23C}" type="parTrans" cxnId="{DCF4C369-62E9-42B0-8295-75870225C700}">
      <dgm:prSet/>
      <dgm:spPr/>
      <dgm:t>
        <a:bodyPr/>
        <a:lstStyle/>
        <a:p>
          <a:endParaRPr lang="en-GB"/>
        </a:p>
      </dgm:t>
    </dgm:pt>
    <dgm:pt modelId="{5F7AD6AA-0DE7-4757-858B-297F1CCB4E87}" type="sibTrans" cxnId="{DCF4C369-62E9-42B0-8295-75870225C700}">
      <dgm:prSet/>
      <dgm:spPr/>
      <dgm:t>
        <a:bodyPr/>
        <a:lstStyle/>
        <a:p>
          <a:endParaRPr lang="en-GB"/>
        </a:p>
      </dgm:t>
    </dgm:pt>
    <dgm:pt modelId="{376F4D59-BC7E-4147-A391-C43393E5110F}">
      <dgm:prSet phldrT="[Text]" custT="1"/>
      <dgm:spPr/>
      <dgm:t>
        <a:bodyPr/>
        <a:lstStyle/>
        <a:p>
          <a:endParaRPr lang="en-GB" sz="2000" b="1" dirty="0"/>
        </a:p>
      </dgm:t>
    </dgm:pt>
    <dgm:pt modelId="{90A2DCF6-2B59-4B12-8AF5-685F4ECAF2C2}" type="parTrans" cxnId="{E13B779C-E14E-4DD2-B0CF-6734EED41603}">
      <dgm:prSet/>
      <dgm:spPr/>
      <dgm:t>
        <a:bodyPr/>
        <a:lstStyle/>
        <a:p>
          <a:endParaRPr lang="en-GB"/>
        </a:p>
      </dgm:t>
    </dgm:pt>
    <dgm:pt modelId="{1D3560DE-C129-4248-8092-8D3FE76E169A}" type="sibTrans" cxnId="{E13B779C-E14E-4DD2-B0CF-6734EED41603}">
      <dgm:prSet/>
      <dgm:spPr/>
      <dgm:t>
        <a:bodyPr/>
        <a:lstStyle/>
        <a:p>
          <a:endParaRPr lang="en-GB"/>
        </a:p>
      </dgm:t>
    </dgm:pt>
    <dgm:pt modelId="{7F7FCE62-85C0-47D5-8F61-9FF368752E55}" type="pres">
      <dgm:prSet presAssocID="{B7E2D07B-CDC3-45B6-8B86-65E0FA6A0707}" presName="Name0" presStyleCnt="0">
        <dgm:presLayoutVars>
          <dgm:dir/>
          <dgm:animLvl val="lvl"/>
          <dgm:resizeHandles val="exact"/>
        </dgm:presLayoutVars>
      </dgm:prSet>
      <dgm:spPr/>
    </dgm:pt>
    <dgm:pt modelId="{460A4E01-AADF-4EBD-B9E5-293F249E665E}" type="pres">
      <dgm:prSet presAssocID="{E9C14E25-AF2C-4645-B74F-B75013282618}" presName="Name8" presStyleCnt="0"/>
      <dgm:spPr/>
    </dgm:pt>
    <dgm:pt modelId="{E0163364-E38D-4B4F-91B7-9BF5085A7180}" type="pres">
      <dgm:prSet presAssocID="{E9C14E25-AF2C-4645-B74F-B75013282618}" presName="level" presStyleLbl="node1" presStyleIdx="0" presStyleCnt="3">
        <dgm:presLayoutVars>
          <dgm:chMax val="1"/>
          <dgm:bulletEnabled val="1"/>
        </dgm:presLayoutVars>
      </dgm:prSet>
      <dgm:spPr/>
    </dgm:pt>
    <dgm:pt modelId="{37255E32-ED36-421C-8B36-D373E51817A5}" type="pres">
      <dgm:prSet presAssocID="{E9C14E25-AF2C-4645-B74F-B7501328261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05251DB-4397-4B55-BF98-3330B64DBCFD}" type="pres">
      <dgm:prSet presAssocID="{36ABA817-88C9-4B4B-8ADA-7A96190DE373}" presName="Name8" presStyleCnt="0"/>
      <dgm:spPr/>
    </dgm:pt>
    <dgm:pt modelId="{C1EECB65-A1F4-4613-8551-0DFDDB76800C}" type="pres">
      <dgm:prSet presAssocID="{36ABA817-88C9-4B4B-8ADA-7A96190DE373}" presName="level" presStyleLbl="node1" presStyleIdx="1" presStyleCnt="3">
        <dgm:presLayoutVars>
          <dgm:chMax val="1"/>
          <dgm:bulletEnabled val="1"/>
        </dgm:presLayoutVars>
      </dgm:prSet>
      <dgm:spPr/>
    </dgm:pt>
    <dgm:pt modelId="{5545113F-7A4E-481B-A9BB-9C7630478AA4}" type="pres">
      <dgm:prSet presAssocID="{36ABA817-88C9-4B4B-8ADA-7A96190DE37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05788C4-6B60-4DB3-A160-F645FA59D63D}" type="pres">
      <dgm:prSet presAssocID="{376F4D59-BC7E-4147-A391-C43393E5110F}" presName="Name8" presStyleCnt="0"/>
      <dgm:spPr/>
    </dgm:pt>
    <dgm:pt modelId="{86C254E8-5064-4546-A899-CDA2B21740AF}" type="pres">
      <dgm:prSet presAssocID="{376F4D59-BC7E-4147-A391-C43393E5110F}" presName="level" presStyleLbl="node1" presStyleIdx="2" presStyleCnt="3">
        <dgm:presLayoutVars>
          <dgm:chMax val="1"/>
          <dgm:bulletEnabled val="1"/>
        </dgm:presLayoutVars>
      </dgm:prSet>
      <dgm:spPr/>
    </dgm:pt>
    <dgm:pt modelId="{006417F2-909C-42AF-BAAC-001C2E2015D0}" type="pres">
      <dgm:prSet presAssocID="{376F4D59-BC7E-4147-A391-C43393E5110F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DCF4C369-62E9-42B0-8295-75870225C700}" srcId="{B7E2D07B-CDC3-45B6-8B86-65E0FA6A0707}" destId="{36ABA817-88C9-4B4B-8ADA-7A96190DE373}" srcOrd="1" destOrd="0" parTransId="{E271DED1-3790-436A-AA23-D5CED361B23C}" sibTransId="{5F7AD6AA-0DE7-4757-858B-297F1CCB4E87}"/>
    <dgm:cxn modelId="{D47E7E70-569F-4D43-A8EC-E68A34CA7E71}" type="presOf" srcId="{E9C14E25-AF2C-4645-B74F-B75013282618}" destId="{E0163364-E38D-4B4F-91B7-9BF5085A7180}" srcOrd="0" destOrd="0" presId="urn:microsoft.com/office/officeart/2005/8/layout/pyramid3"/>
    <dgm:cxn modelId="{862F5682-AC9A-4DAB-B6E3-42FBF6765451}" type="presOf" srcId="{E9C14E25-AF2C-4645-B74F-B75013282618}" destId="{37255E32-ED36-421C-8B36-D373E51817A5}" srcOrd="1" destOrd="0" presId="urn:microsoft.com/office/officeart/2005/8/layout/pyramid3"/>
    <dgm:cxn modelId="{FCD6A087-BDB9-4BF6-AB5E-746E24D76EA6}" type="presOf" srcId="{36ABA817-88C9-4B4B-8ADA-7A96190DE373}" destId="{5545113F-7A4E-481B-A9BB-9C7630478AA4}" srcOrd="1" destOrd="0" presId="urn:microsoft.com/office/officeart/2005/8/layout/pyramid3"/>
    <dgm:cxn modelId="{152A3B9B-2A8B-42C7-A300-1421F8F003FA}" srcId="{B7E2D07B-CDC3-45B6-8B86-65E0FA6A0707}" destId="{E9C14E25-AF2C-4645-B74F-B75013282618}" srcOrd="0" destOrd="0" parTransId="{465ED408-55F2-4703-BC60-6A31FA3A6047}" sibTransId="{12F8EBA4-685A-4F44-B33C-D87C120F4CF7}"/>
    <dgm:cxn modelId="{E13B779C-E14E-4DD2-B0CF-6734EED41603}" srcId="{B7E2D07B-CDC3-45B6-8B86-65E0FA6A0707}" destId="{376F4D59-BC7E-4147-A391-C43393E5110F}" srcOrd="2" destOrd="0" parTransId="{90A2DCF6-2B59-4B12-8AF5-685F4ECAF2C2}" sibTransId="{1D3560DE-C129-4248-8092-8D3FE76E169A}"/>
    <dgm:cxn modelId="{10DD6CAE-65B8-4E16-A198-EBC52CE29F50}" type="presOf" srcId="{376F4D59-BC7E-4147-A391-C43393E5110F}" destId="{006417F2-909C-42AF-BAAC-001C2E2015D0}" srcOrd="1" destOrd="0" presId="urn:microsoft.com/office/officeart/2005/8/layout/pyramid3"/>
    <dgm:cxn modelId="{BE0751B7-0E02-4BE5-8159-A7C933BFFBB0}" type="presOf" srcId="{36ABA817-88C9-4B4B-8ADA-7A96190DE373}" destId="{C1EECB65-A1F4-4613-8551-0DFDDB76800C}" srcOrd="0" destOrd="0" presId="urn:microsoft.com/office/officeart/2005/8/layout/pyramid3"/>
    <dgm:cxn modelId="{DBD911E9-5FB1-4080-BA20-5EBF063C1154}" type="presOf" srcId="{B7E2D07B-CDC3-45B6-8B86-65E0FA6A0707}" destId="{7F7FCE62-85C0-47D5-8F61-9FF368752E55}" srcOrd="0" destOrd="0" presId="urn:microsoft.com/office/officeart/2005/8/layout/pyramid3"/>
    <dgm:cxn modelId="{E63C2CFB-3B9A-4808-A69D-752D48F063F8}" type="presOf" srcId="{376F4D59-BC7E-4147-A391-C43393E5110F}" destId="{86C254E8-5064-4546-A899-CDA2B21740AF}" srcOrd="0" destOrd="0" presId="urn:microsoft.com/office/officeart/2005/8/layout/pyramid3"/>
    <dgm:cxn modelId="{977442FF-4DBF-4E6B-9A64-F84E3ECE71DD}" type="presParOf" srcId="{7F7FCE62-85C0-47D5-8F61-9FF368752E55}" destId="{460A4E01-AADF-4EBD-B9E5-293F249E665E}" srcOrd="0" destOrd="0" presId="urn:microsoft.com/office/officeart/2005/8/layout/pyramid3"/>
    <dgm:cxn modelId="{15C29282-CEDF-4FAF-BB7E-1A5CE7918318}" type="presParOf" srcId="{460A4E01-AADF-4EBD-B9E5-293F249E665E}" destId="{E0163364-E38D-4B4F-91B7-9BF5085A7180}" srcOrd="0" destOrd="0" presId="urn:microsoft.com/office/officeart/2005/8/layout/pyramid3"/>
    <dgm:cxn modelId="{812CCA46-6A7A-4D07-964C-1FAA73937C03}" type="presParOf" srcId="{460A4E01-AADF-4EBD-B9E5-293F249E665E}" destId="{37255E32-ED36-421C-8B36-D373E51817A5}" srcOrd="1" destOrd="0" presId="urn:microsoft.com/office/officeart/2005/8/layout/pyramid3"/>
    <dgm:cxn modelId="{45D48C78-9B14-435A-8212-E5B4FBCA9B97}" type="presParOf" srcId="{7F7FCE62-85C0-47D5-8F61-9FF368752E55}" destId="{B05251DB-4397-4B55-BF98-3330B64DBCFD}" srcOrd="1" destOrd="0" presId="urn:microsoft.com/office/officeart/2005/8/layout/pyramid3"/>
    <dgm:cxn modelId="{154E8622-BEF8-409A-8E1F-E805E418F302}" type="presParOf" srcId="{B05251DB-4397-4B55-BF98-3330B64DBCFD}" destId="{C1EECB65-A1F4-4613-8551-0DFDDB76800C}" srcOrd="0" destOrd="0" presId="urn:microsoft.com/office/officeart/2005/8/layout/pyramid3"/>
    <dgm:cxn modelId="{7CD467D2-3939-4F21-803A-D012844DC235}" type="presParOf" srcId="{B05251DB-4397-4B55-BF98-3330B64DBCFD}" destId="{5545113F-7A4E-481B-A9BB-9C7630478AA4}" srcOrd="1" destOrd="0" presId="urn:microsoft.com/office/officeart/2005/8/layout/pyramid3"/>
    <dgm:cxn modelId="{FB09455D-2DB5-421B-9786-76263F514DD8}" type="presParOf" srcId="{7F7FCE62-85C0-47D5-8F61-9FF368752E55}" destId="{005788C4-6B60-4DB3-A160-F645FA59D63D}" srcOrd="2" destOrd="0" presId="urn:microsoft.com/office/officeart/2005/8/layout/pyramid3"/>
    <dgm:cxn modelId="{8477AC77-278C-48D5-91BF-7FCE12CD2F0C}" type="presParOf" srcId="{005788C4-6B60-4DB3-A160-F645FA59D63D}" destId="{86C254E8-5064-4546-A899-CDA2B21740AF}" srcOrd="0" destOrd="0" presId="urn:microsoft.com/office/officeart/2005/8/layout/pyramid3"/>
    <dgm:cxn modelId="{8AF821ED-7E0B-4D0E-B48C-5F72862194E4}" type="presParOf" srcId="{005788C4-6B60-4DB3-A160-F645FA59D63D}" destId="{006417F2-909C-42AF-BAAC-001C2E2015D0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63364-E38D-4B4F-91B7-9BF5085A7180}">
      <dsp:nvSpPr>
        <dsp:cNvPr id="0" name=""/>
        <dsp:cNvSpPr/>
      </dsp:nvSpPr>
      <dsp:spPr>
        <a:xfrm rot="10800000">
          <a:off x="0" y="0"/>
          <a:ext cx="4035669" cy="1427718"/>
        </a:xfrm>
        <a:prstGeom prst="trapezoid">
          <a:avLst>
            <a:gd name="adj" fmla="val 4711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</dsp:txBody>
      <dsp:txXfrm rot="-10800000">
        <a:off x="706242" y="0"/>
        <a:ext cx="2623184" cy="1427718"/>
      </dsp:txXfrm>
    </dsp:sp>
    <dsp:sp modelId="{C1EECB65-A1F4-4613-8551-0DFDDB76800C}">
      <dsp:nvSpPr>
        <dsp:cNvPr id="0" name=""/>
        <dsp:cNvSpPr/>
      </dsp:nvSpPr>
      <dsp:spPr>
        <a:xfrm rot="10800000">
          <a:off x="672611" y="1427718"/>
          <a:ext cx="2690446" cy="1427718"/>
        </a:xfrm>
        <a:prstGeom prst="trapezoid">
          <a:avLst>
            <a:gd name="adj" fmla="val 47111"/>
          </a:avLst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</dsp:txBody>
      <dsp:txXfrm rot="-10800000">
        <a:off x="1143439" y="1427718"/>
        <a:ext cx="1748789" cy="1427718"/>
      </dsp:txXfrm>
    </dsp:sp>
    <dsp:sp modelId="{86C254E8-5064-4546-A899-CDA2B21740AF}">
      <dsp:nvSpPr>
        <dsp:cNvPr id="0" name=""/>
        <dsp:cNvSpPr/>
      </dsp:nvSpPr>
      <dsp:spPr>
        <a:xfrm rot="10800000">
          <a:off x="1345223" y="2855437"/>
          <a:ext cx="1345223" cy="1427718"/>
        </a:xfrm>
        <a:prstGeom prst="trapezoid">
          <a:avLst>
            <a:gd name="adj" fmla="val 50000"/>
          </a:avLst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</dsp:txBody>
      <dsp:txXfrm rot="-10800000">
        <a:off x="1345223" y="2855437"/>
        <a:ext cx="1345223" cy="1427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63364-E38D-4B4F-91B7-9BF5085A7180}">
      <dsp:nvSpPr>
        <dsp:cNvPr id="0" name=""/>
        <dsp:cNvSpPr/>
      </dsp:nvSpPr>
      <dsp:spPr>
        <a:xfrm rot="10800000">
          <a:off x="0" y="0"/>
          <a:ext cx="4035669" cy="1427718"/>
        </a:xfrm>
        <a:prstGeom prst="trapezoid">
          <a:avLst>
            <a:gd name="adj" fmla="val 4711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</dsp:txBody>
      <dsp:txXfrm rot="-10800000">
        <a:off x="706242" y="0"/>
        <a:ext cx="2623184" cy="1427718"/>
      </dsp:txXfrm>
    </dsp:sp>
    <dsp:sp modelId="{C1EECB65-A1F4-4613-8551-0DFDDB76800C}">
      <dsp:nvSpPr>
        <dsp:cNvPr id="0" name=""/>
        <dsp:cNvSpPr/>
      </dsp:nvSpPr>
      <dsp:spPr>
        <a:xfrm rot="10800000">
          <a:off x="672611" y="1427718"/>
          <a:ext cx="2690446" cy="1427718"/>
        </a:xfrm>
        <a:prstGeom prst="trapezoid">
          <a:avLst>
            <a:gd name="adj" fmla="val 47111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</dsp:txBody>
      <dsp:txXfrm rot="-10800000">
        <a:off x="1143439" y="1427718"/>
        <a:ext cx="1748789" cy="1427718"/>
      </dsp:txXfrm>
    </dsp:sp>
    <dsp:sp modelId="{86C254E8-5064-4546-A899-CDA2B21740AF}">
      <dsp:nvSpPr>
        <dsp:cNvPr id="0" name=""/>
        <dsp:cNvSpPr/>
      </dsp:nvSpPr>
      <dsp:spPr>
        <a:xfrm rot="10800000">
          <a:off x="1345223" y="2855437"/>
          <a:ext cx="1345223" cy="1427718"/>
        </a:xfrm>
        <a:prstGeom prst="trapezoid">
          <a:avLst>
            <a:gd name="adj" fmla="val 50000"/>
          </a:avLst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</dsp:txBody>
      <dsp:txXfrm rot="-10800000">
        <a:off x="1345223" y="2855437"/>
        <a:ext cx="1345223" cy="1427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63364-E38D-4B4F-91B7-9BF5085A7180}">
      <dsp:nvSpPr>
        <dsp:cNvPr id="0" name=""/>
        <dsp:cNvSpPr/>
      </dsp:nvSpPr>
      <dsp:spPr>
        <a:xfrm rot="10800000">
          <a:off x="0" y="0"/>
          <a:ext cx="4035669" cy="1427718"/>
        </a:xfrm>
        <a:prstGeom prst="trapezoid">
          <a:avLst>
            <a:gd name="adj" fmla="val 47111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</dsp:txBody>
      <dsp:txXfrm rot="-10800000">
        <a:off x="706242" y="0"/>
        <a:ext cx="2623184" cy="1427718"/>
      </dsp:txXfrm>
    </dsp:sp>
    <dsp:sp modelId="{C1EECB65-A1F4-4613-8551-0DFDDB76800C}">
      <dsp:nvSpPr>
        <dsp:cNvPr id="0" name=""/>
        <dsp:cNvSpPr/>
      </dsp:nvSpPr>
      <dsp:spPr>
        <a:xfrm rot="10800000">
          <a:off x="672611" y="1427718"/>
          <a:ext cx="2690446" cy="1427718"/>
        </a:xfrm>
        <a:prstGeom prst="trapezoid">
          <a:avLst>
            <a:gd name="adj" fmla="val 47111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</dsp:txBody>
      <dsp:txXfrm rot="-10800000">
        <a:off x="1143439" y="1427718"/>
        <a:ext cx="1748789" cy="1427718"/>
      </dsp:txXfrm>
    </dsp:sp>
    <dsp:sp modelId="{86C254E8-5064-4546-A899-CDA2B21740AF}">
      <dsp:nvSpPr>
        <dsp:cNvPr id="0" name=""/>
        <dsp:cNvSpPr/>
      </dsp:nvSpPr>
      <dsp:spPr>
        <a:xfrm rot="10800000">
          <a:off x="1345223" y="2855437"/>
          <a:ext cx="1345223" cy="1427718"/>
        </a:xfrm>
        <a:prstGeom prst="trapezoid">
          <a:avLst>
            <a:gd name="adj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kern="1200" dirty="0"/>
        </a:p>
      </dsp:txBody>
      <dsp:txXfrm rot="-10800000">
        <a:off x="1345223" y="2855437"/>
        <a:ext cx="1345223" cy="1427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89007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807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297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1886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665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284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995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891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199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1969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90123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E6171E64-FE02-4DE5-B72F-53C3706641C3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90010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B13CA3-A8A2-AA90-58BE-E1A4F78F32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rcRect b="5809"/>
          <a:stretch/>
        </p:blipFill>
        <p:spPr>
          <a:xfrm>
            <a:off x="-1" y="-1"/>
            <a:ext cx="12191999" cy="685800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770939F-1CC3-3CA8-1C15-DD5557243F9C}"/>
              </a:ext>
            </a:extLst>
          </p:cNvPr>
          <p:cNvSpPr/>
          <p:nvPr/>
        </p:nvSpPr>
        <p:spPr>
          <a:xfrm>
            <a:off x="0" y="3429000"/>
            <a:ext cx="12191998" cy="34290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EBCE784-8DCC-7E94-1A07-CA0CE0976CD2}"/>
              </a:ext>
            </a:extLst>
          </p:cNvPr>
          <p:cNvSpPr/>
          <p:nvPr/>
        </p:nvSpPr>
        <p:spPr>
          <a:xfrm>
            <a:off x="-1" y="3525716"/>
            <a:ext cx="12192000" cy="33322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0B517AD2-8926-D494-CB22-B43D620FF958}"/>
              </a:ext>
            </a:extLst>
          </p:cNvPr>
          <p:cNvSpPr txBox="1"/>
          <p:nvPr/>
        </p:nvSpPr>
        <p:spPr>
          <a:xfrm>
            <a:off x="589085" y="3851031"/>
            <a:ext cx="1114864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ACBA5009 – WORK BASED PROJECT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r>
              <a:rPr lang="en-GB" sz="5400" b="1" dirty="0">
                <a:solidFill>
                  <a:schemeClr val="accent6">
                    <a:lumMod val="50000"/>
                  </a:schemeClr>
                </a:solidFill>
              </a:rPr>
              <a:t>LITERATURE REVIEW</a:t>
            </a:r>
          </a:p>
          <a:p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23</a:t>
            </a:r>
            <a:r>
              <a:rPr lang="en-GB" baseline="30000" dirty="0">
                <a:solidFill>
                  <a:schemeClr val="accent6">
                    <a:lumMod val="50000"/>
                  </a:schemeClr>
                </a:solidFill>
              </a:rPr>
              <a:t>rd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 October 2023</a:t>
            </a:r>
          </a:p>
        </p:txBody>
      </p:sp>
    </p:spTree>
    <p:extLst>
      <p:ext uri="{BB962C8B-B14F-4D97-AF65-F5344CB8AC3E}">
        <p14:creationId xmlns:p14="http://schemas.microsoft.com/office/powerpoint/2010/main" val="20240956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70939F-1CC3-3CA8-1C15-DD5557243F9C}"/>
              </a:ext>
            </a:extLst>
          </p:cNvPr>
          <p:cNvSpPr/>
          <p:nvPr/>
        </p:nvSpPr>
        <p:spPr>
          <a:xfrm>
            <a:off x="11702562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EBCE784-8DCC-7E94-1A07-CA0CE0976CD2}"/>
              </a:ext>
            </a:extLst>
          </p:cNvPr>
          <p:cNvSpPr/>
          <p:nvPr/>
        </p:nvSpPr>
        <p:spPr>
          <a:xfrm>
            <a:off x="11799277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What is a Literature Review?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 Literature Review is a piece of academic writing that critically evaluates material relevant to the research project.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358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70939F-1CC3-3CA8-1C15-DD5557243F9C}"/>
              </a:ext>
            </a:extLst>
          </p:cNvPr>
          <p:cNvSpPr/>
          <p:nvPr/>
        </p:nvSpPr>
        <p:spPr>
          <a:xfrm>
            <a:off x="11702562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EBCE784-8DCC-7E94-1A07-CA0CE0976CD2}"/>
              </a:ext>
            </a:extLst>
          </p:cNvPr>
          <p:cNvSpPr/>
          <p:nvPr/>
        </p:nvSpPr>
        <p:spPr>
          <a:xfrm>
            <a:off x="11799277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What is a Literature Review?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 Literature Review is a piece of academic writing that critically evaluates material relevant to the research project. </a:t>
            </a: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 Literature Review often appears at the beginning of a piece of academic writing, but not always.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565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70939F-1CC3-3CA8-1C15-DD5557243F9C}"/>
              </a:ext>
            </a:extLst>
          </p:cNvPr>
          <p:cNvSpPr/>
          <p:nvPr/>
        </p:nvSpPr>
        <p:spPr>
          <a:xfrm>
            <a:off x="11702562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EBCE784-8DCC-7E94-1A07-CA0CE0976CD2}"/>
              </a:ext>
            </a:extLst>
          </p:cNvPr>
          <p:cNvSpPr/>
          <p:nvPr/>
        </p:nvSpPr>
        <p:spPr>
          <a:xfrm>
            <a:off x="11799277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What is a Literature Review?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 Literature Review is a piece of academic writing that critically evaluates material relevant to the research project. </a:t>
            </a: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 Literature Review often appears at the beginning of a piece of academic writing, but not always.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 Literature Review may be incorporated into other chapters, such as an introduction.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887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70939F-1CC3-3CA8-1C15-DD5557243F9C}"/>
              </a:ext>
            </a:extLst>
          </p:cNvPr>
          <p:cNvSpPr/>
          <p:nvPr/>
        </p:nvSpPr>
        <p:spPr>
          <a:xfrm>
            <a:off x="11702562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EBCE784-8DCC-7E94-1A07-CA0CE0976CD2}"/>
              </a:ext>
            </a:extLst>
          </p:cNvPr>
          <p:cNvSpPr/>
          <p:nvPr/>
        </p:nvSpPr>
        <p:spPr>
          <a:xfrm>
            <a:off x="11799277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Why Write a Literature Review?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It demonstrates to the reader that you have a good understanding of the topic you are discussing.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801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70939F-1CC3-3CA8-1C15-DD5557243F9C}"/>
              </a:ext>
            </a:extLst>
          </p:cNvPr>
          <p:cNvSpPr/>
          <p:nvPr/>
        </p:nvSpPr>
        <p:spPr>
          <a:xfrm>
            <a:off x="11702562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EBCE784-8DCC-7E94-1A07-CA0CE0976CD2}"/>
              </a:ext>
            </a:extLst>
          </p:cNvPr>
          <p:cNvSpPr/>
          <p:nvPr/>
        </p:nvSpPr>
        <p:spPr>
          <a:xfrm>
            <a:off x="11799277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Why Write a Literature Review?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It demonstrates to the reader that you have a good understanding of the topic you are discussing.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It demonstrates that you know how to critically evaluate other academic 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511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770939F-1CC3-3CA8-1C15-DD5557243F9C}"/>
              </a:ext>
            </a:extLst>
          </p:cNvPr>
          <p:cNvSpPr/>
          <p:nvPr/>
        </p:nvSpPr>
        <p:spPr>
          <a:xfrm>
            <a:off x="11702562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EBCE784-8DCC-7E94-1A07-CA0CE0976CD2}"/>
              </a:ext>
            </a:extLst>
          </p:cNvPr>
          <p:cNvSpPr/>
          <p:nvPr/>
        </p:nvSpPr>
        <p:spPr>
          <a:xfrm>
            <a:off x="11799277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Why Write a Literature Review?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It demonstrates to the reader that you have a good understanding of the topic you are discussing.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It demonstrates that you know how to critically evaluate other academic 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It demonstrates that you understand how your work relates to other academic research.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5118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Getting started with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To complete a Literature Review requires planning, time, reading, writing, drafting, reflection and editing.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 successful Literature Review has a firm idea of the research problem, and an understanding of the research framework.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Conduct preliminary research to help narrow down your focus and refine your research problem.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Don‘t include everything that you read on the topic. Use your research framework to decide what to include and what to leave out.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881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Getting started with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To complete a Literature Review requires planning, time, reading, writing, drafting, reflection and editing.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 successful Literature Review has a firm idea of the research problem, and an understanding of the research framework.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Conduct preliminary research to help narrow down your focus and refine your research problem.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Don‘t include everything that you read on the topic. Use your research framework to decide what to include and what to leave out.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0146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Getting started with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To complete a Literature Review requires planning, time, reading, writing, drafting, reflection and editing.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 successful Literature Review has a firm idea of the research problem, and an understanding of the research framework.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Conduct preliminary research to help narrow down your focus and refine your research problem.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Don‘t include everything that you read on the topic. Use your research framework to decide what to include and what to leave out.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568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Getting started with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To complete a Literature Review requires planning, time, reading, writing, drafting, reflection and editing.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A successful Literature Review has a firm idea of the research problem, and an understanding of the research framework.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Conduct preliminary research to help narrow down your focus and refine your research problem.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Don‘t include everything that you read on the topic. Use your research framework to decide what to include and what to leave out.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6089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Structure of a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350120" y="1799612"/>
            <a:ext cx="66250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</a:rPr>
              <a:t>Broad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Provide an overview.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Contextualise topic within wider subject.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Introduce key theories or models.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171930A4-45DA-E46D-ED3B-6E728BE8D9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6856101"/>
              </p:ext>
            </p:extLst>
          </p:nvPr>
        </p:nvGraphicFramePr>
        <p:xfrm>
          <a:off x="712177" y="1799612"/>
          <a:ext cx="4035669" cy="4283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7DDC0B9F-9298-F933-137E-9FBF08D2BA0C}"/>
              </a:ext>
            </a:extLst>
          </p:cNvPr>
          <p:cNvSpPr txBox="1"/>
          <p:nvPr/>
        </p:nvSpPr>
        <p:spPr>
          <a:xfrm>
            <a:off x="5350119" y="3279471"/>
            <a:ext cx="66250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Narrow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Home in on the literature that overlaps with your focus area.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Can be broken down further into themes.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CC0EA5-E3F7-86F9-A5A5-83E3E155CEA7}"/>
              </a:ext>
            </a:extLst>
          </p:cNvPr>
          <p:cNvSpPr txBox="1"/>
          <p:nvPr/>
        </p:nvSpPr>
        <p:spPr>
          <a:xfrm>
            <a:off x="5350118" y="4716421"/>
            <a:ext cx="66250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Specific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Delve deep into the select few studies that are most important to your research problem. </a:t>
            </a:r>
          </a:p>
        </p:txBody>
      </p:sp>
    </p:spTree>
    <p:extLst>
      <p:ext uri="{BB962C8B-B14F-4D97-AF65-F5344CB8AC3E}">
        <p14:creationId xmlns:p14="http://schemas.microsoft.com/office/powerpoint/2010/main" val="1020366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Structure of a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350120" y="1799612"/>
            <a:ext cx="66250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</a:rPr>
              <a:t>Broad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Provide an overview.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Contextualise topic within wider subject.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Introduce key theories or models.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171930A4-45DA-E46D-ED3B-6E728BE8D9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7753025"/>
              </p:ext>
            </p:extLst>
          </p:nvPr>
        </p:nvGraphicFramePr>
        <p:xfrm>
          <a:off x="712177" y="1799612"/>
          <a:ext cx="4035669" cy="4283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7DDC0B9F-9298-F933-137E-9FBF08D2BA0C}"/>
              </a:ext>
            </a:extLst>
          </p:cNvPr>
          <p:cNvSpPr txBox="1"/>
          <p:nvPr/>
        </p:nvSpPr>
        <p:spPr>
          <a:xfrm>
            <a:off x="5350119" y="3279471"/>
            <a:ext cx="66250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</a:rPr>
              <a:t>Narrow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Home in on the literature that overlaps with your focus area.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Can be broken down further into themes.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CC0EA5-E3F7-86F9-A5A5-83E3E155CEA7}"/>
              </a:ext>
            </a:extLst>
          </p:cNvPr>
          <p:cNvSpPr txBox="1"/>
          <p:nvPr/>
        </p:nvSpPr>
        <p:spPr>
          <a:xfrm>
            <a:off x="5350118" y="4716421"/>
            <a:ext cx="66250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Specific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bg1"/>
                </a:solidFill>
              </a:rPr>
              <a:t>Delve deep into the select few studies that are most important to your research problem. </a:t>
            </a:r>
          </a:p>
        </p:txBody>
      </p:sp>
    </p:spTree>
    <p:extLst>
      <p:ext uri="{BB962C8B-B14F-4D97-AF65-F5344CB8AC3E}">
        <p14:creationId xmlns:p14="http://schemas.microsoft.com/office/powerpoint/2010/main" val="10327979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Structure of a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350120" y="1799612"/>
            <a:ext cx="66250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</a:rPr>
              <a:t>Broad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Provide an overview.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Contextualise topic within wider subject.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Introduce key theories or models.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171930A4-45DA-E46D-ED3B-6E728BE8D93B}"/>
              </a:ext>
            </a:extLst>
          </p:cNvPr>
          <p:cNvGraphicFramePr/>
          <p:nvPr/>
        </p:nvGraphicFramePr>
        <p:xfrm>
          <a:off x="712177" y="1799612"/>
          <a:ext cx="4035669" cy="42831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7DDC0B9F-9298-F933-137E-9FBF08D2BA0C}"/>
              </a:ext>
            </a:extLst>
          </p:cNvPr>
          <p:cNvSpPr txBox="1"/>
          <p:nvPr/>
        </p:nvSpPr>
        <p:spPr>
          <a:xfrm>
            <a:off x="5350119" y="3279471"/>
            <a:ext cx="662500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</a:rPr>
              <a:t>Narrow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Home in on the literature that overlaps with your focus area.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Can be broken down further into themes.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CC0EA5-E3F7-86F9-A5A5-83E3E155CEA7}"/>
              </a:ext>
            </a:extLst>
          </p:cNvPr>
          <p:cNvSpPr txBox="1"/>
          <p:nvPr/>
        </p:nvSpPr>
        <p:spPr>
          <a:xfrm>
            <a:off x="5350118" y="4716421"/>
            <a:ext cx="66250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6">
                    <a:lumMod val="50000"/>
                  </a:schemeClr>
                </a:solidFill>
              </a:rPr>
              <a:t>Specific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Delve deep into the select few studies that are most important to your research problem. </a:t>
            </a:r>
          </a:p>
        </p:txBody>
      </p:sp>
    </p:spTree>
    <p:extLst>
      <p:ext uri="{BB962C8B-B14F-4D97-AF65-F5344CB8AC3E}">
        <p14:creationId xmlns:p14="http://schemas.microsoft.com/office/powerpoint/2010/main" val="36146932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Managing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You will be reading a lot of literature, so you want to make sure that you don’t forget things.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If you have a good technique for making notes, it will make it a lot easier when you need to write up your literature review.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097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Managing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You will be reading a lot of literature, so you want to make sure that you don’t forget things.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If you have a good technique for making notes, it will make it a lot easier when you need to write up your literature review.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1434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Managing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ADC03AA4-F40F-2E96-806D-88A9A448D5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0664907"/>
              </p:ext>
            </p:extLst>
          </p:nvPr>
        </p:nvGraphicFramePr>
        <p:xfrm>
          <a:off x="575896" y="1655665"/>
          <a:ext cx="11381640" cy="13817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96940">
                  <a:extLst>
                    <a:ext uri="{9D8B030D-6E8A-4147-A177-3AD203B41FA5}">
                      <a16:colId xmlns:a16="http://schemas.microsoft.com/office/drawing/2014/main" val="639899828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310433541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126045462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348607880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1316806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9937078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/>
                        <a:t>Citation Info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Summary of Key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Important Figures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References to Follow Up 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Other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000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158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55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22444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Managing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ADC03AA4-F40F-2E96-806D-88A9A448D5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6830194"/>
              </p:ext>
            </p:extLst>
          </p:nvPr>
        </p:nvGraphicFramePr>
        <p:xfrm>
          <a:off x="575896" y="1655665"/>
          <a:ext cx="11381640" cy="329692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96940">
                  <a:extLst>
                    <a:ext uri="{9D8B030D-6E8A-4147-A177-3AD203B41FA5}">
                      <a16:colId xmlns:a16="http://schemas.microsoft.com/office/drawing/2014/main" val="639899828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310433541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126045462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348607880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1316806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9937078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/>
                        <a:t>Citation Info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Summary of Key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Important Figures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References to Follow Up 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Other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000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Campbell MA and Gunning JG. (2020). </a:t>
                      </a:r>
                      <a:r>
                        <a:rPr lang="en-GB" sz="1200" i="1" dirty="0">
                          <a:solidFill>
                            <a:schemeClr val="tx1"/>
                          </a:solidFill>
                        </a:rPr>
                        <a:t>Strategies to improve mental health and well-being within the UK construction industry. 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Proceedings of the Institution of Civil Engineers–Management, Procurement and Law173(2):64–74,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158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55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10607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Managing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ADC03AA4-F40F-2E96-806D-88A9A448D5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148388"/>
              </p:ext>
            </p:extLst>
          </p:nvPr>
        </p:nvGraphicFramePr>
        <p:xfrm>
          <a:off x="575896" y="1655665"/>
          <a:ext cx="11381640" cy="3662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96940">
                  <a:extLst>
                    <a:ext uri="{9D8B030D-6E8A-4147-A177-3AD203B41FA5}">
                      <a16:colId xmlns:a16="http://schemas.microsoft.com/office/drawing/2014/main" val="639899828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310433541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126045462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348607880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1316806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9937078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/>
                        <a:t>Citation Info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Summary of Key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Important Figures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References to Follow Up 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Other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000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Campbell MA and Gunning JG. (2020). </a:t>
                      </a:r>
                      <a:r>
                        <a:rPr lang="en-GB" sz="1200" i="1" dirty="0">
                          <a:solidFill>
                            <a:schemeClr val="tx1"/>
                          </a:solidFill>
                        </a:rPr>
                        <a:t>Strategies to improve mental health and well-being within the UK construction industry. 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Proceedings of the Institution of Civil Engineers–Management, Procurement and Law173(2):64–74,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Major mental health problems within industry.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Difficult to  combat due to stigma.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Focus more on thoughts and feelings to improve workplace engagement.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Provides improvement strategies.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158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55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72259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Managing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ADC03AA4-F40F-2E96-806D-88A9A448D5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3982371"/>
              </p:ext>
            </p:extLst>
          </p:nvPr>
        </p:nvGraphicFramePr>
        <p:xfrm>
          <a:off x="575896" y="1655665"/>
          <a:ext cx="11381640" cy="3662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96940">
                  <a:extLst>
                    <a:ext uri="{9D8B030D-6E8A-4147-A177-3AD203B41FA5}">
                      <a16:colId xmlns:a16="http://schemas.microsoft.com/office/drawing/2014/main" val="639899828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310433541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126045462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348607880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1316806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9937078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/>
                        <a:t>Citation Info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Summary of Key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Important Figures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References to Follow Up 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Other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000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Campbell MA and Gunning JG. (2020). </a:t>
                      </a:r>
                      <a:r>
                        <a:rPr lang="en-GB" sz="1200" i="1" dirty="0">
                          <a:solidFill>
                            <a:schemeClr val="tx1"/>
                          </a:solidFill>
                        </a:rPr>
                        <a:t>Strategies to improve mental health and well-being within the UK construction industry. 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Proceedings of the Institution of Civil Engineers–Management, Procurement and Law173(2):64–74,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Major mental health problems within industry.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Difficult to  combat due to stigma.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Focus more on thoughts and feelings to improve workplace engagement.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Provides improvement strategies.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Qualitative and Quantitative Research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158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55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40117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Managing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ADC03AA4-F40F-2E96-806D-88A9A448D5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6611182"/>
              </p:ext>
            </p:extLst>
          </p:nvPr>
        </p:nvGraphicFramePr>
        <p:xfrm>
          <a:off x="575896" y="1655665"/>
          <a:ext cx="11381640" cy="3662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96940">
                  <a:extLst>
                    <a:ext uri="{9D8B030D-6E8A-4147-A177-3AD203B41FA5}">
                      <a16:colId xmlns:a16="http://schemas.microsoft.com/office/drawing/2014/main" val="639899828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310433541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126045462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348607880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1316806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9937078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/>
                        <a:t>Citation Info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Summary of Key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Important Figures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References to Follow Up 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Other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000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Campbell MA and Gunning JG. (2020). </a:t>
                      </a:r>
                      <a:r>
                        <a:rPr lang="en-GB" sz="1200" i="1" dirty="0">
                          <a:solidFill>
                            <a:schemeClr val="tx1"/>
                          </a:solidFill>
                        </a:rPr>
                        <a:t>Strategies to improve mental health and well-being within the UK construction industry. 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Proceedings of the Institution of Civil Engineers–Management, Procurement and Law173(2):64–74,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Major mental health problems within industry.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Difficult to  combat due to stigma.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Focus more on thoughts and feelings to improve workplace engagement.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Provides improvement strategies.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Qualitative and Quantitative Research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Figure 2. Mental health in construction.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158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55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1415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Managing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ADC03AA4-F40F-2E96-806D-88A9A448D5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8503175"/>
              </p:ext>
            </p:extLst>
          </p:nvPr>
        </p:nvGraphicFramePr>
        <p:xfrm>
          <a:off x="575896" y="1655665"/>
          <a:ext cx="11381640" cy="3662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96940">
                  <a:extLst>
                    <a:ext uri="{9D8B030D-6E8A-4147-A177-3AD203B41FA5}">
                      <a16:colId xmlns:a16="http://schemas.microsoft.com/office/drawing/2014/main" val="639899828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310433541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126045462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348607880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1316806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9937078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/>
                        <a:t>Citation Info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Summary of Key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Important Figures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References to Follow Up 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Other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000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Campbell MA and Gunning JG. (2020). </a:t>
                      </a:r>
                      <a:r>
                        <a:rPr lang="en-GB" sz="1200" i="1" dirty="0">
                          <a:solidFill>
                            <a:schemeClr val="tx1"/>
                          </a:solidFill>
                        </a:rPr>
                        <a:t>Strategies to improve mental health and well-being within the UK construction industry. 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Proceedings of the Institution of Civil Engineers–Management, Procurement and Law173(2):64–74,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Major mental health problems within industry.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Difficult to  combat due to stigma.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Focus more on thoughts and feelings to improve workplace engagement.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Provides improvement strategies.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Qualitative and Quantitative Research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Figure 2. Mental health in construction.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Alderson L. (2018) </a:t>
                      </a:r>
                      <a:r>
                        <a:rPr lang="en-GB" sz="1200" i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Uncovered: the truth behind construction’s mental health.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Construction News, 27 April.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158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55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38795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Managing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6" name="Table 7">
            <a:extLst>
              <a:ext uri="{FF2B5EF4-FFF2-40B4-BE49-F238E27FC236}">
                <a16:creationId xmlns:a16="http://schemas.microsoft.com/office/drawing/2014/main" id="{ADC03AA4-F40F-2E96-806D-88A9A448D550}"/>
              </a:ext>
            </a:extLst>
          </p:cNvPr>
          <p:cNvGraphicFramePr>
            <a:graphicFrameLocks noGrp="1"/>
          </p:cNvGraphicFramePr>
          <p:nvPr/>
        </p:nvGraphicFramePr>
        <p:xfrm>
          <a:off x="575896" y="1655665"/>
          <a:ext cx="11381640" cy="3662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896940">
                  <a:extLst>
                    <a:ext uri="{9D8B030D-6E8A-4147-A177-3AD203B41FA5}">
                      <a16:colId xmlns:a16="http://schemas.microsoft.com/office/drawing/2014/main" val="639899828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310433541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126045462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348607880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213168065"/>
                    </a:ext>
                  </a:extLst>
                </a:gridCol>
                <a:gridCol w="1896940">
                  <a:extLst>
                    <a:ext uri="{9D8B030D-6E8A-4147-A177-3AD203B41FA5}">
                      <a16:colId xmlns:a16="http://schemas.microsoft.com/office/drawing/2014/main" val="9937078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/>
                        <a:t>Citation Info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Summary of Key 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Important Figures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References to Follow Up 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Other Notes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000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Campbell MA and Gunning JG. (2020). </a:t>
                      </a:r>
                      <a:r>
                        <a:rPr lang="en-GB" sz="1200" i="1" dirty="0">
                          <a:solidFill>
                            <a:schemeClr val="tx1"/>
                          </a:solidFill>
                        </a:rPr>
                        <a:t>Strategies to improve mental health and well-being within the UK construction industry. </a:t>
                      </a:r>
                      <a:r>
                        <a:rPr lang="en-GB" sz="1200" dirty="0">
                          <a:solidFill>
                            <a:schemeClr val="tx1"/>
                          </a:solidFill>
                        </a:rPr>
                        <a:t>Proceedings of the Institution of Civil Engineers–Management, Procurement and Law173(2):64–74,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Major mental health problems within industry.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Difficult to  combat due to stigma.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Focus more on thoughts and feelings to improve workplace engagement.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Provides improvement strategies.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Qualitative and Quantitative Research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Figure 2. Mental health in construction.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Alderson L. (2018) </a:t>
                      </a:r>
                      <a:r>
                        <a:rPr lang="en-GB" sz="1200" i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Uncovered: the truth behind construction’s mental health. </a:t>
                      </a:r>
                      <a:r>
                        <a:rPr lang="en-GB" sz="12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Construction News, 27 April.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Is there further research looking at the implementation of the improvement strategies?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1583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553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55125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Critically Evaluate the Literature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You need to evaluate the literature, not just report what it says.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0754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Critically Evaluate the Literature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You need to evaluate the literature, not just report what it says.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8E51CF-3575-0B58-89D8-F29B08F6061A}"/>
              </a:ext>
            </a:extLst>
          </p:cNvPr>
          <p:cNvSpPr txBox="1"/>
          <p:nvPr/>
        </p:nvSpPr>
        <p:spPr>
          <a:xfrm rot="20378618">
            <a:off x="659422" y="2492762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When was the work written and is that relevant? </a:t>
            </a:r>
          </a:p>
        </p:txBody>
      </p:sp>
    </p:spTree>
    <p:extLst>
      <p:ext uri="{BB962C8B-B14F-4D97-AF65-F5344CB8AC3E}">
        <p14:creationId xmlns:p14="http://schemas.microsoft.com/office/powerpoint/2010/main" val="21565332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Critically Evaluate the Literature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You need to evaluate the literature, not just report what it says.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8E51CF-3575-0B58-89D8-F29B08F6061A}"/>
              </a:ext>
            </a:extLst>
          </p:cNvPr>
          <p:cNvSpPr txBox="1"/>
          <p:nvPr/>
        </p:nvSpPr>
        <p:spPr>
          <a:xfrm rot="20378618">
            <a:off x="659422" y="2492762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When was the work written and is that relevant?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385E74-28C9-D84D-7B23-F0557ECD24B3}"/>
              </a:ext>
            </a:extLst>
          </p:cNvPr>
          <p:cNvSpPr txBox="1"/>
          <p:nvPr/>
        </p:nvSpPr>
        <p:spPr>
          <a:xfrm rot="640984">
            <a:off x="5423195" y="2677427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Who wrote it and is that relevant?</a:t>
            </a:r>
          </a:p>
        </p:txBody>
      </p:sp>
    </p:spTree>
    <p:extLst>
      <p:ext uri="{BB962C8B-B14F-4D97-AF65-F5344CB8AC3E}">
        <p14:creationId xmlns:p14="http://schemas.microsoft.com/office/powerpoint/2010/main" val="38468579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Critically Evaluate the Literature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You need to evaluate the literature, not just report what it says.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8E51CF-3575-0B58-89D8-F29B08F6061A}"/>
              </a:ext>
            </a:extLst>
          </p:cNvPr>
          <p:cNvSpPr txBox="1"/>
          <p:nvPr/>
        </p:nvSpPr>
        <p:spPr>
          <a:xfrm rot="20378618">
            <a:off x="659422" y="2492762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When was the work written and is that relevant?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385E74-28C9-D84D-7B23-F0557ECD24B3}"/>
              </a:ext>
            </a:extLst>
          </p:cNvPr>
          <p:cNvSpPr txBox="1"/>
          <p:nvPr/>
        </p:nvSpPr>
        <p:spPr>
          <a:xfrm rot="640984">
            <a:off x="5423195" y="2677427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Who wrote it and is that relevant?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F2D5AD-332F-F15C-341D-DEDC83EE9388}"/>
              </a:ext>
            </a:extLst>
          </p:cNvPr>
          <p:cNvSpPr txBox="1"/>
          <p:nvPr/>
        </p:nvSpPr>
        <p:spPr>
          <a:xfrm rot="21306176">
            <a:off x="2268415" y="3193005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What are their sources?</a:t>
            </a:r>
          </a:p>
        </p:txBody>
      </p:sp>
    </p:spTree>
    <p:extLst>
      <p:ext uri="{BB962C8B-B14F-4D97-AF65-F5344CB8AC3E}">
        <p14:creationId xmlns:p14="http://schemas.microsoft.com/office/powerpoint/2010/main" val="4629750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Critically Evaluate the Literature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You need to evaluate the literature, not just report what it says.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8E51CF-3575-0B58-89D8-F29B08F6061A}"/>
              </a:ext>
            </a:extLst>
          </p:cNvPr>
          <p:cNvSpPr txBox="1"/>
          <p:nvPr/>
        </p:nvSpPr>
        <p:spPr>
          <a:xfrm rot="20378618">
            <a:off x="659422" y="2492762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When was the work written and is that relevant?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385E74-28C9-D84D-7B23-F0557ECD24B3}"/>
              </a:ext>
            </a:extLst>
          </p:cNvPr>
          <p:cNvSpPr txBox="1"/>
          <p:nvPr/>
        </p:nvSpPr>
        <p:spPr>
          <a:xfrm rot="640984">
            <a:off x="5423195" y="2677427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Who wrote it and is that relevant?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F2D5AD-332F-F15C-341D-DEDC83EE9388}"/>
              </a:ext>
            </a:extLst>
          </p:cNvPr>
          <p:cNvSpPr txBox="1"/>
          <p:nvPr/>
        </p:nvSpPr>
        <p:spPr>
          <a:xfrm rot="21306176">
            <a:off x="2268415" y="3193005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What are their sources?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BA7F64-63AE-1A38-543F-8E1294C88426}"/>
              </a:ext>
            </a:extLst>
          </p:cNvPr>
          <p:cNvSpPr txBox="1"/>
          <p:nvPr/>
        </p:nvSpPr>
        <p:spPr>
          <a:xfrm rot="1182012">
            <a:off x="4906109" y="3725348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Is their conclusion justified? Is it supported by evidence?</a:t>
            </a:r>
          </a:p>
        </p:txBody>
      </p:sp>
    </p:spTree>
    <p:extLst>
      <p:ext uri="{BB962C8B-B14F-4D97-AF65-F5344CB8AC3E}">
        <p14:creationId xmlns:p14="http://schemas.microsoft.com/office/powerpoint/2010/main" val="4455093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Critically Evaluate the Literature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You need to evaluate the literature, not just report what it says.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8E51CF-3575-0B58-89D8-F29B08F6061A}"/>
              </a:ext>
            </a:extLst>
          </p:cNvPr>
          <p:cNvSpPr txBox="1"/>
          <p:nvPr/>
        </p:nvSpPr>
        <p:spPr>
          <a:xfrm rot="20378618">
            <a:off x="659422" y="2492762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When was the work written and is that relevant?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385E74-28C9-D84D-7B23-F0557ECD24B3}"/>
              </a:ext>
            </a:extLst>
          </p:cNvPr>
          <p:cNvSpPr txBox="1"/>
          <p:nvPr/>
        </p:nvSpPr>
        <p:spPr>
          <a:xfrm rot="640984">
            <a:off x="5423195" y="2677427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Who wrote it and is that relevant?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F2D5AD-332F-F15C-341D-DEDC83EE9388}"/>
              </a:ext>
            </a:extLst>
          </p:cNvPr>
          <p:cNvSpPr txBox="1"/>
          <p:nvPr/>
        </p:nvSpPr>
        <p:spPr>
          <a:xfrm rot="21306176">
            <a:off x="2268415" y="3193005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What are their sources?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BA7F64-63AE-1A38-543F-8E1294C88426}"/>
              </a:ext>
            </a:extLst>
          </p:cNvPr>
          <p:cNvSpPr txBox="1"/>
          <p:nvPr/>
        </p:nvSpPr>
        <p:spPr>
          <a:xfrm rot="1182012">
            <a:off x="4906109" y="3725348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Is their conclusion justified? Is it supported by evidence?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0984E4-2E22-E2AD-F7D7-7A7DD114A4D3}"/>
              </a:ext>
            </a:extLst>
          </p:cNvPr>
          <p:cNvSpPr txBox="1"/>
          <p:nvPr/>
        </p:nvSpPr>
        <p:spPr>
          <a:xfrm>
            <a:off x="1285282" y="3994252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What are the flaws in their work? What are the positive?</a:t>
            </a:r>
          </a:p>
        </p:txBody>
      </p:sp>
    </p:spTree>
    <p:extLst>
      <p:ext uri="{BB962C8B-B14F-4D97-AF65-F5344CB8AC3E}">
        <p14:creationId xmlns:p14="http://schemas.microsoft.com/office/powerpoint/2010/main" val="19584838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Critically Evaluate the Literature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You need to evaluate the literature, not just report what it says.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8E51CF-3575-0B58-89D8-F29B08F6061A}"/>
              </a:ext>
            </a:extLst>
          </p:cNvPr>
          <p:cNvSpPr txBox="1"/>
          <p:nvPr/>
        </p:nvSpPr>
        <p:spPr>
          <a:xfrm rot="20378618">
            <a:off x="659422" y="2492762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When was the work written and is that relevant?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385E74-28C9-D84D-7B23-F0557ECD24B3}"/>
              </a:ext>
            </a:extLst>
          </p:cNvPr>
          <p:cNvSpPr txBox="1"/>
          <p:nvPr/>
        </p:nvSpPr>
        <p:spPr>
          <a:xfrm rot="640984">
            <a:off x="5423195" y="2677427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Who wrote it and is that relevant?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F2D5AD-332F-F15C-341D-DEDC83EE9388}"/>
              </a:ext>
            </a:extLst>
          </p:cNvPr>
          <p:cNvSpPr txBox="1"/>
          <p:nvPr/>
        </p:nvSpPr>
        <p:spPr>
          <a:xfrm rot="21306176">
            <a:off x="2268415" y="3193005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What are their sources?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BA7F64-63AE-1A38-543F-8E1294C88426}"/>
              </a:ext>
            </a:extLst>
          </p:cNvPr>
          <p:cNvSpPr txBox="1"/>
          <p:nvPr/>
        </p:nvSpPr>
        <p:spPr>
          <a:xfrm rot="1182012">
            <a:off x="4906109" y="3725348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Is their conclusion justified? Is it supported by evidence?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0984E4-2E22-E2AD-F7D7-7A7DD114A4D3}"/>
              </a:ext>
            </a:extLst>
          </p:cNvPr>
          <p:cNvSpPr txBox="1"/>
          <p:nvPr/>
        </p:nvSpPr>
        <p:spPr>
          <a:xfrm>
            <a:off x="1285282" y="3994252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What are the flaws in their work? What are the positive?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0EC876-49F4-3293-92A4-F6E8E3EDAA79}"/>
              </a:ext>
            </a:extLst>
          </p:cNvPr>
          <p:cNvSpPr txBox="1"/>
          <p:nvPr/>
        </p:nvSpPr>
        <p:spPr>
          <a:xfrm rot="20414469">
            <a:off x="5038630" y="4517073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Does the author support a certain theory?</a:t>
            </a:r>
          </a:p>
        </p:txBody>
      </p:sp>
    </p:spTree>
    <p:extLst>
      <p:ext uri="{BB962C8B-B14F-4D97-AF65-F5344CB8AC3E}">
        <p14:creationId xmlns:p14="http://schemas.microsoft.com/office/powerpoint/2010/main" val="10566648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Critically Evaluate the Literature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You need to evaluate the literature, not just report what it says.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8E51CF-3575-0B58-89D8-F29B08F6061A}"/>
              </a:ext>
            </a:extLst>
          </p:cNvPr>
          <p:cNvSpPr txBox="1"/>
          <p:nvPr/>
        </p:nvSpPr>
        <p:spPr>
          <a:xfrm rot="20378618">
            <a:off x="659422" y="2492762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When was the work written and is that relevant?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385E74-28C9-D84D-7B23-F0557ECD24B3}"/>
              </a:ext>
            </a:extLst>
          </p:cNvPr>
          <p:cNvSpPr txBox="1"/>
          <p:nvPr/>
        </p:nvSpPr>
        <p:spPr>
          <a:xfrm rot="640984">
            <a:off x="5423195" y="2677427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Who wrote it and is that relevant?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F2D5AD-332F-F15C-341D-DEDC83EE9388}"/>
              </a:ext>
            </a:extLst>
          </p:cNvPr>
          <p:cNvSpPr txBox="1"/>
          <p:nvPr/>
        </p:nvSpPr>
        <p:spPr>
          <a:xfrm rot="21306176">
            <a:off x="2268415" y="3193005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What are their sources?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BA7F64-63AE-1A38-543F-8E1294C88426}"/>
              </a:ext>
            </a:extLst>
          </p:cNvPr>
          <p:cNvSpPr txBox="1"/>
          <p:nvPr/>
        </p:nvSpPr>
        <p:spPr>
          <a:xfrm rot="1182012">
            <a:off x="4906109" y="3725348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Is their conclusion justified? Is it supported by evidence?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0984E4-2E22-E2AD-F7D7-7A7DD114A4D3}"/>
              </a:ext>
            </a:extLst>
          </p:cNvPr>
          <p:cNvSpPr txBox="1"/>
          <p:nvPr/>
        </p:nvSpPr>
        <p:spPr>
          <a:xfrm>
            <a:off x="1285282" y="3994252"/>
            <a:ext cx="66909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What are the flaws in their work? What are the positive?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0EC876-49F4-3293-92A4-F6E8E3EDAA79}"/>
              </a:ext>
            </a:extLst>
          </p:cNvPr>
          <p:cNvSpPr txBox="1"/>
          <p:nvPr/>
        </p:nvSpPr>
        <p:spPr>
          <a:xfrm rot="20414469">
            <a:off x="5038630" y="4517073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20000"/>
                    <a:lumOff val="80000"/>
                  </a:schemeClr>
                </a:solidFill>
              </a:rPr>
              <a:t>Does the author support a certain theory?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EF056D-0D1A-7A6C-BB6C-9B5F5FC3461D}"/>
              </a:ext>
            </a:extLst>
          </p:cNvPr>
          <p:cNvSpPr txBox="1"/>
          <p:nvPr/>
        </p:nvSpPr>
        <p:spPr>
          <a:xfrm rot="1155779">
            <a:off x="1335506" y="5469140"/>
            <a:ext cx="6690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</a:rPr>
              <a:t>How does it fit in with other literature?</a:t>
            </a:r>
          </a:p>
        </p:txBody>
      </p:sp>
    </p:spTree>
    <p:extLst>
      <p:ext uri="{BB962C8B-B14F-4D97-AF65-F5344CB8AC3E}">
        <p14:creationId xmlns:p14="http://schemas.microsoft.com/office/powerpoint/2010/main" val="42803516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Writing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Like any piece of academic writing, you need to plan how you are going to structure your literature review.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Chronological: This approach will present the development of key trends and/or progressions over time, bringing it up to date with current literature.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Thematic: This approach will group the literature around topics / issues / theories.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8942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Writing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Like any piece of academic writing, you need to plan how you are going to structure your literature review.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Chronological: This approach will present the development of key trends and/or progressions over time, bringing it up to date with current literature.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Thematic: This approach will group the literature around topics / issues / theories.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3735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Writing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Like any piece of academic writing, you need to plan how you are going to structure your literature review.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Chronological: This approach will present the development of key trends and/or progressions over time, bringing it up to date with current literature.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Thematic: This approach will group the literature around topics / issues / theories.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5128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2389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Writing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Remember, you should not only explain what the literature says, and what you think about it, but how it relates to your 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Start the reading process early to identify suitable sources and refine your research problem.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Remember to be critical of the literature, don’t accept findings without questioning all aspects of the research.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2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216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Writing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Remember, you should not only explain what the literature says, and what you think about it, but how it relates to your 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Start the reading process early to identify suitable sources and refine your research problem.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Remember to be critical of the literature, don’t accept findings without questioning all aspects of the research.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2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9963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2152E1-FE8E-7A10-E5B0-D2739A27A53A}"/>
              </a:ext>
            </a:extLst>
          </p:cNvPr>
          <p:cNvSpPr txBox="1"/>
          <p:nvPr/>
        </p:nvSpPr>
        <p:spPr>
          <a:xfrm>
            <a:off x="575897" y="501161"/>
            <a:ext cx="105507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Writing your Literature Review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3CE8D4-A083-58A6-20A1-4C38B9E9D57F}"/>
              </a:ext>
            </a:extLst>
          </p:cNvPr>
          <p:cNvSpPr txBox="1"/>
          <p:nvPr/>
        </p:nvSpPr>
        <p:spPr>
          <a:xfrm>
            <a:off x="575897" y="1261695"/>
            <a:ext cx="1007598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Remember, you should not only explain what the literature says, and what you think about it, but how it relates to your 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Start the reading process early to identify suitable sources and refine your research problem.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50000"/>
                  </a:schemeClr>
                </a:solidFill>
              </a:rPr>
              <a:t>Remember to be critical of the literature, don’t accept findings without questioning all aspects of the research.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F2F51-FB8D-41AC-E504-8ABE618ACDA6}"/>
              </a:ext>
            </a:extLst>
          </p:cNvPr>
          <p:cNvSpPr/>
          <p:nvPr/>
        </p:nvSpPr>
        <p:spPr>
          <a:xfrm>
            <a:off x="-2" y="-2"/>
            <a:ext cx="489436" cy="685800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93CC1D3-D82C-8EA3-8FCC-542310415FE3}"/>
              </a:ext>
            </a:extLst>
          </p:cNvPr>
          <p:cNvSpPr/>
          <p:nvPr/>
        </p:nvSpPr>
        <p:spPr>
          <a:xfrm>
            <a:off x="-2" y="0"/>
            <a:ext cx="39272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47665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Avenir 1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69839BBA-F383-4FFD-B56A-E36ACE43E09D}" vid="{060D2740-A69C-444A-B833-E03D333ADD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588AD14A218C44AEE417A7E5BCBD64" ma:contentTypeVersion="8" ma:contentTypeDescription="Create a new document." ma:contentTypeScope="" ma:versionID="8b9cec8f95cfdb38e7d0b0067ccdc2a2">
  <xsd:schema xmlns:xsd="http://www.w3.org/2001/XMLSchema" xmlns:xs="http://www.w3.org/2001/XMLSchema" xmlns:p="http://schemas.microsoft.com/office/2006/metadata/properties" xmlns:ns2="a07acfd4-2c96-4ef5-a0a4-65bc3feddee9" targetNamespace="http://schemas.microsoft.com/office/2006/metadata/properties" ma:root="true" ma:fieldsID="e7e0dba445d5589211b7e4721ec369a4" ns2:_="">
    <xsd:import namespace="a07acfd4-2c96-4ef5-a0a4-65bc3feddee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7acfd4-2c96-4ef5-a0a4-65bc3feddee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80F09F3-518D-4EC0-A7CF-272276D473A6}"/>
</file>

<file path=customXml/itemProps2.xml><?xml version="1.0" encoding="utf-8"?>
<ds:datastoreItem xmlns:ds="http://schemas.openxmlformats.org/officeDocument/2006/customXml" ds:itemID="{4F33583D-3E1B-499B-B1B9-2FB1F30F6D37}"/>
</file>

<file path=customXml/itemProps3.xml><?xml version="1.0" encoding="utf-8"?>
<ds:datastoreItem xmlns:ds="http://schemas.openxmlformats.org/officeDocument/2006/customXml" ds:itemID="{9DF94E20-5F40-4002-AAF7-F040BD58CACF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2289</Words>
  <Application>Microsoft Office PowerPoint</Application>
  <PresentationFormat>Widescreen</PresentationFormat>
  <Paragraphs>353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1" baseType="lpstr">
      <vt:lpstr>Arial</vt:lpstr>
      <vt:lpstr>Avenir Next LT Pro</vt:lpstr>
      <vt:lpstr>Avenir Next LT Pro Light</vt:lpstr>
      <vt:lpstr>VeniceBeachVTI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Hannah Williams</dc:creator>
  <cp:lastModifiedBy>Hannah Williams</cp:lastModifiedBy>
  <cp:revision>1</cp:revision>
  <dcterms:created xsi:type="dcterms:W3CDTF">2023-10-20T08:16:33Z</dcterms:created>
  <dcterms:modified xsi:type="dcterms:W3CDTF">2023-10-22T11:59:47Z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0x01010055588AD14A218C44AEE417A7E5BCBD64</vt:lpwstr>
  </property>
</Properties>
</file>