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8"/>
  </p:notesMasterIdLst>
  <p:sldIdLst>
    <p:sldId id="256" r:id="rId2"/>
    <p:sldId id="257" r:id="rId3"/>
    <p:sldId id="267" r:id="rId4"/>
    <p:sldId id="268" r:id="rId5"/>
    <p:sldId id="266" r:id="rId6"/>
    <p:sldId id="258" r:id="rId7"/>
    <p:sldId id="259" r:id="rId8"/>
    <p:sldId id="260" r:id="rId9"/>
    <p:sldId id="262" r:id="rId10"/>
    <p:sldId id="263" r:id="rId11"/>
    <p:sldId id="270" r:id="rId12"/>
    <p:sldId id="271" r:id="rId13"/>
    <p:sldId id="264" r:id="rId14"/>
    <p:sldId id="272" r:id="rId15"/>
    <p:sldId id="269"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014B78-72B9-422E-90FB-94316AFE0E27}" v="93" dt="2026-03-07T13:50:35.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09" autoAdjust="0"/>
    <p:restoredTop sz="94660"/>
  </p:normalViewPr>
  <p:slideViewPr>
    <p:cSldViewPr snapToGrid="0">
      <p:cViewPr varScale="1">
        <p:scale>
          <a:sx n="73" d="100"/>
          <a:sy n="73" d="100"/>
        </p:scale>
        <p:origin x="104" y="36"/>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ota Maciulewicz" userId="c1cf28dfc2a8dfe4" providerId="LiveId" clId="{747A9988-B3ED-446A-8E2F-D73C04DD7D4A}"/>
    <pc:docChg chg="undo redo custSel addSld delSld modSld sldOrd addMainMaster delMainMaster modMainMaster">
      <pc:chgData name="Dorota Maciulewicz" userId="c1cf28dfc2a8dfe4" providerId="LiveId" clId="{747A9988-B3ED-446A-8E2F-D73C04DD7D4A}" dt="2026-03-07T14:39:02.310" v="12543" actId="14100"/>
      <pc:docMkLst>
        <pc:docMk/>
      </pc:docMkLst>
      <pc:sldChg chg="modSp new mod">
        <pc:chgData name="Dorota Maciulewicz" userId="c1cf28dfc2a8dfe4" providerId="LiveId" clId="{747A9988-B3ED-446A-8E2F-D73C04DD7D4A}" dt="2026-03-01T19:44:36.847" v="815" actId="20577"/>
        <pc:sldMkLst>
          <pc:docMk/>
          <pc:sldMk cId="3888759575" sldId="256"/>
        </pc:sldMkLst>
        <pc:spChg chg="mod">
          <ac:chgData name="Dorota Maciulewicz" userId="c1cf28dfc2a8dfe4" providerId="LiveId" clId="{747A9988-B3ED-446A-8E2F-D73C04DD7D4A}" dt="2026-03-01T19:44:36.847" v="815" actId="20577"/>
          <ac:spMkLst>
            <pc:docMk/>
            <pc:sldMk cId="3888759575" sldId="256"/>
            <ac:spMk id="2" creationId="{7A5DE71D-8790-CEC4-DE0A-53D3F0616304}"/>
          </ac:spMkLst>
        </pc:spChg>
      </pc:sldChg>
      <pc:sldChg chg="addSp delSp modSp new add del mod setBg modClrScheme delDesignElem chgLayout modNotesTx">
        <pc:chgData name="Dorota Maciulewicz" userId="c1cf28dfc2a8dfe4" providerId="LiveId" clId="{747A9988-B3ED-446A-8E2F-D73C04DD7D4A}" dt="2026-03-07T14:39:02.310" v="12543" actId="14100"/>
        <pc:sldMkLst>
          <pc:docMk/>
          <pc:sldMk cId="3807241961" sldId="257"/>
        </pc:sldMkLst>
        <pc:spChg chg="add mod ord">
          <ac:chgData name="Dorota Maciulewicz" userId="c1cf28dfc2a8dfe4" providerId="LiveId" clId="{747A9988-B3ED-446A-8E2F-D73C04DD7D4A}" dt="2026-03-07T14:38:43.476" v="12542" actId="14100"/>
          <ac:spMkLst>
            <pc:docMk/>
            <pc:sldMk cId="3807241961" sldId="257"/>
            <ac:spMk id="3" creationId="{DCE57D1A-0011-E522-554E-4432F18AC04D}"/>
          </ac:spMkLst>
        </pc:spChg>
        <pc:spChg chg="add mod ord">
          <ac:chgData name="Dorota Maciulewicz" userId="c1cf28dfc2a8dfe4" providerId="LiveId" clId="{747A9988-B3ED-446A-8E2F-D73C04DD7D4A}" dt="2026-03-07T14:39:02.310" v="12543" actId="14100"/>
          <ac:spMkLst>
            <pc:docMk/>
            <pc:sldMk cId="3807241961" sldId="257"/>
            <ac:spMk id="5" creationId="{BD89335C-75EB-9207-59C2-E28F176B8F09}"/>
          </ac:spMkLst>
        </pc:spChg>
        <pc:spChg chg="add del mod">
          <ac:chgData name="Dorota Maciulewicz" userId="c1cf28dfc2a8dfe4" providerId="LiveId" clId="{747A9988-B3ED-446A-8E2F-D73C04DD7D4A}" dt="2026-03-06T20:11:23.407" v="10271"/>
          <ac:spMkLst>
            <pc:docMk/>
            <pc:sldMk cId="3807241961" sldId="257"/>
            <ac:spMk id="9" creationId="{211532EB-E558-6508-1137-74B771CFE48B}"/>
          </ac:spMkLst>
        </pc:spChg>
        <pc:picChg chg="add del mod ord">
          <ac:chgData name="Dorota Maciulewicz" userId="c1cf28dfc2a8dfe4" providerId="LiveId" clId="{747A9988-B3ED-446A-8E2F-D73C04DD7D4A}" dt="2026-03-06T20:10:06.705" v="10269" actId="21"/>
          <ac:picMkLst>
            <pc:docMk/>
            <pc:sldMk cId="3807241961" sldId="257"/>
            <ac:picMk id="7" creationId="{A91BA485-3C5D-F8CD-2A60-C15F7ECDB2A2}"/>
          </ac:picMkLst>
        </pc:picChg>
        <pc:picChg chg="add mod">
          <ac:chgData name="Dorota Maciulewicz" userId="c1cf28dfc2a8dfe4" providerId="LiveId" clId="{747A9988-B3ED-446A-8E2F-D73C04DD7D4A}" dt="2026-03-07T11:50:01.545" v="11889" actId="14100"/>
          <ac:picMkLst>
            <pc:docMk/>
            <pc:sldMk cId="3807241961" sldId="257"/>
            <ac:picMk id="10" creationId="{9BA56341-0C4E-8386-CF6B-56D2C39D9659}"/>
          </ac:picMkLst>
        </pc:picChg>
      </pc:sldChg>
      <pc:sldChg chg="addSp delSp modSp new mod setBg modNotesTx">
        <pc:chgData name="Dorota Maciulewicz" userId="c1cf28dfc2a8dfe4" providerId="LiveId" clId="{747A9988-B3ED-446A-8E2F-D73C04DD7D4A}" dt="2026-03-07T14:37:19.708" v="12536" actId="14100"/>
        <pc:sldMkLst>
          <pc:docMk/>
          <pc:sldMk cId="570537824" sldId="258"/>
        </pc:sldMkLst>
        <pc:spChg chg="mod">
          <ac:chgData name="Dorota Maciulewicz" userId="c1cf28dfc2a8dfe4" providerId="LiveId" clId="{747A9988-B3ED-446A-8E2F-D73C04DD7D4A}" dt="2026-03-07T14:37:19.708" v="12536" actId="14100"/>
          <ac:spMkLst>
            <pc:docMk/>
            <pc:sldMk cId="570537824" sldId="258"/>
            <ac:spMk id="2" creationId="{B33F7D42-734C-3D9B-B6E0-A9E4BB834FD5}"/>
          </ac:spMkLst>
        </pc:spChg>
        <pc:spChg chg="mod">
          <ac:chgData name="Dorota Maciulewicz" userId="c1cf28dfc2a8dfe4" providerId="LiveId" clId="{747A9988-B3ED-446A-8E2F-D73C04DD7D4A}" dt="2026-03-07T11:35:12.873" v="11801" actId="20577"/>
          <ac:spMkLst>
            <pc:docMk/>
            <pc:sldMk cId="570537824" sldId="258"/>
            <ac:spMk id="4" creationId="{88B2B43B-859E-2344-295C-CA5C16D56E9E}"/>
          </ac:spMkLst>
        </pc:spChg>
        <pc:spChg chg="add mod">
          <ac:chgData name="Dorota Maciulewicz" userId="c1cf28dfc2a8dfe4" providerId="LiveId" clId="{747A9988-B3ED-446A-8E2F-D73C04DD7D4A}" dt="2026-03-02T13:28:07.275" v="2028" actId="26606"/>
          <ac:spMkLst>
            <pc:docMk/>
            <pc:sldMk cId="570537824" sldId="258"/>
            <ac:spMk id="7" creationId="{B714A2F8-24F3-548E-B839-17334FA02F3B}"/>
          </ac:spMkLst>
        </pc:spChg>
        <pc:spChg chg="add">
          <ac:chgData name="Dorota Maciulewicz" userId="c1cf28dfc2a8dfe4" providerId="LiveId" clId="{747A9988-B3ED-446A-8E2F-D73C04DD7D4A}" dt="2026-03-02T13:28:07.275" v="2028" actId="26606"/>
          <ac:spMkLst>
            <pc:docMk/>
            <pc:sldMk cId="570537824" sldId="258"/>
            <ac:spMk id="19" creationId="{744CAA32-F237-419C-A2DD-43C28D920D3C}"/>
          </ac:spMkLst>
        </pc:spChg>
        <pc:picChg chg="add mod ord">
          <ac:chgData name="Dorota Maciulewicz" userId="c1cf28dfc2a8dfe4" providerId="LiveId" clId="{747A9988-B3ED-446A-8E2F-D73C04DD7D4A}" dt="2026-03-02T13:29:53.452" v="2038" actId="14100"/>
          <ac:picMkLst>
            <pc:docMk/>
            <pc:sldMk cId="570537824" sldId="258"/>
            <ac:picMk id="6" creationId="{8F7EFE40-5A1F-D9A0-7C22-67560654762F}"/>
          </ac:picMkLst>
        </pc:picChg>
        <pc:cxnChg chg="add">
          <ac:chgData name="Dorota Maciulewicz" userId="c1cf28dfc2a8dfe4" providerId="LiveId" clId="{747A9988-B3ED-446A-8E2F-D73C04DD7D4A}" dt="2026-03-02T13:28:07.275" v="2028" actId="26606"/>
          <ac:cxnSpMkLst>
            <pc:docMk/>
            <pc:sldMk cId="570537824" sldId="258"/>
            <ac:cxnSpMk id="18" creationId="{118E06E4-607B-144B-382B-AD3D06B1EE8C}"/>
          </ac:cxnSpMkLst>
        </pc:cxnChg>
        <pc:cxnChg chg="add">
          <ac:chgData name="Dorota Maciulewicz" userId="c1cf28dfc2a8dfe4" providerId="LiveId" clId="{747A9988-B3ED-446A-8E2F-D73C04DD7D4A}" dt="2026-03-02T13:28:07.275" v="2028" actId="26606"/>
          <ac:cxnSpMkLst>
            <pc:docMk/>
            <pc:sldMk cId="570537824" sldId="258"/>
            <ac:cxnSpMk id="20" creationId="{92025DBA-8780-9CA0-2826-FF6E3BD1A0C9}"/>
          </ac:cxnSpMkLst>
        </pc:cxnChg>
      </pc:sldChg>
      <pc:sldChg chg="addSp delSp modSp new mod setBg modNotesTx">
        <pc:chgData name="Dorota Maciulewicz" userId="c1cf28dfc2a8dfe4" providerId="LiveId" clId="{747A9988-B3ED-446A-8E2F-D73C04DD7D4A}" dt="2026-03-07T14:36:41.550" v="12532" actId="27636"/>
        <pc:sldMkLst>
          <pc:docMk/>
          <pc:sldMk cId="1769433954" sldId="259"/>
        </pc:sldMkLst>
        <pc:spChg chg="mod">
          <ac:chgData name="Dorota Maciulewicz" userId="c1cf28dfc2a8dfe4" providerId="LiveId" clId="{747A9988-B3ED-446A-8E2F-D73C04DD7D4A}" dt="2026-03-07T14:36:18.045" v="12529" actId="14100"/>
          <ac:spMkLst>
            <pc:docMk/>
            <pc:sldMk cId="1769433954" sldId="259"/>
            <ac:spMk id="2" creationId="{EC1541C3-5ABE-8C7A-0219-E41A6AE1936D}"/>
          </ac:spMkLst>
        </pc:spChg>
        <pc:spChg chg="mod">
          <ac:chgData name="Dorota Maciulewicz" userId="c1cf28dfc2a8dfe4" providerId="LiveId" clId="{747A9988-B3ED-446A-8E2F-D73C04DD7D4A}" dt="2026-03-07T14:36:41.550" v="12532" actId="27636"/>
          <ac:spMkLst>
            <pc:docMk/>
            <pc:sldMk cId="1769433954" sldId="259"/>
            <ac:spMk id="4" creationId="{423DB918-ED1E-AA9C-7C97-3CEE45D61080}"/>
          </ac:spMkLst>
        </pc:spChg>
        <pc:spChg chg="add mod">
          <ac:chgData name="Dorota Maciulewicz" userId="c1cf28dfc2a8dfe4" providerId="LiveId" clId="{747A9988-B3ED-446A-8E2F-D73C04DD7D4A}" dt="2026-03-02T13:43:54.127" v="2133" actId="26606"/>
          <ac:spMkLst>
            <pc:docMk/>
            <pc:sldMk cId="1769433954" sldId="259"/>
            <ac:spMk id="12" creationId="{A01F8868-69BB-A903-1A20-A96297CC7A87}"/>
          </ac:spMkLst>
        </pc:spChg>
        <pc:spChg chg="add">
          <ac:chgData name="Dorota Maciulewicz" userId="c1cf28dfc2a8dfe4" providerId="LiveId" clId="{747A9988-B3ED-446A-8E2F-D73C04DD7D4A}" dt="2026-03-02T13:43:54.127" v="2133" actId="26606"/>
          <ac:spMkLst>
            <pc:docMk/>
            <pc:sldMk cId="1769433954" sldId="259"/>
            <ac:spMk id="28" creationId="{744CAA32-F237-419C-A2DD-43C28D920D3C}"/>
          </ac:spMkLst>
        </pc:spChg>
        <pc:picChg chg="add mod">
          <ac:chgData name="Dorota Maciulewicz" userId="c1cf28dfc2a8dfe4" providerId="LiveId" clId="{747A9988-B3ED-446A-8E2F-D73C04DD7D4A}" dt="2026-03-02T13:57:34.142" v="2365" actId="14100"/>
          <ac:picMkLst>
            <pc:docMk/>
            <pc:sldMk cId="1769433954" sldId="259"/>
            <ac:picMk id="11" creationId="{B3E7B6B2-9A95-1704-0E8B-83086E61C58B}"/>
          </ac:picMkLst>
        </pc:picChg>
        <pc:cxnChg chg="add">
          <ac:chgData name="Dorota Maciulewicz" userId="c1cf28dfc2a8dfe4" providerId="LiveId" clId="{747A9988-B3ED-446A-8E2F-D73C04DD7D4A}" dt="2026-03-02T13:43:54.127" v="2133" actId="26606"/>
          <ac:cxnSpMkLst>
            <pc:docMk/>
            <pc:sldMk cId="1769433954" sldId="259"/>
            <ac:cxnSpMk id="27" creationId="{118E06E4-607B-144B-382B-AD3D06B1EE8C}"/>
          </ac:cxnSpMkLst>
        </pc:cxnChg>
        <pc:cxnChg chg="add">
          <ac:chgData name="Dorota Maciulewicz" userId="c1cf28dfc2a8dfe4" providerId="LiveId" clId="{747A9988-B3ED-446A-8E2F-D73C04DD7D4A}" dt="2026-03-02T13:43:54.127" v="2133" actId="26606"/>
          <ac:cxnSpMkLst>
            <pc:docMk/>
            <pc:sldMk cId="1769433954" sldId="259"/>
            <ac:cxnSpMk id="29" creationId="{92025DBA-8780-9CA0-2826-FF6E3BD1A0C9}"/>
          </ac:cxnSpMkLst>
        </pc:cxnChg>
      </pc:sldChg>
      <pc:sldChg chg="addSp delSp modSp new mod setBg modNotesTx">
        <pc:chgData name="Dorota Maciulewicz" userId="c1cf28dfc2a8dfe4" providerId="LiveId" clId="{747A9988-B3ED-446A-8E2F-D73C04DD7D4A}" dt="2026-03-07T14:36:02.783" v="12528" actId="14100"/>
        <pc:sldMkLst>
          <pc:docMk/>
          <pc:sldMk cId="2254197727" sldId="260"/>
        </pc:sldMkLst>
        <pc:spChg chg="mod">
          <ac:chgData name="Dorota Maciulewicz" userId="c1cf28dfc2a8dfe4" providerId="LiveId" clId="{747A9988-B3ED-446A-8E2F-D73C04DD7D4A}" dt="2026-03-02T16:13:07.400" v="2751" actId="14100"/>
          <ac:spMkLst>
            <pc:docMk/>
            <pc:sldMk cId="2254197727" sldId="260"/>
            <ac:spMk id="2" creationId="{5CC34245-1E8E-EE68-B448-15C0A8A194EA}"/>
          </ac:spMkLst>
        </pc:spChg>
        <pc:spChg chg="mod">
          <ac:chgData name="Dorota Maciulewicz" userId="c1cf28dfc2a8dfe4" providerId="LiveId" clId="{747A9988-B3ED-446A-8E2F-D73C04DD7D4A}" dt="2026-03-07T14:36:02.783" v="12528" actId="14100"/>
          <ac:spMkLst>
            <pc:docMk/>
            <pc:sldMk cId="2254197727" sldId="260"/>
            <ac:spMk id="4" creationId="{AD1685A3-61EC-B8E3-9771-3EADB230B049}"/>
          </ac:spMkLst>
        </pc:spChg>
        <pc:spChg chg="add mod">
          <ac:chgData name="Dorota Maciulewicz" userId="c1cf28dfc2a8dfe4" providerId="LiveId" clId="{747A9988-B3ED-446A-8E2F-D73C04DD7D4A}" dt="2026-03-06T20:24:37.935" v="10480" actId="14100"/>
          <ac:spMkLst>
            <pc:docMk/>
            <pc:sldMk cId="2254197727" sldId="260"/>
            <ac:spMk id="23" creationId="{0BF2D723-382B-5BE8-75AE-159228D9BD20}"/>
          </ac:spMkLst>
        </pc:spChg>
        <pc:spChg chg="add">
          <ac:chgData name="Dorota Maciulewicz" userId="c1cf28dfc2a8dfe4" providerId="LiveId" clId="{747A9988-B3ED-446A-8E2F-D73C04DD7D4A}" dt="2026-03-02T16:12:11.079" v="2743" actId="26606"/>
          <ac:spMkLst>
            <pc:docMk/>
            <pc:sldMk cId="2254197727" sldId="260"/>
            <ac:spMk id="28" creationId="{744CAA32-F237-419C-A2DD-43C28D920D3C}"/>
          </ac:spMkLst>
        </pc:spChg>
        <pc:picChg chg="add mod">
          <ac:chgData name="Dorota Maciulewicz" userId="c1cf28dfc2a8dfe4" providerId="LiveId" clId="{747A9988-B3ED-446A-8E2F-D73C04DD7D4A}" dt="2026-03-02T16:32:50.064" v="2875" actId="14100"/>
          <ac:picMkLst>
            <pc:docMk/>
            <pc:sldMk cId="2254197727" sldId="260"/>
            <ac:picMk id="21" creationId="{280EAE15-3CE7-B16B-4800-61F890876417}"/>
          </ac:picMkLst>
        </pc:picChg>
        <pc:cxnChg chg="add">
          <ac:chgData name="Dorota Maciulewicz" userId="c1cf28dfc2a8dfe4" providerId="LiveId" clId="{747A9988-B3ED-446A-8E2F-D73C04DD7D4A}" dt="2026-03-02T16:12:11.079" v="2743" actId="26606"/>
          <ac:cxnSpMkLst>
            <pc:docMk/>
            <pc:sldMk cId="2254197727" sldId="260"/>
            <ac:cxnSpMk id="26" creationId="{118E06E4-607B-144B-382B-AD3D06B1EE8C}"/>
          </ac:cxnSpMkLst>
        </pc:cxnChg>
        <pc:cxnChg chg="add">
          <ac:chgData name="Dorota Maciulewicz" userId="c1cf28dfc2a8dfe4" providerId="LiveId" clId="{747A9988-B3ED-446A-8E2F-D73C04DD7D4A}" dt="2026-03-02T16:12:11.079" v="2743" actId="26606"/>
          <ac:cxnSpMkLst>
            <pc:docMk/>
            <pc:sldMk cId="2254197727" sldId="260"/>
            <ac:cxnSpMk id="30" creationId="{753FE100-D0AB-4AE2-824B-60CFA31EC6A2}"/>
          </ac:cxnSpMkLst>
        </pc:cxnChg>
      </pc:sldChg>
      <pc:sldChg chg="addSp delSp modSp new mod ord setBg modNotesTx">
        <pc:chgData name="Dorota Maciulewicz" userId="c1cf28dfc2a8dfe4" providerId="LiveId" clId="{747A9988-B3ED-446A-8E2F-D73C04DD7D4A}" dt="2026-03-07T11:05:02" v="11205" actId="20577"/>
        <pc:sldMkLst>
          <pc:docMk/>
          <pc:sldMk cId="1084042490" sldId="262"/>
        </pc:sldMkLst>
        <pc:spChg chg="mod">
          <ac:chgData name="Dorota Maciulewicz" userId="c1cf28dfc2a8dfe4" providerId="LiveId" clId="{747A9988-B3ED-446A-8E2F-D73C04DD7D4A}" dt="2026-03-03T15:03:08.981" v="3991" actId="14100"/>
          <ac:spMkLst>
            <pc:docMk/>
            <pc:sldMk cId="1084042490" sldId="262"/>
            <ac:spMk id="2" creationId="{4885FA74-0380-35D7-15EB-DC230911FC00}"/>
          </ac:spMkLst>
        </pc:spChg>
        <pc:spChg chg="mod ord">
          <ac:chgData name="Dorota Maciulewicz" userId="c1cf28dfc2a8dfe4" providerId="LiveId" clId="{747A9988-B3ED-446A-8E2F-D73C04DD7D4A}" dt="2026-03-07T11:05:02" v="11205" actId="20577"/>
          <ac:spMkLst>
            <pc:docMk/>
            <pc:sldMk cId="1084042490" sldId="262"/>
            <ac:spMk id="4" creationId="{DFBAB6F5-2987-C801-B884-98C901533D76}"/>
          </ac:spMkLst>
        </pc:spChg>
        <pc:spChg chg="add">
          <ac:chgData name="Dorota Maciulewicz" userId="c1cf28dfc2a8dfe4" providerId="LiveId" clId="{747A9988-B3ED-446A-8E2F-D73C04DD7D4A}" dt="2026-03-03T14:37:00.102" v="3128" actId="26606"/>
          <ac:spMkLst>
            <pc:docMk/>
            <pc:sldMk cId="1084042490" sldId="262"/>
            <ac:spMk id="30" creationId="{744CAA32-F237-419C-A2DD-43C28D920D3C}"/>
          </ac:spMkLst>
        </pc:spChg>
        <pc:picChg chg="add mod ord">
          <ac:chgData name="Dorota Maciulewicz" userId="c1cf28dfc2a8dfe4" providerId="LiveId" clId="{747A9988-B3ED-446A-8E2F-D73C04DD7D4A}" dt="2026-03-03T14:40:09.044" v="3142" actId="14100"/>
          <ac:picMkLst>
            <pc:docMk/>
            <pc:sldMk cId="1084042490" sldId="262"/>
            <ac:picMk id="5" creationId="{942C810B-0BED-E19E-7F97-B8E36DE7720C}"/>
          </ac:picMkLst>
        </pc:picChg>
        <pc:cxnChg chg="add">
          <ac:chgData name="Dorota Maciulewicz" userId="c1cf28dfc2a8dfe4" providerId="LiveId" clId="{747A9988-B3ED-446A-8E2F-D73C04DD7D4A}" dt="2026-03-03T14:37:00.102" v="3128" actId="26606"/>
          <ac:cxnSpMkLst>
            <pc:docMk/>
            <pc:sldMk cId="1084042490" sldId="262"/>
            <ac:cxnSpMk id="28" creationId="{118E06E4-607B-144B-382B-AD3D06B1EE8C}"/>
          </ac:cxnSpMkLst>
        </pc:cxnChg>
        <pc:cxnChg chg="add">
          <ac:chgData name="Dorota Maciulewicz" userId="c1cf28dfc2a8dfe4" providerId="LiveId" clId="{747A9988-B3ED-446A-8E2F-D73C04DD7D4A}" dt="2026-03-03T14:37:00.102" v="3128" actId="26606"/>
          <ac:cxnSpMkLst>
            <pc:docMk/>
            <pc:sldMk cId="1084042490" sldId="262"/>
            <ac:cxnSpMk id="32" creationId="{753FE100-D0AB-4AE2-824B-60CFA31EC6A2}"/>
          </ac:cxnSpMkLst>
        </pc:cxnChg>
      </pc:sldChg>
      <pc:sldChg chg="addSp delSp modSp new mod setBg modNotesTx">
        <pc:chgData name="Dorota Maciulewicz" userId="c1cf28dfc2a8dfe4" providerId="LiveId" clId="{747A9988-B3ED-446A-8E2F-D73C04DD7D4A}" dt="2026-03-07T12:59:48.948" v="12281" actId="14100"/>
        <pc:sldMkLst>
          <pc:docMk/>
          <pc:sldMk cId="289971359" sldId="263"/>
        </pc:sldMkLst>
        <pc:spChg chg="mod">
          <ac:chgData name="Dorota Maciulewicz" userId="c1cf28dfc2a8dfe4" providerId="LiveId" clId="{747A9988-B3ED-446A-8E2F-D73C04DD7D4A}" dt="2026-03-06T19:49:48.710" v="10141" actId="14100"/>
          <ac:spMkLst>
            <pc:docMk/>
            <pc:sldMk cId="289971359" sldId="263"/>
            <ac:spMk id="2" creationId="{547832BD-3A77-6D91-8111-DFAED2127FFC}"/>
          </ac:spMkLst>
        </pc:spChg>
        <pc:spChg chg="mod ord">
          <ac:chgData name="Dorota Maciulewicz" userId="c1cf28dfc2a8dfe4" providerId="LiveId" clId="{747A9988-B3ED-446A-8E2F-D73C04DD7D4A}" dt="2026-03-06T19:51:30.733" v="10155" actId="123"/>
          <ac:spMkLst>
            <pc:docMk/>
            <pc:sldMk cId="289971359" sldId="263"/>
            <ac:spMk id="4" creationId="{AD432263-B9E7-4E5E-3DA2-633FC1270C3D}"/>
          </ac:spMkLst>
        </pc:spChg>
        <pc:spChg chg="add del mod">
          <ac:chgData name="Dorota Maciulewicz" userId="c1cf28dfc2a8dfe4" providerId="LiveId" clId="{747A9988-B3ED-446A-8E2F-D73C04DD7D4A}" dt="2026-03-07T12:59:09.867" v="12280"/>
          <ac:spMkLst>
            <pc:docMk/>
            <pc:sldMk cId="289971359" sldId="263"/>
            <ac:spMk id="5" creationId="{6048B268-B117-B289-95C0-E382E102F95F}"/>
          </ac:spMkLst>
        </pc:spChg>
        <pc:spChg chg="add del mod">
          <ac:chgData name="Dorota Maciulewicz" userId="c1cf28dfc2a8dfe4" providerId="LiveId" clId="{747A9988-B3ED-446A-8E2F-D73C04DD7D4A}" dt="2026-03-06T19:40:30.912" v="10129"/>
          <ac:spMkLst>
            <pc:docMk/>
            <pc:sldMk cId="289971359" sldId="263"/>
            <ac:spMk id="21" creationId="{D42A0824-3E58-2BFC-6125-F08FBBF81980}"/>
          </ac:spMkLst>
        </pc:spChg>
        <pc:spChg chg="add del mod">
          <ac:chgData name="Dorota Maciulewicz" userId="c1cf28dfc2a8dfe4" providerId="LiveId" clId="{747A9988-B3ED-446A-8E2F-D73C04DD7D4A}" dt="2026-03-06T19:48:47.535" v="10132"/>
          <ac:spMkLst>
            <pc:docMk/>
            <pc:sldMk cId="289971359" sldId="263"/>
            <ac:spMk id="26" creationId="{F70A34BF-0190-5A15-8D07-808B1C8E9771}"/>
          </ac:spMkLst>
        </pc:spChg>
        <pc:spChg chg="add del">
          <ac:chgData name="Dorota Maciulewicz" userId="c1cf28dfc2a8dfe4" providerId="LiveId" clId="{747A9988-B3ED-446A-8E2F-D73C04DD7D4A}" dt="2026-03-06T19:49:03.633" v="10133" actId="26606"/>
          <ac:spMkLst>
            <pc:docMk/>
            <pc:sldMk cId="289971359" sldId="263"/>
            <ac:spMk id="67" creationId="{744CAA32-F237-419C-A2DD-43C28D920D3C}"/>
          </ac:spMkLst>
        </pc:spChg>
        <pc:spChg chg="add">
          <ac:chgData name="Dorota Maciulewicz" userId="c1cf28dfc2a8dfe4" providerId="LiveId" clId="{747A9988-B3ED-446A-8E2F-D73C04DD7D4A}" dt="2026-03-06T19:49:03.633" v="10133" actId="26606"/>
          <ac:spMkLst>
            <pc:docMk/>
            <pc:sldMk cId="289971359" sldId="263"/>
            <ac:spMk id="75" creationId="{744CAA32-F237-419C-A2DD-43C28D920D3C}"/>
          </ac:spMkLst>
        </pc:spChg>
        <pc:picChg chg="add mod">
          <ac:chgData name="Dorota Maciulewicz" userId="c1cf28dfc2a8dfe4" providerId="LiveId" clId="{747A9988-B3ED-446A-8E2F-D73C04DD7D4A}" dt="2026-03-07T12:59:48.948" v="12281" actId="14100"/>
          <ac:picMkLst>
            <pc:docMk/>
            <pc:sldMk cId="289971359" sldId="263"/>
            <ac:picMk id="6" creationId="{7B56B1B7-2EC3-9A4C-3597-BDDC78073A6D}"/>
          </ac:picMkLst>
        </pc:picChg>
        <pc:picChg chg="add del mod">
          <ac:chgData name="Dorota Maciulewicz" userId="c1cf28dfc2a8dfe4" providerId="LiveId" clId="{747A9988-B3ED-446A-8E2F-D73C04DD7D4A}" dt="2026-03-06T19:37:04.701" v="10125" actId="21"/>
          <ac:picMkLst>
            <pc:docMk/>
            <pc:sldMk cId="289971359" sldId="263"/>
            <ac:picMk id="18" creationId="{CBA5C633-F3B5-8885-2B54-B41E960339E0}"/>
          </ac:picMkLst>
        </pc:picChg>
        <pc:picChg chg="add del mod">
          <ac:chgData name="Dorota Maciulewicz" userId="c1cf28dfc2a8dfe4" providerId="LiveId" clId="{747A9988-B3ED-446A-8E2F-D73C04DD7D4A}" dt="2026-03-06T19:40:45.670" v="10130" actId="21"/>
          <ac:picMkLst>
            <pc:docMk/>
            <pc:sldMk cId="289971359" sldId="263"/>
            <ac:picMk id="23" creationId="{A5DAE900-0F39-C6B5-BD8A-43A629A4FF7B}"/>
          </ac:picMkLst>
        </pc:picChg>
        <pc:picChg chg="add del mod">
          <ac:chgData name="Dorota Maciulewicz" userId="c1cf28dfc2a8dfe4" providerId="LiveId" clId="{747A9988-B3ED-446A-8E2F-D73C04DD7D4A}" dt="2026-03-07T12:57:59.252" v="12277" actId="21"/>
          <ac:picMkLst>
            <pc:docMk/>
            <pc:sldMk cId="289971359" sldId="263"/>
            <ac:picMk id="27" creationId="{2E15557F-9274-3D73-8BA2-A8E221E2D51F}"/>
          </ac:picMkLst>
        </pc:picChg>
        <pc:cxnChg chg="add del">
          <ac:chgData name="Dorota Maciulewicz" userId="c1cf28dfc2a8dfe4" providerId="LiveId" clId="{747A9988-B3ED-446A-8E2F-D73C04DD7D4A}" dt="2026-03-06T19:49:03.633" v="10133" actId="26606"/>
          <ac:cxnSpMkLst>
            <pc:docMk/>
            <pc:sldMk cId="289971359" sldId="263"/>
            <ac:cxnSpMk id="66" creationId="{118E06E4-607B-144B-382B-AD3D06B1EE8C}"/>
          </ac:cxnSpMkLst>
        </pc:cxnChg>
        <pc:cxnChg chg="add del">
          <ac:chgData name="Dorota Maciulewicz" userId="c1cf28dfc2a8dfe4" providerId="LiveId" clId="{747A9988-B3ED-446A-8E2F-D73C04DD7D4A}" dt="2026-03-06T19:49:03.633" v="10133" actId="26606"/>
          <ac:cxnSpMkLst>
            <pc:docMk/>
            <pc:sldMk cId="289971359" sldId="263"/>
            <ac:cxnSpMk id="68" creationId="{92025DBA-8780-9CA0-2826-FF6E3BD1A0C9}"/>
          </ac:cxnSpMkLst>
        </pc:cxnChg>
        <pc:cxnChg chg="add">
          <ac:chgData name="Dorota Maciulewicz" userId="c1cf28dfc2a8dfe4" providerId="LiveId" clId="{747A9988-B3ED-446A-8E2F-D73C04DD7D4A}" dt="2026-03-06T19:49:03.633" v="10133" actId="26606"/>
          <ac:cxnSpMkLst>
            <pc:docMk/>
            <pc:sldMk cId="289971359" sldId="263"/>
            <ac:cxnSpMk id="73" creationId="{118E06E4-607B-144B-382B-AD3D06B1EE8C}"/>
          </ac:cxnSpMkLst>
        </pc:cxnChg>
        <pc:cxnChg chg="add">
          <ac:chgData name="Dorota Maciulewicz" userId="c1cf28dfc2a8dfe4" providerId="LiveId" clId="{747A9988-B3ED-446A-8E2F-D73C04DD7D4A}" dt="2026-03-06T19:49:03.633" v="10133" actId="26606"/>
          <ac:cxnSpMkLst>
            <pc:docMk/>
            <pc:sldMk cId="289971359" sldId="263"/>
            <ac:cxnSpMk id="77" creationId="{92025DBA-8780-9CA0-2826-FF6E3BD1A0C9}"/>
          </ac:cxnSpMkLst>
        </pc:cxnChg>
      </pc:sldChg>
      <pc:sldChg chg="addSp delSp modSp new mod setBg modNotesTx">
        <pc:chgData name="Dorota Maciulewicz" userId="c1cf28dfc2a8dfe4" providerId="LiveId" clId="{747A9988-B3ED-446A-8E2F-D73C04DD7D4A}" dt="2026-03-07T14:25:53.769" v="12521" actId="14100"/>
        <pc:sldMkLst>
          <pc:docMk/>
          <pc:sldMk cId="280732830" sldId="264"/>
        </pc:sldMkLst>
        <pc:spChg chg="mod">
          <ac:chgData name="Dorota Maciulewicz" userId="c1cf28dfc2a8dfe4" providerId="LiveId" clId="{747A9988-B3ED-446A-8E2F-D73C04DD7D4A}" dt="2026-03-07T14:19:53.304" v="12460" actId="313"/>
          <ac:spMkLst>
            <pc:docMk/>
            <pc:sldMk cId="280732830" sldId="264"/>
            <ac:spMk id="2" creationId="{010D1BB5-1C11-7B95-4D36-19FB902B6EAC}"/>
          </ac:spMkLst>
        </pc:spChg>
        <pc:spChg chg="mod">
          <ac:chgData name="Dorota Maciulewicz" userId="c1cf28dfc2a8dfe4" providerId="LiveId" clId="{747A9988-B3ED-446A-8E2F-D73C04DD7D4A}" dt="2026-03-07T14:24:58.938" v="12520" actId="123"/>
          <ac:spMkLst>
            <pc:docMk/>
            <pc:sldMk cId="280732830" sldId="264"/>
            <ac:spMk id="4" creationId="{21ADC3DF-E4B3-D022-D46D-3798F65FC3EC}"/>
          </ac:spMkLst>
        </pc:spChg>
        <pc:spChg chg="add mod">
          <ac:chgData name="Dorota Maciulewicz" userId="c1cf28dfc2a8dfe4" providerId="LiveId" clId="{747A9988-B3ED-446A-8E2F-D73C04DD7D4A}" dt="2026-03-05T16:08:45.910" v="6031" actId="26606"/>
          <ac:spMkLst>
            <pc:docMk/>
            <pc:sldMk cId="280732830" sldId="264"/>
            <ac:spMk id="7" creationId="{D88E2EE0-9348-1F1B-7CB0-58BBFA2055B4}"/>
          </ac:spMkLst>
        </pc:spChg>
        <pc:spChg chg="add">
          <ac:chgData name="Dorota Maciulewicz" userId="c1cf28dfc2a8dfe4" providerId="LiveId" clId="{747A9988-B3ED-446A-8E2F-D73C04DD7D4A}" dt="2026-03-05T16:08:45.910" v="6031" actId="26606"/>
          <ac:spMkLst>
            <pc:docMk/>
            <pc:sldMk cId="280732830" sldId="264"/>
            <ac:spMk id="27" creationId="{744CAA32-F237-419C-A2DD-43C28D920D3C}"/>
          </ac:spMkLst>
        </pc:spChg>
        <pc:picChg chg="add mod ord">
          <ac:chgData name="Dorota Maciulewicz" userId="c1cf28dfc2a8dfe4" providerId="LiveId" clId="{747A9988-B3ED-446A-8E2F-D73C04DD7D4A}" dt="2026-03-07T14:25:53.769" v="12521" actId="14100"/>
          <ac:picMkLst>
            <pc:docMk/>
            <pc:sldMk cId="280732830" sldId="264"/>
            <ac:picMk id="6" creationId="{67C2898E-7FE2-82A5-0229-94A014B5B2E1}"/>
          </ac:picMkLst>
        </pc:picChg>
        <pc:cxnChg chg="add">
          <ac:chgData name="Dorota Maciulewicz" userId="c1cf28dfc2a8dfe4" providerId="LiveId" clId="{747A9988-B3ED-446A-8E2F-D73C04DD7D4A}" dt="2026-03-05T16:08:45.910" v="6031" actId="26606"/>
          <ac:cxnSpMkLst>
            <pc:docMk/>
            <pc:sldMk cId="280732830" sldId="264"/>
            <ac:cxnSpMk id="26" creationId="{118E06E4-607B-144B-382B-AD3D06B1EE8C}"/>
          </ac:cxnSpMkLst>
        </pc:cxnChg>
        <pc:cxnChg chg="add">
          <ac:chgData name="Dorota Maciulewicz" userId="c1cf28dfc2a8dfe4" providerId="LiveId" clId="{747A9988-B3ED-446A-8E2F-D73C04DD7D4A}" dt="2026-03-05T16:08:45.910" v="6031" actId="26606"/>
          <ac:cxnSpMkLst>
            <pc:docMk/>
            <pc:sldMk cId="280732830" sldId="264"/>
            <ac:cxnSpMk id="28" creationId="{92025DBA-8780-9CA0-2826-FF6E3BD1A0C9}"/>
          </ac:cxnSpMkLst>
        </pc:cxnChg>
      </pc:sldChg>
      <pc:sldChg chg="addSp delSp modSp new mod modClrScheme chgLayout">
        <pc:chgData name="Dorota Maciulewicz" userId="c1cf28dfc2a8dfe4" providerId="LiveId" clId="{747A9988-B3ED-446A-8E2F-D73C04DD7D4A}" dt="2026-03-07T14:16:14.743" v="12436" actId="20577"/>
        <pc:sldMkLst>
          <pc:docMk/>
          <pc:sldMk cId="1460741010" sldId="265"/>
        </pc:sldMkLst>
        <pc:spChg chg="mod ord">
          <ac:chgData name="Dorota Maciulewicz" userId="c1cf28dfc2a8dfe4" providerId="LiveId" clId="{747A9988-B3ED-446A-8E2F-D73C04DD7D4A}" dt="2026-03-07T12:48:58.763" v="12274" actId="20577"/>
          <ac:spMkLst>
            <pc:docMk/>
            <pc:sldMk cId="1460741010" sldId="265"/>
            <ac:spMk id="2" creationId="{500200BC-E989-6F06-6ACC-DBA7D1495CE8}"/>
          </ac:spMkLst>
        </pc:spChg>
        <pc:spChg chg="add mod ord">
          <ac:chgData name="Dorota Maciulewicz" userId="c1cf28dfc2a8dfe4" providerId="LiveId" clId="{747A9988-B3ED-446A-8E2F-D73C04DD7D4A}" dt="2026-03-07T14:16:09.328" v="12435" actId="20577"/>
          <ac:spMkLst>
            <pc:docMk/>
            <pc:sldMk cId="1460741010" sldId="265"/>
            <ac:spMk id="3" creationId="{7293F42C-03BC-A3AD-403A-5BCEAB015C46}"/>
          </ac:spMkLst>
        </pc:spChg>
        <pc:spChg chg="add mod">
          <ac:chgData name="Dorota Maciulewicz" userId="c1cf28dfc2a8dfe4" providerId="LiveId" clId="{747A9988-B3ED-446A-8E2F-D73C04DD7D4A}" dt="2026-03-07T12:47:35.788" v="12234" actId="14100"/>
          <ac:spMkLst>
            <pc:docMk/>
            <pc:sldMk cId="1460741010" sldId="265"/>
            <ac:spMk id="4" creationId="{8F49DA13-C6F8-0D52-CCEC-CAC2461D034E}"/>
          </ac:spMkLst>
        </pc:spChg>
        <pc:spChg chg="add del mod">
          <ac:chgData name="Dorota Maciulewicz" userId="c1cf28dfc2a8dfe4" providerId="LiveId" clId="{747A9988-B3ED-446A-8E2F-D73C04DD7D4A}" dt="2026-03-07T12:40:25.266" v="12091" actId="478"/>
          <ac:spMkLst>
            <pc:docMk/>
            <pc:sldMk cId="1460741010" sldId="265"/>
            <ac:spMk id="6" creationId="{235675C6-2B3A-BBC4-C346-B1D57644BCFA}"/>
          </ac:spMkLst>
        </pc:spChg>
        <pc:spChg chg="add del mod">
          <ac:chgData name="Dorota Maciulewicz" userId="c1cf28dfc2a8dfe4" providerId="LiveId" clId="{747A9988-B3ED-446A-8E2F-D73C04DD7D4A}" dt="2026-03-07T12:02:15.188" v="11923"/>
          <ac:spMkLst>
            <pc:docMk/>
            <pc:sldMk cId="1460741010" sldId="265"/>
            <ac:spMk id="7" creationId="{D3A7CCC9-49C0-E1BA-7B5A-0049219C7A41}"/>
          </ac:spMkLst>
        </pc:spChg>
        <pc:spChg chg="add mod">
          <ac:chgData name="Dorota Maciulewicz" userId="c1cf28dfc2a8dfe4" providerId="LiveId" clId="{747A9988-B3ED-446A-8E2F-D73C04DD7D4A}" dt="2026-03-07T14:16:14.743" v="12436" actId="20577"/>
          <ac:spMkLst>
            <pc:docMk/>
            <pc:sldMk cId="1460741010" sldId="265"/>
            <ac:spMk id="8" creationId="{7ADB046B-B8EE-F81C-223A-77152A5F2088}"/>
          </ac:spMkLst>
        </pc:spChg>
        <pc:spChg chg="add del mod">
          <ac:chgData name="Dorota Maciulewicz" userId="c1cf28dfc2a8dfe4" providerId="LiveId" clId="{747A9988-B3ED-446A-8E2F-D73C04DD7D4A}" dt="2026-03-06T09:02:53.681" v="8915" actId="478"/>
          <ac:spMkLst>
            <pc:docMk/>
            <pc:sldMk cId="1460741010" sldId="265"/>
            <ac:spMk id="10" creationId="{18B8861F-C4FA-6D80-6A1A-B859C56430CF}"/>
          </ac:spMkLst>
        </pc:spChg>
        <pc:spChg chg="add del mod">
          <ac:chgData name="Dorota Maciulewicz" userId="c1cf28dfc2a8dfe4" providerId="LiveId" clId="{747A9988-B3ED-446A-8E2F-D73C04DD7D4A}" dt="2026-03-07T13:05:46.938" v="12315" actId="478"/>
          <ac:spMkLst>
            <pc:docMk/>
            <pc:sldMk cId="1460741010" sldId="265"/>
            <ac:spMk id="10" creationId="{BC2D76C7-6348-E022-9C79-E0EC3AD64C10}"/>
          </ac:spMkLst>
        </pc:spChg>
        <pc:spChg chg="add del mod">
          <ac:chgData name="Dorota Maciulewicz" userId="c1cf28dfc2a8dfe4" providerId="LiveId" clId="{747A9988-B3ED-446A-8E2F-D73C04DD7D4A}" dt="2026-03-06T17:42:58.474" v="9314" actId="478"/>
          <ac:spMkLst>
            <pc:docMk/>
            <pc:sldMk cId="1460741010" sldId="265"/>
            <ac:spMk id="12" creationId="{BCD9E9FA-2DB4-9C22-F63F-0EA952B650F8}"/>
          </ac:spMkLst>
        </pc:spChg>
        <pc:spChg chg="add mod">
          <ac:chgData name="Dorota Maciulewicz" userId="c1cf28dfc2a8dfe4" providerId="LiveId" clId="{747A9988-B3ED-446A-8E2F-D73C04DD7D4A}" dt="2026-03-07T12:47:58.465" v="12236" actId="14100"/>
          <ac:spMkLst>
            <pc:docMk/>
            <pc:sldMk cId="1460741010" sldId="265"/>
            <ac:spMk id="12" creationId="{DC3C02E8-D5B4-204B-FFBE-188F023FDF48}"/>
          </ac:spMkLst>
        </pc:spChg>
        <pc:spChg chg="add del mod">
          <ac:chgData name="Dorota Maciulewicz" userId="c1cf28dfc2a8dfe4" providerId="LiveId" clId="{747A9988-B3ED-446A-8E2F-D73C04DD7D4A}" dt="2026-03-07T12:28:12.464" v="11983" actId="478"/>
          <ac:spMkLst>
            <pc:docMk/>
            <pc:sldMk cId="1460741010" sldId="265"/>
            <ac:spMk id="14" creationId="{7E4FE9C9-03FD-B1CC-4A9C-9A4E2DFBFC51}"/>
          </ac:spMkLst>
        </pc:spChg>
        <pc:spChg chg="add del mod">
          <ac:chgData name="Dorota Maciulewicz" userId="c1cf28dfc2a8dfe4" providerId="LiveId" clId="{747A9988-B3ED-446A-8E2F-D73C04DD7D4A}" dt="2026-03-06T20:55:53.468" v="10626" actId="478"/>
          <ac:spMkLst>
            <pc:docMk/>
            <pc:sldMk cId="1460741010" sldId="265"/>
            <ac:spMk id="14" creationId="{DBE13790-6295-BAA7-E1FD-C9305865AE39}"/>
          </ac:spMkLst>
        </pc:spChg>
        <pc:spChg chg="add mod">
          <ac:chgData name="Dorota Maciulewicz" userId="c1cf28dfc2a8dfe4" providerId="LiveId" clId="{747A9988-B3ED-446A-8E2F-D73C04DD7D4A}" dt="2026-03-07T13:41:44.863" v="12338" actId="255"/>
          <ac:spMkLst>
            <pc:docMk/>
            <pc:sldMk cId="1460741010" sldId="265"/>
            <ac:spMk id="16" creationId="{18458247-1BD3-4929-5950-55623E3569C3}"/>
          </ac:spMkLst>
        </pc:spChg>
        <pc:spChg chg="add del mod">
          <ac:chgData name="Dorota Maciulewicz" userId="c1cf28dfc2a8dfe4" providerId="LiveId" clId="{747A9988-B3ED-446A-8E2F-D73C04DD7D4A}" dt="2026-03-07T12:29:06.094" v="11987" actId="478"/>
          <ac:spMkLst>
            <pc:docMk/>
            <pc:sldMk cId="1460741010" sldId="265"/>
            <ac:spMk id="17" creationId="{74C5EF21-5E1B-2C2E-5FAB-895BA638C6E3}"/>
          </ac:spMkLst>
        </pc:spChg>
        <pc:spChg chg="add mod">
          <ac:chgData name="Dorota Maciulewicz" userId="c1cf28dfc2a8dfe4" providerId="LiveId" clId="{747A9988-B3ED-446A-8E2F-D73C04DD7D4A}" dt="2026-03-07T12:47:43.726" v="12235" actId="14100"/>
          <ac:spMkLst>
            <pc:docMk/>
            <pc:sldMk cId="1460741010" sldId="265"/>
            <ac:spMk id="19" creationId="{52C475EE-5186-8C38-6AE0-AE1718C444DC}"/>
          </ac:spMkLst>
        </pc:spChg>
        <pc:spChg chg="add mod">
          <ac:chgData name="Dorota Maciulewicz" userId="c1cf28dfc2a8dfe4" providerId="LiveId" clId="{747A9988-B3ED-446A-8E2F-D73C04DD7D4A}" dt="2026-03-07T13:08:49.233" v="12331" actId="1076"/>
          <ac:spMkLst>
            <pc:docMk/>
            <pc:sldMk cId="1460741010" sldId="265"/>
            <ac:spMk id="23" creationId="{D1056828-5BBF-0BD9-FCAD-3D114FE2C7D6}"/>
          </ac:spMkLst>
        </pc:spChg>
        <pc:spChg chg="add mod">
          <ac:chgData name="Dorota Maciulewicz" userId="c1cf28dfc2a8dfe4" providerId="LiveId" clId="{747A9988-B3ED-446A-8E2F-D73C04DD7D4A}" dt="2026-03-07T12:50:07.395" v="12276" actId="1076"/>
          <ac:spMkLst>
            <pc:docMk/>
            <pc:sldMk cId="1460741010" sldId="265"/>
            <ac:spMk id="25" creationId="{C11C94E4-6D77-1D90-DBC2-9D9C74ED5437}"/>
          </ac:spMkLst>
        </pc:spChg>
        <pc:spChg chg="add mod">
          <ac:chgData name="Dorota Maciulewicz" userId="c1cf28dfc2a8dfe4" providerId="LiveId" clId="{747A9988-B3ED-446A-8E2F-D73C04DD7D4A}" dt="2026-03-07T13:09:03.068" v="12333" actId="1076"/>
          <ac:spMkLst>
            <pc:docMk/>
            <pc:sldMk cId="1460741010" sldId="265"/>
            <ac:spMk id="27" creationId="{F554CDE2-CDA0-0F2F-044B-9F26B2522926}"/>
          </ac:spMkLst>
        </pc:spChg>
        <pc:picChg chg="add mod">
          <ac:chgData name="Dorota Maciulewicz" userId="c1cf28dfc2a8dfe4" providerId="LiveId" clId="{747A9988-B3ED-446A-8E2F-D73C04DD7D4A}" dt="2026-03-07T13:08:55.277" v="12332" actId="1076"/>
          <ac:picMkLst>
            <pc:docMk/>
            <pc:sldMk cId="1460741010" sldId="265"/>
            <ac:picMk id="21" creationId="{DFE17653-79ED-E9D1-3771-A1332E084A37}"/>
          </ac:picMkLst>
        </pc:picChg>
        <pc:picChg chg="add mod">
          <ac:chgData name="Dorota Maciulewicz" userId="c1cf28dfc2a8dfe4" providerId="LiveId" clId="{747A9988-B3ED-446A-8E2F-D73C04DD7D4A}" dt="2026-03-07T13:51:04.499" v="12434" actId="1076"/>
          <ac:picMkLst>
            <pc:docMk/>
            <pc:sldMk cId="1460741010" sldId="265"/>
            <ac:picMk id="29" creationId="{BDC7478F-7749-AB14-81DF-0D2CAA9CD303}"/>
          </ac:picMkLst>
        </pc:picChg>
      </pc:sldChg>
      <pc:sldChg chg="addSp delSp modSp new mod setBg chgLayout modNotesTx">
        <pc:chgData name="Dorota Maciulewicz" userId="c1cf28dfc2a8dfe4" providerId="LiveId" clId="{747A9988-B3ED-446A-8E2F-D73C04DD7D4A}" dt="2026-03-07T11:37:06.144" v="11806" actId="255"/>
        <pc:sldMkLst>
          <pc:docMk/>
          <pc:sldMk cId="1883172372" sldId="266"/>
        </pc:sldMkLst>
        <pc:spChg chg="mod ord">
          <ac:chgData name="Dorota Maciulewicz" userId="c1cf28dfc2a8dfe4" providerId="LiveId" clId="{747A9988-B3ED-446A-8E2F-D73C04DD7D4A}" dt="2026-03-06T20:02:25.893" v="10230" actId="14100"/>
          <ac:spMkLst>
            <pc:docMk/>
            <pc:sldMk cId="1883172372" sldId="266"/>
            <ac:spMk id="2" creationId="{BCCFBCA3-79C1-1D27-835D-62BDAF63E33C}"/>
          </ac:spMkLst>
        </pc:spChg>
        <pc:spChg chg="add del mod">
          <ac:chgData name="Dorota Maciulewicz" userId="c1cf28dfc2a8dfe4" providerId="LiveId" clId="{747A9988-B3ED-446A-8E2F-D73C04DD7D4A}" dt="2026-03-06T20:01:10.922" v="10224"/>
          <ac:spMkLst>
            <pc:docMk/>
            <pc:sldMk cId="1883172372" sldId="266"/>
            <ac:spMk id="19" creationId="{39264AE3-C191-2C0C-7445-79EEC7FC3643}"/>
          </ac:spMkLst>
        </pc:spChg>
        <pc:spChg chg="add">
          <ac:chgData name="Dorota Maciulewicz" userId="c1cf28dfc2a8dfe4" providerId="LiveId" clId="{747A9988-B3ED-446A-8E2F-D73C04DD7D4A}" dt="2026-03-06T20:01:20.946" v="10225" actId="26606"/>
          <ac:spMkLst>
            <pc:docMk/>
            <pc:sldMk cId="1883172372" sldId="266"/>
            <ac:spMk id="27" creationId="{744CAA32-F237-419C-A2DD-43C28D920D3C}"/>
          </ac:spMkLst>
        </pc:spChg>
        <pc:graphicFrameChg chg="add del mod ord modGraphic">
          <ac:chgData name="Dorota Maciulewicz" userId="c1cf28dfc2a8dfe4" providerId="LiveId" clId="{747A9988-B3ED-446A-8E2F-D73C04DD7D4A}" dt="2026-03-07T11:37:06.144" v="11806" actId="255"/>
          <ac:graphicFrameMkLst>
            <pc:docMk/>
            <pc:sldMk cId="1883172372" sldId="266"/>
            <ac:graphicFrameMk id="15" creationId="{393D5190-4197-BC4C-4601-203F019C110F}"/>
          </ac:graphicFrameMkLst>
        </pc:graphicFrameChg>
        <pc:picChg chg="add del mod">
          <ac:chgData name="Dorota Maciulewicz" userId="c1cf28dfc2a8dfe4" providerId="LiveId" clId="{747A9988-B3ED-446A-8E2F-D73C04DD7D4A}" dt="2026-03-06T20:00:45.056" v="10222" actId="21"/>
          <ac:picMkLst>
            <pc:docMk/>
            <pc:sldMk cId="1883172372" sldId="266"/>
            <ac:picMk id="17" creationId="{CD887E13-C611-EA69-865F-44D8CAE28153}"/>
          </ac:picMkLst>
        </pc:picChg>
        <pc:picChg chg="add mod">
          <ac:chgData name="Dorota Maciulewicz" userId="c1cf28dfc2a8dfe4" providerId="LiveId" clId="{747A9988-B3ED-446A-8E2F-D73C04DD7D4A}" dt="2026-03-06T20:01:20.946" v="10225" actId="26606"/>
          <ac:picMkLst>
            <pc:docMk/>
            <pc:sldMk cId="1883172372" sldId="266"/>
            <ac:picMk id="20" creationId="{C10D28FE-CE4A-F3B3-429F-731C30726726}"/>
          </ac:picMkLst>
        </pc:picChg>
        <pc:cxnChg chg="add">
          <ac:chgData name="Dorota Maciulewicz" userId="c1cf28dfc2a8dfe4" providerId="LiveId" clId="{747A9988-B3ED-446A-8E2F-D73C04DD7D4A}" dt="2026-03-06T20:01:20.946" v="10225" actId="26606"/>
          <ac:cxnSpMkLst>
            <pc:docMk/>
            <pc:sldMk cId="1883172372" sldId="266"/>
            <ac:cxnSpMk id="25" creationId="{118E06E4-607B-144B-382B-AD3D06B1EE8C}"/>
          </ac:cxnSpMkLst>
        </pc:cxnChg>
        <pc:cxnChg chg="add">
          <ac:chgData name="Dorota Maciulewicz" userId="c1cf28dfc2a8dfe4" providerId="LiveId" clId="{747A9988-B3ED-446A-8E2F-D73C04DD7D4A}" dt="2026-03-06T20:01:20.946" v="10225" actId="26606"/>
          <ac:cxnSpMkLst>
            <pc:docMk/>
            <pc:sldMk cId="1883172372" sldId="266"/>
            <ac:cxnSpMk id="29" creationId="{92025DBA-8780-9CA0-2826-FF6E3BD1A0C9}"/>
          </ac:cxnSpMkLst>
        </pc:cxnChg>
      </pc:sldChg>
      <pc:sldChg chg="addSp delSp modSp new mod ord modNotesTx">
        <pc:chgData name="Dorota Maciulewicz" userId="c1cf28dfc2a8dfe4" providerId="LiveId" clId="{747A9988-B3ED-446A-8E2F-D73C04DD7D4A}" dt="2026-03-07T14:38:09.229" v="12538" actId="113"/>
        <pc:sldMkLst>
          <pc:docMk/>
          <pc:sldMk cId="2890366096" sldId="267"/>
        </pc:sldMkLst>
        <pc:spChg chg="mod">
          <ac:chgData name="Dorota Maciulewicz" userId="c1cf28dfc2a8dfe4" providerId="LiveId" clId="{747A9988-B3ED-446A-8E2F-D73C04DD7D4A}" dt="2026-03-06T19:56:48.441" v="10213" actId="14100"/>
          <ac:spMkLst>
            <pc:docMk/>
            <pc:sldMk cId="2890366096" sldId="267"/>
            <ac:spMk id="2" creationId="{89900F40-93C8-0294-8C2E-97CD63624E87}"/>
          </ac:spMkLst>
        </pc:spChg>
        <pc:spChg chg="mod">
          <ac:chgData name="Dorota Maciulewicz" userId="c1cf28dfc2a8dfe4" providerId="LiveId" clId="{747A9988-B3ED-446A-8E2F-D73C04DD7D4A}" dt="2026-03-07T14:38:09.229" v="12538" actId="113"/>
          <ac:spMkLst>
            <pc:docMk/>
            <pc:sldMk cId="2890366096" sldId="267"/>
            <ac:spMk id="4" creationId="{61BD9B06-3A72-9D6E-6E2F-E61C27DA01DB}"/>
          </ac:spMkLst>
        </pc:spChg>
        <pc:picChg chg="add mod">
          <ac:chgData name="Dorota Maciulewicz" userId="c1cf28dfc2a8dfe4" providerId="LiveId" clId="{747A9988-B3ED-446A-8E2F-D73C04DD7D4A}" dt="2026-03-05T19:20:48.828" v="7896" actId="14100"/>
          <ac:picMkLst>
            <pc:docMk/>
            <pc:sldMk cId="2890366096" sldId="267"/>
            <ac:picMk id="5" creationId="{EC74C75D-1706-EFC4-8A20-A392BDE2CA95}"/>
          </ac:picMkLst>
        </pc:picChg>
      </pc:sldChg>
      <pc:sldChg chg="addSp delSp modSp new mod modNotesTx">
        <pc:chgData name="Dorota Maciulewicz" userId="c1cf28dfc2a8dfe4" providerId="LiveId" clId="{747A9988-B3ED-446A-8E2F-D73C04DD7D4A}" dt="2026-03-07T11:48:24.087" v="11883" actId="27636"/>
        <pc:sldMkLst>
          <pc:docMk/>
          <pc:sldMk cId="3066063304" sldId="268"/>
        </pc:sldMkLst>
        <pc:spChg chg="mod">
          <ac:chgData name="Dorota Maciulewicz" userId="c1cf28dfc2a8dfe4" providerId="LiveId" clId="{747A9988-B3ED-446A-8E2F-D73C04DD7D4A}" dt="2026-03-05T21:57:41.850" v="8123" actId="14100"/>
          <ac:spMkLst>
            <pc:docMk/>
            <pc:sldMk cId="3066063304" sldId="268"/>
            <ac:spMk id="2" creationId="{2F3FB9E9-BDE2-F05F-AFAA-002D80AE3719}"/>
          </ac:spMkLst>
        </pc:spChg>
        <pc:spChg chg="mod">
          <ac:chgData name="Dorota Maciulewicz" userId="c1cf28dfc2a8dfe4" providerId="LiveId" clId="{747A9988-B3ED-446A-8E2F-D73C04DD7D4A}" dt="2026-03-07T11:48:24.087" v="11883" actId="27636"/>
          <ac:spMkLst>
            <pc:docMk/>
            <pc:sldMk cId="3066063304" sldId="268"/>
            <ac:spMk id="4" creationId="{A2EE13BA-5A89-2CCB-1B73-1B19D978CD71}"/>
          </ac:spMkLst>
        </pc:spChg>
        <pc:picChg chg="add mod">
          <ac:chgData name="Dorota Maciulewicz" userId="c1cf28dfc2a8dfe4" providerId="LiveId" clId="{747A9988-B3ED-446A-8E2F-D73C04DD7D4A}" dt="2026-03-05T22:19:59.514" v="8581" actId="1076"/>
          <ac:picMkLst>
            <pc:docMk/>
            <pc:sldMk cId="3066063304" sldId="268"/>
            <ac:picMk id="5" creationId="{E7CD04CC-D703-7764-921E-89D5D9F004AD}"/>
          </ac:picMkLst>
        </pc:picChg>
      </pc:sldChg>
      <pc:sldChg chg="addSp modSp new mod ord">
        <pc:chgData name="Dorota Maciulewicz" userId="c1cf28dfc2a8dfe4" providerId="LiveId" clId="{747A9988-B3ED-446A-8E2F-D73C04DD7D4A}" dt="2026-03-07T10:42:11.358" v="10663" actId="20577"/>
        <pc:sldMkLst>
          <pc:docMk/>
          <pc:sldMk cId="3865577377" sldId="269"/>
        </pc:sldMkLst>
        <pc:spChg chg="add mod">
          <ac:chgData name="Dorota Maciulewicz" userId="c1cf28dfc2a8dfe4" providerId="LiveId" clId="{747A9988-B3ED-446A-8E2F-D73C04DD7D4A}" dt="2026-03-07T10:42:11.358" v="10663" actId="20577"/>
          <ac:spMkLst>
            <pc:docMk/>
            <pc:sldMk cId="3865577377" sldId="269"/>
            <ac:spMk id="3" creationId="{94B66928-439F-F5B4-06C8-B5EBC3DAB5B4}"/>
          </ac:spMkLst>
        </pc:spChg>
        <pc:spChg chg="add mod">
          <ac:chgData name="Dorota Maciulewicz" userId="c1cf28dfc2a8dfe4" providerId="LiveId" clId="{747A9988-B3ED-446A-8E2F-D73C04DD7D4A}" dt="2026-03-07T10:41:42.733" v="10662" actId="114"/>
          <ac:spMkLst>
            <pc:docMk/>
            <pc:sldMk cId="3865577377" sldId="269"/>
            <ac:spMk id="5" creationId="{D3DE9DA8-1D9C-909A-F5F2-558D9A683630}"/>
          </ac:spMkLst>
        </pc:spChg>
        <pc:spChg chg="add mod">
          <ac:chgData name="Dorota Maciulewicz" userId="c1cf28dfc2a8dfe4" providerId="LiveId" clId="{747A9988-B3ED-446A-8E2F-D73C04DD7D4A}" dt="2026-03-06T09:32:32.138" v="9296" actId="1076"/>
          <ac:spMkLst>
            <pc:docMk/>
            <pc:sldMk cId="3865577377" sldId="269"/>
            <ac:spMk id="7" creationId="{198B6053-8AE7-38EC-4706-F567510785BA}"/>
          </ac:spMkLst>
        </pc:spChg>
      </pc:sldChg>
      <pc:sldChg chg="addSp delSp modSp new mod ord setBg modNotesTx">
        <pc:chgData name="Dorota Maciulewicz" userId="c1cf28dfc2a8dfe4" providerId="LiveId" clId="{747A9988-B3ED-446A-8E2F-D73C04DD7D4A}" dt="2026-03-07T14:34:41.451" v="12527" actId="14100"/>
        <pc:sldMkLst>
          <pc:docMk/>
          <pc:sldMk cId="2965204876" sldId="270"/>
        </pc:sldMkLst>
        <pc:spChg chg="mod">
          <ac:chgData name="Dorota Maciulewicz" userId="c1cf28dfc2a8dfe4" providerId="LiveId" clId="{747A9988-B3ED-446A-8E2F-D73C04DD7D4A}" dt="2026-03-07T10:56:33.648" v="11158" actId="14100"/>
          <ac:spMkLst>
            <pc:docMk/>
            <pc:sldMk cId="2965204876" sldId="270"/>
            <ac:spMk id="2" creationId="{6528A8C7-5664-106D-0A34-0D7627E5CB26}"/>
          </ac:spMkLst>
        </pc:spChg>
        <pc:spChg chg="del mod">
          <ac:chgData name="Dorota Maciulewicz" userId="c1cf28dfc2a8dfe4" providerId="LiveId" clId="{747A9988-B3ED-446A-8E2F-D73C04DD7D4A}" dt="2026-03-06T18:42:55.824" v="9702"/>
          <ac:spMkLst>
            <pc:docMk/>
            <pc:sldMk cId="2965204876" sldId="270"/>
            <ac:spMk id="3" creationId="{538FF1F5-B74E-61BC-D8DF-171CA42E687F}"/>
          </ac:spMkLst>
        </pc:spChg>
        <pc:spChg chg="mod">
          <ac:chgData name="Dorota Maciulewicz" userId="c1cf28dfc2a8dfe4" providerId="LiveId" clId="{747A9988-B3ED-446A-8E2F-D73C04DD7D4A}" dt="2026-03-07T14:34:41.451" v="12527" actId="14100"/>
          <ac:spMkLst>
            <pc:docMk/>
            <pc:sldMk cId="2965204876" sldId="270"/>
            <ac:spMk id="4" creationId="{6929F3F5-1740-7D9D-5B98-F5412DAD352B}"/>
          </ac:spMkLst>
        </pc:spChg>
        <pc:spChg chg="add del mod">
          <ac:chgData name="Dorota Maciulewicz" userId="c1cf28dfc2a8dfe4" providerId="LiveId" clId="{747A9988-B3ED-446A-8E2F-D73C04DD7D4A}" dt="2026-03-06T19:29:11.876" v="10093"/>
          <ac:spMkLst>
            <pc:docMk/>
            <pc:sldMk cId="2965204876" sldId="270"/>
            <ac:spMk id="7" creationId="{507DB8A9-FC75-3979-C2B9-7120181D7909}"/>
          </ac:spMkLst>
        </pc:spChg>
        <pc:spChg chg="add">
          <ac:chgData name="Dorota Maciulewicz" userId="c1cf28dfc2a8dfe4" providerId="LiveId" clId="{747A9988-B3ED-446A-8E2F-D73C04DD7D4A}" dt="2026-03-06T19:29:23.380" v="10094" actId="26606"/>
          <ac:spMkLst>
            <pc:docMk/>
            <pc:sldMk cId="2965204876" sldId="270"/>
            <ac:spMk id="15" creationId="{744CAA32-F237-419C-A2DD-43C28D920D3C}"/>
          </ac:spMkLst>
        </pc:spChg>
        <pc:picChg chg="add del mod">
          <ac:chgData name="Dorota Maciulewicz" userId="c1cf28dfc2a8dfe4" providerId="LiveId" clId="{747A9988-B3ED-446A-8E2F-D73C04DD7D4A}" dt="2026-03-06T19:27:25.138" v="10089" actId="21"/>
          <ac:picMkLst>
            <pc:docMk/>
            <pc:sldMk cId="2965204876" sldId="270"/>
            <ac:picMk id="5" creationId="{AA079553-EDC1-C2E4-6B04-8DB28BAAC5C7}"/>
          </ac:picMkLst>
        </pc:picChg>
        <pc:picChg chg="add mod">
          <ac:chgData name="Dorota Maciulewicz" userId="c1cf28dfc2a8dfe4" providerId="LiveId" clId="{747A9988-B3ED-446A-8E2F-D73C04DD7D4A}" dt="2026-03-06T20:31:09.052" v="10538" actId="14100"/>
          <ac:picMkLst>
            <pc:docMk/>
            <pc:sldMk cId="2965204876" sldId="270"/>
            <ac:picMk id="8" creationId="{19D5E5EE-CDCB-A783-6E36-C232508576C3}"/>
          </ac:picMkLst>
        </pc:picChg>
        <pc:cxnChg chg="add">
          <ac:chgData name="Dorota Maciulewicz" userId="c1cf28dfc2a8dfe4" providerId="LiveId" clId="{747A9988-B3ED-446A-8E2F-D73C04DD7D4A}" dt="2026-03-06T19:29:23.380" v="10094" actId="26606"/>
          <ac:cxnSpMkLst>
            <pc:docMk/>
            <pc:sldMk cId="2965204876" sldId="270"/>
            <ac:cxnSpMk id="13" creationId="{118E06E4-607B-144B-382B-AD3D06B1EE8C}"/>
          </ac:cxnSpMkLst>
        </pc:cxnChg>
        <pc:cxnChg chg="add">
          <ac:chgData name="Dorota Maciulewicz" userId="c1cf28dfc2a8dfe4" providerId="LiveId" clId="{747A9988-B3ED-446A-8E2F-D73C04DD7D4A}" dt="2026-03-06T19:29:23.380" v="10094" actId="26606"/>
          <ac:cxnSpMkLst>
            <pc:docMk/>
            <pc:sldMk cId="2965204876" sldId="270"/>
            <ac:cxnSpMk id="17" creationId="{92025DBA-8780-9CA0-2826-FF6E3BD1A0C9}"/>
          </ac:cxnSpMkLst>
        </pc:cxnChg>
      </pc:sldChg>
      <pc:sldChg chg="addSp delSp modSp new mod setBg modNotesTx">
        <pc:chgData name="Dorota Maciulewicz" userId="c1cf28dfc2a8dfe4" providerId="LiveId" clId="{747A9988-B3ED-446A-8E2F-D73C04DD7D4A}" dt="2026-03-07T14:33:58.676" v="12525" actId="14100"/>
        <pc:sldMkLst>
          <pc:docMk/>
          <pc:sldMk cId="797459669" sldId="271"/>
        </pc:sldMkLst>
        <pc:spChg chg="mod ord">
          <ac:chgData name="Dorota Maciulewicz" userId="c1cf28dfc2a8dfe4" providerId="LiveId" clId="{747A9988-B3ED-446A-8E2F-D73C04DD7D4A}" dt="2026-03-07T14:33:51.243" v="12524" actId="2711"/>
          <ac:spMkLst>
            <pc:docMk/>
            <pc:sldMk cId="797459669" sldId="271"/>
            <ac:spMk id="2" creationId="{C304089A-962B-9F1E-AAED-07ADEA01A45F}"/>
          </ac:spMkLst>
        </pc:spChg>
        <pc:spChg chg="del mod">
          <ac:chgData name="Dorota Maciulewicz" userId="c1cf28dfc2a8dfe4" providerId="LiveId" clId="{747A9988-B3ED-446A-8E2F-D73C04DD7D4A}" dt="2026-03-06T18:56:02.738" v="9772"/>
          <ac:spMkLst>
            <pc:docMk/>
            <pc:sldMk cId="797459669" sldId="271"/>
            <ac:spMk id="3" creationId="{BB3C952A-9D67-5982-30BE-E2D57D7085F1}"/>
          </ac:spMkLst>
        </pc:spChg>
        <pc:spChg chg="mod">
          <ac:chgData name="Dorota Maciulewicz" userId="c1cf28dfc2a8dfe4" providerId="LiveId" clId="{747A9988-B3ED-446A-8E2F-D73C04DD7D4A}" dt="2026-03-07T14:33:58.676" v="12525" actId="14100"/>
          <ac:spMkLst>
            <pc:docMk/>
            <pc:sldMk cId="797459669" sldId="271"/>
            <ac:spMk id="4" creationId="{74F78F89-5056-225A-A395-E8C3700D9922}"/>
          </ac:spMkLst>
        </pc:spChg>
        <pc:spChg chg="add del mod">
          <ac:chgData name="Dorota Maciulewicz" userId="c1cf28dfc2a8dfe4" providerId="LiveId" clId="{747A9988-B3ED-446A-8E2F-D73C04DD7D4A}" dt="2026-03-06T20:51:15.429" v="10568"/>
          <ac:spMkLst>
            <pc:docMk/>
            <pc:sldMk cId="797459669" sldId="271"/>
            <ac:spMk id="7" creationId="{83E83884-B831-BF26-EC93-5767684AD552}"/>
          </ac:spMkLst>
        </pc:spChg>
        <pc:spChg chg="add del">
          <ac:chgData name="Dorota Maciulewicz" userId="c1cf28dfc2a8dfe4" providerId="LiveId" clId="{747A9988-B3ED-446A-8E2F-D73C04DD7D4A}" dt="2026-03-06T18:57:10.691" v="9777" actId="26606"/>
          <ac:spMkLst>
            <pc:docMk/>
            <pc:sldMk cId="797459669" sldId="271"/>
            <ac:spMk id="12" creationId="{406BD704-01C2-4341-B99A-116CC7EC56EF}"/>
          </ac:spMkLst>
        </pc:spChg>
        <pc:spChg chg="add del">
          <ac:chgData name="Dorota Maciulewicz" userId="c1cf28dfc2a8dfe4" providerId="LiveId" clId="{747A9988-B3ED-446A-8E2F-D73C04DD7D4A}" dt="2026-03-06T18:57:10.691" v="9777" actId="26606"/>
          <ac:spMkLst>
            <pc:docMk/>
            <pc:sldMk cId="797459669" sldId="271"/>
            <ac:spMk id="14" creationId="{0225C01B-A296-4FAA-AA46-794F27DF6934}"/>
          </ac:spMkLst>
        </pc:spChg>
        <pc:spChg chg="add del">
          <ac:chgData name="Dorota Maciulewicz" userId="c1cf28dfc2a8dfe4" providerId="LiveId" clId="{747A9988-B3ED-446A-8E2F-D73C04DD7D4A}" dt="2026-03-06T20:51:22.881" v="10569" actId="26606"/>
          <ac:spMkLst>
            <pc:docMk/>
            <pc:sldMk cId="797459669" sldId="271"/>
            <ac:spMk id="23" creationId="{744CAA32-F237-419C-A2DD-43C28D920D3C}"/>
          </ac:spMkLst>
        </pc:spChg>
        <pc:spChg chg="add">
          <ac:chgData name="Dorota Maciulewicz" userId="c1cf28dfc2a8dfe4" providerId="LiveId" clId="{747A9988-B3ED-446A-8E2F-D73C04DD7D4A}" dt="2026-03-06T20:51:22.881" v="10569" actId="26606"/>
          <ac:spMkLst>
            <pc:docMk/>
            <pc:sldMk cId="797459669" sldId="271"/>
            <ac:spMk id="32" creationId="{744CAA32-F237-419C-A2DD-43C28D920D3C}"/>
          </ac:spMkLst>
        </pc:spChg>
        <pc:picChg chg="add del mod ord">
          <ac:chgData name="Dorota Maciulewicz" userId="c1cf28dfc2a8dfe4" providerId="LiveId" clId="{747A9988-B3ED-446A-8E2F-D73C04DD7D4A}" dt="2026-03-06T20:35:12.958" v="10564" actId="21"/>
          <ac:picMkLst>
            <pc:docMk/>
            <pc:sldMk cId="797459669" sldId="271"/>
            <ac:picMk id="5" creationId="{8B2BF251-14C6-1ECA-A839-F510769B0035}"/>
          </ac:picMkLst>
        </pc:picChg>
        <pc:picChg chg="add mod">
          <ac:chgData name="Dorota Maciulewicz" userId="c1cf28dfc2a8dfe4" providerId="LiveId" clId="{747A9988-B3ED-446A-8E2F-D73C04DD7D4A}" dt="2026-03-06T20:51:22.881" v="10569" actId="26606"/>
          <ac:picMkLst>
            <pc:docMk/>
            <pc:sldMk cId="797459669" sldId="271"/>
            <ac:picMk id="8" creationId="{764DFFA4-9728-13F4-1646-4DA563392618}"/>
          </ac:picMkLst>
        </pc:picChg>
        <pc:cxnChg chg="add del">
          <ac:chgData name="Dorota Maciulewicz" userId="c1cf28dfc2a8dfe4" providerId="LiveId" clId="{747A9988-B3ED-446A-8E2F-D73C04DD7D4A}" dt="2026-03-06T18:57:10.691" v="9777" actId="26606"/>
          <ac:cxnSpMkLst>
            <pc:docMk/>
            <pc:sldMk cId="797459669" sldId="271"/>
            <ac:cxnSpMk id="10" creationId="{118E06E4-607B-144B-382B-AD3D06B1EE8C}"/>
          </ac:cxnSpMkLst>
        </pc:cxnChg>
        <pc:cxnChg chg="add del">
          <ac:chgData name="Dorota Maciulewicz" userId="c1cf28dfc2a8dfe4" providerId="LiveId" clId="{747A9988-B3ED-446A-8E2F-D73C04DD7D4A}" dt="2026-03-06T18:57:10.691" v="9777" actId="26606"/>
          <ac:cxnSpMkLst>
            <pc:docMk/>
            <pc:sldMk cId="797459669" sldId="271"/>
            <ac:cxnSpMk id="16" creationId="{62713E66-598D-4B8A-9D2A-67C7AF46EF11}"/>
          </ac:cxnSpMkLst>
        </pc:cxnChg>
        <pc:cxnChg chg="add del">
          <ac:chgData name="Dorota Maciulewicz" userId="c1cf28dfc2a8dfe4" providerId="LiveId" clId="{747A9988-B3ED-446A-8E2F-D73C04DD7D4A}" dt="2026-03-06T20:51:22.881" v="10569" actId="26606"/>
          <ac:cxnSpMkLst>
            <pc:docMk/>
            <pc:sldMk cId="797459669" sldId="271"/>
            <ac:cxnSpMk id="21" creationId="{118E06E4-607B-144B-382B-AD3D06B1EE8C}"/>
          </ac:cxnSpMkLst>
        </pc:cxnChg>
        <pc:cxnChg chg="add del">
          <ac:chgData name="Dorota Maciulewicz" userId="c1cf28dfc2a8dfe4" providerId="LiveId" clId="{747A9988-B3ED-446A-8E2F-D73C04DD7D4A}" dt="2026-03-06T20:51:22.881" v="10569" actId="26606"/>
          <ac:cxnSpMkLst>
            <pc:docMk/>
            <pc:sldMk cId="797459669" sldId="271"/>
            <ac:cxnSpMk id="25" creationId="{753FE100-D0AB-4AE2-824B-60CFA31EC6A2}"/>
          </ac:cxnSpMkLst>
        </pc:cxnChg>
        <pc:cxnChg chg="add">
          <ac:chgData name="Dorota Maciulewicz" userId="c1cf28dfc2a8dfe4" providerId="LiveId" clId="{747A9988-B3ED-446A-8E2F-D73C04DD7D4A}" dt="2026-03-06T20:51:22.881" v="10569" actId="26606"/>
          <ac:cxnSpMkLst>
            <pc:docMk/>
            <pc:sldMk cId="797459669" sldId="271"/>
            <ac:cxnSpMk id="30" creationId="{118E06E4-607B-144B-382B-AD3D06B1EE8C}"/>
          </ac:cxnSpMkLst>
        </pc:cxnChg>
        <pc:cxnChg chg="add">
          <ac:chgData name="Dorota Maciulewicz" userId="c1cf28dfc2a8dfe4" providerId="LiveId" clId="{747A9988-B3ED-446A-8E2F-D73C04DD7D4A}" dt="2026-03-06T20:51:22.881" v="10569" actId="26606"/>
          <ac:cxnSpMkLst>
            <pc:docMk/>
            <pc:sldMk cId="797459669" sldId="271"/>
            <ac:cxnSpMk id="34" creationId="{92025DBA-8780-9CA0-2826-FF6E3BD1A0C9}"/>
          </ac:cxnSpMkLst>
        </pc:cxnChg>
      </pc:sldChg>
      <pc:sldChg chg="modSp new mod">
        <pc:chgData name="Dorota Maciulewicz" userId="c1cf28dfc2a8dfe4" providerId="LiveId" clId="{747A9988-B3ED-446A-8E2F-D73C04DD7D4A}" dt="2026-03-07T12:17:18.744" v="11955" actId="2711"/>
        <pc:sldMkLst>
          <pc:docMk/>
          <pc:sldMk cId="38502000" sldId="272"/>
        </pc:sldMkLst>
        <pc:spChg chg="mod">
          <ac:chgData name="Dorota Maciulewicz" userId="c1cf28dfc2a8dfe4" providerId="LiveId" clId="{747A9988-B3ED-446A-8E2F-D73C04DD7D4A}" dt="2026-03-07T10:48:00.296" v="10754" actId="14100"/>
          <ac:spMkLst>
            <pc:docMk/>
            <pc:sldMk cId="38502000" sldId="272"/>
            <ac:spMk id="2" creationId="{F7EFFDAE-D501-C2FD-1B2D-2D3B284BFA2F}"/>
          </ac:spMkLst>
        </pc:spChg>
        <pc:spChg chg="mod">
          <ac:chgData name="Dorota Maciulewicz" userId="c1cf28dfc2a8dfe4" providerId="LiveId" clId="{747A9988-B3ED-446A-8E2F-D73C04DD7D4A}" dt="2026-03-07T12:17:18.744" v="11955" actId="2711"/>
          <ac:spMkLst>
            <pc:docMk/>
            <pc:sldMk cId="38502000" sldId="272"/>
            <ac:spMk id="3" creationId="{12D4F8D5-5542-55E7-9B0C-71D18F89473E}"/>
          </ac:spMkLst>
        </pc:spChg>
      </pc:sldChg>
      <pc:sldMasterChg chg="add addSldLayout">
        <pc:chgData name="Dorota Maciulewicz" userId="c1cf28dfc2a8dfe4" providerId="LiveId" clId="{747A9988-B3ED-446A-8E2F-D73C04DD7D4A}" dt="2026-03-01T18:19:59.253" v="0" actId="26606"/>
        <pc:sldMasterMkLst>
          <pc:docMk/>
          <pc:sldMasterMk cId="1053820838" sldId="2147483686"/>
        </pc:sldMasterMkLst>
        <pc:sldLayoutChg chg="add">
          <pc:chgData name="Dorota Maciulewicz" userId="c1cf28dfc2a8dfe4" providerId="LiveId" clId="{747A9988-B3ED-446A-8E2F-D73C04DD7D4A}" dt="2026-03-01T18:19:59.253" v="0" actId="26606"/>
          <pc:sldLayoutMkLst>
            <pc:docMk/>
            <pc:sldMasterMk cId="1053820838" sldId="2147483686"/>
            <pc:sldLayoutMk cId="3337150450" sldId="2147483675"/>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4034023325" sldId="2147483676"/>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3495907455" sldId="2147483677"/>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1399695523" sldId="2147483678"/>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1894071313" sldId="2147483679"/>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4197846271" sldId="2147483680"/>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2580074673" sldId="2147483681"/>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3374866598" sldId="2147483682"/>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3069475142" sldId="2147483683"/>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3801754867" sldId="2147483684"/>
          </pc:sldLayoutMkLst>
        </pc:sldLayoutChg>
        <pc:sldLayoutChg chg="add">
          <pc:chgData name="Dorota Maciulewicz" userId="c1cf28dfc2a8dfe4" providerId="LiveId" clId="{747A9988-B3ED-446A-8E2F-D73C04DD7D4A}" dt="2026-03-01T18:19:59.253" v="0" actId="26606"/>
          <pc:sldLayoutMkLst>
            <pc:docMk/>
            <pc:sldMasterMk cId="1053820838" sldId="2147483686"/>
            <pc:sldLayoutMk cId="896955984" sldId="214748368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CF18E5-F71D-4CE9-8F3A-29943F694F28}"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81695D00-C179-4392-AFF6-E5E5F7069AAC}">
      <dgm:prSet custT="1"/>
      <dgm:spPr/>
      <dgm:t>
        <a:bodyPr/>
        <a:lstStyle/>
        <a:p>
          <a:pPr>
            <a:lnSpc>
              <a:spcPct val="150000"/>
            </a:lnSpc>
            <a:defRPr cap="all"/>
          </a:pPr>
          <a:r>
            <a:rPr lang="en-GB" sz="1000" dirty="0">
              <a:latin typeface="Arial" panose="020B0604020202020204" pitchFamily="34" charset="0"/>
              <a:cs typeface="Arial" panose="020B0604020202020204" pitchFamily="34" charset="0"/>
            </a:rPr>
            <a:t>The NHS App targets several issues that the traditional health care system have ran into: Access to healthcare: before the NHS App making appointment or obtaining medical data, could be difficult, particularly in rural location or during busy times. Patients may now more easily manage  Day your health care at any time and  from any location thanks to the app. Information Division : Prior to digital platforms, Parthians data was frequently split throughout many departments in the hospitals, which could result in mistakes, delays, or redundant testing. Better coordination has been assured by  centralization of medical records made possible by the NHS App.</a:t>
          </a:r>
          <a:endParaRPr lang="en-US" sz="1000" dirty="0">
            <a:latin typeface="Arial" panose="020B0604020202020204" pitchFamily="34" charset="0"/>
            <a:cs typeface="Arial" panose="020B0604020202020204" pitchFamily="34" charset="0"/>
          </a:endParaRPr>
        </a:p>
      </dgm:t>
    </dgm:pt>
    <dgm:pt modelId="{47C9347D-F7FB-4064-9DFA-9B5C7EA0C80B}" type="parTrans" cxnId="{F48F5654-FF7A-4DD6-BB6A-C1DE4D91296B}">
      <dgm:prSet/>
      <dgm:spPr/>
      <dgm:t>
        <a:bodyPr/>
        <a:lstStyle/>
        <a:p>
          <a:endParaRPr lang="en-US"/>
        </a:p>
      </dgm:t>
    </dgm:pt>
    <dgm:pt modelId="{37A9F1C2-4B18-4185-8D00-6C37B7E68DB9}" type="sibTrans" cxnId="{F48F5654-FF7A-4DD6-BB6A-C1DE4D91296B}">
      <dgm:prSet/>
      <dgm:spPr/>
      <dgm:t>
        <a:bodyPr/>
        <a:lstStyle/>
        <a:p>
          <a:endParaRPr lang="en-US"/>
        </a:p>
      </dgm:t>
    </dgm:pt>
    <dgm:pt modelId="{8ED214FE-7885-473B-A32C-14214812506A}">
      <dgm:prSet/>
      <dgm:spPr/>
      <dgm:t>
        <a:bodyPr/>
        <a:lstStyle/>
        <a:p>
          <a:pPr>
            <a:lnSpc>
              <a:spcPct val="150000"/>
            </a:lnSpc>
            <a:defRPr cap="all"/>
          </a:pPr>
          <a:r>
            <a:rPr lang="en-GB" dirty="0">
              <a:latin typeface="Arial" panose="020B0604020202020204" pitchFamily="34" charset="0"/>
              <a:cs typeface="Arial" panose="020B0604020202020204" pitchFamily="34" charset="0"/>
            </a:rPr>
            <a:t>Ineffective communication: In the past, healthcare professionals communicate by phone call, fax machines, and paper records. By enable real- time  data exchange among healthcare workers, the NHS App has transformed communication. Overworked Healthcare System: by enable patient to self- manage certain process, including scheduling visits or  placing repeat prescription orders, the app also lessens the strain on physical clinics and call centres.</a:t>
          </a:r>
          <a:endParaRPr lang="en-US" dirty="0">
            <a:latin typeface="Arial" panose="020B0604020202020204" pitchFamily="34" charset="0"/>
            <a:cs typeface="Arial" panose="020B0604020202020204" pitchFamily="34" charset="0"/>
          </a:endParaRPr>
        </a:p>
      </dgm:t>
    </dgm:pt>
    <dgm:pt modelId="{5B78F765-990D-46DD-8708-3E746FFB1E2D}" type="parTrans" cxnId="{36821A79-F848-470D-B667-ED8E4DBDC98B}">
      <dgm:prSet/>
      <dgm:spPr/>
      <dgm:t>
        <a:bodyPr/>
        <a:lstStyle/>
        <a:p>
          <a:endParaRPr lang="en-US"/>
        </a:p>
      </dgm:t>
    </dgm:pt>
    <dgm:pt modelId="{BBC717DE-9B54-4596-87A0-78F77E3AE333}" type="sibTrans" cxnId="{36821A79-F848-470D-B667-ED8E4DBDC98B}">
      <dgm:prSet/>
      <dgm:spPr/>
      <dgm:t>
        <a:bodyPr/>
        <a:lstStyle/>
        <a:p>
          <a:endParaRPr lang="en-US"/>
        </a:p>
      </dgm:t>
    </dgm:pt>
    <dgm:pt modelId="{88F16EEA-BE07-4892-80FC-2AA0ADB60B74}">
      <dgm:prSet/>
      <dgm:spPr/>
      <dgm:t>
        <a:bodyPr/>
        <a:lstStyle/>
        <a:p>
          <a:pPr>
            <a:lnSpc>
              <a:spcPct val="150000"/>
            </a:lnSpc>
            <a:defRPr cap="all"/>
          </a:pPr>
          <a:r>
            <a:rPr lang="en-GB" dirty="0">
              <a:latin typeface="Arial" panose="020B0604020202020204" pitchFamily="34" charset="0"/>
              <a:cs typeface="Arial" panose="020B0604020202020204" pitchFamily="34" charset="0"/>
            </a:rPr>
            <a:t>Impact Over Time: Better Patient Engagement-  as more people take responsibility for their health information and appointments, the NHS App has improved patient engagement over time. This results in more proactive and well- informed healthcare decisions. shorter wait time , patients can avoid needless trip and get faster responses from medical professionals with easier access to services, which lowers wait times and boosts system efficiency overall.</a:t>
          </a:r>
          <a:endParaRPr lang="en-US" dirty="0"/>
        </a:p>
      </dgm:t>
    </dgm:pt>
    <dgm:pt modelId="{D3066EEC-511D-4053-8884-D891848F2BD3}" type="parTrans" cxnId="{C26A812F-55E6-437A-91A5-1A8716B373F5}">
      <dgm:prSet/>
      <dgm:spPr/>
      <dgm:t>
        <a:bodyPr/>
        <a:lstStyle/>
        <a:p>
          <a:endParaRPr lang="en-US"/>
        </a:p>
      </dgm:t>
    </dgm:pt>
    <dgm:pt modelId="{08EE4B8C-A87A-4951-83F4-90BC9C91F234}" type="sibTrans" cxnId="{C26A812F-55E6-437A-91A5-1A8716B373F5}">
      <dgm:prSet/>
      <dgm:spPr/>
      <dgm:t>
        <a:bodyPr/>
        <a:lstStyle/>
        <a:p>
          <a:endParaRPr lang="en-US"/>
        </a:p>
      </dgm:t>
    </dgm:pt>
    <dgm:pt modelId="{3F7E91E9-5469-4B28-88F0-CDF93A5B1741}" type="pres">
      <dgm:prSet presAssocID="{A4CF18E5-F71D-4CE9-8F3A-29943F694F28}" presName="vert0" presStyleCnt="0">
        <dgm:presLayoutVars>
          <dgm:dir/>
          <dgm:animOne val="branch"/>
          <dgm:animLvl val="lvl"/>
        </dgm:presLayoutVars>
      </dgm:prSet>
      <dgm:spPr/>
    </dgm:pt>
    <dgm:pt modelId="{FA7D88B4-6A44-4F91-BD0E-769997CDDB2A}" type="pres">
      <dgm:prSet presAssocID="{81695D00-C179-4392-AFF6-E5E5F7069AAC}" presName="thickLine" presStyleLbl="alignNode1" presStyleIdx="0" presStyleCnt="3"/>
      <dgm:spPr/>
    </dgm:pt>
    <dgm:pt modelId="{C6A80B5A-9835-4353-A572-7418A49D816D}" type="pres">
      <dgm:prSet presAssocID="{81695D00-C179-4392-AFF6-E5E5F7069AAC}" presName="horz1" presStyleCnt="0"/>
      <dgm:spPr/>
    </dgm:pt>
    <dgm:pt modelId="{13997349-32DE-4EC6-BFA9-986378A91B88}" type="pres">
      <dgm:prSet presAssocID="{81695D00-C179-4392-AFF6-E5E5F7069AAC}" presName="tx1" presStyleLbl="revTx" presStyleIdx="0" presStyleCnt="3"/>
      <dgm:spPr/>
    </dgm:pt>
    <dgm:pt modelId="{C093A367-7181-494C-A0FA-EC9E91B26649}" type="pres">
      <dgm:prSet presAssocID="{81695D00-C179-4392-AFF6-E5E5F7069AAC}" presName="vert1" presStyleCnt="0"/>
      <dgm:spPr/>
    </dgm:pt>
    <dgm:pt modelId="{7E2C7337-B191-433D-BAF4-55404956AE5D}" type="pres">
      <dgm:prSet presAssocID="{8ED214FE-7885-473B-A32C-14214812506A}" presName="thickLine" presStyleLbl="alignNode1" presStyleIdx="1" presStyleCnt="3"/>
      <dgm:spPr/>
    </dgm:pt>
    <dgm:pt modelId="{C07C83A2-8C40-445C-AAB8-39A72AFDEB20}" type="pres">
      <dgm:prSet presAssocID="{8ED214FE-7885-473B-A32C-14214812506A}" presName="horz1" presStyleCnt="0"/>
      <dgm:spPr/>
    </dgm:pt>
    <dgm:pt modelId="{B0749829-1B78-469D-ABD8-60F87CEFEBF2}" type="pres">
      <dgm:prSet presAssocID="{8ED214FE-7885-473B-A32C-14214812506A}" presName="tx1" presStyleLbl="revTx" presStyleIdx="1" presStyleCnt="3"/>
      <dgm:spPr/>
    </dgm:pt>
    <dgm:pt modelId="{1DEF3EC9-A723-456D-AC88-E1C81DDF92DD}" type="pres">
      <dgm:prSet presAssocID="{8ED214FE-7885-473B-A32C-14214812506A}" presName="vert1" presStyleCnt="0"/>
      <dgm:spPr/>
    </dgm:pt>
    <dgm:pt modelId="{AA3E8B05-BC2B-4C6C-9A6B-900A65975E4F}" type="pres">
      <dgm:prSet presAssocID="{88F16EEA-BE07-4892-80FC-2AA0ADB60B74}" presName="thickLine" presStyleLbl="alignNode1" presStyleIdx="2" presStyleCnt="3"/>
      <dgm:spPr/>
    </dgm:pt>
    <dgm:pt modelId="{807758DC-9795-4014-B43A-BC99F46C4BB4}" type="pres">
      <dgm:prSet presAssocID="{88F16EEA-BE07-4892-80FC-2AA0ADB60B74}" presName="horz1" presStyleCnt="0"/>
      <dgm:spPr/>
    </dgm:pt>
    <dgm:pt modelId="{46FD3878-5F71-4B6C-876D-2C23E82DDD3D}" type="pres">
      <dgm:prSet presAssocID="{88F16EEA-BE07-4892-80FC-2AA0ADB60B74}" presName="tx1" presStyleLbl="revTx" presStyleIdx="2" presStyleCnt="3"/>
      <dgm:spPr/>
    </dgm:pt>
    <dgm:pt modelId="{781E43A2-745E-4204-BDE7-6F69D4406501}" type="pres">
      <dgm:prSet presAssocID="{88F16EEA-BE07-4892-80FC-2AA0ADB60B74}" presName="vert1" presStyleCnt="0"/>
      <dgm:spPr/>
    </dgm:pt>
  </dgm:ptLst>
  <dgm:cxnLst>
    <dgm:cxn modelId="{3E84551B-724D-418D-86E0-8CF27132FCDA}" type="presOf" srcId="{81695D00-C179-4392-AFF6-E5E5F7069AAC}" destId="{13997349-32DE-4EC6-BFA9-986378A91B88}" srcOrd="0" destOrd="0" presId="urn:microsoft.com/office/officeart/2008/layout/LinedList"/>
    <dgm:cxn modelId="{C26A812F-55E6-437A-91A5-1A8716B373F5}" srcId="{A4CF18E5-F71D-4CE9-8F3A-29943F694F28}" destId="{88F16EEA-BE07-4892-80FC-2AA0ADB60B74}" srcOrd="2" destOrd="0" parTransId="{D3066EEC-511D-4053-8884-D891848F2BD3}" sibTransId="{08EE4B8C-A87A-4951-83F4-90BC9C91F234}"/>
    <dgm:cxn modelId="{4B0A5F63-BBA0-469D-8175-EFCDEA024CC2}" type="presOf" srcId="{88F16EEA-BE07-4892-80FC-2AA0ADB60B74}" destId="{46FD3878-5F71-4B6C-876D-2C23E82DDD3D}" srcOrd="0" destOrd="0" presId="urn:microsoft.com/office/officeart/2008/layout/LinedList"/>
    <dgm:cxn modelId="{F48F5654-FF7A-4DD6-BB6A-C1DE4D91296B}" srcId="{A4CF18E5-F71D-4CE9-8F3A-29943F694F28}" destId="{81695D00-C179-4392-AFF6-E5E5F7069AAC}" srcOrd="0" destOrd="0" parTransId="{47C9347D-F7FB-4064-9DFA-9B5C7EA0C80B}" sibTransId="{37A9F1C2-4B18-4185-8D00-6C37B7E68DB9}"/>
    <dgm:cxn modelId="{36821A79-F848-470D-B667-ED8E4DBDC98B}" srcId="{A4CF18E5-F71D-4CE9-8F3A-29943F694F28}" destId="{8ED214FE-7885-473B-A32C-14214812506A}" srcOrd="1" destOrd="0" parTransId="{5B78F765-990D-46DD-8708-3E746FFB1E2D}" sibTransId="{BBC717DE-9B54-4596-87A0-78F77E3AE333}"/>
    <dgm:cxn modelId="{919F9B97-CE33-426C-8E05-EE9A185540BF}" type="presOf" srcId="{8ED214FE-7885-473B-A32C-14214812506A}" destId="{B0749829-1B78-469D-ABD8-60F87CEFEBF2}" srcOrd="0" destOrd="0" presId="urn:microsoft.com/office/officeart/2008/layout/LinedList"/>
    <dgm:cxn modelId="{41C4C3EF-2C15-485F-914F-8BBF6F19820E}" type="presOf" srcId="{A4CF18E5-F71D-4CE9-8F3A-29943F694F28}" destId="{3F7E91E9-5469-4B28-88F0-CDF93A5B1741}" srcOrd="0" destOrd="0" presId="urn:microsoft.com/office/officeart/2008/layout/LinedList"/>
    <dgm:cxn modelId="{56656A17-9265-443B-939C-98CA07692D35}" type="presParOf" srcId="{3F7E91E9-5469-4B28-88F0-CDF93A5B1741}" destId="{FA7D88B4-6A44-4F91-BD0E-769997CDDB2A}" srcOrd="0" destOrd="0" presId="urn:microsoft.com/office/officeart/2008/layout/LinedList"/>
    <dgm:cxn modelId="{CAE6D1F4-67A1-43D3-A0FC-DB42F10345EB}" type="presParOf" srcId="{3F7E91E9-5469-4B28-88F0-CDF93A5B1741}" destId="{C6A80B5A-9835-4353-A572-7418A49D816D}" srcOrd="1" destOrd="0" presId="urn:microsoft.com/office/officeart/2008/layout/LinedList"/>
    <dgm:cxn modelId="{64A6BEDA-0281-432D-B3D9-1FFD65C352B3}" type="presParOf" srcId="{C6A80B5A-9835-4353-A572-7418A49D816D}" destId="{13997349-32DE-4EC6-BFA9-986378A91B88}" srcOrd="0" destOrd="0" presId="urn:microsoft.com/office/officeart/2008/layout/LinedList"/>
    <dgm:cxn modelId="{77AC15EF-D2A1-467C-992E-1CB5FBC81C77}" type="presParOf" srcId="{C6A80B5A-9835-4353-A572-7418A49D816D}" destId="{C093A367-7181-494C-A0FA-EC9E91B26649}" srcOrd="1" destOrd="0" presId="urn:microsoft.com/office/officeart/2008/layout/LinedList"/>
    <dgm:cxn modelId="{5FD3F540-6DCA-4AD8-9DA6-AEFDFAAEBF81}" type="presParOf" srcId="{3F7E91E9-5469-4B28-88F0-CDF93A5B1741}" destId="{7E2C7337-B191-433D-BAF4-55404956AE5D}" srcOrd="2" destOrd="0" presId="urn:microsoft.com/office/officeart/2008/layout/LinedList"/>
    <dgm:cxn modelId="{35B7228C-345D-454F-B8DE-76252D70B30E}" type="presParOf" srcId="{3F7E91E9-5469-4B28-88F0-CDF93A5B1741}" destId="{C07C83A2-8C40-445C-AAB8-39A72AFDEB20}" srcOrd="3" destOrd="0" presId="urn:microsoft.com/office/officeart/2008/layout/LinedList"/>
    <dgm:cxn modelId="{ACA3AC14-0738-4569-97FF-87CD08FD3FE0}" type="presParOf" srcId="{C07C83A2-8C40-445C-AAB8-39A72AFDEB20}" destId="{B0749829-1B78-469D-ABD8-60F87CEFEBF2}" srcOrd="0" destOrd="0" presId="urn:microsoft.com/office/officeart/2008/layout/LinedList"/>
    <dgm:cxn modelId="{79023F8E-B9B6-4FBF-9B1A-281DCAC156A8}" type="presParOf" srcId="{C07C83A2-8C40-445C-AAB8-39A72AFDEB20}" destId="{1DEF3EC9-A723-456D-AC88-E1C81DDF92DD}" srcOrd="1" destOrd="0" presId="urn:microsoft.com/office/officeart/2008/layout/LinedList"/>
    <dgm:cxn modelId="{25A9DF23-8134-467D-9160-0668C5066A82}" type="presParOf" srcId="{3F7E91E9-5469-4B28-88F0-CDF93A5B1741}" destId="{AA3E8B05-BC2B-4C6C-9A6B-900A65975E4F}" srcOrd="4" destOrd="0" presId="urn:microsoft.com/office/officeart/2008/layout/LinedList"/>
    <dgm:cxn modelId="{3C05DFAB-4C58-4C46-8EA5-8C5A0918F60D}" type="presParOf" srcId="{3F7E91E9-5469-4B28-88F0-CDF93A5B1741}" destId="{807758DC-9795-4014-B43A-BC99F46C4BB4}" srcOrd="5" destOrd="0" presId="urn:microsoft.com/office/officeart/2008/layout/LinedList"/>
    <dgm:cxn modelId="{4FBA02D6-723C-4D9E-8DE5-D0690E63CA84}" type="presParOf" srcId="{807758DC-9795-4014-B43A-BC99F46C4BB4}" destId="{46FD3878-5F71-4B6C-876D-2C23E82DDD3D}" srcOrd="0" destOrd="0" presId="urn:microsoft.com/office/officeart/2008/layout/LinedList"/>
    <dgm:cxn modelId="{714FEC8C-B4BF-465A-B954-BE84D470BFF1}" type="presParOf" srcId="{807758DC-9795-4014-B43A-BC99F46C4BB4}" destId="{781E43A2-745E-4204-BDE7-6F69D440650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D88B4-6A44-4F91-BD0E-769997CDDB2A}">
      <dsp:nvSpPr>
        <dsp:cNvPr id="0" name=""/>
        <dsp:cNvSpPr/>
      </dsp:nvSpPr>
      <dsp:spPr>
        <a:xfrm>
          <a:off x="0" y="2615"/>
          <a:ext cx="697992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3997349-32DE-4EC6-BFA9-986378A91B88}">
      <dsp:nvSpPr>
        <dsp:cNvPr id="0" name=""/>
        <dsp:cNvSpPr/>
      </dsp:nvSpPr>
      <dsp:spPr>
        <a:xfrm>
          <a:off x="0" y="2615"/>
          <a:ext cx="6979920" cy="1783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50000"/>
            </a:lnSpc>
            <a:spcBef>
              <a:spcPct val="0"/>
            </a:spcBef>
            <a:spcAft>
              <a:spcPct val="35000"/>
            </a:spcAft>
            <a:buNone/>
            <a:defRPr cap="all"/>
          </a:pPr>
          <a:r>
            <a:rPr lang="en-GB" sz="1000" kern="1200" dirty="0">
              <a:latin typeface="Arial" panose="020B0604020202020204" pitchFamily="34" charset="0"/>
              <a:cs typeface="Arial" panose="020B0604020202020204" pitchFamily="34" charset="0"/>
            </a:rPr>
            <a:t>The NHS App targets several issues that the traditional health care system have ran into: Access to healthcare: before the NHS App making appointment or obtaining medical data, could be difficult, particularly in rural location or during busy times. Patients may now more easily manage  Day your health care at any time and  from any location thanks to the app. Information Division : Prior to digital platforms, Parthians data was frequently split throughout many departments in the hospitals, which could result in mistakes, delays, or redundant testing. Better coordination has been assured by  centralization of medical records made possible by the NHS App.</a:t>
          </a:r>
          <a:endParaRPr lang="en-US" sz="1000" kern="1200" dirty="0">
            <a:latin typeface="Arial" panose="020B0604020202020204" pitchFamily="34" charset="0"/>
            <a:cs typeface="Arial" panose="020B0604020202020204" pitchFamily="34" charset="0"/>
          </a:endParaRPr>
        </a:p>
      </dsp:txBody>
      <dsp:txXfrm>
        <a:off x="0" y="2615"/>
        <a:ext cx="6979920" cy="1783957"/>
      </dsp:txXfrm>
    </dsp:sp>
    <dsp:sp modelId="{7E2C7337-B191-433D-BAF4-55404956AE5D}">
      <dsp:nvSpPr>
        <dsp:cNvPr id="0" name=""/>
        <dsp:cNvSpPr/>
      </dsp:nvSpPr>
      <dsp:spPr>
        <a:xfrm>
          <a:off x="0" y="1786573"/>
          <a:ext cx="697992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0749829-1B78-469D-ABD8-60F87CEFEBF2}">
      <dsp:nvSpPr>
        <dsp:cNvPr id="0" name=""/>
        <dsp:cNvSpPr/>
      </dsp:nvSpPr>
      <dsp:spPr>
        <a:xfrm>
          <a:off x="0" y="1786573"/>
          <a:ext cx="6979920" cy="1783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defRPr cap="all"/>
          </a:pPr>
          <a:r>
            <a:rPr lang="en-GB" sz="1100" kern="1200" dirty="0">
              <a:latin typeface="Arial" panose="020B0604020202020204" pitchFamily="34" charset="0"/>
              <a:cs typeface="Arial" panose="020B0604020202020204" pitchFamily="34" charset="0"/>
            </a:rPr>
            <a:t>Ineffective communication: In the past, healthcare professionals communicate by phone call, fax machines, and paper records. By enable real- time  data exchange among healthcare workers, the NHS App has transformed communication. Overworked Healthcare System: by enable patient to self- manage certain process, including scheduling visits or  placing repeat prescription orders, the app also lessens the strain on physical clinics and call centres.</a:t>
          </a:r>
          <a:endParaRPr lang="en-US" sz="1100" kern="1200" dirty="0">
            <a:latin typeface="Arial" panose="020B0604020202020204" pitchFamily="34" charset="0"/>
            <a:cs typeface="Arial" panose="020B0604020202020204" pitchFamily="34" charset="0"/>
          </a:endParaRPr>
        </a:p>
      </dsp:txBody>
      <dsp:txXfrm>
        <a:off x="0" y="1786573"/>
        <a:ext cx="6979920" cy="1783957"/>
      </dsp:txXfrm>
    </dsp:sp>
    <dsp:sp modelId="{AA3E8B05-BC2B-4C6C-9A6B-900A65975E4F}">
      <dsp:nvSpPr>
        <dsp:cNvPr id="0" name=""/>
        <dsp:cNvSpPr/>
      </dsp:nvSpPr>
      <dsp:spPr>
        <a:xfrm>
          <a:off x="0" y="3570531"/>
          <a:ext cx="697992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6FD3878-5F71-4B6C-876D-2C23E82DDD3D}">
      <dsp:nvSpPr>
        <dsp:cNvPr id="0" name=""/>
        <dsp:cNvSpPr/>
      </dsp:nvSpPr>
      <dsp:spPr>
        <a:xfrm>
          <a:off x="0" y="3570531"/>
          <a:ext cx="6979920" cy="1783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defRPr cap="all"/>
          </a:pPr>
          <a:r>
            <a:rPr lang="en-GB" sz="1100" kern="1200" dirty="0">
              <a:latin typeface="Arial" panose="020B0604020202020204" pitchFamily="34" charset="0"/>
              <a:cs typeface="Arial" panose="020B0604020202020204" pitchFamily="34" charset="0"/>
            </a:rPr>
            <a:t>Impact Over Time: Better Patient Engagement-  as more people take responsibility for their health information and appointments, the NHS App has improved patient engagement over time. This results in more proactive and well- informed healthcare decisions. shorter wait time , patients can avoid needless trip and get faster responses from medical professionals with easier access to services, which lowers wait times and boosts system efficiency overall.</a:t>
          </a:r>
          <a:endParaRPr lang="en-US" sz="1100" kern="1200" dirty="0"/>
        </a:p>
      </dsp:txBody>
      <dsp:txXfrm>
        <a:off x="0" y="3570531"/>
        <a:ext cx="6979920" cy="17839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ABB41A-08A7-458F-94E1-883D274A455E}" type="datetimeFigureOut">
              <a:rPr lang="en-GB" smtClean="0"/>
              <a:t>06/03/2026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A4396-B8B6-443A-8E0F-386A38DDD782}" type="slidenum">
              <a:rPr lang="en-GB" smtClean="0"/>
              <a:t>‹#›</a:t>
            </a:fld>
            <a:endParaRPr lang="en-GB"/>
          </a:p>
        </p:txBody>
      </p:sp>
    </p:spTree>
    <p:extLst>
      <p:ext uri="{BB962C8B-B14F-4D97-AF65-F5344CB8AC3E}">
        <p14:creationId xmlns:p14="http://schemas.microsoft.com/office/powerpoint/2010/main" val="1504077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Image 1- https://www.bing.com/images/search?q=NHS+App+Logo&amp;FORM=IARSLK</a:t>
            </a:r>
          </a:p>
        </p:txBody>
      </p:sp>
      <p:sp>
        <p:nvSpPr>
          <p:cNvPr id="4" name="Slide Number Placeholder 3"/>
          <p:cNvSpPr>
            <a:spLocks noGrp="1"/>
          </p:cNvSpPr>
          <p:nvPr>
            <p:ph type="sldNum" sz="quarter" idx="5"/>
          </p:nvPr>
        </p:nvSpPr>
        <p:spPr/>
        <p:txBody>
          <a:bodyPr/>
          <a:lstStyle/>
          <a:p>
            <a:fld id="{255A4396-B8B6-443A-8E0F-386A38DDD782}" type="slidenum">
              <a:rPr lang="en-GB" smtClean="0"/>
              <a:t>2</a:t>
            </a:fld>
            <a:endParaRPr lang="en-GB"/>
          </a:p>
        </p:txBody>
      </p:sp>
    </p:spTree>
    <p:extLst>
      <p:ext uri="{BB962C8B-B14F-4D97-AF65-F5344CB8AC3E}">
        <p14:creationId xmlns:p14="http://schemas.microsoft.com/office/powerpoint/2010/main" val="2151750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Image 2- https://www.microsoft.com/en-gb/legal/intellectualproperty/copyright</a:t>
            </a:r>
          </a:p>
        </p:txBody>
      </p:sp>
      <p:sp>
        <p:nvSpPr>
          <p:cNvPr id="4" name="Slide Number Placeholder 3"/>
          <p:cNvSpPr>
            <a:spLocks noGrp="1"/>
          </p:cNvSpPr>
          <p:nvPr>
            <p:ph type="sldNum" sz="quarter" idx="5"/>
          </p:nvPr>
        </p:nvSpPr>
        <p:spPr/>
        <p:txBody>
          <a:bodyPr/>
          <a:lstStyle/>
          <a:p>
            <a:fld id="{255A4396-B8B6-443A-8E0F-386A38DDD782}" type="slidenum">
              <a:rPr lang="en-GB" smtClean="0"/>
              <a:t>3</a:t>
            </a:fld>
            <a:endParaRPr lang="en-GB"/>
          </a:p>
        </p:txBody>
      </p:sp>
    </p:spTree>
    <p:extLst>
      <p:ext uri="{BB962C8B-B14F-4D97-AF65-F5344CB8AC3E}">
        <p14:creationId xmlns:p14="http://schemas.microsoft.com/office/powerpoint/2010/main" val="3742951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3-vecteezy.com</a:t>
            </a:r>
          </a:p>
        </p:txBody>
      </p:sp>
      <p:sp>
        <p:nvSpPr>
          <p:cNvPr id="4" name="Slide Number Placeholder 3"/>
          <p:cNvSpPr>
            <a:spLocks noGrp="1"/>
          </p:cNvSpPr>
          <p:nvPr>
            <p:ph type="sldNum" sz="quarter" idx="5"/>
          </p:nvPr>
        </p:nvSpPr>
        <p:spPr/>
        <p:txBody>
          <a:bodyPr/>
          <a:lstStyle/>
          <a:p>
            <a:fld id="{255A4396-B8B6-443A-8E0F-386A38DDD782}" type="slidenum">
              <a:rPr lang="en-GB" smtClean="0"/>
              <a:t>4</a:t>
            </a:fld>
            <a:endParaRPr lang="en-GB"/>
          </a:p>
        </p:txBody>
      </p:sp>
    </p:spTree>
    <p:extLst>
      <p:ext uri="{BB962C8B-B14F-4D97-AF65-F5344CB8AC3E}">
        <p14:creationId xmlns:p14="http://schemas.microsoft.com/office/powerpoint/2010/main" val="1290257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Images 4-https://www.bing.com/images/search?q=NHS+App++2026+innovation&amp;FORM=QBIR</a:t>
            </a:r>
          </a:p>
        </p:txBody>
      </p:sp>
      <p:sp>
        <p:nvSpPr>
          <p:cNvPr id="4" name="Slide Number Placeholder 3"/>
          <p:cNvSpPr>
            <a:spLocks noGrp="1"/>
          </p:cNvSpPr>
          <p:nvPr>
            <p:ph type="sldNum" sz="quarter" idx="5"/>
          </p:nvPr>
        </p:nvSpPr>
        <p:spPr/>
        <p:txBody>
          <a:bodyPr/>
          <a:lstStyle/>
          <a:p>
            <a:fld id="{255A4396-B8B6-443A-8E0F-386A38DDD782}" type="slidenum">
              <a:rPr lang="en-GB" smtClean="0"/>
              <a:t>5</a:t>
            </a:fld>
            <a:endParaRPr lang="en-GB"/>
          </a:p>
        </p:txBody>
      </p:sp>
    </p:spTree>
    <p:extLst>
      <p:ext uri="{BB962C8B-B14F-4D97-AF65-F5344CB8AC3E}">
        <p14:creationId xmlns:p14="http://schemas.microsoft.com/office/powerpoint/2010/main" val="2488173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5-https://creativecommons.org/licences/by/3.0/-unknown author</a:t>
            </a:r>
          </a:p>
        </p:txBody>
      </p:sp>
      <p:sp>
        <p:nvSpPr>
          <p:cNvPr id="4" name="Slide Number Placeholder 3"/>
          <p:cNvSpPr>
            <a:spLocks noGrp="1"/>
          </p:cNvSpPr>
          <p:nvPr>
            <p:ph type="sldNum" sz="quarter" idx="5"/>
          </p:nvPr>
        </p:nvSpPr>
        <p:spPr/>
        <p:txBody>
          <a:bodyPr/>
          <a:lstStyle/>
          <a:p>
            <a:fld id="{255A4396-B8B6-443A-8E0F-386A38DDD782}" type="slidenum">
              <a:rPr lang="en-GB" smtClean="0"/>
              <a:t>6</a:t>
            </a:fld>
            <a:endParaRPr lang="en-GB"/>
          </a:p>
        </p:txBody>
      </p:sp>
    </p:spTree>
    <p:extLst>
      <p:ext uri="{BB962C8B-B14F-4D97-AF65-F5344CB8AC3E}">
        <p14:creationId xmlns:p14="http://schemas.microsoft.com/office/powerpoint/2010/main" val="3858358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6-https://www.ficker.com/photos/134647712@No7/21062752036/ -Unknow Author.</a:t>
            </a:r>
          </a:p>
        </p:txBody>
      </p:sp>
      <p:sp>
        <p:nvSpPr>
          <p:cNvPr id="4" name="Slide Number Placeholder 3"/>
          <p:cNvSpPr>
            <a:spLocks noGrp="1"/>
          </p:cNvSpPr>
          <p:nvPr>
            <p:ph type="sldNum" sz="quarter" idx="5"/>
          </p:nvPr>
        </p:nvSpPr>
        <p:spPr/>
        <p:txBody>
          <a:bodyPr/>
          <a:lstStyle/>
          <a:p>
            <a:fld id="{255A4396-B8B6-443A-8E0F-386A38DDD782}" type="slidenum">
              <a:rPr lang="en-GB" smtClean="0"/>
              <a:t>7</a:t>
            </a:fld>
            <a:endParaRPr lang="en-GB"/>
          </a:p>
        </p:txBody>
      </p:sp>
    </p:spTree>
    <p:extLst>
      <p:ext uri="{BB962C8B-B14F-4D97-AF65-F5344CB8AC3E}">
        <p14:creationId xmlns:p14="http://schemas.microsoft.com/office/powerpoint/2010/main" val="1908981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7-https://blackcountry.icb.nhs.uk/application/files/3216/9477/0280/Strike_-_use_111_online.png</a:t>
            </a:r>
          </a:p>
        </p:txBody>
      </p:sp>
      <p:sp>
        <p:nvSpPr>
          <p:cNvPr id="4" name="Slide Number Placeholder 3"/>
          <p:cNvSpPr>
            <a:spLocks noGrp="1"/>
          </p:cNvSpPr>
          <p:nvPr>
            <p:ph type="sldNum" sz="quarter" idx="5"/>
          </p:nvPr>
        </p:nvSpPr>
        <p:spPr/>
        <p:txBody>
          <a:bodyPr/>
          <a:lstStyle/>
          <a:p>
            <a:fld id="{255A4396-B8B6-443A-8E0F-386A38DDD782}" type="slidenum">
              <a:rPr lang="en-GB" smtClean="0"/>
              <a:t>8</a:t>
            </a:fld>
            <a:endParaRPr lang="en-GB"/>
          </a:p>
        </p:txBody>
      </p:sp>
    </p:spTree>
    <p:extLst>
      <p:ext uri="{BB962C8B-B14F-4D97-AF65-F5344CB8AC3E}">
        <p14:creationId xmlns:p14="http://schemas.microsoft.com/office/powerpoint/2010/main" val="1281322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8-https://www.bing.com/images/search?q=SWOT+for+NHS+App&amp;FORM=HDRSC3</a:t>
            </a:r>
          </a:p>
        </p:txBody>
      </p:sp>
      <p:sp>
        <p:nvSpPr>
          <p:cNvPr id="4" name="Slide Number Placeholder 3"/>
          <p:cNvSpPr>
            <a:spLocks noGrp="1"/>
          </p:cNvSpPr>
          <p:nvPr>
            <p:ph type="sldNum" sz="quarter" idx="5"/>
          </p:nvPr>
        </p:nvSpPr>
        <p:spPr/>
        <p:txBody>
          <a:bodyPr/>
          <a:lstStyle/>
          <a:p>
            <a:fld id="{255A4396-B8B6-443A-8E0F-386A38DDD782}" type="slidenum">
              <a:rPr lang="en-GB" smtClean="0"/>
              <a:t>9</a:t>
            </a:fld>
            <a:endParaRPr lang="en-GB"/>
          </a:p>
        </p:txBody>
      </p:sp>
    </p:spTree>
    <p:extLst>
      <p:ext uri="{BB962C8B-B14F-4D97-AF65-F5344CB8AC3E}">
        <p14:creationId xmlns:p14="http://schemas.microsoft.com/office/powerpoint/2010/main" val="409298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9- NHS App –webv-solution.com</a:t>
            </a:r>
          </a:p>
        </p:txBody>
      </p:sp>
      <p:sp>
        <p:nvSpPr>
          <p:cNvPr id="4" name="Slide Number Placeholder 3"/>
          <p:cNvSpPr>
            <a:spLocks noGrp="1"/>
          </p:cNvSpPr>
          <p:nvPr>
            <p:ph type="sldNum" sz="quarter" idx="5"/>
          </p:nvPr>
        </p:nvSpPr>
        <p:spPr/>
        <p:txBody>
          <a:bodyPr/>
          <a:lstStyle/>
          <a:p>
            <a:fld id="{255A4396-B8B6-443A-8E0F-386A38DDD782}" type="slidenum">
              <a:rPr lang="en-GB" smtClean="0"/>
              <a:t>10</a:t>
            </a:fld>
            <a:endParaRPr lang="en-GB"/>
          </a:p>
        </p:txBody>
      </p:sp>
    </p:spTree>
    <p:extLst>
      <p:ext uri="{BB962C8B-B14F-4D97-AF65-F5344CB8AC3E}">
        <p14:creationId xmlns:p14="http://schemas.microsoft.com/office/powerpoint/2010/main" val="3196093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10– www.deluneid.com</a:t>
            </a:r>
          </a:p>
        </p:txBody>
      </p:sp>
      <p:sp>
        <p:nvSpPr>
          <p:cNvPr id="4" name="Slide Number Placeholder 3"/>
          <p:cNvSpPr>
            <a:spLocks noGrp="1"/>
          </p:cNvSpPr>
          <p:nvPr>
            <p:ph type="sldNum" sz="quarter" idx="5"/>
          </p:nvPr>
        </p:nvSpPr>
        <p:spPr/>
        <p:txBody>
          <a:bodyPr/>
          <a:lstStyle/>
          <a:p>
            <a:fld id="{255A4396-B8B6-443A-8E0F-386A38DDD782}" type="slidenum">
              <a:rPr lang="en-GB" smtClean="0"/>
              <a:t>11</a:t>
            </a:fld>
            <a:endParaRPr lang="en-GB"/>
          </a:p>
        </p:txBody>
      </p:sp>
    </p:spTree>
    <p:extLst>
      <p:ext uri="{BB962C8B-B14F-4D97-AF65-F5344CB8AC3E}">
        <p14:creationId xmlns:p14="http://schemas.microsoft.com/office/powerpoint/2010/main" val="1044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Image 11 –swansurgery.org.uk/13 September.2024/</a:t>
            </a:r>
          </a:p>
        </p:txBody>
      </p:sp>
      <p:sp>
        <p:nvSpPr>
          <p:cNvPr id="4" name="Slide Number Placeholder 3"/>
          <p:cNvSpPr>
            <a:spLocks noGrp="1"/>
          </p:cNvSpPr>
          <p:nvPr>
            <p:ph type="sldNum" sz="quarter" idx="5"/>
          </p:nvPr>
        </p:nvSpPr>
        <p:spPr/>
        <p:txBody>
          <a:bodyPr/>
          <a:lstStyle/>
          <a:p>
            <a:fld id="{255A4396-B8B6-443A-8E0F-386A38DDD782}" type="slidenum">
              <a:rPr lang="en-GB" smtClean="0"/>
              <a:t>12</a:t>
            </a:fld>
            <a:endParaRPr lang="en-GB"/>
          </a:p>
        </p:txBody>
      </p:sp>
    </p:spTree>
    <p:extLst>
      <p:ext uri="{BB962C8B-B14F-4D97-AF65-F5344CB8AC3E}">
        <p14:creationId xmlns:p14="http://schemas.microsoft.com/office/powerpoint/2010/main" val="2574432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Image 12-This Photo by Unknown Author is licensed under CC BY-https://creativecommons.org/licenses/by-</a:t>
            </a:r>
            <a:r>
              <a:rPr lang="en-GB" dirty="0" err="1"/>
              <a:t>sa</a:t>
            </a:r>
            <a:r>
              <a:rPr lang="en-GB" dirty="0"/>
              <a:t> /3.0/</a:t>
            </a:r>
          </a:p>
          <a:p>
            <a:endParaRPr lang="en-GB" dirty="0"/>
          </a:p>
        </p:txBody>
      </p:sp>
      <p:sp>
        <p:nvSpPr>
          <p:cNvPr id="4" name="Slide Number Placeholder 3"/>
          <p:cNvSpPr>
            <a:spLocks noGrp="1"/>
          </p:cNvSpPr>
          <p:nvPr>
            <p:ph type="sldNum" sz="quarter" idx="5"/>
          </p:nvPr>
        </p:nvSpPr>
        <p:spPr/>
        <p:txBody>
          <a:bodyPr/>
          <a:lstStyle/>
          <a:p>
            <a:fld id="{255A4396-B8B6-443A-8E0F-386A38DDD782}" type="slidenum">
              <a:rPr lang="en-GB" smtClean="0"/>
              <a:t>13</a:t>
            </a:fld>
            <a:endParaRPr lang="en-GB"/>
          </a:p>
        </p:txBody>
      </p:sp>
    </p:spTree>
    <p:extLst>
      <p:ext uri="{BB962C8B-B14F-4D97-AF65-F5344CB8AC3E}">
        <p14:creationId xmlns:p14="http://schemas.microsoft.com/office/powerpoint/2010/main" val="21328541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5A4396-B8B6-443A-8E0F-386A38DDD782}" type="slidenum">
              <a:rPr lang="en-GB" smtClean="0"/>
              <a:t>15</a:t>
            </a:fld>
            <a:endParaRPr lang="en-GB"/>
          </a:p>
        </p:txBody>
      </p:sp>
    </p:spTree>
    <p:extLst>
      <p:ext uri="{BB962C8B-B14F-4D97-AF65-F5344CB8AC3E}">
        <p14:creationId xmlns:p14="http://schemas.microsoft.com/office/powerpoint/2010/main" val="2283735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3/6/2026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0074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3/6/2026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74866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3/6/2026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9475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3/6/2026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01754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3/6/2026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96955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3/6/2026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94071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3/6/2026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37150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3/6/2026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34023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3/6/2026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5907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3/6/2026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99695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3/6/2026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7846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3/6/2026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3820838"/>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bjgpopen.org/content/8/1/BJGPO.2023.017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hyperlink" Target="https://creativecommons.org/licenses/by/3.0/" TargetMode="External"/><Relationship Id="rId4" Type="http://schemas.openxmlformats.org/officeDocument/2006/relationships/hyperlink" Target="https://www.flickr.com/photos/134647712@N07/21062752036/"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9.xml"/><Relationship Id="rId5" Type="http://schemas.openxmlformats.org/officeDocument/2006/relationships/hyperlink" Target="https://creativecommons.org/licenses/by-sa/3.0/" TargetMode="External"/><Relationship Id="rId4" Type="http://schemas.openxmlformats.org/officeDocument/2006/relationships/hyperlink" Target="https://a-fib.com/britains-nhs-to-give-alivecor-ecg-monitors-to-a-fib-patients/"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www.kingsfund.org.uk/"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healthinnovationsouthwest.com/blog/2025/09/02/apply-now-for-the-nhs-innovation-accelerator-2026-" TargetMode="External"/><Relationship Id="rId1" Type="http://schemas.openxmlformats.org/officeDocument/2006/relationships/slideLayout" Target="../slideLayouts/slideLayout1.xml"/><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E71D-8790-CEC4-DE0A-53D3F0616304}"/>
              </a:ext>
            </a:extLst>
          </p:cNvPr>
          <p:cNvSpPr>
            <a:spLocks noGrp="1"/>
          </p:cNvSpPr>
          <p:nvPr>
            <p:ph type="title"/>
          </p:nvPr>
        </p:nvSpPr>
        <p:spPr>
          <a:xfrm>
            <a:off x="640079" y="478972"/>
            <a:ext cx="8042367" cy="5947954"/>
          </a:xfrm>
        </p:spPr>
        <p:txBody>
          <a:bodyPr>
            <a:normAutofit/>
          </a:bodyPr>
          <a:lstStyle/>
          <a:p>
            <a:pPr>
              <a:lnSpc>
                <a:spcPct val="200000"/>
              </a:lnSpc>
            </a:pP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Programme : BSc ( Hons) Health and Social Care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 Digital Transformation in the Health and Care Profession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Module Code : BMHP6026</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Assignment Title : Component 2: Viva Voce ( Oral Presentation)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Student Name : Dorota Maciulewicz</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Student Number : 2321008</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Lecturer Name : Dr Martin Svejda</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Submission deadline : Slide Due : Sundey 8</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March 2026, 14.00 (2pm)-(Week 8)</a:t>
            </a:r>
          </a:p>
        </p:txBody>
      </p:sp>
    </p:spTree>
    <p:extLst>
      <p:ext uri="{BB962C8B-B14F-4D97-AF65-F5344CB8AC3E}">
        <p14:creationId xmlns:p14="http://schemas.microsoft.com/office/powerpoint/2010/main" val="38887595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E57D1A-0011-E522-554E-4432F18AC04D}"/>
              </a:ext>
            </a:extLst>
          </p:cNvPr>
          <p:cNvSpPr>
            <a:spLocks noGrp="1"/>
          </p:cNvSpPr>
          <p:nvPr>
            <p:ph type="title"/>
          </p:nvPr>
        </p:nvSpPr>
        <p:spPr>
          <a:xfrm>
            <a:off x="639763" y="269966"/>
            <a:ext cx="3859212" cy="458697"/>
          </a:xfrm>
        </p:spPr>
        <p:txBody>
          <a:bodyPr vert="horz" lIns="91440" tIns="45720" rIns="91440" bIns="45720" rtlCol="0" anchor="b">
            <a:normAutofit fontScale="90000"/>
          </a:bodyPr>
          <a:lstStyle/>
          <a:p>
            <a:r>
              <a:rPr lang="en-US" dirty="0"/>
              <a:t>	</a:t>
            </a:r>
            <a:r>
              <a:rPr lang="en-US" sz="1800" dirty="0">
                <a:latin typeface="Arial" panose="020B0604020202020204" pitchFamily="34" charset="0"/>
                <a:cs typeface="Arial" panose="020B0604020202020204" pitchFamily="34" charset="0"/>
              </a:rPr>
              <a:t>Introduction</a:t>
            </a:r>
          </a:p>
        </p:txBody>
      </p:sp>
      <p:sp>
        <p:nvSpPr>
          <p:cNvPr id="5" name="Text Placeholder 4">
            <a:extLst>
              <a:ext uri="{FF2B5EF4-FFF2-40B4-BE49-F238E27FC236}">
                <a16:creationId xmlns:a16="http://schemas.microsoft.com/office/drawing/2014/main" id="{BD89335C-75EB-9207-59C2-E28F176B8F09}"/>
              </a:ext>
            </a:extLst>
          </p:cNvPr>
          <p:cNvSpPr>
            <a:spLocks noGrp="1"/>
          </p:cNvSpPr>
          <p:nvPr>
            <p:ph type="body" sz="half" idx="2"/>
          </p:nvPr>
        </p:nvSpPr>
        <p:spPr>
          <a:xfrm>
            <a:off x="66040" y="846136"/>
            <a:ext cx="6909526" cy="5849303"/>
          </a:xfrm>
        </p:spPr>
        <p:txBody>
          <a:bodyPr vert="horz" lIns="91440" tIns="45720" rIns="91440" bIns="45720" rtlCol="0" anchor="t">
            <a:normAutofit fontScale="85000" lnSpcReduction="20000"/>
          </a:bodyPr>
          <a:lstStyle/>
          <a:p>
            <a:endParaRPr lang="en-US" dirty="0"/>
          </a:p>
          <a:p>
            <a:pPr algn="just">
              <a:lnSpc>
                <a:spcPct val="170000"/>
              </a:lnSpc>
            </a:pPr>
            <a:r>
              <a:rPr lang="en-US" dirty="0"/>
              <a:t>	</a:t>
            </a:r>
            <a:r>
              <a:rPr lang="en-US" sz="1400" b="1" u="sng" dirty="0">
                <a:latin typeface="Arial" panose="020B0604020202020204" pitchFamily="34" charset="0"/>
                <a:cs typeface="Arial" panose="020B0604020202020204" pitchFamily="34" charset="0"/>
              </a:rPr>
              <a:t>What is the Innovation?</a:t>
            </a:r>
            <a:endParaRPr lang="en-GB" sz="1400" b="1" u="sng" dirty="0">
              <a:latin typeface="Arial" panose="020B0604020202020204" pitchFamily="34" charset="0"/>
              <a:cs typeface="Arial" panose="020B0604020202020204" pitchFamily="34" charset="0"/>
            </a:endParaRPr>
          </a:p>
          <a:p>
            <a:pPr algn="just">
              <a:lnSpc>
                <a:spcPct val="170000"/>
              </a:lnSpc>
            </a:pPr>
            <a:r>
              <a:rPr lang="en-GB" sz="1400" b="1" dirty="0">
                <a:latin typeface="Arial" panose="020B0604020202020204" pitchFamily="34" charset="0"/>
                <a:cs typeface="Arial" panose="020B0604020202020204" pitchFamily="34" charset="0"/>
              </a:rPr>
              <a:t> The National Health Service create the NHS App</a:t>
            </a:r>
            <a:r>
              <a:rPr lang="en-GB" sz="1400" dirty="0">
                <a:latin typeface="Arial" panose="020B0604020202020204" pitchFamily="34" charset="0"/>
                <a:cs typeface="Arial" panose="020B0604020202020204" pitchFamily="34" charset="0"/>
              </a:rPr>
              <a:t>, nationwide digital healthcare platform, to provide patient with safe, </a:t>
            </a:r>
            <a:r>
              <a:rPr lang="en-GB" sz="1400" u="sng" dirty="0">
                <a:latin typeface="Arial" panose="020B0604020202020204" pitchFamily="34" charset="0"/>
                <a:cs typeface="Arial" panose="020B0604020202020204" pitchFamily="34" charset="0"/>
              </a:rPr>
              <a:t>online access to NHS services using a tablet or smartphone</a:t>
            </a:r>
            <a:r>
              <a:rPr lang="en-GB" sz="1400" dirty="0">
                <a:latin typeface="Arial" panose="020B0604020202020204" pitchFamily="34" charset="0"/>
                <a:cs typeface="Arial" panose="020B0604020202020204" pitchFamily="34" charset="0"/>
              </a:rPr>
              <a:t>. It is a significant development in the digital transformation of healthcare in England.</a:t>
            </a:r>
          </a:p>
          <a:p>
            <a:pPr algn="just">
              <a:lnSpc>
                <a:spcPct val="170000"/>
              </a:lnSpc>
            </a:pPr>
            <a:r>
              <a:rPr lang="en-US" sz="1400" dirty="0">
                <a:latin typeface="Arial" panose="020B0604020202020204" pitchFamily="34" charset="0"/>
                <a:cs typeface="Arial" panose="020B0604020202020204" pitchFamily="34" charset="0"/>
              </a:rPr>
              <a:t>	</a:t>
            </a:r>
            <a:r>
              <a:rPr lang="en-US" sz="1400" b="1" u="sng" dirty="0">
                <a:latin typeface="Arial" panose="020B0604020202020204" pitchFamily="34" charset="0"/>
                <a:cs typeface="Arial" panose="020B0604020202020204" pitchFamily="34" charset="0"/>
              </a:rPr>
              <a:t>Why This Innovation Matters?</a:t>
            </a:r>
          </a:p>
          <a:p>
            <a:pPr algn="just">
              <a:lnSpc>
                <a:spcPct val="170000"/>
              </a:lnSpc>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The NHS App makes it possible for </a:t>
            </a:r>
            <a:r>
              <a:rPr lang="en-GB" sz="1400" dirty="0">
                <a:latin typeface="Arial" panose="020B0604020202020204" pitchFamily="34" charset="0"/>
                <a:cs typeface="Arial" panose="020B0604020202020204" pitchFamily="34" charset="0"/>
              </a:rPr>
              <a:t>: </a:t>
            </a:r>
          </a:p>
          <a:p>
            <a:pPr algn="just">
              <a:lnSpc>
                <a:spcPct val="170000"/>
              </a:lnSpc>
            </a:pPr>
            <a:r>
              <a:rPr lang="en-GB" sz="1400" b="1" dirty="0">
                <a:latin typeface="Arial" panose="020B0604020202020204" pitchFamily="34" charset="0"/>
                <a:cs typeface="Arial" panose="020B0604020202020204" pitchFamily="34" charset="0"/>
              </a:rPr>
              <a:t>1-Safe access </a:t>
            </a:r>
            <a:r>
              <a:rPr lang="en-GB" sz="1400" dirty="0">
                <a:latin typeface="Arial" panose="020B0604020202020204" pitchFamily="34" charset="0"/>
                <a:cs typeface="Arial" panose="020B0604020202020204" pitchFamily="34" charset="0"/>
              </a:rPr>
              <a:t>to individual medical records. Patients can access their medical history, test results, and prescription.</a:t>
            </a:r>
          </a:p>
          <a:p>
            <a:pPr algn="just">
              <a:lnSpc>
                <a:spcPct val="170000"/>
              </a:lnSpc>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2-Sharing knowledge </a:t>
            </a:r>
            <a:r>
              <a:rPr lang="en-GB" sz="1400" dirty="0">
                <a:latin typeface="Arial" panose="020B0604020202020204" pitchFamily="34" charset="0"/>
                <a:cs typeface="Arial" panose="020B0604020202020204" pitchFamily="34" charset="0"/>
              </a:rPr>
              <a:t>in real time-doctors,nurses,and other healthcare providers, can improves the coordination of care.</a:t>
            </a:r>
          </a:p>
          <a:p>
            <a:pPr algn="just">
              <a:lnSpc>
                <a:spcPct val="170000"/>
              </a:lnSpc>
            </a:pPr>
            <a:r>
              <a:rPr lang="en-GB" sz="1400" b="1" dirty="0">
                <a:latin typeface="Arial" panose="020B0604020202020204" pitchFamily="34" charset="0"/>
                <a:cs typeface="Arial" panose="020B0604020202020204" pitchFamily="34" charset="0"/>
              </a:rPr>
              <a:t>3- Making decision based on data</a:t>
            </a:r>
            <a:r>
              <a:rPr lang="en-GB" sz="1400" dirty="0">
                <a:latin typeface="Arial" panose="020B0604020202020204" pitchFamily="34" charset="0"/>
                <a:cs typeface="Arial" panose="020B0604020202020204" pitchFamily="34" charset="0"/>
              </a:rPr>
              <a:t>. Healthcare providers can make informed decision using accurate, up-to-date patient data, lending to better clinical outcomes.</a:t>
            </a:r>
          </a:p>
          <a:p>
            <a:pPr algn="just">
              <a:lnSpc>
                <a:spcPct val="170000"/>
              </a:lnSpc>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4- Better  continuity of care</a:t>
            </a:r>
            <a:r>
              <a:rPr lang="en-GB" sz="1400" dirty="0">
                <a:latin typeface="Arial" panose="020B0604020202020204" pitchFamily="34" charset="0"/>
                <a:cs typeface="Arial" panose="020B0604020202020204" pitchFamily="34" charset="0"/>
              </a:rPr>
              <a:t>. Patients who require care from multiple healthcare providers will benefit from consistent and accurate information being shared.</a:t>
            </a:r>
          </a:p>
          <a:p>
            <a:pPr algn="just">
              <a:lnSpc>
                <a:spcPct val="170000"/>
              </a:lnSpc>
            </a:pPr>
            <a:r>
              <a:rPr lang="en-GB" sz="1400" b="1" dirty="0">
                <a:latin typeface="Arial" panose="020B0604020202020204" pitchFamily="34" charset="0"/>
                <a:cs typeface="Arial" panose="020B0604020202020204" pitchFamily="34" charset="0"/>
              </a:rPr>
              <a:t>5- Digital data enhance health care service coordination</a:t>
            </a:r>
            <a:r>
              <a:rPr lang="en-GB" sz="1400" dirty="0">
                <a:latin typeface="Arial" panose="020B0604020202020204" pitchFamily="34" charset="0"/>
                <a:cs typeface="Arial" panose="020B0604020202020204" pitchFamily="34" charset="0"/>
              </a:rPr>
              <a:t>, improving safety, enhancing transparency, and reducing errors.</a:t>
            </a:r>
            <a:endParaRPr lang="en-US" sz="1400" dirty="0">
              <a:latin typeface="Arial" panose="020B0604020202020204" pitchFamily="34" charset="0"/>
              <a:cs typeface="Arial" panose="020B0604020202020204" pitchFamily="34" charset="0"/>
            </a:endParaRPr>
          </a:p>
        </p:txBody>
      </p:sp>
      <p:pic>
        <p:nvPicPr>
          <p:cNvPr id="10" name="Picture Placeholder 9">
            <a:extLst>
              <a:ext uri="{FF2B5EF4-FFF2-40B4-BE49-F238E27FC236}">
                <a16:creationId xmlns:a16="http://schemas.microsoft.com/office/drawing/2014/main" id="{9BA56341-0C4E-8386-CF6B-56D2C39D9659}"/>
              </a:ext>
            </a:extLst>
          </p:cNvPr>
          <p:cNvPicPr>
            <a:picLocks noGrp="1" noChangeAspect="1"/>
          </p:cNvPicPr>
          <p:nvPr>
            <p:ph type="pic" idx="1"/>
          </p:nvPr>
        </p:nvPicPr>
        <p:blipFill>
          <a:blip r:embed="rId3"/>
          <a:srcRect t="9040" b="9040"/>
          <a:stretch>
            <a:fillRect/>
          </a:stretch>
        </p:blipFill>
        <p:spPr>
          <a:xfrm>
            <a:off x="6612466" y="728663"/>
            <a:ext cx="5809721" cy="5165725"/>
          </a:xfrm>
          <a:prstGeom prst="rect">
            <a:avLst/>
          </a:prstGeom>
        </p:spPr>
      </p:pic>
    </p:spTree>
    <p:extLst>
      <p:ext uri="{BB962C8B-B14F-4D97-AF65-F5344CB8AC3E}">
        <p14:creationId xmlns:p14="http://schemas.microsoft.com/office/powerpoint/2010/main" val="3807241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0F40-93C8-0294-8C2E-97CD63624E87}"/>
              </a:ext>
            </a:extLst>
          </p:cNvPr>
          <p:cNvSpPr>
            <a:spLocks noGrp="1"/>
          </p:cNvSpPr>
          <p:nvPr>
            <p:ph type="title"/>
          </p:nvPr>
        </p:nvSpPr>
        <p:spPr>
          <a:xfrm>
            <a:off x="640080" y="169333"/>
            <a:ext cx="3859397" cy="804333"/>
          </a:xfrm>
        </p:spPr>
        <p:txBody>
          <a:bodyPr>
            <a:normAutofit/>
          </a:bodyPr>
          <a:lstStyle/>
          <a:p>
            <a:r>
              <a:rPr lang="en-GB" sz="1400" dirty="0">
                <a:latin typeface="Arial" panose="020B0604020202020204" pitchFamily="34" charset="0"/>
                <a:cs typeface="Arial" panose="020B0604020202020204" pitchFamily="34" charset="0"/>
              </a:rPr>
              <a:t>	Better Health Outcomes</a:t>
            </a:r>
          </a:p>
        </p:txBody>
      </p:sp>
      <p:pic>
        <p:nvPicPr>
          <p:cNvPr id="5" name="Picture Placeholder 4">
            <a:extLst>
              <a:ext uri="{FF2B5EF4-FFF2-40B4-BE49-F238E27FC236}">
                <a16:creationId xmlns:a16="http://schemas.microsoft.com/office/drawing/2014/main" id="{EC74C75D-1706-EFC4-8A20-A392BDE2CA95}"/>
              </a:ext>
            </a:extLst>
          </p:cNvPr>
          <p:cNvPicPr>
            <a:picLocks noGrp="1" noChangeAspect="1"/>
          </p:cNvPicPr>
          <p:nvPr>
            <p:ph type="pic" idx="1"/>
          </p:nvPr>
        </p:nvPicPr>
        <p:blipFill>
          <a:blip r:embed="rId3"/>
          <a:srcRect l="2293" r="2293"/>
          <a:stretch>
            <a:fillRect/>
          </a:stretch>
        </p:blipFill>
        <p:spPr>
          <a:xfrm>
            <a:off x="6294921" y="490888"/>
            <a:ext cx="5611529" cy="6054291"/>
          </a:xfrm>
          <a:prstGeom prst="rect">
            <a:avLst/>
          </a:prstGeom>
        </p:spPr>
      </p:pic>
      <p:sp>
        <p:nvSpPr>
          <p:cNvPr id="4" name="Text Placeholder 3">
            <a:extLst>
              <a:ext uri="{FF2B5EF4-FFF2-40B4-BE49-F238E27FC236}">
                <a16:creationId xmlns:a16="http://schemas.microsoft.com/office/drawing/2014/main" id="{61BD9B06-3A72-9D6E-6E2F-E61C27DA01DB}"/>
              </a:ext>
            </a:extLst>
          </p:cNvPr>
          <p:cNvSpPr>
            <a:spLocks noGrp="1"/>
          </p:cNvSpPr>
          <p:nvPr>
            <p:ph type="body" sz="half" idx="2"/>
          </p:nvPr>
        </p:nvSpPr>
        <p:spPr>
          <a:xfrm>
            <a:off x="182880" y="1087655"/>
            <a:ext cx="5842535" cy="5457524"/>
          </a:xfrm>
        </p:spPr>
        <p:txBody>
          <a:bodyPr/>
          <a:lstStyle/>
          <a:p>
            <a:r>
              <a:rPr lang="en-GB" dirty="0"/>
              <a:t> </a:t>
            </a:r>
            <a:r>
              <a:rPr lang="en-GB" b="1" u="sng" dirty="0"/>
              <a:t>The patients receive the appropriate treatment</a:t>
            </a:r>
            <a:r>
              <a:rPr lang="en-GB" b="1" dirty="0"/>
              <a:t> </a:t>
            </a:r>
            <a:r>
              <a:rPr lang="en-GB" dirty="0"/>
              <a:t>after the appropriate time, thanks to the use of a real- time data and better care coordination. Cost efficiency: overtime, digital system like the NHS App reduce administrative cost because  fewer in- person appointments, phone calls, and paper records are needed. Increased trust: by guaranteeing transparency in healthcare data and enhancing access to information, the NHS App, helps foster trust between patients and healthcare providers.</a:t>
            </a:r>
          </a:p>
          <a:p>
            <a:r>
              <a:rPr lang="en-GB" b="1" dirty="0"/>
              <a:t> </a:t>
            </a:r>
            <a:r>
              <a:rPr lang="en-GB" b="1" u="sng" dirty="0"/>
              <a:t>Healthcare systems- </a:t>
            </a:r>
            <a:r>
              <a:rPr lang="en-GB" u="sng" dirty="0"/>
              <a:t>better health outcomes </a:t>
            </a:r>
            <a:r>
              <a:rPr lang="en-GB" dirty="0"/>
              <a:t>are the goal of initiative to improve health care services, including better  diagnostic instruments, Treatment alternatives, and patient- centric care. The use of telemedicine and electronic health records (EHRs)Electronic Health Records Software (built for private healthcare) has improved patient care.</a:t>
            </a:r>
          </a:p>
        </p:txBody>
      </p:sp>
    </p:spTree>
    <p:extLst>
      <p:ext uri="{BB962C8B-B14F-4D97-AF65-F5344CB8AC3E}">
        <p14:creationId xmlns:p14="http://schemas.microsoft.com/office/powerpoint/2010/main" val="2890366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FB9E9-BDE2-F05F-AFAA-002D80AE3719}"/>
              </a:ext>
            </a:extLst>
          </p:cNvPr>
          <p:cNvSpPr>
            <a:spLocks noGrp="1"/>
          </p:cNvSpPr>
          <p:nvPr>
            <p:ph type="title"/>
          </p:nvPr>
        </p:nvSpPr>
        <p:spPr>
          <a:xfrm>
            <a:off x="202132" y="125129"/>
            <a:ext cx="5717406" cy="664144"/>
          </a:xfrm>
        </p:spPr>
        <p:txBody>
          <a:bodyPr>
            <a:normAutofit/>
          </a:bodyPr>
          <a:lstStyle/>
          <a:p>
            <a:r>
              <a:rPr lang="en-GB" sz="1600" dirty="0">
                <a:latin typeface="Arial" panose="020B0604020202020204" pitchFamily="34" charset="0"/>
                <a:cs typeface="Arial" panose="020B0604020202020204" pitchFamily="34" charset="0"/>
              </a:rPr>
              <a:t>Implementation, Mainstream Use, and Key Milestone</a:t>
            </a:r>
          </a:p>
        </p:txBody>
      </p:sp>
      <p:pic>
        <p:nvPicPr>
          <p:cNvPr id="5" name="Picture Placeholder 4">
            <a:extLst>
              <a:ext uri="{FF2B5EF4-FFF2-40B4-BE49-F238E27FC236}">
                <a16:creationId xmlns:a16="http://schemas.microsoft.com/office/drawing/2014/main" id="{E7CD04CC-D703-7764-921E-89D5D9F004AD}"/>
              </a:ext>
            </a:extLst>
          </p:cNvPr>
          <p:cNvPicPr>
            <a:picLocks noGrp="1" noChangeAspect="1"/>
          </p:cNvPicPr>
          <p:nvPr>
            <p:ph type="pic" idx="1"/>
          </p:nvPr>
        </p:nvPicPr>
        <p:blipFill>
          <a:blip r:embed="rId3"/>
          <a:srcRect l="22601" r="22601"/>
          <a:stretch>
            <a:fillRect/>
          </a:stretch>
        </p:blipFill>
        <p:spPr>
          <a:xfrm>
            <a:off x="6313487" y="789273"/>
            <a:ext cx="5676381" cy="5700238"/>
          </a:xfrm>
          <a:prstGeom prst="rect">
            <a:avLst/>
          </a:prstGeom>
        </p:spPr>
      </p:pic>
      <p:sp>
        <p:nvSpPr>
          <p:cNvPr id="4" name="Text Placeholder 3">
            <a:extLst>
              <a:ext uri="{FF2B5EF4-FFF2-40B4-BE49-F238E27FC236}">
                <a16:creationId xmlns:a16="http://schemas.microsoft.com/office/drawing/2014/main" id="{A2EE13BA-5A89-2CCB-1B73-1B19D978CD71}"/>
              </a:ext>
            </a:extLst>
          </p:cNvPr>
          <p:cNvSpPr>
            <a:spLocks noGrp="1"/>
          </p:cNvSpPr>
          <p:nvPr>
            <p:ph type="body" sz="half" idx="2"/>
          </p:nvPr>
        </p:nvSpPr>
        <p:spPr>
          <a:xfrm>
            <a:off x="202131" y="1032633"/>
            <a:ext cx="5813657" cy="5456878"/>
          </a:xfrm>
        </p:spPr>
        <p:txBody>
          <a:bodyPr>
            <a:normAutofit fontScale="92500"/>
          </a:bodyPr>
          <a:lstStyle/>
          <a:p>
            <a:pPr algn="just">
              <a:lnSpc>
                <a:spcPct val="150000"/>
              </a:lnSpc>
            </a:pPr>
            <a:r>
              <a:rPr lang="en-GB" sz="1400" b="1" dirty="0">
                <a:latin typeface="Arial" panose="020B0604020202020204" pitchFamily="34" charset="0"/>
                <a:cs typeface="Arial" panose="020B0604020202020204" pitchFamily="34" charset="0"/>
              </a:rPr>
              <a:t> Globally- several sectors</a:t>
            </a:r>
            <a:r>
              <a:rPr lang="en-GB" sz="1400" dirty="0">
                <a:latin typeface="Arial" panose="020B0604020202020204" pitchFamily="34" charset="0"/>
                <a:cs typeface="Arial" panose="020B0604020202020204" pitchFamily="34" charset="0"/>
              </a:rPr>
              <a:t>, including public health, healthcare systems, and the commercial sector, have implements better health results.</a:t>
            </a:r>
          </a:p>
          <a:p>
            <a:pPr algn="just">
              <a:lnSpc>
                <a:spcPct val="150000"/>
              </a:lnSpc>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Medical technology</a:t>
            </a:r>
            <a:r>
              <a:rPr lang="en-GB" sz="1400" dirty="0">
                <a:latin typeface="Arial" panose="020B0604020202020204" pitchFamily="34" charset="0"/>
                <a:cs typeface="Arial" panose="020B0604020202020204" pitchFamily="34" charset="0"/>
              </a:rPr>
              <a:t>, health policies, and social determinants of health (SDH),which include things like education, poverty, and the built environment, are what drive these results.</a:t>
            </a:r>
          </a:p>
          <a:p>
            <a:pPr algn="just">
              <a:lnSpc>
                <a:spcPct val="150000"/>
              </a:lnSpc>
            </a:pPr>
            <a:r>
              <a:rPr lang="en-GB" sz="1400" u="sng" dirty="0">
                <a:latin typeface="Arial" panose="020B0604020202020204" pitchFamily="34" charset="0"/>
                <a:cs typeface="Arial" panose="020B0604020202020204" pitchFamily="34" charset="0"/>
              </a:rPr>
              <a:t>Key Area of Implementation</a:t>
            </a:r>
            <a:r>
              <a:rPr lang="en-GB" sz="1400" dirty="0">
                <a:latin typeface="Arial" panose="020B0604020202020204" pitchFamily="34" charset="0"/>
                <a:cs typeface="Arial" panose="020B0604020202020204" pitchFamily="34" charset="0"/>
              </a:rPr>
              <a:t>.</a:t>
            </a:r>
          </a:p>
          <a:p>
            <a:pPr algn="just">
              <a:lnSpc>
                <a:spcPct val="150000"/>
              </a:lnSpc>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Public Health Policies</a:t>
            </a:r>
            <a:r>
              <a:rPr lang="en-GB" sz="1400" dirty="0">
                <a:latin typeface="Arial" panose="020B0604020202020204" pitchFamily="34" charset="0"/>
                <a:cs typeface="Arial" panose="020B0604020202020204" pitchFamily="34" charset="0"/>
              </a:rPr>
              <a:t>: Governments have created and put into effect policies to enhance public health  through  vaccination programmes, preventative measures, and laws targets at lowering the consumption of alcohol,tabacco,and unhealthy food. </a:t>
            </a:r>
          </a:p>
          <a:p>
            <a:pPr algn="just">
              <a:lnSpc>
                <a:spcPct val="150000"/>
              </a:lnSpc>
            </a:pP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Technology Integration</a:t>
            </a:r>
            <a:r>
              <a:rPr lang="en-GB" sz="1400" dirty="0">
                <a:latin typeface="Arial" panose="020B0604020202020204" pitchFamily="34" charset="0"/>
                <a:cs typeface="Arial" panose="020B0604020202020204" pitchFamily="34" charset="0"/>
              </a:rPr>
              <a:t>: Mobile Health Apps and wearable health monitors are examples of digital health tools, and AI-driven  diagnostics, have been   utilised more frequently to track and in-house health outcomes in real time. Personalised health management is made possible by those  advancement, which improves early identification and illness prevention.</a:t>
            </a:r>
          </a:p>
        </p:txBody>
      </p:sp>
    </p:spTree>
    <p:extLst>
      <p:ext uri="{BB962C8B-B14F-4D97-AF65-F5344CB8AC3E}">
        <p14:creationId xmlns:p14="http://schemas.microsoft.com/office/powerpoint/2010/main" val="30660633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FBCA3-79C1-1D27-835D-62BDAF63E33C}"/>
              </a:ext>
            </a:extLst>
          </p:cNvPr>
          <p:cNvSpPr>
            <a:spLocks noGrp="1"/>
          </p:cNvSpPr>
          <p:nvPr>
            <p:ph type="title"/>
          </p:nvPr>
        </p:nvSpPr>
        <p:spPr>
          <a:xfrm>
            <a:off x="640080" y="296334"/>
            <a:ext cx="6291472" cy="440266"/>
          </a:xfrm>
        </p:spPr>
        <p:txBody>
          <a:bodyPr vert="horz" lIns="91440" tIns="45720" rIns="91440" bIns="45720" rtlCol="0" anchor="t">
            <a:normAutofit/>
          </a:bodyPr>
          <a:lstStyle/>
          <a:p>
            <a:pPr>
              <a:lnSpc>
                <a:spcPct val="90000"/>
              </a:lnSpc>
            </a:pPr>
            <a:r>
              <a:rPr lang="en-US" sz="1600" dirty="0">
                <a:latin typeface="Arial" panose="020B0604020202020204" pitchFamily="34" charset="0"/>
                <a:cs typeface="Arial" panose="020B0604020202020204" pitchFamily="34" charset="0"/>
              </a:rPr>
              <a:t>What Problem Did This Innovation Solve?</a:t>
            </a:r>
          </a:p>
        </p:txBody>
      </p:sp>
      <p:pic>
        <p:nvPicPr>
          <p:cNvPr id="20" name="Picture Placeholder 19">
            <a:extLst>
              <a:ext uri="{FF2B5EF4-FFF2-40B4-BE49-F238E27FC236}">
                <a16:creationId xmlns:a16="http://schemas.microsoft.com/office/drawing/2014/main" id="{C10D28FE-CE4A-F3B3-429F-731C30726726}"/>
              </a:ext>
            </a:extLst>
          </p:cNvPr>
          <p:cNvPicPr>
            <a:picLocks noGrp="1" noChangeAspect="1"/>
          </p:cNvPicPr>
          <p:nvPr>
            <p:ph type="pic" idx="1"/>
          </p:nvPr>
        </p:nvPicPr>
        <p:blipFill>
          <a:blip r:embed="rId3"/>
          <a:srcRect r="-1" b="1529"/>
          <a:stretch>
            <a:fillRect/>
          </a:stretch>
        </p:blipFill>
        <p:spPr>
          <a:xfrm>
            <a:off x="7776429" y="914400"/>
            <a:ext cx="4414591" cy="5357106"/>
          </a:xfrm>
          <a:prstGeom prst="rect">
            <a:avLst/>
          </a:prstGeom>
        </p:spPr>
      </p:pic>
      <p:cxnSp>
        <p:nvCxnSpPr>
          <p:cNvPr id="29" name="Straight Connector 28">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Text Placeholder 3">
            <a:extLst>
              <a:ext uri="{FF2B5EF4-FFF2-40B4-BE49-F238E27FC236}">
                <a16:creationId xmlns:a16="http://schemas.microsoft.com/office/drawing/2014/main" id="{393D5190-4197-BC4C-4601-203F019C110F}"/>
              </a:ext>
            </a:extLst>
          </p:cNvPr>
          <p:cNvGraphicFramePr/>
          <p:nvPr>
            <p:extLst>
              <p:ext uri="{D42A27DB-BD31-4B8C-83A1-F6EECF244321}">
                <p14:modId xmlns:p14="http://schemas.microsoft.com/office/powerpoint/2010/main" val="3879927070"/>
              </p:ext>
            </p:extLst>
          </p:nvPr>
        </p:nvGraphicFramePr>
        <p:xfrm>
          <a:off x="640080" y="942875"/>
          <a:ext cx="6979920" cy="53571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83172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F7D42-734C-3D9B-B6E0-A9E4BB834FD5}"/>
              </a:ext>
            </a:extLst>
          </p:cNvPr>
          <p:cNvSpPr>
            <a:spLocks noGrp="1"/>
          </p:cNvSpPr>
          <p:nvPr>
            <p:ph type="title"/>
          </p:nvPr>
        </p:nvSpPr>
        <p:spPr>
          <a:xfrm>
            <a:off x="640080" y="558020"/>
            <a:ext cx="6291472" cy="534180"/>
          </a:xfrm>
        </p:spPr>
        <p:txBody>
          <a:bodyPr vert="horz" lIns="91440" tIns="45720" rIns="91440" bIns="45720" rtlCol="0" anchor="t">
            <a:normAutofit/>
          </a:bodyPr>
          <a:lstStyle/>
          <a:p>
            <a:pPr>
              <a:lnSpc>
                <a:spcPct val="90000"/>
              </a:lnSpc>
            </a:pPr>
            <a:r>
              <a:rPr lang="en-US" sz="1400" dirty="0"/>
              <a:t>Why the NHS App is Important- Three Focus Areas</a:t>
            </a:r>
          </a:p>
        </p:txBody>
      </p:sp>
      <p:sp>
        <p:nvSpPr>
          <p:cNvPr id="4" name="Text Placeholder 3">
            <a:extLst>
              <a:ext uri="{FF2B5EF4-FFF2-40B4-BE49-F238E27FC236}">
                <a16:creationId xmlns:a16="http://schemas.microsoft.com/office/drawing/2014/main" id="{88B2B43B-859E-2344-295C-CA5C16D56E9E}"/>
              </a:ext>
            </a:extLst>
          </p:cNvPr>
          <p:cNvSpPr>
            <a:spLocks noGrp="1"/>
          </p:cNvSpPr>
          <p:nvPr>
            <p:ph type="body" sz="half" idx="2"/>
          </p:nvPr>
        </p:nvSpPr>
        <p:spPr>
          <a:xfrm>
            <a:off x="640080" y="1306286"/>
            <a:ext cx="6421120" cy="4993694"/>
          </a:xfrm>
        </p:spPr>
        <p:txBody>
          <a:bodyPr vert="horz" lIns="91440" tIns="45720" rIns="91440" bIns="45720" rtlCol="0">
            <a:normAutofit fontScale="85000" lnSpcReduction="10000"/>
          </a:bodyPr>
          <a:lstStyle/>
          <a:p>
            <a:pPr>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 1 – </a:t>
            </a:r>
            <a:r>
              <a:rPr lang="en-US" sz="1200" b="1" u="sng" dirty="0">
                <a:latin typeface="Arial" panose="020B0604020202020204" pitchFamily="34" charset="0"/>
                <a:cs typeface="Arial" panose="020B0604020202020204" pitchFamily="34" charset="0"/>
              </a:rPr>
              <a:t>Impact on Employees</a:t>
            </a:r>
            <a:r>
              <a:rPr lang="en-US" sz="1200" u="sng" dirty="0">
                <a:latin typeface="Arial" panose="020B0604020202020204" pitchFamily="34" charset="0"/>
                <a:cs typeface="Arial" panose="020B0604020202020204" pitchFamily="34" charset="0"/>
              </a:rPr>
              <a:t>,</a:t>
            </a:r>
            <a:r>
              <a:rPr lang="en-US" sz="1200" dirty="0">
                <a:latin typeface="Arial" panose="020B0604020202020204" pitchFamily="34" charset="0"/>
                <a:cs typeface="Arial" panose="020B0604020202020204" pitchFamily="34" charset="0"/>
              </a:rPr>
              <a:t> </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Lessens the administrative burden ( fever phone calls from prescription an appointments). Allow for more clinical time spend on direct patient care, fatalities digital triage and distant communication increase the effectiveness of GP practice's workflow. Why this is important, there is strain on the NHS personnel. More sustainable demand management is made possible by digital instruments.</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2 –</a:t>
            </a:r>
            <a:r>
              <a:rPr lang="en-US" sz="1200" dirty="0">
                <a:latin typeface="Arial" panose="020B0604020202020204" pitchFamily="34" charset="0"/>
                <a:cs typeface="Arial" panose="020B0604020202020204" pitchFamily="34" charset="0"/>
              </a:rPr>
              <a:t> </a:t>
            </a:r>
            <a:r>
              <a:rPr lang="en-US" sz="1200" b="1" u="sng" dirty="0">
                <a:latin typeface="Arial" panose="020B0604020202020204" pitchFamily="34" charset="0"/>
                <a:cs typeface="Arial" panose="020B0604020202020204" pitchFamily="34" charset="0"/>
              </a:rPr>
              <a:t>Effect on the Provision Service 24/7 service accessibility </a:t>
            </a:r>
            <a:r>
              <a:rPr lang="en-US" sz="1200" dirty="0">
                <a:latin typeface="Arial" panose="020B0604020202020204" pitchFamily="34" charset="0"/>
                <a:cs typeface="Arial" panose="020B0604020202020204" pitchFamily="34" charset="0"/>
              </a:rPr>
              <a:t>.</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Quicker scheduling of appointments and ordering of prescription drugs.</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better communication between healthcare providers and patient supports hybrid and distance car models.</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why this is important increases productively, cuts down on wait times, and updates the way primary care is provided.</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3 – </a:t>
            </a:r>
            <a:r>
              <a:rPr lang="en-US" sz="1200" b="1" u="sng" dirty="0">
                <a:latin typeface="Arial" panose="020B0604020202020204" pitchFamily="34" charset="0"/>
                <a:cs typeface="Arial" panose="020B0604020202020204" pitchFamily="34" charset="0"/>
              </a:rPr>
              <a:t>Effects on the Community and Patients</a:t>
            </a:r>
            <a:r>
              <a:rPr lang="en-US" sz="1200" u="sng" dirty="0">
                <a:latin typeface="Arial" panose="020B0604020202020204" pitchFamily="34" charset="0"/>
                <a:cs typeface="Arial" panose="020B0604020202020204" pitchFamily="34" charset="0"/>
              </a:rPr>
              <a:t>.</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Increased independence and command over one’s own health.</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Access to test results and medical records.</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 Enhanced convenience and decreased travel encourages the use of digital health literacy.</a:t>
            </a:r>
          </a:p>
          <a:p>
            <a:pPr algn="just">
              <a:lnSpc>
                <a:spcPct val="170000"/>
              </a:lnSpc>
              <a:buFont typeface="Arial" panose="020B0604020202020204" pitchFamily="34" charset="0"/>
              <a:buChar char="•"/>
            </a:pPr>
            <a:r>
              <a:rPr lang="en-US" sz="1200" dirty="0">
                <a:latin typeface="Arial" panose="020B0604020202020204" pitchFamily="34" charset="0"/>
                <a:cs typeface="Arial" panose="020B0604020202020204" pitchFamily="34" charset="0"/>
              </a:rPr>
              <a:t>Why this is important promotes patient participant and aids in long-term disease self-management.</a:t>
            </a:r>
          </a:p>
          <a:p>
            <a:pPr>
              <a:lnSpc>
                <a:spcPct val="110000"/>
              </a:lnSpc>
              <a:buFont typeface="Arial" panose="020B0604020202020204" pitchFamily="34" charset="0"/>
              <a:buChar char="•"/>
            </a:pPr>
            <a:endParaRPr lang="en-US" sz="1000" dirty="0"/>
          </a:p>
        </p:txBody>
      </p:sp>
      <p:pic>
        <p:nvPicPr>
          <p:cNvPr id="6" name="Picture Placeholder 5">
            <a:extLst>
              <a:ext uri="{FF2B5EF4-FFF2-40B4-BE49-F238E27FC236}">
                <a16:creationId xmlns:a16="http://schemas.microsoft.com/office/drawing/2014/main" id="{8F7EFE40-5A1F-D9A0-7C22-67560654762F}"/>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125" r="4060" b="2"/>
          <a:stretch>
            <a:fillRect/>
          </a:stretch>
        </p:blipFill>
        <p:spPr>
          <a:xfrm>
            <a:off x="7061201" y="914400"/>
            <a:ext cx="5129820" cy="5357106"/>
          </a:xfrm>
          <a:prstGeom prst="rect">
            <a:avLst/>
          </a:prstGeom>
        </p:spPr>
      </p:pic>
      <p:cxnSp>
        <p:nvCxnSpPr>
          <p:cNvPr id="20" name="Straight Connector 19">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714A2F8-24F3-548E-B839-17334FA02F3B}"/>
              </a:ext>
            </a:extLst>
          </p:cNvPr>
          <p:cNvSpPr txBox="1"/>
          <p:nvPr/>
        </p:nvSpPr>
        <p:spPr>
          <a:xfrm>
            <a:off x="9859933" y="6071451"/>
            <a:ext cx="233108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bjgpopen.org/content/8/1/BJGPO.2023.0177">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570537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541C3-5ABE-8C7A-0219-E41A6AE1936D}"/>
              </a:ext>
            </a:extLst>
          </p:cNvPr>
          <p:cNvSpPr>
            <a:spLocks noGrp="1"/>
          </p:cNvSpPr>
          <p:nvPr>
            <p:ph type="title"/>
          </p:nvPr>
        </p:nvSpPr>
        <p:spPr>
          <a:xfrm>
            <a:off x="640080" y="296332"/>
            <a:ext cx="5278120" cy="465667"/>
          </a:xfrm>
        </p:spPr>
        <p:txBody>
          <a:bodyPr vert="horz" lIns="91440" tIns="45720" rIns="91440" bIns="45720" rtlCol="0" anchor="t">
            <a:normAutofit fontScale="90000"/>
          </a:bodyPr>
          <a:lstStyle/>
          <a:p>
            <a:pPr>
              <a:lnSpc>
                <a:spcPct val="150000"/>
              </a:lnSpc>
            </a:pPr>
            <a:r>
              <a:rPr lang="en-US" sz="1600" dirty="0">
                <a:latin typeface="Arial" panose="020B0604020202020204" pitchFamily="34" charset="0"/>
                <a:cs typeface="Arial" panose="020B0604020202020204" pitchFamily="34" charset="0"/>
              </a:rPr>
              <a:t>Role of Digital Information in the National Health Service</a:t>
            </a:r>
            <a:endParaRPr lang="en-US" sz="3400" dirty="0"/>
          </a:p>
        </p:txBody>
      </p:sp>
      <p:sp>
        <p:nvSpPr>
          <p:cNvPr id="4" name="Text Placeholder 3">
            <a:extLst>
              <a:ext uri="{FF2B5EF4-FFF2-40B4-BE49-F238E27FC236}">
                <a16:creationId xmlns:a16="http://schemas.microsoft.com/office/drawing/2014/main" id="{423DB918-ED1E-AA9C-7C97-3CEE45D61080}"/>
              </a:ext>
            </a:extLst>
          </p:cNvPr>
          <p:cNvSpPr>
            <a:spLocks noGrp="1"/>
          </p:cNvSpPr>
          <p:nvPr>
            <p:ph type="body" sz="half" idx="2"/>
          </p:nvPr>
        </p:nvSpPr>
        <p:spPr>
          <a:xfrm>
            <a:off x="237067" y="1143000"/>
            <a:ext cx="6858000" cy="5156979"/>
          </a:xfrm>
        </p:spPr>
        <p:txBody>
          <a:bodyPr vert="horz" lIns="91440" tIns="45720" rIns="91440" bIns="45720" rtlCol="0">
            <a:normAutofit lnSpcReduction="10000"/>
          </a:bodyPr>
          <a:lstStyle/>
          <a:p>
            <a:pPr algn="just">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  Information sharing </a:t>
            </a:r>
            <a:r>
              <a:rPr lang="en-GB" sz="1100" dirty="0">
                <a:latin typeface="Arial" panose="020B0604020202020204" pitchFamily="34" charset="0"/>
                <a:cs typeface="Arial" panose="020B0604020202020204" pitchFamily="34" charset="0"/>
              </a:rPr>
              <a:t>: healthcare workers can access  precise, current patent data across service  thanks to secure electronic records. Data-drive and decision-making planning, resource allocation, and  patient  outcomes are all improved by health data. Community of care: coordinate treatment, error  prevention, and reduced duplication are all made possible shared digital records. Increased transparency and safety. Digital system improve service  effectiveness, patient safety, and accountability.</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By  promoting faster communication </a:t>
            </a:r>
            <a:r>
              <a:rPr lang="en-GB" sz="1100" dirty="0">
                <a:latin typeface="Arial" panose="020B0604020202020204" pitchFamily="34" charset="0"/>
                <a:cs typeface="Arial" panose="020B0604020202020204" pitchFamily="34" charset="0"/>
              </a:rPr>
              <a:t>with that National Health Service, improving care coordination, and increasing access to service, the NHS App has greatly helped elder persons and families with small children.</a:t>
            </a:r>
          </a:p>
          <a:p>
            <a:pPr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The NHS App</a:t>
            </a:r>
            <a:r>
              <a:rPr lang="en-US" sz="1100" dirty="0">
                <a:latin typeface="Arial" panose="020B0604020202020204" pitchFamily="34" charset="0"/>
                <a:cs typeface="Arial" panose="020B0604020202020204" pitchFamily="34" charset="0"/>
              </a:rPr>
              <a:t> relies heavily on digital data to assist patients and their families. Its responsibilities</a:t>
            </a:r>
            <a:r>
              <a:rPr lang="en-GB"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include: making medical records, instantly accessible.</a:t>
            </a:r>
            <a:endParaRPr lang="en-GB" sz="11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Vaccination records - </a:t>
            </a:r>
            <a:r>
              <a:rPr lang="en-GB" sz="1100" dirty="0">
                <a:latin typeface="Arial" panose="020B0604020202020204" pitchFamily="34" charset="0"/>
                <a:cs typeface="Arial" panose="020B0604020202020204" pitchFamily="34" charset="0"/>
              </a:rPr>
              <a:t>during the COVID-19 pandemic, the App was used for vaccination record and COVID passes, test results, and medical data may all be viewed in one safe location.</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Enhancing the administration of appointments </a:t>
            </a:r>
            <a:r>
              <a:rPr lang="en-GB" sz="1100" dirty="0">
                <a:latin typeface="Arial" panose="020B0604020202020204" pitchFamily="34" charset="0"/>
                <a:cs typeface="Arial" panose="020B0604020202020204" pitchFamily="34" charset="0"/>
              </a:rPr>
              <a:t>(patient often did not have easy access to own medical records, which were spread access different system)</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One Central App </a:t>
            </a:r>
            <a:r>
              <a:rPr lang="en-GB" sz="1100" dirty="0">
                <a:latin typeface="Arial" panose="020B0604020202020204" pitchFamily="34" charset="0"/>
                <a:cs typeface="Arial" panose="020B0604020202020204" pitchFamily="34" charset="0"/>
              </a:rPr>
              <a:t>acting as “</a:t>
            </a:r>
            <a:r>
              <a:rPr lang="en-GB" sz="1100" u="sng" dirty="0">
                <a:latin typeface="Arial" panose="020B0604020202020204" pitchFamily="34" charset="0"/>
                <a:cs typeface="Arial" panose="020B0604020202020204" pitchFamily="34" charset="0"/>
              </a:rPr>
              <a:t>DIGITA FRONT DOOR</a:t>
            </a:r>
            <a:r>
              <a:rPr lang="en-GB" sz="1100" dirty="0">
                <a:latin typeface="Arial" panose="020B0604020202020204" pitchFamily="34" charset="0"/>
                <a:cs typeface="Arial" panose="020B0604020202020204" pitchFamily="34" charset="0"/>
              </a:rPr>
              <a:t>” to NHS service.</a:t>
            </a:r>
          </a:p>
          <a:p>
            <a:pPr algn="just">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Patients may effectively schedule</a:t>
            </a:r>
            <a:r>
              <a:rPr lang="en-GB" sz="1100" dirty="0">
                <a:latin typeface="Arial" panose="020B0604020202020204" pitchFamily="34" charset="0"/>
                <a:cs typeface="Arial" panose="020B0604020202020204" pitchFamily="34" charset="0"/>
              </a:rPr>
              <a:t>, which minimise administrative delays.</a:t>
            </a:r>
          </a:p>
          <a:p>
            <a:pPr algn="just">
              <a:lnSpc>
                <a:spcPct val="150000"/>
              </a:lnSpc>
              <a:buFont typeface="Arial" panose="020B0604020202020204" pitchFamily="34" charset="0"/>
              <a:buChar char="•"/>
            </a:pPr>
            <a:r>
              <a:rPr lang="en-GB" sz="1100" b="1" dirty="0">
                <a:latin typeface="Arial" panose="020B0604020202020204" pitchFamily="34" charset="0"/>
                <a:cs typeface="Arial" panose="020B0604020202020204" pitchFamily="34" charset="0"/>
              </a:rPr>
              <a:t>Problems-</a:t>
            </a:r>
            <a:r>
              <a:rPr lang="en-GB" sz="1100" dirty="0">
                <a:latin typeface="Arial" panose="020B0604020202020204" pitchFamily="34" charset="0"/>
                <a:cs typeface="Arial" panose="020B0604020202020204" pitchFamily="34" charset="0"/>
              </a:rPr>
              <a:t> </a:t>
            </a:r>
            <a:r>
              <a:rPr lang="en-GB" sz="1100" u="sng" dirty="0">
                <a:latin typeface="Arial" panose="020B0604020202020204" pitchFamily="34" charset="0"/>
                <a:cs typeface="Arial" panose="020B0604020202020204" pitchFamily="34" charset="0"/>
              </a:rPr>
              <a:t>phone lines overload in the morning </a:t>
            </a:r>
            <a:r>
              <a:rPr lang="en-GB" sz="1100" dirty="0">
                <a:latin typeface="Arial" panose="020B0604020202020204" pitchFamily="34" charset="0"/>
                <a:cs typeface="Arial" panose="020B0604020202020204" pitchFamily="34" charset="0"/>
              </a:rPr>
              <a:t>/ long  wait time /inconvenient for working people. </a:t>
            </a:r>
            <a:endParaRPr lang="en-US" sz="1100" dirty="0">
              <a:latin typeface="Arial" panose="020B0604020202020204" pitchFamily="34" charset="0"/>
              <a:cs typeface="Arial" panose="020B0604020202020204" pitchFamily="34" charset="0"/>
            </a:endParaRPr>
          </a:p>
        </p:txBody>
      </p:sp>
      <p:pic>
        <p:nvPicPr>
          <p:cNvPr id="11" name="Picture Placeholder 10">
            <a:extLst>
              <a:ext uri="{FF2B5EF4-FFF2-40B4-BE49-F238E27FC236}">
                <a16:creationId xmlns:a16="http://schemas.microsoft.com/office/drawing/2014/main" id="{B3E7B6B2-9A95-1704-0E8B-83086E61C58B}"/>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617" r="3" b="3"/>
          <a:stretch>
            <a:fillRect/>
          </a:stretch>
        </p:blipFill>
        <p:spPr>
          <a:xfrm>
            <a:off x="7280366" y="558009"/>
            <a:ext cx="4561356" cy="5651197"/>
          </a:xfrm>
          <a:prstGeom prst="rect">
            <a:avLst/>
          </a:prstGeom>
        </p:spPr>
      </p:pic>
      <p:cxnSp>
        <p:nvCxnSpPr>
          <p:cNvPr id="29" name="Straight Connector 28">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01F8868-69BB-A903-1A20-A96297CC7A87}"/>
              </a:ext>
            </a:extLst>
          </p:cNvPr>
          <p:cNvSpPr txBox="1"/>
          <p:nvPr/>
        </p:nvSpPr>
        <p:spPr>
          <a:xfrm>
            <a:off x="9859933" y="6071451"/>
            <a:ext cx="233108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134647712@N07/2106275203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769433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C34245-1E8E-EE68-B448-15C0A8A194EA}"/>
              </a:ext>
            </a:extLst>
          </p:cNvPr>
          <p:cNvSpPr>
            <a:spLocks noGrp="1"/>
          </p:cNvSpPr>
          <p:nvPr>
            <p:ph type="title"/>
          </p:nvPr>
        </p:nvSpPr>
        <p:spPr>
          <a:xfrm>
            <a:off x="640080" y="653144"/>
            <a:ext cx="5737859" cy="457200"/>
          </a:xfrm>
        </p:spPr>
        <p:txBody>
          <a:bodyPr vert="horz" lIns="91440" tIns="45720" rIns="91440" bIns="45720" rtlCol="0" anchor="t">
            <a:normAutofit/>
          </a:bodyPr>
          <a:lstStyle/>
          <a:p>
            <a:pPr>
              <a:lnSpc>
                <a:spcPct val="90000"/>
              </a:lnSpc>
            </a:pPr>
            <a:r>
              <a:rPr lang="en-US" sz="1600" dirty="0">
                <a:latin typeface="Arial" panose="020B0604020202020204" pitchFamily="34" charset="0"/>
                <a:cs typeface="Arial" panose="020B0604020202020204" pitchFamily="34" charset="0"/>
              </a:rPr>
              <a:t>Role of Digital Information in NHS App</a:t>
            </a:r>
          </a:p>
        </p:txBody>
      </p:sp>
      <p:cxnSp>
        <p:nvCxnSpPr>
          <p:cNvPr id="30" name="Straight Connector 29">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AD1685A3-61EC-B8E3-9771-3EADB230B049}"/>
              </a:ext>
            </a:extLst>
          </p:cNvPr>
          <p:cNvSpPr>
            <a:spLocks noGrp="1"/>
          </p:cNvSpPr>
          <p:nvPr>
            <p:ph type="body" sz="half" idx="2"/>
          </p:nvPr>
        </p:nvSpPr>
        <p:spPr>
          <a:xfrm>
            <a:off x="283029" y="931818"/>
            <a:ext cx="6509657" cy="5671476"/>
          </a:xfrm>
        </p:spPr>
        <p:txBody>
          <a:bodyPr vert="horz" lIns="91440" tIns="45720" rIns="91440" bIns="45720" rtlCol="0">
            <a:normAutofit lnSpcReduction="10000"/>
          </a:bodyPr>
          <a:lstStyle/>
          <a:p>
            <a:pPr>
              <a:lnSpc>
                <a:spcPct val="150000"/>
              </a:lnSpc>
            </a:pPr>
            <a:endParaRPr lang="en-GB" sz="11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Assisting with the administration of medication  permits digital tracking of request and the ordering of repeat medication.</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Improving well- informed decision- making.</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Having access to trustworthy NHS 111 or  ambulance 999 ,advice and health guidelines and they both people to effectively manage minor  illnesses at home.</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The NHS App was designed to reduce pressure on GP practises, routine services, and give patients easier access to their health information.</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In- person visits our phone call are reduced by digital self-service choice, increasing system efficiency.</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Increasing patient involvement and self- care.</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Easy access to individualised health information and the courage is more accountability and self-  assurance in health management.</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Simplified repeat prescription ordering reduced the need for elderly individuals to travel to general practitioners' office to manage various prescription.</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People with chronic illnesses or limited mobility will especially benefit from this.</a:t>
            </a:r>
          </a:p>
          <a:p>
            <a:pPr algn="just">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Additionally, remote access to services may reduced the need for family members to handle administrative health care duties, and the encouraging  self-management and dignity.</a:t>
            </a:r>
            <a:endParaRPr lang="en-US" sz="1100" dirty="0">
              <a:latin typeface="Arial" panose="020B0604020202020204" pitchFamily="34" charset="0"/>
              <a:cs typeface="Arial" panose="020B0604020202020204" pitchFamily="34" charset="0"/>
            </a:endParaRPr>
          </a:p>
        </p:txBody>
      </p:sp>
      <p:pic>
        <p:nvPicPr>
          <p:cNvPr id="21" name="Picture Placeholder 20">
            <a:extLst>
              <a:ext uri="{FF2B5EF4-FFF2-40B4-BE49-F238E27FC236}">
                <a16:creationId xmlns:a16="http://schemas.microsoft.com/office/drawing/2014/main" id="{280EAE15-3CE7-B16B-4800-61F890876417}"/>
              </a:ext>
            </a:extLst>
          </p:cNvPr>
          <p:cNvPicPr>
            <a:picLocks noGrp="1" noChangeAspect="1"/>
          </p:cNvPicPr>
          <p:nvPr>
            <p:ph type="pic" idx="1"/>
          </p:nvPr>
        </p:nvPicPr>
        <p:blipFill>
          <a:blip r:embed="rId3"/>
          <a:srcRect t="2450" b="2450"/>
          <a:stretch>
            <a:fillRect/>
          </a:stretch>
        </p:blipFill>
        <p:spPr>
          <a:xfrm>
            <a:off x="7018019" y="339852"/>
            <a:ext cx="4890952" cy="5939028"/>
          </a:xfrm>
          <a:prstGeom prst="rect">
            <a:avLst/>
          </a:prstGeom>
        </p:spPr>
      </p:pic>
      <p:sp>
        <p:nvSpPr>
          <p:cNvPr id="23" name="TextBox 22">
            <a:extLst>
              <a:ext uri="{FF2B5EF4-FFF2-40B4-BE49-F238E27FC236}">
                <a16:creationId xmlns:a16="http://schemas.microsoft.com/office/drawing/2014/main" id="{0BF2D723-382B-5BE8-75AE-159228D9BD20}"/>
              </a:ext>
            </a:extLst>
          </p:cNvPr>
          <p:cNvSpPr txBox="1"/>
          <p:nvPr/>
        </p:nvSpPr>
        <p:spPr>
          <a:xfrm>
            <a:off x="7933823" y="6233962"/>
            <a:ext cx="3606243" cy="369332"/>
          </a:xfrm>
          <a:prstGeom prst="rect">
            <a:avLst/>
          </a:prstGeom>
          <a:noFill/>
        </p:spPr>
        <p:txBody>
          <a:bodyPr wrap="square">
            <a:spAutoFit/>
          </a:bodyPr>
          <a:lstStyle/>
          <a:p>
            <a:r>
              <a:rPr lang="en-GB"/>
              <a:t>https://www.nhsgp.net/nhs-app/</a:t>
            </a:r>
            <a:endParaRPr lang="en-GB" dirty="0"/>
          </a:p>
        </p:txBody>
      </p:sp>
    </p:spTree>
    <p:extLst>
      <p:ext uri="{BB962C8B-B14F-4D97-AF65-F5344CB8AC3E}">
        <p14:creationId xmlns:p14="http://schemas.microsoft.com/office/powerpoint/2010/main" val="225419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0" name="Rectangle 2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5FA74-0380-35D7-15EB-DC230911FC00}"/>
              </a:ext>
            </a:extLst>
          </p:cNvPr>
          <p:cNvSpPr>
            <a:spLocks noGrp="1"/>
          </p:cNvSpPr>
          <p:nvPr>
            <p:ph type="title"/>
          </p:nvPr>
        </p:nvSpPr>
        <p:spPr>
          <a:xfrm>
            <a:off x="1158240" y="374469"/>
            <a:ext cx="5219699" cy="505098"/>
          </a:xfrm>
        </p:spPr>
        <p:txBody>
          <a:bodyPr vert="horz" lIns="91440" tIns="45720" rIns="91440" bIns="45720" rtlCol="0" anchor="t">
            <a:normAutofit/>
          </a:bodyPr>
          <a:lstStyle/>
          <a:p>
            <a:pPr>
              <a:lnSpc>
                <a:spcPct val="90000"/>
              </a:lnSpc>
            </a:pPr>
            <a:r>
              <a:rPr lang="en-US" sz="1600" dirty="0">
                <a:latin typeface="Arial" panose="020B0604020202020204" pitchFamily="34" charset="0"/>
                <a:cs typeface="Arial" panose="020B0604020202020204" pitchFamily="34" charset="0"/>
              </a:rPr>
              <a:t>SWOT Analysis-Opportunity &amp; Treat</a:t>
            </a:r>
          </a:p>
        </p:txBody>
      </p:sp>
      <p:cxnSp>
        <p:nvCxnSpPr>
          <p:cNvPr id="32" name="Straight Connector 3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DFBAB6F5-2987-C801-B884-98C901533D76}"/>
              </a:ext>
            </a:extLst>
          </p:cNvPr>
          <p:cNvSpPr>
            <a:spLocks noGrp="1"/>
          </p:cNvSpPr>
          <p:nvPr>
            <p:ph type="body" sz="half" idx="2"/>
          </p:nvPr>
        </p:nvSpPr>
        <p:spPr>
          <a:xfrm>
            <a:off x="182880" y="1031001"/>
            <a:ext cx="6972299" cy="5613638"/>
          </a:xfrm>
        </p:spPr>
        <p:txBody>
          <a:bodyPr vert="horz" lIns="91440" tIns="45720" rIns="91440" bIns="45720" rtlCol="0">
            <a:normAutofit fontScale="92500" lnSpcReduction="20000"/>
          </a:bodyPr>
          <a:lstStyle/>
          <a:p>
            <a:pPr algn="just">
              <a:lnSpc>
                <a:spcPct val="16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  Analysis</a:t>
            </a:r>
            <a:r>
              <a:rPr lang="en-US" sz="1100" dirty="0">
                <a:latin typeface="Arial" panose="020B0604020202020204" pitchFamily="34" charset="0"/>
                <a:cs typeface="Arial" panose="020B0604020202020204" pitchFamily="34" charset="0"/>
              </a:rPr>
              <a:t>, by reducing the need for in- person GP appointments, the NHS App improves healthcare actability for older person with restricted mobility and family's wit children. Time constraints, childcare difficulties, and job disturbance are lessened for families by remote appointment scheduling, access to immunization records, and repeat medication ordering. This could increase adherence to vaccination regimens and others preventative treatments.</a:t>
            </a:r>
            <a:r>
              <a:rPr lang="en-GB" sz="1100" dirty="0">
                <a:latin typeface="Arial" panose="020B0604020202020204" pitchFamily="34" charset="0"/>
                <a:cs typeface="Arial" panose="020B0604020202020204" pitchFamily="34" charset="0"/>
              </a:rPr>
              <a:t> Digital prescription service and at this two medical records encourage independence, lessen reliance on transport, and support-self management of chronic disease for older adults with mobility limitations, at the system level, digital engagement boosts NHS efficiency by reducing administrative workload and aligning with digital transformation policy (NHS England,2023).</a:t>
            </a:r>
          </a:p>
          <a:p>
            <a:pPr algn="just">
              <a:lnSpc>
                <a:spcPct val="160000"/>
              </a:lnSpc>
              <a:buFont typeface="Arial" panose="020B0604020202020204" pitchFamily="34" charset="0"/>
              <a:buChar char="•"/>
            </a:pP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Weaknesses</a:t>
            </a:r>
            <a:r>
              <a:rPr lang="en-US" sz="1100" dirty="0">
                <a:latin typeface="Arial" panose="020B0604020202020204" pitchFamily="34" charset="0"/>
                <a:cs typeface="Arial" panose="020B0604020202020204" pitchFamily="34" charset="0"/>
              </a:rPr>
              <a:t>, however egalitarian</a:t>
            </a:r>
            <a:r>
              <a:rPr lang="en-GB" sz="1100" dirty="0">
                <a:latin typeface="Arial" panose="020B0604020202020204" pitchFamily="34" charset="0"/>
                <a:cs typeface="Arial" panose="020B0604020202020204" pitchFamily="34" charset="0"/>
              </a:rPr>
              <a:t>   Benefit is severely limited by digital exclusion. Elderly people may have admonished computer literacy. Families from poorer socioeconomic background can also not have access to device or reliable internet. instead of reduction structural health disparities, this runs  the danger of making them worse( Age UK, 2023). Additionally, parents may become more anxious or misunderstand the clinical urgency if they receive test results without expert interpretation. Therefore, better health outcomes are not always a results of digital access.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Opportunities</a:t>
            </a:r>
            <a:r>
              <a:rPr lang="en-GB" sz="1100" dirty="0">
                <a:latin typeface="Arial" panose="020B0604020202020204" pitchFamily="34" charset="0"/>
                <a:cs typeface="Arial" panose="020B0604020202020204" pitchFamily="34" charset="0"/>
              </a:rPr>
              <a:t>, possibilities to improve long- term condition management and preventative healthcare are provided via the NHS App. Automated medication tracking and vaccination reminders may improve out their adherence and lower unnecessary Dr visits or hospitals stays.</a:t>
            </a:r>
          </a:p>
          <a:p>
            <a:pPr>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Threats</a:t>
            </a:r>
            <a:r>
              <a:rPr lang="en-GB" sz="1100" dirty="0">
                <a:latin typeface="Arial" panose="020B0604020202020204" pitchFamily="34" charset="0"/>
                <a:cs typeface="Arial" panose="020B0604020202020204" pitchFamily="34" charset="0"/>
              </a:rPr>
              <a:t>-of data breaches and cyber security issue can and erode trust. Especially in relation to children’s medical records. More importantly, a “digital- first” strategy runs the risk of excluding vulnerable population who are unable to participate because of poverty, disability, or cognitive impairment. Existing health disparities could be exacerbated by an over- reliance of digital platform without retaining in- person alternatives (NHS Digital,2022). Consequently, a hybrid care model is necessary to guarantee that digital innovation does not compromises equality. Exclusion among older persons with limited mobility maybe lessened by focus digital literacy you need to active an inclusive digital element ( such as large front display and easier navigation). In term of strategy, inclusive digital expansion is consistent with the model of sustainable healthcare delivery, described in NHS  plans( NHS England, 2023). Each could strength system are silent over term if applied fairly. </a:t>
            </a:r>
            <a:endParaRPr lang="en-US" sz="1100" dirty="0">
              <a:latin typeface="Arial" panose="020B0604020202020204" pitchFamily="34" charset="0"/>
              <a:cs typeface="Arial" panose="020B0604020202020204" pitchFamily="34" charset="0"/>
            </a:endParaRPr>
          </a:p>
        </p:txBody>
      </p:sp>
      <p:pic>
        <p:nvPicPr>
          <p:cNvPr id="5" name="Picture Placeholder 4">
            <a:extLst>
              <a:ext uri="{FF2B5EF4-FFF2-40B4-BE49-F238E27FC236}">
                <a16:creationId xmlns:a16="http://schemas.microsoft.com/office/drawing/2014/main" id="{942C810B-0BED-E19E-7F97-B8E36DE7720C}"/>
              </a:ext>
            </a:extLst>
          </p:cNvPr>
          <p:cNvPicPr>
            <a:picLocks noGrp="1" noChangeAspect="1"/>
          </p:cNvPicPr>
          <p:nvPr>
            <p:ph type="pic" idx="1"/>
          </p:nvPr>
        </p:nvPicPr>
        <p:blipFill>
          <a:blip r:embed="rId3"/>
          <a:srcRect r="11304" b="2"/>
          <a:stretch>
            <a:fillRect/>
          </a:stretch>
        </p:blipFill>
        <p:spPr>
          <a:xfrm>
            <a:off x="7155179" y="1031001"/>
            <a:ext cx="4853941" cy="5269215"/>
          </a:xfrm>
          <a:prstGeom prst="rect">
            <a:avLst/>
          </a:prstGeom>
        </p:spPr>
      </p:pic>
    </p:spTree>
    <p:extLst>
      <p:ext uri="{BB962C8B-B14F-4D97-AF65-F5344CB8AC3E}">
        <p14:creationId xmlns:p14="http://schemas.microsoft.com/office/powerpoint/2010/main" val="1084042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832BD-3A77-6D91-8111-DFAED2127FFC}"/>
              </a:ext>
            </a:extLst>
          </p:cNvPr>
          <p:cNvSpPr>
            <a:spLocks noGrp="1"/>
          </p:cNvSpPr>
          <p:nvPr>
            <p:ph type="title"/>
          </p:nvPr>
        </p:nvSpPr>
        <p:spPr>
          <a:xfrm>
            <a:off x="336550" y="203200"/>
            <a:ext cx="4582583" cy="643467"/>
          </a:xfrm>
        </p:spPr>
        <p:txBody>
          <a:bodyPr vert="horz" lIns="91440" tIns="45720" rIns="91440" bIns="45720" rtlCol="0" anchor="t">
            <a:normAutofit fontScale="90000"/>
          </a:bodyPr>
          <a:lstStyle/>
          <a:p>
            <a:r>
              <a:rPr lang="en-US" sz="4000" dirty="0"/>
              <a:t>		</a:t>
            </a:r>
            <a:r>
              <a:rPr lang="en-US" sz="1800" dirty="0">
                <a:latin typeface="Arial" panose="020B0604020202020204" pitchFamily="34" charset="0"/>
                <a:cs typeface="Arial" panose="020B0604020202020204" pitchFamily="34" charset="0"/>
              </a:rPr>
              <a:t>NHS App Statistics</a:t>
            </a:r>
          </a:p>
        </p:txBody>
      </p:sp>
      <p:sp>
        <p:nvSpPr>
          <p:cNvPr id="4" name="Text Placeholder 3">
            <a:extLst>
              <a:ext uri="{FF2B5EF4-FFF2-40B4-BE49-F238E27FC236}">
                <a16:creationId xmlns:a16="http://schemas.microsoft.com/office/drawing/2014/main" id="{AD432263-B9E7-4E5E-3DA2-633FC1270C3D}"/>
              </a:ext>
            </a:extLst>
          </p:cNvPr>
          <p:cNvSpPr>
            <a:spLocks noGrp="1"/>
          </p:cNvSpPr>
          <p:nvPr>
            <p:ph type="body" sz="half" idx="2"/>
          </p:nvPr>
        </p:nvSpPr>
        <p:spPr>
          <a:xfrm>
            <a:off x="135467" y="846667"/>
            <a:ext cx="6796085" cy="5453313"/>
          </a:xfrm>
        </p:spPr>
        <p:txBody>
          <a:bodyPr vert="horz" lIns="91440" tIns="45720" rIns="91440" bIns="45720" rtlCol="0">
            <a:normAutofit fontScale="92500" lnSpcReduction="20000"/>
          </a:bodyPr>
          <a:lstStyle/>
          <a:p>
            <a:pPr algn="just">
              <a:lnSpc>
                <a:spcPct val="150000"/>
              </a:lnSpc>
              <a:buFont typeface="Arial" panose="020B0604020202020204" pitchFamily="34" charset="0"/>
              <a:buChar char="•"/>
            </a:pPr>
            <a:r>
              <a:rPr lang="en-US" sz="1000" b="1" dirty="0"/>
              <a:t> </a:t>
            </a:r>
            <a:r>
              <a:rPr lang="en-US" sz="1100" b="1" dirty="0">
                <a:latin typeface="Arial" panose="020B0604020202020204" pitchFamily="34" charset="0"/>
                <a:cs typeface="Arial" panose="020B0604020202020204" pitchFamily="34" charset="0"/>
              </a:rPr>
              <a:t>Strengths - </a:t>
            </a:r>
            <a:r>
              <a:rPr lang="en-US" sz="1100" dirty="0">
                <a:latin typeface="Arial" panose="020B0604020202020204" pitchFamily="34" charset="0"/>
                <a:cs typeface="Arial" panose="020B0604020202020204" pitchFamily="34" charset="0"/>
              </a:rPr>
              <a:t>In England, the NHS App has been downloaded more than 30 million times, indicating significant public participation (NHS England, 2023). For households with kids: digital reminders may assist sustain or increase the uptake of routine childhood vaccination, which are administrate to about 91% off children in the UK ( UK Health Security Agency, 2023). Around 45% of adults over 75 have two or more chronic illnesses, that frequently needs repeat medicines (ONS,2022).</a:t>
            </a:r>
          </a:p>
          <a:p>
            <a:pPr algn="just">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Weaknesses </a:t>
            </a:r>
            <a:r>
              <a:rPr lang="en-US" sz="1100" dirty="0">
                <a:latin typeface="Arial" panose="020B0604020202020204" pitchFamily="34" charset="0"/>
                <a:cs typeface="Arial" panose="020B0604020202020204" pitchFamily="34" charset="0"/>
              </a:rPr>
              <a:t>-  Approximately 2.1 million people in the UK are still offline despite the rise of digital technology, with older adults being this proportionally affected(Ofcom, 2023). According to( Ofcom 2023), 18% of persons over 65 lack basic digital abilities. Digital  isolation is closely linked to social economic hardship. As a result, even though the app improves access  for  many, eat runs the danger of increasing health disparities in the efforts (Age UK,2023).</a:t>
            </a:r>
          </a:p>
          <a:p>
            <a:pPr algn="just">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Opportunities </a:t>
            </a:r>
            <a:r>
              <a:rPr lang="en-US" sz="1100" dirty="0">
                <a:latin typeface="Arial" panose="020B0604020202020204" pitchFamily="34" charset="0"/>
                <a:cs typeface="Arial" panose="020B0604020202020204" pitchFamily="34" charset="0"/>
              </a:rPr>
              <a:t>- Digital reminders could increase participation in preventative  care and immunization compliance. Medication management technologies could lower needless hospital admissions caused by not complying, which can cost the NHS up to £300 million a year( NICE,2015). To improve service sustainability and efficiency, NHS policy places a high priority on digital transformation (NHS  England, 2023). Inequalities may be lessened by inclusive tactics like digital literacy initiative an accessibility features like large font and easier navigation.</a:t>
            </a:r>
          </a:p>
          <a:p>
            <a:pPr algn="just">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Threats -  </a:t>
            </a:r>
            <a:r>
              <a:rPr lang="en-US" sz="1100" dirty="0">
                <a:latin typeface="Arial" panose="020B0604020202020204" pitchFamily="34" charset="0"/>
                <a:cs typeface="Arial" panose="020B0604020202020204" pitchFamily="34" charset="0"/>
              </a:rPr>
              <a:t>Trust may be reduced by worries about cybersecurity and data security, especially which reference to children’s medical information. An excessive dependence on digital- first technologies could marginalize:  elder  people  with  sensory or cognitive impairment. Families in underprivileged areas. People without access to the Internet, eve in- person service decrease, the growth of digital healthcare could inadvertently make structural health disparities worse  (NHS  digital, 2022).</a:t>
            </a:r>
          </a:p>
        </p:txBody>
      </p:sp>
      <p:cxnSp>
        <p:nvCxnSpPr>
          <p:cNvPr id="77" name="Straight Connector 76">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774468" y="6271515"/>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6" name="Picture Placeholder 5">
            <a:extLst>
              <a:ext uri="{FF2B5EF4-FFF2-40B4-BE49-F238E27FC236}">
                <a16:creationId xmlns:a16="http://schemas.microsoft.com/office/drawing/2014/main" id="{7B56B1B7-2EC3-9A4C-3597-BDDC78073A6D}"/>
              </a:ext>
            </a:extLst>
          </p:cNvPr>
          <p:cNvPicPr>
            <a:picLocks noGrp="1" noChangeAspect="1"/>
          </p:cNvPicPr>
          <p:nvPr>
            <p:ph type="pic" idx="1"/>
          </p:nvPr>
        </p:nvPicPr>
        <p:blipFill>
          <a:blip r:embed="rId3"/>
          <a:srcRect t="4595" b="4595"/>
          <a:stretch>
            <a:fillRect/>
          </a:stretch>
        </p:blipFill>
        <p:spPr>
          <a:xfrm>
            <a:off x="6915150" y="923925"/>
            <a:ext cx="5275263" cy="5239808"/>
          </a:xfrm>
          <a:prstGeom prst="rect">
            <a:avLst/>
          </a:prstGeom>
        </p:spPr>
      </p:pic>
    </p:spTree>
    <p:extLst>
      <p:ext uri="{BB962C8B-B14F-4D97-AF65-F5344CB8AC3E}">
        <p14:creationId xmlns:p14="http://schemas.microsoft.com/office/powerpoint/2010/main" val="289971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8A8C7-5664-106D-0A34-0D7627E5CB26}"/>
              </a:ext>
            </a:extLst>
          </p:cNvPr>
          <p:cNvSpPr>
            <a:spLocks noGrp="1"/>
          </p:cNvSpPr>
          <p:nvPr>
            <p:ph type="title"/>
          </p:nvPr>
        </p:nvSpPr>
        <p:spPr>
          <a:xfrm>
            <a:off x="640079" y="677334"/>
            <a:ext cx="4828904" cy="440266"/>
          </a:xfrm>
        </p:spPr>
        <p:txBody>
          <a:bodyPr vert="horz" lIns="91440" tIns="45720" rIns="91440" bIns="45720" rtlCol="0" anchor="t">
            <a:normAutofit/>
          </a:bodyPr>
          <a:lstStyle/>
          <a:p>
            <a:pPr>
              <a:lnSpc>
                <a:spcPct val="90000"/>
              </a:lnSpc>
            </a:pPr>
            <a:r>
              <a:rPr lang="en-US" sz="1400" dirty="0">
                <a:latin typeface="Arial" panose="020B0604020202020204" pitchFamily="34" charset="0"/>
                <a:cs typeface="Arial" panose="020B0604020202020204" pitchFamily="34" charset="0"/>
              </a:rPr>
              <a:t>Innovation Impact in Health and Care System</a:t>
            </a:r>
          </a:p>
        </p:txBody>
      </p:sp>
      <p:sp>
        <p:nvSpPr>
          <p:cNvPr id="4" name="Text Placeholder 3">
            <a:extLst>
              <a:ext uri="{FF2B5EF4-FFF2-40B4-BE49-F238E27FC236}">
                <a16:creationId xmlns:a16="http://schemas.microsoft.com/office/drawing/2014/main" id="{6929F3F5-1740-7D9D-5B98-F5412DAD352B}"/>
              </a:ext>
            </a:extLst>
          </p:cNvPr>
          <p:cNvSpPr>
            <a:spLocks noGrp="1"/>
          </p:cNvSpPr>
          <p:nvPr>
            <p:ph type="body" sz="half" idx="2"/>
          </p:nvPr>
        </p:nvSpPr>
        <p:spPr>
          <a:xfrm>
            <a:off x="84666" y="1384669"/>
            <a:ext cx="5587659" cy="4883251"/>
          </a:xfrm>
        </p:spPr>
        <p:txBody>
          <a:bodyPr vert="horz" lIns="91440" tIns="45720" rIns="91440" bIns="45720" rtlCol="0">
            <a:noAutofit/>
          </a:bodyPr>
          <a:lstStyle/>
          <a:p>
            <a:pPr lvl="2">
              <a:lnSpc>
                <a:spcPct val="150000"/>
              </a:lnSpc>
            </a:pPr>
            <a:r>
              <a:rPr lang="en-US" b="1" dirty="0">
                <a:latin typeface="Arial" panose="020B0604020202020204" pitchFamily="34" charset="0"/>
                <a:cs typeface="Arial" panose="020B0604020202020204" pitchFamily="34" charset="0"/>
              </a:rPr>
              <a:t>Improved Patient Safety</a:t>
            </a:r>
            <a:r>
              <a:rPr lang="en-US" dirty="0">
                <a:latin typeface="Arial" panose="020B0604020202020204" pitchFamily="34" charset="0"/>
                <a:cs typeface="Arial" panose="020B0604020202020204" pitchFamily="34" charset="0"/>
              </a:rPr>
              <a:t>-  shorter wait times, and better professional coordination are all effects of this milestone on the healthcare industry. Also, it promote improved patient and the engagement and self- management, two of the NHS’s along- term strategy’s top aims. However, problems  like, a lack of financing, a shortage of workers, and opposition to technological change could make implementation difficult. To solve these challenges, businesses should invest in worker training, strength digital  infrastructure, and encourage leadership support to build &amp;  culture that encourage  invention.</a:t>
            </a:r>
          </a:p>
          <a:p>
            <a:pPr lvl="2">
              <a:lnSpc>
                <a:spcPct val="150000"/>
              </a:lnSpc>
            </a:pPr>
            <a:r>
              <a:rPr lang="en-US" b="1" dirty="0">
                <a:latin typeface="Arial" panose="020B0604020202020204" pitchFamily="34" charset="0"/>
                <a:cs typeface="Arial" panose="020B0604020202020204" pitchFamily="34" charset="0"/>
              </a:rPr>
              <a:t>In general </a:t>
            </a:r>
            <a:r>
              <a:rPr lang="en-US" dirty="0">
                <a:latin typeface="Arial" panose="020B0604020202020204" pitchFamily="34" charset="0"/>
                <a:cs typeface="Arial" panose="020B0604020202020204" pitchFamily="34" charset="0"/>
              </a:rPr>
              <a:t>-  even when there are  barriers, good planning are stakeholder  involvement may enhance the advantage of innovation. Healthcare companies can improve patient outcomes, raise the standard of service, and ensure the long- time viability of the health and social care industry by removing those  difficulties.</a:t>
            </a:r>
          </a:p>
        </p:txBody>
      </p:sp>
      <p:pic>
        <p:nvPicPr>
          <p:cNvPr id="8" name="Picture Placeholder 7">
            <a:extLst>
              <a:ext uri="{FF2B5EF4-FFF2-40B4-BE49-F238E27FC236}">
                <a16:creationId xmlns:a16="http://schemas.microsoft.com/office/drawing/2014/main" id="{19D5E5EE-CDCB-A783-6E36-C232508576C3}"/>
              </a:ext>
            </a:extLst>
          </p:cNvPr>
          <p:cNvPicPr>
            <a:picLocks noGrp="1" noChangeAspect="1"/>
          </p:cNvPicPr>
          <p:nvPr>
            <p:ph type="pic" idx="1"/>
          </p:nvPr>
        </p:nvPicPr>
        <p:blipFill>
          <a:blip r:embed="rId3"/>
          <a:srcRect l="15133" r="15134" b="1"/>
          <a:stretch>
            <a:fillRect/>
          </a:stretch>
        </p:blipFill>
        <p:spPr>
          <a:xfrm>
            <a:off x="5672327" y="914399"/>
            <a:ext cx="6519672" cy="5353521"/>
          </a:xfrm>
          <a:prstGeom prst="rect">
            <a:avLst/>
          </a:prstGeom>
        </p:spPr>
      </p:pic>
      <p:cxnSp>
        <p:nvCxnSpPr>
          <p:cNvPr id="17" name="Straight Connector 16">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2048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04089A-962B-9F1E-AAED-07ADEA01A45F}"/>
              </a:ext>
            </a:extLst>
          </p:cNvPr>
          <p:cNvSpPr>
            <a:spLocks noGrp="1"/>
          </p:cNvSpPr>
          <p:nvPr>
            <p:ph type="title"/>
          </p:nvPr>
        </p:nvSpPr>
        <p:spPr>
          <a:xfrm>
            <a:off x="640079" y="914400"/>
            <a:ext cx="4261104" cy="635726"/>
          </a:xfrm>
        </p:spPr>
        <p:txBody>
          <a:bodyPr vert="horz" lIns="91440" tIns="45720" rIns="91440" bIns="45720" rtlCol="0" anchor="t">
            <a:normAutofit/>
          </a:bodyPr>
          <a:lstStyle/>
          <a:p>
            <a:pPr>
              <a:lnSpc>
                <a:spcPct val="90000"/>
              </a:lnSpc>
            </a:pPr>
            <a:r>
              <a:rPr lang="en-US" sz="1600" dirty="0">
                <a:latin typeface="Arial" panose="020B0604020202020204" pitchFamily="34" charset="0"/>
                <a:cs typeface="Arial" panose="020B0604020202020204" pitchFamily="34" charset="0"/>
              </a:rPr>
              <a:t>Outcomes &amp; Recommended Next Step for the NHS App</a:t>
            </a:r>
          </a:p>
        </p:txBody>
      </p:sp>
      <p:sp>
        <p:nvSpPr>
          <p:cNvPr id="4" name="Text Placeholder 3">
            <a:extLst>
              <a:ext uri="{FF2B5EF4-FFF2-40B4-BE49-F238E27FC236}">
                <a16:creationId xmlns:a16="http://schemas.microsoft.com/office/drawing/2014/main" id="{74F78F89-5056-225A-A395-E8C3700D9922}"/>
              </a:ext>
            </a:extLst>
          </p:cNvPr>
          <p:cNvSpPr>
            <a:spLocks noGrp="1"/>
          </p:cNvSpPr>
          <p:nvPr>
            <p:ph type="body" sz="half" idx="2"/>
          </p:nvPr>
        </p:nvSpPr>
        <p:spPr>
          <a:xfrm>
            <a:off x="209006" y="1550126"/>
            <a:ext cx="5024845" cy="4747798"/>
          </a:xfrm>
        </p:spPr>
        <p:txBody>
          <a:bodyPr vert="horz" lIns="91440" tIns="45720" rIns="91440" bIns="45720" rtlCol="0">
            <a:normAutofit fontScale="55000" lnSpcReduction="20000"/>
          </a:bodyPr>
          <a:lstStyle/>
          <a:p>
            <a:pPr>
              <a:lnSpc>
                <a:spcPct val="110000"/>
              </a:lnSpc>
              <a:buFont typeface="Arial" panose="020B0604020202020204" pitchFamily="34" charset="0"/>
              <a:buChar char="•"/>
            </a:pPr>
            <a:endParaRPr lang="en-US" sz="1100" b="1" dirty="0"/>
          </a:p>
          <a:p>
            <a:pPr algn="just">
              <a:lnSpc>
                <a:spcPct val="160000"/>
              </a:lnSpc>
              <a:buFont typeface="Arial" panose="020B0604020202020204" pitchFamily="34" charset="0"/>
              <a:buChar char="•"/>
            </a:pPr>
            <a:r>
              <a:rPr lang="en-US" sz="1900" b="1" dirty="0"/>
              <a:t> </a:t>
            </a:r>
            <a:r>
              <a:rPr lang="en-US" sz="1900" b="1" dirty="0">
                <a:latin typeface="Arial" panose="020B0604020202020204" pitchFamily="34" charset="0"/>
                <a:cs typeface="Arial" panose="020B0604020202020204" pitchFamily="34" charset="0"/>
              </a:rPr>
              <a:t>Outcomes</a:t>
            </a:r>
            <a:r>
              <a:rPr lang="en-US" sz="1900"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Better patient access to medical services, including records, visits and medication. Enhance interaction between primary care providers and patients. Greater convenience and time efficiency for user and healthcare providers, support digital transformation with the National Health Service suggested next action boost public awareness with focus community and digital marketing. Promote assistance with digital literacy for vulnerable or elderly groups, to increase consumer trust,  promote data security and privacy transparency. Include other services( such as remote consultation and mental health resources).</a:t>
            </a:r>
          </a:p>
          <a:p>
            <a:pPr algn="just">
              <a:lnSpc>
                <a:spcPct val="16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lgn="just">
              <a:lnSpc>
                <a:spcPct val="160000"/>
              </a:lnSpc>
              <a:buFont typeface="Arial" panose="020B0604020202020204" pitchFamily="34" charset="0"/>
              <a:buChar char="•"/>
            </a:pPr>
            <a:r>
              <a:rPr lang="en-US" sz="2000" b="1" dirty="0">
                <a:latin typeface="Arial" panose="020B0604020202020204" pitchFamily="34" charset="0"/>
                <a:cs typeface="Arial" panose="020B0604020202020204" pitchFamily="34" charset="0"/>
              </a:rPr>
              <a:t> Potential Barriers and Solution </a:t>
            </a:r>
            <a:r>
              <a:rPr lang="en-US" sz="2000" dirty="0">
                <a:latin typeface="Arial" panose="020B0604020202020204" pitchFamily="34" charset="0"/>
                <a:cs typeface="Arial" panose="020B0604020202020204" pitchFamily="34" charset="0"/>
              </a:rPr>
              <a:t>-  Digital exclusion ( low- income or elderly users). One potential solution is  to offer community training sessions and alternative access points through  GP offers all libraries, issue with data security and privacy. Solution:  regular  system update and calendar  publication of security participation or awareness. Promotion via GP offers, social media, and  NHS communication channels is the solution</a:t>
            </a:r>
            <a:r>
              <a:rPr lang="en-US" sz="1900" dirty="0">
                <a:latin typeface="Arial" panose="020B0604020202020204" pitchFamily="34" charset="0"/>
                <a:cs typeface="Arial" panose="020B0604020202020204" pitchFamily="34" charset="0"/>
              </a:rPr>
              <a:t>.</a:t>
            </a:r>
          </a:p>
        </p:txBody>
      </p:sp>
      <p:pic>
        <p:nvPicPr>
          <p:cNvPr id="8" name="Picture Placeholder 7">
            <a:extLst>
              <a:ext uri="{FF2B5EF4-FFF2-40B4-BE49-F238E27FC236}">
                <a16:creationId xmlns:a16="http://schemas.microsoft.com/office/drawing/2014/main" id="{764DFFA4-9728-13F4-1646-4DA563392618}"/>
              </a:ext>
            </a:extLst>
          </p:cNvPr>
          <p:cNvPicPr>
            <a:picLocks noGrp="1" noChangeAspect="1"/>
          </p:cNvPicPr>
          <p:nvPr>
            <p:ph type="pic" idx="1"/>
          </p:nvPr>
        </p:nvPicPr>
        <p:blipFill>
          <a:blip r:embed="rId3"/>
          <a:srcRect r="-1" b="4536"/>
          <a:stretch>
            <a:fillRect/>
          </a:stretch>
        </p:blipFill>
        <p:spPr>
          <a:xfrm>
            <a:off x="5671128" y="914399"/>
            <a:ext cx="6520872" cy="5353521"/>
          </a:xfrm>
          <a:prstGeom prst="rect">
            <a:avLst/>
          </a:prstGeom>
        </p:spPr>
      </p:pic>
      <p:cxnSp>
        <p:nvCxnSpPr>
          <p:cNvPr id="34" name="Straight Connector 33">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7459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7" name="Rectangle 2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0D1BB5-1C11-7B95-4D36-19FB902B6EAC}"/>
              </a:ext>
            </a:extLst>
          </p:cNvPr>
          <p:cNvSpPr>
            <a:spLocks noGrp="1"/>
          </p:cNvSpPr>
          <p:nvPr>
            <p:ph type="title"/>
          </p:nvPr>
        </p:nvSpPr>
        <p:spPr>
          <a:xfrm>
            <a:off x="640079" y="347134"/>
            <a:ext cx="4261104" cy="683865"/>
          </a:xfrm>
        </p:spPr>
        <p:txBody>
          <a:bodyPr vert="horz" lIns="91440" tIns="45720" rIns="91440" bIns="45720" rtlCol="0" anchor="t">
            <a:normAutofit/>
          </a:bodyPr>
          <a:lstStyle/>
          <a:p>
            <a:r>
              <a:rPr lang="en-US" dirty="0"/>
              <a:t>	</a:t>
            </a:r>
            <a:r>
              <a:rPr lang="en-US" sz="1600" dirty="0">
                <a:latin typeface="Arial" panose="020B0604020202020204" pitchFamily="34" charset="0"/>
                <a:cs typeface="Arial" panose="020B0604020202020204" pitchFamily="34" charset="0"/>
              </a:rPr>
              <a:t>Conclusion &amp; Recommendation</a:t>
            </a:r>
          </a:p>
        </p:txBody>
      </p:sp>
      <p:sp>
        <p:nvSpPr>
          <p:cNvPr id="4" name="Text Placeholder 3">
            <a:extLst>
              <a:ext uri="{FF2B5EF4-FFF2-40B4-BE49-F238E27FC236}">
                <a16:creationId xmlns:a16="http://schemas.microsoft.com/office/drawing/2014/main" id="{21ADC3DF-E4B3-D022-D46D-3798F65FC3EC}"/>
              </a:ext>
            </a:extLst>
          </p:cNvPr>
          <p:cNvSpPr>
            <a:spLocks noGrp="1"/>
          </p:cNvSpPr>
          <p:nvPr>
            <p:ph type="body" sz="half" idx="2"/>
          </p:nvPr>
        </p:nvSpPr>
        <p:spPr>
          <a:xfrm>
            <a:off x="313268" y="1185336"/>
            <a:ext cx="5357860" cy="5112588"/>
          </a:xfrm>
        </p:spPr>
        <p:txBody>
          <a:bodyPr vert="horz" lIns="91440" tIns="45720" rIns="91440" bIns="45720" rtlCol="0">
            <a:normAutofit/>
          </a:bodyPr>
          <a:lstStyle/>
          <a:p>
            <a:pPr algn="just">
              <a:lnSpc>
                <a:spcPct val="150000"/>
              </a:lnSpc>
            </a:pPr>
            <a:r>
              <a:rPr lang="en-GB" sz="1100" b="1" dirty="0">
                <a:latin typeface="Arial" panose="020B0604020202020204" pitchFamily="34" charset="0"/>
                <a:cs typeface="Arial" panose="020B0604020202020204" pitchFamily="34" charset="0"/>
              </a:rPr>
              <a:t>In conclusion</a:t>
            </a:r>
            <a:r>
              <a:rPr lang="en-GB" sz="1100" dirty="0">
                <a:latin typeface="Arial" panose="020B0604020202020204" pitchFamily="34" charset="0"/>
                <a:cs typeface="Arial" panose="020B0604020202020204" pitchFamily="34" charset="0"/>
              </a:rPr>
              <a:t>, by providing people with increased access to their health information and services, the NHS App has the potential to boost patient autonomy, enhance healthcare affecting ,and promote preventative care. However, recent research also shows that digital exclusion is still a major problem, especially for low- income groups, older adults, and people with low levels of computer literacy. Consequently, writer than taking the place of conventional health care services, digital innovation should enhance them, to guarantee fair for every patients, hybrid  approach that combines digital platform with in- person and phone service is crucial. In the end, the effectiveness of digital healthcare should be evaluated by its capacity to lessen rater then increase already- existing health disparities rater than only by technological innovation.</a:t>
            </a:r>
          </a:p>
          <a:p>
            <a:pPr algn="just">
              <a:lnSpc>
                <a:spcPct val="150000"/>
              </a:lnSpc>
            </a:pPr>
            <a:r>
              <a:rPr lang="en-GB" sz="1100" b="1" dirty="0">
                <a:latin typeface="Arial" panose="020B0604020202020204" pitchFamily="34" charset="0"/>
                <a:cs typeface="Arial" panose="020B0604020202020204" pitchFamily="34" charset="0"/>
              </a:rPr>
              <a:t>Suggested Next Action Boost- </a:t>
            </a:r>
            <a:r>
              <a:rPr lang="en-GB" sz="1100" dirty="0">
                <a:latin typeface="Arial" panose="020B0604020202020204" pitchFamily="34" charset="0"/>
                <a:cs typeface="Arial" panose="020B0604020202020204" pitchFamily="34" charset="0"/>
              </a:rPr>
              <a:t>Public awareness with focused community and digital marketing.</a:t>
            </a:r>
          </a:p>
          <a:p>
            <a:pPr algn="just">
              <a:lnSpc>
                <a:spcPct val="150000"/>
              </a:lnSpc>
            </a:pPr>
            <a:r>
              <a:rPr lang="en-GB" sz="1100" dirty="0">
                <a:latin typeface="Arial" panose="020B0604020202020204" pitchFamily="34" charset="0"/>
                <a:cs typeface="Arial" panose="020B0604020202020204" pitchFamily="34" charset="0"/>
              </a:rPr>
              <a:t> boost assistance with digital literacy for vulnerable or elderly groups.</a:t>
            </a:r>
          </a:p>
          <a:p>
            <a:pPr algn="just">
              <a:lnSpc>
                <a:spcPct val="150000"/>
              </a:lnSpc>
            </a:pPr>
            <a:r>
              <a:rPr lang="en-GB" sz="1100" dirty="0">
                <a:latin typeface="Arial" panose="020B0604020202020204" pitchFamily="34" charset="0"/>
                <a:cs typeface="Arial" panose="020B0604020202020204" pitchFamily="34" charset="0"/>
              </a:rPr>
              <a:t> to increase consumer trust, bolster data security and privacy transparency.</a:t>
            </a:r>
          </a:p>
          <a:p>
            <a:pPr algn="just">
              <a:lnSpc>
                <a:spcPct val="150000"/>
              </a:lnSpc>
            </a:pPr>
            <a:r>
              <a:rPr lang="en-GB" sz="1100" dirty="0">
                <a:latin typeface="Arial" panose="020B0604020202020204" pitchFamily="34" charset="0"/>
                <a:cs typeface="Arial" panose="020B0604020202020204" pitchFamily="34" charset="0"/>
              </a:rPr>
              <a:t> include all the services( such as remote consultation and mental health every sources).</a:t>
            </a:r>
            <a:endParaRPr lang="en-US" sz="1100" dirty="0">
              <a:latin typeface="Arial" panose="020B0604020202020204" pitchFamily="34" charset="0"/>
              <a:cs typeface="Arial" panose="020B0604020202020204" pitchFamily="34" charset="0"/>
            </a:endParaRPr>
          </a:p>
        </p:txBody>
      </p:sp>
      <p:pic>
        <p:nvPicPr>
          <p:cNvPr id="6" name="Picture Placeholder 5">
            <a:extLst>
              <a:ext uri="{FF2B5EF4-FFF2-40B4-BE49-F238E27FC236}">
                <a16:creationId xmlns:a16="http://schemas.microsoft.com/office/drawing/2014/main" id="{67C2898E-7FE2-82A5-0229-94A014B5B2E1}"/>
              </a:ext>
            </a:extLst>
          </p:cNvPr>
          <p:cNvPicPr>
            <a:picLocks noGrp="1" noChangeAspect="1"/>
          </p:cNvPicPr>
          <p:nvPr>
            <p:ph type="pic"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891" r="8891" b="1"/>
          <a:stretch>
            <a:fillRect/>
          </a:stretch>
        </p:blipFill>
        <p:spPr>
          <a:xfrm>
            <a:off x="5671128" y="914399"/>
            <a:ext cx="6520872" cy="5353521"/>
          </a:xfrm>
          <a:prstGeom prst="rect">
            <a:avLst/>
          </a:prstGeom>
        </p:spPr>
      </p:pic>
      <p:cxnSp>
        <p:nvCxnSpPr>
          <p:cNvPr id="28" name="Straight Connector 27">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88E2EE0-9348-1F1B-7CB0-58BBFA2055B4}"/>
              </a:ext>
            </a:extLst>
          </p:cNvPr>
          <p:cNvSpPr txBox="1"/>
          <p:nvPr/>
        </p:nvSpPr>
        <p:spPr>
          <a:xfrm>
            <a:off x="9705422" y="6067865"/>
            <a:ext cx="248657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a-fib.com/britains-nhs-to-give-alivecor-ecg-monitors-to-a-fib-patient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80732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FFDAE-D501-C2FD-1B2D-2D3B284BFA2F}"/>
              </a:ext>
            </a:extLst>
          </p:cNvPr>
          <p:cNvSpPr>
            <a:spLocks noGrp="1"/>
          </p:cNvSpPr>
          <p:nvPr>
            <p:ph type="ctrTitle"/>
          </p:nvPr>
        </p:nvSpPr>
        <p:spPr>
          <a:xfrm>
            <a:off x="640080" y="269966"/>
            <a:ext cx="6675120" cy="635726"/>
          </a:xfrm>
        </p:spPr>
        <p:txBody>
          <a:bodyPr>
            <a:normAutofit/>
          </a:bodyPr>
          <a:lstStyle/>
          <a:p>
            <a:r>
              <a:rPr lang="en-GB" sz="1600" dirty="0">
                <a:latin typeface="Arial" panose="020B0604020202020204" pitchFamily="34" charset="0"/>
                <a:cs typeface="Arial" panose="020B0604020202020204" pitchFamily="34" charset="0"/>
              </a:rPr>
              <a:t>			Reference List</a:t>
            </a:r>
          </a:p>
        </p:txBody>
      </p:sp>
      <p:sp>
        <p:nvSpPr>
          <p:cNvPr id="3" name="Subtitle 2">
            <a:extLst>
              <a:ext uri="{FF2B5EF4-FFF2-40B4-BE49-F238E27FC236}">
                <a16:creationId xmlns:a16="http://schemas.microsoft.com/office/drawing/2014/main" id="{12D4F8D5-5542-55E7-9B0C-71D18F89473E}"/>
              </a:ext>
            </a:extLst>
          </p:cNvPr>
          <p:cNvSpPr>
            <a:spLocks noGrp="1"/>
          </p:cNvSpPr>
          <p:nvPr>
            <p:ph type="subTitle" idx="1"/>
          </p:nvPr>
        </p:nvSpPr>
        <p:spPr>
          <a:xfrm>
            <a:off x="751114" y="1375954"/>
            <a:ext cx="10689771" cy="4705817"/>
          </a:xfrm>
        </p:spPr>
        <p:txBody>
          <a:bodyPr>
            <a:normAutofit/>
          </a:bodyPr>
          <a:lstStyle/>
          <a:p>
            <a:r>
              <a:rPr lang="en-GB" sz="1100" dirty="0">
                <a:latin typeface="Arial" panose="020B0604020202020204" pitchFamily="34" charset="0"/>
                <a:cs typeface="Arial" panose="020B0604020202020204" pitchFamily="34" charset="0"/>
              </a:rPr>
              <a:t>The Guardian (2025</a:t>
            </a:r>
            <a:r>
              <a:rPr lang="en-GB" sz="1100" i="1" dirty="0">
                <a:latin typeface="Arial" panose="020B0604020202020204" pitchFamily="34" charset="0"/>
                <a:cs typeface="Arial" panose="020B0604020202020204" pitchFamily="34" charset="0"/>
              </a:rPr>
              <a:t>) Doctors Develop AI stethoscope that can detect major heart conditions in 15 second,15 August 2025. </a:t>
            </a:r>
            <a:r>
              <a:rPr lang="en-GB" sz="1100" dirty="0">
                <a:latin typeface="Arial" panose="020B0604020202020204" pitchFamily="34" charset="0"/>
                <a:cs typeface="Arial" panose="020B0604020202020204" pitchFamily="34" charset="0"/>
              </a:rPr>
              <a:t>Available at:    https://www.theguardian.com/technology/2025/aug/30/doctors-ai/stethoskope-heart-disease-london/( Accessed:12 February 2026).</a:t>
            </a:r>
          </a:p>
          <a:p>
            <a:endParaRPr lang="en-GB" sz="12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King’s Fund (2021) </a:t>
            </a:r>
            <a:r>
              <a:rPr lang="en-GB" sz="1100" i="1" dirty="0">
                <a:latin typeface="Arial" panose="020B0604020202020204" pitchFamily="34" charset="0"/>
                <a:cs typeface="Arial" panose="020B0604020202020204" pitchFamily="34" charset="0"/>
              </a:rPr>
              <a:t>The digital NHS: barriers and opportunities</a:t>
            </a:r>
            <a:r>
              <a:rPr lang="en-GB" sz="1100" dirty="0">
                <a:latin typeface="Arial" panose="020B0604020202020204" pitchFamily="34" charset="0"/>
                <a:cs typeface="Arial" panose="020B0604020202020204" pitchFamily="34" charset="0"/>
              </a:rPr>
              <a:t>. Available </a:t>
            </a:r>
          </a:p>
          <a:p>
            <a:r>
              <a:rPr lang="en-GB" sz="1100" dirty="0">
                <a:latin typeface="Arial" panose="020B0604020202020204" pitchFamily="34" charset="0"/>
                <a:cs typeface="Arial" panose="020B0604020202020204" pitchFamily="34" charset="0"/>
              </a:rPr>
              <a:t>at: </a:t>
            </a:r>
            <a:r>
              <a:rPr lang="en-GB" sz="1100" dirty="0">
                <a:latin typeface="Arial" panose="020B0604020202020204" pitchFamily="34" charset="0"/>
                <a:cs typeface="Arial" panose="020B0604020202020204" pitchFamily="34" charset="0"/>
                <a:hlinkClick r:id="rId2"/>
              </a:rPr>
              <a:t>https://www.kingsfund.org.uk</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(Accessed:5 February 2026).</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Zhao, Y. (2020</a:t>
            </a:r>
            <a:r>
              <a:rPr lang="en-GB" sz="1100" i="1" dirty="0">
                <a:latin typeface="Arial" panose="020B0604020202020204" pitchFamily="34" charset="0"/>
                <a:cs typeface="Arial" panose="020B0604020202020204" pitchFamily="34" charset="0"/>
              </a:rPr>
              <a:t>).” What factors influence the mobile health service adoption?</a:t>
            </a:r>
            <a:r>
              <a:rPr lang="en-GB" sz="1100" dirty="0">
                <a:latin typeface="Arial" panose="020B0604020202020204" pitchFamily="34" charset="0"/>
                <a:cs typeface="Arial" panose="020B0604020202020204" pitchFamily="34" charset="0"/>
              </a:rPr>
              <a:t>” Telemedicine and e-Health,26(8), pp 1011-1023</a:t>
            </a:r>
            <a:r>
              <a:rPr lang="en-GB" dirty="0">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385020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B66928-439F-F5B4-06C8-B5EBC3DAB5B4}"/>
              </a:ext>
            </a:extLst>
          </p:cNvPr>
          <p:cNvSpPr txBox="1"/>
          <p:nvPr/>
        </p:nvSpPr>
        <p:spPr>
          <a:xfrm rot="10800000" flipV="1">
            <a:off x="809897" y="442187"/>
            <a:ext cx="10667999" cy="4885376"/>
          </a:xfrm>
          <a:prstGeom prst="rect">
            <a:avLst/>
          </a:prstGeom>
          <a:noFill/>
        </p:spPr>
        <p:txBody>
          <a:bodyPr wrap="square">
            <a:spAutoFit/>
          </a:bodyPr>
          <a:lstStyle/>
          <a:p>
            <a:pPr>
              <a:lnSpc>
                <a:spcPct val="150000"/>
              </a:lnSpc>
            </a:pPr>
            <a:r>
              <a:rPr lang="en-GB" sz="1100" dirty="0">
                <a:latin typeface="Arial" panose="020B0604020202020204" pitchFamily="34" charset="0"/>
                <a:cs typeface="Arial" panose="020B0604020202020204" pitchFamily="34" charset="0"/>
              </a:rPr>
              <a:t>Department of Health and Social Care (2025</a:t>
            </a:r>
            <a:r>
              <a:rPr lang="en-GB" sz="1100" i="1" dirty="0">
                <a:latin typeface="Arial" panose="020B0604020202020204" pitchFamily="34" charset="0"/>
                <a:cs typeface="Arial" panose="020B0604020202020204" pitchFamily="34" charset="0"/>
              </a:rPr>
              <a:t>) NHS App overhaul with break down barriers to healthcare and reduce inequalities</a:t>
            </a:r>
            <a:r>
              <a:rPr lang="en-GB" sz="1100" dirty="0">
                <a:latin typeface="Arial" panose="020B0604020202020204" pitchFamily="34" charset="0"/>
                <a:cs typeface="Arial" panose="020B0604020202020204" pitchFamily="34" charset="0"/>
              </a:rPr>
              <a:t>. GOV.UK. Available at: gov.uk</a:t>
            </a:r>
          </a:p>
          <a:p>
            <a:pPr>
              <a:lnSpc>
                <a:spcPct val="150000"/>
              </a:lnSpc>
            </a:pPr>
            <a:r>
              <a:rPr lang="en-GB" sz="1100" dirty="0">
                <a:latin typeface="Arial" panose="020B0604020202020204" pitchFamily="34" charset="0"/>
                <a:cs typeface="Arial" panose="020B0604020202020204" pitchFamily="34" charset="0"/>
              </a:rPr>
              <a:t> (Accessed:9 February2026). </a:t>
            </a:r>
          </a:p>
          <a:p>
            <a:pPr>
              <a:lnSpc>
                <a:spcPct val="150000"/>
              </a:lnSpc>
            </a:pPr>
            <a:r>
              <a:rPr lang="en-GB" sz="1100" dirty="0">
                <a:latin typeface="Arial" panose="020B0604020202020204" pitchFamily="34" charset="0"/>
                <a:cs typeface="Arial" panose="020B0604020202020204" pitchFamily="34" charset="0"/>
              </a:rPr>
              <a:t>Greenhalgh, T. (2020) </a:t>
            </a:r>
            <a:r>
              <a:rPr lang="en-GB" sz="1100" i="1" dirty="0">
                <a:latin typeface="Arial" panose="020B0604020202020204" pitchFamily="34" charset="0"/>
                <a:cs typeface="Arial" panose="020B0604020202020204" pitchFamily="34" charset="0"/>
              </a:rPr>
              <a:t>“Video consultations, for Covid-19</a:t>
            </a:r>
            <a:r>
              <a:rPr lang="en-GB" sz="1100" dirty="0">
                <a:latin typeface="Arial" panose="020B0604020202020204" pitchFamily="34" charset="0"/>
                <a:cs typeface="Arial" panose="020B0604020202020204" pitchFamily="34" charset="0"/>
              </a:rPr>
              <a:t>, BMJ,368, m998.</a:t>
            </a:r>
          </a:p>
          <a:p>
            <a:pPr>
              <a:lnSpc>
                <a:spcPct val="150000"/>
              </a:lnSpc>
            </a:pPr>
            <a:r>
              <a:rPr lang="en-GB" sz="1100" dirty="0">
                <a:latin typeface="Arial" panose="020B0604020202020204" pitchFamily="34" charset="0"/>
                <a:cs typeface="Arial" panose="020B0604020202020204" pitchFamily="34" charset="0"/>
              </a:rPr>
              <a:t>Healthwatch England (2022) </a:t>
            </a:r>
            <a:r>
              <a:rPr lang="en-GB" sz="1100" i="1" dirty="0">
                <a:latin typeface="Arial" panose="020B0604020202020204" pitchFamily="34" charset="0"/>
                <a:cs typeface="Arial" panose="020B0604020202020204" pitchFamily="34" charset="0"/>
              </a:rPr>
              <a:t>The public’s experience of using the NHS </a:t>
            </a:r>
            <a:r>
              <a:rPr lang="en-GB" sz="1100" dirty="0">
                <a:latin typeface="Arial" panose="020B0604020202020204" pitchFamily="34" charset="0"/>
                <a:cs typeface="Arial" panose="020B0604020202020204" pitchFamily="34" charset="0"/>
              </a:rPr>
              <a:t>App.London: Healthwatch England.</a:t>
            </a:r>
          </a:p>
          <a:p>
            <a:pPr>
              <a:lnSpc>
                <a:spcPct val="150000"/>
              </a:lnSpc>
            </a:pPr>
            <a:r>
              <a:rPr lang="en-GB" sz="1100" dirty="0">
                <a:latin typeface="Arial" panose="020B0604020202020204" pitchFamily="34" charset="0"/>
                <a:cs typeface="Arial" panose="020B0604020202020204" pitchFamily="34" charset="0"/>
              </a:rPr>
              <a:t>NHS England (2024) </a:t>
            </a:r>
            <a:r>
              <a:rPr lang="en-GB" sz="1100" i="1" dirty="0">
                <a:latin typeface="Arial" panose="020B0604020202020204" pitchFamily="34" charset="0"/>
                <a:cs typeface="Arial" panose="020B0604020202020204" pitchFamily="34" charset="0"/>
              </a:rPr>
              <a:t>Transformation and innovation delivery update</a:t>
            </a:r>
            <a:r>
              <a:rPr lang="en-GB" sz="1100" dirty="0">
                <a:latin typeface="Arial" panose="020B0604020202020204" pitchFamily="34" charset="0"/>
                <a:cs typeface="Arial" panose="020B0604020202020204" pitchFamily="34" charset="0"/>
              </a:rPr>
              <a:t>. NHS England. Available at: england.nhs.uk (Accessed: 9 February 2026)</a:t>
            </a:r>
          </a:p>
          <a:p>
            <a:pPr>
              <a:lnSpc>
                <a:spcPct val="150000"/>
              </a:lnSpc>
            </a:pPr>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The NHS App: digital access to health and care services</a:t>
            </a:r>
            <a:r>
              <a:rPr lang="en-GB" sz="1100" dirty="0">
                <a:latin typeface="Arial" panose="020B0604020202020204" pitchFamily="34" charset="0"/>
                <a:cs typeface="Arial" panose="020B0604020202020204" pitchFamily="34" charset="0"/>
              </a:rPr>
              <a:t>. London: NHS England. Available at: https://www.nhs.uk/nhs-app/ (Accessed:10 February 2026).</a:t>
            </a:r>
          </a:p>
          <a:p>
            <a:pPr>
              <a:lnSpc>
                <a:spcPct val="150000"/>
              </a:lnSpc>
            </a:pPr>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Transforming primary care through digital access</a:t>
            </a:r>
            <a:r>
              <a:rPr lang="en-GB" sz="1100" dirty="0">
                <a:latin typeface="Arial" panose="020B0604020202020204" pitchFamily="34" charset="0"/>
                <a:cs typeface="Arial" panose="020B0604020202020204" pitchFamily="34" charset="0"/>
              </a:rPr>
              <a:t>. London: NHS England.</a:t>
            </a:r>
          </a:p>
          <a:p>
            <a:pPr>
              <a:lnSpc>
                <a:spcPct val="150000"/>
              </a:lnSpc>
            </a:pPr>
            <a:r>
              <a:rPr lang="en-GB" sz="1100" dirty="0">
                <a:latin typeface="Arial" panose="020B0604020202020204" pitchFamily="34" charset="0"/>
                <a:cs typeface="Arial" panose="020B0604020202020204" pitchFamily="34" charset="0"/>
              </a:rPr>
              <a:t>NHS Digital (2023) </a:t>
            </a:r>
            <a:r>
              <a:rPr lang="en-GB" sz="1100" i="1" dirty="0">
                <a:latin typeface="Arial" panose="020B0604020202020204" pitchFamily="34" charset="0"/>
                <a:cs typeface="Arial" panose="020B0604020202020204" pitchFamily="34" charset="0"/>
              </a:rPr>
              <a:t>NHS App overview</a:t>
            </a:r>
            <a:r>
              <a:rPr lang="en-GB" sz="1100" dirty="0">
                <a:latin typeface="Arial" panose="020B0604020202020204" pitchFamily="34" charset="0"/>
                <a:cs typeface="Arial" panose="020B0604020202020204" pitchFamily="34" charset="0"/>
              </a:rPr>
              <a:t>. Available at: https://digital.nhs.uk (Accessed: 5 February 2026).</a:t>
            </a:r>
          </a:p>
          <a:p>
            <a:pPr>
              <a:lnSpc>
                <a:spcPct val="150000"/>
              </a:lnSpc>
            </a:pPr>
            <a:r>
              <a:rPr lang="en-GB" sz="1100" dirty="0">
                <a:latin typeface="Arial" panose="020B0604020202020204" pitchFamily="34" charset="0"/>
                <a:cs typeface="Arial" panose="020B0604020202020204" pitchFamily="34" charset="0"/>
              </a:rPr>
              <a:t>NHS England (2022) </a:t>
            </a:r>
            <a:r>
              <a:rPr lang="en-GB" sz="1100" i="1" dirty="0">
                <a:latin typeface="Arial" panose="020B0604020202020204" pitchFamily="34" charset="0"/>
                <a:cs typeface="Arial" panose="020B0604020202020204" pitchFamily="34" charset="0"/>
              </a:rPr>
              <a:t>Digital transformation in the NHS</a:t>
            </a:r>
            <a:r>
              <a:rPr lang="en-GB" sz="1100" dirty="0">
                <a:latin typeface="Arial" panose="020B0604020202020204" pitchFamily="34" charset="0"/>
                <a:cs typeface="Arial" panose="020B0604020202020204" pitchFamily="34" charset="0"/>
              </a:rPr>
              <a:t>. Available at: https://www.england.nhs.uk (Accessed:5 February 2026)</a:t>
            </a:r>
          </a:p>
          <a:p>
            <a:pPr>
              <a:lnSpc>
                <a:spcPct val="150000"/>
              </a:lnSpc>
            </a:pPr>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NHS App statistics and digital transformation update</a:t>
            </a:r>
            <a:r>
              <a:rPr lang="en-GB" sz="1100" dirty="0">
                <a:latin typeface="Arial" panose="020B0604020202020204" pitchFamily="34" charset="0"/>
                <a:cs typeface="Arial" panose="020B0604020202020204" pitchFamily="34" charset="0"/>
              </a:rPr>
              <a:t>. London: National Institute for Health and Care Excellence.</a:t>
            </a:r>
          </a:p>
          <a:p>
            <a:pPr>
              <a:lnSpc>
                <a:spcPct val="150000"/>
              </a:lnSpc>
            </a:pPr>
            <a:r>
              <a:rPr lang="en-GB" sz="1100" dirty="0">
                <a:latin typeface="Arial" panose="020B0604020202020204" pitchFamily="34" charset="0"/>
                <a:cs typeface="Arial" panose="020B0604020202020204" pitchFamily="34" charset="0"/>
              </a:rPr>
              <a:t>Office for National Statistics (ONS) (2022) </a:t>
            </a:r>
            <a:r>
              <a:rPr lang="en-GB" sz="1100" i="1" dirty="0">
                <a:latin typeface="Arial" panose="020B0604020202020204" pitchFamily="34" charset="0"/>
                <a:cs typeface="Arial" panose="020B0604020202020204" pitchFamily="34" charset="0"/>
              </a:rPr>
              <a:t>Health state life expectancies</a:t>
            </a:r>
            <a:r>
              <a:rPr lang="en-GB" sz="1100" dirty="0">
                <a:latin typeface="Arial" panose="020B0604020202020204" pitchFamily="34" charset="0"/>
                <a:cs typeface="Arial" panose="020B0604020202020204" pitchFamily="34" charset="0"/>
              </a:rPr>
              <a:t>. UK. London: ONS</a:t>
            </a:r>
          </a:p>
          <a:p>
            <a:pPr>
              <a:lnSpc>
                <a:spcPct val="150000"/>
              </a:lnSpc>
            </a:pPr>
            <a:r>
              <a:rPr lang="en-GB" sz="1100" dirty="0">
                <a:latin typeface="Arial" panose="020B0604020202020204" pitchFamily="34" charset="0"/>
                <a:cs typeface="Arial" panose="020B0604020202020204" pitchFamily="34" charset="0"/>
              </a:rPr>
              <a:t>Patient Information Forum (PIF).2024. </a:t>
            </a:r>
            <a:r>
              <a:rPr lang="en-GB" sz="1100" i="1" dirty="0">
                <a:latin typeface="Arial" panose="020B0604020202020204" pitchFamily="34" charset="0"/>
                <a:cs typeface="Arial" panose="020B0604020202020204" pitchFamily="34" charset="0"/>
              </a:rPr>
              <a:t>Publik and Patient Experience of the NHS App. Patient Information Forum</a:t>
            </a:r>
            <a:r>
              <a:rPr lang="en-GB" sz="1100" dirty="0">
                <a:latin typeface="Arial" panose="020B0604020202020204" pitchFamily="34" charset="0"/>
                <a:cs typeface="Arial" panose="020B0604020202020204" pitchFamily="34" charset="0"/>
              </a:rPr>
              <a:t>. Available at: https://pifonline.org.uk/news/public-patient-experience-nhs-app/  (Accessed:19 February 2026).</a:t>
            </a:r>
          </a:p>
          <a:p>
            <a:pPr>
              <a:lnSpc>
                <a:spcPct val="150000"/>
              </a:lnSpc>
            </a:pPr>
            <a:r>
              <a:rPr lang="en-GB" sz="1100" dirty="0">
                <a:latin typeface="Arial" panose="020B0604020202020204" pitchFamily="34" charset="0"/>
                <a:cs typeface="Arial" panose="020B0604020202020204" pitchFamily="34" charset="0"/>
              </a:rPr>
              <a:t>Reidy, C</a:t>
            </a:r>
            <a:r>
              <a:rPr lang="en-GB" sz="1100" i="1" dirty="0">
                <a:latin typeface="Arial" panose="020B0604020202020204" pitchFamily="34" charset="0"/>
                <a:cs typeface="Arial" panose="020B0604020202020204" pitchFamily="34" charset="0"/>
              </a:rPr>
              <a:t>., et al</a:t>
            </a:r>
            <a:r>
              <a:rPr lang="en-GB" sz="1100" dirty="0">
                <a:latin typeface="Arial" panose="020B0604020202020204" pitchFamily="34" charset="0"/>
                <a:cs typeface="Arial" panose="020B0604020202020204" pitchFamily="34" charset="0"/>
              </a:rPr>
              <a:t>. (2025) </a:t>
            </a:r>
            <a:r>
              <a:rPr lang="en-GB" sz="1100" i="1" dirty="0">
                <a:latin typeface="Arial" panose="020B0604020202020204" pitchFamily="34" charset="0"/>
                <a:cs typeface="Arial" panose="020B0604020202020204" pitchFamily="34" charset="0"/>
              </a:rPr>
              <a:t>Qualitative evaluation of the implementation and national roll-out of the NHS App in England</a:t>
            </a:r>
            <a:r>
              <a:rPr lang="en-GB" sz="1100" dirty="0">
                <a:latin typeface="Arial" panose="020B0604020202020204" pitchFamily="34" charset="0"/>
                <a:cs typeface="Arial" panose="020B0604020202020204" pitchFamily="34" charset="0"/>
              </a:rPr>
              <a:t>. BMC Medicine,23(1) (SpringerLink).</a:t>
            </a:r>
          </a:p>
          <a:p>
            <a:pPr>
              <a:lnSpc>
                <a:spcPct val="150000"/>
              </a:lnSpc>
            </a:pPr>
            <a:r>
              <a:rPr lang="en-GB" sz="1100" dirty="0">
                <a:latin typeface="Arial" panose="020B0604020202020204" pitchFamily="34" charset="0"/>
                <a:cs typeface="Arial" panose="020B0604020202020204" pitchFamily="34" charset="0"/>
              </a:rPr>
              <a:t>Reidy, C.,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(2024) Differences in use of a patient portal across sociodemographic groups: observational study of the NHS App in England. </a:t>
            </a:r>
            <a:r>
              <a:rPr lang="en-GB" sz="1100" i="1" dirty="0">
                <a:latin typeface="Arial" panose="020B0604020202020204" pitchFamily="34" charset="0"/>
                <a:cs typeface="Arial" panose="020B0604020202020204" pitchFamily="34" charset="0"/>
              </a:rPr>
              <a:t>Journal of Medical Internet Research.</a:t>
            </a:r>
          </a:p>
          <a:p>
            <a:pPr>
              <a:lnSpc>
                <a:spcPct val="150000"/>
              </a:lnSpc>
            </a:pPr>
            <a:r>
              <a:rPr lang="en-GB" sz="1100" dirty="0">
                <a:latin typeface="Arial" panose="020B0604020202020204" pitchFamily="34" charset="0"/>
                <a:cs typeface="Arial" panose="020B0604020202020204" pitchFamily="34" charset="0"/>
              </a:rPr>
              <a:t>Wachter. (2016</a:t>
            </a:r>
            <a:r>
              <a:rPr lang="en-GB" sz="1100" i="1" dirty="0">
                <a:latin typeface="Arial" panose="020B0604020202020204" pitchFamily="34" charset="0"/>
                <a:cs typeface="Arial" panose="020B0604020202020204" pitchFamily="34" charset="0"/>
              </a:rPr>
              <a:t>) Making IT work: harnessing to power of health information technology to improve care in England</a:t>
            </a:r>
            <a:r>
              <a:rPr lang="en-GB" sz="1100" dirty="0">
                <a:latin typeface="Arial" panose="020B0604020202020204" pitchFamily="34" charset="0"/>
                <a:cs typeface="Arial" panose="020B0604020202020204" pitchFamily="34" charset="0"/>
              </a:rPr>
              <a:t>. London: </a:t>
            </a:r>
            <a:r>
              <a:rPr lang="en-GB" sz="1100" i="1" dirty="0">
                <a:latin typeface="Arial" panose="020B0604020202020204" pitchFamily="34" charset="0"/>
                <a:cs typeface="Arial" panose="020B0604020202020204" pitchFamily="34" charset="0"/>
              </a:rPr>
              <a:t>Development of Health.</a:t>
            </a:r>
          </a:p>
          <a:p>
            <a:pPr>
              <a:lnSpc>
                <a:spcPct val="150000"/>
              </a:lnSpc>
            </a:pPr>
            <a:endParaRPr lang="en-GB" sz="11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DE9DA8-1D9C-909A-F5F2-558D9A683630}"/>
              </a:ext>
            </a:extLst>
          </p:cNvPr>
          <p:cNvSpPr txBox="1"/>
          <p:nvPr/>
        </p:nvSpPr>
        <p:spPr>
          <a:xfrm>
            <a:off x="809897" y="5088528"/>
            <a:ext cx="10572206" cy="430887"/>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The Guardian (2025) </a:t>
            </a:r>
            <a:r>
              <a:rPr lang="en-GB" sz="1100" i="1" dirty="0">
                <a:latin typeface="Arial" panose="020B0604020202020204" pitchFamily="34" charset="0"/>
                <a:cs typeface="Arial" panose="020B0604020202020204" pitchFamily="34" charset="0"/>
              </a:rPr>
              <a:t>Doctors Develop AI stethoscope that can detect major heart conditions in 15 second</a:t>
            </a:r>
            <a:r>
              <a:rPr lang="en-GB" sz="1100" dirty="0">
                <a:latin typeface="Arial" panose="020B0604020202020204" pitchFamily="34" charset="0"/>
                <a:cs typeface="Arial" panose="020B0604020202020204" pitchFamily="34" charset="0"/>
              </a:rPr>
              <a:t>,</a:t>
            </a:r>
            <a:r>
              <a:rPr lang="en-GB" sz="1100" i="1" dirty="0">
                <a:latin typeface="Arial" panose="020B0604020202020204" pitchFamily="34" charset="0"/>
                <a:cs typeface="Arial" panose="020B0604020202020204" pitchFamily="34" charset="0"/>
              </a:rPr>
              <a:t>15 August 2025</a:t>
            </a:r>
            <a:r>
              <a:rPr lang="en-GB" sz="1100" dirty="0">
                <a:latin typeface="Arial" panose="020B0604020202020204" pitchFamily="34" charset="0"/>
                <a:cs typeface="Arial" panose="020B0604020202020204" pitchFamily="34" charset="0"/>
              </a:rPr>
              <a:t>. Available at: https://www.theguardian.com/technology/2025/aug/30/doctors-ai/stethoskope-heart-disease-london/( Accessed:12 February 2026).</a:t>
            </a:r>
          </a:p>
        </p:txBody>
      </p:sp>
      <p:sp>
        <p:nvSpPr>
          <p:cNvPr id="7" name="TextBox 6">
            <a:extLst>
              <a:ext uri="{FF2B5EF4-FFF2-40B4-BE49-F238E27FC236}">
                <a16:creationId xmlns:a16="http://schemas.microsoft.com/office/drawing/2014/main" id="{198B6053-8AE7-38EC-4706-F567510785BA}"/>
              </a:ext>
            </a:extLst>
          </p:cNvPr>
          <p:cNvSpPr txBox="1"/>
          <p:nvPr/>
        </p:nvSpPr>
        <p:spPr>
          <a:xfrm>
            <a:off x="1591734" y="2464138"/>
            <a:ext cx="7213600" cy="369332"/>
          </a:xfrm>
          <a:prstGeom prst="rect">
            <a:avLst/>
          </a:prstGeom>
          <a:noFill/>
        </p:spPr>
        <p:txBody>
          <a:bodyPr wrap="square">
            <a:spAutoFit/>
          </a:bodyPr>
          <a:lstStyle/>
          <a:p>
            <a:r>
              <a:rPr lang="en-GB" dirty="0"/>
              <a:t>.</a:t>
            </a:r>
          </a:p>
        </p:txBody>
      </p:sp>
    </p:spTree>
    <p:extLst>
      <p:ext uri="{BB962C8B-B14F-4D97-AF65-F5344CB8AC3E}">
        <p14:creationId xmlns:p14="http://schemas.microsoft.com/office/powerpoint/2010/main" val="3865577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200BC-E989-6F06-6ACC-DBA7D1495CE8}"/>
              </a:ext>
            </a:extLst>
          </p:cNvPr>
          <p:cNvSpPr>
            <a:spLocks noGrp="1"/>
          </p:cNvSpPr>
          <p:nvPr>
            <p:ph type="ctrTitle"/>
          </p:nvPr>
        </p:nvSpPr>
        <p:spPr>
          <a:xfrm>
            <a:off x="-1" y="365761"/>
            <a:ext cx="11686903" cy="5904410"/>
          </a:xfrm>
        </p:spPr>
        <p:txBody>
          <a:bodyPr/>
          <a:lstStyle/>
          <a:p>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br>
              <a:rPr lang="en-GB" sz="1100" b="0" dirty="0">
                <a:latin typeface="Arial" panose="020B0604020202020204" pitchFamily="34" charset="0"/>
                <a:cs typeface="Arial" panose="020B0604020202020204" pitchFamily="34" charset="0"/>
              </a:rPr>
            </a:br>
            <a:endParaRPr lang="en-GB" sz="1100" b="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293F42C-03BC-A3AD-403A-5BCEAB015C46}"/>
              </a:ext>
            </a:extLst>
          </p:cNvPr>
          <p:cNvSpPr>
            <a:spLocks noGrp="1"/>
          </p:cNvSpPr>
          <p:nvPr>
            <p:ph type="subTitle" idx="1"/>
          </p:nvPr>
        </p:nvSpPr>
        <p:spPr>
          <a:xfrm>
            <a:off x="309395" y="2309755"/>
            <a:ext cx="10462866" cy="665948"/>
          </a:xfrm>
        </p:spPr>
        <p:txBody>
          <a:bodyPr>
            <a:normAutofit fontScale="62500" lnSpcReduction="20000"/>
          </a:bodyPr>
          <a:lstStyle/>
          <a:p>
            <a:pPr>
              <a:lnSpc>
                <a:spcPct val="100000"/>
              </a:lnSpc>
              <a:spcBef>
                <a:spcPts val="0"/>
              </a:spcBef>
              <a:buSzTx/>
              <a:defRPr/>
            </a:pPr>
            <a:r>
              <a:rPr lang="en-GB" dirty="0">
                <a:latin typeface="Arial" panose="020B0604020202020204" pitchFamily="34" charset="0"/>
                <a:cs typeface="Arial" panose="020B0604020202020204" pitchFamily="34" charset="0"/>
              </a:rPr>
              <a:t>										</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lang="en-GB" b="0" cap="none" spc="0" dirty="0">
                <a:solidFill>
                  <a:prstClr val="black"/>
                </a:solidFill>
                <a:latin typeface="Arial" panose="020B0604020202020204" pitchFamily="34" charset="0"/>
                <a:cs typeface="Arial" panose="020B0604020202020204" pitchFamily="34" charset="0"/>
              </a:rPr>
              <a:t>           Image6- </a:t>
            </a:r>
            <a:r>
              <a:rPr kumimoji="0" lang="en-GB"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https://www.ficker.com/photos/134647712@No7/21062752036/ -Unknow Author.</a:t>
            </a:r>
          </a:p>
          <a:p>
            <a:r>
              <a:rPr lang="en-GB" dirty="0"/>
              <a:t>						I</a:t>
            </a:r>
          </a:p>
        </p:txBody>
      </p:sp>
      <p:sp>
        <p:nvSpPr>
          <p:cNvPr id="4" name="TextBox 3">
            <a:extLst>
              <a:ext uri="{FF2B5EF4-FFF2-40B4-BE49-F238E27FC236}">
                <a16:creationId xmlns:a16="http://schemas.microsoft.com/office/drawing/2014/main" id="{8F49DA13-C6F8-0D52-CCEC-CAC2461D034E}"/>
              </a:ext>
            </a:extLst>
          </p:cNvPr>
          <p:cNvSpPr txBox="1"/>
          <p:nvPr/>
        </p:nvSpPr>
        <p:spPr>
          <a:xfrm>
            <a:off x="355356" y="1310827"/>
            <a:ext cx="9085512" cy="430887"/>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Image 3  - </a:t>
            </a:r>
            <a:r>
              <a:rPr lang="en-GB" sz="1100" dirty="0">
                <a:latin typeface="Arial" panose="020B0604020202020204" pitchFamily="34" charset="0"/>
                <a:cs typeface="Arial" panose="020B0604020202020204" pitchFamily="34" charset="0"/>
                <a:hlinkClick r:id="rId2"/>
              </a:rPr>
              <a:t>https://healthinnovationsouthwest.com/blog/2025/09/02/apply-now-for-the-nhs-innovation-accelerator-2026-</a:t>
            </a:r>
            <a:r>
              <a:rPr lang="en-GB" sz="1100" dirty="0">
                <a:latin typeface="Arial" panose="020B0604020202020204" pitchFamily="34" charset="0"/>
                <a:cs typeface="Arial" panose="020B0604020202020204" pitchFamily="34" charset="0"/>
              </a:rPr>
              <a:t>		cohort/?highlight=2026%20ICCT-Pacific</a:t>
            </a:r>
          </a:p>
        </p:txBody>
      </p:sp>
      <p:sp>
        <p:nvSpPr>
          <p:cNvPr id="8" name="TextBox 7">
            <a:extLst>
              <a:ext uri="{FF2B5EF4-FFF2-40B4-BE49-F238E27FC236}">
                <a16:creationId xmlns:a16="http://schemas.microsoft.com/office/drawing/2014/main" id="{7ADB046B-B8EE-F81C-223A-77152A5F2088}"/>
              </a:ext>
            </a:extLst>
          </p:cNvPr>
          <p:cNvSpPr txBox="1"/>
          <p:nvPr/>
        </p:nvSpPr>
        <p:spPr>
          <a:xfrm>
            <a:off x="270934" y="2744092"/>
            <a:ext cx="9199395" cy="261610"/>
          </a:xfrm>
          <a:prstGeom prst="rect">
            <a:avLst/>
          </a:prstGeom>
          <a:noFill/>
        </p:spPr>
        <p:txBody>
          <a:bodyPr wrap="square">
            <a:spAutoFit/>
          </a:bodyPr>
          <a:lstStyle/>
          <a:p>
            <a:r>
              <a:rPr lang="en-GB" sz="1100" dirty="0">
                <a:latin typeface="Arial" panose="020B0604020202020204" pitchFamily="34" charset="0"/>
                <a:cs typeface="Arial" panose="020B0604020202020204" pitchFamily="34" charset="0"/>
              </a:rPr>
              <a:t>Image 7- https://www.vecteezy.com/photo/10746258-doctor-hand-icon-virtual-screen-interface-technology-health-care-panorama-background</a:t>
            </a:r>
          </a:p>
        </p:txBody>
      </p:sp>
      <p:sp>
        <p:nvSpPr>
          <p:cNvPr id="16" name="TextBox 15">
            <a:extLst>
              <a:ext uri="{FF2B5EF4-FFF2-40B4-BE49-F238E27FC236}">
                <a16:creationId xmlns:a16="http://schemas.microsoft.com/office/drawing/2014/main" id="{18458247-1BD3-4929-5950-55623E3569C3}"/>
              </a:ext>
            </a:extLst>
          </p:cNvPr>
          <p:cNvSpPr txBox="1"/>
          <p:nvPr/>
        </p:nvSpPr>
        <p:spPr>
          <a:xfrm>
            <a:off x="270934" y="3634909"/>
            <a:ext cx="9059089"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Image 11- https://www.swansurgery.org.uk/nhs-app</a:t>
            </a:r>
          </a:p>
        </p:txBody>
      </p:sp>
      <p:sp>
        <p:nvSpPr>
          <p:cNvPr id="12" name="TextBox 11">
            <a:extLst>
              <a:ext uri="{FF2B5EF4-FFF2-40B4-BE49-F238E27FC236}">
                <a16:creationId xmlns:a16="http://schemas.microsoft.com/office/drawing/2014/main" id="{DC3C02E8-D5B4-204B-FFBE-188F023FDF48}"/>
              </a:ext>
            </a:extLst>
          </p:cNvPr>
          <p:cNvSpPr txBox="1"/>
          <p:nvPr/>
        </p:nvSpPr>
        <p:spPr>
          <a:xfrm>
            <a:off x="334794" y="645261"/>
            <a:ext cx="7911253" cy="369332"/>
          </a:xfrm>
          <a:prstGeom prst="rect">
            <a:avLst/>
          </a:prstGeom>
          <a:noFill/>
        </p:spPr>
        <p:txBody>
          <a:bodyPr wrap="square">
            <a:spAutoFit/>
          </a:bodyPr>
          <a:lstStyle/>
          <a:p>
            <a:r>
              <a:rPr lang="fr-FR" dirty="0"/>
              <a:t> </a:t>
            </a:r>
            <a:r>
              <a:rPr lang="fr-FR" sz="1200" dirty="0">
                <a:latin typeface="Arial" panose="020B0604020202020204" pitchFamily="34" charset="0"/>
                <a:cs typeface="Arial" panose="020B0604020202020204" pitchFamily="34" charset="0"/>
              </a:rPr>
              <a:t>Image 1-  https://www.bing.com/images/search?q=NHS+App+Logo&amp;FORM=IARSLK</a:t>
            </a:r>
          </a:p>
        </p:txBody>
      </p:sp>
      <p:sp>
        <p:nvSpPr>
          <p:cNvPr id="19" name="TextBox 18">
            <a:extLst>
              <a:ext uri="{FF2B5EF4-FFF2-40B4-BE49-F238E27FC236}">
                <a16:creationId xmlns:a16="http://schemas.microsoft.com/office/drawing/2014/main" id="{52C475EE-5186-8C38-6AE0-AE1718C444DC}"/>
              </a:ext>
            </a:extLst>
          </p:cNvPr>
          <p:cNvSpPr txBox="1"/>
          <p:nvPr/>
        </p:nvSpPr>
        <p:spPr>
          <a:xfrm>
            <a:off x="334795" y="1087690"/>
            <a:ext cx="8809205" cy="276999"/>
          </a:xfrm>
          <a:prstGeom prst="rect">
            <a:avLst/>
          </a:prstGeom>
          <a:noFill/>
        </p:spPr>
        <p:txBody>
          <a:bodyPr wrap="square">
            <a:spAutoFit/>
          </a:bodyPr>
          <a:lstStyle/>
          <a:p>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Image 2- https://www.microsoft.com/en-gb/legal/intellectualproperty/copyright</a:t>
            </a:r>
            <a:endParaRPr lang="en-GB" dirty="0"/>
          </a:p>
        </p:txBody>
      </p:sp>
      <p:pic>
        <p:nvPicPr>
          <p:cNvPr id="21" name="Picture 20">
            <a:extLst>
              <a:ext uri="{FF2B5EF4-FFF2-40B4-BE49-F238E27FC236}">
                <a16:creationId xmlns:a16="http://schemas.microsoft.com/office/drawing/2014/main" id="{DFE17653-79ED-E9D1-3771-A1332E084A37}"/>
              </a:ext>
            </a:extLst>
          </p:cNvPr>
          <p:cNvPicPr>
            <a:picLocks noChangeAspect="1"/>
          </p:cNvPicPr>
          <p:nvPr/>
        </p:nvPicPr>
        <p:blipFill>
          <a:blip r:embed="rId3"/>
          <a:stretch>
            <a:fillRect/>
          </a:stretch>
        </p:blipFill>
        <p:spPr>
          <a:xfrm>
            <a:off x="309395" y="1725677"/>
            <a:ext cx="6352583" cy="323116"/>
          </a:xfrm>
          <a:prstGeom prst="rect">
            <a:avLst/>
          </a:prstGeom>
        </p:spPr>
      </p:pic>
      <p:sp>
        <p:nvSpPr>
          <p:cNvPr id="23" name="TextBox 22">
            <a:extLst>
              <a:ext uri="{FF2B5EF4-FFF2-40B4-BE49-F238E27FC236}">
                <a16:creationId xmlns:a16="http://schemas.microsoft.com/office/drawing/2014/main" id="{D1056828-5BBF-0BD9-FCAD-3D114FE2C7D6}"/>
              </a:ext>
            </a:extLst>
          </p:cNvPr>
          <p:cNvSpPr txBox="1"/>
          <p:nvPr/>
        </p:nvSpPr>
        <p:spPr>
          <a:xfrm>
            <a:off x="355356" y="2032756"/>
            <a:ext cx="6096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Image 5 -https://creativecommons.org/licences/by/3.0/-unknown author</a:t>
            </a:r>
          </a:p>
        </p:txBody>
      </p:sp>
      <p:sp>
        <p:nvSpPr>
          <p:cNvPr id="25" name="TextBox 24">
            <a:extLst>
              <a:ext uri="{FF2B5EF4-FFF2-40B4-BE49-F238E27FC236}">
                <a16:creationId xmlns:a16="http://schemas.microsoft.com/office/drawing/2014/main" id="{C11C94E4-6D77-1D90-DBC2-9D9C74ED5437}"/>
              </a:ext>
            </a:extLst>
          </p:cNvPr>
          <p:cNvSpPr txBox="1"/>
          <p:nvPr/>
        </p:nvSpPr>
        <p:spPr>
          <a:xfrm>
            <a:off x="270934" y="3057329"/>
            <a:ext cx="6096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ptos" panose="02110004020202020204"/>
                <a:ea typeface="+mn-ea"/>
                <a:cs typeface="+mn-cs"/>
              </a:rPr>
              <a:t>Image 8-https://www.bing.com/images/search?q=SWOT+for+NHS+App&amp;FORM=HDRSC3</a:t>
            </a:r>
          </a:p>
        </p:txBody>
      </p:sp>
      <p:sp>
        <p:nvSpPr>
          <p:cNvPr id="27" name="TextBox 26">
            <a:extLst>
              <a:ext uri="{FF2B5EF4-FFF2-40B4-BE49-F238E27FC236}">
                <a16:creationId xmlns:a16="http://schemas.microsoft.com/office/drawing/2014/main" id="{F554CDE2-CDA0-0F2F-044B-9F26B2522926}"/>
              </a:ext>
            </a:extLst>
          </p:cNvPr>
          <p:cNvSpPr txBox="1"/>
          <p:nvPr/>
        </p:nvSpPr>
        <p:spPr>
          <a:xfrm>
            <a:off x="270934" y="3357909"/>
            <a:ext cx="8809206"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Image 9- https://www.bing.comhealth medical care,statisic images 3d - Search Image</a:t>
            </a:r>
          </a:p>
        </p:txBody>
      </p:sp>
      <p:pic>
        <p:nvPicPr>
          <p:cNvPr id="29" name="Picture 28">
            <a:extLst>
              <a:ext uri="{FF2B5EF4-FFF2-40B4-BE49-F238E27FC236}">
                <a16:creationId xmlns:a16="http://schemas.microsoft.com/office/drawing/2014/main" id="{BDC7478F-7749-AB14-81DF-0D2CAA9CD303}"/>
              </a:ext>
            </a:extLst>
          </p:cNvPr>
          <p:cNvPicPr>
            <a:picLocks noChangeAspect="1"/>
          </p:cNvPicPr>
          <p:nvPr/>
        </p:nvPicPr>
        <p:blipFill>
          <a:blip r:embed="rId4"/>
          <a:stretch>
            <a:fillRect/>
          </a:stretch>
        </p:blipFill>
        <p:spPr>
          <a:xfrm>
            <a:off x="270934" y="3920708"/>
            <a:ext cx="7730398" cy="323116"/>
          </a:xfrm>
          <a:prstGeom prst="rect">
            <a:avLst/>
          </a:prstGeom>
        </p:spPr>
      </p:pic>
    </p:spTree>
    <p:extLst>
      <p:ext uri="{BB962C8B-B14F-4D97-AF65-F5344CB8AC3E}">
        <p14:creationId xmlns:p14="http://schemas.microsoft.com/office/powerpoint/2010/main" val="1460741010"/>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8393</TotalTime>
  <Words>3828</Words>
  <Application>Microsoft Office PowerPoint</Application>
  <PresentationFormat>Widescreen</PresentationFormat>
  <Paragraphs>150</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Grandview Display</vt:lpstr>
      <vt:lpstr>DashVTI</vt:lpstr>
      <vt:lpstr>  Programme : BSc ( Hons) Health and Social Care Module : Digital Transformation in the Health and Care Profession Module Code : BMHP6026 Assignment Title : Component 2: Viva Voce ( Oral Presentation) Student Name : Dorota Maciulewicz Student Number : 2321008 Lecturer Name : Dr Martin Svejda Submission deadline : Slide Due : Sundey 8th  March 2026, 14.00 (2pm)-(Week 8)</vt:lpstr>
      <vt:lpstr> Introduction</vt:lpstr>
      <vt:lpstr> Better Health Outcomes</vt:lpstr>
      <vt:lpstr>Implementation, Mainstream Use, and Key Milestone</vt:lpstr>
      <vt:lpstr>What Problem Did This Innovation Solve?</vt:lpstr>
      <vt:lpstr>Why the NHS App is Important- Three Focus Areas</vt:lpstr>
      <vt:lpstr>Role of Digital Information in the National Health Service</vt:lpstr>
      <vt:lpstr>Role of Digital Information in NHS App</vt:lpstr>
      <vt:lpstr>SWOT Analysis-Opportunity &amp; Treat</vt:lpstr>
      <vt:lpstr>  NHS App Statistics</vt:lpstr>
      <vt:lpstr>Innovation Impact in Health and Care System</vt:lpstr>
      <vt:lpstr>Outcomes &amp; Recommended Next Step for the NHS App</vt:lpstr>
      <vt:lpstr> Conclusion &amp; Recommendation</vt:lpstr>
      <vt:lpstr>   Reference List</vt:lpstr>
      <vt:lpstr>PowerPoint Presentation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Dorota Maciulewicz</dc:creator>
  <cp:lastModifiedBy>Dorota Maciulewicz</cp:lastModifiedBy>
  <cp:revision>1</cp:revision>
  <dcterms:created xsi:type="dcterms:W3CDTF">2026-03-01T18:16:15Z</dcterms:created>
  <dcterms:modified xsi:type="dcterms:W3CDTF">2026-03-07T14:39:11Z</dcterms:modified>
</cp:coreProperties>
</file>