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99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110" d="100"/>
          <a:sy n="110" d="100"/>
        </p:scale>
        <p:origin x="-558" y="-7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9/22/2019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9/22/2019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3000">
              <a:schemeClr val="accent3">
                <a:lumMod val="75000"/>
              </a:schemeClr>
            </a:gs>
            <a:gs pos="96000">
              <a:schemeClr val="bg2">
                <a:shade val="96000"/>
                <a:satMod val="120000"/>
                <a:lumMod val="90000"/>
              </a:schemeClr>
            </a:gs>
          </a:gsLst>
          <a:lin ang="612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>
            <a:extLst>
              <a:ext uri="{FF2B5EF4-FFF2-40B4-BE49-F238E27FC236}">
                <a16:creationId xmlns:a16="http://schemas.microsoft.com/office/drawing/2014/main" xmlns="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78203" y="2327660"/>
            <a:ext cx="3716630" cy="151783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C771D86-6842-4144-B7C4-4336EFD70876}"/>
              </a:ext>
            </a:extLst>
          </p:cNvPr>
          <p:cNvSpPr txBox="1"/>
          <p:nvPr/>
        </p:nvSpPr>
        <p:spPr>
          <a:xfrm>
            <a:off x="8562884" y="2336866"/>
            <a:ext cx="34887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Amdana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i</a:t>
            </a:r>
            <a:endParaRPr lang="en-GB" sz="1400" b="1" u="sng" dirty="0" smtClean="0"/>
          </a:p>
          <a:p>
            <a:r>
              <a:rPr lang="en-GB" sz="1400" b="1" u="sng" dirty="0" smtClean="0"/>
              <a:t>About Me</a:t>
            </a:r>
            <a:endParaRPr lang="en-GB" sz="14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612" y="169933"/>
            <a:ext cx="3505504" cy="4648705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140329" y="411466"/>
            <a:ext cx="3488787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Profiad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addysgu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blaenorol</a:t>
            </a:r>
            <a:endParaRPr lang="en-GB" sz="1200" b="1" u="sng" dirty="0" smtClean="0"/>
          </a:p>
          <a:p>
            <a:r>
              <a:rPr lang="en-GB" sz="1200" b="1" u="sng" dirty="0" smtClean="0"/>
              <a:t>Previous </a:t>
            </a:r>
            <a:r>
              <a:rPr lang="en-GB" sz="1200" b="1" u="sng" dirty="0"/>
              <a:t>teaching experiences </a:t>
            </a:r>
          </a:p>
          <a:p>
            <a:endParaRPr lang="en-GB" sz="1200" dirty="0"/>
          </a:p>
          <a:p>
            <a:r>
              <a:rPr lang="en-GB" sz="1200" dirty="0" smtClean="0"/>
              <a:t>.</a:t>
            </a:r>
            <a:r>
              <a:rPr lang="en-GB" sz="1100" dirty="0" smtClean="0"/>
              <a:t>Placement </a:t>
            </a:r>
            <a:r>
              <a:rPr lang="en-GB" sz="1100" dirty="0"/>
              <a:t>experience in years 1-5. This included planning, teaching and helping in after school programs.</a:t>
            </a:r>
          </a:p>
          <a:p>
            <a:r>
              <a:rPr lang="en-GB" sz="1100" dirty="0"/>
              <a:t>· Placement experience in an SEND high school working with the leavers. This was in their cottage, specially designed for students to develop their functional life skills. </a:t>
            </a:r>
          </a:p>
          <a:p>
            <a:r>
              <a:rPr lang="en-GB" sz="1100" dirty="0"/>
              <a:t>· I taught English as a foreign language in Taizhou, China for a year and a half. Planning my lessons from a scheme of work, while creating my own resources. I taught children ranging in age from 3 years old to 13. As well as teaching adult learners briefly in Hainan, China prior to university. </a:t>
            </a:r>
          </a:p>
          <a:p>
            <a:r>
              <a:rPr lang="en-GB" sz="1100" dirty="0"/>
              <a:t>· I acted as a mentor for a colleague in China who was doing their QTLS online. This included observations, feedback and discussions on future practice</a:t>
            </a:r>
            <a:r>
              <a:rPr lang="en-GB" sz="1100" dirty="0" smtClean="0"/>
              <a:t>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100" dirty="0" smtClean="0"/>
              <a:t>I volunteered in Crwys Primary school prior to university, helping out in class with small groups as well as assisting the teacher with their forest school programme. </a:t>
            </a:r>
            <a:endParaRPr lang="en-GB" sz="1100" dirty="0"/>
          </a:p>
          <a:p>
            <a:r>
              <a:rPr lang="en-GB" sz="600" dirty="0"/>
              <a:t> </a:t>
            </a:r>
          </a:p>
          <a:p>
            <a:endParaRPr lang="en-GB" sz="500" dirty="0"/>
          </a:p>
          <a:p>
            <a:endParaRPr lang="en-GB" sz="8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5322" y="4049206"/>
            <a:ext cx="5607495" cy="2555779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790B48A9-DCB0-4E73-BD5B-5F3E3E50BE70}"/>
              </a:ext>
            </a:extLst>
          </p:cNvPr>
          <p:cNvSpPr txBox="1"/>
          <p:nvPr/>
        </p:nvSpPr>
        <p:spPr>
          <a:xfrm>
            <a:off x="3961929" y="4150213"/>
            <a:ext cx="5354277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u="sng" dirty="0" err="1" smtClean="0"/>
              <a:t>Rhesymau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dros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ddewis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addysgu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fel</a:t>
            </a:r>
            <a:r>
              <a:rPr lang="en-GB" sz="1400" b="1" u="sng" dirty="0" smtClean="0"/>
              <a:t> </a:t>
            </a:r>
            <a:r>
              <a:rPr lang="en-GB" sz="1400" b="1" u="sng" dirty="0" err="1" smtClean="0"/>
              <a:t>proffesiwn</a:t>
            </a:r>
            <a:endParaRPr lang="en-GB" sz="1400" b="1" u="sng" dirty="0" smtClean="0"/>
          </a:p>
          <a:p>
            <a:r>
              <a:rPr lang="en-GB" sz="1400" b="1" u="sng" dirty="0" smtClean="0"/>
              <a:t>Reasons </a:t>
            </a:r>
            <a:r>
              <a:rPr lang="en-GB" sz="1400" b="1" u="sng" dirty="0"/>
              <a:t>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r>
              <a:rPr lang="en-GB" sz="1100" dirty="0" smtClean="0"/>
              <a:t>I had never considered being a teacher until I had the chance to teach a class of my own EAL students. It was supposed to be ‘an experience’ before deciding what I wanted to do at university. However, as soon as I started teaching I knew that this was what I loved to do. </a:t>
            </a:r>
          </a:p>
          <a:p>
            <a:pPr marL="228600" indent="-228600">
              <a:buAutoNum type="arabicParenR"/>
            </a:pPr>
            <a:r>
              <a:rPr lang="en-GB" sz="1100" dirty="0" smtClean="0"/>
              <a:t>I don’t think there is going to be any other career that can equal the feeling you get one a child understands something that they never thought they would. </a:t>
            </a:r>
          </a:p>
          <a:p>
            <a:pPr marL="228600" indent="-228600">
              <a:buAutoNum type="arabicParenR"/>
            </a:pPr>
            <a:r>
              <a:rPr lang="en-GB" sz="1100" dirty="0" smtClean="0"/>
              <a:t>Seeing the progress a class can make over the course of a week, month or year is what makes the job so rewarding. </a:t>
            </a: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475370" y="89059"/>
            <a:ext cx="3529444" cy="2153222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B5B33C0-C8D5-40A4-8E7B-A15741A16A2F}"/>
              </a:ext>
            </a:extLst>
          </p:cNvPr>
          <p:cNvSpPr txBox="1"/>
          <p:nvPr/>
        </p:nvSpPr>
        <p:spPr>
          <a:xfrm>
            <a:off x="8546169" y="150007"/>
            <a:ext cx="350550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smtClean="0"/>
              <a:t>Y math o </a:t>
            </a:r>
            <a:r>
              <a:rPr lang="en-GB" sz="1200" b="1" u="sng" dirty="0" err="1" smtClean="0"/>
              <a:t>athro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hoffaf</a:t>
            </a:r>
            <a:r>
              <a:rPr lang="en-GB" sz="1200" b="1" u="sng" dirty="0" smtClean="0"/>
              <a:t> bod</a:t>
            </a:r>
          </a:p>
          <a:p>
            <a:r>
              <a:rPr lang="en-GB" sz="1200" b="1" u="sng" dirty="0" smtClean="0"/>
              <a:t>The kind of teacher I aspire to be</a:t>
            </a:r>
            <a:endParaRPr lang="en-GB" sz="1200" b="1" u="sng" dirty="0"/>
          </a:p>
          <a:p>
            <a:endParaRPr lang="en-GB" sz="1200" dirty="0"/>
          </a:p>
          <a:p>
            <a:pPr marL="228600" indent="-228600">
              <a:buAutoNum type="arabicParenR"/>
            </a:pPr>
            <a:r>
              <a:rPr lang="en-GB" sz="1200" dirty="0" smtClean="0"/>
              <a:t>I want to be the kind of teacher who instils passion in their students. </a:t>
            </a:r>
          </a:p>
          <a:p>
            <a:pPr marL="228600" indent="-228600">
              <a:buAutoNum type="arabicParenR"/>
            </a:pPr>
            <a:r>
              <a:rPr lang="en-GB" sz="1200" dirty="0" smtClean="0"/>
              <a:t>I aspire to show children that learning is fun, constant and can change the way that we view the world. </a:t>
            </a:r>
            <a:endParaRPr lang="en-GB" sz="1200" dirty="0" smtClean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4504" y="3854684"/>
            <a:ext cx="2451418" cy="269947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4B893A5-04B7-4831-9F75-23466AF3DA69}"/>
              </a:ext>
            </a:extLst>
          </p:cNvPr>
          <p:cNvSpPr txBox="1"/>
          <p:nvPr/>
        </p:nvSpPr>
        <p:spPr>
          <a:xfrm>
            <a:off x="9775607" y="3987641"/>
            <a:ext cx="22292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Meysydd</a:t>
            </a:r>
            <a:r>
              <a:rPr lang="en-GB" sz="1200" b="1" u="sng" dirty="0" smtClean="0"/>
              <a:t> / </a:t>
            </a:r>
            <a:r>
              <a:rPr lang="en-GB" sz="1200" b="1" u="sng" dirty="0" err="1" smtClean="0"/>
              <a:t>pynciau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medraf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eu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haddysgu</a:t>
            </a:r>
            <a:endParaRPr lang="en-GB" sz="1200" b="1" u="sng" dirty="0" smtClean="0"/>
          </a:p>
          <a:p>
            <a:r>
              <a:rPr lang="en-GB" sz="1200" b="1" u="sng" dirty="0" smtClean="0"/>
              <a:t>Areas / subjects I could teach</a:t>
            </a:r>
            <a:endParaRPr lang="en-GB" sz="12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329" y="4944233"/>
            <a:ext cx="3505504" cy="1398153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270335" y="5066402"/>
            <a:ext cx="348878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u="sng" dirty="0" err="1" smtClean="0"/>
              <a:t>Cefndir</a:t>
            </a:r>
            <a:r>
              <a:rPr lang="en-GB" sz="1200" b="1" u="sng" dirty="0" smtClean="0"/>
              <a:t> </a:t>
            </a:r>
            <a:r>
              <a:rPr lang="en-GB" sz="1200" b="1" u="sng" dirty="0" err="1" smtClean="0"/>
              <a:t>academaidd</a:t>
            </a:r>
            <a:endParaRPr lang="en-GB" sz="1200" b="1" u="sng" dirty="0" smtClean="0"/>
          </a:p>
          <a:p>
            <a:r>
              <a:rPr lang="en-GB" sz="1200" b="1" u="sng" dirty="0" smtClean="0"/>
              <a:t>Academic history</a:t>
            </a:r>
            <a:endParaRPr lang="en-GB" sz="1200" b="1" u="sng" dirty="0"/>
          </a:p>
          <a:p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 smtClean="0"/>
              <a:t>BA </a:t>
            </a:r>
            <a:r>
              <a:rPr lang="en-GB" sz="900" dirty="0"/>
              <a:t>Primary Education from the University of Chester. </a:t>
            </a:r>
            <a:endParaRPr lang="en-GB" sz="900" dirty="0" smtClean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900" dirty="0" smtClean="0"/>
              <a:t>120 hour TEFL </a:t>
            </a:r>
            <a:r>
              <a:rPr lang="en-GB" sz="900" dirty="0"/>
              <a:t>Qualification</a:t>
            </a:r>
          </a:p>
          <a:p>
            <a:r>
              <a:rPr lang="en-GB" sz="1200" dirty="0"/>
              <a:t> </a:t>
            </a:r>
          </a:p>
          <a:p>
            <a:endParaRPr lang="en-GB" sz="1200" dirty="0"/>
          </a:p>
          <a:p>
            <a:endParaRPr lang="en-GB" dirty="0"/>
          </a:p>
        </p:txBody>
      </p:sp>
      <p:pic>
        <p:nvPicPr>
          <p:cNvPr id="1026" name="Picture 2" descr="img001 (3)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5518" y="1279172"/>
            <a:ext cx="1298286" cy="176521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EEECE1"/>
                  </a:outerShdw>
                </a:effectLst>
              </a14:hiddenEffects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8382832" y="2850879"/>
            <a:ext cx="3325827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smtClean="0"/>
              <a:t>My name is Holly </a:t>
            </a:r>
            <a:r>
              <a:rPr lang="en-US" sz="1100" dirty="0" err="1" smtClean="0"/>
              <a:t>Angharad</a:t>
            </a:r>
            <a:r>
              <a:rPr lang="en-US" sz="1100" dirty="0" smtClean="0"/>
              <a:t> Davies</a:t>
            </a:r>
          </a:p>
          <a:p>
            <a:r>
              <a:rPr lang="en-US" sz="1100" dirty="0" smtClean="0"/>
              <a:t>I am 25 and living in Three Crosses</a:t>
            </a:r>
          </a:p>
          <a:p>
            <a:r>
              <a:rPr lang="en-US" sz="1100" dirty="0" smtClean="0"/>
              <a:t>I like drama, to travel, kayak, go for walks around </a:t>
            </a:r>
            <a:r>
              <a:rPr lang="en-US" sz="1100" dirty="0" err="1" smtClean="0"/>
              <a:t>gower</a:t>
            </a:r>
            <a:r>
              <a:rPr lang="en-US" sz="1100" dirty="0" smtClean="0"/>
              <a:t> and love anything to do with </a:t>
            </a:r>
            <a:r>
              <a:rPr lang="en-US" sz="1100" dirty="0" err="1" smtClean="0"/>
              <a:t>norse</a:t>
            </a:r>
            <a:r>
              <a:rPr lang="en-US" sz="1100" dirty="0" smtClean="0"/>
              <a:t> mythology or lord of the rings. </a:t>
            </a:r>
            <a:endParaRPr lang="en-US" sz="1100" dirty="0"/>
          </a:p>
        </p:txBody>
      </p:sp>
      <p:sp>
        <p:nvSpPr>
          <p:cNvPr id="3" name="TextBox 2"/>
          <p:cNvSpPr txBox="1"/>
          <p:nvPr/>
        </p:nvSpPr>
        <p:spPr>
          <a:xfrm>
            <a:off x="9775609" y="4819881"/>
            <a:ext cx="2229207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 smtClean="0"/>
              <a:t>I enjoy teaching </a:t>
            </a:r>
            <a:r>
              <a:rPr lang="en-US" sz="1100" dirty="0" err="1" smtClean="0"/>
              <a:t>maths</a:t>
            </a:r>
            <a:r>
              <a:rPr lang="en-US" sz="1100" dirty="0" smtClean="0"/>
              <a:t> as I think it should be fun and active. </a:t>
            </a:r>
          </a:p>
          <a:p>
            <a:r>
              <a:rPr lang="en-US" sz="1100" dirty="0" smtClean="0"/>
              <a:t>I would like to teach drama, whether through other subjects or not. </a:t>
            </a:r>
          </a:p>
          <a:p>
            <a:r>
              <a:rPr lang="en-US" sz="1100" dirty="0" smtClean="0"/>
              <a:t>I am also quite excited to teach history in school, as I am always interested in the topics myself. </a:t>
            </a:r>
            <a:endParaRPr lang="en-US" sz="1100" dirty="0"/>
          </a:p>
        </p:txBody>
      </p:sp>
      <p:pic>
        <p:nvPicPr>
          <p:cNvPr id="1028" name="Picture 4" descr="Image may contain: one or more people, mountain, outdoor, nature and water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7754" y="2791944"/>
            <a:ext cx="1416987" cy="1062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may contain: one or more people, people on stage and indoor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60" t="3148" r="14554"/>
          <a:stretch/>
        </p:blipFill>
        <p:spPr bwMode="auto">
          <a:xfrm>
            <a:off x="5023827" y="89059"/>
            <a:ext cx="1464659" cy="1029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mage may contain: one or more people, people standing, ocean, sky, outdoor and nature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39067" y="2944770"/>
            <a:ext cx="1493618" cy="8448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No photo description available.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315" r="12299"/>
          <a:stretch/>
        </p:blipFill>
        <p:spPr bwMode="auto">
          <a:xfrm>
            <a:off x="3683427" y="1287762"/>
            <a:ext cx="1431724" cy="10491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Image may contain: Carla Du Plessis, smiling, standing, flower, tree, outdoor and nature"/>
          <p:cNvPicPr>
            <a:picLocks noChangeAspect="1" noChangeArrowheads="1"/>
          </p:cNvPicPr>
          <p:nvPr/>
        </p:nvPicPr>
        <p:blipFill rotWithShape="1"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3937"/>
          <a:stretch/>
        </p:blipFill>
        <p:spPr bwMode="auto">
          <a:xfrm>
            <a:off x="6639067" y="709895"/>
            <a:ext cx="1743765" cy="1151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84</TotalTime>
  <Words>328</Words>
  <Application>Microsoft Office PowerPoint</Application>
  <PresentationFormat>Custom</PresentationFormat>
  <Paragraphs>36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Slice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HOLLY</cp:lastModifiedBy>
  <cp:revision>9</cp:revision>
  <dcterms:created xsi:type="dcterms:W3CDTF">2019-09-05T20:58:34Z</dcterms:created>
  <dcterms:modified xsi:type="dcterms:W3CDTF">2019-09-22T13:44:45Z</dcterms:modified>
</cp:coreProperties>
</file>