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 Id="rId5" Type="http://schemas.microsoft.com/office/2020/02/relationships/classificationlabels" Target="docMetadata/LabelInfo.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8"/>
  </p:notesMasterIdLst>
  <p:sldIdLst>
    <p:sldId id="284" r:id="rId5"/>
    <p:sldId id="287" r:id="rId6"/>
    <p:sldId id="285" r:id="rId7"/>
    <p:sldId id="261" r:id="rId8"/>
    <p:sldId id="262" r:id="rId9"/>
    <p:sldId id="288" r:id="rId10"/>
    <p:sldId id="296" r:id="rId11"/>
    <p:sldId id="297" r:id="rId12"/>
    <p:sldId id="302" r:id="rId13"/>
    <p:sldId id="304" r:id="rId14"/>
    <p:sldId id="307" r:id="rId15"/>
    <p:sldId id="310" r:id="rId16"/>
    <p:sldId id="295"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528" userDrawn="1">
          <p15:clr>
            <a:srgbClr val="A4A3A4"/>
          </p15:clr>
        </p15:guide>
        <p15:guide id="2" pos="6216" userDrawn="1">
          <p15:clr>
            <a:srgbClr val="A4A3A4"/>
          </p15:clr>
        </p15:guide>
        <p15:guide id="3" pos="1440" userDrawn="1">
          <p15:clr>
            <a:srgbClr val="A4A3A4"/>
          </p15:clr>
        </p15:guide>
        <p15:guide id="4" orient="horz" pos="2352" userDrawn="1">
          <p15:clr>
            <a:srgbClr val="A4A3A4"/>
          </p15:clr>
        </p15:guide>
        <p15:guide id="5" orient="horz" pos="936" userDrawn="1">
          <p15:clr>
            <a:srgbClr val="A4A3A4"/>
          </p15:clr>
        </p15:guide>
        <p15:guide id="6" pos="3840" userDrawn="1">
          <p15:clr>
            <a:srgbClr val="A4A3A4"/>
          </p15:clr>
        </p15:guide>
        <p15:guide id="7" orient="horz" pos="3144"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9C46A"/>
    <a:srgbClr val="97EFD3"/>
    <a:srgbClr val="F15574"/>
    <a:srgbClr val="F4EBE8"/>
    <a:srgbClr val="ECC4BF"/>
    <a:srgbClr val="C9ABA7"/>
    <a:srgbClr val="28282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80146" autoAdjust="0"/>
  </p:normalViewPr>
  <p:slideViewPr>
    <p:cSldViewPr snapToGrid="0" snapToObjects="1" showGuides="1">
      <p:cViewPr varScale="1">
        <p:scale>
          <a:sx n="82" d="100"/>
          <a:sy n="82" d="100"/>
        </p:scale>
        <p:origin x="720" y="96"/>
      </p:cViewPr>
      <p:guideLst>
        <p:guide orient="horz" pos="528"/>
        <p:guide pos="6216"/>
        <p:guide pos="1440"/>
        <p:guide orient="horz" pos="2352"/>
        <p:guide orient="horz" pos="936"/>
        <p:guide pos="3840"/>
        <p:guide orient="horz" pos="3144"/>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 /><Relationship Id="rId13" Type="http://schemas.openxmlformats.org/officeDocument/2006/relationships/slide" Target="slides/slide9.xml" /><Relationship Id="rId18" Type="http://schemas.openxmlformats.org/officeDocument/2006/relationships/notesMaster" Target="notesMasters/notesMaster1.xml" /><Relationship Id="rId3" Type="http://schemas.openxmlformats.org/officeDocument/2006/relationships/customXml" Target="../customXml/item3.xml" /><Relationship Id="rId21" Type="http://schemas.openxmlformats.org/officeDocument/2006/relationships/theme" Target="theme/theme1.xml" /><Relationship Id="rId7" Type="http://schemas.openxmlformats.org/officeDocument/2006/relationships/slide" Target="slides/slide3.xml" /><Relationship Id="rId12" Type="http://schemas.openxmlformats.org/officeDocument/2006/relationships/slide" Target="slides/slide8.xml" /><Relationship Id="rId17" Type="http://schemas.openxmlformats.org/officeDocument/2006/relationships/slide" Target="slides/slide13.xml" /><Relationship Id="rId2" Type="http://schemas.openxmlformats.org/officeDocument/2006/relationships/customXml" Target="../customXml/item2.xml" /><Relationship Id="rId16" Type="http://schemas.openxmlformats.org/officeDocument/2006/relationships/slide" Target="slides/slide12.xml" /><Relationship Id="rId20" Type="http://schemas.openxmlformats.org/officeDocument/2006/relationships/viewProps" Target="viewProps.xml" /><Relationship Id="rId1" Type="http://schemas.openxmlformats.org/officeDocument/2006/relationships/customXml" Target="../customXml/item1.xml" /><Relationship Id="rId6" Type="http://schemas.openxmlformats.org/officeDocument/2006/relationships/slide" Target="slides/slide2.xml" /><Relationship Id="rId11" Type="http://schemas.openxmlformats.org/officeDocument/2006/relationships/slide" Target="slides/slide7.xml" /><Relationship Id="rId5" Type="http://schemas.openxmlformats.org/officeDocument/2006/relationships/slide" Target="slides/slide1.xml" /><Relationship Id="rId15" Type="http://schemas.openxmlformats.org/officeDocument/2006/relationships/slide" Target="slides/slide11.xml" /><Relationship Id="rId23" Type="http://schemas.microsoft.com/office/2018/10/relationships/authors" Target="authors.xml" /><Relationship Id="rId10" Type="http://schemas.openxmlformats.org/officeDocument/2006/relationships/slide" Target="slides/slide6.xml" /><Relationship Id="rId19" Type="http://schemas.openxmlformats.org/officeDocument/2006/relationships/presProps" Target="presProps.xml" /><Relationship Id="rId4" Type="http://schemas.openxmlformats.org/officeDocument/2006/relationships/slideMaster" Target="slideMasters/slideMaster1.xml" /><Relationship Id="rId9" Type="http://schemas.openxmlformats.org/officeDocument/2006/relationships/slide" Target="slides/slide5.xml" /><Relationship Id="rId14" Type="http://schemas.openxmlformats.org/officeDocument/2006/relationships/slide" Target="slides/slide10.xml" /><Relationship Id="rId22" Type="http://schemas.openxmlformats.org/officeDocument/2006/relationships/tableStyles" Target="tableStyle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238102F-BFA3-4357-9FA0-3A064E6F1B5A}" type="datetimeFigureOut">
              <a:rPr lang="en-US" smtClean="0"/>
              <a:t>2/14/2026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80D3DFC-11A7-4DDF-8AEE-A5ACE051EBF3}" type="slidenum">
              <a:rPr lang="en-US" smtClean="0"/>
              <a:t>‹#›</a:t>
            </a:fld>
            <a:endParaRPr lang="en-US" dirty="0"/>
          </a:p>
        </p:txBody>
      </p:sp>
    </p:spTree>
    <p:extLst>
      <p:ext uri="{BB962C8B-B14F-4D97-AF65-F5344CB8AC3E}">
        <p14:creationId xmlns:p14="http://schemas.microsoft.com/office/powerpoint/2010/main" val="24030090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The business environment that prevails in the modern era has witnessed a shift in perspective, where a strategy is no longer looked upon as a five-year business plan. With the advent of globalization and the onset of geopolitical clashes, it has made it necessary for businesses to strategize according to the volatile landscapes. Businesses are more susceptible to shocks than ever before, largely because of the interconnectedness. Climate changes and disruptions of supply chains are the most prominent reasons. The legacy systems are significantly challenged by the evolution of business models like the circular economy and </a:t>
            </a:r>
            <a:r>
              <a:rPr lang="en-IN" sz="1200" kern="1200" dirty="0" err="1">
                <a:solidFill>
                  <a:schemeClr val="tx1"/>
                </a:solidFill>
                <a:effectLst/>
                <a:latin typeface="+mn-lt"/>
                <a:ea typeface="+mn-ea"/>
                <a:cs typeface="+mn-cs"/>
              </a:rPr>
              <a:t>platformisation</a:t>
            </a:r>
            <a:r>
              <a:rPr lang="en-IN" sz="1200" kern="1200" dirty="0">
                <a:solidFill>
                  <a:schemeClr val="tx1"/>
                </a:solidFill>
                <a:effectLst/>
                <a:latin typeface="+mn-lt"/>
                <a:ea typeface="+mn-ea"/>
                <a:cs typeface="+mn-cs"/>
              </a:rPr>
              <a:t> (Awan and Sroufe, 2022). It becomes significantly important for businesses to put a priority on agility, building an ecosystem for the stakeholders, and anticipating external changes through strategic thinking. </a:t>
            </a:r>
            <a:endParaRPr lang="en-IN" dirty="0"/>
          </a:p>
        </p:txBody>
      </p:sp>
      <p:sp>
        <p:nvSpPr>
          <p:cNvPr id="4" name="Slide Number Placeholder 3"/>
          <p:cNvSpPr>
            <a:spLocks noGrp="1"/>
          </p:cNvSpPr>
          <p:nvPr>
            <p:ph type="sldNum" sz="quarter" idx="5"/>
          </p:nvPr>
        </p:nvSpPr>
        <p:spPr/>
        <p:txBody>
          <a:bodyPr/>
          <a:lstStyle/>
          <a:p>
            <a:fld id="{980D3DFC-11A7-4DDF-8AEE-A5ACE051EBF3}" type="slidenum">
              <a:rPr lang="en-US" smtClean="0"/>
              <a:t>2</a:t>
            </a:fld>
            <a:endParaRPr lang="en-US" dirty="0"/>
          </a:p>
        </p:txBody>
      </p:sp>
    </p:spTree>
    <p:extLst>
      <p:ext uri="{BB962C8B-B14F-4D97-AF65-F5344CB8AC3E}">
        <p14:creationId xmlns:p14="http://schemas.microsoft.com/office/powerpoint/2010/main" val="19353817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Environmental stability led to the formation of Management frameworks associated with traditional businesses. The SWOT, PESTLE, and Porter’s Five Forces were among the most heavily applied analysis tools used by numerous organizations and business companies to get a clear picture of their competitive stance, highlighting the exact reality (</a:t>
            </a:r>
            <a:r>
              <a:rPr lang="en-IN" sz="1200" kern="1200" dirty="0" err="1">
                <a:solidFill>
                  <a:schemeClr val="tx1"/>
                </a:solidFill>
                <a:effectLst/>
                <a:latin typeface="+mn-lt"/>
                <a:ea typeface="+mn-ea"/>
                <a:cs typeface="+mn-cs"/>
              </a:rPr>
              <a:t>Uztürk</a:t>
            </a:r>
            <a:r>
              <a:rPr lang="en-IN" sz="1200" kern="1200" dirty="0">
                <a:solidFill>
                  <a:schemeClr val="tx1"/>
                </a:solidFill>
                <a:effectLst/>
                <a:latin typeface="+mn-lt"/>
                <a:ea typeface="+mn-ea"/>
                <a:cs typeface="+mn-cs"/>
              </a:rPr>
              <a:t> and </a:t>
            </a:r>
            <a:r>
              <a:rPr lang="en-IN" sz="1200" kern="1200" dirty="0" err="1">
                <a:solidFill>
                  <a:schemeClr val="tx1"/>
                </a:solidFill>
                <a:effectLst/>
                <a:latin typeface="+mn-lt"/>
                <a:ea typeface="+mn-ea"/>
                <a:cs typeface="+mn-cs"/>
              </a:rPr>
              <a:t>Büyüközkan</a:t>
            </a:r>
            <a:r>
              <a:rPr lang="en-IN" sz="1200" kern="1200" dirty="0">
                <a:solidFill>
                  <a:schemeClr val="tx1"/>
                </a:solidFill>
                <a:effectLst/>
                <a:latin typeface="+mn-lt"/>
                <a:ea typeface="+mn-ea"/>
                <a:cs typeface="+mn-cs"/>
              </a:rPr>
              <a:t>, 2023). A top-down mechanism was followed to develop the strategies by clearly defining the objectives of the business, allocating necessary resources, and finally implementing the developed ideas. Business-unit strategies determined the ways to win, and the execution process was supported by functional plans. However, the method faces problems because of referring to the activities of the past, which may not be suitable for the current business environment. </a:t>
            </a:r>
          </a:p>
          <a:p>
            <a:endParaRPr lang="en-IN" dirty="0"/>
          </a:p>
        </p:txBody>
      </p:sp>
      <p:sp>
        <p:nvSpPr>
          <p:cNvPr id="4" name="Slide Number Placeholder 3"/>
          <p:cNvSpPr>
            <a:spLocks noGrp="1"/>
          </p:cNvSpPr>
          <p:nvPr>
            <p:ph type="sldNum" sz="quarter" idx="5"/>
          </p:nvPr>
        </p:nvSpPr>
        <p:spPr/>
        <p:txBody>
          <a:bodyPr/>
          <a:lstStyle/>
          <a:p>
            <a:fld id="{980D3DFC-11A7-4DDF-8AEE-A5ACE051EBF3}" type="slidenum">
              <a:rPr lang="en-US" smtClean="0"/>
              <a:t>3</a:t>
            </a:fld>
            <a:endParaRPr lang="en-US" dirty="0"/>
          </a:p>
        </p:txBody>
      </p:sp>
    </p:spTree>
    <p:extLst>
      <p:ext uri="{BB962C8B-B14F-4D97-AF65-F5344CB8AC3E}">
        <p14:creationId xmlns:p14="http://schemas.microsoft.com/office/powerpoint/2010/main" val="34425332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Theories associated with contemporary strategies put the emphasis on business innovation and dynamic capabilities, considering the rapid changes within business ecosystems. According to the Dynamic Capabilities Views it necessary for organizations and companies to sense the need for change, seize potential opportunities, and reconfigure their business models to adapt to the changes (</a:t>
            </a:r>
            <a:r>
              <a:rPr lang="en-IN" sz="1200" kern="1200" dirty="0" err="1">
                <a:solidFill>
                  <a:schemeClr val="tx1"/>
                </a:solidFill>
                <a:effectLst/>
                <a:latin typeface="+mn-lt"/>
                <a:ea typeface="+mn-ea"/>
                <a:cs typeface="+mn-cs"/>
              </a:rPr>
              <a:t>Sjödin</a:t>
            </a:r>
            <a:r>
              <a:rPr lang="en-IN" sz="1200" kern="1200" dirty="0">
                <a:solidFill>
                  <a:schemeClr val="tx1"/>
                </a:solidFill>
                <a:effectLst/>
                <a:latin typeface="+mn-lt"/>
                <a:ea typeface="+mn-ea"/>
                <a:cs typeface="+mn-cs"/>
              </a:rPr>
              <a:t> </a:t>
            </a:r>
            <a:r>
              <a:rPr lang="en-IN" sz="1200" i="1" kern="1200" dirty="0">
                <a:solidFill>
                  <a:schemeClr val="tx1"/>
                </a:solidFill>
                <a:effectLst/>
                <a:latin typeface="+mn-lt"/>
                <a:ea typeface="+mn-ea"/>
                <a:cs typeface="+mn-cs"/>
              </a:rPr>
              <a:t>et al</a:t>
            </a:r>
            <a:r>
              <a:rPr lang="en-IN" sz="1200" kern="1200" dirty="0">
                <a:solidFill>
                  <a:schemeClr val="tx1"/>
                </a:solidFill>
                <a:effectLst/>
                <a:latin typeface="+mn-lt"/>
                <a:ea typeface="+mn-ea"/>
                <a:cs typeface="+mn-cs"/>
              </a:rPr>
              <a:t>., 2023). Many of the strategies in the present time revolve around developing platforms, collaborations, and taking advantage of digital data as opposed to just business positioning or resource allocation. Leadership takes the centre stage, keeping the stakeholders engaged, also involving the society and regulators. </a:t>
            </a:r>
          </a:p>
          <a:p>
            <a:endParaRPr lang="en-IN" dirty="0"/>
          </a:p>
        </p:txBody>
      </p:sp>
      <p:sp>
        <p:nvSpPr>
          <p:cNvPr id="4" name="Slide Number Placeholder 3"/>
          <p:cNvSpPr>
            <a:spLocks noGrp="1"/>
          </p:cNvSpPr>
          <p:nvPr>
            <p:ph type="sldNum" sz="quarter" idx="5"/>
          </p:nvPr>
        </p:nvSpPr>
        <p:spPr/>
        <p:txBody>
          <a:bodyPr/>
          <a:lstStyle/>
          <a:p>
            <a:fld id="{980D3DFC-11A7-4DDF-8AEE-A5ACE051EBF3}" type="slidenum">
              <a:rPr lang="en-US" smtClean="0"/>
              <a:t>4</a:t>
            </a:fld>
            <a:endParaRPr lang="en-US" dirty="0"/>
          </a:p>
        </p:txBody>
      </p:sp>
    </p:spTree>
    <p:extLst>
      <p:ext uri="{BB962C8B-B14F-4D97-AF65-F5344CB8AC3E}">
        <p14:creationId xmlns:p14="http://schemas.microsoft.com/office/powerpoint/2010/main" val="12626785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There are multiple stages at which strategic thinking is implemented across organizations. The entire scope of the business is taken into consideration through corporate strategies, determining suitable businesses to enter, invest in, and collaborate with. The competition within a suitable market is taken care of by business-unit strategies. Product differentiation and cost leadership are among the most prominent characteristics of the strategy (</a:t>
            </a:r>
            <a:r>
              <a:rPr lang="en-IN" sz="1200" kern="1200" dirty="0" err="1">
                <a:solidFill>
                  <a:schemeClr val="tx1"/>
                </a:solidFill>
                <a:effectLst/>
                <a:latin typeface="+mn-lt"/>
                <a:ea typeface="+mn-ea"/>
                <a:cs typeface="+mn-cs"/>
              </a:rPr>
              <a:t>Kusnanto</a:t>
            </a:r>
            <a:r>
              <a:rPr lang="en-IN" sz="1200" kern="1200" dirty="0">
                <a:solidFill>
                  <a:schemeClr val="tx1"/>
                </a:solidFill>
                <a:effectLst/>
                <a:latin typeface="+mn-lt"/>
                <a:ea typeface="+mn-ea"/>
                <a:cs typeface="+mn-cs"/>
              </a:rPr>
              <a:t> and Azhari, 2024). Looking at the business ecosystem from a modern lens, network strategies play a prolific role in developing alliances and building networks. It has been observed that organizations distribute business values across partners. It becomes necessary for the strategies to be cohesive in nature and reverberate with responsibilities within the ecosystem. </a:t>
            </a:r>
          </a:p>
          <a:p>
            <a:endParaRPr lang="en-IN" dirty="0"/>
          </a:p>
        </p:txBody>
      </p:sp>
      <p:sp>
        <p:nvSpPr>
          <p:cNvPr id="4" name="Slide Number Placeholder 3"/>
          <p:cNvSpPr>
            <a:spLocks noGrp="1"/>
          </p:cNvSpPr>
          <p:nvPr>
            <p:ph type="sldNum" sz="quarter" idx="5"/>
          </p:nvPr>
        </p:nvSpPr>
        <p:spPr/>
        <p:txBody>
          <a:bodyPr/>
          <a:lstStyle/>
          <a:p>
            <a:fld id="{980D3DFC-11A7-4DDF-8AEE-A5ACE051EBF3}" type="slidenum">
              <a:rPr lang="en-US" smtClean="0"/>
              <a:t>5</a:t>
            </a:fld>
            <a:endParaRPr lang="en-US" dirty="0"/>
          </a:p>
        </p:txBody>
      </p:sp>
    </p:spTree>
    <p:extLst>
      <p:ext uri="{BB962C8B-B14F-4D97-AF65-F5344CB8AC3E}">
        <p14:creationId xmlns:p14="http://schemas.microsoft.com/office/powerpoint/2010/main" val="42191473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Clayton M. Christensen was the first person to coin the term disruptive innovation (Cressman, 2021). In simple words, disruptive innovation is regarded as value creation through networks with the help of affordable and simple items that go on to challenge the bigger players in the market. It is important for organizations and businesses to identify such a dynamic as the emergence of disruption takes place outside the core market. Disruptive innovation is characterized by redefining the industry's standards. From a strategic perspective, the element is significantly necessary to bring a change to the landscape of competitive advantage across companies, making it necessary to revisit existing strategies and business models. The value of disruptive innovation is increased with the help of digital platforms and networks, particularly essential in volatile regions. </a:t>
            </a:r>
          </a:p>
          <a:p>
            <a:endParaRPr lang="en-IN" dirty="0"/>
          </a:p>
        </p:txBody>
      </p:sp>
      <p:sp>
        <p:nvSpPr>
          <p:cNvPr id="4" name="Slide Number Placeholder 3"/>
          <p:cNvSpPr>
            <a:spLocks noGrp="1"/>
          </p:cNvSpPr>
          <p:nvPr>
            <p:ph type="sldNum" sz="quarter" idx="5"/>
          </p:nvPr>
        </p:nvSpPr>
        <p:spPr/>
        <p:txBody>
          <a:bodyPr/>
          <a:lstStyle/>
          <a:p>
            <a:fld id="{980D3DFC-11A7-4DDF-8AEE-A5ACE051EBF3}" type="slidenum">
              <a:rPr lang="en-US" smtClean="0"/>
              <a:t>6</a:t>
            </a:fld>
            <a:endParaRPr lang="en-US" dirty="0"/>
          </a:p>
        </p:txBody>
      </p:sp>
    </p:spTree>
    <p:extLst>
      <p:ext uri="{BB962C8B-B14F-4D97-AF65-F5344CB8AC3E}">
        <p14:creationId xmlns:p14="http://schemas.microsoft.com/office/powerpoint/2010/main" val="38386589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OpenAI launched GPT-4 back in 2023 (Zhang </a:t>
            </a:r>
            <a:r>
              <a:rPr lang="en-IN" sz="1200" i="1" kern="1200" dirty="0">
                <a:solidFill>
                  <a:schemeClr val="tx1"/>
                </a:solidFill>
                <a:effectLst/>
                <a:latin typeface="+mn-lt"/>
                <a:ea typeface="+mn-ea"/>
                <a:cs typeface="+mn-cs"/>
              </a:rPr>
              <a:t>et al</a:t>
            </a:r>
            <a:r>
              <a:rPr lang="en-IN" sz="1200" kern="1200" dirty="0">
                <a:solidFill>
                  <a:schemeClr val="tx1"/>
                </a:solidFill>
                <a:effectLst/>
                <a:latin typeface="+mn-lt"/>
                <a:ea typeface="+mn-ea"/>
                <a:cs typeface="+mn-cs"/>
              </a:rPr>
              <a:t>., 2024). It emerged on the stage in the form of a multimodal system, capable of taking inputs from the users in the form of written texts, voice commands, and images, and generating graphic and textual outputs. It has been benchmarked by several professionals and highlights performance at human levels. According to OpenAI, as per the simulated bar exam, the GPT-4 platform was ranked among the top 10. They have been put into extensive use in professional examinations to simulate percentiles and marks. The platform is available for common people through ChatGPT and API, made available by OpenAI. It is also deployed by Microsoft through Azure, making enterprise uptake faster. It is perceived as a major upgrade to LLMs, helping businesses integrate operations into their product. </a:t>
            </a:r>
          </a:p>
          <a:p>
            <a:endParaRPr lang="en-IN" dirty="0"/>
          </a:p>
        </p:txBody>
      </p:sp>
      <p:sp>
        <p:nvSpPr>
          <p:cNvPr id="4" name="Slide Number Placeholder 3"/>
          <p:cNvSpPr>
            <a:spLocks noGrp="1"/>
          </p:cNvSpPr>
          <p:nvPr>
            <p:ph type="sldNum" sz="quarter" idx="5"/>
          </p:nvPr>
        </p:nvSpPr>
        <p:spPr/>
        <p:txBody>
          <a:bodyPr/>
          <a:lstStyle/>
          <a:p>
            <a:fld id="{980D3DFC-11A7-4DDF-8AEE-A5ACE051EBF3}" type="slidenum">
              <a:rPr lang="en-US" smtClean="0"/>
              <a:t>7</a:t>
            </a:fld>
            <a:endParaRPr lang="en-US" dirty="0"/>
          </a:p>
        </p:txBody>
      </p:sp>
    </p:spTree>
    <p:extLst>
      <p:ext uri="{BB962C8B-B14F-4D97-AF65-F5344CB8AC3E}">
        <p14:creationId xmlns:p14="http://schemas.microsoft.com/office/powerpoint/2010/main" val="10996757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GPT-4 was able to reduce potential obstacles on the platform that allowed artificial intelligence to comprehend image inputs better and enhance the interface for the users. According to Entente (2023), as per the ratings by SAT Evidence-Based Reading &amp; Writing standards, 93rd percentile was achieved by GPT-4, helping companies improve policy compliance by 29%. The platform was the primary reason for the model to be adopted across several industries. The growth is not just looked upon as an incremental improvement, rather helped companies remain innovative in their approach. </a:t>
            </a:r>
          </a:p>
        </p:txBody>
      </p:sp>
      <p:sp>
        <p:nvSpPr>
          <p:cNvPr id="4" name="Slide Number Placeholder 3"/>
          <p:cNvSpPr>
            <a:spLocks noGrp="1"/>
          </p:cNvSpPr>
          <p:nvPr>
            <p:ph type="sldNum" sz="quarter" idx="5"/>
          </p:nvPr>
        </p:nvSpPr>
        <p:spPr/>
        <p:txBody>
          <a:bodyPr/>
          <a:lstStyle/>
          <a:p>
            <a:fld id="{980D3DFC-11A7-4DDF-8AEE-A5ACE051EBF3}" type="slidenum">
              <a:rPr lang="en-US" smtClean="0"/>
              <a:t>8</a:t>
            </a:fld>
            <a:endParaRPr lang="en-US" dirty="0"/>
          </a:p>
        </p:txBody>
      </p:sp>
    </p:spTree>
    <p:extLst>
      <p:ext uri="{BB962C8B-B14F-4D97-AF65-F5344CB8AC3E}">
        <p14:creationId xmlns:p14="http://schemas.microsoft.com/office/powerpoint/2010/main" val="21095828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competitive advantage that OpenAI enjoys is largely based on four pillars that are interrelated, namely, the architecture of the language model and training facilities, real interactions and iteration of feeding model, monetization of API channels, and a leadership that is based on trust in developing generative artificial intelligence (Barreto </a:t>
            </a:r>
            <a:r>
              <a:rPr lang="en-IN" sz="1200" i="1" kern="1200" dirty="0">
                <a:solidFill>
                  <a:schemeClr val="tx1"/>
                </a:solidFill>
                <a:effectLst/>
                <a:latin typeface="+mn-lt"/>
                <a:ea typeface="+mn-ea"/>
                <a:cs typeface="+mn-cs"/>
              </a:rPr>
              <a:t>et al</a:t>
            </a:r>
            <a:r>
              <a:rPr lang="en-IN" sz="1200" kern="1200" dirty="0">
                <a:solidFill>
                  <a:schemeClr val="tx1"/>
                </a:solidFill>
                <a:effectLst/>
                <a:latin typeface="+mn-lt"/>
                <a:ea typeface="+mn-ea"/>
                <a:cs typeface="+mn-cs"/>
              </a:rPr>
              <a:t>., 2023). Much of the analysis of the development process revolves around the accessibility of users to compute on the cloud and get their hands on unique data sets. Such a feature is hard to replicate and requires substantial cost, making it a strong barrier to entry for new and friends into the market. The strategic collaboration with Microsoft has further provided a greater anchor to the company. However, various experts have opined that the success of OpenAI can be short-lived if it fails to evolve constantly and offer the services at a lower cost. </a:t>
            </a:r>
          </a:p>
          <a:p>
            <a:endParaRPr lang="en-IN" dirty="0"/>
          </a:p>
        </p:txBody>
      </p:sp>
      <p:sp>
        <p:nvSpPr>
          <p:cNvPr id="4" name="Slide Number Placeholder 3"/>
          <p:cNvSpPr>
            <a:spLocks noGrp="1"/>
          </p:cNvSpPr>
          <p:nvPr>
            <p:ph type="sldNum" sz="quarter" idx="5"/>
          </p:nvPr>
        </p:nvSpPr>
        <p:spPr/>
        <p:txBody>
          <a:bodyPr/>
          <a:lstStyle/>
          <a:p>
            <a:fld id="{980D3DFC-11A7-4DDF-8AEE-A5ACE051EBF3}" type="slidenum">
              <a:rPr lang="en-US" smtClean="0"/>
              <a:t>9</a:t>
            </a:fld>
            <a:endParaRPr lang="en-US" dirty="0"/>
          </a:p>
        </p:txBody>
      </p:sp>
    </p:spTree>
    <p:extLst>
      <p:ext uri="{BB962C8B-B14F-4D97-AF65-F5344CB8AC3E}">
        <p14:creationId xmlns:p14="http://schemas.microsoft.com/office/powerpoint/2010/main" val="205629905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Despite the financial benefits offered by scaling, the company is at constant risk of brand dilution and erosion of its competitiveness. Exclusivity of the services and products can be reduced with licensing, exposing the company to concerns over reliability and reputational damage. The high cost of computation and the growth of competition in the sector are possible risks to product differentiation. OpenAI significantly depends on the infrastructure of Microsoft, exposing the company to the risk of strategic concentration. According to several analysts, what propelled the idea in the initial stages may not be sufficient if the company does not put a priority on data governance. </a:t>
            </a:r>
          </a:p>
          <a:p>
            <a:endParaRPr lang="en-IN" dirty="0"/>
          </a:p>
        </p:txBody>
      </p:sp>
      <p:sp>
        <p:nvSpPr>
          <p:cNvPr id="4" name="Slide Number Placeholder 3"/>
          <p:cNvSpPr>
            <a:spLocks noGrp="1"/>
          </p:cNvSpPr>
          <p:nvPr>
            <p:ph type="sldNum" sz="quarter" idx="5"/>
          </p:nvPr>
        </p:nvSpPr>
        <p:spPr/>
        <p:txBody>
          <a:bodyPr/>
          <a:lstStyle/>
          <a:p>
            <a:fld id="{980D3DFC-11A7-4DDF-8AEE-A5ACE051EBF3}" type="slidenum">
              <a:rPr lang="en-US" smtClean="0"/>
              <a:t>10</a:t>
            </a:fld>
            <a:endParaRPr lang="en-US" dirty="0"/>
          </a:p>
        </p:txBody>
      </p:sp>
    </p:spTree>
    <p:extLst>
      <p:ext uri="{BB962C8B-B14F-4D97-AF65-F5344CB8AC3E}">
        <p14:creationId xmlns:p14="http://schemas.microsoft.com/office/powerpoint/2010/main" val="130993555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Gemini was introduced by Google to incorporate artificial intelligence across its search engine and cloud space, putting the emphasis on AI Overviews, and integrating the same with multimodal capabilities (de Carvalho Souza and Weigang, 2025). The platform has more than 350 million active users, with 35 million users visiting the website on a daily basis. In February 2025 Gemini recorded total visits of 284 million. The product team at Google was restructured to enhance the deployment of specific models and established Gemini across the ecosystem of software developers. </a:t>
            </a:r>
          </a:p>
        </p:txBody>
      </p:sp>
      <p:sp>
        <p:nvSpPr>
          <p:cNvPr id="4" name="Slide Number Placeholder 3"/>
          <p:cNvSpPr>
            <a:spLocks noGrp="1"/>
          </p:cNvSpPr>
          <p:nvPr>
            <p:ph type="sldNum" sz="quarter" idx="5"/>
          </p:nvPr>
        </p:nvSpPr>
        <p:spPr/>
        <p:txBody>
          <a:bodyPr/>
          <a:lstStyle/>
          <a:p>
            <a:fld id="{980D3DFC-11A7-4DDF-8AEE-A5ACE051EBF3}" type="slidenum">
              <a:rPr lang="en-US" smtClean="0"/>
              <a:t>11</a:t>
            </a:fld>
            <a:endParaRPr lang="en-US" dirty="0"/>
          </a:p>
        </p:txBody>
      </p:sp>
    </p:spTree>
    <p:extLst>
      <p:ext uri="{BB962C8B-B14F-4D97-AF65-F5344CB8AC3E}">
        <p14:creationId xmlns:p14="http://schemas.microsoft.com/office/powerpoint/2010/main" val="19055965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chemeClr val="accent2"/>
        </a:solidFill>
        <a:effectLst/>
      </p:bgPr>
    </p:bg>
    <p:spTree>
      <p:nvGrpSpPr>
        <p:cNvPr id="1" name=""/>
        <p:cNvGrpSpPr/>
        <p:nvPr/>
      </p:nvGrpSpPr>
      <p:grpSpPr>
        <a:xfrm>
          <a:off x="0" y="0"/>
          <a:ext cx="0" cy="0"/>
          <a:chOff x="0" y="0"/>
          <a:chExt cx="0" cy="0"/>
        </a:xfrm>
      </p:grpSpPr>
      <p:sp>
        <p:nvSpPr>
          <p:cNvPr id="8" name="Google Shape;327;p33">
            <a:extLst>
              <a:ext uri="{FF2B5EF4-FFF2-40B4-BE49-F238E27FC236}">
                <a16:creationId xmlns:a16="http://schemas.microsoft.com/office/drawing/2014/main" id="{E09AA4F6-9CBF-53A8-8FE8-0BAB0E7DC989}"/>
              </a:ext>
            </a:extLst>
          </p:cNvPr>
          <p:cNvSpPr/>
          <p:nvPr userDrawn="1"/>
        </p:nvSpPr>
        <p:spPr>
          <a:xfrm>
            <a:off x="1062566" y="1161412"/>
            <a:ext cx="10221119" cy="4831742"/>
          </a:xfrm>
          <a:prstGeom prst="rect">
            <a:avLst/>
          </a:prstGeom>
          <a:solidFill>
            <a:schemeClr val="accent3"/>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a:solidFill>
                <a:schemeClr val="lt1"/>
              </a:solidFill>
              <a:latin typeface="Karla"/>
              <a:ea typeface="Karla"/>
              <a:cs typeface="Karla"/>
              <a:sym typeface="Karla"/>
            </a:endParaRPr>
          </a:p>
        </p:txBody>
      </p:sp>
      <p:sp>
        <p:nvSpPr>
          <p:cNvPr id="10" name="Google Shape;328;p33">
            <a:extLst>
              <a:ext uri="{FF2B5EF4-FFF2-40B4-BE49-F238E27FC236}">
                <a16:creationId xmlns:a16="http://schemas.microsoft.com/office/drawing/2014/main" id="{CBE4E0BD-29C0-46EA-4A2D-401DD12AEC12}"/>
              </a:ext>
            </a:extLst>
          </p:cNvPr>
          <p:cNvSpPr/>
          <p:nvPr userDrawn="1"/>
        </p:nvSpPr>
        <p:spPr>
          <a:xfrm>
            <a:off x="858371" y="800100"/>
            <a:ext cx="10221119" cy="4953001"/>
          </a:xfrm>
          <a:prstGeom prst="rect">
            <a:avLst/>
          </a:prstGeom>
          <a:solidFill>
            <a:schemeClr val="accent5"/>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a:solidFill>
                <a:schemeClr val="lt1"/>
              </a:solidFill>
              <a:latin typeface="Karla"/>
              <a:ea typeface="Karla"/>
              <a:cs typeface="Karla"/>
              <a:sym typeface="Karla"/>
            </a:endParaRPr>
          </a:p>
        </p:txBody>
      </p:sp>
      <p:sp>
        <p:nvSpPr>
          <p:cNvPr id="2" name="Title 1">
            <a:extLst>
              <a:ext uri="{FF2B5EF4-FFF2-40B4-BE49-F238E27FC236}">
                <a16:creationId xmlns:a16="http://schemas.microsoft.com/office/drawing/2014/main" id="{D27EDEC9-86BE-FDB1-3BAE-F5FF0934CA0A}"/>
              </a:ext>
            </a:extLst>
          </p:cNvPr>
          <p:cNvSpPr>
            <a:spLocks noGrp="1"/>
          </p:cNvSpPr>
          <p:nvPr>
            <p:ph type="ctrTitle"/>
          </p:nvPr>
        </p:nvSpPr>
        <p:spPr>
          <a:xfrm>
            <a:off x="1463040" y="2240280"/>
            <a:ext cx="4873752" cy="1709928"/>
          </a:xfrm>
        </p:spPr>
        <p:txBody>
          <a:bodyPr anchor="b">
            <a:noAutofit/>
          </a:bodyPr>
          <a:lstStyle>
            <a:lvl1pPr marL="0" indent="0" algn="l">
              <a:lnSpc>
                <a:spcPct val="90000"/>
              </a:lnSpc>
              <a:defRPr sz="6000"/>
            </a:lvl1pPr>
          </a:lstStyle>
          <a:p>
            <a:r>
              <a:rPr lang="en-US" noProof="0"/>
              <a:t>Click to edit Master title style</a:t>
            </a:r>
          </a:p>
        </p:txBody>
      </p:sp>
      <p:sp>
        <p:nvSpPr>
          <p:cNvPr id="3" name="Subtitle 2">
            <a:extLst>
              <a:ext uri="{FF2B5EF4-FFF2-40B4-BE49-F238E27FC236}">
                <a16:creationId xmlns:a16="http://schemas.microsoft.com/office/drawing/2014/main" id="{61EF6069-AEE4-3455-508E-4B9EE30F0CB8}"/>
              </a:ext>
            </a:extLst>
          </p:cNvPr>
          <p:cNvSpPr>
            <a:spLocks noGrp="1"/>
          </p:cNvSpPr>
          <p:nvPr>
            <p:ph type="subTitle" idx="1"/>
          </p:nvPr>
        </p:nvSpPr>
        <p:spPr>
          <a:xfrm>
            <a:off x="1463040" y="4014216"/>
            <a:ext cx="4873752" cy="630936"/>
          </a:xfrm>
        </p:spPr>
        <p:txBody>
          <a:bodyPr>
            <a:noAutofit/>
          </a:bodyPr>
          <a:lstStyle>
            <a:lvl1pPr marL="54864" indent="0" algn="l">
              <a:lnSpc>
                <a:spcPct val="120000"/>
              </a:lnSpc>
              <a:spcBef>
                <a:spcPts val="0"/>
              </a:spcBef>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
        <p:nvSpPr>
          <p:cNvPr id="15" name="Picture Placeholder 13">
            <a:extLst>
              <a:ext uri="{FF2B5EF4-FFF2-40B4-BE49-F238E27FC236}">
                <a16:creationId xmlns:a16="http://schemas.microsoft.com/office/drawing/2014/main" id="{BEF410E3-CEC7-640A-C8FD-08419E6C3300}"/>
              </a:ext>
            </a:extLst>
          </p:cNvPr>
          <p:cNvSpPr>
            <a:spLocks noGrp="1"/>
          </p:cNvSpPr>
          <p:nvPr>
            <p:ph type="pic" sz="quarter" idx="10"/>
          </p:nvPr>
        </p:nvSpPr>
        <p:spPr>
          <a:xfrm>
            <a:off x="7246779" y="812292"/>
            <a:ext cx="3834628" cy="4928616"/>
          </a:xfr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lgn="ctr">
              <a:buNone/>
              <a:defRPr lang="en-US" sz="1800">
                <a:solidFill>
                  <a:schemeClr val="tx1"/>
                </a:solidFill>
              </a:defRPr>
            </a:lvl1pPr>
          </a:lstStyle>
          <a:p>
            <a:pPr marL="0" lvl="0" algn="ctr"/>
            <a:r>
              <a:rPr lang="en-US" noProof="0"/>
              <a:t>Click icon to add picture</a:t>
            </a:r>
          </a:p>
        </p:txBody>
      </p:sp>
    </p:spTree>
    <p:extLst>
      <p:ext uri="{BB962C8B-B14F-4D97-AF65-F5344CB8AC3E}">
        <p14:creationId xmlns:p14="http://schemas.microsoft.com/office/powerpoint/2010/main" val="37975914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bg>
      <p:bgPr>
        <a:solidFill>
          <a:schemeClr val="accent5"/>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1426A-0740-2EB9-FC34-9C043459357E}"/>
              </a:ext>
            </a:extLst>
          </p:cNvPr>
          <p:cNvSpPr>
            <a:spLocks noGrp="1"/>
          </p:cNvSpPr>
          <p:nvPr>
            <p:ph type="title"/>
          </p:nvPr>
        </p:nvSpPr>
        <p:spPr/>
        <p:txBody>
          <a:bodyPr/>
          <a:lstStyle/>
          <a:p>
            <a:r>
              <a:rPr lang="en-US" noProof="0"/>
              <a:t>Click to edit Master title style</a:t>
            </a:r>
          </a:p>
        </p:txBody>
      </p:sp>
      <p:sp>
        <p:nvSpPr>
          <p:cNvPr id="8" name="Google Shape;1251;p56">
            <a:extLst>
              <a:ext uri="{FF2B5EF4-FFF2-40B4-BE49-F238E27FC236}">
                <a16:creationId xmlns:a16="http://schemas.microsoft.com/office/drawing/2014/main" id="{5BDBB369-4213-AA70-D2DD-33F4E9E1F195}"/>
              </a:ext>
            </a:extLst>
          </p:cNvPr>
          <p:cNvSpPr/>
          <p:nvPr userDrawn="1"/>
        </p:nvSpPr>
        <p:spPr>
          <a:xfrm>
            <a:off x="1072604" y="2550039"/>
            <a:ext cx="1622434" cy="1622434"/>
          </a:xfrm>
          <a:prstGeom prst="ellipse">
            <a:avLst/>
          </a:prstGeom>
          <a:solidFill>
            <a:schemeClr val="accent3">
              <a:lumMod val="20000"/>
              <a:lumOff val="80000"/>
            </a:schemeClr>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10" name="Google Shape;1251;p56">
            <a:extLst>
              <a:ext uri="{FF2B5EF4-FFF2-40B4-BE49-F238E27FC236}">
                <a16:creationId xmlns:a16="http://schemas.microsoft.com/office/drawing/2014/main" id="{3BF27898-0ACC-24EB-589A-96F29C94157A}"/>
              </a:ext>
            </a:extLst>
          </p:cNvPr>
          <p:cNvSpPr/>
          <p:nvPr userDrawn="1"/>
        </p:nvSpPr>
        <p:spPr>
          <a:xfrm>
            <a:off x="3235665" y="2522510"/>
            <a:ext cx="1622434" cy="1622434"/>
          </a:xfrm>
          <a:prstGeom prst="ellipse">
            <a:avLst/>
          </a:prstGeom>
          <a:solidFill>
            <a:schemeClr val="accent3">
              <a:lumMod val="20000"/>
              <a:lumOff val="80000"/>
            </a:schemeClr>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12" name="Google Shape;1251;p56">
            <a:extLst>
              <a:ext uri="{FF2B5EF4-FFF2-40B4-BE49-F238E27FC236}">
                <a16:creationId xmlns:a16="http://schemas.microsoft.com/office/drawing/2014/main" id="{62CA34BE-87A5-8F47-C395-886E6870CF67}"/>
              </a:ext>
            </a:extLst>
          </p:cNvPr>
          <p:cNvSpPr/>
          <p:nvPr userDrawn="1"/>
        </p:nvSpPr>
        <p:spPr>
          <a:xfrm>
            <a:off x="5415148" y="2513962"/>
            <a:ext cx="1622434" cy="1622434"/>
          </a:xfrm>
          <a:prstGeom prst="ellipse">
            <a:avLst/>
          </a:prstGeom>
          <a:solidFill>
            <a:schemeClr val="accent3">
              <a:lumMod val="20000"/>
              <a:lumOff val="80000"/>
            </a:schemeClr>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14" name="Google Shape;1251;p56">
            <a:extLst>
              <a:ext uri="{FF2B5EF4-FFF2-40B4-BE49-F238E27FC236}">
                <a16:creationId xmlns:a16="http://schemas.microsoft.com/office/drawing/2014/main" id="{E432D5F8-7F62-B5A0-F3AC-814BFBEEB0ED}"/>
              </a:ext>
            </a:extLst>
          </p:cNvPr>
          <p:cNvSpPr/>
          <p:nvPr userDrawn="1"/>
        </p:nvSpPr>
        <p:spPr>
          <a:xfrm>
            <a:off x="7530416" y="2524926"/>
            <a:ext cx="1622434" cy="1622434"/>
          </a:xfrm>
          <a:prstGeom prst="ellipse">
            <a:avLst/>
          </a:prstGeom>
          <a:solidFill>
            <a:schemeClr val="accent3">
              <a:lumMod val="20000"/>
              <a:lumOff val="80000"/>
            </a:schemeClr>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16" name="Google Shape;1251;p56">
            <a:extLst>
              <a:ext uri="{FF2B5EF4-FFF2-40B4-BE49-F238E27FC236}">
                <a16:creationId xmlns:a16="http://schemas.microsoft.com/office/drawing/2014/main" id="{FBCE3915-CF40-BF29-2DBB-D9F447CC7555}"/>
              </a:ext>
            </a:extLst>
          </p:cNvPr>
          <p:cNvSpPr/>
          <p:nvPr userDrawn="1"/>
        </p:nvSpPr>
        <p:spPr>
          <a:xfrm>
            <a:off x="9709899" y="2516378"/>
            <a:ext cx="1622434" cy="1622434"/>
          </a:xfrm>
          <a:prstGeom prst="ellipse">
            <a:avLst/>
          </a:prstGeom>
          <a:solidFill>
            <a:schemeClr val="accent3">
              <a:lumMod val="20000"/>
              <a:lumOff val="80000"/>
            </a:schemeClr>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21" name="Text Placeholder 19">
            <a:extLst>
              <a:ext uri="{FF2B5EF4-FFF2-40B4-BE49-F238E27FC236}">
                <a16:creationId xmlns:a16="http://schemas.microsoft.com/office/drawing/2014/main" id="{811789E5-14E6-E7AB-C9D8-6E51B4544B23}"/>
              </a:ext>
            </a:extLst>
          </p:cNvPr>
          <p:cNvSpPr>
            <a:spLocks noGrp="1"/>
          </p:cNvSpPr>
          <p:nvPr>
            <p:ph type="body" sz="quarter" idx="13" hasCustomPrompt="1"/>
          </p:nvPr>
        </p:nvSpPr>
        <p:spPr>
          <a:xfrm>
            <a:off x="986726" y="2441448"/>
            <a:ext cx="1622425" cy="1622425"/>
          </a:xfrm>
          <a:prstGeom prst="ellipse">
            <a:avLst/>
          </a:prstGeom>
          <a:solidFill>
            <a:schemeClr val="accent3"/>
          </a:solidFill>
          <a:ln w="25400">
            <a:solidFill>
              <a:schemeClr val="tx1"/>
            </a:solidFill>
          </a:ln>
        </p:spPr>
        <p:txBody>
          <a:bodyPr anchor="ctr"/>
          <a:lstStyle>
            <a:lvl1pPr marL="0" indent="0" algn="ctr">
              <a:buNone/>
              <a:defRPr sz="5400">
                <a:solidFill>
                  <a:schemeClr val="bg1"/>
                </a:solidFill>
                <a:latin typeface="+mj-lt"/>
              </a:defRPr>
            </a:lvl1pPr>
          </a:lstStyle>
          <a:p>
            <a:pPr lvl="0"/>
            <a:r>
              <a:rPr lang="en-US" noProof="0"/>
              <a:t>0</a:t>
            </a:r>
          </a:p>
        </p:txBody>
      </p:sp>
      <p:sp>
        <p:nvSpPr>
          <p:cNvPr id="22" name="Text Placeholder 19">
            <a:extLst>
              <a:ext uri="{FF2B5EF4-FFF2-40B4-BE49-F238E27FC236}">
                <a16:creationId xmlns:a16="http://schemas.microsoft.com/office/drawing/2014/main" id="{AC40220B-3ED2-1841-92D5-C0056EF47402}"/>
              </a:ext>
            </a:extLst>
          </p:cNvPr>
          <p:cNvSpPr>
            <a:spLocks noGrp="1"/>
          </p:cNvSpPr>
          <p:nvPr>
            <p:ph type="body" sz="quarter" idx="14" hasCustomPrompt="1"/>
          </p:nvPr>
        </p:nvSpPr>
        <p:spPr>
          <a:xfrm>
            <a:off x="3154680" y="2441448"/>
            <a:ext cx="1622425" cy="1622425"/>
          </a:xfrm>
          <a:prstGeom prst="ellipse">
            <a:avLst/>
          </a:prstGeom>
          <a:solidFill>
            <a:schemeClr val="accent3"/>
          </a:solidFill>
          <a:ln w="25400">
            <a:solidFill>
              <a:schemeClr val="tx1"/>
            </a:solidFill>
          </a:ln>
        </p:spPr>
        <p:txBody>
          <a:bodyPr anchor="ctr"/>
          <a:lstStyle>
            <a:lvl1pPr marL="0" indent="0" algn="ctr">
              <a:buNone/>
              <a:defRPr sz="5400">
                <a:solidFill>
                  <a:schemeClr val="bg1"/>
                </a:solidFill>
                <a:latin typeface="+mj-lt"/>
              </a:defRPr>
            </a:lvl1pPr>
          </a:lstStyle>
          <a:p>
            <a:pPr lvl="0"/>
            <a:r>
              <a:rPr lang="en-US" noProof="0"/>
              <a:t>0</a:t>
            </a:r>
          </a:p>
        </p:txBody>
      </p:sp>
      <p:sp>
        <p:nvSpPr>
          <p:cNvPr id="23" name="Text Placeholder 19">
            <a:extLst>
              <a:ext uri="{FF2B5EF4-FFF2-40B4-BE49-F238E27FC236}">
                <a16:creationId xmlns:a16="http://schemas.microsoft.com/office/drawing/2014/main" id="{B8BC651C-16ED-1741-08D3-8BA2D618C650}"/>
              </a:ext>
            </a:extLst>
          </p:cNvPr>
          <p:cNvSpPr>
            <a:spLocks noGrp="1"/>
          </p:cNvSpPr>
          <p:nvPr>
            <p:ph type="body" sz="quarter" idx="15" hasCustomPrompt="1"/>
          </p:nvPr>
        </p:nvSpPr>
        <p:spPr>
          <a:xfrm>
            <a:off x="5330952" y="2441448"/>
            <a:ext cx="1622425" cy="1622425"/>
          </a:xfrm>
          <a:prstGeom prst="ellipse">
            <a:avLst/>
          </a:prstGeom>
          <a:solidFill>
            <a:schemeClr val="accent3"/>
          </a:solidFill>
          <a:ln w="25400">
            <a:solidFill>
              <a:schemeClr val="tx1"/>
            </a:solidFill>
          </a:ln>
        </p:spPr>
        <p:txBody>
          <a:bodyPr anchor="ctr"/>
          <a:lstStyle>
            <a:lvl1pPr marL="0" indent="0" algn="ctr">
              <a:buNone/>
              <a:defRPr sz="5400">
                <a:solidFill>
                  <a:schemeClr val="bg1"/>
                </a:solidFill>
                <a:latin typeface="+mj-lt"/>
              </a:defRPr>
            </a:lvl1pPr>
          </a:lstStyle>
          <a:p>
            <a:pPr lvl="0"/>
            <a:r>
              <a:rPr lang="en-US" noProof="0"/>
              <a:t>0</a:t>
            </a:r>
          </a:p>
        </p:txBody>
      </p:sp>
      <p:sp>
        <p:nvSpPr>
          <p:cNvPr id="24" name="Text Placeholder 19">
            <a:extLst>
              <a:ext uri="{FF2B5EF4-FFF2-40B4-BE49-F238E27FC236}">
                <a16:creationId xmlns:a16="http://schemas.microsoft.com/office/drawing/2014/main" id="{B42AFC50-5862-D501-9586-4A96D4DA667F}"/>
              </a:ext>
            </a:extLst>
          </p:cNvPr>
          <p:cNvSpPr>
            <a:spLocks noGrp="1"/>
          </p:cNvSpPr>
          <p:nvPr>
            <p:ph type="body" sz="quarter" idx="16" hasCustomPrompt="1"/>
          </p:nvPr>
        </p:nvSpPr>
        <p:spPr>
          <a:xfrm>
            <a:off x="7443216" y="2441448"/>
            <a:ext cx="1622425" cy="1622425"/>
          </a:xfrm>
          <a:prstGeom prst="ellipse">
            <a:avLst/>
          </a:prstGeom>
          <a:solidFill>
            <a:schemeClr val="accent3"/>
          </a:solidFill>
          <a:ln w="25400">
            <a:solidFill>
              <a:schemeClr val="tx1"/>
            </a:solidFill>
          </a:ln>
        </p:spPr>
        <p:txBody>
          <a:bodyPr anchor="ctr"/>
          <a:lstStyle>
            <a:lvl1pPr marL="0" indent="0" algn="ctr">
              <a:buNone/>
              <a:defRPr sz="5400">
                <a:solidFill>
                  <a:schemeClr val="bg1"/>
                </a:solidFill>
                <a:latin typeface="+mj-lt"/>
              </a:defRPr>
            </a:lvl1pPr>
          </a:lstStyle>
          <a:p>
            <a:pPr lvl="0"/>
            <a:r>
              <a:rPr lang="en-US" noProof="0"/>
              <a:t>0</a:t>
            </a:r>
          </a:p>
        </p:txBody>
      </p:sp>
      <p:sp>
        <p:nvSpPr>
          <p:cNvPr id="25" name="Text Placeholder 19">
            <a:extLst>
              <a:ext uri="{FF2B5EF4-FFF2-40B4-BE49-F238E27FC236}">
                <a16:creationId xmlns:a16="http://schemas.microsoft.com/office/drawing/2014/main" id="{45772425-B358-35A8-C707-76C81B500EDA}"/>
              </a:ext>
            </a:extLst>
          </p:cNvPr>
          <p:cNvSpPr>
            <a:spLocks noGrp="1"/>
          </p:cNvSpPr>
          <p:nvPr>
            <p:ph type="body" sz="quarter" idx="17" hasCustomPrompt="1"/>
          </p:nvPr>
        </p:nvSpPr>
        <p:spPr>
          <a:xfrm>
            <a:off x="9628632" y="2441448"/>
            <a:ext cx="1622425" cy="1622425"/>
          </a:xfrm>
          <a:prstGeom prst="ellipse">
            <a:avLst/>
          </a:prstGeom>
          <a:solidFill>
            <a:schemeClr val="accent3"/>
          </a:solidFill>
          <a:ln w="25400">
            <a:solidFill>
              <a:schemeClr val="tx1"/>
            </a:solidFill>
          </a:ln>
        </p:spPr>
        <p:txBody>
          <a:bodyPr anchor="ctr"/>
          <a:lstStyle>
            <a:lvl1pPr marL="0" indent="0" algn="ctr">
              <a:buNone/>
              <a:defRPr sz="5400">
                <a:solidFill>
                  <a:schemeClr val="bg1"/>
                </a:solidFill>
                <a:latin typeface="+mj-lt"/>
              </a:defRPr>
            </a:lvl1pPr>
          </a:lstStyle>
          <a:p>
            <a:pPr lvl="0"/>
            <a:r>
              <a:rPr lang="en-US" noProof="0"/>
              <a:t>0</a:t>
            </a:r>
          </a:p>
        </p:txBody>
      </p:sp>
      <p:sp>
        <p:nvSpPr>
          <p:cNvPr id="27" name="Text Placeholder 26">
            <a:extLst>
              <a:ext uri="{FF2B5EF4-FFF2-40B4-BE49-F238E27FC236}">
                <a16:creationId xmlns:a16="http://schemas.microsoft.com/office/drawing/2014/main" id="{B0B8A0CF-58B1-629F-C8DB-238E5114277C}"/>
              </a:ext>
            </a:extLst>
          </p:cNvPr>
          <p:cNvSpPr>
            <a:spLocks noGrp="1"/>
          </p:cNvSpPr>
          <p:nvPr>
            <p:ph type="body" sz="quarter" idx="18"/>
          </p:nvPr>
        </p:nvSpPr>
        <p:spPr>
          <a:xfrm>
            <a:off x="824102" y="4325112"/>
            <a:ext cx="1947672" cy="630936"/>
          </a:xfrm>
        </p:spPr>
        <p:txBody>
          <a:bodyPr/>
          <a:lstStyle>
            <a:lvl1pPr marL="0" indent="0" algn="ctr">
              <a:lnSpc>
                <a:spcPct val="120000"/>
              </a:lnSpc>
              <a:spcBef>
                <a:spcPts val="0"/>
              </a:spcBef>
              <a:buNone/>
              <a:defRPr sz="2000">
                <a:latin typeface="+mj-lt"/>
              </a:defRPr>
            </a:lvl1pPr>
          </a:lstStyle>
          <a:p>
            <a:pPr lvl="0"/>
            <a:r>
              <a:rPr lang="en-US" noProof="0"/>
              <a:t>Click to edit Master text styles</a:t>
            </a:r>
          </a:p>
        </p:txBody>
      </p:sp>
      <p:sp>
        <p:nvSpPr>
          <p:cNvPr id="28" name="Text Placeholder 26">
            <a:extLst>
              <a:ext uri="{FF2B5EF4-FFF2-40B4-BE49-F238E27FC236}">
                <a16:creationId xmlns:a16="http://schemas.microsoft.com/office/drawing/2014/main" id="{3973DBDD-5F4C-3094-B5AB-751AF360379C}"/>
              </a:ext>
            </a:extLst>
          </p:cNvPr>
          <p:cNvSpPr>
            <a:spLocks noGrp="1"/>
          </p:cNvSpPr>
          <p:nvPr>
            <p:ph type="body" sz="quarter" idx="19"/>
          </p:nvPr>
        </p:nvSpPr>
        <p:spPr>
          <a:xfrm>
            <a:off x="2992056" y="4326702"/>
            <a:ext cx="1947672" cy="630936"/>
          </a:xfrm>
        </p:spPr>
        <p:txBody>
          <a:bodyPr/>
          <a:lstStyle>
            <a:lvl1pPr marL="0" indent="0" algn="ctr">
              <a:lnSpc>
                <a:spcPct val="120000"/>
              </a:lnSpc>
              <a:spcBef>
                <a:spcPts val="0"/>
              </a:spcBef>
              <a:buNone/>
              <a:defRPr sz="2000">
                <a:latin typeface="+mj-lt"/>
              </a:defRPr>
            </a:lvl1pPr>
          </a:lstStyle>
          <a:p>
            <a:pPr lvl="0"/>
            <a:r>
              <a:rPr lang="en-US" noProof="0"/>
              <a:t>Click to edit Master text styles</a:t>
            </a:r>
          </a:p>
        </p:txBody>
      </p:sp>
      <p:sp>
        <p:nvSpPr>
          <p:cNvPr id="29" name="Text Placeholder 26">
            <a:extLst>
              <a:ext uri="{FF2B5EF4-FFF2-40B4-BE49-F238E27FC236}">
                <a16:creationId xmlns:a16="http://schemas.microsoft.com/office/drawing/2014/main" id="{6A7033DE-A188-7F2B-B42D-3B4334B2C4BE}"/>
              </a:ext>
            </a:extLst>
          </p:cNvPr>
          <p:cNvSpPr>
            <a:spLocks noGrp="1"/>
          </p:cNvSpPr>
          <p:nvPr>
            <p:ph type="body" sz="quarter" idx="20"/>
          </p:nvPr>
        </p:nvSpPr>
        <p:spPr>
          <a:xfrm>
            <a:off x="5168328" y="4313642"/>
            <a:ext cx="1947672" cy="630936"/>
          </a:xfrm>
        </p:spPr>
        <p:txBody>
          <a:bodyPr/>
          <a:lstStyle>
            <a:lvl1pPr marL="0" indent="0" algn="ctr">
              <a:lnSpc>
                <a:spcPct val="120000"/>
              </a:lnSpc>
              <a:spcBef>
                <a:spcPts val="0"/>
              </a:spcBef>
              <a:buNone/>
              <a:defRPr sz="2000">
                <a:latin typeface="+mj-lt"/>
              </a:defRPr>
            </a:lvl1pPr>
          </a:lstStyle>
          <a:p>
            <a:pPr lvl="0"/>
            <a:r>
              <a:rPr lang="en-US" noProof="0"/>
              <a:t>Click to edit Master text styles</a:t>
            </a:r>
          </a:p>
        </p:txBody>
      </p:sp>
      <p:sp>
        <p:nvSpPr>
          <p:cNvPr id="30" name="Text Placeholder 26">
            <a:extLst>
              <a:ext uri="{FF2B5EF4-FFF2-40B4-BE49-F238E27FC236}">
                <a16:creationId xmlns:a16="http://schemas.microsoft.com/office/drawing/2014/main" id="{82C8DA85-8265-9485-A51D-73E1629CC541}"/>
              </a:ext>
            </a:extLst>
          </p:cNvPr>
          <p:cNvSpPr>
            <a:spLocks noGrp="1"/>
          </p:cNvSpPr>
          <p:nvPr>
            <p:ph type="body" sz="quarter" idx="21"/>
          </p:nvPr>
        </p:nvSpPr>
        <p:spPr>
          <a:xfrm>
            <a:off x="7279858" y="4319944"/>
            <a:ext cx="1947672" cy="630936"/>
          </a:xfrm>
        </p:spPr>
        <p:txBody>
          <a:bodyPr/>
          <a:lstStyle>
            <a:lvl1pPr marL="0" indent="0" algn="ctr">
              <a:lnSpc>
                <a:spcPct val="120000"/>
              </a:lnSpc>
              <a:spcBef>
                <a:spcPts val="0"/>
              </a:spcBef>
              <a:buNone/>
              <a:defRPr sz="2000">
                <a:latin typeface="+mj-lt"/>
              </a:defRPr>
            </a:lvl1pPr>
          </a:lstStyle>
          <a:p>
            <a:pPr lvl="0"/>
            <a:r>
              <a:rPr lang="en-US" noProof="0"/>
              <a:t>Click to edit Master text styles</a:t>
            </a:r>
          </a:p>
        </p:txBody>
      </p:sp>
      <p:sp>
        <p:nvSpPr>
          <p:cNvPr id="31" name="Text Placeholder 26">
            <a:extLst>
              <a:ext uri="{FF2B5EF4-FFF2-40B4-BE49-F238E27FC236}">
                <a16:creationId xmlns:a16="http://schemas.microsoft.com/office/drawing/2014/main" id="{20594F27-59D4-99D2-77B5-71915573EDA4}"/>
              </a:ext>
            </a:extLst>
          </p:cNvPr>
          <p:cNvSpPr>
            <a:spLocks noGrp="1"/>
          </p:cNvSpPr>
          <p:nvPr>
            <p:ph type="body" sz="quarter" idx="22"/>
          </p:nvPr>
        </p:nvSpPr>
        <p:spPr>
          <a:xfrm>
            <a:off x="9466008" y="4319944"/>
            <a:ext cx="1947672" cy="630936"/>
          </a:xfrm>
        </p:spPr>
        <p:txBody>
          <a:bodyPr/>
          <a:lstStyle>
            <a:lvl1pPr marL="0" indent="0" algn="ctr">
              <a:lnSpc>
                <a:spcPct val="120000"/>
              </a:lnSpc>
              <a:spcBef>
                <a:spcPts val="0"/>
              </a:spcBef>
              <a:buNone/>
              <a:defRPr sz="2000">
                <a:latin typeface="+mj-lt"/>
              </a:defRPr>
            </a:lvl1pPr>
          </a:lstStyle>
          <a:p>
            <a:pPr lvl="0"/>
            <a:r>
              <a:rPr lang="en-US" noProof="0"/>
              <a:t>Click to edit Master text styles</a:t>
            </a:r>
          </a:p>
        </p:txBody>
      </p:sp>
      <p:sp>
        <p:nvSpPr>
          <p:cNvPr id="6" name="Slide Number Placeholder 5">
            <a:extLst>
              <a:ext uri="{FF2B5EF4-FFF2-40B4-BE49-F238E27FC236}">
                <a16:creationId xmlns:a16="http://schemas.microsoft.com/office/drawing/2014/main" id="{754CBAEF-CF24-7502-B796-D47DF23F28D4}"/>
              </a:ext>
            </a:extLst>
          </p:cNvPr>
          <p:cNvSpPr>
            <a:spLocks noGrp="1"/>
          </p:cNvSpPr>
          <p:nvPr>
            <p:ph type="sldNum" sz="quarter" idx="12"/>
          </p:nvPr>
        </p:nvSpPr>
        <p:spPr/>
        <p:txBody>
          <a:bodyPr/>
          <a:lstStyle/>
          <a:p>
            <a:fld id="{8D0AFDD5-844D-364D-8AEC-50CF4D36D55D}" type="slidenum">
              <a:rPr lang="en-US" noProof="0" smtClean="0"/>
              <a:t>‹#›</a:t>
            </a:fld>
            <a:endParaRPr lang="en-US" noProof="0"/>
          </a:p>
        </p:txBody>
      </p:sp>
      <p:sp>
        <p:nvSpPr>
          <p:cNvPr id="5" name="Footer Placeholder 4">
            <a:extLst>
              <a:ext uri="{FF2B5EF4-FFF2-40B4-BE49-F238E27FC236}">
                <a16:creationId xmlns:a16="http://schemas.microsoft.com/office/drawing/2014/main" id="{82D9E7CE-C596-EE32-BBFE-799C10EFBBB2}"/>
              </a:ext>
            </a:extLst>
          </p:cNvPr>
          <p:cNvSpPr>
            <a:spLocks noGrp="1"/>
          </p:cNvSpPr>
          <p:nvPr>
            <p:ph type="ftr" sz="quarter" idx="11"/>
          </p:nvPr>
        </p:nvSpPr>
        <p:spPr/>
        <p:txBody>
          <a:bodyPr/>
          <a:lstStyle/>
          <a:p>
            <a:r>
              <a:rPr lang="en-US" noProof="0"/>
              <a:t>Presentation title</a:t>
            </a:r>
          </a:p>
        </p:txBody>
      </p:sp>
      <p:sp>
        <p:nvSpPr>
          <p:cNvPr id="4" name="Date Placeholder 3">
            <a:extLst>
              <a:ext uri="{FF2B5EF4-FFF2-40B4-BE49-F238E27FC236}">
                <a16:creationId xmlns:a16="http://schemas.microsoft.com/office/drawing/2014/main" id="{7490B60C-999F-167B-3927-D752A0DE60A7}"/>
              </a:ext>
            </a:extLst>
          </p:cNvPr>
          <p:cNvSpPr>
            <a:spLocks noGrp="1"/>
          </p:cNvSpPr>
          <p:nvPr>
            <p:ph type="dt" sz="half" idx="10"/>
          </p:nvPr>
        </p:nvSpPr>
        <p:spPr/>
        <p:txBody>
          <a:bodyPr/>
          <a:lstStyle/>
          <a:p>
            <a:r>
              <a:rPr lang="en-US" noProof="0"/>
              <a:t>20XX</a:t>
            </a:r>
          </a:p>
        </p:txBody>
      </p:sp>
    </p:spTree>
    <p:extLst>
      <p:ext uri="{BB962C8B-B14F-4D97-AF65-F5344CB8AC3E}">
        <p14:creationId xmlns:p14="http://schemas.microsoft.com/office/powerpoint/2010/main" val="7489256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Content with Caption">
    <p:bg>
      <p:bgPr>
        <a:solidFill>
          <a:schemeClr val="tx2"/>
        </a:solidFill>
        <a:effectLst/>
      </p:bgPr>
    </p:bg>
    <p:spTree>
      <p:nvGrpSpPr>
        <p:cNvPr id="1" name=""/>
        <p:cNvGrpSpPr/>
        <p:nvPr/>
      </p:nvGrpSpPr>
      <p:grpSpPr>
        <a:xfrm>
          <a:off x="0" y="0"/>
          <a:ext cx="0" cy="0"/>
          <a:chOff x="0" y="0"/>
          <a:chExt cx="0" cy="0"/>
        </a:xfrm>
      </p:grpSpPr>
      <p:sp>
        <p:nvSpPr>
          <p:cNvPr id="8" name="Google Shape;327;p33">
            <a:extLst>
              <a:ext uri="{FF2B5EF4-FFF2-40B4-BE49-F238E27FC236}">
                <a16:creationId xmlns:a16="http://schemas.microsoft.com/office/drawing/2014/main" id="{F51DD675-2DC4-A4BE-C624-3048A2E666B7}"/>
              </a:ext>
            </a:extLst>
          </p:cNvPr>
          <p:cNvSpPr/>
          <p:nvPr userDrawn="1"/>
        </p:nvSpPr>
        <p:spPr>
          <a:xfrm>
            <a:off x="809553" y="1012104"/>
            <a:ext cx="6957749" cy="5061732"/>
          </a:xfrm>
          <a:prstGeom prst="rect">
            <a:avLst/>
          </a:prstGeom>
          <a:solidFill>
            <a:schemeClr val="accent4"/>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a:solidFill>
                <a:schemeClr val="lt1"/>
              </a:solidFill>
              <a:latin typeface="Karla"/>
              <a:ea typeface="Karla"/>
              <a:cs typeface="Karla"/>
              <a:sym typeface="Karla"/>
            </a:endParaRPr>
          </a:p>
        </p:txBody>
      </p:sp>
      <p:sp>
        <p:nvSpPr>
          <p:cNvPr id="12" name="Google Shape;328;p33">
            <a:extLst>
              <a:ext uri="{FF2B5EF4-FFF2-40B4-BE49-F238E27FC236}">
                <a16:creationId xmlns:a16="http://schemas.microsoft.com/office/drawing/2014/main" id="{A0952ED0-9FCB-B6D2-E806-E2663B8961D0}"/>
              </a:ext>
            </a:extLst>
          </p:cNvPr>
          <p:cNvSpPr/>
          <p:nvPr userDrawn="1"/>
        </p:nvSpPr>
        <p:spPr>
          <a:xfrm>
            <a:off x="600338" y="782757"/>
            <a:ext cx="6957749" cy="5061732"/>
          </a:xfrm>
          <a:prstGeom prst="rect">
            <a:avLst/>
          </a:prstGeom>
          <a:solidFill>
            <a:schemeClr val="accent5"/>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a:solidFill>
                <a:schemeClr val="lt1"/>
              </a:solidFill>
              <a:latin typeface="Karla"/>
              <a:ea typeface="Karla"/>
              <a:cs typeface="Karla"/>
              <a:sym typeface="Karla"/>
            </a:endParaRPr>
          </a:p>
        </p:txBody>
      </p:sp>
      <p:sp>
        <p:nvSpPr>
          <p:cNvPr id="2" name="Title 1">
            <a:extLst>
              <a:ext uri="{FF2B5EF4-FFF2-40B4-BE49-F238E27FC236}">
                <a16:creationId xmlns:a16="http://schemas.microsoft.com/office/drawing/2014/main" id="{BF01426A-0740-2EB9-FC34-9C043459357E}"/>
              </a:ext>
            </a:extLst>
          </p:cNvPr>
          <p:cNvSpPr>
            <a:spLocks noGrp="1"/>
          </p:cNvSpPr>
          <p:nvPr>
            <p:ph type="title"/>
          </p:nvPr>
        </p:nvSpPr>
        <p:spPr>
          <a:xfrm>
            <a:off x="1389888" y="1719072"/>
            <a:ext cx="5038344" cy="1709928"/>
          </a:xfrm>
        </p:spPr>
        <p:txBody>
          <a:bodyPr/>
          <a:lstStyle>
            <a:lvl1pPr algn="l">
              <a:lnSpc>
                <a:spcPct val="90000"/>
              </a:lnSpc>
              <a:defRPr/>
            </a:lvl1pPr>
          </a:lstStyle>
          <a:p>
            <a:r>
              <a:rPr lang="en-US" noProof="0"/>
              <a:t>Click to edit Master title style</a:t>
            </a:r>
          </a:p>
        </p:txBody>
      </p:sp>
      <p:sp>
        <p:nvSpPr>
          <p:cNvPr id="10" name="Picture Placeholder 9">
            <a:extLst>
              <a:ext uri="{FF2B5EF4-FFF2-40B4-BE49-F238E27FC236}">
                <a16:creationId xmlns:a16="http://schemas.microsoft.com/office/drawing/2014/main" id="{0BC3CDDF-FEA3-712D-9071-515D264F06E7}"/>
              </a:ext>
            </a:extLst>
          </p:cNvPr>
          <p:cNvSpPr>
            <a:spLocks noGrp="1"/>
          </p:cNvSpPr>
          <p:nvPr>
            <p:ph type="pic" sz="quarter" idx="13"/>
          </p:nvPr>
        </p:nvSpPr>
        <p:spPr>
          <a:xfrm>
            <a:off x="8296656" y="0"/>
            <a:ext cx="3895344" cy="6858000"/>
          </a:xfrm>
          <a:solidFill>
            <a:schemeClr val="accent1"/>
          </a:solidFill>
        </p:spPr>
        <p:txBody>
          <a:bodyPr anchor="ctr"/>
          <a:lstStyle>
            <a:lvl1pPr marL="0" indent="0" algn="ctr">
              <a:buNone/>
              <a:defRPr/>
            </a:lvl1pPr>
          </a:lstStyle>
          <a:p>
            <a:r>
              <a:rPr lang="en-US" noProof="0"/>
              <a:t>Click icon to add picture</a:t>
            </a:r>
          </a:p>
        </p:txBody>
      </p:sp>
      <p:sp>
        <p:nvSpPr>
          <p:cNvPr id="3" name="Content Placeholder 2">
            <a:extLst>
              <a:ext uri="{FF2B5EF4-FFF2-40B4-BE49-F238E27FC236}">
                <a16:creationId xmlns:a16="http://schemas.microsoft.com/office/drawing/2014/main" id="{A00F6C1B-F86D-84E1-F13C-1A2310E172C3}"/>
              </a:ext>
            </a:extLst>
          </p:cNvPr>
          <p:cNvSpPr>
            <a:spLocks noGrp="1"/>
          </p:cNvSpPr>
          <p:nvPr>
            <p:ph idx="1"/>
          </p:nvPr>
        </p:nvSpPr>
        <p:spPr>
          <a:xfrm>
            <a:off x="1389888" y="3054096"/>
            <a:ext cx="5010912" cy="2130552"/>
          </a:xfrm>
        </p:spPr>
        <p:txBody>
          <a:bodyPr/>
          <a:lstStyle>
            <a:lvl1pPr marL="54864" indent="0">
              <a:lnSpc>
                <a:spcPct val="120000"/>
              </a:lnSpc>
              <a:spcBef>
                <a:spcPts val="0"/>
              </a:spcBef>
              <a:buNone/>
              <a:defRPr sz="1600"/>
            </a:lvl1pPr>
            <a:lvl2pPr>
              <a:defRPr sz="1400"/>
            </a:lvl2pPr>
            <a:lvl3pPr>
              <a:defRPr sz="1200"/>
            </a:lvl3pPr>
            <a:lvl4pPr>
              <a:defRPr sz="1100"/>
            </a:lvl4pPr>
            <a:lvl5pPr>
              <a:defRPr sz="1100"/>
            </a:lvl5pPr>
          </a:lstStyle>
          <a:p>
            <a:pPr lvl="0"/>
            <a:r>
              <a:rPr lang="en-US" noProof="0"/>
              <a:t>Click to edit Master text styles</a:t>
            </a:r>
          </a:p>
        </p:txBody>
      </p:sp>
      <p:cxnSp>
        <p:nvCxnSpPr>
          <p:cNvPr id="28" name="Straight Connector 27">
            <a:extLst>
              <a:ext uri="{FF2B5EF4-FFF2-40B4-BE49-F238E27FC236}">
                <a16:creationId xmlns:a16="http://schemas.microsoft.com/office/drawing/2014/main" id="{A4F7CD76-D087-685D-2E27-537F34D67EBE}"/>
              </a:ext>
            </a:extLst>
          </p:cNvPr>
          <p:cNvCxnSpPr>
            <a:cxnSpLocks/>
          </p:cNvCxnSpPr>
          <p:nvPr userDrawn="1"/>
        </p:nvCxnSpPr>
        <p:spPr>
          <a:xfrm>
            <a:off x="11276341" y="6528816"/>
            <a:ext cx="9144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6" name="Slide Number Placeholder 5">
            <a:extLst>
              <a:ext uri="{FF2B5EF4-FFF2-40B4-BE49-F238E27FC236}">
                <a16:creationId xmlns:a16="http://schemas.microsoft.com/office/drawing/2014/main" id="{754CBAEF-CF24-7502-B796-D47DF23F28D4}"/>
              </a:ext>
            </a:extLst>
          </p:cNvPr>
          <p:cNvSpPr>
            <a:spLocks noGrp="1"/>
          </p:cNvSpPr>
          <p:nvPr>
            <p:ph type="sldNum" sz="quarter" idx="12"/>
          </p:nvPr>
        </p:nvSpPr>
        <p:spPr>
          <a:xfrm>
            <a:off x="3962400" y="6400904"/>
            <a:ext cx="365760" cy="246888"/>
          </a:xfrm>
        </p:spPr>
        <p:txBody>
          <a:bodyPr/>
          <a:lstStyle>
            <a:lvl1pPr>
              <a:defRPr>
                <a:solidFill>
                  <a:schemeClr val="bg1"/>
                </a:solidFill>
              </a:defRPr>
            </a:lvl1pPr>
          </a:lstStyle>
          <a:p>
            <a:fld id="{8D0AFDD5-844D-364D-8AEC-50CF4D36D55D}" type="slidenum">
              <a:rPr lang="en-US" noProof="0" smtClean="0"/>
              <a:pPr/>
              <a:t>‹#›</a:t>
            </a:fld>
            <a:endParaRPr lang="en-US" noProof="0"/>
          </a:p>
        </p:txBody>
      </p:sp>
      <p:grpSp>
        <p:nvGrpSpPr>
          <p:cNvPr id="13" name="Group 12">
            <a:extLst>
              <a:ext uri="{FF2B5EF4-FFF2-40B4-BE49-F238E27FC236}">
                <a16:creationId xmlns:a16="http://schemas.microsoft.com/office/drawing/2014/main" id="{0C63F889-82B6-D594-DA07-4C82AE33663F}"/>
              </a:ext>
            </a:extLst>
          </p:cNvPr>
          <p:cNvGrpSpPr/>
          <p:nvPr userDrawn="1"/>
        </p:nvGrpSpPr>
        <p:grpSpPr>
          <a:xfrm>
            <a:off x="0" y="6527001"/>
            <a:ext cx="8294153" cy="5617"/>
            <a:chOff x="0" y="6527001"/>
            <a:chExt cx="8294153" cy="5617"/>
          </a:xfrm>
        </p:grpSpPr>
        <p:cxnSp>
          <p:nvCxnSpPr>
            <p:cNvPr id="14" name="Straight Connector 13">
              <a:extLst>
                <a:ext uri="{FF2B5EF4-FFF2-40B4-BE49-F238E27FC236}">
                  <a16:creationId xmlns:a16="http://schemas.microsoft.com/office/drawing/2014/main" id="{3F4BFE95-6DCA-752C-0F0C-CCAF1A576CD0}"/>
                </a:ext>
              </a:extLst>
            </p:cNvPr>
            <p:cNvCxnSpPr>
              <a:cxnSpLocks/>
            </p:cNvCxnSpPr>
            <p:nvPr/>
          </p:nvCxnSpPr>
          <p:spPr>
            <a:xfrm>
              <a:off x="0" y="6527001"/>
              <a:ext cx="3935513" cy="5617"/>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3920C2FA-C2E7-21E2-09D0-3BA6B1BC2C1E}"/>
                </a:ext>
              </a:extLst>
            </p:cNvPr>
            <p:cNvCxnSpPr>
              <a:cxnSpLocks/>
            </p:cNvCxnSpPr>
            <p:nvPr/>
          </p:nvCxnSpPr>
          <p:spPr>
            <a:xfrm>
              <a:off x="4358640" y="6527001"/>
              <a:ext cx="3935513" cy="5617"/>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882084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Section Header">
    <p:bg>
      <p:bgPr>
        <a:solidFill>
          <a:schemeClr val="accent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38D51F-4DA4-5AB7-6ACD-17065B86DE72}"/>
              </a:ext>
            </a:extLst>
          </p:cNvPr>
          <p:cNvSpPr>
            <a:spLocks noGrp="1"/>
          </p:cNvSpPr>
          <p:nvPr>
            <p:ph type="title"/>
          </p:nvPr>
        </p:nvSpPr>
        <p:spPr>
          <a:xfrm>
            <a:off x="731520" y="1947672"/>
            <a:ext cx="3017520" cy="1938528"/>
          </a:xfrm>
        </p:spPr>
        <p:txBody>
          <a:bodyPr anchor="t"/>
          <a:lstStyle>
            <a:lvl1pPr algn="l">
              <a:defRPr sz="6000"/>
            </a:lvl1pPr>
          </a:lstStyle>
          <a:p>
            <a:r>
              <a:rPr lang="en-US" noProof="0"/>
              <a:t>Click to edit Master title style</a:t>
            </a:r>
          </a:p>
        </p:txBody>
      </p:sp>
      <p:sp>
        <p:nvSpPr>
          <p:cNvPr id="3" name="Text Placeholder 2">
            <a:extLst>
              <a:ext uri="{FF2B5EF4-FFF2-40B4-BE49-F238E27FC236}">
                <a16:creationId xmlns:a16="http://schemas.microsoft.com/office/drawing/2014/main" id="{F4264711-7A11-A788-DD48-17D0C3B08384}"/>
              </a:ext>
            </a:extLst>
          </p:cNvPr>
          <p:cNvSpPr>
            <a:spLocks noGrp="1"/>
          </p:cNvSpPr>
          <p:nvPr>
            <p:ph type="body" idx="1"/>
          </p:nvPr>
        </p:nvSpPr>
        <p:spPr>
          <a:xfrm>
            <a:off x="758952" y="4279392"/>
            <a:ext cx="2980944" cy="402336"/>
          </a:xfrm>
        </p:spPr>
        <p:txBody>
          <a:bodyPr/>
          <a:lstStyle>
            <a:lvl1pPr marL="0" indent="0">
              <a:lnSpc>
                <a:spcPct val="100000"/>
              </a:lnSpc>
              <a:spcBef>
                <a:spcPts val="0"/>
              </a:spcBef>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Click to edit Master text styles</a:t>
            </a:r>
          </a:p>
        </p:txBody>
      </p:sp>
      <p:sp>
        <p:nvSpPr>
          <p:cNvPr id="8" name="Google Shape;1251;p56">
            <a:extLst>
              <a:ext uri="{FF2B5EF4-FFF2-40B4-BE49-F238E27FC236}">
                <a16:creationId xmlns:a16="http://schemas.microsoft.com/office/drawing/2014/main" id="{9061A64A-DA6A-5D22-BE0B-94B0626A6CF1}"/>
              </a:ext>
            </a:extLst>
          </p:cNvPr>
          <p:cNvSpPr/>
          <p:nvPr userDrawn="1"/>
        </p:nvSpPr>
        <p:spPr>
          <a:xfrm>
            <a:off x="5102241" y="597060"/>
            <a:ext cx="5949692" cy="5949692"/>
          </a:xfrm>
          <a:prstGeom prst="ellipse">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10" name="Picture Placeholder 9">
            <a:extLst>
              <a:ext uri="{FF2B5EF4-FFF2-40B4-BE49-F238E27FC236}">
                <a16:creationId xmlns:a16="http://schemas.microsoft.com/office/drawing/2014/main" id="{E88E5310-5724-6031-306F-4110AC65EBDB}"/>
              </a:ext>
            </a:extLst>
          </p:cNvPr>
          <p:cNvSpPr>
            <a:spLocks noGrp="1" noChangeAspect="1"/>
          </p:cNvSpPr>
          <p:nvPr>
            <p:ph type="pic" sz="quarter" idx="10"/>
          </p:nvPr>
        </p:nvSpPr>
        <p:spPr>
          <a:xfrm>
            <a:off x="5001768" y="420624"/>
            <a:ext cx="5897880" cy="5897880"/>
          </a:xfrm>
          <a:prstGeom prst="ellipse">
            <a:avLst/>
          </a:prstGeom>
          <a:solidFill>
            <a:schemeClr val="accent1"/>
          </a:solidFill>
          <a:ln w="25400">
            <a:solidFill>
              <a:schemeClr val="tx1"/>
            </a:solidFill>
          </a:ln>
        </p:spPr>
        <p:txBody>
          <a:bodyPr anchor="ctr"/>
          <a:lstStyle>
            <a:lvl1pPr marL="0" indent="0" algn="ctr">
              <a:buNone/>
              <a:defRPr/>
            </a:lvl1pPr>
          </a:lstStyle>
          <a:p>
            <a:r>
              <a:rPr lang="en-US" noProof="0"/>
              <a:t>Click icon to add picture</a:t>
            </a:r>
          </a:p>
        </p:txBody>
      </p:sp>
    </p:spTree>
    <p:extLst>
      <p:ext uri="{BB962C8B-B14F-4D97-AF65-F5344CB8AC3E}">
        <p14:creationId xmlns:p14="http://schemas.microsoft.com/office/powerpoint/2010/main" val="7911687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bg>
      <p:bgPr>
        <a:solidFill>
          <a:schemeClr val="accent5"/>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1426A-0740-2EB9-FC34-9C043459357E}"/>
              </a:ext>
            </a:extLst>
          </p:cNvPr>
          <p:cNvSpPr>
            <a:spLocks noGrp="1"/>
          </p:cNvSpPr>
          <p:nvPr>
            <p:ph type="title"/>
          </p:nvPr>
        </p:nvSpPr>
        <p:spPr/>
        <p:txBody>
          <a:bodyPr/>
          <a:lstStyle/>
          <a:p>
            <a:r>
              <a:rPr lang="en-US" noProof="0"/>
              <a:t>Click to edit Master title style</a:t>
            </a:r>
          </a:p>
        </p:txBody>
      </p:sp>
      <p:sp>
        <p:nvSpPr>
          <p:cNvPr id="3" name="Content Placeholder 2">
            <a:extLst>
              <a:ext uri="{FF2B5EF4-FFF2-40B4-BE49-F238E27FC236}">
                <a16:creationId xmlns:a16="http://schemas.microsoft.com/office/drawing/2014/main" id="{A00F6C1B-F86D-84E1-F13C-1A2310E172C3}"/>
              </a:ext>
            </a:extLst>
          </p:cNvPr>
          <p:cNvSpPr>
            <a:spLocks noGrp="1"/>
          </p:cNvSpPr>
          <p:nvPr>
            <p:ph idx="1"/>
          </p:nvPr>
        </p:nvSpPr>
        <p:spPr>
          <a:xfrm>
            <a:off x="484632" y="1810512"/>
            <a:ext cx="11000232" cy="4160520"/>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Slide Number Placeholder 5">
            <a:extLst>
              <a:ext uri="{FF2B5EF4-FFF2-40B4-BE49-F238E27FC236}">
                <a16:creationId xmlns:a16="http://schemas.microsoft.com/office/drawing/2014/main" id="{754CBAEF-CF24-7502-B796-D47DF23F28D4}"/>
              </a:ext>
            </a:extLst>
          </p:cNvPr>
          <p:cNvSpPr>
            <a:spLocks noGrp="1"/>
          </p:cNvSpPr>
          <p:nvPr>
            <p:ph type="sldNum" sz="quarter" idx="12"/>
          </p:nvPr>
        </p:nvSpPr>
        <p:spPr/>
        <p:txBody>
          <a:bodyPr/>
          <a:lstStyle/>
          <a:p>
            <a:fld id="{8D0AFDD5-844D-364D-8AEC-50CF4D36D55D}" type="slidenum">
              <a:rPr lang="en-US" noProof="0" smtClean="0"/>
              <a:t>‹#›</a:t>
            </a:fld>
            <a:endParaRPr lang="en-US" noProof="0"/>
          </a:p>
        </p:txBody>
      </p:sp>
      <p:sp>
        <p:nvSpPr>
          <p:cNvPr id="5" name="Footer Placeholder 4">
            <a:extLst>
              <a:ext uri="{FF2B5EF4-FFF2-40B4-BE49-F238E27FC236}">
                <a16:creationId xmlns:a16="http://schemas.microsoft.com/office/drawing/2014/main" id="{82D9E7CE-C596-EE32-BBFE-799C10EFBBB2}"/>
              </a:ext>
            </a:extLst>
          </p:cNvPr>
          <p:cNvSpPr>
            <a:spLocks noGrp="1"/>
          </p:cNvSpPr>
          <p:nvPr>
            <p:ph type="ftr" sz="quarter" idx="11"/>
          </p:nvPr>
        </p:nvSpPr>
        <p:spPr/>
        <p:txBody>
          <a:bodyPr/>
          <a:lstStyle/>
          <a:p>
            <a:r>
              <a:rPr lang="en-US" noProof="0"/>
              <a:t>Presentation title</a:t>
            </a:r>
          </a:p>
        </p:txBody>
      </p:sp>
      <p:sp>
        <p:nvSpPr>
          <p:cNvPr id="4" name="Date Placeholder 3">
            <a:extLst>
              <a:ext uri="{FF2B5EF4-FFF2-40B4-BE49-F238E27FC236}">
                <a16:creationId xmlns:a16="http://schemas.microsoft.com/office/drawing/2014/main" id="{7490B60C-999F-167B-3927-D752A0DE60A7}"/>
              </a:ext>
            </a:extLst>
          </p:cNvPr>
          <p:cNvSpPr>
            <a:spLocks noGrp="1"/>
          </p:cNvSpPr>
          <p:nvPr>
            <p:ph type="dt" sz="half" idx="10"/>
          </p:nvPr>
        </p:nvSpPr>
        <p:spPr/>
        <p:txBody>
          <a:bodyPr/>
          <a:lstStyle/>
          <a:p>
            <a:r>
              <a:rPr lang="en-US" noProof="0"/>
              <a:t>20XX</a:t>
            </a:r>
          </a:p>
        </p:txBody>
      </p:sp>
    </p:spTree>
    <p:extLst>
      <p:ext uri="{BB962C8B-B14F-4D97-AF65-F5344CB8AC3E}">
        <p14:creationId xmlns:p14="http://schemas.microsoft.com/office/powerpoint/2010/main" val="12013492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accent3"/>
        </a:solidFill>
        <a:effectLst/>
      </p:bgPr>
    </p:bg>
    <p:spTree>
      <p:nvGrpSpPr>
        <p:cNvPr id="1" name=""/>
        <p:cNvGrpSpPr/>
        <p:nvPr/>
      </p:nvGrpSpPr>
      <p:grpSpPr>
        <a:xfrm>
          <a:off x="0" y="0"/>
          <a:ext cx="0" cy="0"/>
          <a:chOff x="0" y="0"/>
          <a:chExt cx="0" cy="0"/>
        </a:xfrm>
      </p:grpSpPr>
      <p:sp>
        <p:nvSpPr>
          <p:cNvPr id="12" name="Google Shape;327;p33">
            <a:extLst>
              <a:ext uri="{FF2B5EF4-FFF2-40B4-BE49-F238E27FC236}">
                <a16:creationId xmlns:a16="http://schemas.microsoft.com/office/drawing/2014/main" id="{EA1EE280-E44E-F71B-ED1B-CA8CEDEE6175}"/>
              </a:ext>
            </a:extLst>
          </p:cNvPr>
          <p:cNvSpPr/>
          <p:nvPr userDrawn="1"/>
        </p:nvSpPr>
        <p:spPr>
          <a:xfrm>
            <a:off x="1087280" y="1161412"/>
            <a:ext cx="10221119" cy="4831742"/>
          </a:xfrm>
          <a:prstGeom prst="rect">
            <a:avLst/>
          </a:prstGeom>
          <a:solidFill>
            <a:schemeClr val="accent5"/>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a:solidFill>
                <a:schemeClr val="accent2">
                  <a:lumMod val="20000"/>
                  <a:lumOff val="80000"/>
                </a:schemeClr>
              </a:solidFill>
              <a:latin typeface="Karla"/>
              <a:ea typeface="Karla"/>
              <a:cs typeface="Karla"/>
              <a:sym typeface="Karla"/>
            </a:endParaRPr>
          </a:p>
        </p:txBody>
      </p:sp>
      <p:sp>
        <p:nvSpPr>
          <p:cNvPr id="14" name="Google Shape;328;p33">
            <a:extLst>
              <a:ext uri="{FF2B5EF4-FFF2-40B4-BE49-F238E27FC236}">
                <a16:creationId xmlns:a16="http://schemas.microsoft.com/office/drawing/2014/main" id="{332C8624-D848-DF0C-9104-7A2655E4A0FE}"/>
              </a:ext>
            </a:extLst>
          </p:cNvPr>
          <p:cNvSpPr/>
          <p:nvPr userDrawn="1"/>
        </p:nvSpPr>
        <p:spPr>
          <a:xfrm>
            <a:off x="858371" y="800100"/>
            <a:ext cx="10221119" cy="4953001"/>
          </a:xfrm>
          <a:prstGeom prst="rect">
            <a:avLst/>
          </a:prstGeom>
          <a:solidFill>
            <a:schemeClr val="accent4"/>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a:solidFill>
                <a:schemeClr val="lt1"/>
              </a:solidFill>
              <a:latin typeface="Karla"/>
              <a:ea typeface="Karla"/>
              <a:cs typeface="Karla"/>
              <a:sym typeface="Karla"/>
            </a:endParaRPr>
          </a:p>
        </p:txBody>
      </p:sp>
      <p:sp>
        <p:nvSpPr>
          <p:cNvPr id="2" name="Title 1">
            <a:extLst>
              <a:ext uri="{FF2B5EF4-FFF2-40B4-BE49-F238E27FC236}">
                <a16:creationId xmlns:a16="http://schemas.microsoft.com/office/drawing/2014/main" id="{BF01426A-0740-2EB9-FC34-9C043459357E}"/>
              </a:ext>
            </a:extLst>
          </p:cNvPr>
          <p:cNvSpPr>
            <a:spLocks noGrp="1"/>
          </p:cNvSpPr>
          <p:nvPr>
            <p:ph type="title"/>
          </p:nvPr>
        </p:nvSpPr>
        <p:spPr>
          <a:xfrm>
            <a:off x="2862072" y="2322576"/>
            <a:ext cx="6473952" cy="1901952"/>
          </a:xfrm>
        </p:spPr>
        <p:txBody>
          <a:bodyPr anchor="ctr"/>
          <a:lstStyle>
            <a:lvl1pPr algn="l">
              <a:lnSpc>
                <a:spcPct val="90000"/>
              </a:lnSpc>
              <a:defRPr sz="4000"/>
            </a:lvl1pPr>
          </a:lstStyle>
          <a:p>
            <a:r>
              <a:rPr lang="en-US" noProof="0"/>
              <a:t>Click to edit Master title style</a:t>
            </a:r>
          </a:p>
        </p:txBody>
      </p:sp>
      <p:sp>
        <p:nvSpPr>
          <p:cNvPr id="18" name="Text Placeholder 15">
            <a:extLst>
              <a:ext uri="{FF2B5EF4-FFF2-40B4-BE49-F238E27FC236}">
                <a16:creationId xmlns:a16="http://schemas.microsoft.com/office/drawing/2014/main" id="{4817D722-78FF-E98D-229F-DDC8146F5572}"/>
              </a:ext>
            </a:extLst>
          </p:cNvPr>
          <p:cNvSpPr>
            <a:spLocks noGrp="1"/>
          </p:cNvSpPr>
          <p:nvPr>
            <p:ph type="body" sz="quarter" idx="15" hasCustomPrompt="1"/>
          </p:nvPr>
        </p:nvSpPr>
        <p:spPr>
          <a:xfrm>
            <a:off x="1027874" y="809103"/>
            <a:ext cx="1798955" cy="2062163"/>
          </a:xfrm>
        </p:spPr>
        <p:txBody>
          <a:bodyPr anchor="t"/>
          <a:lstStyle>
            <a:lvl1pPr marL="0" indent="0">
              <a:buNone/>
              <a:defRPr sz="25000" b="1">
                <a:solidFill>
                  <a:schemeClr val="tx2"/>
                </a:solidFill>
                <a:latin typeface="+mj-lt"/>
              </a:defRPr>
            </a:lvl1pPr>
          </a:lstStyle>
          <a:p>
            <a:pPr lvl="0"/>
            <a:r>
              <a:rPr lang="en-US" noProof="0"/>
              <a:t>“</a:t>
            </a:r>
          </a:p>
        </p:txBody>
      </p:sp>
      <p:sp>
        <p:nvSpPr>
          <p:cNvPr id="3" name="Content Placeholder 2">
            <a:extLst>
              <a:ext uri="{FF2B5EF4-FFF2-40B4-BE49-F238E27FC236}">
                <a16:creationId xmlns:a16="http://schemas.microsoft.com/office/drawing/2014/main" id="{A00F6C1B-F86D-84E1-F13C-1A2310E172C3}"/>
              </a:ext>
            </a:extLst>
          </p:cNvPr>
          <p:cNvSpPr>
            <a:spLocks noGrp="1"/>
          </p:cNvSpPr>
          <p:nvPr>
            <p:ph idx="1"/>
          </p:nvPr>
        </p:nvSpPr>
        <p:spPr>
          <a:xfrm>
            <a:off x="2862072" y="4334256"/>
            <a:ext cx="2340864" cy="585216"/>
          </a:xfrm>
        </p:spPr>
        <p:txBody>
          <a:bodyPr/>
          <a:lstStyle>
            <a:lvl1pPr marL="0" indent="0">
              <a:lnSpc>
                <a:spcPct val="100000"/>
              </a:lnSpc>
              <a:spcBef>
                <a:spcPts val="0"/>
              </a:spcBef>
              <a:buNone/>
              <a:defRPr sz="2000"/>
            </a:lvl1pPr>
          </a:lstStyle>
          <a:p>
            <a:pPr lvl="0"/>
            <a:r>
              <a:rPr lang="en-US" noProof="0"/>
              <a:t>Click to edit Master text styles</a:t>
            </a:r>
          </a:p>
        </p:txBody>
      </p:sp>
      <p:sp>
        <p:nvSpPr>
          <p:cNvPr id="17" name="Text Placeholder 15">
            <a:extLst>
              <a:ext uri="{FF2B5EF4-FFF2-40B4-BE49-F238E27FC236}">
                <a16:creationId xmlns:a16="http://schemas.microsoft.com/office/drawing/2014/main" id="{F9A35D83-86B3-5132-45B2-6382E8F3A4C2}"/>
              </a:ext>
            </a:extLst>
          </p:cNvPr>
          <p:cNvSpPr>
            <a:spLocks noGrp="1"/>
          </p:cNvSpPr>
          <p:nvPr>
            <p:ph type="body" sz="quarter" idx="14" hasCustomPrompt="1"/>
          </p:nvPr>
        </p:nvSpPr>
        <p:spPr>
          <a:xfrm>
            <a:off x="9281160" y="3957272"/>
            <a:ext cx="1798955" cy="2062163"/>
          </a:xfrm>
        </p:spPr>
        <p:txBody>
          <a:bodyPr/>
          <a:lstStyle>
            <a:lvl1pPr marL="0" indent="0">
              <a:buNone/>
              <a:defRPr sz="25000" b="1">
                <a:solidFill>
                  <a:schemeClr val="tx2"/>
                </a:solidFill>
                <a:latin typeface="+mj-lt"/>
              </a:defRPr>
            </a:lvl1pPr>
          </a:lstStyle>
          <a:p>
            <a:pPr lvl="0"/>
            <a:r>
              <a:rPr lang="en-US" noProof="0"/>
              <a:t>”</a:t>
            </a:r>
          </a:p>
        </p:txBody>
      </p:sp>
      <p:sp>
        <p:nvSpPr>
          <p:cNvPr id="7" name="Date Placeholder 6">
            <a:extLst>
              <a:ext uri="{FF2B5EF4-FFF2-40B4-BE49-F238E27FC236}">
                <a16:creationId xmlns:a16="http://schemas.microsoft.com/office/drawing/2014/main" id="{C1F53ABF-1C17-E7D0-EEB7-468CEDF285C7}"/>
              </a:ext>
            </a:extLst>
          </p:cNvPr>
          <p:cNvSpPr>
            <a:spLocks noGrp="1"/>
          </p:cNvSpPr>
          <p:nvPr>
            <p:ph type="dt" sz="half" idx="16"/>
          </p:nvPr>
        </p:nvSpPr>
        <p:spPr/>
        <p:txBody>
          <a:bodyPr/>
          <a:lstStyle/>
          <a:p>
            <a:r>
              <a:rPr lang="en-US" noProof="0"/>
              <a:t>20XX</a:t>
            </a:r>
          </a:p>
        </p:txBody>
      </p:sp>
      <p:sp>
        <p:nvSpPr>
          <p:cNvPr id="8" name="Footer Placeholder 7">
            <a:extLst>
              <a:ext uri="{FF2B5EF4-FFF2-40B4-BE49-F238E27FC236}">
                <a16:creationId xmlns:a16="http://schemas.microsoft.com/office/drawing/2014/main" id="{86A64DF1-77A3-B856-5F46-12724706B8A1}"/>
              </a:ext>
            </a:extLst>
          </p:cNvPr>
          <p:cNvSpPr>
            <a:spLocks noGrp="1"/>
          </p:cNvSpPr>
          <p:nvPr>
            <p:ph type="ftr" sz="quarter" idx="17"/>
          </p:nvPr>
        </p:nvSpPr>
        <p:spPr/>
        <p:txBody>
          <a:bodyPr/>
          <a:lstStyle/>
          <a:p>
            <a:r>
              <a:rPr lang="en-US" noProof="0"/>
              <a:t>Presentation title</a:t>
            </a:r>
          </a:p>
        </p:txBody>
      </p:sp>
      <p:sp>
        <p:nvSpPr>
          <p:cNvPr id="9" name="Slide Number Placeholder 8">
            <a:extLst>
              <a:ext uri="{FF2B5EF4-FFF2-40B4-BE49-F238E27FC236}">
                <a16:creationId xmlns:a16="http://schemas.microsoft.com/office/drawing/2014/main" id="{D8961FC7-9CAD-4B2D-A8F6-C172AF6D5EB1}"/>
              </a:ext>
            </a:extLst>
          </p:cNvPr>
          <p:cNvSpPr>
            <a:spLocks noGrp="1"/>
          </p:cNvSpPr>
          <p:nvPr>
            <p:ph type="sldNum" sz="quarter" idx="18"/>
          </p:nvPr>
        </p:nvSpPr>
        <p:spPr/>
        <p:txBody>
          <a:bodyPr/>
          <a:lstStyle/>
          <a:p>
            <a:fld id="{8D0AFDD5-844D-364D-8AEC-50CF4D36D55D}" type="slidenum">
              <a:rPr lang="en-US" noProof="0" smtClean="0"/>
              <a:pPr/>
              <a:t>‹#›</a:t>
            </a:fld>
            <a:endParaRPr lang="en-US" noProof="0"/>
          </a:p>
        </p:txBody>
      </p:sp>
    </p:spTree>
    <p:extLst>
      <p:ext uri="{BB962C8B-B14F-4D97-AF65-F5344CB8AC3E}">
        <p14:creationId xmlns:p14="http://schemas.microsoft.com/office/powerpoint/2010/main" val="28843801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eam x4">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7FDA4E-49F9-223C-DA55-A79802EE1883}"/>
              </a:ext>
            </a:extLst>
          </p:cNvPr>
          <p:cNvSpPr>
            <a:spLocks noGrp="1"/>
          </p:cNvSpPr>
          <p:nvPr>
            <p:ph type="title"/>
          </p:nvPr>
        </p:nvSpPr>
        <p:spPr/>
        <p:txBody>
          <a:bodyPr/>
          <a:lstStyle>
            <a:lvl1pPr>
              <a:defRPr>
                <a:solidFill>
                  <a:schemeClr val="bg1"/>
                </a:solidFill>
              </a:defRPr>
            </a:lvl1pPr>
          </a:lstStyle>
          <a:p>
            <a:r>
              <a:rPr lang="en-US" noProof="0"/>
              <a:t>Click to edit Master title style</a:t>
            </a:r>
          </a:p>
        </p:txBody>
      </p:sp>
      <p:sp>
        <p:nvSpPr>
          <p:cNvPr id="7" name="Google Shape;1149;p53">
            <a:extLst>
              <a:ext uri="{FF2B5EF4-FFF2-40B4-BE49-F238E27FC236}">
                <a16:creationId xmlns:a16="http://schemas.microsoft.com/office/drawing/2014/main" id="{E21113D2-FC9F-27EC-7A45-E8F7695D1407}"/>
              </a:ext>
            </a:extLst>
          </p:cNvPr>
          <p:cNvSpPr/>
          <p:nvPr userDrawn="1"/>
        </p:nvSpPr>
        <p:spPr>
          <a:xfrm>
            <a:off x="694922" y="2330750"/>
            <a:ext cx="2542032" cy="3200400"/>
          </a:xfrm>
          <a:prstGeom prst="rect">
            <a:avLst/>
          </a:prstGeom>
          <a:solidFill>
            <a:schemeClr val="accent4"/>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9" name="Google Shape;1149;p53">
            <a:extLst>
              <a:ext uri="{FF2B5EF4-FFF2-40B4-BE49-F238E27FC236}">
                <a16:creationId xmlns:a16="http://schemas.microsoft.com/office/drawing/2014/main" id="{AD0B836B-7152-D6F5-7044-4B3B321454F5}"/>
              </a:ext>
            </a:extLst>
          </p:cNvPr>
          <p:cNvSpPr/>
          <p:nvPr userDrawn="1"/>
        </p:nvSpPr>
        <p:spPr>
          <a:xfrm>
            <a:off x="3541000" y="2330750"/>
            <a:ext cx="2542032" cy="3200400"/>
          </a:xfrm>
          <a:prstGeom prst="rect">
            <a:avLst/>
          </a:prstGeom>
          <a:solidFill>
            <a:schemeClr val="accent4"/>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11" name="Google Shape;1149;p53">
            <a:extLst>
              <a:ext uri="{FF2B5EF4-FFF2-40B4-BE49-F238E27FC236}">
                <a16:creationId xmlns:a16="http://schemas.microsoft.com/office/drawing/2014/main" id="{65518B88-F549-D8C7-0CD2-91E7CABE5E13}"/>
              </a:ext>
            </a:extLst>
          </p:cNvPr>
          <p:cNvSpPr/>
          <p:nvPr userDrawn="1"/>
        </p:nvSpPr>
        <p:spPr>
          <a:xfrm>
            <a:off x="6387080" y="2328404"/>
            <a:ext cx="2542032" cy="3200400"/>
          </a:xfrm>
          <a:prstGeom prst="rect">
            <a:avLst/>
          </a:prstGeom>
          <a:solidFill>
            <a:schemeClr val="accent4"/>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13" name="Google Shape;1149;p53">
            <a:extLst>
              <a:ext uri="{FF2B5EF4-FFF2-40B4-BE49-F238E27FC236}">
                <a16:creationId xmlns:a16="http://schemas.microsoft.com/office/drawing/2014/main" id="{EF098B7F-7320-E28C-D4A0-9C0D6072BDA7}"/>
              </a:ext>
            </a:extLst>
          </p:cNvPr>
          <p:cNvSpPr/>
          <p:nvPr userDrawn="1"/>
        </p:nvSpPr>
        <p:spPr>
          <a:xfrm>
            <a:off x="9233158" y="2328404"/>
            <a:ext cx="2542032" cy="3200400"/>
          </a:xfrm>
          <a:prstGeom prst="rect">
            <a:avLst/>
          </a:prstGeom>
          <a:solidFill>
            <a:schemeClr val="accent4"/>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25" name="Text Placeholder 24">
            <a:extLst>
              <a:ext uri="{FF2B5EF4-FFF2-40B4-BE49-F238E27FC236}">
                <a16:creationId xmlns:a16="http://schemas.microsoft.com/office/drawing/2014/main" id="{2349526F-21BB-B06B-612E-8AAA322B41DD}"/>
              </a:ext>
            </a:extLst>
          </p:cNvPr>
          <p:cNvSpPr>
            <a:spLocks noGrp="1"/>
          </p:cNvSpPr>
          <p:nvPr>
            <p:ph type="body" sz="quarter" idx="14"/>
          </p:nvPr>
        </p:nvSpPr>
        <p:spPr>
          <a:xfrm>
            <a:off x="565816" y="2193042"/>
            <a:ext cx="2514600" cy="3200400"/>
          </a:xfrm>
          <a:solidFill>
            <a:schemeClr val="accent5"/>
          </a:solidFill>
          <a:ln w="25400">
            <a:solidFill>
              <a:schemeClr val="dk1"/>
            </a:solidFill>
          </a:ln>
        </p:spPr>
        <p:txBody>
          <a:bodyPr tIns="2377440"/>
          <a:lstStyle>
            <a:lvl1pPr marL="0" indent="0" algn="ctr">
              <a:buFont typeface="Arial" panose="020B0604020202020204" pitchFamily="34" charset="0"/>
              <a:buNone/>
              <a:defRPr sz="2000">
                <a:latin typeface="+mj-lt"/>
              </a:defRPr>
            </a:lvl1pPr>
          </a:lstStyle>
          <a:p>
            <a:pPr lvl="0"/>
            <a:r>
              <a:rPr lang="en-US" noProof="0"/>
              <a:t>Click to edit Master text styles</a:t>
            </a:r>
          </a:p>
        </p:txBody>
      </p:sp>
      <p:sp>
        <p:nvSpPr>
          <p:cNvPr id="23" name="Picture Placeholder 22">
            <a:extLst>
              <a:ext uri="{FF2B5EF4-FFF2-40B4-BE49-F238E27FC236}">
                <a16:creationId xmlns:a16="http://schemas.microsoft.com/office/drawing/2014/main" id="{99DE91A1-A01A-B800-F6EB-C013020202CF}"/>
              </a:ext>
            </a:extLst>
          </p:cNvPr>
          <p:cNvSpPr>
            <a:spLocks noGrp="1"/>
          </p:cNvSpPr>
          <p:nvPr>
            <p:ph type="pic" sz="quarter" idx="13"/>
          </p:nvPr>
        </p:nvSpPr>
        <p:spPr>
          <a:xfrm>
            <a:off x="579532" y="2193042"/>
            <a:ext cx="2487168" cy="2103120"/>
          </a:xfrm>
          <a:ln w="25400">
            <a:solidFill>
              <a:schemeClr val="tx1"/>
            </a:solidFill>
          </a:ln>
        </p:spPr>
        <p:txBody>
          <a:bodyPr anchor="ctr"/>
          <a:lstStyle>
            <a:lvl1pPr marL="0" indent="0" algn="ctr">
              <a:buNone/>
              <a:defRPr sz="1600"/>
            </a:lvl1pPr>
          </a:lstStyle>
          <a:p>
            <a:r>
              <a:rPr lang="en-US" noProof="0"/>
              <a:t>Click icon to add picture</a:t>
            </a:r>
          </a:p>
        </p:txBody>
      </p:sp>
      <p:sp>
        <p:nvSpPr>
          <p:cNvPr id="28" name="Text Placeholder 26">
            <a:extLst>
              <a:ext uri="{FF2B5EF4-FFF2-40B4-BE49-F238E27FC236}">
                <a16:creationId xmlns:a16="http://schemas.microsoft.com/office/drawing/2014/main" id="{733EF8C8-3849-9C80-1F6E-7038D1134789}"/>
              </a:ext>
            </a:extLst>
          </p:cNvPr>
          <p:cNvSpPr>
            <a:spLocks noGrp="1"/>
          </p:cNvSpPr>
          <p:nvPr>
            <p:ph type="body" sz="quarter" idx="15"/>
          </p:nvPr>
        </p:nvSpPr>
        <p:spPr>
          <a:xfrm>
            <a:off x="580220" y="4846546"/>
            <a:ext cx="2514600" cy="338328"/>
          </a:xfrm>
        </p:spPr>
        <p:txBody>
          <a:bodyPr/>
          <a:lstStyle>
            <a:lvl1pPr marL="0" indent="0" algn="ctr">
              <a:lnSpc>
                <a:spcPct val="100000"/>
              </a:lnSpc>
              <a:spcBef>
                <a:spcPts val="0"/>
              </a:spcBef>
              <a:buNone/>
              <a:defRPr sz="1600"/>
            </a:lvl1pPr>
          </a:lstStyle>
          <a:p>
            <a:pPr lvl="0"/>
            <a:r>
              <a:rPr lang="en-US" noProof="0"/>
              <a:t>Click to edit Master text styles</a:t>
            </a:r>
          </a:p>
        </p:txBody>
      </p:sp>
      <p:sp>
        <p:nvSpPr>
          <p:cNvPr id="29" name="Text Placeholder 24">
            <a:extLst>
              <a:ext uri="{FF2B5EF4-FFF2-40B4-BE49-F238E27FC236}">
                <a16:creationId xmlns:a16="http://schemas.microsoft.com/office/drawing/2014/main" id="{32F8A8CA-E278-E129-A09C-8C4B7CCA2DE2}"/>
              </a:ext>
            </a:extLst>
          </p:cNvPr>
          <p:cNvSpPr>
            <a:spLocks noGrp="1"/>
          </p:cNvSpPr>
          <p:nvPr>
            <p:ph type="body" sz="quarter" idx="16"/>
          </p:nvPr>
        </p:nvSpPr>
        <p:spPr>
          <a:xfrm>
            <a:off x="3419856" y="2193042"/>
            <a:ext cx="2514600" cy="3200400"/>
          </a:xfrm>
          <a:solidFill>
            <a:schemeClr val="accent5"/>
          </a:solidFill>
          <a:ln w="25400">
            <a:solidFill>
              <a:schemeClr val="dk1"/>
            </a:solidFill>
          </a:ln>
        </p:spPr>
        <p:txBody>
          <a:bodyPr tIns="2377440"/>
          <a:lstStyle>
            <a:lvl1pPr marL="0" indent="0" algn="ctr">
              <a:buFont typeface="Arial" panose="020B0604020202020204" pitchFamily="34" charset="0"/>
              <a:buNone/>
              <a:defRPr sz="2000">
                <a:latin typeface="+mj-lt"/>
              </a:defRPr>
            </a:lvl1pPr>
          </a:lstStyle>
          <a:p>
            <a:pPr lvl="0"/>
            <a:r>
              <a:rPr lang="en-US" noProof="0"/>
              <a:t>Click to edit Master text styles</a:t>
            </a:r>
          </a:p>
        </p:txBody>
      </p:sp>
      <p:sp>
        <p:nvSpPr>
          <p:cNvPr id="30" name="Picture Placeholder 22">
            <a:extLst>
              <a:ext uri="{FF2B5EF4-FFF2-40B4-BE49-F238E27FC236}">
                <a16:creationId xmlns:a16="http://schemas.microsoft.com/office/drawing/2014/main" id="{3CFBF841-C094-5FA8-63F2-F5DA37C0359A}"/>
              </a:ext>
            </a:extLst>
          </p:cNvPr>
          <p:cNvSpPr>
            <a:spLocks noGrp="1"/>
          </p:cNvSpPr>
          <p:nvPr>
            <p:ph type="pic" sz="quarter" idx="17"/>
          </p:nvPr>
        </p:nvSpPr>
        <p:spPr>
          <a:xfrm>
            <a:off x="3433572" y="2193042"/>
            <a:ext cx="2487168" cy="2103120"/>
          </a:xfrm>
          <a:ln w="25400">
            <a:solidFill>
              <a:schemeClr val="tx1"/>
            </a:solidFill>
          </a:ln>
        </p:spPr>
        <p:txBody>
          <a:bodyPr anchor="ctr"/>
          <a:lstStyle>
            <a:lvl1pPr marL="0" indent="0" algn="ctr">
              <a:buNone/>
              <a:defRPr sz="1600"/>
            </a:lvl1pPr>
          </a:lstStyle>
          <a:p>
            <a:r>
              <a:rPr lang="en-US" noProof="0"/>
              <a:t>Click icon to add picture</a:t>
            </a:r>
          </a:p>
        </p:txBody>
      </p:sp>
      <p:sp>
        <p:nvSpPr>
          <p:cNvPr id="31" name="Text Placeholder 26">
            <a:extLst>
              <a:ext uri="{FF2B5EF4-FFF2-40B4-BE49-F238E27FC236}">
                <a16:creationId xmlns:a16="http://schemas.microsoft.com/office/drawing/2014/main" id="{C76BA571-FE5C-F5F7-9056-20BD57DA6789}"/>
              </a:ext>
            </a:extLst>
          </p:cNvPr>
          <p:cNvSpPr>
            <a:spLocks noGrp="1"/>
          </p:cNvSpPr>
          <p:nvPr>
            <p:ph type="body" sz="quarter" idx="18"/>
          </p:nvPr>
        </p:nvSpPr>
        <p:spPr>
          <a:xfrm>
            <a:off x="3419856" y="4846546"/>
            <a:ext cx="2514600" cy="338328"/>
          </a:xfrm>
        </p:spPr>
        <p:txBody>
          <a:bodyPr/>
          <a:lstStyle>
            <a:lvl1pPr marL="0" indent="0" algn="ctr">
              <a:lnSpc>
                <a:spcPct val="100000"/>
              </a:lnSpc>
              <a:spcBef>
                <a:spcPts val="0"/>
              </a:spcBef>
              <a:buNone/>
              <a:defRPr sz="1600"/>
            </a:lvl1pPr>
          </a:lstStyle>
          <a:p>
            <a:pPr lvl="0"/>
            <a:r>
              <a:rPr lang="en-US" noProof="0"/>
              <a:t>Click to edit Master text styles</a:t>
            </a:r>
          </a:p>
        </p:txBody>
      </p:sp>
      <p:sp>
        <p:nvSpPr>
          <p:cNvPr id="32" name="Text Placeholder 24">
            <a:extLst>
              <a:ext uri="{FF2B5EF4-FFF2-40B4-BE49-F238E27FC236}">
                <a16:creationId xmlns:a16="http://schemas.microsoft.com/office/drawing/2014/main" id="{D7F9FC21-D881-DB86-4C69-C07821DCF3A7}"/>
              </a:ext>
            </a:extLst>
          </p:cNvPr>
          <p:cNvSpPr>
            <a:spLocks noGrp="1"/>
          </p:cNvSpPr>
          <p:nvPr>
            <p:ph type="body" sz="quarter" idx="19"/>
          </p:nvPr>
        </p:nvSpPr>
        <p:spPr>
          <a:xfrm>
            <a:off x="6263640" y="2193042"/>
            <a:ext cx="2514600" cy="3200400"/>
          </a:xfrm>
          <a:solidFill>
            <a:schemeClr val="accent5"/>
          </a:solidFill>
          <a:ln w="25400">
            <a:solidFill>
              <a:schemeClr val="dk1"/>
            </a:solidFill>
          </a:ln>
        </p:spPr>
        <p:txBody>
          <a:bodyPr tIns="2377440"/>
          <a:lstStyle>
            <a:lvl1pPr marL="0" indent="0" algn="ctr">
              <a:buFont typeface="Arial" panose="020B0604020202020204" pitchFamily="34" charset="0"/>
              <a:buNone/>
              <a:defRPr sz="2000">
                <a:latin typeface="+mj-lt"/>
              </a:defRPr>
            </a:lvl1pPr>
          </a:lstStyle>
          <a:p>
            <a:pPr lvl="0"/>
            <a:r>
              <a:rPr lang="en-US" noProof="0"/>
              <a:t>Click to edit Master text styles</a:t>
            </a:r>
          </a:p>
        </p:txBody>
      </p:sp>
      <p:sp>
        <p:nvSpPr>
          <p:cNvPr id="33" name="Picture Placeholder 22">
            <a:extLst>
              <a:ext uri="{FF2B5EF4-FFF2-40B4-BE49-F238E27FC236}">
                <a16:creationId xmlns:a16="http://schemas.microsoft.com/office/drawing/2014/main" id="{FE2E99DA-5661-F860-9E54-9C42590265FD}"/>
              </a:ext>
            </a:extLst>
          </p:cNvPr>
          <p:cNvSpPr>
            <a:spLocks noGrp="1"/>
          </p:cNvSpPr>
          <p:nvPr>
            <p:ph type="pic" sz="quarter" idx="20"/>
          </p:nvPr>
        </p:nvSpPr>
        <p:spPr>
          <a:xfrm>
            <a:off x="6277356" y="2193042"/>
            <a:ext cx="2487168" cy="2103120"/>
          </a:xfrm>
          <a:ln w="25400">
            <a:solidFill>
              <a:schemeClr val="tx1"/>
            </a:solidFill>
          </a:ln>
        </p:spPr>
        <p:txBody>
          <a:bodyPr anchor="ctr"/>
          <a:lstStyle>
            <a:lvl1pPr marL="0" indent="0" algn="ctr">
              <a:buNone/>
              <a:defRPr sz="1600"/>
            </a:lvl1pPr>
          </a:lstStyle>
          <a:p>
            <a:r>
              <a:rPr lang="en-US" noProof="0"/>
              <a:t>Click icon to add picture</a:t>
            </a:r>
          </a:p>
        </p:txBody>
      </p:sp>
      <p:sp>
        <p:nvSpPr>
          <p:cNvPr id="34" name="Text Placeholder 26">
            <a:extLst>
              <a:ext uri="{FF2B5EF4-FFF2-40B4-BE49-F238E27FC236}">
                <a16:creationId xmlns:a16="http://schemas.microsoft.com/office/drawing/2014/main" id="{99F1332D-1A76-8252-3A4A-73B5BE80BDA8}"/>
              </a:ext>
            </a:extLst>
          </p:cNvPr>
          <p:cNvSpPr>
            <a:spLocks noGrp="1"/>
          </p:cNvSpPr>
          <p:nvPr>
            <p:ph type="body" sz="quarter" idx="21"/>
          </p:nvPr>
        </p:nvSpPr>
        <p:spPr>
          <a:xfrm>
            <a:off x="6263640" y="4846546"/>
            <a:ext cx="2514600" cy="338328"/>
          </a:xfrm>
        </p:spPr>
        <p:txBody>
          <a:bodyPr/>
          <a:lstStyle>
            <a:lvl1pPr marL="0" indent="0" algn="ctr">
              <a:lnSpc>
                <a:spcPct val="100000"/>
              </a:lnSpc>
              <a:spcBef>
                <a:spcPts val="0"/>
              </a:spcBef>
              <a:buNone/>
              <a:defRPr sz="1600"/>
            </a:lvl1pPr>
          </a:lstStyle>
          <a:p>
            <a:pPr lvl="0"/>
            <a:r>
              <a:rPr lang="en-US" noProof="0"/>
              <a:t>Click to edit Master text styles</a:t>
            </a:r>
          </a:p>
        </p:txBody>
      </p:sp>
      <p:sp>
        <p:nvSpPr>
          <p:cNvPr id="35" name="Text Placeholder 24">
            <a:extLst>
              <a:ext uri="{FF2B5EF4-FFF2-40B4-BE49-F238E27FC236}">
                <a16:creationId xmlns:a16="http://schemas.microsoft.com/office/drawing/2014/main" id="{47253530-631C-01D6-E4D5-53EA91819AC5}"/>
              </a:ext>
            </a:extLst>
          </p:cNvPr>
          <p:cNvSpPr>
            <a:spLocks noGrp="1"/>
          </p:cNvSpPr>
          <p:nvPr>
            <p:ph type="body" sz="quarter" idx="22"/>
          </p:nvPr>
        </p:nvSpPr>
        <p:spPr>
          <a:xfrm>
            <a:off x="9107424" y="2169547"/>
            <a:ext cx="2514600" cy="3200400"/>
          </a:xfrm>
          <a:solidFill>
            <a:schemeClr val="accent5"/>
          </a:solidFill>
          <a:ln w="25400">
            <a:solidFill>
              <a:schemeClr val="dk1"/>
            </a:solidFill>
          </a:ln>
        </p:spPr>
        <p:txBody>
          <a:bodyPr tIns="2377440"/>
          <a:lstStyle>
            <a:lvl1pPr marL="0" indent="0" algn="ctr">
              <a:buFont typeface="Arial" panose="020B0604020202020204" pitchFamily="34" charset="0"/>
              <a:buNone/>
              <a:defRPr sz="2000">
                <a:latin typeface="+mj-lt"/>
              </a:defRPr>
            </a:lvl1pPr>
          </a:lstStyle>
          <a:p>
            <a:pPr lvl="0"/>
            <a:r>
              <a:rPr lang="en-US" noProof="0"/>
              <a:t>Click to edit Master text styles</a:t>
            </a:r>
          </a:p>
        </p:txBody>
      </p:sp>
      <p:sp>
        <p:nvSpPr>
          <p:cNvPr id="36" name="Picture Placeholder 22">
            <a:extLst>
              <a:ext uri="{FF2B5EF4-FFF2-40B4-BE49-F238E27FC236}">
                <a16:creationId xmlns:a16="http://schemas.microsoft.com/office/drawing/2014/main" id="{2087F48D-BCD6-2370-DFEB-3DC855770580}"/>
              </a:ext>
            </a:extLst>
          </p:cNvPr>
          <p:cNvSpPr>
            <a:spLocks noGrp="1"/>
          </p:cNvSpPr>
          <p:nvPr>
            <p:ph type="pic" sz="quarter" idx="23"/>
          </p:nvPr>
        </p:nvSpPr>
        <p:spPr>
          <a:xfrm>
            <a:off x="9121140" y="2169547"/>
            <a:ext cx="2487168" cy="2103120"/>
          </a:xfrm>
          <a:ln w="25400">
            <a:solidFill>
              <a:schemeClr val="tx1"/>
            </a:solidFill>
          </a:ln>
        </p:spPr>
        <p:txBody>
          <a:bodyPr anchor="ctr"/>
          <a:lstStyle>
            <a:lvl1pPr marL="0" indent="0" algn="ctr">
              <a:buNone/>
              <a:defRPr sz="1600"/>
            </a:lvl1pPr>
          </a:lstStyle>
          <a:p>
            <a:r>
              <a:rPr lang="en-US" noProof="0"/>
              <a:t>Click icon to add picture</a:t>
            </a:r>
          </a:p>
        </p:txBody>
      </p:sp>
      <p:sp>
        <p:nvSpPr>
          <p:cNvPr id="37" name="Text Placeholder 26">
            <a:extLst>
              <a:ext uri="{FF2B5EF4-FFF2-40B4-BE49-F238E27FC236}">
                <a16:creationId xmlns:a16="http://schemas.microsoft.com/office/drawing/2014/main" id="{2730E53E-4C0B-1C22-8754-2D69B55DF375}"/>
              </a:ext>
            </a:extLst>
          </p:cNvPr>
          <p:cNvSpPr>
            <a:spLocks noGrp="1"/>
          </p:cNvSpPr>
          <p:nvPr>
            <p:ph type="body" sz="quarter" idx="24"/>
          </p:nvPr>
        </p:nvSpPr>
        <p:spPr>
          <a:xfrm>
            <a:off x="9107424" y="4846546"/>
            <a:ext cx="2514600" cy="338328"/>
          </a:xfrm>
        </p:spPr>
        <p:txBody>
          <a:bodyPr/>
          <a:lstStyle>
            <a:lvl1pPr marL="0" indent="0" algn="ctr">
              <a:lnSpc>
                <a:spcPct val="100000"/>
              </a:lnSpc>
              <a:spcBef>
                <a:spcPts val="0"/>
              </a:spcBef>
              <a:buNone/>
              <a:defRPr sz="1600"/>
            </a:lvl1pPr>
          </a:lstStyle>
          <a:p>
            <a:pPr lvl="0"/>
            <a:r>
              <a:rPr lang="en-US" noProof="0"/>
              <a:t>Click to edit Master text styles</a:t>
            </a:r>
          </a:p>
        </p:txBody>
      </p:sp>
      <p:cxnSp>
        <p:nvCxnSpPr>
          <p:cNvPr id="47" name="Straight Connector 46">
            <a:extLst>
              <a:ext uri="{FF2B5EF4-FFF2-40B4-BE49-F238E27FC236}">
                <a16:creationId xmlns:a16="http://schemas.microsoft.com/office/drawing/2014/main" id="{78252B54-8A68-DB21-54FB-342276BCEE38}"/>
              </a:ext>
            </a:extLst>
          </p:cNvPr>
          <p:cNvCxnSpPr>
            <a:cxnSpLocks/>
          </p:cNvCxnSpPr>
          <p:nvPr userDrawn="1"/>
        </p:nvCxnSpPr>
        <p:spPr>
          <a:xfrm>
            <a:off x="0" y="6535885"/>
            <a:ext cx="8382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C384EF8F-B039-D242-A81B-F393B674C274}"/>
              </a:ext>
            </a:extLst>
          </p:cNvPr>
          <p:cNvCxnSpPr>
            <a:cxnSpLocks/>
          </p:cNvCxnSpPr>
          <p:nvPr userDrawn="1"/>
        </p:nvCxnSpPr>
        <p:spPr>
          <a:xfrm>
            <a:off x="1205025" y="6535885"/>
            <a:ext cx="416052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8A9D6E63-D581-350F-03A0-665A80481391}"/>
              </a:ext>
            </a:extLst>
          </p:cNvPr>
          <p:cNvCxnSpPr>
            <a:cxnSpLocks/>
          </p:cNvCxnSpPr>
          <p:nvPr userDrawn="1"/>
        </p:nvCxnSpPr>
        <p:spPr>
          <a:xfrm>
            <a:off x="6802120" y="6528812"/>
            <a:ext cx="384048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EA05D09F-A5CA-2745-537C-05333575CD8F}"/>
              </a:ext>
            </a:extLst>
          </p:cNvPr>
          <p:cNvCxnSpPr>
            <a:cxnSpLocks/>
          </p:cNvCxnSpPr>
          <p:nvPr userDrawn="1"/>
        </p:nvCxnSpPr>
        <p:spPr>
          <a:xfrm>
            <a:off x="11276341" y="6528816"/>
            <a:ext cx="9144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5" name="Slide Number Placeholder 4">
            <a:extLst>
              <a:ext uri="{FF2B5EF4-FFF2-40B4-BE49-F238E27FC236}">
                <a16:creationId xmlns:a16="http://schemas.microsoft.com/office/drawing/2014/main" id="{C2F2B86B-C1F2-7E0E-C065-E2B156A7F8E4}"/>
              </a:ext>
            </a:extLst>
          </p:cNvPr>
          <p:cNvSpPr>
            <a:spLocks noGrp="1"/>
          </p:cNvSpPr>
          <p:nvPr>
            <p:ph type="sldNum" sz="quarter" idx="12"/>
          </p:nvPr>
        </p:nvSpPr>
        <p:spPr/>
        <p:txBody>
          <a:bodyPr/>
          <a:lstStyle>
            <a:lvl1pPr>
              <a:defRPr>
                <a:solidFill>
                  <a:schemeClr val="bg1"/>
                </a:solidFill>
              </a:defRPr>
            </a:lvl1pPr>
          </a:lstStyle>
          <a:p>
            <a:fld id="{8D0AFDD5-844D-364D-8AEC-50CF4D36D55D}" type="slidenum">
              <a:rPr lang="en-US" noProof="0" smtClean="0"/>
              <a:pPr/>
              <a:t>‹#›</a:t>
            </a:fld>
            <a:endParaRPr lang="en-US" noProof="0"/>
          </a:p>
        </p:txBody>
      </p:sp>
      <p:sp>
        <p:nvSpPr>
          <p:cNvPr id="4" name="Footer Placeholder 3">
            <a:extLst>
              <a:ext uri="{FF2B5EF4-FFF2-40B4-BE49-F238E27FC236}">
                <a16:creationId xmlns:a16="http://schemas.microsoft.com/office/drawing/2014/main" id="{415DA4D1-2752-E7A4-2EB8-33E55361D7BE}"/>
              </a:ext>
            </a:extLst>
          </p:cNvPr>
          <p:cNvSpPr>
            <a:spLocks noGrp="1"/>
          </p:cNvSpPr>
          <p:nvPr>
            <p:ph type="ftr" sz="quarter" idx="11"/>
          </p:nvPr>
        </p:nvSpPr>
        <p:spPr/>
        <p:txBody>
          <a:bodyPr/>
          <a:lstStyle>
            <a:lvl1pPr>
              <a:defRPr>
                <a:solidFill>
                  <a:schemeClr val="bg1"/>
                </a:solidFill>
              </a:defRPr>
            </a:lvl1pPr>
          </a:lstStyle>
          <a:p>
            <a:r>
              <a:rPr lang="en-US" noProof="0"/>
              <a:t>Presentation title</a:t>
            </a:r>
          </a:p>
        </p:txBody>
      </p:sp>
      <p:sp>
        <p:nvSpPr>
          <p:cNvPr id="3" name="Date Placeholder 2">
            <a:extLst>
              <a:ext uri="{FF2B5EF4-FFF2-40B4-BE49-F238E27FC236}">
                <a16:creationId xmlns:a16="http://schemas.microsoft.com/office/drawing/2014/main" id="{0BC200B8-5151-AE1E-3DA7-04B965986211}"/>
              </a:ext>
            </a:extLst>
          </p:cNvPr>
          <p:cNvSpPr>
            <a:spLocks noGrp="1"/>
          </p:cNvSpPr>
          <p:nvPr>
            <p:ph type="dt" sz="half" idx="10"/>
          </p:nvPr>
        </p:nvSpPr>
        <p:spPr/>
        <p:txBody>
          <a:bodyPr/>
          <a:lstStyle>
            <a:lvl1pPr>
              <a:defRPr>
                <a:solidFill>
                  <a:schemeClr val="bg1"/>
                </a:solidFill>
              </a:defRPr>
            </a:lvl1pPr>
          </a:lstStyle>
          <a:p>
            <a:r>
              <a:rPr lang="en-US" noProof="0"/>
              <a:t>20XX</a:t>
            </a:r>
          </a:p>
        </p:txBody>
      </p:sp>
    </p:spTree>
    <p:extLst>
      <p:ext uri="{BB962C8B-B14F-4D97-AF65-F5344CB8AC3E}">
        <p14:creationId xmlns:p14="http://schemas.microsoft.com/office/powerpoint/2010/main" val="39393772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Team x8">
    <p:bg>
      <p:bgPr>
        <a:solidFill>
          <a:schemeClr val="accent2"/>
        </a:solidFill>
        <a:effectLst/>
      </p:bgPr>
    </p:bg>
    <p:spTree>
      <p:nvGrpSpPr>
        <p:cNvPr id="1" name=""/>
        <p:cNvGrpSpPr/>
        <p:nvPr/>
      </p:nvGrpSpPr>
      <p:grpSpPr>
        <a:xfrm>
          <a:off x="0" y="0"/>
          <a:ext cx="0" cy="0"/>
          <a:chOff x="0" y="0"/>
          <a:chExt cx="0" cy="0"/>
        </a:xfrm>
      </p:grpSpPr>
      <p:sp>
        <p:nvSpPr>
          <p:cNvPr id="8" name="Google Shape;1149;p53">
            <a:extLst>
              <a:ext uri="{FF2B5EF4-FFF2-40B4-BE49-F238E27FC236}">
                <a16:creationId xmlns:a16="http://schemas.microsoft.com/office/drawing/2014/main" id="{559D8666-7371-3C57-AFFE-49810709BDDB}"/>
              </a:ext>
            </a:extLst>
          </p:cNvPr>
          <p:cNvSpPr/>
          <p:nvPr userDrawn="1"/>
        </p:nvSpPr>
        <p:spPr>
          <a:xfrm>
            <a:off x="663551" y="1967633"/>
            <a:ext cx="2543865" cy="2085433"/>
          </a:xfrm>
          <a:prstGeom prst="rect">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12" name="Google Shape;1149;p53">
            <a:extLst>
              <a:ext uri="{FF2B5EF4-FFF2-40B4-BE49-F238E27FC236}">
                <a16:creationId xmlns:a16="http://schemas.microsoft.com/office/drawing/2014/main" id="{434B564B-DE03-74A6-773C-0FD4632658D1}"/>
              </a:ext>
            </a:extLst>
          </p:cNvPr>
          <p:cNvSpPr/>
          <p:nvPr userDrawn="1"/>
        </p:nvSpPr>
        <p:spPr>
          <a:xfrm>
            <a:off x="663550" y="4337851"/>
            <a:ext cx="2543865" cy="2085433"/>
          </a:xfrm>
          <a:prstGeom prst="rect">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15" name="Google Shape;1149;p53">
            <a:extLst>
              <a:ext uri="{FF2B5EF4-FFF2-40B4-BE49-F238E27FC236}">
                <a16:creationId xmlns:a16="http://schemas.microsoft.com/office/drawing/2014/main" id="{A98F51D8-7768-BB9C-DEFD-FE6F101B538B}"/>
              </a:ext>
            </a:extLst>
          </p:cNvPr>
          <p:cNvSpPr/>
          <p:nvPr userDrawn="1"/>
        </p:nvSpPr>
        <p:spPr>
          <a:xfrm>
            <a:off x="3509629" y="1967633"/>
            <a:ext cx="2543865" cy="2085433"/>
          </a:xfrm>
          <a:prstGeom prst="rect">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17" name="Google Shape;1149;p53">
            <a:extLst>
              <a:ext uri="{FF2B5EF4-FFF2-40B4-BE49-F238E27FC236}">
                <a16:creationId xmlns:a16="http://schemas.microsoft.com/office/drawing/2014/main" id="{824DDB7E-F583-BE45-8440-04134133EF5E}"/>
              </a:ext>
            </a:extLst>
          </p:cNvPr>
          <p:cNvSpPr/>
          <p:nvPr userDrawn="1"/>
        </p:nvSpPr>
        <p:spPr>
          <a:xfrm>
            <a:off x="3509628" y="4337851"/>
            <a:ext cx="2543865" cy="2085433"/>
          </a:xfrm>
          <a:prstGeom prst="rect">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19" name="Google Shape;1149;p53">
            <a:extLst>
              <a:ext uri="{FF2B5EF4-FFF2-40B4-BE49-F238E27FC236}">
                <a16:creationId xmlns:a16="http://schemas.microsoft.com/office/drawing/2014/main" id="{3AB34327-1213-C6F7-069A-661286889411}"/>
              </a:ext>
            </a:extLst>
          </p:cNvPr>
          <p:cNvSpPr/>
          <p:nvPr userDrawn="1"/>
        </p:nvSpPr>
        <p:spPr>
          <a:xfrm>
            <a:off x="6355709" y="1965287"/>
            <a:ext cx="2543865" cy="2085433"/>
          </a:xfrm>
          <a:prstGeom prst="rect">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21" name="Google Shape;1149;p53">
            <a:extLst>
              <a:ext uri="{FF2B5EF4-FFF2-40B4-BE49-F238E27FC236}">
                <a16:creationId xmlns:a16="http://schemas.microsoft.com/office/drawing/2014/main" id="{B6BF1339-971D-E8EC-9A92-C646A04A9796}"/>
              </a:ext>
            </a:extLst>
          </p:cNvPr>
          <p:cNvSpPr/>
          <p:nvPr userDrawn="1"/>
        </p:nvSpPr>
        <p:spPr>
          <a:xfrm>
            <a:off x="6355708" y="4335505"/>
            <a:ext cx="2543865" cy="2085433"/>
          </a:xfrm>
          <a:prstGeom prst="rect">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24" name="Google Shape;1149;p53">
            <a:extLst>
              <a:ext uri="{FF2B5EF4-FFF2-40B4-BE49-F238E27FC236}">
                <a16:creationId xmlns:a16="http://schemas.microsoft.com/office/drawing/2014/main" id="{2C16FE32-0722-CA1D-92A1-77B7780BDE81}"/>
              </a:ext>
            </a:extLst>
          </p:cNvPr>
          <p:cNvSpPr/>
          <p:nvPr userDrawn="1"/>
        </p:nvSpPr>
        <p:spPr>
          <a:xfrm>
            <a:off x="9201787" y="1965287"/>
            <a:ext cx="2543865" cy="2085433"/>
          </a:xfrm>
          <a:prstGeom prst="rect">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27" name="Google Shape;1149;p53">
            <a:extLst>
              <a:ext uri="{FF2B5EF4-FFF2-40B4-BE49-F238E27FC236}">
                <a16:creationId xmlns:a16="http://schemas.microsoft.com/office/drawing/2014/main" id="{A3D368EA-D182-9937-D248-E4051379E257}"/>
              </a:ext>
            </a:extLst>
          </p:cNvPr>
          <p:cNvSpPr/>
          <p:nvPr userDrawn="1"/>
        </p:nvSpPr>
        <p:spPr>
          <a:xfrm>
            <a:off x="9201786" y="4335505"/>
            <a:ext cx="2543865" cy="2085433"/>
          </a:xfrm>
          <a:prstGeom prst="rect">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2" name="Title 1">
            <a:extLst>
              <a:ext uri="{FF2B5EF4-FFF2-40B4-BE49-F238E27FC236}">
                <a16:creationId xmlns:a16="http://schemas.microsoft.com/office/drawing/2014/main" id="{ED7FDA4E-49F9-223C-DA55-A79802EE1883}"/>
              </a:ext>
            </a:extLst>
          </p:cNvPr>
          <p:cNvSpPr>
            <a:spLocks noGrp="1"/>
          </p:cNvSpPr>
          <p:nvPr>
            <p:ph type="title"/>
          </p:nvPr>
        </p:nvSpPr>
        <p:spPr/>
        <p:txBody>
          <a:bodyPr/>
          <a:lstStyle>
            <a:lvl1pPr>
              <a:defRPr>
                <a:solidFill>
                  <a:schemeClr val="tx1"/>
                </a:solidFill>
              </a:defRPr>
            </a:lvl1pPr>
          </a:lstStyle>
          <a:p>
            <a:r>
              <a:rPr lang="en-US" noProof="0"/>
              <a:t>Click to edit Master title style</a:t>
            </a:r>
          </a:p>
        </p:txBody>
      </p:sp>
      <p:sp>
        <p:nvSpPr>
          <p:cNvPr id="25" name="Text Placeholder 24">
            <a:extLst>
              <a:ext uri="{FF2B5EF4-FFF2-40B4-BE49-F238E27FC236}">
                <a16:creationId xmlns:a16="http://schemas.microsoft.com/office/drawing/2014/main" id="{2349526F-21BB-B06B-612E-8AAA322B41DD}"/>
              </a:ext>
            </a:extLst>
          </p:cNvPr>
          <p:cNvSpPr>
            <a:spLocks noGrp="1"/>
          </p:cNvSpPr>
          <p:nvPr>
            <p:ph type="body" sz="quarter" idx="14"/>
          </p:nvPr>
        </p:nvSpPr>
        <p:spPr>
          <a:xfrm>
            <a:off x="565816" y="1865376"/>
            <a:ext cx="2514600" cy="2084832"/>
          </a:xfrm>
          <a:solidFill>
            <a:schemeClr val="accent5"/>
          </a:solidFill>
          <a:ln w="25400">
            <a:solidFill>
              <a:schemeClr val="dk1"/>
            </a:solidFill>
          </a:ln>
        </p:spPr>
        <p:txBody>
          <a:bodyPr tIns="1490472"/>
          <a:lstStyle>
            <a:lvl1pPr marL="0" indent="0" algn="ctr">
              <a:buFont typeface="Arial" panose="020B0604020202020204" pitchFamily="34" charset="0"/>
              <a:buNone/>
              <a:defRPr sz="1600">
                <a:latin typeface="+mj-lt"/>
              </a:defRPr>
            </a:lvl1pPr>
          </a:lstStyle>
          <a:p>
            <a:pPr lvl="0"/>
            <a:r>
              <a:rPr lang="en-US" noProof="0"/>
              <a:t>Click to edit Master text styles</a:t>
            </a:r>
          </a:p>
        </p:txBody>
      </p:sp>
      <p:sp>
        <p:nvSpPr>
          <p:cNvPr id="23" name="Picture Placeholder 22">
            <a:extLst>
              <a:ext uri="{FF2B5EF4-FFF2-40B4-BE49-F238E27FC236}">
                <a16:creationId xmlns:a16="http://schemas.microsoft.com/office/drawing/2014/main" id="{99DE91A1-A01A-B800-F6EB-C013020202CF}"/>
              </a:ext>
            </a:extLst>
          </p:cNvPr>
          <p:cNvSpPr>
            <a:spLocks noGrp="1"/>
          </p:cNvSpPr>
          <p:nvPr>
            <p:ph type="pic" sz="quarter" idx="13"/>
          </p:nvPr>
        </p:nvSpPr>
        <p:spPr>
          <a:xfrm>
            <a:off x="579532" y="1874520"/>
            <a:ext cx="2487168" cy="1280160"/>
          </a:xfrm>
          <a:ln w="25400">
            <a:solidFill>
              <a:schemeClr val="tx1"/>
            </a:solidFill>
          </a:ln>
        </p:spPr>
        <p:txBody>
          <a:bodyPr anchor="ctr"/>
          <a:lstStyle>
            <a:lvl1pPr marL="0" indent="0" algn="ctr">
              <a:buNone/>
              <a:defRPr sz="1600"/>
            </a:lvl1pPr>
          </a:lstStyle>
          <a:p>
            <a:r>
              <a:rPr lang="en-US" noProof="0"/>
              <a:t>Click icon to add picture</a:t>
            </a:r>
          </a:p>
        </p:txBody>
      </p:sp>
      <p:sp>
        <p:nvSpPr>
          <p:cNvPr id="28" name="Text Placeholder 26">
            <a:extLst>
              <a:ext uri="{FF2B5EF4-FFF2-40B4-BE49-F238E27FC236}">
                <a16:creationId xmlns:a16="http://schemas.microsoft.com/office/drawing/2014/main" id="{733EF8C8-3849-9C80-1F6E-7038D1134789}"/>
              </a:ext>
            </a:extLst>
          </p:cNvPr>
          <p:cNvSpPr>
            <a:spLocks noGrp="1"/>
          </p:cNvSpPr>
          <p:nvPr>
            <p:ph type="body" sz="quarter" idx="15"/>
          </p:nvPr>
        </p:nvSpPr>
        <p:spPr>
          <a:xfrm>
            <a:off x="580220" y="3584901"/>
            <a:ext cx="2514600" cy="274320"/>
          </a:xfrm>
        </p:spPr>
        <p:txBody>
          <a:bodyPr/>
          <a:lstStyle>
            <a:lvl1pPr marL="0" indent="0" algn="ctr">
              <a:buNone/>
              <a:defRPr sz="1200"/>
            </a:lvl1pPr>
          </a:lstStyle>
          <a:p>
            <a:pPr lvl="0"/>
            <a:r>
              <a:rPr lang="en-US" noProof="0"/>
              <a:t>Click to edit Master text styles</a:t>
            </a:r>
          </a:p>
        </p:txBody>
      </p:sp>
      <p:sp>
        <p:nvSpPr>
          <p:cNvPr id="46" name="Text Placeholder 24">
            <a:extLst>
              <a:ext uri="{FF2B5EF4-FFF2-40B4-BE49-F238E27FC236}">
                <a16:creationId xmlns:a16="http://schemas.microsoft.com/office/drawing/2014/main" id="{F27A4420-EB9D-589B-DE9E-4CFCC6B25A6E}"/>
              </a:ext>
            </a:extLst>
          </p:cNvPr>
          <p:cNvSpPr>
            <a:spLocks noGrp="1"/>
          </p:cNvSpPr>
          <p:nvPr>
            <p:ph type="body" sz="quarter" idx="25"/>
          </p:nvPr>
        </p:nvSpPr>
        <p:spPr>
          <a:xfrm>
            <a:off x="565816" y="4242816"/>
            <a:ext cx="2514600" cy="2084832"/>
          </a:xfrm>
          <a:solidFill>
            <a:schemeClr val="accent5"/>
          </a:solidFill>
          <a:ln w="25400">
            <a:solidFill>
              <a:schemeClr val="dk1"/>
            </a:solidFill>
          </a:ln>
        </p:spPr>
        <p:txBody>
          <a:bodyPr tIns="1490472"/>
          <a:lstStyle>
            <a:lvl1pPr marL="0" indent="0" algn="ctr">
              <a:buFont typeface="Arial" panose="020B0604020202020204" pitchFamily="34" charset="0"/>
              <a:buNone/>
              <a:defRPr sz="1600">
                <a:latin typeface="+mj-lt"/>
              </a:defRPr>
            </a:lvl1pPr>
          </a:lstStyle>
          <a:p>
            <a:pPr lvl="0"/>
            <a:r>
              <a:rPr lang="en-US" noProof="0"/>
              <a:t>Click to edit Master text styles</a:t>
            </a:r>
          </a:p>
        </p:txBody>
      </p:sp>
      <p:sp>
        <p:nvSpPr>
          <p:cNvPr id="57" name="Picture Placeholder 22">
            <a:extLst>
              <a:ext uri="{FF2B5EF4-FFF2-40B4-BE49-F238E27FC236}">
                <a16:creationId xmlns:a16="http://schemas.microsoft.com/office/drawing/2014/main" id="{D76F8DA4-2C9A-48DE-DB4A-045A11601F4C}"/>
              </a:ext>
            </a:extLst>
          </p:cNvPr>
          <p:cNvSpPr>
            <a:spLocks noGrp="1"/>
          </p:cNvSpPr>
          <p:nvPr>
            <p:ph type="pic" sz="quarter" idx="36"/>
          </p:nvPr>
        </p:nvSpPr>
        <p:spPr>
          <a:xfrm>
            <a:off x="579532" y="4242816"/>
            <a:ext cx="2487168" cy="1280160"/>
          </a:xfrm>
          <a:ln w="25400">
            <a:solidFill>
              <a:schemeClr val="tx1"/>
            </a:solidFill>
          </a:ln>
        </p:spPr>
        <p:txBody>
          <a:bodyPr anchor="ctr"/>
          <a:lstStyle>
            <a:lvl1pPr marL="0" indent="0" algn="ctr">
              <a:buNone/>
              <a:defRPr sz="1600"/>
            </a:lvl1pPr>
          </a:lstStyle>
          <a:p>
            <a:r>
              <a:rPr lang="en-US" noProof="0"/>
              <a:t>Click icon to add picture</a:t>
            </a:r>
          </a:p>
        </p:txBody>
      </p:sp>
      <p:sp>
        <p:nvSpPr>
          <p:cNvPr id="47" name="Text Placeholder 26">
            <a:extLst>
              <a:ext uri="{FF2B5EF4-FFF2-40B4-BE49-F238E27FC236}">
                <a16:creationId xmlns:a16="http://schemas.microsoft.com/office/drawing/2014/main" id="{010C7458-97A7-97A1-88E7-1D3194A7EA4C}"/>
              </a:ext>
            </a:extLst>
          </p:cNvPr>
          <p:cNvSpPr>
            <a:spLocks noGrp="1"/>
          </p:cNvSpPr>
          <p:nvPr>
            <p:ph type="body" sz="quarter" idx="26"/>
          </p:nvPr>
        </p:nvSpPr>
        <p:spPr>
          <a:xfrm>
            <a:off x="580220" y="5947269"/>
            <a:ext cx="2514600" cy="274320"/>
          </a:xfrm>
        </p:spPr>
        <p:txBody>
          <a:bodyPr/>
          <a:lstStyle>
            <a:lvl1pPr marL="0" indent="0" algn="ctr">
              <a:buNone/>
              <a:defRPr sz="1200"/>
            </a:lvl1pPr>
          </a:lstStyle>
          <a:p>
            <a:pPr lvl="0"/>
            <a:r>
              <a:rPr lang="en-US" noProof="0"/>
              <a:t>Click to edit Master text styles</a:t>
            </a:r>
          </a:p>
        </p:txBody>
      </p:sp>
      <p:sp>
        <p:nvSpPr>
          <p:cNvPr id="29" name="Text Placeholder 24">
            <a:extLst>
              <a:ext uri="{FF2B5EF4-FFF2-40B4-BE49-F238E27FC236}">
                <a16:creationId xmlns:a16="http://schemas.microsoft.com/office/drawing/2014/main" id="{32F8A8CA-E278-E129-A09C-8C4B7CCA2DE2}"/>
              </a:ext>
            </a:extLst>
          </p:cNvPr>
          <p:cNvSpPr>
            <a:spLocks noGrp="1"/>
          </p:cNvSpPr>
          <p:nvPr>
            <p:ph type="body" sz="quarter" idx="16"/>
          </p:nvPr>
        </p:nvSpPr>
        <p:spPr>
          <a:xfrm>
            <a:off x="3419856" y="1865376"/>
            <a:ext cx="2514600" cy="2084832"/>
          </a:xfrm>
          <a:solidFill>
            <a:schemeClr val="accent5"/>
          </a:solidFill>
          <a:ln w="25400">
            <a:solidFill>
              <a:schemeClr val="dk1"/>
            </a:solidFill>
          </a:ln>
        </p:spPr>
        <p:txBody>
          <a:bodyPr tIns="1490472"/>
          <a:lstStyle>
            <a:lvl1pPr marL="0" indent="0" algn="ctr">
              <a:buFont typeface="Arial" panose="020B0604020202020204" pitchFamily="34" charset="0"/>
              <a:buNone/>
              <a:defRPr sz="1600">
                <a:latin typeface="+mj-lt"/>
              </a:defRPr>
            </a:lvl1pPr>
          </a:lstStyle>
          <a:p>
            <a:pPr lvl="0"/>
            <a:r>
              <a:rPr lang="en-US" noProof="0"/>
              <a:t>Click to edit Master text styles</a:t>
            </a:r>
          </a:p>
        </p:txBody>
      </p:sp>
      <p:sp>
        <p:nvSpPr>
          <p:cNvPr id="30" name="Picture Placeholder 22">
            <a:extLst>
              <a:ext uri="{FF2B5EF4-FFF2-40B4-BE49-F238E27FC236}">
                <a16:creationId xmlns:a16="http://schemas.microsoft.com/office/drawing/2014/main" id="{3CFBF841-C094-5FA8-63F2-F5DA37C0359A}"/>
              </a:ext>
            </a:extLst>
          </p:cNvPr>
          <p:cNvSpPr>
            <a:spLocks noGrp="1"/>
          </p:cNvSpPr>
          <p:nvPr>
            <p:ph type="pic" sz="quarter" idx="17"/>
          </p:nvPr>
        </p:nvSpPr>
        <p:spPr>
          <a:xfrm>
            <a:off x="3433572" y="1874520"/>
            <a:ext cx="2487168" cy="1280160"/>
          </a:xfrm>
          <a:ln w="25400">
            <a:solidFill>
              <a:schemeClr val="tx1"/>
            </a:solidFill>
          </a:ln>
        </p:spPr>
        <p:txBody>
          <a:bodyPr anchor="ctr"/>
          <a:lstStyle>
            <a:lvl1pPr marL="0" indent="0" algn="ctr">
              <a:buNone/>
              <a:defRPr sz="1600"/>
            </a:lvl1pPr>
          </a:lstStyle>
          <a:p>
            <a:r>
              <a:rPr lang="en-US" noProof="0"/>
              <a:t>Click icon to add picture</a:t>
            </a:r>
          </a:p>
        </p:txBody>
      </p:sp>
      <p:sp>
        <p:nvSpPr>
          <p:cNvPr id="31" name="Text Placeholder 26">
            <a:extLst>
              <a:ext uri="{FF2B5EF4-FFF2-40B4-BE49-F238E27FC236}">
                <a16:creationId xmlns:a16="http://schemas.microsoft.com/office/drawing/2014/main" id="{C76BA571-FE5C-F5F7-9056-20BD57DA6789}"/>
              </a:ext>
            </a:extLst>
          </p:cNvPr>
          <p:cNvSpPr>
            <a:spLocks noGrp="1"/>
          </p:cNvSpPr>
          <p:nvPr>
            <p:ph type="body" sz="quarter" idx="18"/>
          </p:nvPr>
        </p:nvSpPr>
        <p:spPr>
          <a:xfrm>
            <a:off x="3419856" y="3584901"/>
            <a:ext cx="2514600" cy="274320"/>
          </a:xfrm>
        </p:spPr>
        <p:txBody>
          <a:bodyPr/>
          <a:lstStyle>
            <a:lvl1pPr marL="0" indent="0" algn="ctr">
              <a:buNone/>
              <a:defRPr sz="1200"/>
            </a:lvl1pPr>
          </a:lstStyle>
          <a:p>
            <a:pPr lvl="0"/>
            <a:r>
              <a:rPr lang="en-US" noProof="0"/>
              <a:t>Click to edit Master text styles</a:t>
            </a:r>
          </a:p>
        </p:txBody>
      </p:sp>
      <p:sp>
        <p:nvSpPr>
          <p:cNvPr id="48" name="Text Placeholder 24">
            <a:extLst>
              <a:ext uri="{FF2B5EF4-FFF2-40B4-BE49-F238E27FC236}">
                <a16:creationId xmlns:a16="http://schemas.microsoft.com/office/drawing/2014/main" id="{27F73601-DBA6-A721-D6BF-321A387810A8}"/>
              </a:ext>
            </a:extLst>
          </p:cNvPr>
          <p:cNvSpPr>
            <a:spLocks noGrp="1"/>
          </p:cNvSpPr>
          <p:nvPr>
            <p:ph type="body" sz="quarter" idx="27"/>
          </p:nvPr>
        </p:nvSpPr>
        <p:spPr>
          <a:xfrm>
            <a:off x="3419856" y="4242816"/>
            <a:ext cx="2514600" cy="2084832"/>
          </a:xfrm>
          <a:solidFill>
            <a:schemeClr val="accent5"/>
          </a:solidFill>
          <a:ln w="25400">
            <a:solidFill>
              <a:schemeClr val="dk1"/>
            </a:solidFill>
          </a:ln>
        </p:spPr>
        <p:txBody>
          <a:bodyPr tIns="1490472"/>
          <a:lstStyle>
            <a:lvl1pPr marL="0" indent="0" algn="ctr">
              <a:buFont typeface="Arial" panose="020B0604020202020204" pitchFamily="34" charset="0"/>
              <a:buNone/>
              <a:defRPr sz="1600">
                <a:latin typeface="+mj-lt"/>
              </a:defRPr>
            </a:lvl1pPr>
          </a:lstStyle>
          <a:p>
            <a:pPr lvl="0"/>
            <a:r>
              <a:rPr lang="en-US" noProof="0"/>
              <a:t>Click to edit Master text styles</a:t>
            </a:r>
          </a:p>
        </p:txBody>
      </p:sp>
      <p:sp>
        <p:nvSpPr>
          <p:cNvPr id="49" name="Picture Placeholder 22">
            <a:extLst>
              <a:ext uri="{FF2B5EF4-FFF2-40B4-BE49-F238E27FC236}">
                <a16:creationId xmlns:a16="http://schemas.microsoft.com/office/drawing/2014/main" id="{060504F7-2F69-FC38-B09C-5DCA35CD85A9}"/>
              </a:ext>
            </a:extLst>
          </p:cNvPr>
          <p:cNvSpPr>
            <a:spLocks noGrp="1"/>
          </p:cNvSpPr>
          <p:nvPr>
            <p:ph type="pic" sz="quarter" idx="28"/>
          </p:nvPr>
        </p:nvSpPr>
        <p:spPr>
          <a:xfrm>
            <a:off x="3433572" y="4242816"/>
            <a:ext cx="2487168" cy="1280160"/>
          </a:xfrm>
          <a:ln w="25400">
            <a:solidFill>
              <a:schemeClr val="tx1"/>
            </a:solidFill>
          </a:ln>
        </p:spPr>
        <p:txBody>
          <a:bodyPr anchor="ctr"/>
          <a:lstStyle>
            <a:lvl1pPr marL="0" indent="0" algn="ctr">
              <a:buNone/>
              <a:defRPr sz="1600"/>
            </a:lvl1pPr>
          </a:lstStyle>
          <a:p>
            <a:r>
              <a:rPr lang="en-US" noProof="0"/>
              <a:t>Click icon to add picture</a:t>
            </a:r>
          </a:p>
        </p:txBody>
      </p:sp>
      <p:sp>
        <p:nvSpPr>
          <p:cNvPr id="50" name="Text Placeholder 26">
            <a:extLst>
              <a:ext uri="{FF2B5EF4-FFF2-40B4-BE49-F238E27FC236}">
                <a16:creationId xmlns:a16="http://schemas.microsoft.com/office/drawing/2014/main" id="{3843A45B-37B6-D773-B219-9EBAD5F19532}"/>
              </a:ext>
            </a:extLst>
          </p:cNvPr>
          <p:cNvSpPr>
            <a:spLocks noGrp="1"/>
          </p:cNvSpPr>
          <p:nvPr>
            <p:ph type="body" sz="quarter" idx="29"/>
          </p:nvPr>
        </p:nvSpPr>
        <p:spPr>
          <a:xfrm>
            <a:off x="3419856" y="5947269"/>
            <a:ext cx="2514600" cy="274320"/>
          </a:xfrm>
        </p:spPr>
        <p:txBody>
          <a:bodyPr/>
          <a:lstStyle>
            <a:lvl1pPr marL="0" indent="0" algn="ctr">
              <a:buNone/>
              <a:defRPr sz="1200"/>
            </a:lvl1pPr>
          </a:lstStyle>
          <a:p>
            <a:pPr lvl="0"/>
            <a:r>
              <a:rPr lang="en-US" noProof="0"/>
              <a:t>Click to edit Master text styles</a:t>
            </a:r>
          </a:p>
        </p:txBody>
      </p:sp>
      <p:sp>
        <p:nvSpPr>
          <p:cNvPr id="32" name="Text Placeholder 24">
            <a:extLst>
              <a:ext uri="{FF2B5EF4-FFF2-40B4-BE49-F238E27FC236}">
                <a16:creationId xmlns:a16="http://schemas.microsoft.com/office/drawing/2014/main" id="{D7F9FC21-D881-DB86-4C69-C07821DCF3A7}"/>
              </a:ext>
            </a:extLst>
          </p:cNvPr>
          <p:cNvSpPr>
            <a:spLocks noGrp="1"/>
          </p:cNvSpPr>
          <p:nvPr>
            <p:ph type="body" sz="quarter" idx="19"/>
          </p:nvPr>
        </p:nvSpPr>
        <p:spPr>
          <a:xfrm>
            <a:off x="6263640" y="1865376"/>
            <a:ext cx="2514600" cy="2084832"/>
          </a:xfrm>
          <a:solidFill>
            <a:schemeClr val="accent5"/>
          </a:solidFill>
          <a:ln w="25400">
            <a:solidFill>
              <a:schemeClr val="dk1"/>
            </a:solidFill>
          </a:ln>
        </p:spPr>
        <p:txBody>
          <a:bodyPr tIns="1490472"/>
          <a:lstStyle>
            <a:lvl1pPr marL="0" indent="0" algn="ctr">
              <a:buFont typeface="Arial" panose="020B0604020202020204" pitchFamily="34" charset="0"/>
              <a:buNone/>
              <a:defRPr sz="1600">
                <a:latin typeface="+mj-lt"/>
              </a:defRPr>
            </a:lvl1pPr>
          </a:lstStyle>
          <a:p>
            <a:pPr lvl="0"/>
            <a:r>
              <a:rPr lang="en-US" noProof="0"/>
              <a:t>Click to edit Master text styles</a:t>
            </a:r>
          </a:p>
        </p:txBody>
      </p:sp>
      <p:sp>
        <p:nvSpPr>
          <p:cNvPr id="33" name="Picture Placeholder 22">
            <a:extLst>
              <a:ext uri="{FF2B5EF4-FFF2-40B4-BE49-F238E27FC236}">
                <a16:creationId xmlns:a16="http://schemas.microsoft.com/office/drawing/2014/main" id="{FE2E99DA-5661-F860-9E54-9C42590265FD}"/>
              </a:ext>
            </a:extLst>
          </p:cNvPr>
          <p:cNvSpPr>
            <a:spLocks noGrp="1"/>
          </p:cNvSpPr>
          <p:nvPr>
            <p:ph type="pic" sz="quarter" idx="20"/>
          </p:nvPr>
        </p:nvSpPr>
        <p:spPr>
          <a:xfrm>
            <a:off x="6277356" y="1874520"/>
            <a:ext cx="2487168" cy="1280160"/>
          </a:xfrm>
          <a:ln w="25400">
            <a:solidFill>
              <a:schemeClr val="tx1"/>
            </a:solidFill>
          </a:ln>
        </p:spPr>
        <p:txBody>
          <a:bodyPr anchor="ctr"/>
          <a:lstStyle>
            <a:lvl1pPr marL="0" indent="0" algn="ctr">
              <a:buNone/>
              <a:defRPr sz="1600"/>
            </a:lvl1pPr>
          </a:lstStyle>
          <a:p>
            <a:r>
              <a:rPr lang="en-US" noProof="0"/>
              <a:t>Click icon to add picture</a:t>
            </a:r>
          </a:p>
        </p:txBody>
      </p:sp>
      <p:sp>
        <p:nvSpPr>
          <p:cNvPr id="34" name="Text Placeholder 26">
            <a:extLst>
              <a:ext uri="{FF2B5EF4-FFF2-40B4-BE49-F238E27FC236}">
                <a16:creationId xmlns:a16="http://schemas.microsoft.com/office/drawing/2014/main" id="{99F1332D-1A76-8252-3A4A-73B5BE80BDA8}"/>
              </a:ext>
            </a:extLst>
          </p:cNvPr>
          <p:cNvSpPr>
            <a:spLocks noGrp="1"/>
          </p:cNvSpPr>
          <p:nvPr>
            <p:ph type="body" sz="quarter" idx="21"/>
          </p:nvPr>
        </p:nvSpPr>
        <p:spPr>
          <a:xfrm>
            <a:off x="6263640" y="3584901"/>
            <a:ext cx="2514600" cy="274320"/>
          </a:xfrm>
        </p:spPr>
        <p:txBody>
          <a:bodyPr/>
          <a:lstStyle>
            <a:lvl1pPr marL="0" indent="0" algn="ctr">
              <a:buNone/>
              <a:defRPr sz="1200"/>
            </a:lvl1pPr>
          </a:lstStyle>
          <a:p>
            <a:pPr lvl="0"/>
            <a:r>
              <a:rPr lang="en-US" noProof="0"/>
              <a:t>Click to edit Master text styles</a:t>
            </a:r>
          </a:p>
        </p:txBody>
      </p:sp>
      <p:sp>
        <p:nvSpPr>
          <p:cNvPr id="51" name="Text Placeholder 24">
            <a:extLst>
              <a:ext uri="{FF2B5EF4-FFF2-40B4-BE49-F238E27FC236}">
                <a16:creationId xmlns:a16="http://schemas.microsoft.com/office/drawing/2014/main" id="{E5E9A104-54F0-5100-0B27-DBD2DF206786}"/>
              </a:ext>
            </a:extLst>
          </p:cNvPr>
          <p:cNvSpPr>
            <a:spLocks noGrp="1"/>
          </p:cNvSpPr>
          <p:nvPr>
            <p:ph type="body" sz="quarter" idx="30"/>
          </p:nvPr>
        </p:nvSpPr>
        <p:spPr>
          <a:xfrm>
            <a:off x="6263640" y="4242816"/>
            <a:ext cx="2514600" cy="2084832"/>
          </a:xfrm>
          <a:solidFill>
            <a:schemeClr val="accent5"/>
          </a:solidFill>
          <a:ln w="25400">
            <a:solidFill>
              <a:schemeClr val="dk1"/>
            </a:solidFill>
          </a:ln>
        </p:spPr>
        <p:txBody>
          <a:bodyPr tIns="1490472"/>
          <a:lstStyle>
            <a:lvl1pPr marL="0" indent="0" algn="ctr">
              <a:buFont typeface="Arial" panose="020B0604020202020204" pitchFamily="34" charset="0"/>
              <a:buNone/>
              <a:defRPr sz="1600">
                <a:latin typeface="+mj-lt"/>
              </a:defRPr>
            </a:lvl1pPr>
          </a:lstStyle>
          <a:p>
            <a:pPr lvl="0"/>
            <a:r>
              <a:rPr lang="en-US" noProof="0"/>
              <a:t>Click to edit Master text styles</a:t>
            </a:r>
          </a:p>
        </p:txBody>
      </p:sp>
      <p:sp>
        <p:nvSpPr>
          <p:cNvPr id="52" name="Picture Placeholder 22">
            <a:extLst>
              <a:ext uri="{FF2B5EF4-FFF2-40B4-BE49-F238E27FC236}">
                <a16:creationId xmlns:a16="http://schemas.microsoft.com/office/drawing/2014/main" id="{23469072-7775-90E2-6C92-C6D03C1DACB0}"/>
              </a:ext>
            </a:extLst>
          </p:cNvPr>
          <p:cNvSpPr>
            <a:spLocks noGrp="1"/>
          </p:cNvSpPr>
          <p:nvPr>
            <p:ph type="pic" sz="quarter" idx="31"/>
          </p:nvPr>
        </p:nvSpPr>
        <p:spPr>
          <a:xfrm>
            <a:off x="6277356" y="4242816"/>
            <a:ext cx="2487168" cy="1280160"/>
          </a:xfrm>
          <a:ln w="25400">
            <a:solidFill>
              <a:schemeClr val="tx1"/>
            </a:solidFill>
          </a:ln>
        </p:spPr>
        <p:txBody>
          <a:bodyPr anchor="ctr"/>
          <a:lstStyle>
            <a:lvl1pPr marL="0" indent="0" algn="ctr">
              <a:buNone/>
              <a:defRPr sz="1600"/>
            </a:lvl1pPr>
          </a:lstStyle>
          <a:p>
            <a:r>
              <a:rPr lang="en-US" noProof="0"/>
              <a:t>Click icon to add picture</a:t>
            </a:r>
          </a:p>
        </p:txBody>
      </p:sp>
      <p:sp>
        <p:nvSpPr>
          <p:cNvPr id="53" name="Text Placeholder 26">
            <a:extLst>
              <a:ext uri="{FF2B5EF4-FFF2-40B4-BE49-F238E27FC236}">
                <a16:creationId xmlns:a16="http://schemas.microsoft.com/office/drawing/2014/main" id="{BF06B9AA-555D-874C-1198-B3ED9EBC7140}"/>
              </a:ext>
            </a:extLst>
          </p:cNvPr>
          <p:cNvSpPr>
            <a:spLocks noGrp="1"/>
          </p:cNvSpPr>
          <p:nvPr>
            <p:ph type="body" sz="quarter" idx="32"/>
          </p:nvPr>
        </p:nvSpPr>
        <p:spPr>
          <a:xfrm>
            <a:off x="6263640" y="5947269"/>
            <a:ext cx="2514600" cy="274320"/>
          </a:xfrm>
        </p:spPr>
        <p:txBody>
          <a:bodyPr/>
          <a:lstStyle>
            <a:lvl1pPr marL="0" indent="0" algn="ctr">
              <a:buNone/>
              <a:defRPr sz="1200"/>
            </a:lvl1pPr>
          </a:lstStyle>
          <a:p>
            <a:pPr lvl="0"/>
            <a:r>
              <a:rPr lang="en-US" noProof="0"/>
              <a:t>Click to edit Master text styles</a:t>
            </a:r>
          </a:p>
        </p:txBody>
      </p:sp>
      <p:sp>
        <p:nvSpPr>
          <p:cNvPr id="35" name="Text Placeholder 24">
            <a:extLst>
              <a:ext uri="{FF2B5EF4-FFF2-40B4-BE49-F238E27FC236}">
                <a16:creationId xmlns:a16="http://schemas.microsoft.com/office/drawing/2014/main" id="{47253530-631C-01D6-E4D5-53EA91819AC5}"/>
              </a:ext>
            </a:extLst>
          </p:cNvPr>
          <p:cNvSpPr>
            <a:spLocks noGrp="1"/>
          </p:cNvSpPr>
          <p:nvPr>
            <p:ph type="body" sz="quarter" idx="22"/>
          </p:nvPr>
        </p:nvSpPr>
        <p:spPr>
          <a:xfrm>
            <a:off x="9107424" y="1865376"/>
            <a:ext cx="2514600" cy="2084832"/>
          </a:xfrm>
          <a:solidFill>
            <a:schemeClr val="accent5"/>
          </a:solidFill>
          <a:ln w="25400">
            <a:solidFill>
              <a:schemeClr val="dk1"/>
            </a:solidFill>
          </a:ln>
        </p:spPr>
        <p:txBody>
          <a:bodyPr tIns="1490472"/>
          <a:lstStyle>
            <a:lvl1pPr marL="0" indent="0" algn="ctr">
              <a:buFont typeface="Arial" panose="020B0604020202020204" pitchFamily="34" charset="0"/>
              <a:buNone/>
              <a:defRPr sz="1600">
                <a:latin typeface="+mj-lt"/>
              </a:defRPr>
            </a:lvl1pPr>
          </a:lstStyle>
          <a:p>
            <a:pPr lvl="0"/>
            <a:r>
              <a:rPr lang="en-US" noProof="0"/>
              <a:t>Click to edit Master text styles</a:t>
            </a:r>
          </a:p>
        </p:txBody>
      </p:sp>
      <p:sp>
        <p:nvSpPr>
          <p:cNvPr id="36" name="Picture Placeholder 22">
            <a:extLst>
              <a:ext uri="{FF2B5EF4-FFF2-40B4-BE49-F238E27FC236}">
                <a16:creationId xmlns:a16="http://schemas.microsoft.com/office/drawing/2014/main" id="{2087F48D-BCD6-2370-DFEB-3DC855770580}"/>
              </a:ext>
            </a:extLst>
          </p:cNvPr>
          <p:cNvSpPr>
            <a:spLocks noGrp="1"/>
          </p:cNvSpPr>
          <p:nvPr>
            <p:ph type="pic" sz="quarter" idx="23"/>
          </p:nvPr>
        </p:nvSpPr>
        <p:spPr>
          <a:xfrm>
            <a:off x="9121140" y="1874520"/>
            <a:ext cx="2487168" cy="1280160"/>
          </a:xfrm>
          <a:ln w="25400">
            <a:solidFill>
              <a:schemeClr val="tx1"/>
            </a:solidFill>
          </a:ln>
        </p:spPr>
        <p:txBody>
          <a:bodyPr anchor="ctr"/>
          <a:lstStyle>
            <a:lvl1pPr marL="0" indent="0" algn="ctr">
              <a:buNone/>
              <a:defRPr sz="1600"/>
            </a:lvl1pPr>
          </a:lstStyle>
          <a:p>
            <a:r>
              <a:rPr lang="en-US" noProof="0"/>
              <a:t>Click icon to add picture</a:t>
            </a:r>
          </a:p>
        </p:txBody>
      </p:sp>
      <p:sp>
        <p:nvSpPr>
          <p:cNvPr id="37" name="Text Placeholder 26">
            <a:extLst>
              <a:ext uri="{FF2B5EF4-FFF2-40B4-BE49-F238E27FC236}">
                <a16:creationId xmlns:a16="http://schemas.microsoft.com/office/drawing/2014/main" id="{2730E53E-4C0B-1C22-8754-2D69B55DF375}"/>
              </a:ext>
            </a:extLst>
          </p:cNvPr>
          <p:cNvSpPr>
            <a:spLocks noGrp="1"/>
          </p:cNvSpPr>
          <p:nvPr>
            <p:ph type="body" sz="quarter" idx="24"/>
          </p:nvPr>
        </p:nvSpPr>
        <p:spPr>
          <a:xfrm>
            <a:off x="9107424" y="3584901"/>
            <a:ext cx="2514600" cy="274320"/>
          </a:xfrm>
        </p:spPr>
        <p:txBody>
          <a:bodyPr/>
          <a:lstStyle>
            <a:lvl1pPr marL="0" indent="0" algn="ctr">
              <a:buNone/>
              <a:defRPr sz="1200"/>
            </a:lvl1pPr>
          </a:lstStyle>
          <a:p>
            <a:pPr lvl="0"/>
            <a:r>
              <a:rPr lang="en-US" noProof="0"/>
              <a:t>Click to edit Master text styles</a:t>
            </a:r>
          </a:p>
        </p:txBody>
      </p:sp>
      <p:sp>
        <p:nvSpPr>
          <p:cNvPr id="54" name="Text Placeholder 24">
            <a:extLst>
              <a:ext uri="{FF2B5EF4-FFF2-40B4-BE49-F238E27FC236}">
                <a16:creationId xmlns:a16="http://schemas.microsoft.com/office/drawing/2014/main" id="{9690986C-4F11-A46D-923C-CCC08AB6CB76}"/>
              </a:ext>
            </a:extLst>
          </p:cNvPr>
          <p:cNvSpPr>
            <a:spLocks noGrp="1"/>
          </p:cNvSpPr>
          <p:nvPr>
            <p:ph type="body" sz="quarter" idx="33"/>
          </p:nvPr>
        </p:nvSpPr>
        <p:spPr>
          <a:xfrm>
            <a:off x="9107424" y="4242816"/>
            <a:ext cx="2514600" cy="2084832"/>
          </a:xfrm>
          <a:solidFill>
            <a:schemeClr val="accent5"/>
          </a:solidFill>
          <a:ln w="25400">
            <a:solidFill>
              <a:schemeClr val="dk1"/>
            </a:solidFill>
          </a:ln>
        </p:spPr>
        <p:txBody>
          <a:bodyPr tIns="1490472"/>
          <a:lstStyle>
            <a:lvl1pPr marL="0" indent="0" algn="ctr">
              <a:buFont typeface="Arial" panose="020B0604020202020204" pitchFamily="34" charset="0"/>
              <a:buNone/>
              <a:defRPr sz="1600">
                <a:latin typeface="+mj-lt"/>
              </a:defRPr>
            </a:lvl1pPr>
          </a:lstStyle>
          <a:p>
            <a:pPr lvl="0"/>
            <a:r>
              <a:rPr lang="en-US" noProof="0"/>
              <a:t>Click to edit Master text styles</a:t>
            </a:r>
          </a:p>
        </p:txBody>
      </p:sp>
      <p:sp>
        <p:nvSpPr>
          <p:cNvPr id="55" name="Picture Placeholder 22">
            <a:extLst>
              <a:ext uri="{FF2B5EF4-FFF2-40B4-BE49-F238E27FC236}">
                <a16:creationId xmlns:a16="http://schemas.microsoft.com/office/drawing/2014/main" id="{A4293B55-9185-9732-2F46-4B62C7F1F21E}"/>
              </a:ext>
            </a:extLst>
          </p:cNvPr>
          <p:cNvSpPr>
            <a:spLocks noGrp="1"/>
          </p:cNvSpPr>
          <p:nvPr>
            <p:ph type="pic" sz="quarter" idx="34"/>
          </p:nvPr>
        </p:nvSpPr>
        <p:spPr>
          <a:xfrm>
            <a:off x="9121140" y="4242816"/>
            <a:ext cx="2487168" cy="1280160"/>
          </a:xfrm>
          <a:ln w="25400">
            <a:solidFill>
              <a:schemeClr val="tx1"/>
            </a:solidFill>
          </a:ln>
        </p:spPr>
        <p:txBody>
          <a:bodyPr anchor="ctr"/>
          <a:lstStyle>
            <a:lvl1pPr marL="0" indent="0" algn="ctr">
              <a:buNone/>
              <a:defRPr sz="1600"/>
            </a:lvl1pPr>
          </a:lstStyle>
          <a:p>
            <a:r>
              <a:rPr lang="en-US" noProof="0"/>
              <a:t>Click icon to add picture</a:t>
            </a:r>
          </a:p>
        </p:txBody>
      </p:sp>
      <p:sp>
        <p:nvSpPr>
          <p:cNvPr id="56" name="Text Placeholder 26">
            <a:extLst>
              <a:ext uri="{FF2B5EF4-FFF2-40B4-BE49-F238E27FC236}">
                <a16:creationId xmlns:a16="http://schemas.microsoft.com/office/drawing/2014/main" id="{B8529D99-B7B2-6411-E928-9FA204E3842A}"/>
              </a:ext>
            </a:extLst>
          </p:cNvPr>
          <p:cNvSpPr>
            <a:spLocks noGrp="1"/>
          </p:cNvSpPr>
          <p:nvPr>
            <p:ph type="body" sz="quarter" idx="35"/>
          </p:nvPr>
        </p:nvSpPr>
        <p:spPr>
          <a:xfrm>
            <a:off x="9107424" y="5947269"/>
            <a:ext cx="2514600" cy="274320"/>
          </a:xfrm>
        </p:spPr>
        <p:txBody>
          <a:bodyPr/>
          <a:lstStyle>
            <a:lvl1pPr marL="0" indent="0" algn="ctr">
              <a:buNone/>
              <a:defRPr sz="1200"/>
            </a:lvl1pPr>
          </a:lstStyle>
          <a:p>
            <a:pPr lvl="0"/>
            <a:r>
              <a:rPr lang="en-US" noProof="0"/>
              <a:t>Click to edit Master text styles</a:t>
            </a:r>
          </a:p>
        </p:txBody>
      </p:sp>
    </p:spTree>
    <p:extLst>
      <p:ext uri="{BB962C8B-B14F-4D97-AF65-F5344CB8AC3E}">
        <p14:creationId xmlns:p14="http://schemas.microsoft.com/office/powerpoint/2010/main" val="2220617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List">
    <p:bg>
      <p:bgPr>
        <a:solidFill>
          <a:schemeClr val="accent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69EB71-EE42-930D-4E54-FA0F44BD2D36}"/>
              </a:ext>
            </a:extLst>
          </p:cNvPr>
          <p:cNvSpPr>
            <a:spLocks noGrp="1"/>
          </p:cNvSpPr>
          <p:nvPr>
            <p:ph type="title"/>
          </p:nvPr>
        </p:nvSpPr>
        <p:spPr>
          <a:xfrm>
            <a:off x="731520" y="1947672"/>
            <a:ext cx="3209544" cy="2862072"/>
          </a:xfrm>
        </p:spPr>
        <p:txBody>
          <a:bodyPr anchor="ctr"/>
          <a:lstStyle>
            <a:lvl1pPr algn="l">
              <a:defRPr/>
            </a:lvl1pPr>
          </a:lstStyle>
          <a:p>
            <a:r>
              <a:rPr lang="en-US" noProof="0"/>
              <a:t>Click to edit Master title style</a:t>
            </a:r>
          </a:p>
        </p:txBody>
      </p:sp>
      <p:sp>
        <p:nvSpPr>
          <p:cNvPr id="7" name="Google Shape;1247;p56">
            <a:extLst>
              <a:ext uri="{FF2B5EF4-FFF2-40B4-BE49-F238E27FC236}">
                <a16:creationId xmlns:a16="http://schemas.microsoft.com/office/drawing/2014/main" id="{1A52F175-2E39-E9BE-B4DF-67098DB248AA}"/>
              </a:ext>
            </a:extLst>
          </p:cNvPr>
          <p:cNvSpPr/>
          <p:nvPr userDrawn="1"/>
        </p:nvSpPr>
        <p:spPr>
          <a:xfrm>
            <a:off x="5607119" y="347046"/>
            <a:ext cx="6281928" cy="1039748"/>
          </a:xfrm>
          <a:prstGeom prst="rect">
            <a:avLst/>
          </a:prstGeom>
          <a:solidFill>
            <a:schemeClr val="accent3"/>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accent2"/>
              </a:solidFill>
              <a:latin typeface="+mj-lt"/>
              <a:ea typeface="Karla"/>
              <a:cs typeface="Karla"/>
              <a:sym typeface="Karla"/>
            </a:endParaRPr>
          </a:p>
        </p:txBody>
      </p:sp>
      <p:sp>
        <p:nvSpPr>
          <p:cNvPr id="9" name="Google Shape;1264;p56">
            <a:extLst>
              <a:ext uri="{FF2B5EF4-FFF2-40B4-BE49-F238E27FC236}">
                <a16:creationId xmlns:a16="http://schemas.microsoft.com/office/drawing/2014/main" id="{CE3B3000-733D-1995-D39A-E659E5A429CC}"/>
              </a:ext>
            </a:extLst>
          </p:cNvPr>
          <p:cNvSpPr/>
          <p:nvPr userDrawn="1"/>
        </p:nvSpPr>
        <p:spPr>
          <a:xfrm>
            <a:off x="5607119" y="1623673"/>
            <a:ext cx="6281928" cy="1039748"/>
          </a:xfrm>
          <a:prstGeom prst="rect">
            <a:avLst/>
          </a:prstGeom>
          <a:solidFill>
            <a:schemeClr val="accent3"/>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mj-lt"/>
              <a:ea typeface="Karla"/>
              <a:cs typeface="Karla"/>
              <a:sym typeface="Karla"/>
            </a:endParaRPr>
          </a:p>
        </p:txBody>
      </p:sp>
      <p:sp>
        <p:nvSpPr>
          <p:cNvPr id="11" name="Google Shape;1278;p56">
            <a:extLst>
              <a:ext uri="{FF2B5EF4-FFF2-40B4-BE49-F238E27FC236}">
                <a16:creationId xmlns:a16="http://schemas.microsoft.com/office/drawing/2014/main" id="{F1BC0AB2-17DA-D97E-3052-DA48D80F7428}"/>
              </a:ext>
            </a:extLst>
          </p:cNvPr>
          <p:cNvSpPr/>
          <p:nvPr userDrawn="1"/>
        </p:nvSpPr>
        <p:spPr>
          <a:xfrm>
            <a:off x="5607119" y="2925956"/>
            <a:ext cx="6281928" cy="1039748"/>
          </a:xfrm>
          <a:prstGeom prst="rect">
            <a:avLst/>
          </a:prstGeom>
          <a:solidFill>
            <a:schemeClr val="accent3"/>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mj-lt"/>
              <a:ea typeface="Karla"/>
              <a:cs typeface="Karla"/>
              <a:sym typeface="Karla"/>
            </a:endParaRPr>
          </a:p>
        </p:txBody>
      </p:sp>
      <p:sp>
        <p:nvSpPr>
          <p:cNvPr id="13" name="Google Shape;1278;p56">
            <a:extLst>
              <a:ext uri="{FF2B5EF4-FFF2-40B4-BE49-F238E27FC236}">
                <a16:creationId xmlns:a16="http://schemas.microsoft.com/office/drawing/2014/main" id="{C860490F-E3DB-3E9F-0AC6-F04949DC59C3}"/>
              </a:ext>
            </a:extLst>
          </p:cNvPr>
          <p:cNvSpPr/>
          <p:nvPr userDrawn="1"/>
        </p:nvSpPr>
        <p:spPr>
          <a:xfrm>
            <a:off x="5607120" y="4223036"/>
            <a:ext cx="6281928" cy="1039748"/>
          </a:xfrm>
          <a:prstGeom prst="rect">
            <a:avLst/>
          </a:prstGeom>
          <a:solidFill>
            <a:schemeClr val="accent3"/>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mj-lt"/>
              <a:ea typeface="Karla"/>
              <a:cs typeface="Karla"/>
              <a:sym typeface="Karla"/>
            </a:endParaRPr>
          </a:p>
        </p:txBody>
      </p:sp>
      <p:sp>
        <p:nvSpPr>
          <p:cNvPr id="15" name="Google Shape;1278;p56">
            <a:extLst>
              <a:ext uri="{FF2B5EF4-FFF2-40B4-BE49-F238E27FC236}">
                <a16:creationId xmlns:a16="http://schemas.microsoft.com/office/drawing/2014/main" id="{522E5778-EA03-EFC4-08AA-ECB1C07ED56E}"/>
              </a:ext>
            </a:extLst>
          </p:cNvPr>
          <p:cNvSpPr/>
          <p:nvPr userDrawn="1"/>
        </p:nvSpPr>
        <p:spPr>
          <a:xfrm>
            <a:off x="5607120" y="5519473"/>
            <a:ext cx="6281928" cy="1039748"/>
          </a:xfrm>
          <a:prstGeom prst="rect">
            <a:avLst/>
          </a:prstGeom>
          <a:solidFill>
            <a:schemeClr val="accent3"/>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mj-lt"/>
              <a:ea typeface="Karla"/>
              <a:cs typeface="Karla"/>
              <a:sym typeface="Karla"/>
            </a:endParaRPr>
          </a:p>
        </p:txBody>
      </p:sp>
      <p:sp>
        <p:nvSpPr>
          <p:cNvPr id="17" name="Google Shape;1268;p56">
            <a:extLst>
              <a:ext uri="{FF2B5EF4-FFF2-40B4-BE49-F238E27FC236}">
                <a16:creationId xmlns:a16="http://schemas.microsoft.com/office/drawing/2014/main" id="{EEA0BE49-92E1-A1A3-40E0-DDAA5511F637}"/>
              </a:ext>
            </a:extLst>
          </p:cNvPr>
          <p:cNvSpPr/>
          <p:nvPr userDrawn="1"/>
        </p:nvSpPr>
        <p:spPr>
          <a:xfrm>
            <a:off x="4348745" y="1637743"/>
            <a:ext cx="969865" cy="969865"/>
          </a:xfrm>
          <a:prstGeom prst="ellipse">
            <a:avLst/>
          </a:prstGeom>
          <a:solidFill>
            <a:schemeClr val="accent3"/>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19" name="Google Shape;1282;p56">
            <a:extLst>
              <a:ext uri="{FF2B5EF4-FFF2-40B4-BE49-F238E27FC236}">
                <a16:creationId xmlns:a16="http://schemas.microsoft.com/office/drawing/2014/main" id="{DF15F1EC-1D2B-FF49-7785-26BC7083A07C}"/>
              </a:ext>
            </a:extLst>
          </p:cNvPr>
          <p:cNvSpPr/>
          <p:nvPr userDrawn="1"/>
        </p:nvSpPr>
        <p:spPr>
          <a:xfrm>
            <a:off x="4348745" y="2927249"/>
            <a:ext cx="969865" cy="969865"/>
          </a:xfrm>
          <a:prstGeom prst="ellipse">
            <a:avLst/>
          </a:prstGeom>
          <a:solidFill>
            <a:schemeClr val="accent3"/>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21" name="Google Shape;1282;p56">
            <a:extLst>
              <a:ext uri="{FF2B5EF4-FFF2-40B4-BE49-F238E27FC236}">
                <a16:creationId xmlns:a16="http://schemas.microsoft.com/office/drawing/2014/main" id="{BE3FDD69-3D60-CF6B-97A3-7B2C1AE3100A}"/>
              </a:ext>
            </a:extLst>
          </p:cNvPr>
          <p:cNvSpPr/>
          <p:nvPr userDrawn="1"/>
        </p:nvSpPr>
        <p:spPr>
          <a:xfrm>
            <a:off x="4348745" y="4277006"/>
            <a:ext cx="969865" cy="969865"/>
          </a:xfrm>
          <a:prstGeom prst="ellipse">
            <a:avLst/>
          </a:prstGeom>
          <a:solidFill>
            <a:schemeClr val="accent3"/>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23" name="Google Shape;1282;p56">
            <a:extLst>
              <a:ext uri="{FF2B5EF4-FFF2-40B4-BE49-F238E27FC236}">
                <a16:creationId xmlns:a16="http://schemas.microsoft.com/office/drawing/2014/main" id="{E3BB1E5B-DA10-B332-D4B8-D551C3053C53}"/>
              </a:ext>
            </a:extLst>
          </p:cNvPr>
          <p:cNvSpPr/>
          <p:nvPr userDrawn="1"/>
        </p:nvSpPr>
        <p:spPr>
          <a:xfrm>
            <a:off x="4348745" y="5568541"/>
            <a:ext cx="969865" cy="969865"/>
          </a:xfrm>
          <a:prstGeom prst="ellipse">
            <a:avLst/>
          </a:prstGeom>
          <a:solidFill>
            <a:schemeClr val="accent3"/>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25" name="Google Shape;1251;p56">
            <a:extLst>
              <a:ext uri="{FF2B5EF4-FFF2-40B4-BE49-F238E27FC236}">
                <a16:creationId xmlns:a16="http://schemas.microsoft.com/office/drawing/2014/main" id="{8D887B7F-9EBA-E7B8-64CE-5EAB1DF08E19}"/>
              </a:ext>
            </a:extLst>
          </p:cNvPr>
          <p:cNvSpPr/>
          <p:nvPr userDrawn="1"/>
        </p:nvSpPr>
        <p:spPr>
          <a:xfrm>
            <a:off x="4348745" y="361116"/>
            <a:ext cx="969865" cy="969865"/>
          </a:xfrm>
          <a:prstGeom prst="ellipse">
            <a:avLst/>
          </a:prstGeom>
          <a:solidFill>
            <a:schemeClr val="accent3"/>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27" name="Google Shape;1248;p56">
            <a:extLst>
              <a:ext uri="{FF2B5EF4-FFF2-40B4-BE49-F238E27FC236}">
                <a16:creationId xmlns:a16="http://schemas.microsoft.com/office/drawing/2014/main" id="{5AC86C31-7E67-B4EC-1AE0-291ED77F2214}"/>
              </a:ext>
            </a:extLst>
          </p:cNvPr>
          <p:cNvSpPr/>
          <p:nvPr userDrawn="1"/>
        </p:nvSpPr>
        <p:spPr>
          <a:xfrm>
            <a:off x="5512393" y="241430"/>
            <a:ext cx="6281928" cy="1039748"/>
          </a:xfrm>
          <a:prstGeom prst="rect">
            <a:avLst/>
          </a:prstGeom>
          <a:solidFill>
            <a:schemeClr val="accent5"/>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mj-lt"/>
              <a:ea typeface="Karla"/>
              <a:cs typeface="Karla"/>
              <a:sym typeface="Karla"/>
            </a:endParaRPr>
          </a:p>
        </p:txBody>
      </p:sp>
      <p:sp>
        <p:nvSpPr>
          <p:cNvPr id="29" name="Google Shape;1265;p56">
            <a:extLst>
              <a:ext uri="{FF2B5EF4-FFF2-40B4-BE49-F238E27FC236}">
                <a16:creationId xmlns:a16="http://schemas.microsoft.com/office/drawing/2014/main" id="{A7BF8E2B-5184-B584-D484-7D82C9DA6C41}"/>
              </a:ext>
            </a:extLst>
          </p:cNvPr>
          <p:cNvSpPr/>
          <p:nvPr userDrawn="1"/>
        </p:nvSpPr>
        <p:spPr>
          <a:xfrm>
            <a:off x="5512393" y="1518057"/>
            <a:ext cx="6281928" cy="1039748"/>
          </a:xfrm>
          <a:prstGeom prst="rect">
            <a:avLst/>
          </a:prstGeom>
          <a:solidFill>
            <a:schemeClr val="accent5"/>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mj-lt"/>
              <a:ea typeface="Karla"/>
              <a:cs typeface="Karla"/>
              <a:sym typeface="Karla"/>
            </a:endParaRPr>
          </a:p>
        </p:txBody>
      </p:sp>
      <p:sp>
        <p:nvSpPr>
          <p:cNvPr id="31" name="Google Shape;1279;p56">
            <a:extLst>
              <a:ext uri="{FF2B5EF4-FFF2-40B4-BE49-F238E27FC236}">
                <a16:creationId xmlns:a16="http://schemas.microsoft.com/office/drawing/2014/main" id="{9E808B73-94D7-57E7-3837-3DA718162E5B}"/>
              </a:ext>
            </a:extLst>
          </p:cNvPr>
          <p:cNvSpPr/>
          <p:nvPr userDrawn="1"/>
        </p:nvSpPr>
        <p:spPr>
          <a:xfrm>
            <a:off x="5512393" y="2807563"/>
            <a:ext cx="6281928" cy="1039748"/>
          </a:xfrm>
          <a:prstGeom prst="rect">
            <a:avLst/>
          </a:prstGeom>
          <a:solidFill>
            <a:schemeClr val="accent5"/>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mj-lt"/>
              <a:ea typeface="Karla"/>
              <a:cs typeface="Karla"/>
              <a:sym typeface="Karla"/>
            </a:endParaRPr>
          </a:p>
        </p:txBody>
      </p:sp>
      <p:sp>
        <p:nvSpPr>
          <p:cNvPr id="33" name="Google Shape;1279;p56">
            <a:extLst>
              <a:ext uri="{FF2B5EF4-FFF2-40B4-BE49-F238E27FC236}">
                <a16:creationId xmlns:a16="http://schemas.microsoft.com/office/drawing/2014/main" id="{F340E0DF-98FD-EA55-7B4B-8E58FC5CFCDA}"/>
              </a:ext>
            </a:extLst>
          </p:cNvPr>
          <p:cNvSpPr/>
          <p:nvPr userDrawn="1"/>
        </p:nvSpPr>
        <p:spPr>
          <a:xfrm>
            <a:off x="5512394" y="4117420"/>
            <a:ext cx="6281928" cy="1039748"/>
          </a:xfrm>
          <a:prstGeom prst="rect">
            <a:avLst/>
          </a:prstGeom>
          <a:solidFill>
            <a:schemeClr val="accent5"/>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mj-lt"/>
              <a:ea typeface="Karla"/>
              <a:cs typeface="Karla"/>
              <a:sym typeface="Karla"/>
            </a:endParaRPr>
          </a:p>
        </p:txBody>
      </p:sp>
      <p:sp>
        <p:nvSpPr>
          <p:cNvPr id="35" name="Google Shape;1279;p56">
            <a:extLst>
              <a:ext uri="{FF2B5EF4-FFF2-40B4-BE49-F238E27FC236}">
                <a16:creationId xmlns:a16="http://schemas.microsoft.com/office/drawing/2014/main" id="{1F52D7F5-AD34-C5B1-EEA2-F711AD3A8C3F}"/>
              </a:ext>
            </a:extLst>
          </p:cNvPr>
          <p:cNvSpPr/>
          <p:nvPr userDrawn="1"/>
        </p:nvSpPr>
        <p:spPr>
          <a:xfrm>
            <a:off x="5512394" y="5413857"/>
            <a:ext cx="6281928" cy="1039748"/>
          </a:xfrm>
          <a:prstGeom prst="rect">
            <a:avLst/>
          </a:prstGeom>
          <a:solidFill>
            <a:schemeClr val="accent5"/>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mj-lt"/>
              <a:ea typeface="Karla"/>
              <a:cs typeface="Karla"/>
              <a:sym typeface="Karla"/>
            </a:endParaRPr>
          </a:p>
        </p:txBody>
      </p:sp>
      <p:sp>
        <p:nvSpPr>
          <p:cNvPr id="37" name="Google Shape;1251;p56">
            <a:extLst>
              <a:ext uri="{FF2B5EF4-FFF2-40B4-BE49-F238E27FC236}">
                <a16:creationId xmlns:a16="http://schemas.microsoft.com/office/drawing/2014/main" id="{A4889AFC-C17E-6AF6-25D9-F977ACD04A9D}"/>
              </a:ext>
            </a:extLst>
          </p:cNvPr>
          <p:cNvSpPr/>
          <p:nvPr userDrawn="1"/>
        </p:nvSpPr>
        <p:spPr>
          <a:xfrm>
            <a:off x="4290632" y="303003"/>
            <a:ext cx="969865" cy="969865"/>
          </a:xfrm>
          <a:prstGeom prst="ellipse">
            <a:avLst/>
          </a:prstGeom>
          <a:solidFill>
            <a:schemeClr val="accent5"/>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39" name="Google Shape;1268;p56">
            <a:extLst>
              <a:ext uri="{FF2B5EF4-FFF2-40B4-BE49-F238E27FC236}">
                <a16:creationId xmlns:a16="http://schemas.microsoft.com/office/drawing/2014/main" id="{5E0F6889-9671-EA56-B88B-DBA6C149062C}"/>
              </a:ext>
            </a:extLst>
          </p:cNvPr>
          <p:cNvSpPr/>
          <p:nvPr userDrawn="1"/>
        </p:nvSpPr>
        <p:spPr>
          <a:xfrm>
            <a:off x="4290632" y="1579630"/>
            <a:ext cx="969865" cy="969865"/>
          </a:xfrm>
          <a:prstGeom prst="ellipse">
            <a:avLst/>
          </a:prstGeom>
          <a:solidFill>
            <a:schemeClr val="accent5"/>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41" name="Google Shape;1282;p56">
            <a:extLst>
              <a:ext uri="{FF2B5EF4-FFF2-40B4-BE49-F238E27FC236}">
                <a16:creationId xmlns:a16="http://schemas.microsoft.com/office/drawing/2014/main" id="{44CB8F8B-1D14-EA9D-117E-79BB0DB776E9}"/>
              </a:ext>
            </a:extLst>
          </p:cNvPr>
          <p:cNvSpPr/>
          <p:nvPr userDrawn="1"/>
        </p:nvSpPr>
        <p:spPr>
          <a:xfrm>
            <a:off x="4290632" y="2869136"/>
            <a:ext cx="969865" cy="969865"/>
          </a:xfrm>
          <a:prstGeom prst="ellipse">
            <a:avLst/>
          </a:prstGeom>
          <a:solidFill>
            <a:schemeClr val="accent5"/>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43" name="Google Shape;1282;p56">
            <a:extLst>
              <a:ext uri="{FF2B5EF4-FFF2-40B4-BE49-F238E27FC236}">
                <a16:creationId xmlns:a16="http://schemas.microsoft.com/office/drawing/2014/main" id="{9D8D9DEA-F6DA-EFDC-5DDF-946728969392}"/>
              </a:ext>
            </a:extLst>
          </p:cNvPr>
          <p:cNvSpPr/>
          <p:nvPr userDrawn="1"/>
        </p:nvSpPr>
        <p:spPr>
          <a:xfrm>
            <a:off x="4290632" y="4217824"/>
            <a:ext cx="969865" cy="969865"/>
          </a:xfrm>
          <a:prstGeom prst="ellipse">
            <a:avLst/>
          </a:prstGeom>
          <a:solidFill>
            <a:schemeClr val="accent5"/>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45" name="Google Shape;1282;p56">
            <a:extLst>
              <a:ext uri="{FF2B5EF4-FFF2-40B4-BE49-F238E27FC236}">
                <a16:creationId xmlns:a16="http://schemas.microsoft.com/office/drawing/2014/main" id="{5B83F600-A2A8-FC3E-235C-F63589027CEC}"/>
              </a:ext>
            </a:extLst>
          </p:cNvPr>
          <p:cNvSpPr/>
          <p:nvPr userDrawn="1"/>
        </p:nvSpPr>
        <p:spPr>
          <a:xfrm>
            <a:off x="4290632" y="5510428"/>
            <a:ext cx="969865" cy="969865"/>
          </a:xfrm>
          <a:prstGeom prst="ellipse">
            <a:avLst/>
          </a:prstGeom>
          <a:solidFill>
            <a:schemeClr val="accent5"/>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47" name="Picture Placeholder 46">
            <a:extLst>
              <a:ext uri="{FF2B5EF4-FFF2-40B4-BE49-F238E27FC236}">
                <a16:creationId xmlns:a16="http://schemas.microsoft.com/office/drawing/2014/main" id="{3B37AA0A-CC3F-643E-4CA3-94EE9D0B955A}"/>
              </a:ext>
            </a:extLst>
          </p:cNvPr>
          <p:cNvSpPr>
            <a:spLocks noGrp="1"/>
          </p:cNvSpPr>
          <p:nvPr>
            <p:ph type="pic" sz="quarter" idx="10"/>
          </p:nvPr>
        </p:nvSpPr>
        <p:spPr>
          <a:xfrm>
            <a:off x="4455524" y="467895"/>
            <a:ext cx="640080" cy="640080"/>
          </a:xfrm>
        </p:spPr>
        <p:txBody>
          <a:bodyPr anchor="ctr"/>
          <a:lstStyle>
            <a:lvl1pPr marL="0" indent="0" algn="ctr">
              <a:buNone/>
              <a:defRPr sz="900"/>
            </a:lvl1pPr>
          </a:lstStyle>
          <a:p>
            <a:r>
              <a:rPr lang="en-US" noProof="0"/>
              <a:t>Click icon to add picture</a:t>
            </a:r>
          </a:p>
        </p:txBody>
      </p:sp>
      <p:sp>
        <p:nvSpPr>
          <p:cNvPr id="53" name="Text Placeholder 52">
            <a:extLst>
              <a:ext uri="{FF2B5EF4-FFF2-40B4-BE49-F238E27FC236}">
                <a16:creationId xmlns:a16="http://schemas.microsoft.com/office/drawing/2014/main" id="{04148F56-845C-40C8-5EFE-44B32FB55764}"/>
              </a:ext>
            </a:extLst>
          </p:cNvPr>
          <p:cNvSpPr>
            <a:spLocks noGrp="1"/>
          </p:cNvSpPr>
          <p:nvPr>
            <p:ph type="body" sz="quarter" idx="15"/>
          </p:nvPr>
        </p:nvSpPr>
        <p:spPr>
          <a:xfrm>
            <a:off x="5769864" y="457200"/>
            <a:ext cx="3840480" cy="338328"/>
          </a:xfrm>
        </p:spPr>
        <p:txBody>
          <a:bodyPr/>
          <a:lstStyle>
            <a:lvl1pPr marL="0" indent="0">
              <a:buNone/>
              <a:defRPr sz="2000">
                <a:latin typeface="+mj-lt"/>
              </a:defRPr>
            </a:lvl1pPr>
          </a:lstStyle>
          <a:p>
            <a:pPr lvl="0"/>
            <a:r>
              <a:rPr lang="en-US" noProof="0"/>
              <a:t>Click to edit Master text styles</a:t>
            </a:r>
          </a:p>
        </p:txBody>
      </p:sp>
      <p:sp>
        <p:nvSpPr>
          <p:cNvPr id="58" name="Text Placeholder 52">
            <a:extLst>
              <a:ext uri="{FF2B5EF4-FFF2-40B4-BE49-F238E27FC236}">
                <a16:creationId xmlns:a16="http://schemas.microsoft.com/office/drawing/2014/main" id="{6FAEB77B-C9AE-5EC8-3043-2C6C91015EF2}"/>
              </a:ext>
            </a:extLst>
          </p:cNvPr>
          <p:cNvSpPr>
            <a:spLocks noGrp="1"/>
          </p:cNvSpPr>
          <p:nvPr>
            <p:ph type="body" sz="quarter" idx="20"/>
          </p:nvPr>
        </p:nvSpPr>
        <p:spPr>
          <a:xfrm>
            <a:off x="5769864" y="780642"/>
            <a:ext cx="5029200" cy="338328"/>
          </a:xfrm>
        </p:spPr>
        <p:txBody>
          <a:bodyPr/>
          <a:lstStyle>
            <a:lvl1pPr marL="0" indent="0">
              <a:buNone/>
              <a:defRPr sz="1600">
                <a:latin typeface="+mn-lt"/>
              </a:defRPr>
            </a:lvl1pPr>
          </a:lstStyle>
          <a:p>
            <a:pPr lvl="0"/>
            <a:r>
              <a:rPr lang="en-US" noProof="0"/>
              <a:t>Click to edit Master text styles</a:t>
            </a:r>
          </a:p>
        </p:txBody>
      </p:sp>
      <p:sp>
        <p:nvSpPr>
          <p:cNvPr id="48" name="Picture Placeholder 46">
            <a:extLst>
              <a:ext uri="{FF2B5EF4-FFF2-40B4-BE49-F238E27FC236}">
                <a16:creationId xmlns:a16="http://schemas.microsoft.com/office/drawing/2014/main" id="{EA6CA3D6-A486-C220-D150-162068803F01}"/>
              </a:ext>
            </a:extLst>
          </p:cNvPr>
          <p:cNvSpPr>
            <a:spLocks noGrp="1"/>
          </p:cNvSpPr>
          <p:nvPr>
            <p:ph type="pic" sz="quarter" idx="11"/>
          </p:nvPr>
        </p:nvSpPr>
        <p:spPr>
          <a:xfrm>
            <a:off x="4455524" y="1744522"/>
            <a:ext cx="640080" cy="640080"/>
          </a:xfrm>
        </p:spPr>
        <p:txBody>
          <a:bodyPr anchor="ctr"/>
          <a:lstStyle>
            <a:lvl1pPr marL="0" indent="0" algn="ctr">
              <a:buNone/>
              <a:defRPr sz="900"/>
            </a:lvl1pPr>
          </a:lstStyle>
          <a:p>
            <a:r>
              <a:rPr lang="en-US" noProof="0"/>
              <a:t>Click icon to add picture</a:t>
            </a:r>
          </a:p>
        </p:txBody>
      </p:sp>
      <p:sp>
        <p:nvSpPr>
          <p:cNvPr id="54" name="Text Placeholder 52">
            <a:extLst>
              <a:ext uri="{FF2B5EF4-FFF2-40B4-BE49-F238E27FC236}">
                <a16:creationId xmlns:a16="http://schemas.microsoft.com/office/drawing/2014/main" id="{B70CC111-C404-5983-7E1A-758C72DA2151}"/>
              </a:ext>
            </a:extLst>
          </p:cNvPr>
          <p:cNvSpPr>
            <a:spLocks noGrp="1"/>
          </p:cNvSpPr>
          <p:nvPr>
            <p:ph type="body" sz="quarter" idx="16"/>
          </p:nvPr>
        </p:nvSpPr>
        <p:spPr>
          <a:xfrm>
            <a:off x="5769864" y="1746504"/>
            <a:ext cx="3840480" cy="338328"/>
          </a:xfrm>
        </p:spPr>
        <p:txBody>
          <a:bodyPr/>
          <a:lstStyle>
            <a:lvl1pPr marL="0" indent="0">
              <a:buNone/>
              <a:defRPr sz="2000">
                <a:latin typeface="+mj-lt"/>
              </a:defRPr>
            </a:lvl1pPr>
          </a:lstStyle>
          <a:p>
            <a:pPr lvl="0"/>
            <a:r>
              <a:rPr lang="en-US" noProof="0"/>
              <a:t>Click to edit Master text styles</a:t>
            </a:r>
          </a:p>
        </p:txBody>
      </p:sp>
      <p:sp>
        <p:nvSpPr>
          <p:cNvPr id="59" name="Text Placeholder 52">
            <a:extLst>
              <a:ext uri="{FF2B5EF4-FFF2-40B4-BE49-F238E27FC236}">
                <a16:creationId xmlns:a16="http://schemas.microsoft.com/office/drawing/2014/main" id="{0FACAEC0-F5EF-8921-74B5-2C775EC42E63}"/>
              </a:ext>
            </a:extLst>
          </p:cNvPr>
          <p:cNvSpPr>
            <a:spLocks noGrp="1"/>
          </p:cNvSpPr>
          <p:nvPr>
            <p:ph type="body" sz="quarter" idx="21"/>
          </p:nvPr>
        </p:nvSpPr>
        <p:spPr>
          <a:xfrm>
            <a:off x="5769864" y="2069946"/>
            <a:ext cx="5029200" cy="338328"/>
          </a:xfrm>
        </p:spPr>
        <p:txBody>
          <a:bodyPr/>
          <a:lstStyle>
            <a:lvl1pPr marL="0" indent="0">
              <a:buNone/>
              <a:defRPr sz="1600">
                <a:latin typeface="+mn-lt"/>
              </a:defRPr>
            </a:lvl1pPr>
          </a:lstStyle>
          <a:p>
            <a:pPr lvl="0"/>
            <a:r>
              <a:rPr lang="en-US" noProof="0"/>
              <a:t>Click to edit Master text styles</a:t>
            </a:r>
          </a:p>
        </p:txBody>
      </p:sp>
      <p:sp>
        <p:nvSpPr>
          <p:cNvPr id="49" name="Picture Placeholder 46">
            <a:extLst>
              <a:ext uri="{FF2B5EF4-FFF2-40B4-BE49-F238E27FC236}">
                <a16:creationId xmlns:a16="http://schemas.microsoft.com/office/drawing/2014/main" id="{D85BED76-EF8A-3369-FA46-11513F2D2231}"/>
              </a:ext>
            </a:extLst>
          </p:cNvPr>
          <p:cNvSpPr>
            <a:spLocks noGrp="1"/>
          </p:cNvSpPr>
          <p:nvPr>
            <p:ph type="pic" sz="quarter" idx="12"/>
          </p:nvPr>
        </p:nvSpPr>
        <p:spPr>
          <a:xfrm>
            <a:off x="4455524" y="3034028"/>
            <a:ext cx="640080" cy="640080"/>
          </a:xfrm>
        </p:spPr>
        <p:txBody>
          <a:bodyPr anchor="ctr"/>
          <a:lstStyle>
            <a:lvl1pPr marL="0" indent="0" algn="ctr">
              <a:buNone/>
              <a:defRPr sz="900"/>
            </a:lvl1pPr>
          </a:lstStyle>
          <a:p>
            <a:r>
              <a:rPr lang="en-US" noProof="0"/>
              <a:t>Click icon to add picture</a:t>
            </a:r>
          </a:p>
        </p:txBody>
      </p:sp>
      <p:sp>
        <p:nvSpPr>
          <p:cNvPr id="55" name="Text Placeholder 52">
            <a:extLst>
              <a:ext uri="{FF2B5EF4-FFF2-40B4-BE49-F238E27FC236}">
                <a16:creationId xmlns:a16="http://schemas.microsoft.com/office/drawing/2014/main" id="{3A752FC9-DE9C-9701-E24E-6F1AC075B16E}"/>
              </a:ext>
            </a:extLst>
          </p:cNvPr>
          <p:cNvSpPr>
            <a:spLocks noGrp="1"/>
          </p:cNvSpPr>
          <p:nvPr>
            <p:ph type="body" sz="quarter" idx="17"/>
          </p:nvPr>
        </p:nvSpPr>
        <p:spPr>
          <a:xfrm>
            <a:off x="5769864" y="3035808"/>
            <a:ext cx="3840480" cy="338328"/>
          </a:xfrm>
        </p:spPr>
        <p:txBody>
          <a:bodyPr/>
          <a:lstStyle>
            <a:lvl1pPr marL="0" indent="0">
              <a:buNone/>
              <a:defRPr sz="2000">
                <a:latin typeface="+mj-lt"/>
              </a:defRPr>
            </a:lvl1pPr>
          </a:lstStyle>
          <a:p>
            <a:pPr lvl="0"/>
            <a:r>
              <a:rPr lang="en-US" noProof="0"/>
              <a:t>Click to edit Master text styles</a:t>
            </a:r>
          </a:p>
        </p:txBody>
      </p:sp>
      <p:sp>
        <p:nvSpPr>
          <p:cNvPr id="60" name="Text Placeholder 52">
            <a:extLst>
              <a:ext uri="{FF2B5EF4-FFF2-40B4-BE49-F238E27FC236}">
                <a16:creationId xmlns:a16="http://schemas.microsoft.com/office/drawing/2014/main" id="{5CA64FAC-BAC1-519A-1252-ED8A726B6313}"/>
              </a:ext>
            </a:extLst>
          </p:cNvPr>
          <p:cNvSpPr>
            <a:spLocks noGrp="1"/>
          </p:cNvSpPr>
          <p:nvPr>
            <p:ph type="body" sz="quarter" idx="22"/>
          </p:nvPr>
        </p:nvSpPr>
        <p:spPr>
          <a:xfrm>
            <a:off x="5769864" y="3359250"/>
            <a:ext cx="5029200" cy="338328"/>
          </a:xfrm>
        </p:spPr>
        <p:txBody>
          <a:bodyPr/>
          <a:lstStyle>
            <a:lvl1pPr marL="0" indent="0">
              <a:buNone/>
              <a:defRPr sz="1600">
                <a:latin typeface="+mn-lt"/>
              </a:defRPr>
            </a:lvl1pPr>
          </a:lstStyle>
          <a:p>
            <a:pPr lvl="0"/>
            <a:r>
              <a:rPr lang="en-US" noProof="0"/>
              <a:t>Click to edit Master text styles</a:t>
            </a:r>
          </a:p>
        </p:txBody>
      </p:sp>
      <p:sp>
        <p:nvSpPr>
          <p:cNvPr id="50" name="Picture Placeholder 46">
            <a:extLst>
              <a:ext uri="{FF2B5EF4-FFF2-40B4-BE49-F238E27FC236}">
                <a16:creationId xmlns:a16="http://schemas.microsoft.com/office/drawing/2014/main" id="{5FF1804E-BBAF-5060-07A3-705BCCF0D7C5}"/>
              </a:ext>
            </a:extLst>
          </p:cNvPr>
          <p:cNvSpPr>
            <a:spLocks noGrp="1"/>
          </p:cNvSpPr>
          <p:nvPr>
            <p:ph type="pic" sz="quarter" idx="13"/>
          </p:nvPr>
        </p:nvSpPr>
        <p:spPr>
          <a:xfrm>
            <a:off x="4455524" y="4382716"/>
            <a:ext cx="640080" cy="640080"/>
          </a:xfrm>
        </p:spPr>
        <p:txBody>
          <a:bodyPr anchor="ctr"/>
          <a:lstStyle>
            <a:lvl1pPr marL="0" indent="0" algn="ctr">
              <a:buNone/>
              <a:defRPr sz="900"/>
            </a:lvl1pPr>
          </a:lstStyle>
          <a:p>
            <a:r>
              <a:rPr lang="en-US" noProof="0"/>
              <a:t>Click icon to add picture</a:t>
            </a:r>
          </a:p>
        </p:txBody>
      </p:sp>
      <p:sp>
        <p:nvSpPr>
          <p:cNvPr id="56" name="Text Placeholder 52">
            <a:extLst>
              <a:ext uri="{FF2B5EF4-FFF2-40B4-BE49-F238E27FC236}">
                <a16:creationId xmlns:a16="http://schemas.microsoft.com/office/drawing/2014/main" id="{D03AC44E-421F-94EE-DC26-D4F6FB1D5444}"/>
              </a:ext>
            </a:extLst>
          </p:cNvPr>
          <p:cNvSpPr>
            <a:spLocks noGrp="1"/>
          </p:cNvSpPr>
          <p:nvPr>
            <p:ph type="body" sz="quarter" idx="18"/>
          </p:nvPr>
        </p:nvSpPr>
        <p:spPr>
          <a:xfrm>
            <a:off x="5769864" y="4325112"/>
            <a:ext cx="3840480" cy="338328"/>
          </a:xfrm>
        </p:spPr>
        <p:txBody>
          <a:bodyPr/>
          <a:lstStyle>
            <a:lvl1pPr marL="0" indent="0">
              <a:buNone/>
              <a:defRPr sz="2000">
                <a:latin typeface="+mj-lt"/>
              </a:defRPr>
            </a:lvl1pPr>
          </a:lstStyle>
          <a:p>
            <a:pPr lvl="0"/>
            <a:r>
              <a:rPr lang="en-US" noProof="0"/>
              <a:t>Click to edit Master text styles</a:t>
            </a:r>
          </a:p>
        </p:txBody>
      </p:sp>
      <p:sp>
        <p:nvSpPr>
          <p:cNvPr id="61" name="Text Placeholder 52">
            <a:extLst>
              <a:ext uri="{FF2B5EF4-FFF2-40B4-BE49-F238E27FC236}">
                <a16:creationId xmlns:a16="http://schemas.microsoft.com/office/drawing/2014/main" id="{4806989D-2A9A-5590-1EF7-9BF0E1F4C43D}"/>
              </a:ext>
            </a:extLst>
          </p:cNvPr>
          <p:cNvSpPr>
            <a:spLocks noGrp="1"/>
          </p:cNvSpPr>
          <p:nvPr>
            <p:ph type="body" sz="quarter" idx="23"/>
          </p:nvPr>
        </p:nvSpPr>
        <p:spPr>
          <a:xfrm>
            <a:off x="5769864" y="4648554"/>
            <a:ext cx="5029200" cy="338328"/>
          </a:xfrm>
        </p:spPr>
        <p:txBody>
          <a:bodyPr/>
          <a:lstStyle>
            <a:lvl1pPr marL="0" indent="0">
              <a:buNone/>
              <a:defRPr sz="1600">
                <a:latin typeface="+mn-lt"/>
              </a:defRPr>
            </a:lvl1pPr>
          </a:lstStyle>
          <a:p>
            <a:pPr lvl="0"/>
            <a:r>
              <a:rPr lang="en-US" noProof="0"/>
              <a:t>Click to edit Master text styles</a:t>
            </a:r>
          </a:p>
        </p:txBody>
      </p:sp>
      <p:sp>
        <p:nvSpPr>
          <p:cNvPr id="51" name="Picture Placeholder 46">
            <a:extLst>
              <a:ext uri="{FF2B5EF4-FFF2-40B4-BE49-F238E27FC236}">
                <a16:creationId xmlns:a16="http://schemas.microsoft.com/office/drawing/2014/main" id="{C28AAD1A-4269-0A5C-7418-7DFC69060C90}"/>
              </a:ext>
            </a:extLst>
          </p:cNvPr>
          <p:cNvSpPr>
            <a:spLocks noGrp="1"/>
          </p:cNvSpPr>
          <p:nvPr>
            <p:ph type="pic" sz="quarter" idx="14"/>
          </p:nvPr>
        </p:nvSpPr>
        <p:spPr>
          <a:xfrm>
            <a:off x="4455524" y="5675320"/>
            <a:ext cx="640080" cy="640080"/>
          </a:xfrm>
        </p:spPr>
        <p:txBody>
          <a:bodyPr anchor="ctr"/>
          <a:lstStyle>
            <a:lvl1pPr marL="0" indent="0" algn="ctr">
              <a:buNone/>
              <a:defRPr sz="900"/>
            </a:lvl1pPr>
          </a:lstStyle>
          <a:p>
            <a:r>
              <a:rPr lang="en-US" noProof="0"/>
              <a:t>Click icon to add picture</a:t>
            </a:r>
          </a:p>
        </p:txBody>
      </p:sp>
      <p:sp>
        <p:nvSpPr>
          <p:cNvPr id="57" name="Text Placeholder 52">
            <a:extLst>
              <a:ext uri="{FF2B5EF4-FFF2-40B4-BE49-F238E27FC236}">
                <a16:creationId xmlns:a16="http://schemas.microsoft.com/office/drawing/2014/main" id="{650C0EB3-5783-DC1F-09A3-02DFAA316429}"/>
              </a:ext>
            </a:extLst>
          </p:cNvPr>
          <p:cNvSpPr>
            <a:spLocks noGrp="1"/>
          </p:cNvSpPr>
          <p:nvPr>
            <p:ph type="body" sz="quarter" idx="19"/>
          </p:nvPr>
        </p:nvSpPr>
        <p:spPr>
          <a:xfrm>
            <a:off x="5769864" y="5614416"/>
            <a:ext cx="3840480" cy="338328"/>
          </a:xfrm>
        </p:spPr>
        <p:txBody>
          <a:bodyPr/>
          <a:lstStyle>
            <a:lvl1pPr marL="0" indent="0">
              <a:buNone/>
              <a:defRPr sz="2000">
                <a:latin typeface="+mj-lt"/>
              </a:defRPr>
            </a:lvl1pPr>
          </a:lstStyle>
          <a:p>
            <a:pPr lvl="0"/>
            <a:r>
              <a:rPr lang="en-US" noProof="0"/>
              <a:t>Click to edit Master text styles</a:t>
            </a:r>
          </a:p>
        </p:txBody>
      </p:sp>
      <p:sp>
        <p:nvSpPr>
          <p:cNvPr id="62" name="Text Placeholder 52">
            <a:extLst>
              <a:ext uri="{FF2B5EF4-FFF2-40B4-BE49-F238E27FC236}">
                <a16:creationId xmlns:a16="http://schemas.microsoft.com/office/drawing/2014/main" id="{94850C9F-BD14-9481-E7F6-526639251EB9}"/>
              </a:ext>
            </a:extLst>
          </p:cNvPr>
          <p:cNvSpPr>
            <a:spLocks noGrp="1"/>
          </p:cNvSpPr>
          <p:nvPr>
            <p:ph type="body" sz="quarter" idx="24"/>
          </p:nvPr>
        </p:nvSpPr>
        <p:spPr>
          <a:xfrm>
            <a:off x="5769864" y="5937858"/>
            <a:ext cx="5029200" cy="338328"/>
          </a:xfrm>
        </p:spPr>
        <p:txBody>
          <a:bodyPr/>
          <a:lstStyle>
            <a:lvl1pPr marL="0" indent="0">
              <a:buNone/>
              <a:defRPr sz="1600">
                <a:latin typeface="+mn-lt"/>
              </a:defRPr>
            </a:lvl1pPr>
          </a:lstStyle>
          <a:p>
            <a:pPr lvl="0"/>
            <a:r>
              <a:rPr lang="en-US" noProof="0"/>
              <a:t>Click to edit Master text styles</a:t>
            </a:r>
          </a:p>
        </p:txBody>
      </p:sp>
    </p:spTree>
    <p:extLst>
      <p:ext uri="{BB962C8B-B14F-4D97-AF65-F5344CB8AC3E}">
        <p14:creationId xmlns:p14="http://schemas.microsoft.com/office/powerpoint/2010/main" val="12749419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Timeline">
    <p:bg>
      <p:bgPr>
        <a:solidFill>
          <a:schemeClr val="accent3"/>
        </a:solidFill>
        <a:effectLst/>
      </p:bgPr>
    </p:bg>
    <p:spTree>
      <p:nvGrpSpPr>
        <p:cNvPr id="1" name=""/>
        <p:cNvGrpSpPr/>
        <p:nvPr/>
      </p:nvGrpSpPr>
      <p:grpSpPr>
        <a:xfrm>
          <a:off x="0" y="0"/>
          <a:ext cx="0" cy="0"/>
          <a:chOff x="0" y="0"/>
          <a:chExt cx="0" cy="0"/>
        </a:xfrm>
      </p:grpSpPr>
      <p:sp>
        <p:nvSpPr>
          <p:cNvPr id="8" name="Google Shape;1251;p56">
            <a:extLst>
              <a:ext uri="{FF2B5EF4-FFF2-40B4-BE49-F238E27FC236}">
                <a16:creationId xmlns:a16="http://schemas.microsoft.com/office/drawing/2014/main" id="{5240ABBF-9F6E-51C2-3600-798F3A8C4868}"/>
              </a:ext>
            </a:extLst>
          </p:cNvPr>
          <p:cNvSpPr/>
          <p:nvPr userDrawn="1"/>
        </p:nvSpPr>
        <p:spPr>
          <a:xfrm>
            <a:off x="547230" y="1944086"/>
            <a:ext cx="2529083" cy="2529083"/>
          </a:xfrm>
          <a:prstGeom prst="ellipse">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10" name="Google Shape;1251;p56">
            <a:extLst>
              <a:ext uri="{FF2B5EF4-FFF2-40B4-BE49-F238E27FC236}">
                <a16:creationId xmlns:a16="http://schemas.microsoft.com/office/drawing/2014/main" id="{724FD7F3-2232-7463-6613-3EF2344BD063}"/>
              </a:ext>
            </a:extLst>
          </p:cNvPr>
          <p:cNvSpPr/>
          <p:nvPr userDrawn="1"/>
        </p:nvSpPr>
        <p:spPr>
          <a:xfrm>
            <a:off x="4922989" y="1946963"/>
            <a:ext cx="2529083" cy="2529083"/>
          </a:xfrm>
          <a:prstGeom prst="ellipse">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12" name="Google Shape;1251;p56">
            <a:extLst>
              <a:ext uri="{FF2B5EF4-FFF2-40B4-BE49-F238E27FC236}">
                <a16:creationId xmlns:a16="http://schemas.microsoft.com/office/drawing/2014/main" id="{234E24BE-6EC9-C62B-1B5F-EBE5C279EF38}"/>
              </a:ext>
            </a:extLst>
          </p:cNvPr>
          <p:cNvSpPr/>
          <p:nvPr userDrawn="1"/>
        </p:nvSpPr>
        <p:spPr>
          <a:xfrm>
            <a:off x="9225456" y="1924776"/>
            <a:ext cx="2529083" cy="2529083"/>
          </a:xfrm>
          <a:prstGeom prst="ellipse">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14" name="Google Shape;1251;p56">
            <a:extLst>
              <a:ext uri="{FF2B5EF4-FFF2-40B4-BE49-F238E27FC236}">
                <a16:creationId xmlns:a16="http://schemas.microsoft.com/office/drawing/2014/main" id="{F4987345-5BC3-6B09-35D1-118625B93B26}"/>
              </a:ext>
            </a:extLst>
          </p:cNvPr>
          <p:cNvSpPr/>
          <p:nvPr userDrawn="1"/>
        </p:nvSpPr>
        <p:spPr>
          <a:xfrm>
            <a:off x="2798649" y="3902220"/>
            <a:ext cx="2529083" cy="2529083"/>
          </a:xfrm>
          <a:prstGeom prst="ellipse">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16" name="Google Shape;1251;p56">
            <a:extLst>
              <a:ext uri="{FF2B5EF4-FFF2-40B4-BE49-F238E27FC236}">
                <a16:creationId xmlns:a16="http://schemas.microsoft.com/office/drawing/2014/main" id="{D24F97D8-E25C-583D-72FF-A9AD2A77A71F}"/>
              </a:ext>
            </a:extLst>
          </p:cNvPr>
          <p:cNvSpPr/>
          <p:nvPr userDrawn="1"/>
        </p:nvSpPr>
        <p:spPr>
          <a:xfrm>
            <a:off x="7156227" y="3880033"/>
            <a:ext cx="2529083" cy="2529083"/>
          </a:xfrm>
          <a:prstGeom prst="ellipse">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2" name="Title 1">
            <a:extLst>
              <a:ext uri="{FF2B5EF4-FFF2-40B4-BE49-F238E27FC236}">
                <a16:creationId xmlns:a16="http://schemas.microsoft.com/office/drawing/2014/main" id="{BF01426A-0740-2EB9-FC34-9C043459357E}"/>
              </a:ext>
            </a:extLst>
          </p:cNvPr>
          <p:cNvSpPr>
            <a:spLocks noGrp="1"/>
          </p:cNvSpPr>
          <p:nvPr>
            <p:ph type="title"/>
          </p:nvPr>
        </p:nvSpPr>
        <p:spPr/>
        <p:txBody>
          <a:bodyPr/>
          <a:lstStyle>
            <a:lvl1pPr>
              <a:defRPr>
                <a:solidFill>
                  <a:schemeClr val="bg1"/>
                </a:solidFill>
              </a:defRPr>
            </a:lvl1pPr>
          </a:lstStyle>
          <a:p>
            <a:r>
              <a:rPr lang="en-US" noProof="0"/>
              <a:t>Click to edit Master title style</a:t>
            </a:r>
          </a:p>
        </p:txBody>
      </p:sp>
      <p:sp>
        <p:nvSpPr>
          <p:cNvPr id="36" name="Text Placeholder 35">
            <a:extLst>
              <a:ext uri="{FF2B5EF4-FFF2-40B4-BE49-F238E27FC236}">
                <a16:creationId xmlns:a16="http://schemas.microsoft.com/office/drawing/2014/main" id="{C96B6B23-01AB-14E3-6F7D-14E56C8F7FB4}"/>
              </a:ext>
            </a:extLst>
          </p:cNvPr>
          <p:cNvSpPr>
            <a:spLocks noGrp="1"/>
          </p:cNvSpPr>
          <p:nvPr>
            <p:ph type="body" sz="quarter" idx="13"/>
          </p:nvPr>
        </p:nvSpPr>
        <p:spPr>
          <a:xfrm>
            <a:off x="458788" y="1836534"/>
            <a:ext cx="2528887" cy="2528887"/>
          </a:xfrm>
          <a:prstGeom prst="ellipse">
            <a:avLst/>
          </a:prstGeom>
          <a:solidFill>
            <a:schemeClr val="accent5"/>
          </a:solidFill>
          <a:ln w="25400">
            <a:solidFill>
              <a:schemeClr val="tx2"/>
            </a:solidFill>
          </a:ln>
        </p:spPr>
        <p:txBody>
          <a:bodyPr tIns="274320"/>
          <a:lstStyle>
            <a:lvl1pPr marL="0" indent="0" algn="ctr">
              <a:lnSpc>
                <a:spcPct val="100000"/>
              </a:lnSpc>
              <a:spcBef>
                <a:spcPts val="0"/>
              </a:spcBef>
              <a:buNone/>
              <a:defRPr sz="2000">
                <a:latin typeface="+mj-lt"/>
              </a:defRPr>
            </a:lvl1pPr>
            <a:lvl2pPr marL="0" indent="0" algn="ctr">
              <a:lnSpc>
                <a:spcPct val="100000"/>
              </a:lnSpc>
              <a:spcBef>
                <a:spcPts val="600"/>
              </a:spcBef>
              <a:buNone/>
              <a:defRPr sz="1600"/>
            </a:lvl2pPr>
          </a:lstStyle>
          <a:p>
            <a:pPr lvl="0"/>
            <a:r>
              <a:rPr lang="en-US" noProof="0"/>
              <a:t>Click to edit Master text styles</a:t>
            </a:r>
          </a:p>
          <a:p>
            <a:pPr lvl="1"/>
            <a:r>
              <a:rPr lang="en-US" noProof="0"/>
              <a:t>Second level</a:t>
            </a:r>
          </a:p>
        </p:txBody>
      </p:sp>
      <p:sp>
        <p:nvSpPr>
          <p:cNvPr id="40" name="Text Placeholder 35">
            <a:extLst>
              <a:ext uri="{FF2B5EF4-FFF2-40B4-BE49-F238E27FC236}">
                <a16:creationId xmlns:a16="http://schemas.microsoft.com/office/drawing/2014/main" id="{B5D9C006-6816-1398-2752-53296B2275E9}"/>
              </a:ext>
            </a:extLst>
          </p:cNvPr>
          <p:cNvSpPr>
            <a:spLocks noGrp="1"/>
          </p:cNvSpPr>
          <p:nvPr>
            <p:ph type="body" sz="quarter" idx="15"/>
          </p:nvPr>
        </p:nvSpPr>
        <p:spPr>
          <a:xfrm>
            <a:off x="4844975" y="1836534"/>
            <a:ext cx="2528887" cy="2528887"/>
          </a:xfrm>
          <a:prstGeom prst="ellipse">
            <a:avLst/>
          </a:prstGeom>
          <a:solidFill>
            <a:schemeClr val="accent5"/>
          </a:solidFill>
          <a:ln w="25400">
            <a:solidFill>
              <a:schemeClr val="tx2"/>
            </a:solidFill>
          </a:ln>
        </p:spPr>
        <p:txBody>
          <a:bodyPr tIns="274320"/>
          <a:lstStyle>
            <a:lvl1pPr marL="0" indent="0" algn="ctr">
              <a:lnSpc>
                <a:spcPct val="100000"/>
              </a:lnSpc>
              <a:spcBef>
                <a:spcPts val="0"/>
              </a:spcBef>
              <a:buNone/>
              <a:defRPr sz="2000">
                <a:latin typeface="+mj-lt"/>
              </a:defRPr>
            </a:lvl1pPr>
            <a:lvl2pPr marL="0" indent="0" algn="ctr">
              <a:lnSpc>
                <a:spcPct val="100000"/>
              </a:lnSpc>
              <a:spcBef>
                <a:spcPts val="600"/>
              </a:spcBef>
              <a:buNone/>
              <a:defRPr sz="1600"/>
            </a:lvl2pPr>
          </a:lstStyle>
          <a:p>
            <a:pPr lvl="0"/>
            <a:r>
              <a:rPr lang="en-US" noProof="0"/>
              <a:t>Click to edit Master text styles</a:t>
            </a:r>
          </a:p>
          <a:p>
            <a:pPr lvl="1"/>
            <a:r>
              <a:rPr lang="en-US" noProof="0"/>
              <a:t>Second level</a:t>
            </a:r>
          </a:p>
        </p:txBody>
      </p:sp>
      <p:sp>
        <p:nvSpPr>
          <p:cNvPr id="43" name="Text Placeholder 35">
            <a:extLst>
              <a:ext uri="{FF2B5EF4-FFF2-40B4-BE49-F238E27FC236}">
                <a16:creationId xmlns:a16="http://schemas.microsoft.com/office/drawing/2014/main" id="{5C67F012-5EC1-3C44-2545-C90EFB6C7AA3}"/>
              </a:ext>
            </a:extLst>
          </p:cNvPr>
          <p:cNvSpPr>
            <a:spLocks noGrp="1"/>
          </p:cNvSpPr>
          <p:nvPr>
            <p:ph type="body" sz="quarter" idx="17"/>
          </p:nvPr>
        </p:nvSpPr>
        <p:spPr>
          <a:xfrm>
            <a:off x="9137214" y="1836534"/>
            <a:ext cx="2528887" cy="2528887"/>
          </a:xfrm>
          <a:prstGeom prst="ellipse">
            <a:avLst/>
          </a:prstGeom>
          <a:solidFill>
            <a:schemeClr val="accent5"/>
          </a:solidFill>
          <a:ln w="25400">
            <a:solidFill>
              <a:schemeClr val="tx2"/>
            </a:solidFill>
          </a:ln>
        </p:spPr>
        <p:txBody>
          <a:bodyPr tIns="274320"/>
          <a:lstStyle>
            <a:lvl1pPr marL="0" indent="0" algn="ctr">
              <a:lnSpc>
                <a:spcPct val="100000"/>
              </a:lnSpc>
              <a:spcBef>
                <a:spcPts val="0"/>
              </a:spcBef>
              <a:buNone/>
              <a:defRPr sz="2000">
                <a:latin typeface="+mj-lt"/>
              </a:defRPr>
            </a:lvl1pPr>
            <a:lvl2pPr marL="0" indent="0" algn="ctr">
              <a:lnSpc>
                <a:spcPct val="100000"/>
              </a:lnSpc>
              <a:spcBef>
                <a:spcPts val="600"/>
              </a:spcBef>
              <a:buNone/>
              <a:defRPr sz="1600"/>
            </a:lvl2pPr>
          </a:lstStyle>
          <a:p>
            <a:pPr lvl="0"/>
            <a:r>
              <a:rPr lang="en-US" noProof="0"/>
              <a:t>Click to edit Master text styles</a:t>
            </a:r>
          </a:p>
          <a:p>
            <a:pPr lvl="1"/>
            <a:r>
              <a:rPr lang="en-US" noProof="0"/>
              <a:t>Second level</a:t>
            </a:r>
          </a:p>
        </p:txBody>
      </p:sp>
      <p:sp>
        <p:nvSpPr>
          <p:cNvPr id="39" name="Text Placeholder 35">
            <a:extLst>
              <a:ext uri="{FF2B5EF4-FFF2-40B4-BE49-F238E27FC236}">
                <a16:creationId xmlns:a16="http://schemas.microsoft.com/office/drawing/2014/main" id="{84C1F7B9-544F-1D65-F30E-22B977B0EA42}"/>
              </a:ext>
            </a:extLst>
          </p:cNvPr>
          <p:cNvSpPr>
            <a:spLocks noGrp="1"/>
          </p:cNvSpPr>
          <p:nvPr>
            <p:ph type="body" sz="quarter" idx="14"/>
          </p:nvPr>
        </p:nvSpPr>
        <p:spPr>
          <a:xfrm>
            <a:off x="2710407" y="3813978"/>
            <a:ext cx="2528887" cy="2528887"/>
          </a:xfrm>
          <a:prstGeom prst="ellipse">
            <a:avLst/>
          </a:prstGeom>
          <a:solidFill>
            <a:schemeClr val="accent5"/>
          </a:solidFill>
          <a:ln w="25400">
            <a:solidFill>
              <a:schemeClr val="tx2"/>
            </a:solidFill>
          </a:ln>
        </p:spPr>
        <p:txBody>
          <a:bodyPr tIns="274320"/>
          <a:lstStyle>
            <a:lvl1pPr marL="0" indent="0" algn="ctr">
              <a:lnSpc>
                <a:spcPct val="100000"/>
              </a:lnSpc>
              <a:spcBef>
                <a:spcPts val="0"/>
              </a:spcBef>
              <a:buNone/>
              <a:defRPr sz="2000">
                <a:latin typeface="+mj-lt"/>
              </a:defRPr>
            </a:lvl1pPr>
            <a:lvl2pPr marL="0" indent="0" algn="ctr">
              <a:lnSpc>
                <a:spcPct val="100000"/>
              </a:lnSpc>
              <a:spcBef>
                <a:spcPts val="600"/>
              </a:spcBef>
              <a:buNone/>
              <a:defRPr sz="1600"/>
            </a:lvl2pPr>
          </a:lstStyle>
          <a:p>
            <a:pPr lvl="0"/>
            <a:r>
              <a:rPr lang="en-US" noProof="0"/>
              <a:t>Click to edit Master text styles</a:t>
            </a:r>
          </a:p>
          <a:p>
            <a:pPr lvl="1"/>
            <a:r>
              <a:rPr lang="en-US" noProof="0"/>
              <a:t>Second level</a:t>
            </a:r>
          </a:p>
        </p:txBody>
      </p:sp>
      <p:sp>
        <p:nvSpPr>
          <p:cNvPr id="41" name="Text Placeholder 35">
            <a:extLst>
              <a:ext uri="{FF2B5EF4-FFF2-40B4-BE49-F238E27FC236}">
                <a16:creationId xmlns:a16="http://schemas.microsoft.com/office/drawing/2014/main" id="{F0785379-F700-62B9-BF17-703A87E29891}"/>
              </a:ext>
            </a:extLst>
          </p:cNvPr>
          <p:cNvSpPr>
            <a:spLocks noGrp="1"/>
          </p:cNvSpPr>
          <p:nvPr>
            <p:ph type="body" sz="quarter" idx="16"/>
          </p:nvPr>
        </p:nvSpPr>
        <p:spPr>
          <a:xfrm>
            <a:off x="7067985" y="3813978"/>
            <a:ext cx="2528887" cy="2528887"/>
          </a:xfrm>
          <a:prstGeom prst="ellipse">
            <a:avLst/>
          </a:prstGeom>
          <a:solidFill>
            <a:schemeClr val="accent5"/>
          </a:solidFill>
          <a:ln w="25400">
            <a:solidFill>
              <a:schemeClr val="tx2"/>
            </a:solidFill>
          </a:ln>
        </p:spPr>
        <p:txBody>
          <a:bodyPr tIns="274320"/>
          <a:lstStyle>
            <a:lvl1pPr marL="0" indent="0" algn="ctr">
              <a:lnSpc>
                <a:spcPct val="100000"/>
              </a:lnSpc>
              <a:spcBef>
                <a:spcPts val="0"/>
              </a:spcBef>
              <a:buNone/>
              <a:defRPr sz="2000">
                <a:latin typeface="+mj-lt"/>
              </a:defRPr>
            </a:lvl1pPr>
            <a:lvl2pPr marL="0" indent="0" algn="ctr">
              <a:lnSpc>
                <a:spcPct val="100000"/>
              </a:lnSpc>
              <a:spcBef>
                <a:spcPts val="600"/>
              </a:spcBef>
              <a:buNone/>
              <a:defRPr sz="1600"/>
            </a:lvl2pPr>
          </a:lstStyle>
          <a:p>
            <a:pPr lvl="0"/>
            <a:r>
              <a:rPr lang="en-US" noProof="0"/>
              <a:t>Click to edit Master text styles</a:t>
            </a:r>
          </a:p>
          <a:p>
            <a:pPr lvl="1"/>
            <a:r>
              <a:rPr lang="en-US" noProof="0"/>
              <a:t>Second level</a:t>
            </a:r>
          </a:p>
        </p:txBody>
      </p:sp>
    </p:spTree>
    <p:extLst>
      <p:ext uri="{BB962C8B-B14F-4D97-AF65-F5344CB8AC3E}">
        <p14:creationId xmlns:p14="http://schemas.microsoft.com/office/powerpoint/2010/main" val="22660068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omparison">
    <p:bg>
      <p:bgPr>
        <a:solidFill>
          <a:schemeClr val="accent5"/>
        </a:solidFill>
        <a:effectLst/>
      </p:bgPr>
    </p:bg>
    <p:spTree>
      <p:nvGrpSpPr>
        <p:cNvPr id="1" name=""/>
        <p:cNvGrpSpPr/>
        <p:nvPr/>
      </p:nvGrpSpPr>
      <p:grpSpPr>
        <a:xfrm>
          <a:off x="0" y="0"/>
          <a:ext cx="0" cy="0"/>
          <a:chOff x="0" y="0"/>
          <a:chExt cx="0" cy="0"/>
        </a:xfrm>
      </p:grpSpPr>
      <p:sp>
        <p:nvSpPr>
          <p:cNvPr id="11" name="Google Shape;634;p42">
            <a:extLst>
              <a:ext uri="{FF2B5EF4-FFF2-40B4-BE49-F238E27FC236}">
                <a16:creationId xmlns:a16="http://schemas.microsoft.com/office/drawing/2014/main" id="{8B24251C-09A2-7EC7-D81E-7B4EC1A6C8FB}"/>
              </a:ext>
            </a:extLst>
          </p:cNvPr>
          <p:cNvSpPr/>
          <p:nvPr userDrawn="1"/>
        </p:nvSpPr>
        <p:spPr>
          <a:xfrm>
            <a:off x="1043969" y="2096168"/>
            <a:ext cx="10271731" cy="1505316"/>
          </a:xfrm>
          <a:prstGeom prst="rect">
            <a:avLst/>
          </a:prstGeom>
          <a:solidFill>
            <a:schemeClr val="accent3"/>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13" name="Google Shape;634;p42">
            <a:extLst>
              <a:ext uri="{FF2B5EF4-FFF2-40B4-BE49-F238E27FC236}">
                <a16:creationId xmlns:a16="http://schemas.microsoft.com/office/drawing/2014/main" id="{7095FC12-1305-9C50-D9A9-1BA4392374E6}"/>
              </a:ext>
            </a:extLst>
          </p:cNvPr>
          <p:cNvSpPr/>
          <p:nvPr userDrawn="1"/>
        </p:nvSpPr>
        <p:spPr>
          <a:xfrm>
            <a:off x="1043969" y="4160972"/>
            <a:ext cx="10271731" cy="1505316"/>
          </a:xfrm>
          <a:prstGeom prst="rect">
            <a:avLst/>
          </a:prstGeom>
          <a:solidFill>
            <a:schemeClr val="accent3"/>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23" name="Title 22">
            <a:extLst>
              <a:ext uri="{FF2B5EF4-FFF2-40B4-BE49-F238E27FC236}">
                <a16:creationId xmlns:a16="http://schemas.microsoft.com/office/drawing/2014/main" id="{AA325A5B-8E43-DA35-85DE-66DB81C5F5AD}"/>
              </a:ext>
            </a:extLst>
          </p:cNvPr>
          <p:cNvSpPr>
            <a:spLocks noGrp="1"/>
          </p:cNvSpPr>
          <p:nvPr>
            <p:ph type="title"/>
          </p:nvPr>
        </p:nvSpPr>
        <p:spPr/>
        <p:txBody>
          <a:bodyPr/>
          <a:lstStyle/>
          <a:p>
            <a:r>
              <a:rPr lang="en-US" noProof="0"/>
              <a:t>Click to edit Master title style</a:t>
            </a:r>
          </a:p>
        </p:txBody>
      </p:sp>
      <p:sp>
        <p:nvSpPr>
          <p:cNvPr id="21" name="Text Placeholder 2">
            <a:extLst>
              <a:ext uri="{FF2B5EF4-FFF2-40B4-BE49-F238E27FC236}">
                <a16:creationId xmlns:a16="http://schemas.microsoft.com/office/drawing/2014/main" id="{BCA26A7E-435E-AFBA-FECA-047481A83CB8}"/>
              </a:ext>
            </a:extLst>
          </p:cNvPr>
          <p:cNvSpPr>
            <a:spLocks noGrp="1"/>
          </p:cNvSpPr>
          <p:nvPr>
            <p:ph type="body" idx="1"/>
          </p:nvPr>
        </p:nvSpPr>
        <p:spPr>
          <a:xfrm>
            <a:off x="892795" y="1920319"/>
            <a:ext cx="10268712" cy="1505315"/>
          </a:xfrm>
          <a:solidFill>
            <a:schemeClr val="accent5"/>
          </a:solidFill>
          <a:ln w="25400">
            <a:solidFill>
              <a:schemeClr val="dk1"/>
            </a:solidFill>
          </a:ln>
        </p:spPr>
        <p:txBody>
          <a:bodyPr lIns="896112" rIns="6492240" anchor="ctr"/>
          <a:lstStyle>
            <a:lvl1pPr marL="0" indent="0">
              <a:lnSpc>
                <a:spcPct val="120000"/>
              </a:lnSpc>
              <a:spcBef>
                <a:spcPts val="0"/>
              </a:spcBef>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4" name="Content Placeholder 3">
            <a:extLst>
              <a:ext uri="{FF2B5EF4-FFF2-40B4-BE49-F238E27FC236}">
                <a16:creationId xmlns:a16="http://schemas.microsoft.com/office/drawing/2014/main" id="{4A82CD3C-84E1-013B-FEDD-5B4008CD2B33}"/>
              </a:ext>
            </a:extLst>
          </p:cNvPr>
          <p:cNvSpPr>
            <a:spLocks noGrp="1"/>
          </p:cNvSpPr>
          <p:nvPr>
            <p:ph sz="half" idx="2"/>
          </p:nvPr>
        </p:nvSpPr>
        <p:spPr>
          <a:xfrm>
            <a:off x="4645152" y="2007884"/>
            <a:ext cx="6408671" cy="1330189"/>
          </a:xfrm>
        </p:spPr>
        <p:txBody>
          <a:bodyPr anchor="ctr"/>
          <a:lstStyle>
            <a:lvl1pPr marL="0" indent="-137160">
              <a:lnSpc>
                <a:spcPct val="100000"/>
              </a:lnSpc>
              <a:spcBef>
                <a:spcPts val="0"/>
              </a:spcBef>
              <a:buSzPct val="50000"/>
              <a:defRPr sz="1600"/>
            </a:lvl1pPr>
            <a:lvl2pPr marL="274320" indent="-137160">
              <a:lnSpc>
                <a:spcPct val="100000"/>
              </a:lnSpc>
              <a:spcBef>
                <a:spcPts val="0"/>
              </a:spcBef>
              <a:buSzPct val="50000"/>
              <a:defRPr sz="1400"/>
            </a:lvl2pPr>
            <a:lvl3pPr marL="411480" indent="-137160">
              <a:lnSpc>
                <a:spcPct val="100000"/>
              </a:lnSpc>
              <a:spcBef>
                <a:spcPts val="0"/>
              </a:spcBef>
              <a:buSzPct val="50000"/>
              <a:defRPr sz="1200"/>
            </a:lvl3pPr>
            <a:lvl4pPr marL="548640" indent="-137160">
              <a:lnSpc>
                <a:spcPct val="100000"/>
              </a:lnSpc>
              <a:spcBef>
                <a:spcPts val="0"/>
              </a:spcBef>
              <a:buSzPct val="50000"/>
              <a:defRPr sz="1100"/>
            </a:lvl4pPr>
            <a:lvl5pPr indent="-137160">
              <a:buSzPct val="50000"/>
              <a:defRPr sz="1100"/>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p:txBody>
      </p:sp>
      <p:sp>
        <p:nvSpPr>
          <p:cNvPr id="22" name="Text Placeholder 4">
            <a:extLst>
              <a:ext uri="{FF2B5EF4-FFF2-40B4-BE49-F238E27FC236}">
                <a16:creationId xmlns:a16="http://schemas.microsoft.com/office/drawing/2014/main" id="{42E5F6B0-4BF8-B61C-19DC-44EADF2C6A3E}"/>
              </a:ext>
            </a:extLst>
          </p:cNvPr>
          <p:cNvSpPr>
            <a:spLocks noGrp="1"/>
          </p:cNvSpPr>
          <p:nvPr>
            <p:ph type="body" sz="quarter" idx="3"/>
          </p:nvPr>
        </p:nvSpPr>
        <p:spPr>
          <a:xfrm>
            <a:off x="892795" y="4005858"/>
            <a:ext cx="10268712" cy="1505315"/>
          </a:xfrm>
          <a:solidFill>
            <a:schemeClr val="accent5"/>
          </a:solidFill>
          <a:ln w="25400">
            <a:solidFill>
              <a:schemeClr val="dk1"/>
            </a:solidFill>
          </a:ln>
        </p:spPr>
        <p:txBody>
          <a:bodyPr lIns="896112" rIns="6492240" anchor="ctr"/>
          <a:lstStyle>
            <a:lvl1pPr marL="0" indent="0">
              <a:lnSpc>
                <a:spcPct val="120000"/>
              </a:lnSpc>
              <a:spcBef>
                <a:spcPts val="0"/>
              </a:spcBef>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20" name="Content Placeholder 3">
            <a:extLst>
              <a:ext uri="{FF2B5EF4-FFF2-40B4-BE49-F238E27FC236}">
                <a16:creationId xmlns:a16="http://schemas.microsoft.com/office/drawing/2014/main" id="{710FDC74-97A7-7CF9-8479-7DF70FE009C4}"/>
              </a:ext>
            </a:extLst>
          </p:cNvPr>
          <p:cNvSpPr>
            <a:spLocks noGrp="1"/>
          </p:cNvSpPr>
          <p:nvPr>
            <p:ph sz="half" idx="13"/>
          </p:nvPr>
        </p:nvSpPr>
        <p:spPr>
          <a:xfrm>
            <a:off x="4645152" y="4093420"/>
            <a:ext cx="6408671" cy="1330189"/>
          </a:xfrm>
        </p:spPr>
        <p:txBody>
          <a:bodyPr anchor="ctr"/>
          <a:lstStyle>
            <a:lvl1pPr marL="0" indent="-137160">
              <a:lnSpc>
                <a:spcPct val="100000"/>
              </a:lnSpc>
              <a:spcBef>
                <a:spcPts val="0"/>
              </a:spcBef>
              <a:buSzPct val="50000"/>
              <a:defRPr sz="1600"/>
            </a:lvl1pPr>
            <a:lvl2pPr marL="274320" indent="-137160">
              <a:lnSpc>
                <a:spcPct val="100000"/>
              </a:lnSpc>
              <a:spcBef>
                <a:spcPts val="0"/>
              </a:spcBef>
              <a:buSzPct val="50000"/>
              <a:defRPr sz="1400"/>
            </a:lvl2pPr>
            <a:lvl3pPr marL="411480" indent="-137160">
              <a:lnSpc>
                <a:spcPct val="100000"/>
              </a:lnSpc>
              <a:spcBef>
                <a:spcPts val="0"/>
              </a:spcBef>
              <a:buSzPct val="50000"/>
              <a:defRPr sz="1200"/>
            </a:lvl3pPr>
            <a:lvl4pPr marL="548640" indent="-137160">
              <a:lnSpc>
                <a:spcPct val="100000"/>
              </a:lnSpc>
              <a:spcBef>
                <a:spcPts val="0"/>
              </a:spcBef>
              <a:buSzPct val="50000"/>
              <a:defRPr sz="1100"/>
            </a:lvl4pPr>
            <a:lvl5pPr indent="-137160">
              <a:buSzPct val="50000"/>
              <a:defRPr sz="1100"/>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p:txBody>
      </p:sp>
      <p:sp>
        <p:nvSpPr>
          <p:cNvPr id="9" name="Slide Number Placeholder 8">
            <a:extLst>
              <a:ext uri="{FF2B5EF4-FFF2-40B4-BE49-F238E27FC236}">
                <a16:creationId xmlns:a16="http://schemas.microsoft.com/office/drawing/2014/main" id="{7EA9E27A-A5B9-7554-B03C-977DD0697109}"/>
              </a:ext>
            </a:extLst>
          </p:cNvPr>
          <p:cNvSpPr>
            <a:spLocks noGrp="1"/>
          </p:cNvSpPr>
          <p:nvPr>
            <p:ph type="sldNum" sz="quarter" idx="12"/>
          </p:nvPr>
        </p:nvSpPr>
        <p:spPr/>
        <p:txBody>
          <a:bodyPr/>
          <a:lstStyle/>
          <a:p>
            <a:fld id="{8D0AFDD5-844D-364D-8AEC-50CF4D36D55D}" type="slidenum">
              <a:rPr lang="en-US" noProof="0" smtClean="0"/>
              <a:t>‹#›</a:t>
            </a:fld>
            <a:endParaRPr lang="en-US" noProof="0"/>
          </a:p>
        </p:txBody>
      </p:sp>
      <p:sp>
        <p:nvSpPr>
          <p:cNvPr id="8" name="Footer Placeholder 7">
            <a:extLst>
              <a:ext uri="{FF2B5EF4-FFF2-40B4-BE49-F238E27FC236}">
                <a16:creationId xmlns:a16="http://schemas.microsoft.com/office/drawing/2014/main" id="{10B2D671-9FA9-57ED-C5BB-EF64BEB1363E}"/>
              </a:ext>
            </a:extLst>
          </p:cNvPr>
          <p:cNvSpPr>
            <a:spLocks noGrp="1"/>
          </p:cNvSpPr>
          <p:nvPr>
            <p:ph type="ftr" sz="quarter" idx="11"/>
          </p:nvPr>
        </p:nvSpPr>
        <p:spPr/>
        <p:txBody>
          <a:bodyPr/>
          <a:lstStyle/>
          <a:p>
            <a:r>
              <a:rPr lang="en-US" noProof="0"/>
              <a:t>Presentation title</a:t>
            </a:r>
          </a:p>
        </p:txBody>
      </p:sp>
      <p:sp>
        <p:nvSpPr>
          <p:cNvPr id="7" name="Date Placeholder 6">
            <a:extLst>
              <a:ext uri="{FF2B5EF4-FFF2-40B4-BE49-F238E27FC236}">
                <a16:creationId xmlns:a16="http://schemas.microsoft.com/office/drawing/2014/main" id="{ECF944D9-3F95-D788-A7A5-9C541DBDEF9F}"/>
              </a:ext>
            </a:extLst>
          </p:cNvPr>
          <p:cNvSpPr>
            <a:spLocks noGrp="1"/>
          </p:cNvSpPr>
          <p:nvPr>
            <p:ph type="dt" sz="half" idx="10"/>
          </p:nvPr>
        </p:nvSpPr>
        <p:spPr/>
        <p:txBody>
          <a:bodyPr/>
          <a:lstStyle/>
          <a:p>
            <a:r>
              <a:rPr lang="en-US" noProof="0"/>
              <a:t>20XX</a:t>
            </a:r>
          </a:p>
        </p:txBody>
      </p:sp>
    </p:spTree>
    <p:extLst>
      <p:ext uri="{BB962C8B-B14F-4D97-AF65-F5344CB8AC3E}">
        <p14:creationId xmlns:p14="http://schemas.microsoft.com/office/powerpoint/2010/main" val="427805764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wo Content">
    <p:bg>
      <p:bgPr>
        <a:solidFill>
          <a:schemeClr val="accent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4CB1F4-E4E2-E27F-87D0-6DFE6637592C}"/>
              </a:ext>
            </a:extLst>
          </p:cNvPr>
          <p:cNvSpPr>
            <a:spLocks noGrp="1"/>
          </p:cNvSpPr>
          <p:nvPr>
            <p:ph type="title"/>
          </p:nvPr>
        </p:nvSpPr>
        <p:spPr/>
        <p:txBody>
          <a:bodyPr/>
          <a:lstStyle/>
          <a:p>
            <a:r>
              <a:rPr lang="en-US" noProof="0"/>
              <a:t>Click to edit Master title style</a:t>
            </a:r>
          </a:p>
        </p:txBody>
      </p:sp>
      <p:sp>
        <p:nvSpPr>
          <p:cNvPr id="7" name="Google Shape;1148;p53">
            <a:extLst>
              <a:ext uri="{FF2B5EF4-FFF2-40B4-BE49-F238E27FC236}">
                <a16:creationId xmlns:a16="http://schemas.microsoft.com/office/drawing/2014/main" id="{D76333E0-FAE0-3B63-28EE-BA834131593C}"/>
              </a:ext>
            </a:extLst>
          </p:cNvPr>
          <p:cNvSpPr/>
          <p:nvPr userDrawn="1"/>
        </p:nvSpPr>
        <p:spPr>
          <a:xfrm>
            <a:off x="6481182" y="2106081"/>
            <a:ext cx="5056632" cy="3987012"/>
          </a:xfrm>
          <a:prstGeom prst="rect">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11" name="Google Shape;1148;p53">
            <a:extLst>
              <a:ext uri="{FF2B5EF4-FFF2-40B4-BE49-F238E27FC236}">
                <a16:creationId xmlns:a16="http://schemas.microsoft.com/office/drawing/2014/main" id="{B21F23CA-8996-2ED3-865E-9CBB7B3DEF01}"/>
              </a:ext>
            </a:extLst>
          </p:cNvPr>
          <p:cNvSpPr/>
          <p:nvPr userDrawn="1"/>
        </p:nvSpPr>
        <p:spPr>
          <a:xfrm>
            <a:off x="808072" y="2106081"/>
            <a:ext cx="5054248" cy="3987012"/>
          </a:xfrm>
          <a:prstGeom prst="rect">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18" name="Text Placeholder 24">
            <a:extLst>
              <a:ext uri="{FF2B5EF4-FFF2-40B4-BE49-F238E27FC236}">
                <a16:creationId xmlns:a16="http://schemas.microsoft.com/office/drawing/2014/main" id="{BF16B1C6-54F0-43B5-701B-5ACB9DB37B75}"/>
              </a:ext>
            </a:extLst>
          </p:cNvPr>
          <p:cNvSpPr>
            <a:spLocks noGrp="1"/>
          </p:cNvSpPr>
          <p:nvPr>
            <p:ph type="body" sz="quarter" idx="14"/>
          </p:nvPr>
        </p:nvSpPr>
        <p:spPr>
          <a:xfrm>
            <a:off x="685800" y="1956816"/>
            <a:ext cx="5048882" cy="3986784"/>
          </a:xfrm>
          <a:solidFill>
            <a:schemeClr val="accent5"/>
          </a:solidFill>
          <a:ln w="25400">
            <a:solidFill>
              <a:schemeClr val="dk1"/>
            </a:solidFill>
          </a:ln>
        </p:spPr>
        <p:txBody>
          <a:bodyPr lIns="320040" tIns="502920"/>
          <a:lstStyle>
            <a:lvl1pPr marL="0" indent="0" algn="l">
              <a:buFont typeface="Arial" panose="020B0604020202020204" pitchFamily="34" charset="0"/>
              <a:buNone/>
              <a:defRPr sz="2000">
                <a:latin typeface="+mj-lt"/>
              </a:defRPr>
            </a:lvl1pPr>
          </a:lstStyle>
          <a:p>
            <a:pPr lvl="0"/>
            <a:r>
              <a:rPr lang="en-US" noProof="0"/>
              <a:t>Click to edit Master text styles</a:t>
            </a:r>
          </a:p>
        </p:txBody>
      </p:sp>
      <p:sp>
        <p:nvSpPr>
          <p:cNvPr id="21" name="Content Placeholder 3">
            <a:extLst>
              <a:ext uri="{FF2B5EF4-FFF2-40B4-BE49-F238E27FC236}">
                <a16:creationId xmlns:a16="http://schemas.microsoft.com/office/drawing/2014/main" id="{86A122E7-1CF8-0AB9-3407-6E725320DC62}"/>
              </a:ext>
            </a:extLst>
          </p:cNvPr>
          <p:cNvSpPr>
            <a:spLocks noGrp="1"/>
          </p:cNvSpPr>
          <p:nvPr>
            <p:ph sz="half" idx="2"/>
          </p:nvPr>
        </p:nvSpPr>
        <p:spPr>
          <a:xfrm>
            <a:off x="932688" y="2944368"/>
            <a:ext cx="4604512" cy="2785100"/>
          </a:xfrm>
        </p:spPr>
        <p:txBody>
          <a:bodyPr anchor="t"/>
          <a:lstStyle>
            <a:lvl1pPr marL="0" indent="0">
              <a:lnSpc>
                <a:spcPct val="100000"/>
              </a:lnSpc>
              <a:spcBef>
                <a:spcPts val="0"/>
              </a:spcBef>
              <a:buSzPct val="50000"/>
              <a:buNone/>
              <a:defRPr sz="1600"/>
            </a:lvl1pPr>
            <a:lvl2pPr marL="274320" indent="-137160">
              <a:lnSpc>
                <a:spcPct val="100000"/>
              </a:lnSpc>
              <a:spcBef>
                <a:spcPts val="0"/>
              </a:spcBef>
              <a:buSzPct val="50000"/>
              <a:defRPr sz="1400"/>
            </a:lvl2pPr>
            <a:lvl3pPr marL="411480" indent="-137160">
              <a:lnSpc>
                <a:spcPct val="100000"/>
              </a:lnSpc>
              <a:spcBef>
                <a:spcPts val="0"/>
              </a:spcBef>
              <a:buSzPct val="50000"/>
              <a:defRPr sz="1200"/>
            </a:lvl3pPr>
            <a:lvl4pPr marL="548640" indent="-137160">
              <a:lnSpc>
                <a:spcPct val="100000"/>
              </a:lnSpc>
              <a:spcBef>
                <a:spcPts val="0"/>
              </a:spcBef>
              <a:buSzPct val="50000"/>
              <a:defRPr sz="1100"/>
            </a:lvl4pPr>
            <a:lvl5pPr indent="-137160">
              <a:buSzPct val="50000"/>
              <a:defRPr sz="1100"/>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p:txBody>
      </p:sp>
      <p:sp>
        <p:nvSpPr>
          <p:cNvPr id="20" name="Text Placeholder 24">
            <a:extLst>
              <a:ext uri="{FF2B5EF4-FFF2-40B4-BE49-F238E27FC236}">
                <a16:creationId xmlns:a16="http://schemas.microsoft.com/office/drawing/2014/main" id="{F5C0C473-4EA8-206C-EDC5-DAF92DC87E7B}"/>
              </a:ext>
            </a:extLst>
          </p:cNvPr>
          <p:cNvSpPr>
            <a:spLocks noGrp="1"/>
          </p:cNvSpPr>
          <p:nvPr>
            <p:ph type="body" sz="quarter" idx="19"/>
          </p:nvPr>
        </p:nvSpPr>
        <p:spPr>
          <a:xfrm>
            <a:off x="6358128" y="1956816"/>
            <a:ext cx="5047488" cy="3986784"/>
          </a:xfrm>
          <a:solidFill>
            <a:schemeClr val="accent5"/>
          </a:solidFill>
          <a:ln w="25400">
            <a:solidFill>
              <a:schemeClr val="dk1"/>
            </a:solidFill>
          </a:ln>
        </p:spPr>
        <p:txBody>
          <a:bodyPr lIns="320040" tIns="502920"/>
          <a:lstStyle>
            <a:lvl1pPr marL="0" indent="0" algn="l">
              <a:buFont typeface="Arial" panose="020B0604020202020204" pitchFamily="34" charset="0"/>
              <a:buNone/>
              <a:defRPr sz="2000">
                <a:latin typeface="+mj-lt"/>
              </a:defRPr>
            </a:lvl1pPr>
          </a:lstStyle>
          <a:p>
            <a:pPr lvl="0"/>
            <a:r>
              <a:rPr lang="en-US" noProof="0"/>
              <a:t>Click to edit Master text styles</a:t>
            </a:r>
          </a:p>
        </p:txBody>
      </p:sp>
      <p:sp>
        <p:nvSpPr>
          <p:cNvPr id="23" name="Content Placeholder 3">
            <a:extLst>
              <a:ext uri="{FF2B5EF4-FFF2-40B4-BE49-F238E27FC236}">
                <a16:creationId xmlns:a16="http://schemas.microsoft.com/office/drawing/2014/main" id="{E3B2BF64-243E-E09B-24DD-86574712A72C}"/>
              </a:ext>
            </a:extLst>
          </p:cNvPr>
          <p:cNvSpPr>
            <a:spLocks noGrp="1"/>
          </p:cNvSpPr>
          <p:nvPr>
            <p:ph sz="half" idx="20"/>
          </p:nvPr>
        </p:nvSpPr>
        <p:spPr>
          <a:xfrm>
            <a:off x="6600154" y="2944368"/>
            <a:ext cx="4608576" cy="2785100"/>
          </a:xfrm>
        </p:spPr>
        <p:txBody>
          <a:bodyPr anchor="t"/>
          <a:lstStyle>
            <a:lvl1pPr marL="0" indent="0">
              <a:lnSpc>
                <a:spcPct val="100000"/>
              </a:lnSpc>
              <a:spcBef>
                <a:spcPts val="0"/>
              </a:spcBef>
              <a:buSzPct val="50000"/>
              <a:buNone/>
              <a:defRPr sz="1600"/>
            </a:lvl1pPr>
            <a:lvl2pPr marL="274320" indent="-137160">
              <a:lnSpc>
                <a:spcPct val="100000"/>
              </a:lnSpc>
              <a:spcBef>
                <a:spcPts val="0"/>
              </a:spcBef>
              <a:buSzPct val="50000"/>
              <a:defRPr sz="1400"/>
            </a:lvl2pPr>
            <a:lvl3pPr marL="411480" indent="-137160">
              <a:lnSpc>
                <a:spcPct val="100000"/>
              </a:lnSpc>
              <a:spcBef>
                <a:spcPts val="0"/>
              </a:spcBef>
              <a:buSzPct val="50000"/>
              <a:defRPr sz="1200"/>
            </a:lvl3pPr>
            <a:lvl4pPr marL="548640" indent="-137160">
              <a:lnSpc>
                <a:spcPct val="100000"/>
              </a:lnSpc>
              <a:spcBef>
                <a:spcPts val="0"/>
              </a:spcBef>
              <a:buSzPct val="50000"/>
              <a:defRPr sz="1100"/>
            </a:lvl4pPr>
            <a:lvl5pPr indent="-137160">
              <a:buSzPct val="50000"/>
              <a:defRPr sz="1100"/>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p:txBody>
      </p:sp>
      <p:sp>
        <p:nvSpPr>
          <p:cNvPr id="5" name="Slide Number Placeholder 4">
            <a:extLst>
              <a:ext uri="{FF2B5EF4-FFF2-40B4-BE49-F238E27FC236}">
                <a16:creationId xmlns:a16="http://schemas.microsoft.com/office/drawing/2014/main" id="{3A18DB23-E349-DF43-8126-A1F21B8C33C6}"/>
              </a:ext>
            </a:extLst>
          </p:cNvPr>
          <p:cNvSpPr>
            <a:spLocks noGrp="1"/>
          </p:cNvSpPr>
          <p:nvPr>
            <p:ph type="sldNum" sz="quarter" idx="12"/>
          </p:nvPr>
        </p:nvSpPr>
        <p:spPr/>
        <p:txBody>
          <a:bodyPr/>
          <a:lstStyle/>
          <a:p>
            <a:fld id="{8D0AFDD5-844D-364D-8AEC-50CF4D36D55D}" type="slidenum">
              <a:rPr lang="en-US" noProof="0" smtClean="0"/>
              <a:pPr/>
              <a:t>‹#›</a:t>
            </a:fld>
            <a:endParaRPr lang="en-US" noProof="0"/>
          </a:p>
        </p:txBody>
      </p:sp>
      <p:sp>
        <p:nvSpPr>
          <p:cNvPr id="4" name="Footer Placeholder 3">
            <a:extLst>
              <a:ext uri="{FF2B5EF4-FFF2-40B4-BE49-F238E27FC236}">
                <a16:creationId xmlns:a16="http://schemas.microsoft.com/office/drawing/2014/main" id="{46774F0D-57B5-C6EE-016C-501DC8D7E4F7}"/>
              </a:ext>
            </a:extLst>
          </p:cNvPr>
          <p:cNvSpPr>
            <a:spLocks noGrp="1"/>
          </p:cNvSpPr>
          <p:nvPr>
            <p:ph type="ftr" sz="quarter" idx="11"/>
          </p:nvPr>
        </p:nvSpPr>
        <p:spPr/>
        <p:txBody>
          <a:bodyPr/>
          <a:lstStyle/>
          <a:p>
            <a:r>
              <a:rPr lang="en-US" noProof="0"/>
              <a:t>Presentation title</a:t>
            </a:r>
          </a:p>
        </p:txBody>
      </p:sp>
      <p:sp>
        <p:nvSpPr>
          <p:cNvPr id="3" name="Date Placeholder 2">
            <a:extLst>
              <a:ext uri="{FF2B5EF4-FFF2-40B4-BE49-F238E27FC236}">
                <a16:creationId xmlns:a16="http://schemas.microsoft.com/office/drawing/2014/main" id="{5DF0D283-938B-8E26-1C43-DC3AD65091BF}"/>
              </a:ext>
            </a:extLst>
          </p:cNvPr>
          <p:cNvSpPr>
            <a:spLocks noGrp="1"/>
          </p:cNvSpPr>
          <p:nvPr>
            <p:ph type="dt" sz="half" idx="10"/>
          </p:nvPr>
        </p:nvSpPr>
        <p:spPr/>
        <p:txBody>
          <a:bodyPr/>
          <a:lstStyle/>
          <a:p>
            <a:r>
              <a:rPr lang="en-US" noProof="0"/>
              <a:t>20XX</a:t>
            </a:r>
          </a:p>
        </p:txBody>
      </p:sp>
    </p:spTree>
    <p:extLst>
      <p:ext uri="{BB962C8B-B14F-4D97-AF65-F5344CB8AC3E}">
        <p14:creationId xmlns:p14="http://schemas.microsoft.com/office/powerpoint/2010/main" val="418909076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hree Content">
    <p:bg>
      <p:bgPr>
        <a:solidFill>
          <a:schemeClr val="accent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4CB1F4-E4E2-E27F-87D0-6DFE6637592C}"/>
              </a:ext>
            </a:extLst>
          </p:cNvPr>
          <p:cNvSpPr>
            <a:spLocks noGrp="1"/>
          </p:cNvSpPr>
          <p:nvPr>
            <p:ph type="title"/>
          </p:nvPr>
        </p:nvSpPr>
        <p:spPr/>
        <p:txBody>
          <a:bodyPr/>
          <a:lstStyle/>
          <a:p>
            <a:r>
              <a:rPr lang="en-US" noProof="0"/>
              <a:t>Click to edit Master title style</a:t>
            </a:r>
          </a:p>
        </p:txBody>
      </p:sp>
      <p:sp>
        <p:nvSpPr>
          <p:cNvPr id="7" name="Google Shape;1148;p53">
            <a:extLst>
              <a:ext uri="{FF2B5EF4-FFF2-40B4-BE49-F238E27FC236}">
                <a16:creationId xmlns:a16="http://schemas.microsoft.com/office/drawing/2014/main" id="{D76333E0-FAE0-3B63-28EE-BA834131593C}"/>
              </a:ext>
            </a:extLst>
          </p:cNvPr>
          <p:cNvSpPr/>
          <p:nvPr userDrawn="1"/>
        </p:nvSpPr>
        <p:spPr>
          <a:xfrm>
            <a:off x="8370942" y="2106081"/>
            <a:ext cx="3249570" cy="3987012"/>
          </a:xfrm>
          <a:prstGeom prst="rect">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9" name="Google Shape;1148;p53">
            <a:extLst>
              <a:ext uri="{FF2B5EF4-FFF2-40B4-BE49-F238E27FC236}">
                <a16:creationId xmlns:a16="http://schemas.microsoft.com/office/drawing/2014/main" id="{1BF10461-2A6D-BD12-B1D7-5A73DDD367A8}"/>
              </a:ext>
            </a:extLst>
          </p:cNvPr>
          <p:cNvSpPr/>
          <p:nvPr userDrawn="1"/>
        </p:nvSpPr>
        <p:spPr>
          <a:xfrm>
            <a:off x="4599233" y="2106081"/>
            <a:ext cx="3249570" cy="3987012"/>
          </a:xfrm>
          <a:prstGeom prst="rect">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11" name="Google Shape;1148;p53">
            <a:extLst>
              <a:ext uri="{FF2B5EF4-FFF2-40B4-BE49-F238E27FC236}">
                <a16:creationId xmlns:a16="http://schemas.microsoft.com/office/drawing/2014/main" id="{B21F23CA-8996-2ED3-865E-9CBB7B3DEF01}"/>
              </a:ext>
            </a:extLst>
          </p:cNvPr>
          <p:cNvSpPr/>
          <p:nvPr userDrawn="1"/>
        </p:nvSpPr>
        <p:spPr>
          <a:xfrm>
            <a:off x="808072" y="2106081"/>
            <a:ext cx="3249570" cy="3987012"/>
          </a:xfrm>
          <a:prstGeom prst="rect">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18" name="Text Placeholder 24">
            <a:extLst>
              <a:ext uri="{FF2B5EF4-FFF2-40B4-BE49-F238E27FC236}">
                <a16:creationId xmlns:a16="http://schemas.microsoft.com/office/drawing/2014/main" id="{BF16B1C6-54F0-43B5-701B-5ACB9DB37B75}"/>
              </a:ext>
            </a:extLst>
          </p:cNvPr>
          <p:cNvSpPr>
            <a:spLocks noGrp="1"/>
          </p:cNvSpPr>
          <p:nvPr>
            <p:ph type="body" sz="quarter" idx="14"/>
          </p:nvPr>
        </p:nvSpPr>
        <p:spPr>
          <a:xfrm>
            <a:off x="685800" y="1956816"/>
            <a:ext cx="3246120" cy="3986784"/>
          </a:xfrm>
          <a:solidFill>
            <a:schemeClr val="accent5"/>
          </a:solidFill>
          <a:ln w="25400">
            <a:solidFill>
              <a:schemeClr val="dk1"/>
            </a:solidFill>
          </a:ln>
        </p:spPr>
        <p:txBody>
          <a:bodyPr lIns="320040" tIns="502920"/>
          <a:lstStyle>
            <a:lvl1pPr marL="0" indent="0" algn="l">
              <a:buFont typeface="Arial" panose="020B0604020202020204" pitchFamily="34" charset="0"/>
              <a:buNone/>
              <a:defRPr sz="2000">
                <a:latin typeface="+mj-lt"/>
              </a:defRPr>
            </a:lvl1pPr>
          </a:lstStyle>
          <a:p>
            <a:pPr lvl="0"/>
            <a:r>
              <a:rPr lang="en-US" noProof="0"/>
              <a:t>Click to edit Master text styles</a:t>
            </a:r>
          </a:p>
        </p:txBody>
      </p:sp>
      <p:sp>
        <p:nvSpPr>
          <p:cNvPr id="21" name="Content Placeholder 3">
            <a:extLst>
              <a:ext uri="{FF2B5EF4-FFF2-40B4-BE49-F238E27FC236}">
                <a16:creationId xmlns:a16="http://schemas.microsoft.com/office/drawing/2014/main" id="{86A122E7-1CF8-0AB9-3407-6E725320DC62}"/>
              </a:ext>
            </a:extLst>
          </p:cNvPr>
          <p:cNvSpPr>
            <a:spLocks noGrp="1"/>
          </p:cNvSpPr>
          <p:nvPr>
            <p:ph sz="half" idx="2"/>
          </p:nvPr>
        </p:nvSpPr>
        <p:spPr>
          <a:xfrm>
            <a:off x="932688" y="2944368"/>
            <a:ext cx="2743200" cy="2785100"/>
          </a:xfrm>
        </p:spPr>
        <p:txBody>
          <a:bodyPr anchor="t"/>
          <a:lstStyle>
            <a:lvl1pPr marL="0" indent="0">
              <a:lnSpc>
                <a:spcPct val="100000"/>
              </a:lnSpc>
              <a:spcBef>
                <a:spcPts val="0"/>
              </a:spcBef>
              <a:buSzPct val="50000"/>
              <a:buNone/>
              <a:defRPr sz="1600"/>
            </a:lvl1pPr>
            <a:lvl2pPr marL="274320" indent="-137160">
              <a:lnSpc>
                <a:spcPct val="100000"/>
              </a:lnSpc>
              <a:spcBef>
                <a:spcPts val="0"/>
              </a:spcBef>
              <a:buSzPct val="50000"/>
              <a:defRPr sz="1400"/>
            </a:lvl2pPr>
            <a:lvl3pPr marL="411480" indent="-137160">
              <a:lnSpc>
                <a:spcPct val="100000"/>
              </a:lnSpc>
              <a:spcBef>
                <a:spcPts val="0"/>
              </a:spcBef>
              <a:buSzPct val="50000"/>
              <a:defRPr sz="1200"/>
            </a:lvl3pPr>
            <a:lvl4pPr marL="548640" indent="-137160">
              <a:lnSpc>
                <a:spcPct val="100000"/>
              </a:lnSpc>
              <a:spcBef>
                <a:spcPts val="0"/>
              </a:spcBef>
              <a:buSzPct val="50000"/>
              <a:defRPr sz="1100"/>
            </a:lvl4pPr>
            <a:lvl5pPr indent="-137160">
              <a:buSzPct val="50000"/>
              <a:defRPr sz="1100"/>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p:txBody>
      </p:sp>
      <p:sp>
        <p:nvSpPr>
          <p:cNvPr id="19" name="Text Placeholder 24">
            <a:extLst>
              <a:ext uri="{FF2B5EF4-FFF2-40B4-BE49-F238E27FC236}">
                <a16:creationId xmlns:a16="http://schemas.microsoft.com/office/drawing/2014/main" id="{9B6C5E12-67C8-B5AA-FC61-A40F6C388F8B}"/>
              </a:ext>
            </a:extLst>
          </p:cNvPr>
          <p:cNvSpPr>
            <a:spLocks noGrp="1"/>
          </p:cNvSpPr>
          <p:nvPr>
            <p:ph type="body" sz="quarter" idx="16"/>
          </p:nvPr>
        </p:nvSpPr>
        <p:spPr>
          <a:xfrm>
            <a:off x="4480560" y="1956816"/>
            <a:ext cx="3246120" cy="3986784"/>
          </a:xfrm>
          <a:solidFill>
            <a:schemeClr val="accent5"/>
          </a:solidFill>
          <a:ln w="25400">
            <a:solidFill>
              <a:schemeClr val="dk1"/>
            </a:solidFill>
          </a:ln>
        </p:spPr>
        <p:txBody>
          <a:bodyPr lIns="320040" tIns="502920"/>
          <a:lstStyle>
            <a:lvl1pPr marL="0" indent="0" algn="l">
              <a:buFont typeface="Arial" panose="020B0604020202020204" pitchFamily="34" charset="0"/>
              <a:buNone/>
              <a:defRPr sz="2000">
                <a:latin typeface="+mj-lt"/>
              </a:defRPr>
            </a:lvl1pPr>
          </a:lstStyle>
          <a:p>
            <a:pPr lvl="0"/>
            <a:r>
              <a:rPr lang="en-US" noProof="0"/>
              <a:t>Click to edit Master text styles</a:t>
            </a:r>
          </a:p>
        </p:txBody>
      </p:sp>
      <p:sp>
        <p:nvSpPr>
          <p:cNvPr id="22" name="Content Placeholder 3">
            <a:extLst>
              <a:ext uri="{FF2B5EF4-FFF2-40B4-BE49-F238E27FC236}">
                <a16:creationId xmlns:a16="http://schemas.microsoft.com/office/drawing/2014/main" id="{92BD99C3-C1A1-E89B-FB77-6221D2FBE9A6}"/>
              </a:ext>
            </a:extLst>
          </p:cNvPr>
          <p:cNvSpPr>
            <a:spLocks noGrp="1"/>
          </p:cNvSpPr>
          <p:nvPr>
            <p:ph sz="half" idx="13"/>
          </p:nvPr>
        </p:nvSpPr>
        <p:spPr>
          <a:xfrm>
            <a:off x="4715873" y="2944368"/>
            <a:ext cx="2743200" cy="2785100"/>
          </a:xfrm>
        </p:spPr>
        <p:txBody>
          <a:bodyPr anchor="t"/>
          <a:lstStyle>
            <a:lvl1pPr marL="0" indent="0">
              <a:lnSpc>
                <a:spcPct val="100000"/>
              </a:lnSpc>
              <a:spcBef>
                <a:spcPts val="0"/>
              </a:spcBef>
              <a:buSzPct val="50000"/>
              <a:buNone/>
              <a:defRPr sz="1600"/>
            </a:lvl1pPr>
            <a:lvl2pPr marL="274320" indent="-137160">
              <a:lnSpc>
                <a:spcPct val="100000"/>
              </a:lnSpc>
              <a:spcBef>
                <a:spcPts val="0"/>
              </a:spcBef>
              <a:buSzPct val="50000"/>
              <a:defRPr sz="1400"/>
            </a:lvl2pPr>
            <a:lvl3pPr marL="411480" indent="-137160">
              <a:lnSpc>
                <a:spcPct val="100000"/>
              </a:lnSpc>
              <a:spcBef>
                <a:spcPts val="0"/>
              </a:spcBef>
              <a:buSzPct val="50000"/>
              <a:defRPr sz="1200"/>
            </a:lvl3pPr>
            <a:lvl4pPr marL="548640" indent="-137160">
              <a:lnSpc>
                <a:spcPct val="100000"/>
              </a:lnSpc>
              <a:spcBef>
                <a:spcPts val="0"/>
              </a:spcBef>
              <a:buSzPct val="50000"/>
              <a:defRPr sz="1100"/>
            </a:lvl4pPr>
            <a:lvl5pPr indent="-137160">
              <a:buSzPct val="50000"/>
              <a:defRPr sz="1100"/>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p:txBody>
      </p:sp>
      <p:sp>
        <p:nvSpPr>
          <p:cNvPr id="20" name="Text Placeholder 24">
            <a:extLst>
              <a:ext uri="{FF2B5EF4-FFF2-40B4-BE49-F238E27FC236}">
                <a16:creationId xmlns:a16="http://schemas.microsoft.com/office/drawing/2014/main" id="{F5C0C473-4EA8-206C-EDC5-DAF92DC87E7B}"/>
              </a:ext>
            </a:extLst>
          </p:cNvPr>
          <p:cNvSpPr>
            <a:spLocks noGrp="1"/>
          </p:cNvSpPr>
          <p:nvPr>
            <p:ph type="body" sz="quarter" idx="19"/>
          </p:nvPr>
        </p:nvSpPr>
        <p:spPr>
          <a:xfrm>
            <a:off x="8247888" y="1956816"/>
            <a:ext cx="3246120" cy="3986784"/>
          </a:xfrm>
          <a:solidFill>
            <a:schemeClr val="accent5"/>
          </a:solidFill>
          <a:ln w="25400">
            <a:solidFill>
              <a:schemeClr val="dk1"/>
            </a:solidFill>
          </a:ln>
        </p:spPr>
        <p:txBody>
          <a:bodyPr lIns="320040" tIns="502920"/>
          <a:lstStyle>
            <a:lvl1pPr marL="0" indent="0" algn="l">
              <a:buFont typeface="Arial" panose="020B0604020202020204" pitchFamily="34" charset="0"/>
              <a:buNone/>
              <a:defRPr sz="2000">
                <a:latin typeface="+mj-lt"/>
              </a:defRPr>
            </a:lvl1pPr>
          </a:lstStyle>
          <a:p>
            <a:pPr lvl="0"/>
            <a:r>
              <a:rPr lang="en-US" noProof="0"/>
              <a:t>Click to edit Master text styles</a:t>
            </a:r>
          </a:p>
        </p:txBody>
      </p:sp>
      <p:sp>
        <p:nvSpPr>
          <p:cNvPr id="23" name="Content Placeholder 3">
            <a:extLst>
              <a:ext uri="{FF2B5EF4-FFF2-40B4-BE49-F238E27FC236}">
                <a16:creationId xmlns:a16="http://schemas.microsoft.com/office/drawing/2014/main" id="{E3B2BF64-243E-E09B-24DD-86574712A72C}"/>
              </a:ext>
            </a:extLst>
          </p:cNvPr>
          <p:cNvSpPr>
            <a:spLocks noGrp="1"/>
          </p:cNvSpPr>
          <p:nvPr>
            <p:ph sz="half" idx="20"/>
          </p:nvPr>
        </p:nvSpPr>
        <p:spPr>
          <a:xfrm>
            <a:off x="8489914" y="2944368"/>
            <a:ext cx="2743200" cy="2785100"/>
          </a:xfrm>
        </p:spPr>
        <p:txBody>
          <a:bodyPr anchor="t"/>
          <a:lstStyle>
            <a:lvl1pPr marL="0" indent="0">
              <a:lnSpc>
                <a:spcPct val="100000"/>
              </a:lnSpc>
              <a:spcBef>
                <a:spcPts val="0"/>
              </a:spcBef>
              <a:buSzPct val="50000"/>
              <a:buNone/>
              <a:defRPr sz="1600"/>
            </a:lvl1pPr>
            <a:lvl2pPr marL="274320" indent="-137160">
              <a:lnSpc>
                <a:spcPct val="100000"/>
              </a:lnSpc>
              <a:spcBef>
                <a:spcPts val="0"/>
              </a:spcBef>
              <a:buSzPct val="50000"/>
              <a:defRPr sz="1400"/>
            </a:lvl2pPr>
            <a:lvl3pPr marL="411480" indent="-137160">
              <a:lnSpc>
                <a:spcPct val="100000"/>
              </a:lnSpc>
              <a:spcBef>
                <a:spcPts val="0"/>
              </a:spcBef>
              <a:buSzPct val="50000"/>
              <a:defRPr sz="1200"/>
            </a:lvl3pPr>
            <a:lvl4pPr marL="548640" indent="-137160">
              <a:lnSpc>
                <a:spcPct val="100000"/>
              </a:lnSpc>
              <a:spcBef>
                <a:spcPts val="0"/>
              </a:spcBef>
              <a:buSzPct val="50000"/>
              <a:defRPr sz="1100"/>
            </a:lvl4pPr>
            <a:lvl5pPr indent="-137160">
              <a:buSzPct val="50000"/>
              <a:defRPr sz="1100"/>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p:txBody>
      </p:sp>
      <p:sp>
        <p:nvSpPr>
          <p:cNvPr id="5" name="Slide Number Placeholder 4">
            <a:extLst>
              <a:ext uri="{FF2B5EF4-FFF2-40B4-BE49-F238E27FC236}">
                <a16:creationId xmlns:a16="http://schemas.microsoft.com/office/drawing/2014/main" id="{3A18DB23-E349-DF43-8126-A1F21B8C33C6}"/>
              </a:ext>
            </a:extLst>
          </p:cNvPr>
          <p:cNvSpPr>
            <a:spLocks noGrp="1"/>
          </p:cNvSpPr>
          <p:nvPr>
            <p:ph type="sldNum" sz="quarter" idx="12"/>
          </p:nvPr>
        </p:nvSpPr>
        <p:spPr/>
        <p:txBody>
          <a:bodyPr/>
          <a:lstStyle/>
          <a:p>
            <a:fld id="{8D0AFDD5-844D-364D-8AEC-50CF4D36D55D}" type="slidenum">
              <a:rPr lang="en-US" noProof="0" smtClean="0"/>
              <a:pPr/>
              <a:t>‹#›</a:t>
            </a:fld>
            <a:endParaRPr lang="en-US" noProof="0"/>
          </a:p>
        </p:txBody>
      </p:sp>
      <p:sp>
        <p:nvSpPr>
          <p:cNvPr id="4" name="Footer Placeholder 3">
            <a:extLst>
              <a:ext uri="{FF2B5EF4-FFF2-40B4-BE49-F238E27FC236}">
                <a16:creationId xmlns:a16="http://schemas.microsoft.com/office/drawing/2014/main" id="{46774F0D-57B5-C6EE-016C-501DC8D7E4F7}"/>
              </a:ext>
            </a:extLst>
          </p:cNvPr>
          <p:cNvSpPr>
            <a:spLocks noGrp="1"/>
          </p:cNvSpPr>
          <p:nvPr>
            <p:ph type="ftr" sz="quarter" idx="11"/>
          </p:nvPr>
        </p:nvSpPr>
        <p:spPr/>
        <p:txBody>
          <a:bodyPr/>
          <a:lstStyle/>
          <a:p>
            <a:r>
              <a:rPr lang="en-US" noProof="0"/>
              <a:t>Presentation title</a:t>
            </a:r>
          </a:p>
        </p:txBody>
      </p:sp>
      <p:sp>
        <p:nvSpPr>
          <p:cNvPr id="3" name="Date Placeholder 2">
            <a:extLst>
              <a:ext uri="{FF2B5EF4-FFF2-40B4-BE49-F238E27FC236}">
                <a16:creationId xmlns:a16="http://schemas.microsoft.com/office/drawing/2014/main" id="{5DF0D283-938B-8E26-1C43-DC3AD65091BF}"/>
              </a:ext>
            </a:extLst>
          </p:cNvPr>
          <p:cNvSpPr>
            <a:spLocks noGrp="1"/>
          </p:cNvSpPr>
          <p:nvPr>
            <p:ph type="dt" sz="half" idx="10"/>
          </p:nvPr>
        </p:nvSpPr>
        <p:spPr/>
        <p:txBody>
          <a:bodyPr/>
          <a:lstStyle/>
          <a:p>
            <a:r>
              <a:rPr lang="en-US" noProof="0"/>
              <a:t>20XX</a:t>
            </a:r>
          </a:p>
        </p:txBody>
      </p:sp>
    </p:spTree>
    <p:extLst>
      <p:ext uri="{BB962C8B-B14F-4D97-AF65-F5344CB8AC3E}">
        <p14:creationId xmlns:p14="http://schemas.microsoft.com/office/powerpoint/2010/main" val="424831688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userDrawn="1">
  <p:cSld name="Picture with Caption">
    <p:bg>
      <p:bgPr>
        <a:solidFill>
          <a:schemeClr val="accent2"/>
        </a:solidFill>
        <a:effectLst/>
      </p:bgPr>
    </p:bg>
    <p:spTree>
      <p:nvGrpSpPr>
        <p:cNvPr id="1" name=""/>
        <p:cNvGrpSpPr/>
        <p:nvPr/>
      </p:nvGrpSpPr>
      <p:grpSpPr>
        <a:xfrm>
          <a:off x="0" y="0"/>
          <a:ext cx="0" cy="0"/>
          <a:chOff x="0" y="0"/>
          <a:chExt cx="0" cy="0"/>
        </a:xfrm>
      </p:grpSpPr>
      <p:sp>
        <p:nvSpPr>
          <p:cNvPr id="7" name="Google Shape;327;p33">
            <a:extLst>
              <a:ext uri="{FF2B5EF4-FFF2-40B4-BE49-F238E27FC236}">
                <a16:creationId xmlns:a16="http://schemas.microsoft.com/office/drawing/2014/main" id="{E7EB222B-6CF5-9486-E495-4BBCFBA5DEE9}"/>
              </a:ext>
            </a:extLst>
          </p:cNvPr>
          <p:cNvSpPr/>
          <p:nvPr userDrawn="1"/>
        </p:nvSpPr>
        <p:spPr>
          <a:xfrm>
            <a:off x="5400719" y="1198578"/>
            <a:ext cx="6114430" cy="4794575"/>
          </a:xfrm>
          <a:prstGeom prst="rect">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a:solidFill>
                <a:schemeClr val="lt1"/>
              </a:solidFill>
              <a:latin typeface="Karla"/>
              <a:ea typeface="Karla"/>
              <a:cs typeface="Karla"/>
              <a:sym typeface="Karla"/>
            </a:endParaRPr>
          </a:p>
        </p:txBody>
      </p:sp>
      <p:sp>
        <p:nvSpPr>
          <p:cNvPr id="9" name="Google Shape;328;p33">
            <a:extLst>
              <a:ext uri="{FF2B5EF4-FFF2-40B4-BE49-F238E27FC236}">
                <a16:creationId xmlns:a16="http://schemas.microsoft.com/office/drawing/2014/main" id="{1FEBC754-F0A8-F9F6-F804-7081E078D8F5}"/>
              </a:ext>
            </a:extLst>
          </p:cNvPr>
          <p:cNvSpPr/>
          <p:nvPr userDrawn="1"/>
        </p:nvSpPr>
        <p:spPr>
          <a:xfrm>
            <a:off x="5196524" y="838200"/>
            <a:ext cx="6114430" cy="4914901"/>
          </a:xfrm>
          <a:prstGeom prst="rect">
            <a:avLst/>
          </a:prstGeom>
          <a:solidFill>
            <a:schemeClr val="accent5"/>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a:solidFill>
                <a:schemeClr val="lt1"/>
              </a:solidFill>
              <a:latin typeface="Karla"/>
              <a:ea typeface="Karla"/>
              <a:cs typeface="Karla"/>
              <a:sym typeface="Karla"/>
            </a:endParaRPr>
          </a:p>
        </p:txBody>
      </p:sp>
      <p:sp>
        <p:nvSpPr>
          <p:cNvPr id="14" name="Title 1">
            <a:extLst>
              <a:ext uri="{FF2B5EF4-FFF2-40B4-BE49-F238E27FC236}">
                <a16:creationId xmlns:a16="http://schemas.microsoft.com/office/drawing/2014/main" id="{A8F8B0E5-D249-4F2F-16F0-7A9A49B95D39}"/>
              </a:ext>
            </a:extLst>
          </p:cNvPr>
          <p:cNvSpPr>
            <a:spLocks noGrp="1"/>
          </p:cNvSpPr>
          <p:nvPr>
            <p:ph type="title"/>
          </p:nvPr>
        </p:nvSpPr>
        <p:spPr>
          <a:xfrm>
            <a:off x="5978024" y="1783080"/>
            <a:ext cx="4959821" cy="1162762"/>
          </a:xfrm>
        </p:spPr>
        <p:txBody>
          <a:bodyPr/>
          <a:lstStyle>
            <a:lvl1pPr algn="l">
              <a:lnSpc>
                <a:spcPct val="90000"/>
              </a:lnSpc>
              <a:defRPr/>
            </a:lvl1pPr>
          </a:lstStyle>
          <a:p>
            <a:r>
              <a:rPr lang="en-US" noProof="0"/>
              <a:t>Click to edit Master title style</a:t>
            </a:r>
          </a:p>
        </p:txBody>
      </p:sp>
      <p:sp>
        <p:nvSpPr>
          <p:cNvPr id="19" name="Picture Placeholder 18">
            <a:extLst>
              <a:ext uri="{FF2B5EF4-FFF2-40B4-BE49-F238E27FC236}">
                <a16:creationId xmlns:a16="http://schemas.microsoft.com/office/drawing/2014/main" id="{52CFE759-845E-6170-DB8C-EA3FA075BBC8}"/>
              </a:ext>
            </a:extLst>
          </p:cNvPr>
          <p:cNvSpPr>
            <a:spLocks noGrp="1"/>
          </p:cNvSpPr>
          <p:nvPr>
            <p:ph type="pic" sz="quarter" idx="13"/>
          </p:nvPr>
        </p:nvSpPr>
        <p:spPr>
          <a:xfrm>
            <a:off x="0" y="0"/>
            <a:ext cx="4351128" cy="6858000"/>
          </a:xfrm>
          <a:solidFill>
            <a:schemeClr val="accent5"/>
          </a:solidFill>
        </p:spPr>
        <p:txBody>
          <a:bodyPr anchor="ctr"/>
          <a:lstStyle>
            <a:lvl1pPr marL="0" indent="0" algn="ctr">
              <a:buNone/>
              <a:defRPr/>
            </a:lvl1pPr>
          </a:lstStyle>
          <a:p>
            <a:r>
              <a:rPr lang="en-US" noProof="0"/>
              <a:t>Click icon to add picture</a:t>
            </a:r>
          </a:p>
        </p:txBody>
      </p:sp>
      <p:sp>
        <p:nvSpPr>
          <p:cNvPr id="15" name="Content Placeholder 2">
            <a:extLst>
              <a:ext uri="{FF2B5EF4-FFF2-40B4-BE49-F238E27FC236}">
                <a16:creationId xmlns:a16="http://schemas.microsoft.com/office/drawing/2014/main" id="{77189B6C-4236-0B00-D585-EEE5183EC3B5}"/>
              </a:ext>
            </a:extLst>
          </p:cNvPr>
          <p:cNvSpPr>
            <a:spLocks noGrp="1"/>
          </p:cNvSpPr>
          <p:nvPr>
            <p:ph idx="1"/>
          </p:nvPr>
        </p:nvSpPr>
        <p:spPr>
          <a:xfrm>
            <a:off x="5961888" y="2944368"/>
            <a:ext cx="4818888" cy="2130552"/>
          </a:xfrm>
        </p:spPr>
        <p:txBody>
          <a:bodyPr/>
          <a:lstStyle>
            <a:lvl1pPr marL="0" indent="0">
              <a:lnSpc>
                <a:spcPct val="100000"/>
              </a:lnSpc>
              <a:spcBef>
                <a:spcPts val="0"/>
              </a:spcBef>
              <a:buNone/>
              <a:defRPr sz="1600"/>
            </a:lvl1pPr>
            <a:lvl2pPr>
              <a:defRPr sz="1400"/>
            </a:lvl2pPr>
            <a:lvl3pPr>
              <a:defRPr sz="1200"/>
            </a:lvl3pPr>
            <a:lvl4pPr>
              <a:defRPr sz="1100"/>
            </a:lvl4pPr>
            <a:lvl5pPr>
              <a:defRPr sz="1100"/>
            </a:lvl5pPr>
          </a:lstStyle>
          <a:p>
            <a:pPr lvl="0"/>
            <a:r>
              <a:rPr lang="en-US" noProof="0"/>
              <a:t>Click to edit Master text styles</a:t>
            </a:r>
          </a:p>
        </p:txBody>
      </p:sp>
      <p:sp>
        <p:nvSpPr>
          <p:cNvPr id="5" name="Slide Number Placeholder 4">
            <a:extLst>
              <a:ext uri="{FF2B5EF4-FFF2-40B4-BE49-F238E27FC236}">
                <a16:creationId xmlns:a16="http://schemas.microsoft.com/office/drawing/2014/main" id="{22D37E9B-F86D-C91D-23CC-19F188DE83F6}"/>
              </a:ext>
            </a:extLst>
          </p:cNvPr>
          <p:cNvSpPr>
            <a:spLocks noGrp="1"/>
          </p:cNvSpPr>
          <p:nvPr>
            <p:ph type="sldNum" sz="quarter" idx="12"/>
          </p:nvPr>
        </p:nvSpPr>
        <p:spPr>
          <a:xfrm>
            <a:off x="8072901" y="6400904"/>
            <a:ext cx="365760" cy="246888"/>
          </a:xfrm>
        </p:spPr>
        <p:txBody>
          <a:bodyPr/>
          <a:lstStyle/>
          <a:p>
            <a:fld id="{8D0AFDD5-844D-364D-8AEC-50CF4D36D55D}" type="slidenum">
              <a:rPr lang="en-US" noProof="0" smtClean="0"/>
              <a:pPr/>
              <a:t>‹#›</a:t>
            </a:fld>
            <a:endParaRPr lang="en-US" noProof="0"/>
          </a:p>
        </p:txBody>
      </p:sp>
      <p:cxnSp>
        <p:nvCxnSpPr>
          <p:cNvPr id="21" name="Straight Connector 20">
            <a:extLst>
              <a:ext uri="{FF2B5EF4-FFF2-40B4-BE49-F238E27FC236}">
                <a16:creationId xmlns:a16="http://schemas.microsoft.com/office/drawing/2014/main" id="{CB55B0F1-C1EF-3790-A994-C8C4BB61CCB9}"/>
              </a:ext>
            </a:extLst>
          </p:cNvPr>
          <p:cNvCxnSpPr>
            <a:cxnSpLocks/>
          </p:cNvCxnSpPr>
          <p:nvPr/>
        </p:nvCxnSpPr>
        <p:spPr>
          <a:xfrm>
            <a:off x="4351128" y="6532618"/>
            <a:ext cx="3693089"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4D4F275B-2CE9-CD3C-081E-0B79C125257E}"/>
              </a:ext>
            </a:extLst>
          </p:cNvPr>
          <p:cNvCxnSpPr>
            <a:cxnSpLocks/>
          </p:cNvCxnSpPr>
          <p:nvPr/>
        </p:nvCxnSpPr>
        <p:spPr>
          <a:xfrm>
            <a:off x="8467344" y="6527001"/>
            <a:ext cx="3724656" cy="5617"/>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2723120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userDrawn="1">
  <p:cSld name="Thank you">
    <p:bg>
      <p:bgPr>
        <a:solidFill>
          <a:schemeClr val="tx2"/>
        </a:solidFill>
        <a:effectLst/>
      </p:bgPr>
    </p:bg>
    <p:spTree>
      <p:nvGrpSpPr>
        <p:cNvPr id="1" name=""/>
        <p:cNvGrpSpPr/>
        <p:nvPr/>
      </p:nvGrpSpPr>
      <p:grpSpPr>
        <a:xfrm>
          <a:off x="0" y="0"/>
          <a:ext cx="0" cy="0"/>
          <a:chOff x="0" y="0"/>
          <a:chExt cx="0" cy="0"/>
        </a:xfrm>
      </p:grpSpPr>
      <p:sp>
        <p:nvSpPr>
          <p:cNvPr id="8" name="Google Shape;327;p33">
            <a:extLst>
              <a:ext uri="{FF2B5EF4-FFF2-40B4-BE49-F238E27FC236}">
                <a16:creationId xmlns:a16="http://schemas.microsoft.com/office/drawing/2014/main" id="{E09AA4F6-9CBF-53A8-8FE8-0BAB0E7DC989}"/>
              </a:ext>
            </a:extLst>
          </p:cNvPr>
          <p:cNvSpPr/>
          <p:nvPr userDrawn="1"/>
        </p:nvSpPr>
        <p:spPr>
          <a:xfrm>
            <a:off x="1062566" y="1161412"/>
            <a:ext cx="10221119" cy="4831742"/>
          </a:xfrm>
          <a:prstGeom prst="rect">
            <a:avLst/>
          </a:prstGeom>
          <a:solidFill>
            <a:schemeClr val="accent4"/>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a:solidFill>
                <a:schemeClr val="lt1"/>
              </a:solidFill>
              <a:latin typeface="Karla"/>
              <a:ea typeface="Karla"/>
              <a:cs typeface="Karla"/>
              <a:sym typeface="Karla"/>
            </a:endParaRPr>
          </a:p>
        </p:txBody>
      </p:sp>
      <p:sp>
        <p:nvSpPr>
          <p:cNvPr id="10" name="Google Shape;328;p33">
            <a:extLst>
              <a:ext uri="{FF2B5EF4-FFF2-40B4-BE49-F238E27FC236}">
                <a16:creationId xmlns:a16="http://schemas.microsoft.com/office/drawing/2014/main" id="{CBE4E0BD-29C0-46EA-4A2D-401DD12AEC12}"/>
              </a:ext>
            </a:extLst>
          </p:cNvPr>
          <p:cNvSpPr/>
          <p:nvPr userDrawn="1"/>
        </p:nvSpPr>
        <p:spPr>
          <a:xfrm>
            <a:off x="858371" y="800100"/>
            <a:ext cx="10221119" cy="4953001"/>
          </a:xfrm>
          <a:prstGeom prst="rect">
            <a:avLst/>
          </a:prstGeom>
          <a:solidFill>
            <a:schemeClr val="accent5"/>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a:solidFill>
                <a:schemeClr val="lt1"/>
              </a:solidFill>
              <a:latin typeface="Karla"/>
              <a:ea typeface="Karla"/>
              <a:cs typeface="Karla"/>
              <a:sym typeface="Karla"/>
            </a:endParaRPr>
          </a:p>
        </p:txBody>
      </p:sp>
      <p:sp>
        <p:nvSpPr>
          <p:cNvPr id="2" name="Title 1">
            <a:extLst>
              <a:ext uri="{FF2B5EF4-FFF2-40B4-BE49-F238E27FC236}">
                <a16:creationId xmlns:a16="http://schemas.microsoft.com/office/drawing/2014/main" id="{D27EDEC9-86BE-FDB1-3BAE-F5FF0934CA0A}"/>
              </a:ext>
            </a:extLst>
          </p:cNvPr>
          <p:cNvSpPr>
            <a:spLocks noGrp="1"/>
          </p:cNvSpPr>
          <p:nvPr>
            <p:ph type="ctrTitle"/>
          </p:nvPr>
        </p:nvSpPr>
        <p:spPr>
          <a:xfrm>
            <a:off x="1527048" y="1901952"/>
            <a:ext cx="4873752" cy="1709928"/>
          </a:xfrm>
        </p:spPr>
        <p:txBody>
          <a:bodyPr anchor="t">
            <a:noAutofit/>
          </a:bodyPr>
          <a:lstStyle>
            <a:lvl1pPr marL="0" indent="0" algn="l">
              <a:lnSpc>
                <a:spcPct val="90000"/>
              </a:lnSpc>
              <a:defRPr sz="6000"/>
            </a:lvl1pPr>
          </a:lstStyle>
          <a:p>
            <a:r>
              <a:rPr lang="en-US" noProof="0"/>
              <a:t>Click to edit Master title style</a:t>
            </a:r>
          </a:p>
        </p:txBody>
      </p:sp>
      <p:sp>
        <p:nvSpPr>
          <p:cNvPr id="3" name="Subtitle 2">
            <a:extLst>
              <a:ext uri="{FF2B5EF4-FFF2-40B4-BE49-F238E27FC236}">
                <a16:creationId xmlns:a16="http://schemas.microsoft.com/office/drawing/2014/main" id="{61EF6069-AEE4-3455-508E-4B9EE30F0CB8}"/>
              </a:ext>
            </a:extLst>
          </p:cNvPr>
          <p:cNvSpPr>
            <a:spLocks noGrp="1"/>
          </p:cNvSpPr>
          <p:nvPr>
            <p:ph type="subTitle" idx="1"/>
          </p:nvPr>
        </p:nvSpPr>
        <p:spPr>
          <a:xfrm>
            <a:off x="1527048" y="3108960"/>
            <a:ext cx="3913632" cy="1883664"/>
          </a:xfrm>
        </p:spPr>
        <p:txBody>
          <a:bodyPr>
            <a:noAutofit/>
          </a:bodyPr>
          <a:lstStyle>
            <a:lvl1pPr marL="0" indent="0" algn="l">
              <a:lnSpc>
                <a:spcPct val="100000"/>
              </a:lnSpc>
              <a:spcBef>
                <a:spcPts val="1000"/>
              </a:spcBef>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
        <p:nvSpPr>
          <p:cNvPr id="15" name="Picture Placeholder 13">
            <a:extLst>
              <a:ext uri="{FF2B5EF4-FFF2-40B4-BE49-F238E27FC236}">
                <a16:creationId xmlns:a16="http://schemas.microsoft.com/office/drawing/2014/main" id="{BEF410E3-CEC7-640A-C8FD-08419E6C3300}"/>
              </a:ext>
            </a:extLst>
          </p:cNvPr>
          <p:cNvSpPr>
            <a:spLocks noGrp="1"/>
          </p:cNvSpPr>
          <p:nvPr>
            <p:ph type="pic" sz="quarter" idx="10"/>
          </p:nvPr>
        </p:nvSpPr>
        <p:spPr>
          <a:xfrm>
            <a:off x="6443482" y="812292"/>
            <a:ext cx="4636008" cy="4928616"/>
          </a:xfr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lgn="ctr">
              <a:buNone/>
              <a:defRPr lang="en-US" sz="1800">
                <a:solidFill>
                  <a:schemeClr val="tx1"/>
                </a:solidFill>
              </a:defRPr>
            </a:lvl1pPr>
          </a:lstStyle>
          <a:p>
            <a:pPr marL="0" lvl="0" algn="ctr"/>
            <a:r>
              <a:rPr lang="en-US" noProof="0"/>
              <a:t>Click icon to add picture</a:t>
            </a:r>
          </a:p>
        </p:txBody>
      </p:sp>
    </p:spTree>
    <p:extLst>
      <p:ext uri="{BB962C8B-B14F-4D97-AF65-F5344CB8AC3E}">
        <p14:creationId xmlns:p14="http://schemas.microsoft.com/office/powerpoint/2010/main" val="7023561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Only" preserve="1">
  <p:cSld name="Title Only">
    <p:bg>
      <p:bgPr>
        <a:solidFill>
          <a:schemeClr val="accent5"/>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FFABFF-AED1-441E-410D-E91E5B9EA6C0}"/>
              </a:ext>
            </a:extLst>
          </p:cNvPr>
          <p:cNvSpPr>
            <a:spLocks noGrp="1"/>
          </p:cNvSpPr>
          <p:nvPr>
            <p:ph type="title"/>
          </p:nvPr>
        </p:nvSpPr>
        <p:spPr/>
        <p:txBody>
          <a:bodyPr/>
          <a:lstStyle/>
          <a:p>
            <a:r>
              <a:rPr lang="en-US" noProof="0"/>
              <a:t>Click to edit Master title style</a:t>
            </a:r>
          </a:p>
        </p:txBody>
      </p:sp>
      <p:sp>
        <p:nvSpPr>
          <p:cNvPr id="5" name="Slide Number Placeholder 4">
            <a:extLst>
              <a:ext uri="{FF2B5EF4-FFF2-40B4-BE49-F238E27FC236}">
                <a16:creationId xmlns:a16="http://schemas.microsoft.com/office/drawing/2014/main" id="{A21D9EB3-189A-FE0F-8C95-73C3378150D7}"/>
              </a:ext>
            </a:extLst>
          </p:cNvPr>
          <p:cNvSpPr>
            <a:spLocks noGrp="1"/>
          </p:cNvSpPr>
          <p:nvPr>
            <p:ph type="sldNum" sz="quarter" idx="12"/>
          </p:nvPr>
        </p:nvSpPr>
        <p:spPr/>
        <p:txBody>
          <a:bodyPr/>
          <a:lstStyle/>
          <a:p>
            <a:fld id="{8D0AFDD5-844D-364D-8AEC-50CF4D36D55D}" type="slidenum">
              <a:rPr lang="en-US" noProof="0" smtClean="0"/>
              <a:t>‹#›</a:t>
            </a:fld>
            <a:endParaRPr lang="en-US" noProof="0"/>
          </a:p>
        </p:txBody>
      </p:sp>
      <p:sp>
        <p:nvSpPr>
          <p:cNvPr id="4" name="Footer Placeholder 3">
            <a:extLst>
              <a:ext uri="{FF2B5EF4-FFF2-40B4-BE49-F238E27FC236}">
                <a16:creationId xmlns:a16="http://schemas.microsoft.com/office/drawing/2014/main" id="{7C680446-577A-69FB-646E-AF1DA4134A2C}"/>
              </a:ext>
            </a:extLst>
          </p:cNvPr>
          <p:cNvSpPr>
            <a:spLocks noGrp="1"/>
          </p:cNvSpPr>
          <p:nvPr>
            <p:ph type="ftr" sz="quarter" idx="11"/>
          </p:nvPr>
        </p:nvSpPr>
        <p:spPr/>
        <p:txBody>
          <a:bodyPr/>
          <a:lstStyle/>
          <a:p>
            <a:r>
              <a:rPr lang="en-US" noProof="0"/>
              <a:t>Presentation title</a:t>
            </a:r>
          </a:p>
        </p:txBody>
      </p:sp>
      <p:sp>
        <p:nvSpPr>
          <p:cNvPr id="3" name="Date Placeholder 2">
            <a:extLst>
              <a:ext uri="{FF2B5EF4-FFF2-40B4-BE49-F238E27FC236}">
                <a16:creationId xmlns:a16="http://schemas.microsoft.com/office/drawing/2014/main" id="{330E09C2-379A-DC94-A05D-1A629B3410E2}"/>
              </a:ext>
            </a:extLst>
          </p:cNvPr>
          <p:cNvSpPr>
            <a:spLocks noGrp="1"/>
          </p:cNvSpPr>
          <p:nvPr>
            <p:ph type="dt" sz="half" idx="10"/>
          </p:nvPr>
        </p:nvSpPr>
        <p:spPr/>
        <p:txBody>
          <a:bodyPr/>
          <a:lstStyle/>
          <a:p>
            <a:r>
              <a:rPr lang="en-US" noProof="0"/>
              <a:t>20XX</a:t>
            </a:r>
          </a:p>
        </p:txBody>
      </p:sp>
    </p:spTree>
    <p:extLst>
      <p:ext uri="{BB962C8B-B14F-4D97-AF65-F5344CB8AC3E}">
        <p14:creationId xmlns:p14="http://schemas.microsoft.com/office/powerpoint/2010/main" val="41543435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blank" preserve="1">
  <p:cSld name="Blank">
    <p:bg>
      <p:bgPr>
        <a:solidFill>
          <a:schemeClr val="accent4"/>
        </a:solidFill>
        <a:effectLst/>
      </p:bgPr>
    </p:bg>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672A2AC-7ED9-922C-AFA3-C7474D933A2A}"/>
              </a:ext>
            </a:extLst>
          </p:cNvPr>
          <p:cNvSpPr>
            <a:spLocks noGrp="1"/>
          </p:cNvSpPr>
          <p:nvPr>
            <p:ph type="sldNum" sz="quarter" idx="12"/>
          </p:nvPr>
        </p:nvSpPr>
        <p:spPr/>
        <p:txBody>
          <a:bodyPr/>
          <a:lstStyle/>
          <a:p>
            <a:fld id="{8D0AFDD5-844D-364D-8AEC-50CF4D36D55D}" type="slidenum">
              <a:rPr lang="en-US" noProof="0" smtClean="0"/>
              <a:t>‹#›</a:t>
            </a:fld>
            <a:endParaRPr lang="en-US" noProof="0"/>
          </a:p>
        </p:txBody>
      </p:sp>
      <p:sp>
        <p:nvSpPr>
          <p:cNvPr id="3" name="Footer Placeholder 2">
            <a:extLst>
              <a:ext uri="{FF2B5EF4-FFF2-40B4-BE49-F238E27FC236}">
                <a16:creationId xmlns:a16="http://schemas.microsoft.com/office/drawing/2014/main" id="{C0D73C7A-2028-226F-C1ED-1807BD3B92FC}"/>
              </a:ext>
            </a:extLst>
          </p:cNvPr>
          <p:cNvSpPr>
            <a:spLocks noGrp="1"/>
          </p:cNvSpPr>
          <p:nvPr>
            <p:ph type="ftr" sz="quarter" idx="11"/>
          </p:nvPr>
        </p:nvSpPr>
        <p:spPr/>
        <p:txBody>
          <a:bodyPr/>
          <a:lstStyle/>
          <a:p>
            <a:r>
              <a:rPr lang="en-US" noProof="0"/>
              <a:t>Presentation title</a:t>
            </a:r>
          </a:p>
        </p:txBody>
      </p:sp>
      <p:sp>
        <p:nvSpPr>
          <p:cNvPr id="2" name="Date Placeholder 1">
            <a:extLst>
              <a:ext uri="{FF2B5EF4-FFF2-40B4-BE49-F238E27FC236}">
                <a16:creationId xmlns:a16="http://schemas.microsoft.com/office/drawing/2014/main" id="{1925B8F9-3C91-FD08-87E3-6E39B35BCF9F}"/>
              </a:ext>
            </a:extLst>
          </p:cNvPr>
          <p:cNvSpPr>
            <a:spLocks noGrp="1"/>
          </p:cNvSpPr>
          <p:nvPr>
            <p:ph type="dt" sz="half" idx="10"/>
          </p:nvPr>
        </p:nvSpPr>
        <p:spPr/>
        <p:txBody>
          <a:bodyPr/>
          <a:lstStyle/>
          <a:p>
            <a:r>
              <a:rPr lang="en-US" noProof="0"/>
              <a:t>20XX</a:t>
            </a:r>
          </a:p>
        </p:txBody>
      </p:sp>
    </p:spTree>
    <p:extLst>
      <p:ext uri="{BB962C8B-B14F-4D97-AF65-F5344CB8AC3E}">
        <p14:creationId xmlns:p14="http://schemas.microsoft.com/office/powerpoint/2010/main" val="39162458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theme" Target="../theme/theme1.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294A45C-8F79-9A61-77E8-09BC4E628377}"/>
              </a:ext>
            </a:extLst>
          </p:cNvPr>
          <p:cNvSpPr>
            <a:spLocks noGrp="1"/>
          </p:cNvSpPr>
          <p:nvPr>
            <p:ph type="title"/>
          </p:nvPr>
        </p:nvSpPr>
        <p:spPr>
          <a:xfrm>
            <a:off x="1139952" y="512064"/>
            <a:ext cx="9912096" cy="1014984"/>
          </a:xfrm>
          <a:prstGeom prst="rect">
            <a:avLst/>
          </a:prstGeom>
        </p:spPr>
        <p:txBody>
          <a:bodyPr vert="horz" lIns="91440" tIns="45720" rIns="91440" bIns="45720" rtlCol="0" anchor="t">
            <a:noAutofit/>
          </a:bodyPr>
          <a:lstStyle/>
          <a:p>
            <a:r>
              <a:rPr lang="en-US"/>
              <a:t>Click to edit Master title style</a:t>
            </a:r>
          </a:p>
        </p:txBody>
      </p:sp>
      <p:sp>
        <p:nvSpPr>
          <p:cNvPr id="3" name="Text Placeholder 2">
            <a:extLst>
              <a:ext uri="{FF2B5EF4-FFF2-40B4-BE49-F238E27FC236}">
                <a16:creationId xmlns:a16="http://schemas.microsoft.com/office/drawing/2014/main" id="{8646656E-6C21-DB29-00F0-0CC844DE3713}"/>
              </a:ext>
            </a:extLst>
          </p:cNvPr>
          <p:cNvSpPr>
            <a:spLocks noGrp="1"/>
          </p:cNvSpPr>
          <p:nvPr>
            <p:ph type="body" idx="1"/>
          </p:nvPr>
        </p:nvSpPr>
        <p:spPr>
          <a:xfrm>
            <a:off x="838200" y="1825625"/>
            <a:ext cx="10515600" cy="4351338"/>
          </a:xfrm>
          <a:prstGeom prst="rect">
            <a:avLst/>
          </a:prstGeom>
        </p:spPr>
        <p:txBody>
          <a:bodyPr vert="horz" lIns="91440" tIns="45720" rIns="91440" bIns="4572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A7742D6-DB37-81C8-6BDD-5C9150A7DF6C}"/>
              </a:ext>
            </a:extLst>
          </p:cNvPr>
          <p:cNvSpPr>
            <a:spLocks noGrp="1"/>
          </p:cNvSpPr>
          <p:nvPr>
            <p:ph type="dt" sz="half" idx="2"/>
          </p:nvPr>
        </p:nvSpPr>
        <p:spPr>
          <a:xfrm>
            <a:off x="10629145" y="6400904"/>
            <a:ext cx="640080" cy="246888"/>
          </a:xfrm>
          <a:prstGeom prst="rect">
            <a:avLst/>
          </a:prstGeom>
        </p:spPr>
        <p:txBody>
          <a:bodyPr vert="horz" lIns="0" tIns="45720" rIns="0" bIns="45720" rtlCol="0" anchor="ctr">
            <a:noAutofit/>
          </a:bodyPr>
          <a:lstStyle>
            <a:lvl1pPr algn="ctr">
              <a:defRPr sz="1000">
                <a:solidFill>
                  <a:schemeClr val="tx1"/>
                </a:solidFill>
                <a:latin typeface="+mj-lt"/>
              </a:defRPr>
            </a:lvl1pPr>
          </a:lstStyle>
          <a:p>
            <a:r>
              <a:rPr lang="en-US" dirty="0"/>
              <a:t>20XX</a:t>
            </a:r>
          </a:p>
        </p:txBody>
      </p:sp>
      <p:sp>
        <p:nvSpPr>
          <p:cNvPr id="5" name="Footer Placeholder 4">
            <a:extLst>
              <a:ext uri="{FF2B5EF4-FFF2-40B4-BE49-F238E27FC236}">
                <a16:creationId xmlns:a16="http://schemas.microsoft.com/office/drawing/2014/main" id="{E694DB44-E775-B332-D1F0-40DB3A5FA3A3}"/>
              </a:ext>
            </a:extLst>
          </p:cNvPr>
          <p:cNvSpPr>
            <a:spLocks noGrp="1"/>
          </p:cNvSpPr>
          <p:nvPr>
            <p:ph type="ftr" sz="quarter" idx="3"/>
          </p:nvPr>
        </p:nvSpPr>
        <p:spPr>
          <a:xfrm>
            <a:off x="5364480" y="6400904"/>
            <a:ext cx="1463040" cy="246888"/>
          </a:xfrm>
          <a:prstGeom prst="rect">
            <a:avLst/>
          </a:prstGeom>
        </p:spPr>
        <p:txBody>
          <a:bodyPr vert="horz" lIns="0" tIns="45720" rIns="0" bIns="45720" rtlCol="0" anchor="ctr">
            <a:noAutofit/>
          </a:bodyPr>
          <a:lstStyle>
            <a:lvl1pPr algn="ctr">
              <a:defRPr sz="1000">
                <a:solidFill>
                  <a:schemeClr val="tx1"/>
                </a:solidFill>
                <a:latin typeface="+mj-lt"/>
              </a:defRPr>
            </a:lvl1pPr>
          </a:lstStyle>
          <a:p>
            <a:r>
              <a:rPr lang="en-US" dirty="0"/>
              <a:t>Presentation title</a:t>
            </a:r>
          </a:p>
        </p:txBody>
      </p:sp>
      <p:sp>
        <p:nvSpPr>
          <p:cNvPr id="6" name="Slide Number Placeholder 5">
            <a:extLst>
              <a:ext uri="{FF2B5EF4-FFF2-40B4-BE49-F238E27FC236}">
                <a16:creationId xmlns:a16="http://schemas.microsoft.com/office/drawing/2014/main" id="{C39C1C4E-47DA-0CDC-75C8-42E9F1EBDE07}"/>
              </a:ext>
            </a:extLst>
          </p:cNvPr>
          <p:cNvSpPr>
            <a:spLocks noGrp="1"/>
          </p:cNvSpPr>
          <p:nvPr>
            <p:ph type="sldNum" sz="quarter" idx="4"/>
          </p:nvPr>
        </p:nvSpPr>
        <p:spPr>
          <a:xfrm>
            <a:off x="838200" y="6400904"/>
            <a:ext cx="365760" cy="246888"/>
          </a:xfrm>
          <a:prstGeom prst="rect">
            <a:avLst/>
          </a:prstGeom>
        </p:spPr>
        <p:txBody>
          <a:bodyPr vert="horz" lIns="0" tIns="45720" rIns="0" bIns="45720" rtlCol="0" anchor="ctr">
            <a:noAutofit/>
          </a:bodyPr>
          <a:lstStyle>
            <a:lvl1pPr algn="ctr">
              <a:defRPr sz="1000">
                <a:solidFill>
                  <a:schemeClr val="tx1"/>
                </a:solidFill>
                <a:latin typeface="+mj-lt"/>
              </a:defRPr>
            </a:lvl1pPr>
          </a:lstStyle>
          <a:p>
            <a:fld id="{8D0AFDD5-844D-364D-8AEC-50CF4D36D55D}" type="slidenum">
              <a:rPr lang="en-US" smtClean="0"/>
              <a:pPr/>
              <a:t>‹#›</a:t>
            </a:fld>
            <a:endParaRPr lang="en-US" dirty="0"/>
          </a:p>
        </p:txBody>
      </p:sp>
      <p:cxnSp>
        <p:nvCxnSpPr>
          <p:cNvPr id="8" name="Straight Connector 7">
            <a:extLst>
              <a:ext uri="{FF2B5EF4-FFF2-40B4-BE49-F238E27FC236}">
                <a16:creationId xmlns:a16="http://schemas.microsoft.com/office/drawing/2014/main" id="{2DE05079-2B34-E435-A882-A172DE176AE1}"/>
              </a:ext>
            </a:extLst>
          </p:cNvPr>
          <p:cNvCxnSpPr>
            <a:cxnSpLocks/>
          </p:cNvCxnSpPr>
          <p:nvPr userDrawn="1"/>
        </p:nvCxnSpPr>
        <p:spPr>
          <a:xfrm>
            <a:off x="0" y="6535885"/>
            <a:ext cx="8382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E8440547-EE65-F9CE-1D02-2D326735F06D}"/>
              </a:ext>
            </a:extLst>
          </p:cNvPr>
          <p:cNvCxnSpPr>
            <a:cxnSpLocks/>
          </p:cNvCxnSpPr>
          <p:nvPr userDrawn="1"/>
        </p:nvCxnSpPr>
        <p:spPr>
          <a:xfrm>
            <a:off x="1205025" y="6535885"/>
            <a:ext cx="416052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4DB9DC65-7A98-9009-CD43-4A4B57960D46}"/>
              </a:ext>
            </a:extLst>
          </p:cNvPr>
          <p:cNvCxnSpPr>
            <a:cxnSpLocks/>
          </p:cNvCxnSpPr>
          <p:nvPr userDrawn="1"/>
        </p:nvCxnSpPr>
        <p:spPr>
          <a:xfrm>
            <a:off x="6802120" y="6528812"/>
            <a:ext cx="384048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24653D1C-9830-A9D3-084A-35BD971D10F5}"/>
              </a:ext>
            </a:extLst>
          </p:cNvPr>
          <p:cNvCxnSpPr>
            <a:cxnSpLocks/>
          </p:cNvCxnSpPr>
          <p:nvPr userDrawn="1"/>
        </p:nvCxnSpPr>
        <p:spPr>
          <a:xfrm>
            <a:off x="11276341" y="6528816"/>
            <a:ext cx="9144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54252815"/>
      </p:ext>
    </p:extLst>
  </p:cSld>
  <p:clrMap bg1="lt1" tx1="dk1" bg2="lt2" tx2="dk2" accent1="accent1" accent2="accent2" accent3="accent3" accent4="accent4" accent5="accent5" accent6="accent6" hlink="hlink" folHlink="folHlink"/>
  <p:sldLayoutIdLst>
    <p:sldLayoutId id="2147483649" r:id="rId1"/>
    <p:sldLayoutId id="2147483659" r:id="rId2"/>
    <p:sldLayoutId id="2147483660" r:id="rId3"/>
    <p:sldLayoutId id="2147483651" r:id="rId4"/>
    <p:sldLayoutId id="2147483658" r:id="rId5"/>
    <p:sldLayoutId id="2147483661" r:id="rId6"/>
    <p:sldLayoutId id="2147483663" r:id="rId7"/>
    <p:sldLayoutId id="2147483664" r:id="rId8"/>
    <p:sldLayoutId id="2147483668" r:id="rId9"/>
    <p:sldLayoutId id="2147483662" r:id="rId10"/>
    <p:sldLayoutId id="2147483653" r:id="rId11"/>
    <p:sldLayoutId id="2147483669" r:id="rId12"/>
    <p:sldLayoutId id="2147483665" r:id="rId13"/>
    <p:sldLayoutId id="2147483666" r:id="rId14"/>
    <p:sldLayoutId id="2147483667" r:id="rId15"/>
    <p:sldLayoutId id="2147483654" r:id="rId16"/>
    <p:sldLayoutId id="2147483655" r:id="rId17"/>
  </p:sldLayoutIdLst>
  <p:hf hdr="0"/>
  <p:txStyles>
    <p:titleStyle>
      <a:lvl1pPr algn="ctr" defTabSz="914400" rtl="0" eaLnBrk="1" latinLnBrk="0" hangingPunct="1">
        <a:lnSpc>
          <a:spcPct val="100000"/>
        </a:lnSpc>
        <a:spcBef>
          <a:spcPct val="0"/>
        </a:spcBef>
        <a:buNone/>
        <a:defRPr sz="60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notesSlide" Target="../notesSlides/notesSlide1.xml" /><Relationship Id="rId1" Type="http://schemas.openxmlformats.org/officeDocument/2006/relationships/slideLayout" Target="../slideLayouts/slideLayout3.xml" /></Relationships>
</file>

<file path=ppt/slides/_rels/slide3.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2.xml" /><Relationship Id="rId1" Type="http://schemas.openxmlformats.org/officeDocument/2006/relationships/slideLayout" Target="../slideLayouts/slideLayout4.xml" /></Relationships>
</file>

<file path=ppt/slides/_rels/slide4.xml.rels><?xml version="1.0" encoding="UTF-8" standalone="yes"?>
<Relationships xmlns="http://schemas.openxmlformats.org/package/2006/relationships"><Relationship Id="rId3" Type="http://schemas.openxmlformats.org/officeDocument/2006/relationships/image" Target="../media/image4.jpeg" /><Relationship Id="rId2" Type="http://schemas.openxmlformats.org/officeDocument/2006/relationships/notesSlide" Target="../notesSlides/notesSlide3.xml" /><Relationship Id="rId1" Type="http://schemas.openxmlformats.org/officeDocument/2006/relationships/slideLayout" Target="../slideLayouts/slideLayout5.xml" /><Relationship Id="rId4" Type="http://schemas.openxmlformats.org/officeDocument/2006/relationships/image" Target="../media/image5.jpeg" /></Relationships>
</file>

<file path=ppt/slides/_rels/slide5.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4.xml" /><Relationship Id="rId1" Type="http://schemas.openxmlformats.org/officeDocument/2006/relationships/slideLayout" Target="../slideLayouts/slideLayout15.xml" /></Relationships>
</file>

<file path=ppt/slides/_rels/slide6.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notesSlide" Target="../notesSlides/notesSlide5.xml" /><Relationship Id="rId1" Type="http://schemas.openxmlformats.org/officeDocument/2006/relationships/slideLayout" Target="../slideLayouts/slideLayout6.xml" /></Relationships>
</file>

<file path=ppt/slides/_rels/slide7.xml.rels><?xml version="1.0" encoding="UTF-8" standalone="yes"?>
<Relationships xmlns="http://schemas.openxmlformats.org/package/2006/relationships"><Relationship Id="rId3" Type="http://schemas.openxmlformats.org/officeDocument/2006/relationships/image" Target="../media/image8.png" /><Relationship Id="rId2" Type="http://schemas.openxmlformats.org/officeDocument/2006/relationships/notesSlide" Target="../notesSlides/notesSlide6.xml" /><Relationship Id="rId1" Type="http://schemas.openxmlformats.org/officeDocument/2006/relationships/slideLayout" Target="../slideLayouts/slideLayout12.xml" /></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 /><Relationship Id="rId1" Type="http://schemas.openxmlformats.org/officeDocument/2006/relationships/slideLayout" Target="../slideLayouts/slideLayout5.xml" /></Relationships>
</file>

<file path=ppt/slides/_rels/slide9.xml.rels><?xml version="1.0" encoding="UTF-8" standalone="yes"?>
<Relationships xmlns="http://schemas.openxmlformats.org/package/2006/relationships"><Relationship Id="rId3" Type="http://schemas.openxmlformats.org/officeDocument/2006/relationships/image" Target="../media/image9.jpeg" /><Relationship Id="rId2" Type="http://schemas.openxmlformats.org/officeDocument/2006/relationships/notesSlide" Target="../notesSlides/notesSlide8.xml" /><Relationship Id="rId1" Type="http://schemas.openxmlformats.org/officeDocument/2006/relationships/slideLayout" Target="../slideLayouts/slideLayout12.xml" /></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 /><Relationship Id="rId1" Type="http://schemas.openxmlformats.org/officeDocument/2006/relationships/slideLayout" Target="../slideLayouts/slideLayout3.xml" /></Relationships>
</file>

<file path=ppt/slides/_rels/slide11.xml.rels><?xml version="1.0" encoding="UTF-8" standalone="yes"?>
<Relationships xmlns="http://schemas.openxmlformats.org/package/2006/relationships"><Relationship Id="rId3" Type="http://schemas.openxmlformats.org/officeDocument/2006/relationships/image" Target="../media/image10.png" /><Relationship Id="rId2" Type="http://schemas.openxmlformats.org/officeDocument/2006/relationships/notesSlide" Target="../notesSlides/notesSlide10.xml" /><Relationship Id="rId1" Type="http://schemas.openxmlformats.org/officeDocument/2006/relationships/slideLayout" Target="../slideLayouts/slideLayout15.xml" /></Relationships>
</file>

<file path=ppt/slides/_rels/slide12.xml.rels><?xml version="1.0" encoding="UTF-8" standalone="yes"?>
<Relationships xmlns="http://schemas.openxmlformats.org/package/2006/relationships"><Relationship Id="rId8" Type="http://schemas.openxmlformats.org/officeDocument/2006/relationships/hyperlink" Target="https://digital.nhs.uk/data-and-information/publications/statistical/health-survey-for-england/2022-part-1/childrens-health-and-health-related-behaviours" TargetMode="External" /><Relationship Id="rId13" Type="http://schemas.openxmlformats.org/officeDocument/2006/relationships/hyperlink" Target="https://commonslibrary.parliament.uk/research-briefings/sn03336/" TargetMode="External" /><Relationship Id="rId3" Type="http://schemas.openxmlformats.org/officeDocument/2006/relationships/hyperlink" Target="https://campaignresources.dhsc.gov.uk/campaigns/better-health-childhood-obesity/" TargetMode="External" /><Relationship Id="rId7" Type="http://schemas.openxmlformats.org/officeDocument/2006/relationships/hyperlink" Target="https://pmc.ncbi.nlm.nih.gov/articles/PMC8669235/" TargetMode="External" /><Relationship Id="rId12" Type="http://schemas.openxmlformats.org/officeDocument/2006/relationships/hyperlink" Target="https://sportengland-production-files.s3.eu-west-2.amazonaws.com/s3fs-public/2024-12/Active%20Lives%20Children%20and%20Young%20People%20Survey%20-%20academic%20year%202023-24%20report.pdf" TargetMode="External" /><Relationship Id="rId2" Type="http://schemas.openxmlformats.org/officeDocument/2006/relationships/hyperlink" Target="https://activekent.org/2025/01/13/activity-levels-for-children-and-young-people-remain-stable/" TargetMode="External" /><Relationship Id="rId1" Type="http://schemas.openxmlformats.org/officeDocument/2006/relationships/slideLayout" Target="../slideLayouts/slideLayout17.xml" /><Relationship Id="rId6" Type="http://schemas.openxmlformats.org/officeDocument/2006/relationships/hyperlink" Target="https://www.theguardian.com/society/article/2024/may/22/type-2-diabetes-uk-rise-obesity-health-inequalities-junk-food" TargetMode="External" /><Relationship Id="rId11" Type="http://schemas.openxmlformats.org/officeDocument/2006/relationships/hyperlink" Target="https://researchbriefings.files.parliament.uk/documents/POST-PN-0640/POST-PN-0640.pdf" TargetMode="External" /><Relationship Id="rId5" Type="http://schemas.openxmlformats.org/officeDocument/2006/relationships/hyperlink" Target="https://www.ft.com/content/21cd86db-4b42-45b3-8b92-2e0252d07660" TargetMode="External" /><Relationship Id="rId10" Type="http://schemas.openxmlformats.org/officeDocument/2006/relationships/hyperlink" Target="https://pmc.ncbi.nlm.nih.gov/articles/PMC12522009/" TargetMode="External" /><Relationship Id="rId4" Type="http://schemas.openxmlformats.org/officeDocument/2006/relationships/hyperlink" Target="https://www.gov.uk/government/statistics/national-child-measurement-programme-england-202324-school-year" TargetMode="External" /><Relationship Id="rId9" Type="http://schemas.openxmlformats.org/officeDocument/2006/relationships/hyperlink" Target="https://digital.nhs.uk/data-and-information/publications/statistical/national-child-measurement-programme/2023-24-school-year" TargetMode="External" /><Relationship Id="rId14" Type="http://schemas.openxmlformats.org/officeDocument/2006/relationships/hyperlink" Target="https://www.youthsporttrust.org/news-listings/news/we-need-a-new-national-plan-for-children-s-physical-activity-calls-children-s-charity-as-activity-levels-continue-to-stagnate" TargetMode="External" /></Relationships>
</file>

<file path=ppt/slides/_rels/slide13.xml.rels><?xml version="1.0" encoding="UTF-8" standalone="yes"?>
<Relationships xmlns="http://schemas.openxmlformats.org/package/2006/relationships"><Relationship Id="rId2" Type="http://schemas.openxmlformats.org/officeDocument/2006/relationships/image" Target="../media/image11.png" /><Relationship Id="rId1" Type="http://schemas.openxmlformats.org/officeDocument/2006/relationships/slideLayout" Target="../slideLayouts/slideLayout15.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Title 22">
            <a:extLst>
              <a:ext uri="{FF2B5EF4-FFF2-40B4-BE49-F238E27FC236}">
                <a16:creationId xmlns:a16="http://schemas.microsoft.com/office/drawing/2014/main" id="{A4F37AB6-4681-D744-2F89-2949D08676DC}"/>
              </a:ext>
            </a:extLst>
          </p:cNvPr>
          <p:cNvSpPr>
            <a:spLocks noGrp="1"/>
          </p:cNvSpPr>
          <p:nvPr>
            <p:ph type="ctrTitle"/>
          </p:nvPr>
        </p:nvSpPr>
        <p:spPr>
          <a:xfrm>
            <a:off x="1300822" y="1668865"/>
            <a:ext cx="4873752" cy="1895266"/>
          </a:xfrm>
        </p:spPr>
        <p:txBody>
          <a:bodyPr/>
          <a:lstStyle/>
          <a:p>
            <a:pPr algn="ctr"/>
            <a:r>
              <a:rPr lang="en-GB" sz="2800" b="1" dirty="0">
                <a:latin typeface="Times New Roman" panose="02020603050405020304" pitchFamily="18" charset="0"/>
                <a:cs typeface="Times New Roman" panose="02020603050405020304" pitchFamily="18" charset="0"/>
              </a:rPr>
              <a:t>MSc Public Health and Social Care in Practice </a:t>
            </a:r>
            <a:br>
              <a:rPr lang="en-GB" sz="2800" b="1" dirty="0">
                <a:latin typeface="Times New Roman" panose="02020603050405020304" pitchFamily="18" charset="0"/>
                <a:cs typeface="Times New Roman" panose="02020603050405020304" pitchFamily="18" charset="0"/>
              </a:rPr>
            </a:br>
            <a:r>
              <a:rPr lang="en-GB" sz="2800" b="1" dirty="0">
                <a:latin typeface="Times New Roman" panose="02020603050405020304" pitchFamily="18" charset="0"/>
                <a:cs typeface="Times New Roman" panose="02020603050405020304" pitchFamily="18" charset="0"/>
              </a:rPr>
              <a:t>Practice-Based Research  </a:t>
            </a:r>
            <a:br>
              <a:rPr lang="en-GB" sz="2800" b="1" dirty="0">
                <a:latin typeface="Times New Roman" panose="02020603050405020304" pitchFamily="18" charset="0"/>
                <a:cs typeface="Times New Roman" panose="02020603050405020304" pitchFamily="18" charset="0"/>
              </a:rPr>
            </a:br>
            <a:r>
              <a:rPr lang="en-GB" sz="2800" b="1" dirty="0">
                <a:latin typeface="Times New Roman" panose="02020603050405020304" pitchFamily="18" charset="0"/>
                <a:cs typeface="Times New Roman" panose="02020603050405020304" pitchFamily="18" charset="0"/>
              </a:rPr>
              <a:t>Module Code: LCHS7008  </a:t>
            </a:r>
            <a:br>
              <a:rPr lang="en-IN" sz="2800" b="1" dirty="0">
                <a:latin typeface="Times New Roman" panose="02020603050405020304" pitchFamily="18" charset="0"/>
                <a:cs typeface="Times New Roman" panose="02020603050405020304" pitchFamily="18" charset="0"/>
              </a:rPr>
            </a:br>
            <a:r>
              <a:rPr lang="en-IN" sz="2800" b="1" dirty="0">
                <a:latin typeface="Times New Roman" panose="02020603050405020304" pitchFamily="18" charset="0"/>
                <a:cs typeface="Times New Roman" panose="02020603050405020304" pitchFamily="18" charset="0"/>
              </a:rPr>
              <a:t>Program: Practice-Based Research</a:t>
            </a:r>
            <a:r>
              <a:rPr lang="en-IN" sz="3200" b="1" dirty="0">
                <a:latin typeface="Times New Roman" panose="02020603050405020304" pitchFamily="18" charset="0"/>
                <a:cs typeface="Times New Roman" panose="02020603050405020304" pitchFamily="18" charset="0"/>
              </a:rPr>
              <a:t> </a:t>
            </a:r>
          </a:p>
        </p:txBody>
      </p:sp>
      <p:sp>
        <p:nvSpPr>
          <p:cNvPr id="26" name="Subtitle 25">
            <a:extLst>
              <a:ext uri="{FF2B5EF4-FFF2-40B4-BE49-F238E27FC236}">
                <a16:creationId xmlns:a16="http://schemas.microsoft.com/office/drawing/2014/main" id="{06930851-3EE7-5B25-F590-CCB7467A2094}"/>
              </a:ext>
            </a:extLst>
          </p:cNvPr>
          <p:cNvSpPr>
            <a:spLocks noGrp="1"/>
          </p:cNvSpPr>
          <p:nvPr>
            <p:ph type="subTitle" idx="1"/>
          </p:nvPr>
        </p:nvSpPr>
        <p:spPr>
          <a:xfrm>
            <a:off x="1300822" y="3564131"/>
            <a:ext cx="4873752" cy="630936"/>
          </a:xfrm>
        </p:spPr>
        <p:txBody>
          <a:bodyPr/>
          <a:lstStyle/>
          <a:p>
            <a:pPr marL="0" algn="ctr">
              <a:buSzPts val="1800"/>
            </a:pPr>
            <a:r>
              <a:rPr lang="en-IN" b="1" dirty="0">
                <a:latin typeface="Times New Roman" panose="02020603050405020304" pitchFamily="18" charset="0"/>
                <a:cs typeface="Times New Roman" panose="02020603050405020304" pitchFamily="18" charset="0"/>
              </a:rPr>
              <a:t>Patterns and Causes of Childhood Obesity Among UK Children </a:t>
            </a:r>
          </a:p>
          <a:p>
            <a:pPr marL="0" lvl="0" algn="ctr">
              <a:buSzPts val="1800"/>
            </a:pPr>
            <a:r>
              <a:rPr lang="en-NZ" b="1" dirty="0">
                <a:latin typeface="Times New Roman" panose="02020603050405020304" pitchFamily="18" charset="0"/>
                <a:cs typeface="Times New Roman" panose="02020603050405020304" pitchFamily="18" charset="0"/>
              </a:rPr>
              <a:t>Student Name: </a:t>
            </a:r>
            <a:r>
              <a:rPr lang="en-IN" b="1" dirty="0" err="1">
                <a:latin typeface="Times New Roman" panose="02020603050405020304" pitchFamily="18" charset="0"/>
                <a:cs typeface="Times New Roman" panose="02020603050405020304" pitchFamily="18" charset="0"/>
              </a:rPr>
              <a:t>Vidhi</a:t>
            </a:r>
            <a:r>
              <a:rPr lang="en-IN" b="1" dirty="0">
                <a:latin typeface="Times New Roman" panose="02020603050405020304" pitchFamily="18" charset="0"/>
                <a:cs typeface="Times New Roman" panose="02020603050405020304" pitchFamily="18" charset="0"/>
              </a:rPr>
              <a:t> </a:t>
            </a:r>
            <a:r>
              <a:rPr lang="en-IN" b="1" dirty="0" err="1">
                <a:latin typeface="Times New Roman" panose="02020603050405020304" pitchFamily="18" charset="0"/>
                <a:cs typeface="Times New Roman" panose="02020603050405020304" pitchFamily="18" charset="0"/>
              </a:rPr>
              <a:t>Prajapati</a:t>
            </a:r>
            <a:br>
              <a:rPr lang="en-NZ" b="1" dirty="0">
                <a:latin typeface="Times New Roman" panose="02020603050405020304" pitchFamily="18" charset="0"/>
                <a:cs typeface="Times New Roman" panose="02020603050405020304" pitchFamily="18" charset="0"/>
              </a:rPr>
            </a:br>
            <a:r>
              <a:rPr lang="en-NZ" b="1" dirty="0">
                <a:latin typeface="Times New Roman" panose="02020603050405020304" pitchFamily="18" charset="0"/>
                <a:cs typeface="Times New Roman" panose="02020603050405020304" pitchFamily="18" charset="0"/>
              </a:rPr>
              <a:t>Student ID:</a:t>
            </a:r>
            <a:r>
              <a:rPr lang="en-IN" b="1" dirty="0">
                <a:latin typeface="Times New Roman" panose="02020603050405020304" pitchFamily="18" charset="0"/>
                <a:cs typeface="Times New Roman" panose="02020603050405020304" pitchFamily="18" charset="0"/>
              </a:rPr>
              <a:t> 2506527</a:t>
            </a:r>
          </a:p>
          <a:p>
            <a:pPr marL="0" lvl="0" algn="ctr">
              <a:buSzPts val="1800"/>
            </a:pPr>
            <a:r>
              <a:rPr lang="en-IN" b="1" dirty="0">
                <a:latin typeface="Times New Roman" panose="02020603050405020304" pitchFamily="18" charset="0"/>
                <a:cs typeface="Times New Roman" panose="02020603050405020304" pitchFamily="18" charset="0"/>
              </a:rPr>
              <a:t>Supervisor’s Name: </a:t>
            </a:r>
            <a:r>
              <a:rPr lang="en-IN" b="1" dirty="0" err="1">
                <a:latin typeface="Times New Roman" panose="02020603050405020304" pitchFamily="18" charset="0"/>
                <a:cs typeface="Times New Roman" panose="02020603050405020304" pitchFamily="18" charset="0"/>
              </a:rPr>
              <a:t>Dr.</a:t>
            </a:r>
            <a:r>
              <a:rPr lang="en-IN" b="1" dirty="0">
                <a:latin typeface="Times New Roman" panose="02020603050405020304" pitchFamily="18" charset="0"/>
                <a:cs typeface="Times New Roman" panose="02020603050405020304" pitchFamily="18" charset="0"/>
              </a:rPr>
              <a:t> Zeno Leung </a:t>
            </a:r>
            <a:br>
              <a:rPr lang="en-NZ" b="1" dirty="0">
                <a:latin typeface="Times New Roman" panose="02020603050405020304" pitchFamily="18" charset="0"/>
                <a:cs typeface="Times New Roman" panose="02020603050405020304" pitchFamily="18" charset="0"/>
              </a:rPr>
            </a:br>
            <a:endParaRPr lang="en-IN" b="1" dirty="0">
              <a:latin typeface="Times New Roman" panose="02020603050405020304" pitchFamily="18" charset="0"/>
              <a:ea typeface="Century Gothic"/>
              <a:cs typeface="Times New Roman" panose="02020603050405020304" pitchFamily="18" charset="0"/>
              <a:sym typeface="Century Gothic"/>
            </a:endParaRPr>
          </a:p>
        </p:txBody>
      </p:sp>
      <p:pic>
        <p:nvPicPr>
          <p:cNvPr id="5" name="Picture Placeholder 4">
            <a:extLst>
              <a:ext uri="{FF2B5EF4-FFF2-40B4-BE49-F238E27FC236}">
                <a16:creationId xmlns:a16="http://schemas.microsoft.com/office/drawing/2014/main" id="{38676424-13B0-4FF9-BC79-EBE92BBEF0B2}"/>
              </a:ext>
            </a:extLst>
          </p:cNvPr>
          <p:cNvPicPr>
            <a:picLocks noGrp="1" noChangeAspect="1"/>
          </p:cNvPicPr>
          <p:nvPr>
            <p:ph type="pic" sz="quarter" idx="10"/>
          </p:nvPr>
        </p:nvPicPr>
        <p:blipFill>
          <a:blip r:embed="rId2"/>
          <a:srcRect l="14496" r="20007"/>
          <a:stretch>
            <a:fillRect/>
          </a:stretch>
        </p:blipFill>
        <p:spPr>
          <a:xfrm>
            <a:off x="6550090" y="812292"/>
            <a:ext cx="4873752" cy="4928616"/>
          </a:xfrm>
        </p:spPr>
      </p:pic>
    </p:spTree>
    <p:extLst>
      <p:ext uri="{BB962C8B-B14F-4D97-AF65-F5344CB8AC3E}">
        <p14:creationId xmlns:p14="http://schemas.microsoft.com/office/powerpoint/2010/main" val="40970233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65BC0F7-9BAB-2ADE-CF39-13047262085B}"/>
              </a:ext>
            </a:extLst>
          </p:cNvPr>
          <p:cNvSpPr>
            <a:spLocks noGrp="1"/>
          </p:cNvSpPr>
          <p:nvPr>
            <p:ph type="title"/>
          </p:nvPr>
        </p:nvSpPr>
        <p:spPr>
          <a:xfrm>
            <a:off x="845575" y="1719072"/>
            <a:ext cx="6508954" cy="1709928"/>
          </a:xfrm>
        </p:spPr>
        <p:txBody>
          <a:bodyPr/>
          <a:lstStyle/>
          <a:p>
            <a:pPr algn="ctr"/>
            <a:r>
              <a:rPr lang="en-IN" sz="4000" b="1" dirty="0">
                <a:latin typeface="Times New Roman" panose="02020603050405020304" pitchFamily="18" charset="0"/>
                <a:cs typeface="Times New Roman" panose="02020603050405020304" pitchFamily="18" charset="0"/>
              </a:rPr>
              <a:t>Rationale and Context </a:t>
            </a:r>
            <a:endParaRPr lang="en-IN" sz="4000" dirty="0">
              <a:latin typeface="Times New Roman" panose="02020603050405020304" pitchFamily="18" charset="0"/>
              <a:cs typeface="Times New Roman" panose="02020603050405020304" pitchFamily="18" charset="0"/>
            </a:endParaRPr>
          </a:p>
        </p:txBody>
      </p:sp>
      <p:sp>
        <p:nvSpPr>
          <p:cNvPr id="4" name="Content Placeholder 3">
            <a:extLst>
              <a:ext uri="{FF2B5EF4-FFF2-40B4-BE49-F238E27FC236}">
                <a16:creationId xmlns:a16="http://schemas.microsoft.com/office/drawing/2014/main" id="{F7F72EA7-7448-EA7A-DE1C-33CD1331CDA4}"/>
              </a:ext>
            </a:extLst>
          </p:cNvPr>
          <p:cNvSpPr>
            <a:spLocks noGrp="1"/>
          </p:cNvSpPr>
          <p:nvPr>
            <p:ph idx="1"/>
          </p:nvPr>
        </p:nvSpPr>
        <p:spPr>
          <a:xfrm>
            <a:off x="1146863" y="2574036"/>
            <a:ext cx="4358198" cy="2130552"/>
          </a:xfrm>
        </p:spPr>
        <p:txBody>
          <a:bodyPr/>
          <a:lstStyle/>
          <a:p>
            <a:pPr marL="340614" indent="-285750" algn="just">
              <a:buFont typeface="Arial" panose="020B0604020202020204" pitchFamily="34" charset="0"/>
              <a:buChar char="•"/>
            </a:pPr>
            <a:r>
              <a:rPr lang="en-IN" dirty="0">
                <a:latin typeface="Times New Roman" panose="02020603050405020304" pitchFamily="18" charset="0"/>
                <a:cs typeface="Times New Roman" panose="02020603050405020304" pitchFamily="18" charset="0"/>
              </a:rPr>
              <a:t>More than 22% of children between the age of 10 years and 11 years were found to be obese in 2023, making it a significant challenge in the UK (NHS Digital, 2024).</a:t>
            </a:r>
          </a:p>
          <a:p>
            <a:pPr marL="340614" indent="-285750" algn="just">
              <a:buFont typeface="Arial" panose="020B0604020202020204" pitchFamily="34" charset="0"/>
              <a:buChar char="•"/>
            </a:pPr>
            <a:r>
              <a:rPr lang="en-IN" dirty="0">
                <a:latin typeface="Times New Roman" panose="02020603050405020304" pitchFamily="18" charset="0"/>
                <a:cs typeface="Times New Roman" panose="02020603050405020304" pitchFamily="18" charset="0"/>
              </a:rPr>
              <a:t>More than 26 percent of children between the age of 2 to 15 years were fat/obese (</a:t>
            </a:r>
            <a:r>
              <a:rPr lang="en-IN" dirty="0" err="1">
                <a:latin typeface="Times New Roman" panose="02020603050405020304" pitchFamily="18" charset="0"/>
                <a:cs typeface="Times New Roman" panose="02020603050405020304" pitchFamily="18" charset="0"/>
              </a:rPr>
              <a:t>Stiebahl</a:t>
            </a:r>
            <a:r>
              <a:rPr lang="en-IN" dirty="0">
                <a:latin typeface="Times New Roman" panose="02020603050405020304" pitchFamily="18" charset="0"/>
                <a:cs typeface="Times New Roman" panose="02020603050405020304" pitchFamily="18" charset="0"/>
              </a:rPr>
              <a:t>, 2025).</a:t>
            </a:r>
          </a:p>
          <a:p>
            <a:pPr marL="340614" indent="-285750" algn="just">
              <a:buFont typeface="Arial" panose="020B0604020202020204" pitchFamily="34" charset="0"/>
              <a:buChar char="•"/>
            </a:pPr>
            <a:r>
              <a:rPr lang="en-IN" dirty="0">
                <a:latin typeface="Times New Roman" panose="02020603050405020304" pitchFamily="18" charset="0"/>
                <a:cs typeface="Times New Roman" panose="02020603050405020304" pitchFamily="18" charset="0"/>
              </a:rPr>
              <a:t>In deprived areas, the rates are increased.</a:t>
            </a:r>
          </a:p>
          <a:p>
            <a:pPr marL="340614" indent="-285750" algn="just">
              <a:buFont typeface="Arial" panose="020B0604020202020204" pitchFamily="34" charset="0"/>
              <a:buChar char="•"/>
            </a:pPr>
            <a:r>
              <a:rPr lang="en-IN" dirty="0">
                <a:latin typeface="Times New Roman" panose="02020603050405020304" pitchFamily="18" charset="0"/>
                <a:cs typeface="Times New Roman" panose="02020603050405020304" pitchFamily="18" charset="0"/>
              </a:rPr>
              <a:t>Poor eating habit and obesity are commonly associated with physical inactivity.</a:t>
            </a:r>
          </a:p>
        </p:txBody>
      </p:sp>
      <p:sp>
        <p:nvSpPr>
          <p:cNvPr id="7" name="Slide Number Placeholder 6">
            <a:extLst>
              <a:ext uri="{FF2B5EF4-FFF2-40B4-BE49-F238E27FC236}">
                <a16:creationId xmlns:a16="http://schemas.microsoft.com/office/drawing/2014/main" id="{AA825C49-A1AB-D377-2071-D29B1E667AA9}"/>
              </a:ext>
            </a:extLst>
          </p:cNvPr>
          <p:cNvSpPr>
            <a:spLocks noGrp="1"/>
          </p:cNvSpPr>
          <p:nvPr>
            <p:ph type="sldNum" sz="quarter" idx="12"/>
          </p:nvPr>
        </p:nvSpPr>
        <p:spPr>
          <a:xfrm>
            <a:off x="3962400" y="6400904"/>
            <a:ext cx="365760" cy="246888"/>
          </a:xfrm>
        </p:spPr>
        <p:txBody>
          <a:bodyPr/>
          <a:lstStyle/>
          <a:p>
            <a:fld id="{8D0AFDD5-844D-364D-8AEC-50CF4D36D55D}" type="slidenum">
              <a:rPr lang="en-US" smtClean="0"/>
              <a:pPr/>
              <a:t>2</a:t>
            </a:fld>
            <a:endParaRPr lang="en-US" dirty="0"/>
          </a:p>
        </p:txBody>
      </p:sp>
      <p:pic>
        <p:nvPicPr>
          <p:cNvPr id="5" name="Picture 4">
            <a:extLst>
              <a:ext uri="{FF2B5EF4-FFF2-40B4-BE49-F238E27FC236}">
                <a16:creationId xmlns:a16="http://schemas.microsoft.com/office/drawing/2014/main" id="{8BCA5678-FC30-88CC-4B02-29A86850744B}"/>
              </a:ext>
            </a:extLst>
          </p:cNvPr>
          <p:cNvPicPr>
            <a:picLocks noChangeAspect="1"/>
          </p:cNvPicPr>
          <p:nvPr/>
        </p:nvPicPr>
        <p:blipFill>
          <a:blip r:embed="rId3"/>
          <a:stretch>
            <a:fillRect/>
          </a:stretch>
        </p:blipFill>
        <p:spPr>
          <a:xfrm rot="16200000">
            <a:off x="7238478" y="2243984"/>
            <a:ext cx="4909747" cy="2563270"/>
          </a:xfrm>
          <a:prstGeom prst="rect">
            <a:avLst/>
          </a:prstGeom>
        </p:spPr>
      </p:pic>
    </p:spTree>
    <p:extLst>
      <p:ext uri="{BB962C8B-B14F-4D97-AF65-F5344CB8AC3E}">
        <p14:creationId xmlns:p14="http://schemas.microsoft.com/office/powerpoint/2010/main" val="37800028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768D10-52FC-614F-89A5-4F793BEFE8EF}"/>
              </a:ext>
            </a:extLst>
          </p:cNvPr>
          <p:cNvSpPr>
            <a:spLocks noGrp="1"/>
          </p:cNvSpPr>
          <p:nvPr>
            <p:ph type="title"/>
          </p:nvPr>
        </p:nvSpPr>
        <p:spPr>
          <a:xfrm>
            <a:off x="758952" y="700843"/>
            <a:ext cx="4530803" cy="1267476"/>
          </a:xfrm>
        </p:spPr>
        <p:txBody>
          <a:bodyPr/>
          <a:lstStyle/>
          <a:p>
            <a:pPr algn="ctr"/>
            <a:r>
              <a:rPr lang="en-IN" sz="2800" b="1" dirty="0">
                <a:latin typeface="Times New Roman" panose="02020603050405020304" pitchFamily="18" charset="0"/>
                <a:cs typeface="Times New Roman" panose="02020603050405020304" pitchFamily="18" charset="0"/>
              </a:rPr>
              <a:t>Problem Identification: Childhood Obesity </a:t>
            </a:r>
            <a:endParaRPr lang="en-US" sz="2800" dirty="0">
              <a:latin typeface="Times New Roman" panose="02020603050405020304" pitchFamily="18" charset="0"/>
              <a:cs typeface="Times New Roman" panose="02020603050405020304" pitchFamily="18" charset="0"/>
            </a:endParaRPr>
          </a:p>
        </p:txBody>
      </p:sp>
      <p:sp>
        <p:nvSpPr>
          <p:cNvPr id="11" name="Text Placeholder 10">
            <a:extLst>
              <a:ext uri="{FF2B5EF4-FFF2-40B4-BE49-F238E27FC236}">
                <a16:creationId xmlns:a16="http://schemas.microsoft.com/office/drawing/2014/main" id="{15C5FD85-E72E-D48C-0D76-91EA628295DE}"/>
              </a:ext>
            </a:extLst>
          </p:cNvPr>
          <p:cNvSpPr>
            <a:spLocks noGrp="1"/>
          </p:cNvSpPr>
          <p:nvPr>
            <p:ph type="body" idx="1"/>
          </p:nvPr>
        </p:nvSpPr>
        <p:spPr>
          <a:xfrm>
            <a:off x="758952" y="1986077"/>
            <a:ext cx="3567242" cy="3795251"/>
          </a:xfrm>
        </p:spPr>
        <p:txBody>
          <a:bodyPr/>
          <a:lstStyle/>
          <a:p>
            <a:pPr marL="285750" indent="-285750" algn="just">
              <a:buFont typeface="Arial" panose="020B0604020202020204" pitchFamily="34" charset="0"/>
              <a:buChar char="•"/>
            </a:pPr>
            <a:r>
              <a:rPr lang="en-IN" sz="1600" dirty="0">
                <a:latin typeface="Times New Roman" panose="02020603050405020304" pitchFamily="18" charset="0"/>
                <a:cs typeface="Times New Roman" panose="02020603050405020304" pitchFamily="18" charset="0"/>
              </a:rPr>
              <a:t>The definition of obesity is BMI greater than 95th percentile age in NCMP England (Department of Health and Social Care, 2024).</a:t>
            </a:r>
          </a:p>
          <a:p>
            <a:pPr marL="285750" indent="-285750" algn="just">
              <a:buFont typeface="Arial" panose="020B0604020202020204" pitchFamily="34" charset="0"/>
              <a:buChar char="•"/>
            </a:pPr>
            <a:r>
              <a:rPr lang="en-IN" sz="1600" dirty="0">
                <a:latin typeface="Times New Roman" panose="02020603050405020304" pitchFamily="18" charset="0"/>
                <a:cs typeface="Times New Roman" panose="02020603050405020304" pitchFamily="18" charset="0"/>
              </a:rPr>
              <a:t>As of 2023-24, 22.1 in Year-6, and 9.6 in Reception, children were obese (</a:t>
            </a:r>
            <a:r>
              <a:rPr lang="en-IN" sz="1600" dirty="0" err="1">
                <a:latin typeface="Times New Roman" panose="02020603050405020304" pitchFamily="18" charset="0"/>
                <a:cs typeface="Times New Roman" panose="02020603050405020304" pitchFamily="18" charset="0"/>
              </a:rPr>
              <a:t>Stiebahl</a:t>
            </a:r>
            <a:r>
              <a:rPr lang="en-IN" sz="1600" dirty="0">
                <a:latin typeface="Times New Roman" panose="02020603050405020304" pitchFamily="18" charset="0"/>
                <a:cs typeface="Times New Roman" panose="02020603050405020304" pitchFamily="18" charset="0"/>
              </a:rPr>
              <a:t>, 2025).</a:t>
            </a:r>
          </a:p>
          <a:p>
            <a:pPr marL="285750" indent="-285750" algn="just">
              <a:buFont typeface="Arial" panose="020B0604020202020204" pitchFamily="34" charset="0"/>
              <a:buChar char="•"/>
            </a:pPr>
            <a:r>
              <a:rPr lang="en-IN" sz="1600" dirty="0">
                <a:latin typeface="Times New Roman" panose="02020603050405020304" pitchFamily="18" charset="0"/>
                <a:cs typeface="Times New Roman" panose="02020603050405020304" pitchFamily="18" charset="0"/>
              </a:rPr>
              <a:t>CMO advises 5-18-years of average 60 minutes of MVPA/day throughout the week.</a:t>
            </a:r>
          </a:p>
          <a:p>
            <a:pPr marL="285750" indent="-285750" algn="just">
              <a:buFont typeface="Arial" panose="020B0604020202020204" pitchFamily="34" charset="0"/>
              <a:buChar char="•"/>
            </a:pPr>
            <a:r>
              <a:rPr lang="en-IN" sz="1600" dirty="0">
                <a:latin typeface="Times New Roman" panose="02020603050405020304" pitchFamily="18" charset="0"/>
                <a:cs typeface="Times New Roman" panose="02020603050405020304" pitchFamily="18" charset="0"/>
              </a:rPr>
              <a:t>It is met among only 47.8 percent; less than half (no less than 29.6 percent) do it in less than 30 minutes each day; there are still gaps (Sport England, 2024).</a:t>
            </a:r>
          </a:p>
        </p:txBody>
      </p:sp>
      <p:pic>
        <p:nvPicPr>
          <p:cNvPr id="7" name="Picture Placeholder 6">
            <a:extLst>
              <a:ext uri="{FF2B5EF4-FFF2-40B4-BE49-F238E27FC236}">
                <a16:creationId xmlns:a16="http://schemas.microsoft.com/office/drawing/2014/main" id="{7EA68D3B-ADD5-779D-0EFF-87A1D96FB523}"/>
              </a:ext>
            </a:extLst>
          </p:cNvPr>
          <p:cNvPicPr>
            <a:picLocks noGrp="1" noChangeAspect="1"/>
          </p:cNvPicPr>
          <p:nvPr>
            <p:ph type="pic" sz="quarter" idx="10"/>
          </p:nvPr>
        </p:nvPicPr>
        <p:blipFill>
          <a:blip r:embed="rId3"/>
          <a:srcRect l="9659" t="-13447" r="6021" b="13447"/>
          <a:stretch>
            <a:fillRect/>
          </a:stretch>
        </p:blipFill>
        <p:spPr>
          <a:xfrm>
            <a:off x="5001768" y="420624"/>
            <a:ext cx="5897880" cy="5897880"/>
          </a:xfrm>
        </p:spPr>
      </p:pic>
    </p:spTree>
    <p:extLst>
      <p:ext uri="{BB962C8B-B14F-4D97-AF65-F5344CB8AC3E}">
        <p14:creationId xmlns:p14="http://schemas.microsoft.com/office/powerpoint/2010/main" val="3752263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5"/>
        </a:solidFill>
        <a:effectLst/>
      </p:bgPr>
    </p:bg>
    <p:spTree>
      <p:nvGrpSpPr>
        <p:cNvPr id="1" name=""/>
        <p:cNvGrpSpPr/>
        <p:nvPr/>
      </p:nvGrpSpPr>
      <p:grpSpPr>
        <a:xfrm>
          <a:off x="0" y="0"/>
          <a:ext cx="0" cy="0"/>
          <a:chOff x="0" y="0"/>
          <a:chExt cx="0" cy="0"/>
        </a:xfrm>
      </p:grpSpPr>
      <p:sp>
        <p:nvSpPr>
          <p:cNvPr id="17" name="Title 16">
            <a:extLst>
              <a:ext uri="{FF2B5EF4-FFF2-40B4-BE49-F238E27FC236}">
                <a16:creationId xmlns:a16="http://schemas.microsoft.com/office/drawing/2014/main" id="{135DEC17-7793-A28F-6420-878EDB94ED9C}"/>
              </a:ext>
            </a:extLst>
          </p:cNvPr>
          <p:cNvSpPr>
            <a:spLocks noGrp="1"/>
          </p:cNvSpPr>
          <p:nvPr>
            <p:ph type="title"/>
          </p:nvPr>
        </p:nvSpPr>
        <p:spPr>
          <a:xfrm>
            <a:off x="4131907" y="1555153"/>
            <a:ext cx="9912096" cy="1014984"/>
          </a:xfrm>
        </p:spPr>
        <p:txBody>
          <a:bodyPr/>
          <a:lstStyle/>
          <a:p>
            <a:r>
              <a:rPr lang="en-IN" sz="2800" b="1" dirty="0">
                <a:latin typeface="Times New Roman" panose="02020603050405020304" pitchFamily="18" charset="0"/>
                <a:cs typeface="Times New Roman" panose="02020603050405020304" pitchFamily="18" charset="0"/>
              </a:rPr>
              <a:t>Prevalence of the Issue in the UK</a:t>
            </a:r>
            <a:endParaRPr lang="en-US" sz="2800" b="1" dirty="0">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D365AE64-060D-5DA2-F1C8-F32CD8298C8D}"/>
              </a:ext>
            </a:extLst>
          </p:cNvPr>
          <p:cNvSpPr>
            <a:spLocks noGrp="1"/>
          </p:cNvSpPr>
          <p:nvPr>
            <p:ph type="sldNum" sz="quarter" idx="12"/>
          </p:nvPr>
        </p:nvSpPr>
        <p:spPr/>
        <p:txBody>
          <a:bodyPr/>
          <a:lstStyle/>
          <a:p>
            <a:fld id="{8D0AFDD5-844D-364D-8AEC-50CF4D36D55D}" type="slidenum">
              <a:rPr lang="en-US" smtClean="0"/>
              <a:pPr/>
              <a:t>4</a:t>
            </a:fld>
            <a:endParaRPr lang="en-US" dirty="0"/>
          </a:p>
        </p:txBody>
      </p:sp>
      <p:sp>
        <p:nvSpPr>
          <p:cNvPr id="3" name="Footer Placeholder 2">
            <a:extLst>
              <a:ext uri="{FF2B5EF4-FFF2-40B4-BE49-F238E27FC236}">
                <a16:creationId xmlns:a16="http://schemas.microsoft.com/office/drawing/2014/main" id="{B334037D-4CE3-17DC-7A2A-64E8120A9B43}"/>
              </a:ext>
            </a:extLst>
          </p:cNvPr>
          <p:cNvSpPr>
            <a:spLocks noGrp="1"/>
          </p:cNvSpPr>
          <p:nvPr>
            <p:ph type="ftr" sz="quarter" idx="11"/>
          </p:nvPr>
        </p:nvSpPr>
        <p:spPr/>
        <p:txBody>
          <a:bodyPr/>
          <a:lstStyle/>
          <a:p>
            <a:r>
              <a:rPr lang="en-US" dirty="0"/>
              <a:t>Presentation title</a:t>
            </a:r>
          </a:p>
        </p:txBody>
      </p:sp>
      <p:sp>
        <p:nvSpPr>
          <p:cNvPr id="2" name="Date Placeholder 1">
            <a:extLst>
              <a:ext uri="{FF2B5EF4-FFF2-40B4-BE49-F238E27FC236}">
                <a16:creationId xmlns:a16="http://schemas.microsoft.com/office/drawing/2014/main" id="{6E47F9DE-790E-73FB-5997-D28667522E25}"/>
              </a:ext>
            </a:extLst>
          </p:cNvPr>
          <p:cNvSpPr>
            <a:spLocks noGrp="1"/>
          </p:cNvSpPr>
          <p:nvPr>
            <p:ph type="dt" sz="half" idx="10"/>
          </p:nvPr>
        </p:nvSpPr>
        <p:spPr/>
        <p:txBody>
          <a:bodyPr/>
          <a:lstStyle/>
          <a:p>
            <a:r>
              <a:rPr lang="en-US" dirty="0"/>
              <a:t>20XX</a:t>
            </a:r>
          </a:p>
        </p:txBody>
      </p:sp>
      <p:sp>
        <p:nvSpPr>
          <p:cNvPr id="6" name="Content Placeholder 5">
            <a:extLst>
              <a:ext uri="{FF2B5EF4-FFF2-40B4-BE49-F238E27FC236}">
                <a16:creationId xmlns:a16="http://schemas.microsoft.com/office/drawing/2014/main" id="{055CEF24-8693-C2AD-C4DC-937A13CFB70A}"/>
              </a:ext>
            </a:extLst>
          </p:cNvPr>
          <p:cNvSpPr>
            <a:spLocks noGrp="1"/>
          </p:cNvSpPr>
          <p:nvPr>
            <p:ph idx="1"/>
          </p:nvPr>
        </p:nvSpPr>
        <p:spPr>
          <a:xfrm>
            <a:off x="6414237" y="2677278"/>
            <a:ext cx="5611368" cy="2739407"/>
          </a:xfrm>
        </p:spPr>
        <p:txBody>
          <a:bodyPr/>
          <a:lstStyle/>
          <a:p>
            <a:pPr algn="just"/>
            <a:r>
              <a:rPr lang="en-IN" sz="1800" dirty="0">
                <a:latin typeface="Times New Roman" panose="02020603050405020304" pitchFamily="18" charset="0"/>
                <a:cs typeface="Times New Roman" panose="02020603050405020304" pitchFamily="18" charset="0"/>
              </a:rPr>
              <a:t>In 2024-25, four-five-year-old children obese at the age of reception (10.5) were found to be the highest Phased outside pandemic (Financial Times, 2025).</a:t>
            </a:r>
          </a:p>
          <a:p>
            <a:pPr algn="just"/>
            <a:r>
              <a:rPr lang="en-IN" sz="1800" dirty="0">
                <a:latin typeface="Times New Roman" panose="02020603050405020304" pitchFamily="18" charset="0"/>
                <a:cs typeface="Times New Roman" panose="02020603050405020304" pitchFamily="18" charset="0"/>
              </a:rPr>
              <a:t>The number of overweight and obese primary pupils is one out of three.</a:t>
            </a:r>
          </a:p>
          <a:p>
            <a:pPr algn="just"/>
            <a:r>
              <a:rPr lang="en-IN" sz="1800" dirty="0">
                <a:latin typeface="Times New Roman" panose="02020603050405020304" pitchFamily="18" charset="0"/>
                <a:cs typeface="Times New Roman" panose="02020603050405020304" pitchFamily="18" charset="0"/>
              </a:rPr>
              <a:t>Obesity is also double in underprivileged regions (</a:t>
            </a:r>
            <a:r>
              <a:rPr lang="en-IN" sz="1800" dirty="0" err="1">
                <a:latin typeface="Times New Roman" panose="02020603050405020304" pitchFamily="18" charset="0"/>
                <a:cs typeface="Times New Roman" panose="02020603050405020304" pitchFamily="18" charset="0"/>
              </a:rPr>
              <a:t>Stiebahl</a:t>
            </a:r>
            <a:r>
              <a:rPr lang="en-IN" sz="1800" dirty="0">
                <a:latin typeface="Times New Roman" panose="02020603050405020304" pitchFamily="18" charset="0"/>
                <a:cs typeface="Times New Roman" panose="02020603050405020304" pitchFamily="18" charset="0"/>
              </a:rPr>
              <a:t>, 2025).</a:t>
            </a:r>
          </a:p>
          <a:p>
            <a:pPr algn="just"/>
            <a:r>
              <a:rPr lang="en-IN" sz="1800" dirty="0">
                <a:latin typeface="Times New Roman" panose="02020603050405020304" pitchFamily="18" charset="0"/>
                <a:cs typeface="Times New Roman" panose="02020603050405020304" pitchFamily="18" charset="0"/>
              </a:rPr>
              <a:t>According to the reports in 2024, 22% of children of age 6 were found overweight. </a:t>
            </a:r>
          </a:p>
        </p:txBody>
      </p:sp>
      <p:pic>
        <p:nvPicPr>
          <p:cNvPr id="5" name="Picture 4">
            <a:extLst>
              <a:ext uri="{FF2B5EF4-FFF2-40B4-BE49-F238E27FC236}">
                <a16:creationId xmlns:a16="http://schemas.microsoft.com/office/drawing/2014/main" id="{4B23DD59-962D-30B2-93BB-146F0168825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44481" y="3429000"/>
            <a:ext cx="5691670" cy="2587625"/>
          </a:xfrm>
          <a:prstGeom prst="rect">
            <a:avLst/>
          </a:prstGeom>
        </p:spPr>
      </p:pic>
      <p:pic>
        <p:nvPicPr>
          <p:cNvPr id="7" name="Picture 6">
            <a:extLst>
              <a:ext uri="{FF2B5EF4-FFF2-40B4-BE49-F238E27FC236}">
                <a16:creationId xmlns:a16="http://schemas.microsoft.com/office/drawing/2014/main" id="{36629A30-937C-FC8A-AE84-0F55C8B8D9C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44481" y="982611"/>
            <a:ext cx="5691670" cy="2254250"/>
          </a:xfrm>
          <a:prstGeom prst="rect">
            <a:avLst/>
          </a:prstGeom>
        </p:spPr>
      </p:pic>
    </p:spTree>
    <p:extLst>
      <p:ext uri="{BB962C8B-B14F-4D97-AF65-F5344CB8AC3E}">
        <p14:creationId xmlns:p14="http://schemas.microsoft.com/office/powerpoint/2010/main" val="28310849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5"/>
        </a:solidFill>
        <a:effectLst/>
      </p:bgPr>
    </p:bg>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C8C7540E-B0E4-8988-0AC7-7E0E7DD8192E}"/>
              </a:ext>
            </a:extLst>
          </p:cNvPr>
          <p:cNvSpPr>
            <a:spLocks noGrp="1"/>
          </p:cNvSpPr>
          <p:nvPr>
            <p:ph type="ctrTitle"/>
          </p:nvPr>
        </p:nvSpPr>
        <p:spPr>
          <a:xfrm>
            <a:off x="1222248" y="1639421"/>
            <a:ext cx="4873752" cy="1709928"/>
          </a:xfrm>
        </p:spPr>
        <p:txBody>
          <a:bodyPr/>
          <a:lstStyle/>
          <a:p>
            <a:pPr algn="ctr"/>
            <a:r>
              <a:rPr lang="en-IN" sz="2800" b="1" dirty="0">
                <a:latin typeface="Times New Roman" panose="02020603050405020304" pitchFamily="18" charset="0"/>
                <a:cs typeface="Times New Roman" panose="02020603050405020304" pitchFamily="18" charset="0"/>
              </a:rPr>
              <a:t>Physical Activity Scope in the UK</a:t>
            </a:r>
            <a:endParaRPr lang="en-US" sz="2800" b="1" dirty="0">
              <a:latin typeface="Times New Roman" panose="02020603050405020304" pitchFamily="18" charset="0"/>
              <a:cs typeface="Times New Roman" panose="02020603050405020304" pitchFamily="18" charset="0"/>
            </a:endParaRPr>
          </a:p>
        </p:txBody>
      </p:sp>
      <p:sp>
        <p:nvSpPr>
          <p:cNvPr id="6" name="Content Placeholder 5">
            <a:extLst>
              <a:ext uri="{FF2B5EF4-FFF2-40B4-BE49-F238E27FC236}">
                <a16:creationId xmlns:a16="http://schemas.microsoft.com/office/drawing/2014/main" id="{D400D09A-283F-02A0-1761-A2B3CCBD1BBB}"/>
              </a:ext>
            </a:extLst>
          </p:cNvPr>
          <p:cNvSpPr>
            <a:spLocks noGrp="1"/>
          </p:cNvSpPr>
          <p:nvPr>
            <p:ph type="subTitle" idx="1"/>
          </p:nvPr>
        </p:nvSpPr>
        <p:spPr>
          <a:xfrm>
            <a:off x="1380931" y="2494385"/>
            <a:ext cx="3825914" cy="2387110"/>
          </a:xfrm>
        </p:spPr>
        <p:txBody>
          <a:bodyPr/>
          <a:lstStyle/>
          <a:p>
            <a:pPr marL="285750" indent="-285750" algn="just">
              <a:buFont typeface="Arial" panose="020B0604020202020204" pitchFamily="34" charset="0"/>
              <a:buChar char="•"/>
            </a:pPr>
            <a:r>
              <a:rPr lang="en-IN" dirty="0">
                <a:latin typeface="Times New Roman" panose="02020603050405020304" pitchFamily="18" charset="0"/>
                <a:cs typeface="Times New Roman" panose="02020603050405020304" pitchFamily="18" charset="0"/>
              </a:rPr>
              <a:t>Children do not exceed a half of CMO guidelines of 60 minutes daily activity (Youth Sport Trust, 2024).</a:t>
            </a:r>
          </a:p>
          <a:p>
            <a:pPr marL="285750" indent="-285750" algn="just">
              <a:buFont typeface="Arial" panose="020B0604020202020204" pitchFamily="34" charset="0"/>
              <a:buChar char="•"/>
            </a:pPr>
            <a:r>
              <a:rPr lang="en-IN" dirty="0">
                <a:latin typeface="Times New Roman" panose="02020603050405020304" pitchFamily="18" charset="0"/>
                <a:cs typeface="Times New Roman" panose="02020603050405020304" pitchFamily="18" charset="0"/>
              </a:rPr>
              <a:t>Approximately 3.6 million of children are able to meet suggested levels of activity (Active Kent &amp; Medway, 2025).</a:t>
            </a:r>
          </a:p>
          <a:p>
            <a:pPr marL="285750" indent="-285750" algn="just">
              <a:buFont typeface="Arial" panose="020B0604020202020204" pitchFamily="34" charset="0"/>
              <a:buChar char="•"/>
            </a:pPr>
            <a:r>
              <a:rPr lang="en-IN" dirty="0">
                <a:latin typeface="Times New Roman" panose="02020603050405020304" pitchFamily="18" charset="0"/>
                <a:cs typeface="Times New Roman" panose="02020603050405020304" pitchFamily="18" charset="0"/>
              </a:rPr>
              <a:t>There is still a high level of idleness: most people do not do more than 30 minutes of physical activity per day.</a:t>
            </a:r>
          </a:p>
        </p:txBody>
      </p:sp>
      <p:sp>
        <p:nvSpPr>
          <p:cNvPr id="4" name="Slide Number Placeholder 3">
            <a:extLst>
              <a:ext uri="{FF2B5EF4-FFF2-40B4-BE49-F238E27FC236}">
                <a16:creationId xmlns:a16="http://schemas.microsoft.com/office/drawing/2014/main" id="{C36F3D20-2309-63AE-98EC-B0B390129228}"/>
              </a:ext>
            </a:extLst>
          </p:cNvPr>
          <p:cNvSpPr>
            <a:spLocks noGrp="1"/>
          </p:cNvSpPr>
          <p:nvPr>
            <p:ph type="sldNum" sz="quarter" idx="4294967295"/>
          </p:nvPr>
        </p:nvSpPr>
        <p:spPr>
          <a:xfrm>
            <a:off x="0" y="6400800"/>
            <a:ext cx="365125" cy="247650"/>
          </a:xfrm>
        </p:spPr>
        <p:txBody>
          <a:bodyPr/>
          <a:lstStyle/>
          <a:p>
            <a:fld id="{8D0AFDD5-844D-364D-8AEC-50CF4D36D55D}" type="slidenum">
              <a:rPr lang="en-US" smtClean="0"/>
              <a:t>5</a:t>
            </a:fld>
            <a:endParaRPr lang="en-US" dirty="0"/>
          </a:p>
        </p:txBody>
      </p:sp>
      <p:sp>
        <p:nvSpPr>
          <p:cNvPr id="3" name="Footer Placeholder 2">
            <a:extLst>
              <a:ext uri="{FF2B5EF4-FFF2-40B4-BE49-F238E27FC236}">
                <a16:creationId xmlns:a16="http://schemas.microsoft.com/office/drawing/2014/main" id="{5D99E0B8-E907-B063-5006-1AC4BB8FC787}"/>
              </a:ext>
            </a:extLst>
          </p:cNvPr>
          <p:cNvSpPr>
            <a:spLocks noGrp="1"/>
          </p:cNvSpPr>
          <p:nvPr>
            <p:ph type="ftr" sz="quarter" idx="4294967295"/>
          </p:nvPr>
        </p:nvSpPr>
        <p:spPr>
          <a:xfrm>
            <a:off x="0" y="6400800"/>
            <a:ext cx="1463675" cy="247650"/>
          </a:xfrm>
        </p:spPr>
        <p:txBody>
          <a:bodyPr/>
          <a:lstStyle/>
          <a:p>
            <a:r>
              <a:rPr lang="en-US" dirty="0"/>
              <a:t>Presentation title</a:t>
            </a:r>
          </a:p>
        </p:txBody>
      </p:sp>
      <p:sp>
        <p:nvSpPr>
          <p:cNvPr id="2" name="Date Placeholder 1">
            <a:extLst>
              <a:ext uri="{FF2B5EF4-FFF2-40B4-BE49-F238E27FC236}">
                <a16:creationId xmlns:a16="http://schemas.microsoft.com/office/drawing/2014/main" id="{7F9A2F75-9D02-3ED8-071B-99FC210DE10A}"/>
              </a:ext>
            </a:extLst>
          </p:cNvPr>
          <p:cNvSpPr>
            <a:spLocks noGrp="1"/>
          </p:cNvSpPr>
          <p:nvPr>
            <p:ph type="dt" sz="half" idx="4294967295"/>
          </p:nvPr>
        </p:nvSpPr>
        <p:spPr>
          <a:xfrm>
            <a:off x="11552238" y="6400800"/>
            <a:ext cx="639762" cy="247650"/>
          </a:xfrm>
        </p:spPr>
        <p:txBody>
          <a:bodyPr/>
          <a:lstStyle/>
          <a:p>
            <a:r>
              <a:rPr lang="en-US" dirty="0"/>
              <a:t>20XX</a:t>
            </a:r>
          </a:p>
        </p:txBody>
      </p:sp>
      <p:pic>
        <p:nvPicPr>
          <p:cNvPr id="7" name="Picture 6">
            <a:extLst>
              <a:ext uri="{FF2B5EF4-FFF2-40B4-BE49-F238E27FC236}">
                <a16:creationId xmlns:a16="http://schemas.microsoft.com/office/drawing/2014/main" id="{6F11B9A9-C6AA-9FE6-4B86-40230D4F8153}"/>
              </a:ext>
            </a:extLst>
          </p:cNvPr>
          <p:cNvPicPr>
            <a:picLocks noChangeAspect="1"/>
          </p:cNvPicPr>
          <p:nvPr/>
        </p:nvPicPr>
        <p:blipFill>
          <a:blip r:embed="rId3"/>
          <a:stretch>
            <a:fillRect/>
          </a:stretch>
        </p:blipFill>
        <p:spPr>
          <a:xfrm>
            <a:off x="5482586" y="2272075"/>
            <a:ext cx="5328483" cy="3172268"/>
          </a:xfrm>
          <a:prstGeom prst="rect">
            <a:avLst/>
          </a:prstGeom>
        </p:spPr>
      </p:pic>
    </p:spTree>
    <p:extLst>
      <p:ext uri="{BB962C8B-B14F-4D97-AF65-F5344CB8AC3E}">
        <p14:creationId xmlns:p14="http://schemas.microsoft.com/office/powerpoint/2010/main" val="20110234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016E8D-F725-5549-D79B-2197F3311E34}"/>
              </a:ext>
            </a:extLst>
          </p:cNvPr>
          <p:cNvSpPr>
            <a:spLocks noGrp="1"/>
          </p:cNvSpPr>
          <p:nvPr>
            <p:ph type="title"/>
          </p:nvPr>
        </p:nvSpPr>
        <p:spPr>
          <a:xfrm>
            <a:off x="1625501" y="2407298"/>
            <a:ext cx="4178139" cy="2591427"/>
          </a:xfrm>
        </p:spPr>
        <p:txBody>
          <a:bodyPr/>
          <a:lstStyle/>
          <a:p>
            <a:pPr algn="just"/>
            <a:r>
              <a:rPr lang="en-IN" sz="1600" dirty="0">
                <a:latin typeface="Times New Roman" panose="02020603050405020304" pitchFamily="18" charset="0"/>
                <a:cs typeface="Times New Roman" panose="02020603050405020304" pitchFamily="18" charset="0"/>
              </a:rPr>
              <a:t>The Government of the UK recommends five portions of vegetables and fruits for children in a day, where the average remains to be around three portions only (NHS Digital, 2024).</a:t>
            </a:r>
            <a:br>
              <a:rPr lang="en-IN" sz="1600" dirty="0">
                <a:latin typeface="Times New Roman" panose="02020603050405020304" pitchFamily="18" charset="0"/>
                <a:cs typeface="Times New Roman" panose="02020603050405020304" pitchFamily="18" charset="0"/>
              </a:rPr>
            </a:br>
            <a:r>
              <a:rPr lang="en-IN" sz="1600" dirty="0">
                <a:latin typeface="Times New Roman" panose="02020603050405020304" pitchFamily="18" charset="0"/>
                <a:cs typeface="Times New Roman" panose="02020603050405020304" pitchFamily="18" charset="0"/>
              </a:rPr>
              <a:t>The diets of children are usually rich in free sugars that are above the standards.</a:t>
            </a:r>
            <a:br>
              <a:rPr lang="en-IN" sz="1600" dirty="0">
                <a:latin typeface="Times New Roman" panose="02020603050405020304" pitchFamily="18" charset="0"/>
                <a:cs typeface="Times New Roman" panose="02020603050405020304" pitchFamily="18" charset="0"/>
              </a:rPr>
            </a:br>
            <a:r>
              <a:rPr lang="en-IN" sz="1600" dirty="0">
                <a:latin typeface="Times New Roman" panose="02020603050405020304" pitchFamily="18" charset="0"/>
                <a:cs typeface="Times New Roman" panose="02020603050405020304" pitchFamily="18" charset="0"/>
              </a:rPr>
              <a:t>The quality of diet is particularly poor in socio-economically deprived groups.</a:t>
            </a:r>
            <a:br>
              <a:rPr lang="en-IN" sz="1600" dirty="0">
                <a:latin typeface="Times New Roman" panose="02020603050405020304" pitchFamily="18" charset="0"/>
                <a:cs typeface="Times New Roman" panose="02020603050405020304" pitchFamily="18" charset="0"/>
              </a:rPr>
            </a:br>
            <a:endParaRPr lang="en-IN" sz="900" dirty="0">
              <a:latin typeface="Times New Roman" panose="02020603050405020304" pitchFamily="18" charset="0"/>
              <a:cs typeface="Times New Roman" panose="02020603050405020304" pitchFamily="18" charset="0"/>
            </a:endParaRPr>
          </a:p>
        </p:txBody>
      </p:sp>
      <p:sp>
        <p:nvSpPr>
          <p:cNvPr id="5" name="Text Placeholder 4">
            <a:extLst>
              <a:ext uri="{FF2B5EF4-FFF2-40B4-BE49-F238E27FC236}">
                <a16:creationId xmlns:a16="http://schemas.microsoft.com/office/drawing/2014/main" id="{7B9D02FC-1940-72AB-8671-0839E2CF024F}"/>
              </a:ext>
            </a:extLst>
          </p:cNvPr>
          <p:cNvSpPr>
            <a:spLocks noGrp="1"/>
          </p:cNvSpPr>
          <p:nvPr>
            <p:ph type="body" sz="quarter" idx="15"/>
          </p:nvPr>
        </p:nvSpPr>
        <p:spPr/>
        <p:txBody>
          <a:bodyPr/>
          <a:lstStyle/>
          <a:p>
            <a:r>
              <a:rPr lang="en-US" dirty="0"/>
              <a:t>“</a:t>
            </a:r>
          </a:p>
        </p:txBody>
      </p:sp>
      <p:sp>
        <p:nvSpPr>
          <p:cNvPr id="4" name="Text Placeholder 3">
            <a:extLst>
              <a:ext uri="{FF2B5EF4-FFF2-40B4-BE49-F238E27FC236}">
                <a16:creationId xmlns:a16="http://schemas.microsoft.com/office/drawing/2014/main" id="{F286FC47-3017-DA16-F8BF-CBFF553CB9F5}"/>
              </a:ext>
            </a:extLst>
          </p:cNvPr>
          <p:cNvSpPr>
            <a:spLocks noGrp="1"/>
          </p:cNvSpPr>
          <p:nvPr>
            <p:ph type="body" sz="quarter" idx="14"/>
          </p:nvPr>
        </p:nvSpPr>
        <p:spPr>
          <a:xfrm>
            <a:off x="8830191" y="809104"/>
            <a:ext cx="628442" cy="1177012"/>
          </a:xfrm>
        </p:spPr>
        <p:txBody>
          <a:bodyPr/>
          <a:lstStyle/>
          <a:p>
            <a:r>
              <a:rPr lang="en-US" dirty="0"/>
              <a:t>”</a:t>
            </a:r>
          </a:p>
        </p:txBody>
      </p:sp>
      <p:sp>
        <p:nvSpPr>
          <p:cNvPr id="8" name="Slide Number Placeholder 7">
            <a:extLst>
              <a:ext uri="{FF2B5EF4-FFF2-40B4-BE49-F238E27FC236}">
                <a16:creationId xmlns:a16="http://schemas.microsoft.com/office/drawing/2014/main" id="{A07AC1F3-FBD2-24FF-608E-1D301D279213}"/>
              </a:ext>
            </a:extLst>
          </p:cNvPr>
          <p:cNvSpPr>
            <a:spLocks noGrp="1"/>
          </p:cNvSpPr>
          <p:nvPr>
            <p:ph type="sldNum" sz="quarter" idx="18"/>
          </p:nvPr>
        </p:nvSpPr>
        <p:spPr>
          <a:xfrm>
            <a:off x="838200" y="6400904"/>
            <a:ext cx="365760" cy="246888"/>
          </a:xfrm>
        </p:spPr>
        <p:txBody>
          <a:bodyPr/>
          <a:lstStyle/>
          <a:p>
            <a:fld id="{8D0AFDD5-844D-364D-8AEC-50CF4D36D55D}" type="slidenum">
              <a:rPr lang="en-US" smtClean="0"/>
              <a:pPr/>
              <a:t>6</a:t>
            </a:fld>
            <a:endParaRPr lang="en-US" dirty="0"/>
          </a:p>
        </p:txBody>
      </p:sp>
      <p:sp>
        <p:nvSpPr>
          <p:cNvPr id="7" name="Footer Placeholder 6">
            <a:extLst>
              <a:ext uri="{FF2B5EF4-FFF2-40B4-BE49-F238E27FC236}">
                <a16:creationId xmlns:a16="http://schemas.microsoft.com/office/drawing/2014/main" id="{64C00235-80DB-8E65-4FFA-23DF4C0DE0E6}"/>
              </a:ext>
            </a:extLst>
          </p:cNvPr>
          <p:cNvSpPr>
            <a:spLocks noGrp="1"/>
          </p:cNvSpPr>
          <p:nvPr>
            <p:ph type="ftr" sz="quarter" idx="17"/>
          </p:nvPr>
        </p:nvSpPr>
        <p:spPr>
          <a:xfrm>
            <a:off x="5364480" y="6400904"/>
            <a:ext cx="1463040" cy="246888"/>
          </a:xfrm>
        </p:spPr>
        <p:txBody>
          <a:bodyPr/>
          <a:lstStyle/>
          <a:p>
            <a:r>
              <a:rPr lang="en-US" dirty="0"/>
              <a:t>Presentation title</a:t>
            </a:r>
          </a:p>
        </p:txBody>
      </p:sp>
      <p:sp>
        <p:nvSpPr>
          <p:cNvPr id="3" name="Date Placeholder 2">
            <a:extLst>
              <a:ext uri="{FF2B5EF4-FFF2-40B4-BE49-F238E27FC236}">
                <a16:creationId xmlns:a16="http://schemas.microsoft.com/office/drawing/2014/main" id="{F0A0E4D9-A114-4773-6B3B-37FA10EAB08F}"/>
              </a:ext>
            </a:extLst>
          </p:cNvPr>
          <p:cNvSpPr>
            <a:spLocks noGrp="1"/>
          </p:cNvSpPr>
          <p:nvPr>
            <p:ph type="dt" sz="half" idx="16"/>
          </p:nvPr>
        </p:nvSpPr>
        <p:spPr>
          <a:xfrm>
            <a:off x="10629145" y="6400904"/>
            <a:ext cx="640080" cy="246888"/>
          </a:xfrm>
        </p:spPr>
        <p:txBody>
          <a:bodyPr/>
          <a:lstStyle/>
          <a:p>
            <a:r>
              <a:rPr lang="en-US" dirty="0"/>
              <a:t>20XX</a:t>
            </a:r>
          </a:p>
        </p:txBody>
      </p:sp>
      <p:sp>
        <p:nvSpPr>
          <p:cNvPr id="11" name="TextBox 10">
            <a:extLst>
              <a:ext uri="{FF2B5EF4-FFF2-40B4-BE49-F238E27FC236}">
                <a16:creationId xmlns:a16="http://schemas.microsoft.com/office/drawing/2014/main" id="{74957FDA-26B8-91E4-3491-0E888E89DCC9}"/>
              </a:ext>
            </a:extLst>
          </p:cNvPr>
          <p:cNvSpPr txBox="1"/>
          <p:nvPr/>
        </p:nvSpPr>
        <p:spPr>
          <a:xfrm>
            <a:off x="3104941" y="1397610"/>
            <a:ext cx="5690006" cy="523220"/>
          </a:xfrm>
          <a:prstGeom prst="rect">
            <a:avLst/>
          </a:prstGeom>
          <a:noFill/>
        </p:spPr>
        <p:txBody>
          <a:bodyPr wrap="square" rtlCol="0">
            <a:spAutoFit/>
          </a:bodyPr>
          <a:lstStyle/>
          <a:p>
            <a:pPr algn="ctr"/>
            <a:r>
              <a:rPr lang="en-IN" sz="2800" b="1" dirty="0">
                <a:latin typeface="Times New Roman" panose="02020603050405020304" pitchFamily="18" charset="0"/>
                <a:cs typeface="Times New Roman" panose="02020603050405020304" pitchFamily="18" charset="0"/>
              </a:rPr>
              <a:t>Nutrition Patterns among Children</a:t>
            </a:r>
            <a:endParaRPr lang="en-IN" sz="23900" dirty="0">
              <a:latin typeface="Times New Roman" panose="02020603050405020304" pitchFamily="18" charset="0"/>
              <a:cs typeface="Times New Roman" panose="02020603050405020304" pitchFamily="18" charset="0"/>
            </a:endParaRPr>
          </a:p>
        </p:txBody>
      </p:sp>
      <p:pic>
        <p:nvPicPr>
          <p:cNvPr id="10" name="Picture 9">
            <a:extLst>
              <a:ext uri="{FF2B5EF4-FFF2-40B4-BE49-F238E27FC236}">
                <a16:creationId xmlns:a16="http://schemas.microsoft.com/office/drawing/2014/main" id="{ECEE4CA1-698E-413C-4504-5EE35C409FFC}"/>
              </a:ext>
            </a:extLst>
          </p:cNvPr>
          <p:cNvPicPr>
            <a:picLocks noChangeAspect="1"/>
          </p:cNvPicPr>
          <p:nvPr/>
        </p:nvPicPr>
        <p:blipFill>
          <a:blip r:embed="rId3"/>
          <a:stretch>
            <a:fillRect/>
          </a:stretch>
        </p:blipFill>
        <p:spPr>
          <a:xfrm>
            <a:off x="5949944" y="2482185"/>
            <a:ext cx="4452958" cy="2495549"/>
          </a:xfrm>
          <a:prstGeom prst="rect">
            <a:avLst/>
          </a:prstGeom>
        </p:spPr>
      </p:pic>
    </p:spTree>
    <p:extLst>
      <p:ext uri="{BB962C8B-B14F-4D97-AF65-F5344CB8AC3E}">
        <p14:creationId xmlns:p14="http://schemas.microsoft.com/office/powerpoint/2010/main" val="6132889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FE561F-B329-BFCB-B529-0D741A50E787}"/>
              </a:ext>
            </a:extLst>
          </p:cNvPr>
          <p:cNvSpPr>
            <a:spLocks noGrp="1"/>
          </p:cNvSpPr>
          <p:nvPr>
            <p:ph type="title"/>
          </p:nvPr>
        </p:nvSpPr>
        <p:spPr>
          <a:xfrm>
            <a:off x="1153956" y="914400"/>
            <a:ext cx="9912096" cy="1014984"/>
          </a:xfrm>
        </p:spPr>
        <p:txBody>
          <a:bodyPr/>
          <a:lstStyle/>
          <a:p>
            <a:r>
              <a:rPr lang="en-IN" sz="4400" b="1" dirty="0">
                <a:latin typeface="Times New Roman" panose="02020603050405020304" pitchFamily="18" charset="0"/>
                <a:cs typeface="Times New Roman" panose="02020603050405020304" pitchFamily="18" charset="0"/>
              </a:rPr>
              <a:t>Consequences of Obesity</a:t>
            </a:r>
            <a:endParaRPr lang="en-IN" sz="1400" dirty="0">
              <a:latin typeface="Times New Roman" panose="02020603050405020304" pitchFamily="18" charset="0"/>
              <a:cs typeface="Times New Roman" panose="02020603050405020304" pitchFamily="18" charset="0"/>
            </a:endParaRPr>
          </a:p>
        </p:txBody>
      </p:sp>
      <p:sp>
        <p:nvSpPr>
          <p:cNvPr id="5" name="Text Placeholder 4">
            <a:extLst>
              <a:ext uri="{FF2B5EF4-FFF2-40B4-BE49-F238E27FC236}">
                <a16:creationId xmlns:a16="http://schemas.microsoft.com/office/drawing/2014/main" id="{7210DDCA-EB13-5D13-7F1D-82A0AE596EA4}"/>
              </a:ext>
            </a:extLst>
          </p:cNvPr>
          <p:cNvSpPr>
            <a:spLocks noGrp="1"/>
          </p:cNvSpPr>
          <p:nvPr>
            <p:ph type="body" sz="quarter" idx="19"/>
          </p:nvPr>
        </p:nvSpPr>
        <p:spPr>
          <a:xfrm>
            <a:off x="6358128" y="1956816"/>
            <a:ext cx="5048882" cy="3986784"/>
          </a:xfrm>
        </p:spPr>
        <p:txBody>
          <a:bodyPr/>
          <a:lstStyle/>
          <a:p>
            <a:pPr marL="342900" indent="-342900" algn="just">
              <a:buFont typeface="Arial" panose="020B0604020202020204" pitchFamily="34" charset="0"/>
              <a:buChar char="•"/>
            </a:pPr>
            <a:r>
              <a:rPr lang="en-IN" sz="1600" dirty="0">
                <a:latin typeface="Times New Roman" panose="02020603050405020304" pitchFamily="18" charset="0"/>
                <a:cs typeface="Times New Roman" panose="02020603050405020304" pitchFamily="18" charset="0"/>
              </a:rPr>
              <a:t>NHS incurs about £6.5billion/year of cost in relation to the ill health associated with obesity.</a:t>
            </a:r>
          </a:p>
          <a:p>
            <a:pPr marL="342900" indent="-342900" algn="just">
              <a:buFont typeface="Arial" panose="020B0604020202020204" pitchFamily="34" charset="0"/>
              <a:buChar char="•"/>
            </a:pPr>
            <a:r>
              <a:rPr lang="en-IN" sz="1600" dirty="0">
                <a:latin typeface="Times New Roman" panose="02020603050405020304" pitchFamily="18" charset="0"/>
                <a:cs typeface="Times New Roman" panose="02020603050405020304" pitchFamily="18" charset="0"/>
              </a:rPr>
              <a:t>Obesity leading to Type 2 diabetes is more common among childhood people; Type 2 diabetes diagnoses increased 39% among people under-40 years old between 2016 and 2023 (Gregory, 2024).</a:t>
            </a:r>
          </a:p>
          <a:p>
            <a:pPr marL="342900" indent="-342900" algn="just">
              <a:buFont typeface="Arial" panose="020B0604020202020204" pitchFamily="34" charset="0"/>
              <a:buChar char="•"/>
            </a:pPr>
            <a:r>
              <a:rPr lang="en-IN" sz="1600" dirty="0">
                <a:latin typeface="Times New Roman" panose="02020603050405020304" pitchFamily="18" charset="0"/>
                <a:cs typeface="Times New Roman" panose="02020603050405020304" pitchFamily="18" charset="0"/>
              </a:rPr>
              <a:t>The harm involves psycho-social which entails bullying, low perception and reduced school achievement.</a:t>
            </a:r>
          </a:p>
          <a:p>
            <a:pPr marL="342900" indent="-342900" algn="just">
              <a:buFont typeface="Arial" panose="020B0604020202020204" pitchFamily="34" charset="0"/>
              <a:buChar char="•"/>
            </a:pPr>
            <a:r>
              <a:rPr lang="en-IN" sz="1600" dirty="0">
                <a:latin typeface="Times New Roman" panose="02020603050405020304" pitchFamily="18" charset="0"/>
                <a:cs typeface="Times New Roman" panose="02020603050405020304" pitchFamily="18" charset="0"/>
              </a:rPr>
              <a:t>Increased per child healthcare amounts and estimated multi-billion social expenditure. By 2050, NHS expenses can go up to PS9.7bn (</a:t>
            </a:r>
            <a:r>
              <a:rPr lang="en-IN" sz="1600" dirty="0" err="1">
                <a:latin typeface="Times New Roman" panose="02020603050405020304" pitchFamily="18" charset="0"/>
                <a:cs typeface="Times New Roman" panose="02020603050405020304" pitchFamily="18" charset="0"/>
              </a:rPr>
              <a:t>Onyimadu</a:t>
            </a:r>
            <a:r>
              <a:rPr lang="en-IN" sz="1600" dirty="0">
                <a:latin typeface="Times New Roman" panose="02020603050405020304" pitchFamily="18" charset="0"/>
                <a:cs typeface="Times New Roman" panose="02020603050405020304" pitchFamily="18" charset="0"/>
              </a:rPr>
              <a:t> et al., 2025).</a:t>
            </a:r>
          </a:p>
        </p:txBody>
      </p:sp>
      <p:sp>
        <p:nvSpPr>
          <p:cNvPr id="7" name="Slide Number Placeholder 6">
            <a:extLst>
              <a:ext uri="{FF2B5EF4-FFF2-40B4-BE49-F238E27FC236}">
                <a16:creationId xmlns:a16="http://schemas.microsoft.com/office/drawing/2014/main" id="{717D55EB-F1FB-A4F7-9A8F-4CB9C0E1FA1F}"/>
              </a:ext>
            </a:extLst>
          </p:cNvPr>
          <p:cNvSpPr>
            <a:spLocks noGrp="1"/>
          </p:cNvSpPr>
          <p:nvPr>
            <p:ph type="sldNum" sz="quarter" idx="12"/>
          </p:nvPr>
        </p:nvSpPr>
        <p:spPr/>
        <p:txBody>
          <a:bodyPr/>
          <a:lstStyle/>
          <a:p>
            <a:fld id="{8D0AFDD5-844D-364D-8AEC-50CF4D36D55D}" type="slidenum">
              <a:rPr lang="en-US" noProof="0" smtClean="0"/>
              <a:pPr/>
              <a:t>7</a:t>
            </a:fld>
            <a:endParaRPr lang="en-US" noProof="0"/>
          </a:p>
        </p:txBody>
      </p:sp>
      <p:sp>
        <p:nvSpPr>
          <p:cNvPr id="8" name="Footer Placeholder 7">
            <a:extLst>
              <a:ext uri="{FF2B5EF4-FFF2-40B4-BE49-F238E27FC236}">
                <a16:creationId xmlns:a16="http://schemas.microsoft.com/office/drawing/2014/main" id="{D6518B14-79B4-4395-A436-3F21BF87FE75}"/>
              </a:ext>
            </a:extLst>
          </p:cNvPr>
          <p:cNvSpPr>
            <a:spLocks noGrp="1"/>
          </p:cNvSpPr>
          <p:nvPr>
            <p:ph type="ftr" sz="quarter" idx="11"/>
          </p:nvPr>
        </p:nvSpPr>
        <p:spPr/>
        <p:txBody>
          <a:bodyPr/>
          <a:lstStyle/>
          <a:p>
            <a:r>
              <a:rPr lang="en-US" noProof="0"/>
              <a:t>Presentation title</a:t>
            </a:r>
          </a:p>
        </p:txBody>
      </p:sp>
      <p:sp>
        <p:nvSpPr>
          <p:cNvPr id="9" name="Date Placeholder 8">
            <a:extLst>
              <a:ext uri="{FF2B5EF4-FFF2-40B4-BE49-F238E27FC236}">
                <a16:creationId xmlns:a16="http://schemas.microsoft.com/office/drawing/2014/main" id="{BC75F6F7-1180-8C45-8878-227183E630F4}"/>
              </a:ext>
            </a:extLst>
          </p:cNvPr>
          <p:cNvSpPr>
            <a:spLocks noGrp="1"/>
          </p:cNvSpPr>
          <p:nvPr>
            <p:ph type="dt" sz="half" idx="10"/>
          </p:nvPr>
        </p:nvSpPr>
        <p:spPr/>
        <p:txBody>
          <a:bodyPr/>
          <a:lstStyle/>
          <a:p>
            <a:r>
              <a:rPr lang="en-US" noProof="0"/>
              <a:t>20XX</a:t>
            </a:r>
          </a:p>
        </p:txBody>
      </p:sp>
      <p:pic>
        <p:nvPicPr>
          <p:cNvPr id="6" name="Picture 5">
            <a:extLst>
              <a:ext uri="{FF2B5EF4-FFF2-40B4-BE49-F238E27FC236}">
                <a16:creationId xmlns:a16="http://schemas.microsoft.com/office/drawing/2014/main" id="{8A49D21E-B087-A343-C7D6-9E96381A23A4}"/>
              </a:ext>
            </a:extLst>
          </p:cNvPr>
          <p:cNvPicPr>
            <a:picLocks noChangeAspect="1"/>
          </p:cNvPicPr>
          <p:nvPr/>
        </p:nvPicPr>
        <p:blipFill>
          <a:blip r:embed="rId3"/>
          <a:stretch>
            <a:fillRect/>
          </a:stretch>
        </p:blipFill>
        <p:spPr>
          <a:xfrm>
            <a:off x="1368284" y="2104382"/>
            <a:ext cx="3908627" cy="3972937"/>
          </a:xfrm>
          <a:prstGeom prst="rect">
            <a:avLst/>
          </a:prstGeom>
        </p:spPr>
      </p:pic>
    </p:spTree>
    <p:extLst>
      <p:ext uri="{BB962C8B-B14F-4D97-AF65-F5344CB8AC3E}">
        <p14:creationId xmlns:p14="http://schemas.microsoft.com/office/powerpoint/2010/main" val="24616562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D6D899-F753-D0C5-130D-764A18AF12DA}"/>
              </a:ext>
            </a:extLst>
          </p:cNvPr>
          <p:cNvSpPr>
            <a:spLocks noGrp="1"/>
          </p:cNvSpPr>
          <p:nvPr>
            <p:ph type="title"/>
          </p:nvPr>
        </p:nvSpPr>
        <p:spPr>
          <a:xfrm>
            <a:off x="1408204" y="667006"/>
            <a:ext cx="9912096" cy="1014984"/>
          </a:xfrm>
        </p:spPr>
        <p:txBody>
          <a:bodyPr/>
          <a:lstStyle/>
          <a:p>
            <a:r>
              <a:rPr lang="en-IN" sz="5400" b="1" dirty="0">
                <a:latin typeface="Times New Roman" panose="02020603050405020304" pitchFamily="18" charset="0"/>
                <a:cs typeface="Times New Roman" panose="02020603050405020304" pitchFamily="18" charset="0"/>
              </a:rPr>
              <a:t>Risk Factors</a:t>
            </a:r>
            <a:endParaRPr lang="en-IN" sz="24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9C1096AE-42BB-A54D-68D8-E024DB644486}"/>
              </a:ext>
            </a:extLst>
          </p:cNvPr>
          <p:cNvSpPr>
            <a:spLocks noGrp="1"/>
          </p:cNvSpPr>
          <p:nvPr>
            <p:ph idx="1"/>
          </p:nvPr>
        </p:nvSpPr>
        <p:spPr>
          <a:xfrm>
            <a:off x="595884" y="2102708"/>
            <a:ext cx="11000232" cy="1326292"/>
          </a:xfrm>
        </p:spPr>
        <p:txBody>
          <a:bodyPr/>
          <a:lstStyle/>
          <a:p>
            <a:pPr algn="just"/>
            <a:r>
              <a:rPr lang="en-IN" dirty="0">
                <a:latin typeface="Times New Roman" panose="02020603050405020304" pitchFamily="18" charset="0"/>
                <a:cs typeface="Times New Roman" panose="02020603050405020304" pitchFamily="18" charset="0"/>
              </a:rPr>
              <a:t>Unhealthy diet and low physical activity are primary contributors to excess weight gain in children.</a:t>
            </a:r>
          </a:p>
          <a:p>
            <a:pPr algn="just"/>
            <a:r>
              <a:rPr lang="en-IN" dirty="0">
                <a:latin typeface="Times New Roman" panose="02020603050405020304" pitchFamily="18" charset="0"/>
                <a:cs typeface="Times New Roman" panose="02020603050405020304" pitchFamily="18" charset="0"/>
              </a:rPr>
              <a:t>Socio-economic deprivation strongly increases obesity risk and limits healthy food/activity access.</a:t>
            </a:r>
          </a:p>
          <a:p>
            <a:pPr algn="just"/>
            <a:r>
              <a:rPr lang="en-IN" dirty="0">
                <a:latin typeface="Times New Roman" panose="02020603050405020304" pitchFamily="18" charset="0"/>
                <a:cs typeface="Times New Roman" panose="02020603050405020304" pitchFamily="18" charset="0"/>
              </a:rPr>
              <a:t>Obesogenic environments (fast food availability, marketing) shape behaviours.</a:t>
            </a:r>
          </a:p>
          <a:p>
            <a:pPr algn="just"/>
            <a:r>
              <a:rPr lang="en-IN" dirty="0">
                <a:latin typeface="Times New Roman" panose="02020603050405020304" pitchFamily="18" charset="0"/>
                <a:cs typeface="Times New Roman" panose="02020603050405020304" pitchFamily="18" charset="0"/>
              </a:rPr>
              <a:t>Family and household factors (parental weight, habits) influence children’s weight trajectories (POST, 2021). </a:t>
            </a:r>
          </a:p>
        </p:txBody>
      </p:sp>
      <p:sp>
        <p:nvSpPr>
          <p:cNvPr id="4" name="Slide Number Placeholder 3">
            <a:extLst>
              <a:ext uri="{FF2B5EF4-FFF2-40B4-BE49-F238E27FC236}">
                <a16:creationId xmlns:a16="http://schemas.microsoft.com/office/drawing/2014/main" id="{D6C7B3DC-20B4-A108-7A12-CC9672E72FF5}"/>
              </a:ext>
            </a:extLst>
          </p:cNvPr>
          <p:cNvSpPr>
            <a:spLocks noGrp="1"/>
          </p:cNvSpPr>
          <p:nvPr>
            <p:ph type="sldNum" sz="quarter" idx="12"/>
          </p:nvPr>
        </p:nvSpPr>
        <p:spPr/>
        <p:txBody>
          <a:bodyPr/>
          <a:lstStyle/>
          <a:p>
            <a:fld id="{8D0AFDD5-844D-364D-8AEC-50CF4D36D55D}" type="slidenum">
              <a:rPr lang="en-US" noProof="0" smtClean="0"/>
              <a:t>8</a:t>
            </a:fld>
            <a:endParaRPr lang="en-US" noProof="0"/>
          </a:p>
        </p:txBody>
      </p:sp>
      <p:sp>
        <p:nvSpPr>
          <p:cNvPr id="5" name="Footer Placeholder 4">
            <a:extLst>
              <a:ext uri="{FF2B5EF4-FFF2-40B4-BE49-F238E27FC236}">
                <a16:creationId xmlns:a16="http://schemas.microsoft.com/office/drawing/2014/main" id="{F2DCB2B6-7FED-C2ED-E649-D8C5C6F979B1}"/>
              </a:ext>
            </a:extLst>
          </p:cNvPr>
          <p:cNvSpPr>
            <a:spLocks noGrp="1"/>
          </p:cNvSpPr>
          <p:nvPr>
            <p:ph type="ftr" sz="quarter" idx="11"/>
          </p:nvPr>
        </p:nvSpPr>
        <p:spPr/>
        <p:txBody>
          <a:bodyPr/>
          <a:lstStyle/>
          <a:p>
            <a:r>
              <a:rPr lang="en-US" noProof="0"/>
              <a:t>Presentation title</a:t>
            </a:r>
          </a:p>
        </p:txBody>
      </p:sp>
      <p:sp>
        <p:nvSpPr>
          <p:cNvPr id="6" name="Date Placeholder 5">
            <a:extLst>
              <a:ext uri="{FF2B5EF4-FFF2-40B4-BE49-F238E27FC236}">
                <a16:creationId xmlns:a16="http://schemas.microsoft.com/office/drawing/2014/main" id="{BCCBFDD9-6405-394E-3C94-3EAFEB484619}"/>
              </a:ext>
            </a:extLst>
          </p:cNvPr>
          <p:cNvSpPr>
            <a:spLocks noGrp="1"/>
          </p:cNvSpPr>
          <p:nvPr>
            <p:ph type="dt" sz="half" idx="10"/>
          </p:nvPr>
        </p:nvSpPr>
        <p:spPr/>
        <p:txBody>
          <a:bodyPr/>
          <a:lstStyle/>
          <a:p>
            <a:r>
              <a:rPr lang="en-US" noProof="0"/>
              <a:t>20XX</a:t>
            </a:r>
          </a:p>
        </p:txBody>
      </p:sp>
    </p:spTree>
    <p:extLst>
      <p:ext uri="{BB962C8B-B14F-4D97-AF65-F5344CB8AC3E}">
        <p14:creationId xmlns:p14="http://schemas.microsoft.com/office/powerpoint/2010/main" val="10806921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81841D-1BA1-F7F9-21A5-3FE3407EE18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746F58F-160D-CF2D-796D-DDE3D57DBB90}"/>
              </a:ext>
            </a:extLst>
          </p:cNvPr>
          <p:cNvSpPr>
            <a:spLocks noGrp="1"/>
          </p:cNvSpPr>
          <p:nvPr>
            <p:ph type="title"/>
          </p:nvPr>
        </p:nvSpPr>
        <p:spPr>
          <a:xfrm>
            <a:off x="1203960" y="924325"/>
            <a:ext cx="9912096" cy="1014984"/>
          </a:xfrm>
        </p:spPr>
        <p:txBody>
          <a:bodyPr/>
          <a:lstStyle/>
          <a:p>
            <a:r>
              <a:rPr lang="en-IN" sz="4800" b="1" dirty="0">
                <a:latin typeface="Times New Roman" panose="02020603050405020304" pitchFamily="18" charset="0"/>
                <a:cs typeface="Times New Roman" panose="02020603050405020304" pitchFamily="18" charset="0"/>
              </a:rPr>
              <a:t>UK Regulations and Policies</a:t>
            </a:r>
            <a:endParaRPr lang="en-IN" sz="1600" dirty="0">
              <a:latin typeface="Times New Roman" panose="02020603050405020304" pitchFamily="18" charset="0"/>
              <a:cs typeface="Times New Roman" panose="02020603050405020304" pitchFamily="18" charset="0"/>
            </a:endParaRPr>
          </a:p>
        </p:txBody>
      </p:sp>
      <p:sp>
        <p:nvSpPr>
          <p:cNvPr id="5" name="Text Placeholder 4">
            <a:extLst>
              <a:ext uri="{FF2B5EF4-FFF2-40B4-BE49-F238E27FC236}">
                <a16:creationId xmlns:a16="http://schemas.microsoft.com/office/drawing/2014/main" id="{5A90F615-D391-5B3B-FB6F-AF7A64FC6354}"/>
              </a:ext>
            </a:extLst>
          </p:cNvPr>
          <p:cNvSpPr>
            <a:spLocks noGrp="1"/>
          </p:cNvSpPr>
          <p:nvPr>
            <p:ph type="body" sz="quarter" idx="19"/>
          </p:nvPr>
        </p:nvSpPr>
        <p:spPr>
          <a:xfrm>
            <a:off x="6358128" y="1956816"/>
            <a:ext cx="5048882" cy="3986784"/>
          </a:xfrm>
        </p:spPr>
        <p:txBody>
          <a:bodyPr/>
          <a:lstStyle/>
          <a:p>
            <a:pPr marL="342900" indent="-342900" algn="just">
              <a:buFont typeface="Arial" panose="020B0604020202020204" pitchFamily="34" charset="0"/>
              <a:buChar char="•"/>
            </a:pPr>
            <a:r>
              <a:rPr lang="en-IN" sz="1800" dirty="0">
                <a:latin typeface="Times New Roman" panose="02020603050405020304" pitchFamily="18" charset="0"/>
                <a:cs typeface="Times New Roman" panose="02020603050405020304" pitchFamily="18" charset="0"/>
              </a:rPr>
              <a:t>The UK government’s Childhood Obesity Plan aims to reduce prevalence and support healthier choices in schools and communities (Griffin et al., 2021).</a:t>
            </a:r>
          </a:p>
          <a:p>
            <a:pPr marL="342900" indent="-342900" algn="just">
              <a:buFont typeface="Arial" panose="020B0604020202020204" pitchFamily="34" charset="0"/>
              <a:buChar char="•"/>
            </a:pPr>
            <a:r>
              <a:rPr lang="en-IN" sz="1800" dirty="0">
                <a:latin typeface="Times New Roman" panose="02020603050405020304" pitchFamily="18" charset="0"/>
                <a:cs typeface="Times New Roman" panose="02020603050405020304" pitchFamily="18" charset="0"/>
              </a:rPr>
              <a:t>Policies include junk food ad restrictions, free school meals and breakfast clubs to improve nutrition.</a:t>
            </a:r>
          </a:p>
          <a:p>
            <a:pPr marL="342900" indent="-342900" algn="just">
              <a:buFont typeface="Arial" panose="020B0604020202020204" pitchFamily="34" charset="0"/>
              <a:buChar char="•"/>
            </a:pPr>
            <a:r>
              <a:rPr lang="en-IN" sz="1800" dirty="0">
                <a:latin typeface="Times New Roman" panose="02020603050405020304" pitchFamily="18" charset="0"/>
                <a:cs typeface="Times New Roman" panose="02020603050405020304" pitchFamily="18" charset="0"/>
              </a:rPr>
              <a:t>Change4Life/Better Health campaigns promote diet and activity changes (Department of Health and Social Care, n.d.)</a:t>
            </a:r>
          </a:p>
          <a:p>
            <a:pPr marL="342900" indent="-342900" algn="just">
              <a:buFont typeface="Arial" panose="020B0604020202020204" pitchFamily="34" charset="0"/>
              <a:buChar char="•"/>
            </a:pPr>
            <a:r>
              <a:rPr lang="en-IN" sz="1800" dirty="0">
                <a:latin typeface="Times New Roman" panose="02020603050405020304" pitchFamily="18" charset="0"/>
                <a:cs typeface="Times New Roman" panose="02020603050405020304" pitchFamily="18" charset="0"/>
              </a:rPr>
              <a:t>Local Trailblazer programmes mobilise cross-sector action on obesity. </a:t>
            </a:r>
          </a:p>
          <a:p>
            <a:pPr marL="342900" lvl="0" indent="-342900" algn="just">
              <a:buFont typeface="Arial" panose="020B0604020202020204" pitchFamily="34" charset="0"/>
              <a:buChar char="•"/>
            </a:pPr>
            <a:endParaRPr lang="en-IN" sz="1600" dirty="0">
              <a:latin typeface="Times New Roman" panose="02020603050405020304" pitchFamily="18" charset="0"/>
              <a:cs typeface="Times New Roman" panose="02020603050405020304" pitchFamily="18" charset="0"/>
            </a:endParaRPr>
          </a:p>
        </p:txBody>
      </p:sp>
      <p:sp>
        <p:nvSpPr>
          <p:cNvPr id="7" name="Slide Number Placeholder 6">
            <a:extLst>
              <a:ext uri="{FF2B5EF4-FFF2-40B4-BE49-F238E27FC236}">
                <a16:creationId xmlns:a16="http://schemas.microsoft.com/office/drawing/2014/main" id="{B95062F5-3F11-5777-E22B-87A7D7CC1BDE}"/>
              </a:ext>
            </a:extLst>
          </p:cNvPr>
          <p:cNvSpPr>
            <a:spLocks noGrp="1"/>
          </p:cNvSpPr>
          <p:nvPr>
            <p:ph type="sldNum" sz="quarter" idx="12"/>
          </p:nvPr>
        </p:nvSpPr>
        <p:spPr/>
        <p:txBody>
          <a:bodyPr/>
          <a:lstStyle/>
          <a:p>
            <a:fld id="{8D0AFDD5-844D-364D-8AEC-50CF4D36D55D}" type="slidenum">
              <a:rPr lang="en-US" noProof="0" smtClean="0"/>
              <a:pPr/>
              <a:t>9</a:t>
            </a:fld>
            <a:endParaRPr lang="en-US" noProof="0"/>
          </a:p>
        </p:txBody>
      </p:sp>
      <p:sp>
        <p:nvSpPr>
          <p:cNvPr id="8" name="Footer Placeholder 7">
            <a:extLst>
              <a:ext uri="{FF2B5EF4-FFF2-40B4-BE49-F238E27FC236}">
                <a16:creationId xmlns:a16="http://schemas.microsoft.com/office/drawing/2014/main" id="{60C5D4C3-874D-7299-7A02-DE36528AF1BC}"/>
              </a:ext>
            </a:extLst>
          </p:cNvPr>
          <p:cNvSpPr>
            <a:spLocks noGrp="1"/>
          </p:cNvSpPr>
          <p:nvPr>
            <p:ph type="ftr" sz="quarter" idx="11"/>
          </p:nvPr>
        </p:nvSpPr>
        <p:spPr/>
        <p:txBody>
          <a:bodyPr/>
          <a:lstStyle/>
          <a:p>
            <a:r>
              <a:rPr lang="en-US" noProof="0"/>
              <a:t>Presentation title</a:t>
            </a:r>
          </a:p>
        </p:txBody>
      </p:sp>
      <p:sp>
        <p:nvSpPr>
          <p:cNvPr id="9" name="Date Placeholder 8">
            <a:extLst>
              <a:ext uri="{FF2B5EF4-FFF2-40B4-BE49-F238E27FC236}">
                <a16:creationId xmlns:a16="http://schemas.microsoft.com/office/drawing/2014/main" id="{C196676F-DFB7-95A8-E185-A7B88F5D1946}"/>
              </a:ext>
            </a:extLst>
          </p:cNvPr>
          <p:cNvSpPr>
            <a:spLocks noGrp="1"/>
          </p:cNvSpPr>
          <p:nvPr>
            <p:ph type="dt" sz="half" idx="10"/>
          </p:nvPr>
        </p:nvSpPr>
        <p:spPr/>
        <p:txBody>
          <a:bodyPr/>
          <a:lstStyle/>
          <a:p>
            <a:r>
              <a:rPr lang="en-US" noProof="0"/>
              <a:t>20XX</a:t>
            </a:r>
          </a:p>
        </p:txBody>
      </p:sp>
      <p:pic>
        <p:nvPicPr>
          <p:cNvPr id="3" name="Picture 2">
            <a:extLst>
              <a:ext uri="{FF2B5EF4-FFF2-40B4-BE49-F238E27FC236}">
                <a16:creationId xmlns:a16="http://schemas.microsoft.com/office/drawing/2014/main" id="{B846E02B-12DA-85D1-DBD5-C8E77E4B6F4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77763" y="2537926"/>
            <a:ext cx="4956110" cy="3264361"/>
          </a:xfrm>
          <a:prstGeom prst="rect">
            <a:avLst/>
          </a:prstGeom>
        </p:spPr>
      </p:pic>
    </p:spTree>
    <p:extLst>
      <p:ext uri="{BB962C8B-B14F-4D97-AF65-F5344CB8AC3E}">
        <p14:creationId xmlns:p14="http://schemas.microsoft.com/office/powerpoint/2010/main" val="10313391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5863B1-9089-99B0-DE81-E23A72FD1431}"/>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D5355460-3396-4760-6631-2141D6F8A751}"/>
              </a:ext>
            </a:extLst>
          </p:cNvPr>
          <p:cNvSpPr>
            <a:spLocks noGrp="1"/>
          </p:cNvSpPr>
          <p:nvPr>
            <p:ph type="title"/>
          </p:nvPr>
        </p:nvSpPr>
        <p:spPr>
          <a:xfrm>
            <a:off x="845575" y="1719072"/>
            <a:ext cx="6508954" cy="1709928"/>
          </a:xfrm>
        </p:spPr>
        <p:txBody>
          <a:bodyPr/>
          <a:lstStyle/>
          <a:p>
            <a:pPr algn="ctr"/>
            <a:r>
              <a:rPr lang="en-IN" sz="4800" b="1" dirty="0">
                <a:latin typeface="Times New Roman" panose="02020603050405020304" pitchFamily="18" charset="0"/>
                <a:cs typeface="Times New Roman" panose="02020603050405020304" pitchFamily="18" charset="0"/>
              </a:rPr>
              <a:t>Research Aim</a:t>
            </a:r>
            <a:endParaRPr lang="en-US" sz="400" dirty="0">
              <a:latin typeface="Times New Roman" panose="02020603050405020304" pitchFamily="18" charset="0"/>
              <a:cs typeface="Times New Roman" panose="02020603050405020304" pitchFamily="18" charset="0"/>
            </a:endParaRPr>
          </a:p>
        </p:txBody>
      </p:sp>
      <p:sp>
        <p:nvSpPr>
          <p:cNvPr id="4" name="Content Placeholder 3">
            <a:extLst>
              <a:ext uri="{FF2B5EF4-FFF2-40B4-BE49-F238E27FC236}">
                <a16:creationId xmlns:a16="http://schemas.microsoft.com/office/drawing/2014/main" id="{6B2F745C-C31A-22F9-9EAA-2FC8DC1D4AD3}"/>
              </a:ext>
            </a:extLst>
          </p:cNvPr>
          <p:cNvSpPr>
            <a:spLocks noGrp="1"/>
          </p:cNvSpPr>
          <p:nvPr>
            <p:ph idx="1"/>
          </p:nvPr>
        </p:nvSpPr>
        <p:spPr>
          <a:xfrm>
            <a:off x="1081549" y="2835876"/>
            <a:ext cx="5761702" cy="1849694"/>
          </a:xfrm>
        </p:spPr>
        <p:txBody>
          <a:bodyPr/>
          <a:lstStyle/>
          <a:p>
            <a:pPr marL="340614" indent="-285750" algn="just">
              <a:buFont typeface="Arial" panose="020B0604020202020204" pitchFamily="34" charset="0"/>
              <a:buChar char="•"/>
            </a:pPr>
            <a:r>
              <a:rPr lang="en-IN" dirty="0">
                <a:latin typeface="Times New Roman" panose="02020603050405020304" pitchFamily="18" charset="0"/>
                <a:cs typeface="Times New Roman" panose="02020603050405020304" pitchFamily="18" charset="0"/>
              </a:rPr>
              <a:t>Investigate the influences of family, school and community environment on the physical activity and dietary behaviour of children among a local authority in the United Kingdom.</a:t>
            </a:r>
          </a:p>
          <a:p>
            <a:pPr marL="340614" indent="-285750" algn="just">
              <a:buFont typeface="Arial" panose="020B0604020202020204" pitchFamily="34" charset="0"/>
              <a:buChar char="•"/>
            </a:pPr>
            <a:r>
              <a:rPr lang="en-IN" dirty="0">
                <a:latin typeface="Times New Roman" panose="02020603050405020304" pitchFamily="18" charset="0"/>
                <a:cs typeface="Times New Roman" panose="02020603050405020304" pitchFamily="18" charset="0"/>
              </a:rPr>
              <a:t>Test the barrier-perception of healthy lifestyles as perceived by stakeholders, including parents, teachers and health-workers in the public.</a:t>
            </a:r>
          </a:p>
          <a:p>
            <a:pPr marL="340614" indent="-285750" algn="just">
              <a:buFont typeface="Arial" panose="020B0604020202020204" pitchFamily="34" charset="0"/>
              <a:buChar char="•"/>
            </a:pPr>
            <a:r>
              <a:rPr lang="en-IN" dirty="0">
                <a:latin typeface="Times New Roman" panose="02020603050405020304" pitchFamily="18" charset="0"/>
                <a:cs typeface="Times New Roman" panose="02020603050405020304" pitchFamily="18" charset="0"/>
              </a:rPr>
              <a:t>Determine appropriate, localized interventions that are likely to enhance physical activity and nutrition in life among primary-school students.</a:t>
            </a:r>
          </a:p>
        </p:txBody>
      </p:sp>
      <p:sp>
        <p:nvSpPr>
          <p:cNvPr id="7" name="Slide Number Placeholder 6">
            <a:extLst>
              <a:ext uri="{FF2B5EF4-FFF2-40B4-BE49-F238E27FC236}">
                <a16:creationId xmlns:a16="http://schemas.microsoft.com/office/drawing/2014/main" id="{BF526DA5-1270-9918-9493-DFF0DE1B01E0}"/>
              </a:ext>
            </a:extLst>
          </p:cNvPr>
          <p:cNvSpPr>
            <a:spLocks noGrp="1"/>
          </p:cNvSpPr>
          <p:nvPr>
            <p:ph type="sldNum" sz="quarter" idx="12"/>
          </p:nvPr>
        </p:nvSpPr>
        <p:spPr>
          <a:xfrm>
            <a:off x="3962400" y="6400904"/>
            <a:ext cx="365760" cy="246888"/>
          </a:xfrm>
        </p:spPr>
        <p:txBody>
          <a:bodyPr/>
          <a:lstStyle/>
          <a:p>
            <a:fld id="{8D0AFDD5-844D-364D-8AEC-50CF4D36D55D}" type="slidenum">
              <a:rPr lang="en-US" smtClean="0"/>
              <a:pPr/>
              <a:t>10</a:t>
            </a:fld>
            <a:endParaRPr lang="en-US" dirty="0"/>
          </a:p>
        </p:txBody>
      </p:sp>
    </p:spTree>
    <p:extLst>
      <p:ext uri="{BB962C8B-B14F-4D97-AF65-F5344CB8AC3E}">
        <p14:creationId xmlns:p14="http://schemas.microsoft.com/office/powerpoint/2010/main" val="14178122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5"/>
        </a:solidFill>
        <a:effectLst/>
      </p:bgPr>
    </p:bg>
    <p:spTree>
      <p:nvGrpSpPr>
        <p:cNvPr id="1" name="">
          <a:extLst>
            <a:ext uri="{FF2B5EF4-FFF2-40B4-BE49-F238E27FC236}">
              <a16:creationId xmlns:a16="http://schemas.microsoft.com/office/drawing/2014/main" id="{A9339D8E-A2D7-BD49-CA0E-56F8085DD6FA}"/>
            </a:ext>
          </a:extLst>
        </p:cNvPr>
        <p:cNvGrpSpPr/>
        <p:nvPr/>
      </p:nvGrpSpPr>
      <p:grpSpPr>
        <a:xfrm>
          <a:off x="0" y="0"/>
          <a:ext cx="0" cy="0"/>
          <a:chOff x="0" y="0"/>
          <a:chExt cx="0" cy="0"/>
        </a:xfrm>
      </p:grpSpPr>
      <p:sp>
        <p:nvSpPr>
          <p:cNvPr id="11" name="Title 10">
            <a:extLst>
              <a:ext uri="{FF2B5EF4-FFF2-40B4-BE49-F238E27FC236}">
                <a16:creationId xmlns:a16="http://schemas.microsoft.com/office/drawing/2014/main" id="{177894B2-28BC-7205-553D-FA591F320ADC}"/>
              </a:ext>
            </a:extLst>
          </p:cNvPr>
          <p:cNvSpPr>
            <a:spLocks noGrp="1"/>
          </p:cNvSpPr>
          <p:nvPr>
            <p:ph type="ctrTitle"/>
          </p:nvPr>
        </p:nvSpPr>
        <p:spPr>
          <a:xfrm>
            <a:off x="1369731" y="1211939"/>
            <a:ext cx="8786991" cy="1709928"/>
          </a:xfrm>
        </p:spPr>
        <p:txBody>
          <a:bodyPr/>
          <a:lstStyle/>
          <a:p>
            <a:pPr algn="ctr"/>
            <a:r>
              <a:rPr lang="en-IN" sz="4800" b="1" dirty="0">
                <a:latin typeface="Times New Roman" panose="02020603050405020304" pitchFamily="18" charset="0"/>
                <a:cs typeface="Times New Roman" panose="02020603050405020304" pitchFamily="18" charset="0"/>
              </a:rPr>
              <a:t>Significance of the Issue</a:t>
            </a:r>
            <a:endParaRPr lang="en-US" sz="1200" b="1" dirty="0">
              <a:latin typeface="Times New Roman" panose="02020603050405020304" pitchFamily="18" charset="0"/>
              <a:cs typeface="Times New Roman" panose="02020603050405020304" pitchFamily="18" charset="0"/>
            </a:endParaRPr>
          </a:p>
        </p:txBody>
      </p:sp>
      <p:sp>
        <p:nvSpPr>
          <p:cNvPr id="6" name="Content Placeholder 5">
            <a:extLst>
              <a:ext uri="{FF2B5EF4-FFF2-40B4-BE49-F238E27FC236}">
                <a16:creationId xmlns:a16="http://schemas.microsoft.com/office/drawing/2014/main" id="{B6136F86-45F7-C629-689E-72300F37F69C}"/>
              </a:ext>
            </a:extLst>
          </p:cNvPr>
          <p:cNvSpPr>
            <a:spLocks noGrp="1"/>
          </p:cNvSpPr>
          <p:nvPr>
            <p:ph type="subTitle" idx="1"/>
          </p:nvPr>
        </p:nvSpPr>
        <p:spPr>
          <a:xfrm>
            <a:off x="1441922" y="2066903"/>
            <a:ext cx="4330634" cy="3419497"/>
          </a:xfrm>
        </p:spPr>
        <p:txBody>
          <a:bodyPr/>
          <a:lstStyle/>
          <a:p>
            <a:pPr marL="285750" indent="-285750" algn="just">
              <a:buFont typeface="Arial" panose="020B0604020202020204" pitchFamily="34" charset="0"/>
              <a:buChar char="•"/>
            </a:pPr>
            <a:r>
              <a:rPr lang="en-IN" dirty="0">
                <a:latin typeface="Times New Roman" panose="02020603050405020304" pitchFamily="18" charset="0"/>
                <a:cs typeface="Times New Roman" panose="02020603050405020304" pitchFamily="18" charset="0"/>
              </a:rPr>
              <a:t>Childhood obesity is a strong predictor of obesity in adulthood and the risk of NCD (diabetes, heart disease). Prevention eliminates health burden in the future (WHO, 2025).</a:t>
            </a:r>
          </a:p>
          <a:p>
            <a:pPr marL="285750" indent="-285750" algn="just">
              <a:buFont typeface="Arial" panose="020B0604020202020204" pitchFamily="34" charset="0"/>
              <a:buChar char="•"/>
            </a:pPr>
            <a:r>
              <a:rPr lang="en-IN" dirty="0">
                <a:latin typeface="Times New Roman" panose="02020603050405020304" pitchFamily="18" charset="0"/>
                <a:cs typeface="Times New Roman" panose="02020603050405020304" pitchFamily="18" charset="0"/>
              </a:rPr>
              <a:t>Obesity leads to the UK spending a lot in terms of healthcare and economic costs.</a:t>
            </a:r>
          </a:p>
          <a:p>
            <a:pPr marL="285750" indent="-285750" algn="just">
              <a:buFont typeface="Arial" panose="020B0604020202020204" pitchFamily="34" charset="0"/>
              <a:buChar char="•"/>
            </a:pPr>
            <a:r>
              <a:rPr lang="en-IN" dirty="0">
                <a:latin typeface="Times New Roman" panose="02020603050405020304" pitchFamily="18" charset="0"/>
                <a:cs typeface="Times New Roman" panose="02020603050405020304" pitchFamily="18" charset="0"/>
              </a:rPr>
              <a:t>Childhood obesity prevents low-quality of life and poor grades.</a:t>
            </a:r>
          </a:p>
          <a:p>
            <a:pPr marL="285750" indent="-285750" algn="just">
              <a:buFont typeface="Arial" panose="020B0604020202020204" pitchFamily="34" charset="0"/>
              <a:buChar char="•"/>
            </a:pPr>
            <a:r>
              <a:rPr lang="en-IN" dirty="0">
                <a:latin typeface="Times New Roman" panose="02020603050405020304" pitchFamily="18" charset="0"/>
                <a:cs typeface="Times New Roman" panose="02020603050405020304" pitchFamily="18" charset="0"/>
              </a:rPr>
              <a:t>Evidence at local level can inform specific effective health/social care plans.</a:t>
            </a:r>
          </a:p>
        </p:txBody>
      </p:sp>
      <p:sp>
        <p:nvSpPr>
          <p:cNvPr id="4" name="Slide Number Placeholder 3">
            <a:extLst>
              <a:ext uri="{FF2B5EF4-FFF2-40B4-BE49-F238E27FC236}">
                <a16:creationId xmlns:a16="http://schemas.microsoft.com/office/drawing/2014/main" id="{504DBDD8-6E05-718D-E22E-AFE03D7030A8}"/>
              </a:ext>
            </a:extLst>
          </p:cNvPr>
          <p:cNvSpPr>
            <a:spLocks noGrp="1"/>
          </p:cNvSpPr>
          <p:nvPr>
            <p:ph type="sldNum" sz="quarter" idx="4294967295"/>
          </p:nvPr>
        </p:nvSpPr>
        <p:spPr>
          <a:xfrm>
            <a:off x="0" y="6400800"/>
            <a:ext cx="365125" cy="247650"/>
          </a:xfrm>
        </p:spPr>
        <p:txBody>
          <a:bodyPr/>
          <a:lstStyle/>
          <a:p>
            <a:fld id="{8D0AFDD5-844D-364D-8AEC-50CF4D36D55D}" type="slidenum">
              <a:rPr lang="en-US" smtClean="0"/>
              <a:t>11</a:t>
            </a:fld>
            <a:endParaRPr lang="en-US" dirty="0"/>
          </a:p>
        </p:txBody>
      </p:sp>
      <p:sp>
        <p:nvSpPr>
          <p:cNvPr id="3" name="Footer Placeholder 2">
            <a:extLst>
              <a:ext uri="{FF2B5EF4-FFF2-40B4-BE49-F238E27FC236}">
                <a16:creationId xmlns:a16="http://schemas.microsoft.com/office/drawing/2014/main" id="{7D064A53-CC77-FEDD-D540-95F1ACFF6C07}"/>
              </a:ext>
            </a:extLst>
          </p:cNvPr>
          <p:cNvSpPr>
            <a:spLocks noGrp="1"/>
          </p:cNvSpPr>
          <p:nvPr>
            <p:ph type="ftr" sz="quarter" idx="4294967295"/>
          </p:nvPr>
        </p:nvSpPr>
        <p:spPr>
          <a:xfrm>
            <a:off x="0" y="6400800"/>
            <a:ext cx="1463675" cy="247650"/>
          </a:xfrm>
        </p:spPr>
        <p:txBody>
          <a:bodyPr/>
          <a:lstStyle/>
          <a:p>
            <a:r>
              <a:rPr lang="en-US" dirty="0"/>
              <a:t>Presentation title</a:t>
            </a:r>
          </a:p>
        </p:txBody>
      </p:sp>
      <p:sp>
        <p:nvSpPr>
          <p:cNvPr id="2" name="Date Placeholder 1">
            <a:extLst>
              <a:ext uri="{FF2B5EF4-FFF2-40B4-BE49-F238E27FC236}">
                <a16:creationId xmlns:a16="http://schemas.microsoft.com/office/drawing/2014/main" id="{975DF35F-838C-126F-D14B-3B6A6B3BB4FA}"/>
              </a:ext>
            </a:extLst>
          </p:cNvPr>
          <p:cNvSpPr>
            <a:spLocks noGrp="1"/>
          </p:cNvSpPr>
          <p:nvPr>
            <p:ph type="dt" sz="half" idx="4294967295"/>
          </p:nvPr>
        </p:nvSpPr>
        <p:spPr>
          <a:xfrm>
            <a:off x="11552238" y="6400800"/>
            <a:ext cx="639762" cy="247650"/>
          </a:xfrm>
        </p:spPr>
        <p:txBody>
          <a:bodyPr/>
          <a:lstStyle/>
          <a:p>
            <a:r>
              <a:rPr lang="en-US" dirty="0"/>
              <a:t>20XX</a:t>
            </a:r>
          </a:p>
        </p:txBody>
      </p:sp>
      <p:pic>
        <p:nvPicPr>
          <p:cNvPr id="8" name="Picture 7">
            <a:extLst>
              <a:ext uri="{FF2B5EF4-FFF2-40B4-BE49-F238E27FC236}">
                <a16:creationId xmlns:a16="http://schemas.microsoft.com/office/drawing/2014/main" id="{9006560B-CCDC-643D-9EAE-97FA2BE5EBDF}"/>
              </a:ext>
            </a:extLst>
          </p:cNvPr>
          <p:cNvPicPr>
            <a:picLocks noChangeAspect="1"/>
          </p:cNvPicPr>
          <p:nvPr/>
        </p:nvPicPr>
        <p:blipFill>
          <a:blip r:embed="rId3"/>
          <a:stretch>
            <a:fillRect/>
          </a:stretch>
        </p:blipFill>
        <p:spPr>
          <a:xfrm>
            <a:off x="6354131" y="2223450"/>
            <a:ext cx="4058832" cy="2789792"/>
          </a:xfrm>
          <a:prstGeom prst="rect">
            <a:avLst/>
          </a:prstGeom>
        </p:spPr>
      </p:pic>
    </p:spTree>
    <p:extLst>
      <p:ext uri="{BB962C8B-B14F-4D97-AF65-F5344CB8AC3E}">
        <p14:creationId xmlns:p14="http://schemas.microsoft.com/office/powerpoint/2010/main" val="18850521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8D0AFDD5-844D-364D-8AEC-50CF4D36D55D}" type="slidenum">
              <a:rPr lang="en-US" noProof="0" smtClean="0"/>
              <a:t>12</a:t>
            </a:fld>
            <a:endParaRPr lang="en-US" noProof="0"/>
          </a:p>
        </p:txBody>
      </p:sp>
      <p:sp>
        <p:nvSpPr>
          <p:cNvPr id="3" name="Footer Placeholder 2"/>
          <p:cNvSpPr>
            <a:spLocks noGrp="1"/>
          </p:cNvSpPr>
          <p:nvPr>
            <p:ph type="ftr" sz="quarter" idx="11"/>
          </p:nvPr>
        </p:nvSpPr>
        <p:spPr/>
        <p:txBody>
          <a:bodyPr/>
          <a:lstStyle/>
          <a:p>
            <a:r>
              <a:rPr lang="en-US" noProof="0"/>
              <a:t>Presentation title</a:t>
            </a:r>
          </a:p>
        </p:txBody>
      </p:sp>
      <p:sp>
        <p:nvSpPr>
          <p:cNvPr id="4" name="Date Placeholder 3"/>
          <p:cNvSpPr>
            <a:spLocks noGrp="1"/>
          </p:cNvSpPr>
          <p:nvPr>
            <p:ph type="dt" sz="half" idx="10"/>
          </p:nvPr>
        </p:nvSpPr>
        <p:spPr/>
        <p:txBody>
          <a:bodyPr/>
          <a:lstStyle/>
          <a:p>
            <a:r>
              <a:rPr lang="en-US" noProof="0"/>
              <a:t>20XX</a:t>
            </a:r>
          </a:p>
        </p:txBody>
      </p:sp>
      <p:sp>
        <p:nvSpPr>
          <p:cNvPr id="5" name="Rectangle 4"/>
          <p:cNvSpPr/>
          <p:nvPr/>
        </p:nvSpPr>
        <p:spPr>
          <a:xfrm>
            <a:off x="5258136" y="249028"/>
            <a:ext cx="1850122" cy="523220"/>
          </a:xfrm>
          <a:prstGeom prst="rect">
            <a:avLst/>
          </a:prstGeom>
        </p:spPr>
        <p:txBody>
          <a:bodyPr wrap="none">
            <a:spAutoFit/>
          </a:bodyPr>
          <a:lstStyle/>
          <a:p>
            <a:r>
              <a:rPr lang="en-IN" sz="2800" b="1" dirty="0">
                <a:latin typeface="Times New Roman" panose="02020603050405020304" pitchFamily="18" charset="0"/>
                <a:cs typeface="Times New Roman" panose="02020603050405020304" pitchFamily="18" charset="0"/>
              </a:rPr>
              <a:t>References</a:t>
            </a:r>
            <a:endParaRPr lang="en-IN" dirty="0"/>
          </a:p>
        </p:txBody>
      </p:sp>
      <p:sp>
        <p:nvSpPr>
          <p:cNvPr id="6" name="Rectangle 5"/>
          <p:cNvSpPr/>
          <p:nvPr/>
        </p:nvSpPr>
        <p:spPr>
          <a:xfrm>
            <a:off x="470263" y="831278"/>
            <a:ext cx="11364686" cy="5447645"/>
          </a:xfrm>
          <a:prstGeom prst="rect">
            <a:avLst/>
          </a:prstGeom>
        </p:spPr>
        <p:txBody>
          <a:bodyPr wrap="square">
            <a:spAutoFit/>
          </a:bodyPr>
          <a:lstStyle/>
          <a:p>
            <a:pPr algn="just"/>
            <a:r>
              <a:rPr lang="en-IN" sz="1200" dirty="0">
                <a:latin typeface="Times New Roman" panose="02020603050405020304" pitchFamily="18" charset="0"/>
                <a:cs typeface="Times New Roman" panose="02020603050405020304" pitchFamily="18" charset="0"/>
              </a:rPr>
              <a:t>Active Kent &amp; Medway (2025). Activity levels for children and young people remain stable, 13 January. </a:t>
            </a:r>
            <a:r>
              <a:rPr lang="en-IN" sz="1200" u="sng" dirty="0">
                <a:latin typeface="Times New Roman" panose="02020603050405020304" pitchFamily="18" charset="0"/>
                <a:cs typeface="Times New Roman" panose="02020603050405020304" pitchFamily="18" charset="0"/>
                <a:hlinkClick r:id="rId2"/>
              </a:rPr>
              <a:t>https://activekent.org/2025/01/13/activity-levels-for-children-and-young-people-remain-stable/</a:t>
            </a:r>
            <a:endParaRPr lang="en-IN" sz="1200" dirty="0">
              <a:latin typeface="Times New Roman" panose="02020603050405020304" pitchFamily="18" charset="0"/>
              <a:cs typeface="Times New Roman" panose="02020603050405020304" pitchFamily="18" charset="0"/>
            </a:endParaRPr>
          </a:p>
          <a:p>
            <a:pPr algn="just"/>
            <a:r>
              <a:rPr lang="en-IN" sz="1200" dirty="0">
                <a:latin typeface="Times New Roman" panose="02020603050405020304" pitchFamily="18" charset="0"/>
                <a:cs typeface="Times New Roman" panose="02020603050405020304" pitchFamily="18" charset="0"/>
              </a:rPr>
              <a:t>Department of Health and Social Care (n.d.). Better Health Childhood Obesity campaign resources, Campaign Resource Centre. </a:t>
            </a:r>
            <a:r>
              <a:rPr lang="en-IN" sz="1200" u="sng" dirty="0">
                <a:latin typeface="Times New Roman" panose="02020603050405020304" pitchFamily="18" charset="0"/>
                <a:cs typeface="Times New Roman" panose="02020603050405020304" pitchFamily="18" charset="0"/>
                <a:hlinkClick r:id="rId3"/>
              </a:rPr>
              <a:t>https://campaignresources.dhsc.gov.uk/campaigns/better-health-childhood-obesity/</a:t>
            </a:r>
            <a:endParaRPr lang="en-IN" sz="1200" dirty="0">
              <a:latin typeface="Times New Roman" panose="02020603050405020304" pitchFamily="18" charset="0"/>
              <a:cs typeface="Times New Roman" panose="02020603050405020304" pitchFamily="18" charset="0"/>
            </a:endParaRPr>
          </a:p>
          <a:p>
            <a:pPr algn="just"/>
            <a:r>
              <a:rPr lang="en-IN" sz="1200" dirty="0">
                <a:latin typeface="Times New Roman" panose="02020603050405020304" pitchFamily="18" charset="0"/>
                <a:cs typeface="Times New Roman" panose="02020603050405020304" pitchFamily="18" charset="0"/>
              </a:rPr>
              <a:t>Department of Health and Social Care / NHS Digital (2024). National Child Measurement Programme, England, 2023/24 School Year, GOV.UK, 5 November. Available at: </a:t>
            </a:r>
            <a:r>
              <a:rPr lang="en-IN" sz="1200" u="sng" dirty="0">
                <a:latin typeface="Times New Roman" panose="02020603050405020304" pitchFamily="18" charset="0"/>
                <a:cs typeface="Times New Roman" panose="02020603050405020304" pitchFamily="18" charset="0"/>
                <a:hlinkClick r:id="rId4"/>
              </a:rPr>
              <a:t>https://www.gov.uk/government/statistics/national-child-measurement-programme-england-202324-school-year</a:t>
            </a:r>
            <a:endParaRPr lang="en-IN" sz="1200" dirty="0">
              <a:latin typeface="Times New Roman" panose="02020603050405020304" pitchFamily="18" charset="0"/>
              <a:cs typeface="Times New Roman" panose="02020603050405020304" pitchFamily="18" charset="0"/>
            </a:endParaRPr>
          </a:p>
          <a:p>
            <a:pPr algn="just"/>
            <a:r>
              <a:rPr lang="en-IN" sz="1200" dirty="0">
                <a:latin typeface="Times New Roman" panose="02020603050405020304" pitchFamily="18" charset="0"/>
                <a:cs typeface="Times New Roman" panose="02020603050405020304" pitchFamily="18" charset="0"/>
              </a:rPr>
              <a:t>Financial Times (2025). One in 10 children starting primary school in England now obese, Financial Times, 4 November. </a:t>
            </a:r>
            <a:r>
              <a:rPr lang="en-IN" sz="1200" u="sng" dirty="0">
                <a:latin typeface="Times New Roman" panose="02020603050405020304" pitchFamily="18" charset="0"/>
                <a:cs typeface="Times New Roman" panose="02020603050405020304" pitchFamily="18" charset="0"/>
                <a:hlinkClick r:id="rId5"/>
              </a:rPr>
              <a:t>https://www.ft.com/content/21cd86db-4b42-45b3-8b92-2e0252d07660</a:t>
            </a:r>
            <a:r>
              <a:rPr lang="en-IN" sz="1200" dirty="0">
                <a:latin typeface="Times New Roman" panose="02020603050405020304" pitchFamily="18" charset="0"/>
                <a:cs typeface="Times New Roman" panose="02020603050405020304" pitchFamily="18" charset="0"/>
              </a:rPr>
              <a:t> </a:t>
            </a:r>
          </a:p>
          <a:p>
            <a:pPr algn="just"/>
            <a:r>
              <a:rPr lang="en-IN" sz="1200" dirty="0">
                <a:latin typeface="Times New Roman" panose="02020603050405020304" pitchFamily="18" charset="0"/>
                <a:cs typeface="Times New Roman" panose="02020603050405020304" pitchFamily="18" charset="0"/>
              </a:rPr>
              <a:t>Gregory, A. (2024). Sharp rise in type 2 diabetes among people under 40 in UK, The Guardian, 21 May. </a:t>
            </a:r>
            <a:r>
              <a:rPr lang="en-IN" sz="1200" u="sng" dirty="0">
                <a:latin typeface="Times New Roman" panose="02020603050405020304" pitchFamily="18" charset="0"/>
                <a:cs typeface="Times New Roman" panose="02020603050405020304" pitchFamily="18" charset="0"/>
                <a:hlinkClick r:id="rId6"/>
              </a:rPr>
              <a:t>https://www.theguardian.com/society/article/2024/may/22/type-2-diabetes-uk-rise-obesity-health-inequalities-junk-food</a:t>
            </a:r>
            <a:endParaRPr lang="en-IN" sz="1200" dirty="0">
              <a:latin typeface="Times New Roman" panose="02020603050405020304" pitchFamily="18" charset="0"/>
              <a:cs typeface="Times New Roman" panose="02020603050405020304" pitchFamily="18" charset="0"/>
            </a:endParaRPr>
          </a:p>
          <a:p>
            <a:pPr algn="just"/>
            <a:r>
              <a:rPr lang="en-IN" sz="1200" dirty="0">
                <a:latin typeface="Times New Roman" panose="02020603050405020304" pitchFamily="18" charset="0"/>
                <a:cs typeface="Times New Roman" panose="02020603050405020304" pitchFamily="18" charset="0"/>
              </a:rPr>
              <a:t>Griffin, N., Phillips, S. M., Hillier-Brown, F., </a:t>
            </a:r>
            <a:r>
              <a:rPr lang="en-IN" sz="1200" dirty="0" err="1">
                <a:latin typeface="Times New Roman" panose="02020603050405020304" pitchFamily="18" charset="0"/>
                <a:cs typeface="Times New Roman" panose="02020603050405020304" pitchFamily="18" charset="0"/>
              </a:rPr>
              <a:t>Wistow</a:t>
            </a:r>
            <a:r>
              <a:rPr lang="en-IN" sz="1200" dirty="0">
                <a:latin typeface="Times New Roman" panose="02020603050405020304" pitchFamily="18" charset="0"/>
                <a:cs typeface="Times New Roman" panose="02020603050405020304" pitchFamily="18" charset="0"/>
              </a:rPr>
              <a:t>, J., Fairbrother, H., Holding, E., Powell, K. and Summerbell, C. (2021). A critique of the English national policy from a social determinants of health perspective using a realist and problem representation approach: the ‘Childhood Obesity: a plan for action’ (2016, 2018, 2019), BMC Public Health, 21, 2284. </a:t>
            </a:r>
            <a:r>
              <a:rPr lang="en-IN" sz="1200" u="sng" dirty="0">
                <a:latin typeface="Times New Roman" panose="02020603050405020304" pitchFamily="18" charset="0"/>
                <a:cs typeface="Times New Roman" panose="02020603050405020304" pitchFamily="18" charset="0"/>
                <a:hlinkClick r:id="rId7"/>
              </a:rPr>
              <a:t>https://pmc.ncbi.nlm.nih.gov/articles/PMC8669235/</a:t>
            </a:r>
            <a:endParaRPr lang="en-IN" sz="1200" dirty="0">
              <a:latin typeface="Times New Roman" panose="02020603050405020304" pitchFamily="18" charset="0"/>
              <a:cs typeface="Times New Roman" panose="02020603050405020304" pitchFamily="18" charset="0"/>
            </a:endParaRPr>
          </a:p>
          <a:p>
            <a:pPr algn="just"/>
            <a:r>
              <a:rPr lang="en-IN" sz="1200" dirty="0">
                <a:latin typeface="Times New Roman" panose="02020603050405020304" pitchFamily="18" charset="0"/>
                <a:cs typeface="Times New Roman" panose="02020603050405020304" pitchFamily="18" charset="0"/>
              </a:rPr>
              <a:t>NHS Digital (2024). Health Survey for England, 2022 Part 1: Children’s health and health-related behaviours, 6 June. </a:t>
            </a:r>
            <a:r>
              <a:rPr lang="en-IN" sz="1200" u="sng" dirty="0">
                <a:latin typeface="Times New Roman" panose="02020603050405020304" pitchFamily="18" charset="0"/>
                <a:cs typeface="Times New Roman" panose="02020603050405020304" pitchFamily="18" charset="0"/>
                <a:hlinkClick r:id="rId8"/>
              </a:rPr>
              <a:t>https://digital.nhs.uk/data-and-information/publications/statistical/health-survey-for-england/2022-part-1/childrens-health-and-health-related-behaviours</a:t>
            </a:r>
            <a:r>
              <a:rPr lang="en-IN" sz="1200" dirty="0">
                <a:latin typeface="Times New Roman" panose="02020603050405020304" pitchFamily="18" charset="0"/>
                <a:cs typeface="Times New Roman" panose="02020603050405020304" pitchFamily="18" charset="0"/>
              </a:rPr>
              <a:t> </a:t>
            </a:r>
          </a:p>
          <a:p>
            <a:pPr algn="just"/>
            <a:r>
              <a:rPr lang="en-IN" sz="1200" dirty="0">
                <a:latin typeface="Times New Roman" panose="02020603050405020304" pitchFamily="18" charset="0"/>
                <a:cs typeface="Times New Roman" panose="02020603050405020304" pitchFamily="18" charset="0"/>
              </a:rPr>
              <a:t>NHS Digital (2024). National Child Measurement Programme, England, 2023/24 School Year, 5 November. </a:t>
            </a:r>
            <a:r>
              <a:rPr lang="en-IN" sz="1200" u="sng" dirty="0">
                <a:latin typeface="Times New Roman" panose="02020603050405020304" pitchFamily="18" charset="0"/>
                <a:cs typeface="Times New Roman" panose="02020603050405020304" pitchFamily="18" charset="0"/>
                <a:hlinkClick r:id="rId9"/>
              </a:rPr>
              <a:t>https://digital.nhs.uk/data-and-information/publications/statistical/national-child-measurement-programme/2023-24-school-year</a:t>
            </a:r>
            <a:endParaRPr lang="en-IN" sz="1200" dirty="0">
              <a:latin typeface="Times New Roman" panose="02020603050405020304" pitchFamily="18" charset="0"/>
              <a:cs typeface="Times New Roman" panose="02020603050405020304" pitchFamily="18" charset="0"/>
            </a:endParaRPr>
          </a:p>
          <a:p>
            <a:pPr algn="just"/>
            <a:r>
              <a:rPr lang="en-IN" sz="1200" dirty="0" err="1">
                <a:latin typeface="Times New Roman" panose="02020603050405020304" pitchFamily="18" charset="0"/>
                <a:cs typeface="Times New Roman" panose="02020603050405020304" pitchFamily="18" charset="0"/>
              </a:rPr>
              <a:t>Onyimadu</a:t>
            </a:r>
            <a:r>
              <a:rPr lang="en-IN" sz="1200" dirty="0">
                <a:latin typeface="Times New Roman" panose="02020603050405020304" pitchFamily="18" charset="0"/>
                <a:cs typeface="Times New Roman" panose="02020603050405020304" pitchFamily="18" charset="0"/>
              </a:rPr>
              <a:t>, O., Hayes, A., Fahr, P., </a:t>
            </a:r>
            <a:r>
              <a:rPr lang="en-IN" sz="1200" dirty="0" err="1">
                <a:latin typeface="Times New Roman" panose="02020603050405020304" pitchFamily="18" charset="0"/>
                <a:cs typeface="Times New Roman" panose="02020603050405020304" pitchFamily="18" charset="0"/>
              </a:rPr>
              <a:t>Drakesmith</a:t>
            </a:r>
            <a:r>
              <a:rPr lang="en-IN" sz="1200" dirty="0">
                <a:latin typeface="Times New Roman" panose="02020603050405020304" pitchFamily="18" charset="0"/>
                <a:cs typeface="Times New Roman" panose="02020603050405020304" pitchFamily="18" charset="0"/>
              </a:rPr>
              <a:t>, C. W., Astbury, N. M., </a:t>
            </a:r>
            <a:r>
              <a:rPr lang="en-IN" sz="1200" dirty="0" err="1">
                <a:latin typeface="Times New Roman" panose="02020603050405020304" pitchFamily="18" charset="0"/>
                <a:cs typeface="Times New Roman" panose="02020603050405020304" pitchFamily="18" charset="0"/>
              </a:rPr>
              <a:t>Violato</a:t>
            </a:r>
            <a:r>
              <a:rPr lang="en-IN" sz="1200" dirty="0">
                <a:latin typeface="Times New Roman" panose="02020603050405020304" pitchFamily="18" charset="0"/>
                <a:cs typeface="Times New Roman" panose="02020603050405020304" pitchFamily="18" charset="0"/>
              </a:rPr>
              <a:t>, M. and Petrou, S. (2025). Child body mass index and health care costs in England, JAMA Network Open, 8(10), e2537560. </a:t>
            </a:r>
            <a:r>
              <a:rPr lang="en-IN" sz="1200" u="sng" dirty="0">
                <a:latin typeface="Times New Roman" panose="02020603050405020304" pitchFamily="18" charset="0"/>
                <a:cs typeface="Times New Roman" panose="02020603050405020304" pitchFamily="18" charset="0"/>
                <a:hlinkClick r:id="rId10"/>
              </a:rPr>
              <a:t>https://pmc.ncbi.nlm.nih.gov/articles/PMC12522009/</a:t>
            </a:r>
            <a:endParaRPr lang="en-IN" sz="1200" dirty="0">
              <a:latin typeface="Times New Roman" panose="02020603050405020304" pitchFamily="18" charset="0"/>
              <a:cs typeface="Times New Roman" panose="02020603050405020304" pitchFamily="18" charset="0"/>
            </a:endParaRPr>
          </a:p>
          <a:p>
            <a:pPr algn="just"/>
            <a:r>
              <a:rPr lang="en-IN" sz="1200" dirty="0">
                <a:latin typeface="Times New Roman" panose="02020603050405020304" pitchFamily="18" charset="0"/>
                <a:cs typeface="Times New Roman" panose="02020603050405020304" pitchFamily="18" charset="0"/>
              </a:rPr>
              <a:t>Parliamentary Office of Science and Technology (POST) (2021). Childhood Obesity, </a:t>
            </a:r>
            <a:r>
              <a:rPr lang="en-IN" sz="1200" dirty="0" err="1">
                <a:latin typeface="Times New Roman" panose="02020603050405020304" pitchFamily="18" charset="0"/>
                <a:cs typeface="Times New Roman" panose="02020603050405020304" pitchFamily="18" charset="0"/>
              </a:rPr>
              <a:t>POSTnote</a:t>
            </a:r>
            <a:r>
              <a:rPr lang="en-IN" sz="1200" dirty="0">
                <a:latin typeface="Times New Roman" panose="02020603050405020304" pitchFamily="18" charset="0"/>
                <a:cs typeface="Times New Roman" panose="02020603050405020304" pitchFamily="18" charset="0"/>
              </a:rPr>
              <a:t> 640, April. </a:t>
            </a:r>
            <a:r>
              <a:rPr lang="en-IN" sz="1200" u="sng" dirty="0">
                <a:latin typeface="Times New Roman" panose="02020603050405020304" pitchFamily="18" charset="0"/>
                <a:cs typeface="Times New Roman" panose="02020603050405020304" pitchFamily="18" charset="0"/>
                <a:hlinkClick r:id="rId11"/>
              </a:rPr>
              <a:t>https://researchbriefings.files.parliament.uk/documents/POST-PN-0640/POST-PN-0640.pdf</a:t>
            </a:r>
            <a:r>
              <a:rPr lang="en-IN" sz="1200" dirty="0">
                <a:latin typeface="Times New Roman" panose="02020603050405020304" pitchFamily="18" charset="0"/>
                <a:cs typeface="Times New Roman" panose="02020603050405020304" pitchFamily="18" charset="0"/>
              </a:rPr>
              <a:t> </a:t>
            </a:r>
          </a:p>
          <a:p>
            <a:pPr algn="just"/>
            <a:r>
              <a:rPr lang="en-IN" sz="1200" dirty="0">
                <a:latin typeface="Times New Roman" panose="02020603050405020304" pitchFamily="18" charset="0"/>
                <a:cs typeface="Times New Roman" panose="02020603050405020304" pitchFamily="18" charset="0"/>
              </a:rPr>
              <a:t>Sport England (2024). Active Lives Children and Young People Survey – Academic Year 2023-24, published 5 December. Available at: </a:t>
            </a:r>
            <a:r>
              <a:rPr lang="en-IN" sz="1200" u="sng" dirty="0">
                <a:latin typeface="Times New Roman" panose="02020603050405020304" pitchFamily="18" charset="0"/>
                <a:cs typeface="Times New Roman" panose="02020603050405020304" pitchFamily="18" charset="0"/>
                <a:hlinkClick r:id="rId12"/>
              </a:rPr>
              <a:t>https://sportengland-production-files.s3.eu-west-2.amazonaws.com/s3fs-public/2024-12/Active%20Lives%20Children%20and%20Young%20People%20Survey%20-%20academic%20year%202023-24%20report.pdf</a:t>
            </a:r>
            <a:endParaRPr lang="en-IN" sz="1200" dirty="0">
              <a:latin typeface="Times New Roman" panose="02020603050405020304" pitchFamily="18" charset="0"/>
              <a:cs typeface="Times New Roman" panose="02020603050405020304" pitchFamily="18" charset="0"/>
            </a:endParaRPr>
          </a:p>
          <a:p>
            <a:pPr algn="just"/>
            <a:r>
              <a:rPr lang="en-IN" sz="1200" dirty="0" err="1">
                <a:latin typeface="Times New Roman" panose="02020603050405020304" pitchFamily="18" charset="0"/>
                <a:cs typeface="Times New Roman" panose="02020603050405020304" pitchFamily="18" charset="0"/>
              </a:rPr>
              <a:t>Stiebahl</a:t>
            </a:r>
            <a:r>
              <a:rPr lang="en-IN" sz="1200" dirty="0">
                <a:latin typeface="Times New Roman" panose="02020603050405020304" pitchFamily="18" charset="0"/>
                <a:cs typeface="Times New Roman" panose="02020603050405020304" pitchFamily="18" charset="0"/>
              </a:rPr>
              <a:t>, S. (2025). Obesity statistics, House of Commons Library Research Briefing SN03336, UK Parliament, 10 February. </a:t>
            </a:r>
            <a:r>
              <a:rPr lang="en-IN" sz="1200" u="sng" dirty="0">
                <a:latin typeface="Times New Roman" panose="02020603050405020304" pitchFamily="18" charset="0"/>
                <a:cs typeface="Times New Roman" panose="02020603050405020304" pitchFamily="18" charset="0"/>
                <a:hlinkClick r:id="rId13"/>
              </a:rPr>
              <a:t>https://commonslibrary.parliament.uk/research-briefings/sn03336/</a:t>
            </a:r>
            <a:endParaRPr lang="en-IN" sz="1200" dirty="0">
              <a:latin typeface="Times New Roman" panose="02020603050405020304" pitchFamily="18" charset="0"/>
              <a:cs typeface="Times New Roman" panose="02020603050405020304" pitchFamily="18" charset="0"/>
            </a:endParaRPr>
          </a:p>
          <a:p>
            <a:pPr algn="just"/>
            <a:r>
              <a:rPr lang="en-IN" sz="1200" dirty="0">
                <a:latin typeface="Times New Roman" panose="02020603050405020304" pitchFamily="18" charset="0"/>
                <a:cs typeface="Times New Roman" panose="02020603050405020304" pitchFamily="18" charset="0"/>
              </a:rPr>
              <a:t>World Health Organization (WHO) (2025). Noncommunicable diseases: Childhood overweight and obesity, 7 May. https://www.who.int/news-room/questions-and-answers/item/noncommunicable-diseases-childhood-overweight-and-obesity</a:t>
            </a:r>
          </a:p>
          <a:p>
            <a:pPr algn="just"/>
            <a:r>
              <a:rPr lang="en-IN" sz="1200" dirty="0">
                <a:latin typeface="Times New Roman" panose="02020603050405020304" pitchFamily="18" charset="0"/>
                <a:cs typeface="Times New Roman" panose="02020603050405020304" pitchFamily="18" charset="0"/>
              </a:rPr>
              <a:t>Youth Sport Trust (2024). ‘We need a new national plan for children’s physical activity,’ calls children’s charity as activity levels continue to stagnate, 5 December. </a:t>
            </a:r>
            <a:r>
              <a:rPr lang="en-IN" sz="1200" u="sng" dirty="0">
                <a:latin typeface="Times New Roman" panose="02020603050405020304" pitchFamily="18" charset="0"/>
                <a:cs typeface="Times New Roman" panose="02020603050405020304" pitchFamily="18" charset="0"/>
                <a:hlinkClick r:id="rId14"/>
              </a:rPr>
              <a:t>https://www.youthsporttrust.org/news-listings/news/we-need-a-new-national-plan-for-children-s-physical-activity-calls-children-s-charity-as-activity-levels-continue-to-stagnate</a:t>
            </a:r>
            <a:endParaRPr lang="en-IN"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2909339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Title 23">
            <a:extLst>
              <a:ext uri="{FF2B5EF4-FFF2-40B4-BE49-F238E27FC236}">
                <a16:creationId xmlns:a16="http://schemas.microsoft.com/office/drawing/2014/main" id="{A4C5B759-93CB-5B5A-B1D2-2E3C42747C75}"/>
              </a:ext>
            </a:extLst>
          </p:cNvPr>
          <p:cNvSpPr>
            <a:spLocks noGrp="1"/>
          </p:cNvSpPr>
          <p:nvPr>
            <p:ph type="ctrTitle"/>
          </p:nvPr>
        </p:nvSpPr>
        <p:spPr>
          <a:xfrm>
            <a:off x="1527048" y="2574036"/>
            <a:ext cx="4873752" cy="1709928"/>
          </a:xfrm>
        </p:spPr>
        <p:txBody>
          <a:bodyPr/>
          <a:lstStyle/>
          <a:p>
            <a:r>
              <a:rPr lang="en-US" dirty="0">
                <a:latin typeface="Times New Roman" panose="02020603050405020304" pitchFamily="18" charset="0"/>
                <a:cs typeface="Times New Roman" panose="02020603050405020304" pitchFamily="18" charset="0"/>
              </a:rPr>
              <a:t>Thank you</a:t>
            </a:r>
          </a:p>
        </p:txBody>
      </p:sp>
      <p:pic>
        <p:nvPicPr>
          <p:cNvPr id="5" name="Picture Placeholder 4">
            <a:extLst>
              <a:ext uri="{FF2B5EF4-FFF2-40B4-BE49-F238E27FC236}">
                <a16:creationId xmlns:a16="http://schemas.microsoft.com/office/drawing/2014/main" id="{63768EF6-0941-EDAB-24CE-2AC53192B094}"/>
              </a:ext>
            </a:extLst>
          </p:cNvPr>
          <p:cNvPicPr>
            <a:picLocks noGrp="1" noChangeAspect="1"/>
          </p:cNvPicPr>
          <p:nvPr>
            <p:ph type="pic" sz="quarter" idx="10"/>
          </p:nvPr>
        </p:nvPicPr>
        <p:blipFill>
          <a:blip r:embed="rId2"/>
          <a:srcRect l="6283" r="6283"/>
          <a:stretch/>
        </p:blipFill>
        <p:spPr>
          <a:xfrm>
            <a:off x="6443482" y="812292"/>
            <a:ext cx="4636008" cy="4928616"/>
          </a:xfrm>
        </p:spPr>
      </p:pic>
    </p:spTree>
    <p:extLst>
      <p:ext uri="{BB962C8B-B14F-4D97-AF65-F5344CB8AC3E}">
        <p14:creationId xmlns:p14="http://schemas.microsoft.com/office/powerpoint/2010/main" val="2397583386"/>
      </p:ext>
    </p:extLst>
  </p:cSld>
  <p:clrMapOvr>
    <a:masterClrMapping/>
  </p:clrMapOvr>
</p:sld>
</file>

<file path=ppt/theme/theme1.xml><?xml version="1.0" encoding="utf-8"?>
<a:theme xmlns:a="http://schemas.openxmlformats.org/drawingml/2006/main" name="Office Theme">
  <a:themeElements>
    <a:clrScheme name="Custom 30">
      <a:dk1>
        <a:srgbClr val="000000"/>
      </a:dk1>
      <a:lt1>
        <a:srgbClr val="FFFFFF"/>
      </a:lt1>
      <a:dk2>
        <a:srgbClr val="264653"/>
      </a:dk2>
      <a:lt2>
        <a:srgbClr val="E7E6E6"/>
      </a:lt2>
      <a:accent1>
        <a:srgbClr val="F3EBE8"/>
      </a:accent1>
      <a:accent2>
        <a:srgbClr val="E9C369"/>
      </a:accent2>
      <a:accent3>
        <a:srgbClr val="2A9D8F"/>
      </a:accent3>
      <a:accent4>
        <a:srgbClr val="F3D6CD"/>
      </a:accent4>
      <a:accent5>
        <a:srgbClr val="F3EBE8"/>
      </a:accent5>
      <a:accent6>
        <a:srgbClr val="60717C"/>
      </a:accent6>
      <a:hlink>
        <a:srgbClr val="828683"/>
      </a:hlink>
      <a:folHlink>
        <a:srgbClr val="D08A55"/>
      </a:folHlink>
    </a:clrScheme>
    <a:fontScheme name="Custom 28">
      <a:majorFont>
        <a:latin typeface="Century Gothic"/>
        <a:ea typeface=""/>
        <a:cs typeface=""/>
      </a:majorFont>
      <a:minorFont>
        <a:latin typeface="Univers Condensed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odern-Angles_Win32_CP_v11" id="{557BB2FF-F1F4-4776-80DE-DC11FC14475E}" vid="{E0321167-E0D5-4285-8F17-B2BAD920F1B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 /></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 /></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 /></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4" ma:contentTypeDescription="Create a new document." ma:contentTypeScope="" ma:versionID="2d714a3296df14eba7a100bb665443ca">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49549bf45bfbbfb6cffed527380e77e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5FA78568-A730-4D3B-A489-FD854E91254A}">
  <ds:schemaRefs>
    <ds:schemaRef ds:uri="http://schemas.microsoft.com/sharepoint/v3/contenttype/forms"/>
  </ds:schemaRefs>
</ds:datastoreItem>
</file>

<file path=customXml/itemProps2.xml><?xml version="1.0" encoding="utf-8"?>
<ds:datastoreItem xmlns:ds="http://schemas.openxmlformats.org/officeDocument/2006/customXml" ds:itemID="{A7D90517-43A3-4BC6-B197-5C7B7D3DBCAD}">
  <ds:schemaRefs>
    <ds:schemaRef ds:uri="http://schemas.microsoft.com/office/2006/metadata/contentType"/>
    <ds:schemaRef ds:uri="http://schemas.microsoft.com/office/2006/metadata/properties/metaAttributes"/>
    <ds:schemaRef ds:uri="http://www.w3.org/2000/xmlns/"/>
    <ds:schemaRef ds:uri="http://www.w3.org/2001/XMLSchema"/>
    <ds:schemaRef ds:uri="http://schemas.microsoft.com/sharepoint/v3"/>
    <ds:schemaRef ds:uri="71af3243-3dd4-4a8d-8c0d-dd76da1f02a5"/>
    <ds:schemaRef ds:uri="16c05727-aa75-4e4a-9b5f-8a80a1165891"/>
    <ds:schemaRef ds:uri="230e9df3-be65-4c73-a93b-d1236ebd677e"/>
  </ds:schemaRefs>
</ds:datastoreItem>
</file>

<file path=customXml/itemProps3.xml><?xml version="1.0" encoding="utf-8"?>
<ds:datastoreItem xmlns:ds="http://schemas.openxmlformats.org/officeDocument/2006/customXml" ds:itemID="{61D9A46C-D3F3-4D45-B248-B831C6B5FC85}">
  <ds:schemaRefs>
    <ds:schemaRef ds:uri="http://schemas.microsoft.com/office/2006/metadata/properties"/>
    <ds:schemaRef ds:uri="http://www.w3.org/2000/xmlns/"/>
    <ds:schemaRef ds:uri="http://schemas.microsoft.com/sharepoint/v3"/>
    <ds:schemaRef ds:uri="http://www.w3.org/2001/XMLSchema-instance"/>
    <ds:schemaRef ds:uri="71af3243-3dd4-4a8d-8c0d-dd76da1f02a5"/>
    <ds:schemaRef ds:uri="http://schemas.microsoft.com/office/infopath/2007/PartnerControls"/>
    <ds:schemaRef ds:uri="230e9df3-be65-4c73-a93b-d1236ebd677e"/>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{D0093180-8A62-41CB-A0F3-91ABE1910406}tf11429527_win32</Template>
  <TotalTime>272</TotalTime>
  <Words>2811</Words>
  <Application>Microsoft Office PowerPoint</Application>
  <PresentationFormat>Widescreen</PresentationFormat>
  <Paragraphs>112</Paragraphs>
  <Slides>13</Slides>
  <Notes>10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MSc Public Health and Social Care in Practice  Practice-Based Research   Module Code: LCHS7008   Program: Practice-Based Research </vt:lpstr>
      <vt:lpstr>Rationale and Context </vt:lpstr>
      <vt:lpstr>Problem Identification: Childhood Obesity </vt:lpstr>
      <vt:lpstr>Prevalence of the Issue in the UK</vt:lpstr>
      <vt:lpstr>Physical Activity Scope in the UK</vt:lpstr>
      <vt:lpstr>The Government of the UK recommends five portions of vegetables and fruits for children in a day, where the average remains to be around three portions only (NHS Digital, 2024). The diets of children are usually rich in free sugars that are above the standards. The quality of diet is particularly poor in socio-economically deprived groups. </vt:lpstr>
      <vt:lpstr>Consequences of Obesity</vt:lpstr>
      <vt:lpstr>Risk Factors</vt:lpstr>
      <vt:lpstr>UK Regulations and Policies</vt:lpstr>
      <vt:lpstr>Research Aim</vt:lpstr>
      <vt:lpstr>Significance of the Issue</vt:lpstr>
      <vt:lpstr>PowerPoint Presentation</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Ramsar Convention on Wetlands (1971) Global Wetland Protection and Its Relevance Today</dc:title>
  <dc:creator>GOURAB DEY</dc:creator>
  <cp:lastModifiedBy>Mainak Dey</cp:lastModifiedBy>
  <cp:revision>16</cp:revision>
  <dcterms:created xsi:type="dcterms:W3CDTF">2025-07-29T13:07:54Z</dcterms:created>
  <dcterms:modified xsi:type="dcterms:W3CDTF">2026-02-14T09:57:08Z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