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9" r:id="rId3"/>
    <p:sldId id="260" r:id="rId4"/>
    <p:sldId id="261" r:id="rId5"/>
    <p:sldId id="262" r:id="rId6"/>
    <p:sldId id="263" r:id="rId7"/>
    <p:sldId id="257" r:id="rId8"/>
    <p:sldId id="25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 autoAdjust="0"/>
  </p:normalViewPr>
  <p:slideViewPr>
    <p:cSldViewPr snapToGrid="0">
      <p:cViewPr varScale="1">
        <p:scale>
          <a:sx n="74" d="100"/>
          <a:sy n="74" d="100"/>
        </p:scale>
        <p:origin x="360" y="72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22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2762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9877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0919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1020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60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0886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2551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4443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828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5842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025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488770-533B-48A6-852D-52CF93D6F2C2}" type="datetimeFigureOut">
              <a:rPr lang="en-GB" smtClean="0"/>
              <a:t>04/04/2017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0646DC-D0E8-4E73-B343-33F3F58D8ED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53031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XL8XHpjfGI" TargetMode="External"/><Relationship Id="rId2" Type="http://schemas.openxmlformats.org/officeDocument/2006/relationships/hyperlink" Target="http://higheredbcs.wiley.com/legacy/college/schermerhorn/0471734608/module16/module16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film/2015/mar/05/prince-of-foxes-orson-welles-pope-reel-history-accurac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Teams and Situational Leadership</a:t>
            </a:r>
            <a:endParaRPr lang="en-GB" b="1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b="1" smtClean="0"/>
          </a:p>
          <a:p>
            <a:r>
              <a:rPr lang="en-GB" b="1" smtClean="0"/>
              <a:t>Week </a:t>
            </a:r>
            <a:r>
              <a:rPr lang="en-GB" b="1" dirty="0" smtClean="0"/>
              <a:t>7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230887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4547"/>
            <a:ext cx="12049259" cy="67034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822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Delegating </a:t>
            </a:r>
            <a:r>
              <a:rPr lang="en-GB" b="1" dirty="0" smtClean="0"/>
              <a:t>Style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/>
              <a:t>A</a:t>
            </a:r>
            <a:r>
              <a:rPr lang="en-GB" sz="4800" dirty="0" smtClean="0"/>
              <a:t>llows group to take responsibility for task decisions.</a:t>
            </a:r>
          </a:p>
          <a:p>
            <a:endParaRPr lang="en-GB" sz="4800" dirty="0"/>
          </a:p>
          <a:p>
            <a:r>
              <a:rPr lang="en-GB" sz="4800" dirty="0" smtClean="0"/>
              <a:t>This is a low-task, low relationship style.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2602386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Participating/Supporting Style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E</a:t>
            </a:r>
            <a:r>
              <a:rPr lang="en-GB" sz="4400" dirty="0" smtClean="0"/>
              <a:t>mphasizing shared ideas and participative decisions on task directions.</a:t>
            </a:r>
          </a:p>
          <a:p>
            <a:endParaRPr lang="en-GB" sz="4400" dirty="0"/>
          </a:p>
          <a:p>
            <a:r>
              <a:rPr lang="en-GB" sz="4400" dirty="0" smtClean="0"/>
              <a:t>This is a low-task, high relationship style. 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3250278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Selling/coaching Style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5400" dirty="0" smtClean="0"/>
              <a:t>Explaining task directions in a supportive and persuasive way.</a:t>
            </a:r>
          </a:p>
          <a:p>
            <a:pPr marL="0" indent="0">
              <a:buNone/>
            </a:pPr>
            <a:r>
              <a:rPr lang="en-GB" sz="5400" dirty="0" smtClean="0"/>
              <a:t> </a:t>
            </a:r>
          </a:p>
          <a:p>
            <a:r>
              <a:rPr lang="en-GB" sz="5400" dirty="0"/>
              <a:t>T</a:t>
            </a:r>
            <a:r>
              <a:rPr lang="en-GB" sz="5400" dirty="0" smtClean="0"/>
              <a:t>his is a high task, high-relationship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1044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Telling/Directing Style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5400" dirty="0" smtClean="0"/>
              <a:t>Giving specific task directions and closely supervising work.</a:t>
            </a:r>
          </a:p>
          <a:p>
            <a:endParaRPr lang="en-GB" sz="5400" dirty="0" smtClean="0"/>
          </a:p>
          <a:p>
            <a:r>
              <a:rPr lang="en-GB" sz="5400" dirty="0" smtClean="0"/>
              <a:t>This is a high task, low-relationship style. 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289115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 </a:t>
            </a:r>
            <a:r>
              <a:rPr lang="en-GB" b="1" dirty="0" smtClean="0"/>
              <a:t>From the Group Task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GB" sz="12800" dirty="0"/>
              <a:t>Production team has "great man" </a:t>
            </a:r>
            <a:r>
              <a:rPr lang="en-GB" sz="12800" dirty="0" smtClean="0"/>
              <a:t>problems</a:t>
            </a:r>
            <a:r>
              <a:rPr lang="en-GB" sz="12800" dirty="0"/>
              <a:t/>
            </a:r>
            <a:br>
              <a:rPr lang="en-GB" sz="12800" dirty="0"/>
            </a:br>
            <a:endParaRPr lang="en-GB" sz="12800" dirty="0"/>
          </a:p>
          <a:p>
            <a:r>
              <a:rPr lang="en-GB" sz="12800" dirty="0"/>
              <a:t>Sales admin team is moving from "selling" to "</a:t>
            </a:r>
            <a:r>
              <a:rPr lang="en-GB" sz="12800" dirty="0" smtClean="0"/>
              <a:t>coaching“</a:t>
            </a:r>
          </a:p>
          <a:p>
            <a:endParaRPr lang="en-GB" sz="12800" dirty="0"/>
          </a:p>
          <a:p>
            <a:r>
              <a:rPr lang="en-GB" sz="12800" dirty="0" smtClean="0"/>
              <a:t>Sales </a:t>
            </a:r>
            <a:r>
              <a:rPr lang="en-GB" sz="12800" dirty="0"/>
              <a:t>Promotion team is stuck at "</a:t>
            </a:r>
            <a:r>
              <a:rPr lang="en-GB" sz="12800" dirty="0" smtClean="0"/>
              <a:t>telling“</a:t>
            </a:r>
          </a:p>
          <a:p>
            <a:endParaRPr lang="en-GB" sz="12800" dirty="0"/>
          </a:p>
          <a:p>
            <a:r>
              <a:rPr lang="en-GB" sz="12800" dirty="0" smtClean="0"/>
              <a:t>Design </a:t>
            </a:r>
            <a:r>
              <a:rPr lang="en-GB" sz="12800" dirty="0"/>
              <a:t>team may fear being allowed to be "let go"</a:t>
            </a:r>
          </a:p>
          <a:p>
            <a:pPr marL="0" indent="0">
              <a:buNone/>
            </a:pPr>
            <a:endParaRPr lang="en-GB" sz="12800" dirty="0"/>
          </a:p>
          <a:p>
            <a:r>
              <a:rPr lang="en-GB" sz="12800" dirty="0"/>
              <a:t>Ambassadors - a succession choice.</a:t>
            </a:r>
          </a:p>
          <a:p>
            <a:pPr marL="0" indent="0">
              <a:buNone/>
            </a:pP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1047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Video Links</a:t>
            </a:r>
            <a:endParaRPr lang="en-GB" b="1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http://higheredbcs.wiley.com/legacy/college/schermerhorn/0471734608/module16/module16.pdf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>
                <a:hlinkClick r:id="rId3"/>
              </a:rPr>
              <a:t>https://www.youtube.com/watch?v=MXL8XHpjfGI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r>
              <a:rPr lang="en-GB" dirty="0" smtClean="0">
                <a:hlinkClick r:id="rId4"/>
              </a:rPr>
              <a:t>https://www.theguardian.com/film/2015/mar/05/prince-of-foxes-orson-welles-pope-reel-history-accuracy</a:t>
            </a:r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1794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220</TotalTime>
  <Words>112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Teams and Situational Leadership</vt:lpstr>
      <vt:lpstr>PowerPoint Presentation</vt:lpstr>
      <vt:lpstr>Delegating Style</vt:lpstr>
      <vt:lpstr>Participating/Supporting Style</vt:lpstr>
      <vt:lpstr>Selling/coaching Style</vt:lpstr>
      <vt:lpstr>Telling/Directing Style</vt:lpstr>
      <vt:lpstr> From the Group Task</vt:lpstr>
      <vt:lpstr>Video Links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John-Paul Okeke</dc:creator>
  <cp:lastModifiedBy>John-Paul Okeke</cp:lastModifiedBy>
  <cp:revision>15</cp:revision>
  <dcterms:created xsi:type="dcterms:W3CDTF">2017-04-03T13:09:08Z</dcterms:created>
  <dcterms:modified xsi:type="dcterms:W3CDTF">2017-04-04T14:30:09Z</dcterms:modified>
</cp:coreProperties>
</file>