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4"/>
  </p:sldMasterIdLst>
  <p:notesMasterIdLst>
    <p:notesMasterId r:id="rId19"/>
  </p:notesMasterIdLst>
  <p:sldIdLst>
    <p:sldId id="265" r:id="rId5"/>
    <p:sldId id="257" r:id="rId6"/>
    <p:sldId id="258" r:id="rId7"/>
    <p:sldId id="259" r:id="rId8"/>
    <p:sldId id="260" r:id="rId9"/>
    <p:sldId id="266" r:id="rId10"/>
    <p:sldId id="261" r:id="rId11"/>
    <p:sldId id="268" r:id="rId12"/>
    <p:sldId id="269" r:id="rId13"/>
    <p:sldId id="263" r:id="rId14"/>
    <p:sldId id="272" r:id="rId15"/>
    <p:sldId id="267" r:id="rId16"/>
    <p:sldId id="270" r:id="rId17"/>
    <p:sldId id="27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913305-5539-4B47-92F6-AC7768992563}" v="201" dt="2023-03-13T01:43:47.1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66067" autoAdjust="0"/>
  </p:normalViewPr>
  <p:slideViewPr>
    <p:cSldViewPr snapToGrid="0">
      <p:cViewPr>
        <p:scale>
          <a:sx n="53" d="100"/>
          <a:sy n="53" d="100"/>
        </p:scale>
        <p:origin x="369"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varia" userId="3c42a154-cbc1-4689-a7cf-e74096a17cd2" providerId="ADAL" clId="{FF913305-5539-4B47-92F6-AC7768992563}"/>
    <pc:docChg chg="undo redo custSel addSld delSld modSld sldOrd">
      <pc:chgData name="Javaria" userId="3c42a154-cbc1-4689-a7cf-e74096a17cd2" providerId="ADAL" clId="{FF913305-5539-4B47-92F6-AC7768992563}" dt="2023-03-13T01:46:42.051" v="16432" actId="115"/>
      <pc:docMkLst>
        <pc:docMk/>
      </pc:docMkLst>
      <pc:sldChg chg="modSp del mod">
        <pc:chgData name="Javaria" userId="3c42a154-cbc1-4689-a7cf-e74096a17cd2" providerId="ADAL" clId="{FF913305-5539-4B47-92F6-AC7768992563}" dt="2023-03-11T20:21:09.651" v="7354" actId="2696"/>
        <pc:sldMkLst>
          <pc:docMk/>
          <pc:sldMk cId="3741490785" sldId="256"/>
        </pc:sldMkLst>
        <pc:spChg chg="mod">
          <ac:chgData name="Javaria" userId="3c42a154-cbc1-4689-a7cf-e74096a17cd2" providerId="ADAL" clId="{FF913305-5539-4B47-92F6-AC7768992563}" dt="2023-03-11T20:17:33.989" v="7340" actId="27636"/>
          <ac:spMkLst>
            <pc:docMk/>
            <pc:sldMk cId="3741490785" sldId="256"/>
            <ac:spMk id="2" creationId="{EA706121-7564-DB01-8E88-3A40E919CA14}"/>
          </ac:spMkLst>
        </pc:spChg>
        <pc:spChg chg="mod">
          <ac:chgData name="Javaria" userId="3c42a154-cbc1-4689-a7cf-e74096a17cd2" providerId="ADAL" clId="{FF913305-5539-4B47-92F6-AC7768992563}" dt="2023-03-11T20:19:44.387" v="7351" actId="255"/>
          <ac:spMkLst>
            <pc:docMk/>
            <pc:sldMk cId="3741490785" sldId="256"/>
            <ac:spMk id="3" creationId="{E6E3F78C-A9DF-953F-655F-BF00FAD03EC0}"/>
          </ac:spMkLst>
        </pc:spChg>
      </pc:sldChg>
      <pc:sldChg chg="modSp add del mod">
        <pc:chgData name="Javaria" userId="3c42a154-cbc1-4689-a7cf-e74096a17cd2" providerId="ADAL" clId="{FF913305-5539-4B47-92F6-AC7768992563}" dt="2023-03-13T01:31:48.824" v="15695" actId="20577"/>
        <pc:sldMkLst>
          <pc:docMk/>
          <pc:sldMk cId="4060394104" sldId="257"/>
        </pc:sldMkLst>
        <pc:spChg chg="mod">
          <ac:chgData name="Javaria" userId="3c42a154-cbc1-4689-a7cf-e74096a17cd2" providerId="ADAL" clId="{FF913305-5539-4B47-92F6-AC7768992563}" dt="2023-03-12T00:57:34.677" v="10798" actId="207"/>
          <ac:spMkLst>
            <pc:docMk/>
            <pc:sldMk cId="4060394104" sldId="257"/>
            <ac:spMk id="2" creationId="{094CB05B-C32B-2528-E9CD-90E49020BD88}"/>
          </ac:spMkLst>
        </pc:spChg>
        <pc:spChg chg="mod">
          <ac:chgData name="Javaria" userId="3c42a154-cbc1-4689-a7cf-e74096a17cd2" providerId="ADAL" clId="{FF913305-5539-4B47-92F6-AC7768992563}" dt="2023-03-13T01:31:48.824" v="15695" actId="20577"/>
          <ac:spMkLst>
            <pc:docMk/>
            <pc:sldMk cId="4060394104" sldId="257"/>
            <ac:spMk id="3" creationId="{EDD5D91D-2D19-2B61-92B0-43FFC57D89BA}"/>
          </ac:spMkLst>
        </pc:spChg>
      </pc:sldChg>
      <pc:sldChg chg="addSp delSp modSp mod">
        <pc:chgData name="Javaria" userId="3c42a154-cbc1-4689-a7cf-e74096a17cd2" providerId="ADAL" clId="{FF913305-5539-4B47-92F6-AC7768992563}" dt="2023-03-12T20:00:00.833" v="10929" actId="20577"/>
        <pc:sldMkLst>
          <pc:docMk/>
          <pc:sldMk cId="3842615214" sldId="258"/>
        </pc:sldMkLst>
        <pc:spChg chg="mod ord">
          <ac:chgData name="Javaria" userId="3c42a154-cbc1-4689-a7cf-e74096a17cd2" providerId="ADAL" clId="{FF913305-5539-4B47-92F6-AC7768992563}" dt="2023-03-12T19:59:43.184" v="10915" actId="1076"/>
          <ac:spMkLst>
            <pc:docMk/>
            <pc:sldMk cId="3842615214" sldId="258"/>
            <ac:spMk id="2" creationId="{37763E4B-AE63-3CDA-C4FD-46420CAC9A2F}"/>
          </ac:spMkLst>
        </pc:spChg>
        <pc:spChg chg="add mod">
          <ac:chgData name="Javaria" userId="3c42a154-cbc1-4689-a7cf-e74096a17cd2" providerId="ADAL" clId="{FF913305-5539-4B47-92F6-AC7768992563}" dt="2023-03-12T20:00:00.833" v="10929" actId="20577"/>
          <ac:spMkLst>
            <pc:docMk/>
            <pc:sldMk cId="3842615214" sldId="258"/>
            <ac:spMk id="3" creationId="{BEAD3BB5-558C-3CE7-C2D9-8FFD20178CDF}"/>
          </ac:spMkLst>
        </pc:spChg>
        <pc:spChg chg="del mod">
          <ac:chgData name="Javaria" userId="3c42a154-cbc1-4689-a7cf-e74096a17cd2" providerId="ADAL" clId="{FF913305-5539-4B47-92F6-AC7768992563}" dt="2023-03-05T20:50:47.795" v="888"/>
          <ac:spMkLst>
            <pc:docMk/>
            <pc:sldMk cId="3842615214" sldId="258"/>
            <ac:spMk id="4" creationId="{3BD3C788-4902-9CA0-A451-2ABBC7C6C0EA}"/>
          </ac:spMkLst>
        </pc:spChg>
        <pc:spChg chg="add del mod">
          <ac:chgData name="Javaria" userId="3c42a154-cbc1-4689-a7cf-e74096a17cd2" providerId="ADAL" clId="{FF913305-5539-4B47-92F6-AC7768992563}" dt="2023-03-05T20:53:05.396" v="906" actId="478"/>
          <ac:spMkLst>
            <pc:docMk/>
            <pc:sldMk cId="3842615214" sldId="258"/>
            <ac:spMk id="5" creationId="{8DB7F6DD-E64B-E3EA-0FD9-79644F52749D}"/>
          </ac:spMkLst>
        </pc:spChg>
        <pc:spChg chg="add del mod">
          <ac:chgData name="Javaria" userId="3c42a154-cbc1-4689-a7cf-e74096a17cd2" providerId="ADAL" clId="{FF913305-5539-4B47-92F6-AC7768992563}" dt="2023-03-05T20:53:30.952" v="910"/>
          <ac:spMkLst>
            <pc:docMk/>
            <pc:sldMk cId="3842615214" sldId="258"/>
            <ac:spMk id="6" creationId="{A6DE9C01-6C0C-292C-6E12-AED8BAF4ECFD}"/>
          </ac:spMkLst>
        </pc:spChg>
        <pc:spChg chg="add del mod">
          <ac:chgData name="Javaria" userId="3c42a154-cbc1-4689-a7cf-e74096a17cd2" providerId="ADAL" clId="{FF913305-5539-4B47-92F6-AC7768992563}" dt="2023-03-05T21:11:42.055" v="1152" actId="478"/>
          <ac:spMkLst>
            <pc:docMk/>
            <pc:sldMk cId="3842615214" sldId="258"/>
            <ac:spMk id="7" creationId="{E4B151D0-395F-3E55-9510-18A1CFF63389}"/>
          </ac:spMkLst>
        </pc:spChg>
        <pc:spChg chg="add del mod">
          <ac:chgData name="Javaria" userId="3c42a154-cbc1-4689-a7cf-e74096a17cd2" providerId="ADAL" clId="{FF913305-5539-4B47-92F6-AC7768992563}" dt="2023-03-05T21:13:26.695" v="1158" actId="21"/>
          <ac:spMkLst>
            <pc:docMk/>
            <pc:sldMk cId="3842615214" sldId="258"/>
            <ac:spMk id="8" creationId="{39C1BBAB-477F-489A-87B1-8F86F419019D}"/>
          </ac:spMkLst>
        </pc:spChg>
        <pc:spChg chg="add mod">
          <ac:chgData name="Javaria" userId="3c42a154-cbc1-4689-a7cf-e74096a17cd2" providerId="ADAL" clId="{FF913305-5539-4B47-92F6-AC7768992563}" dt="2023-03-05T21:13:37.453" v="1159"/>
          <ac:spMkLst>
            <pc:docMk/>
            <pc:sldMk cId="3842615214" sldId="258"/>
            <ac:spMk id="10" creationId="{6DAA72A5-6DF4-A1CC-6EA5-290766B059AB}"/>
          </ac:spMkLst>
        </pc:spChg>
        <pc:spChg chg="del">
          <ac:chgData name="Javaria" userId="3c42a154-cbc1-4689-a7cf-e74096a17cd2" providerId="ADAL" clId="{FF913305-5539-4B47-92F6-AC7768992563}" dt="2023-03-05T21:13:02.294" v="1157" actId="26606"/>
          <ac:spMkLst>
            <pc:docMk/>
            <pc:sldMk cId="3842615214" sldId="258"/>
            <ac:spMk id="50" creationId="{C681C32C-7AFC-4BB3-9088-65CBDFC5D1C2}"/>
          </ac:spMkLst>
        </pc:spChg>
        <pc:spChg chg="del">
          <ac:chgData name="Javaria" userId="3c42a154-cbc1-4689-a7cf-e74096a17cd2" providerId="ADAL" clId="{FF913305-5539-4B47-92F6-AC7768992563}" dt="2023-03-05T21:13:02.294" v="1157" actId="26606"/>
          <ac:spMkLst>
            <pc:docMk/>
            <pc:sldMk cId="3842615214" sldId="258"/>
            <ac:spMk id="52" creationId="{199C0ED0-69DE-4C31-A5CF-E2A46FD30226}"/>
          </ac:spMkLst>
        </pc:spChg>
        <pc:spChg chg="del">
          <ac:chgData name="Javaria" userId="3c42a154-cbc1-4689-a7cf-e74096a17cd2" providerId="ADAL" clId="{FF913305-5539-4B47-92F6-AC7768992563}" dt="2023-03-05T21:13:02.294" v="1157" actId="26606"/>
          <ac:spMkLst>
            <pc:docMk/>
            <pc:sldMk cId="3842615214" sldId="258"/>
            <ac:spMk id="54" creationId="{8D42B8BD-40AF-488E-8A79-D7256C917229}"/>
          </ac:spMkLst>
        </pc:spChg>
        <pc:picChg chg="del">
          <ac:chgData name="Javaria" userId="3c42a154-cbc1-4689-a7cf-e74096a17cd2" providerId="ADAL" clId="{FF913305-5539-4B47-92F6-AC7768992563}" dt="2023-03-05T20:50:34.182" v="859" actId="21"/>
          <ac:picMkLst>
            <pc:docMk/>
            <pc:sldMk cId="3842615214" sldId="258"/>
            <ac:picMk id="3" creationId="{EBFBCAD7-0FA6-386B-F975-8674C1167BA5}"/>
          </ac:picMkLst>
        </pc:picChg>
        <pc:picChg chg="add mod">
          <ac:chgData name="Javaria" userId="3c42a154-cbc1-4689-a7cf-e74096a17cd2" providerId="ADAL" clId="{FF913305-5539-4B47-92F6-AC7768992563}" dt="2023-03-05T21:14:27.638" v="1163" actId="14100"/>
          <ac:picMkLst>
            <pc:docMk/>
            <pc:sldMk cId="3842615214" sldId="258"/>
            <ac:picMk id="9" creationId="{2EECD618-03E0-0CEF-37BF-A4E788D4B2C2}"/>
          </ac:picMkLst>
        </pc:picChg>
        <pc:picChg chg="add del mod ord">
          <ac:chgData name="Javaria" userId="3c42a154-cbc1-4689-a7cf-e74096a17cd2" providerId="ADAL" clId="{FF913305-5539-4B47-92F6-AC7768992563}" dt="2023-03-05T21:13:26.695" v="1158" actId="21"/>
          <ac:picMkLst>
            <pc:docMk/>
            <pc:sldMk cId="3842615214" sldId="258"/>
            <ac:picMk id="1026" creationId="{72B2EE3B-4D0A-DEE8-20CF-BA72BF022087}"/>
          </ac:picMkLst>
        </pc:picChg>
      </pc:sldChg>
      <pc:sldChg chg="addSp delSp modSp new mod setBg">
        <pc:chgData name="Javaria" userId="3c42a154-cbc1-4689-a7cf-e74096a17cd2" providerId="ADAL" clId="{FF913305-5539-4B47-92F6-AC7768992563}" dt="2023-03-12T21:40:40.008" v="12244" actId="313"/>
        <pc:sldMkLst>
          <pc:docMk/>
          <pc:sldMk cId="796991348" sldId="259"/>
        </pc:sldMkLst>
        <pc:spChg chg="add del mod">
          <ac:chgData name="Javaria" userId="3c42a154-cbc1-4689-a7cf-e74096a17cd2" providerId="ADAL" clId="{FF913305-5539-4B47-92F6-AC7768992563}" dt="2023-03-02T23:18:34.805" v="69"/>
          <ac:spMkLst>
            <pc:docMk/>
            <pc:sldMk cId="796991348" sldId="259"/>
            <ac:spMk id="2" creationId="{E3985736-A333-5A1E-B958-EDB7C1B65E7E}"/>
          </ac:spMkLst>
        </pc:spChg>
        <pc:spChg chg="add mod">
          <ac:chgData name="Javaria" userId="3c42a154-cbc1-4689-a7cf-e74096a17cd2" providerId="ADAL" clId="{FF913305-5539-4B47-92F6-AC7768992563}" dt="2023-03-12T21:40:40.008" v="12244" actId="313"/>
          <ac:spMkLst>
            <pc:docMk/>
            <pc:sldMk cId="796991348" sldId="259"/>
            <ac:spMk id="4" creationId="{975FD8C3-00C8-FB85-CA7C-61E4B22A410C}"/>
          </ac:spMkLst>
        </pc:spChg>
        <pc:spChg chg="add del">
          <ac:chgData name="Javaria" userId="3c42a154-cbc1-4689-a7cf-e74096a17cd2" providerId="ADAL" clId="{FF913305-5539-4B47-92F6-AC7768992563}" dt="2023-03-05T21:46:36.034" v="2146" actId="26606"/>
          <ac:spMkLst>
            <pc:docMk/>
            <pc:sldMk cId="796991348" sldId="259"/>
            <ac:spMk id="8" creationId="{2D2B266D-3625-4584-A5C3-7D3F672CFF30}"/>
          </ac:spMkLst>
        </pc:spChg>
        <pc:spChg chg="add del">
          <ac:chgData name="Javaria" userId="3c42a154-cbc1-4689-a7cf-e74096a17cd2" providerId="ADAL" clId="{FF913305-5539-4B47-92F6-AC7768992563}" dt="2023-03-05T21:46:36.034" v="2146" actId="26606"/>
          <ac:spMkLst>
            <pc:docMk/>
            <pc:sldMk cId="796991348" sldId="259"/>
            <ac:spMk id="10" creationId="{C463B99A-73EE-4FBB-B7C4-F9F9BCC25C65}"/>
          </ac:spMkLst>
        </pc:spChg>
        <pc:spChg chg="add del">
          <ac:chgData name="Javaria" userId="3c42a154-cbc1-4689-a7cf-e74096a17cd2" providerId="ADAL" clId="{FF913305-5539-4B47-92F6-AC7768992563}" dt="2023-03-05T21:46:36.034" v="2146" actId="26606"/>
          <ac:spMkLst>
            <pc:docMk/>
            <pc:sldMk cId="796991348" sldId="259"/>
            <ac:spMk id="12" creationId="{A5D2A5D1-BA0D-47D3-B051-DA7743C46E28}"/>
          </ac:spMkLst>
        </pc:spChg>
        <pc:spChg chg="add">
          <ac:chgData name="Javaria" userId="3c42a154-cbc1-4689-a7cf-e74096a17cd2" providerId="ADAL" clId="{FF913305-5539-4B47-92F6-AC7768992563}" dt="2023-03-05T21:46:36.034" v="2146" actId="26606"/>
          <ac:spMkLst>
            <pc:docMk/>
            <pc:sldMk cId="796991348" sldId="259"/>
            <ac:spMk id="17" creationId="{AC17DE74-01C9-4859-B65A-85CF999E8580}"/>
          </ac:spMkLst>
        </pc:spChg>
        <pc:spChg chg="add">
          <ac:chgData name="Javaria" userId="3c42a154-cbc1-4689-a7cf-e74096a17cd2" providerId="ADAL" clId="{FF913305-5539-4B47-92F6-AC7768992563}" dt="2023-03-05T21:46:36.034" v="2146" actId="26606"/>
          <ac:spMkLst>
            <pc:docMk/>
            <pc:sldMk cId="796991348" sldId="259"/>
            <ac:spMk id="19" creationId="{068C0432-0E90-4CC1-8CD3-D44A90DF07EF}"/>
          </ac:spMkLst>
        </pc:spChg>
        <pc:picChg chg="add del mod">
          <ac:chgData name="Javaria" userId="3c42a154-cbc1-4689-a7cf-e74096a17cd2" providerId="ADAL" clId="{FF913305-5539-4B47-92F6-AC7768992563}" dt="2023-03-02T23:23:36.656" v="85" actId="478"/>
          <ac:picMkLst>
            <pc:docMk/>
            <pc:sldMk cId="796991348" sldId="259"/>
            <ac:picMk id="3" creationId="{22B2BC22-5428-ABF3-FB8A-0BA0096D3F4C}"/>
          </ac:picMkLst>
        </pc:picChg>
      </pc:sldChg>
      <pc:sldChg chg="addSp delSp modSp new del mod">
        <pc:chgData name="Javaria" userId="3c42a154-cbc1-4689-a7cf-e74096a17cd2" providerId="ADAL" clId="{FF913305-5539-4B47-92F6-AC7768992563}" dt="2023-03-02T23:18:05.109" v="64" actId="2696"/>
        <pc:sldMkLst>
          <pc:docMk/>
          <pc:sldMk cId="2157976848" sldId="259"/>
        </pc:sldMkLst>
        <pc:spChg chg="add del mod">
          <ac:chgData name="Javaria" userId="3c42a154-cbc1-4689-a7cf-e74096a17cd2" providerId="ADAL" clId="{FF913305-5539-4B47-92F6-AC7768992563}" dt="2023-03-02T23:09:21.570" v="5"/>
          <ac:spMkLst>
            <pc:docMk/>
            <pc:sldMk cId="2157976848" sldId="259"/>
            <ac:spMk id="2" creationId="{ACA55175-AC99-62E1-A66A-9901E18C94A2}"/>
          </ac:spMkLst>
        </pc:spChg>
        <pc:spChg chg="add del mod">
          <ac:chgData name="Javaria" userId="3c42a154-cbc1-4689-a7cf-e74096a17cd2" providerId="ADAL" clId="{FF913305-5539-4B47-92F6-AC7768992563}" dt="2023-03-02T23:09:21.572" v="7"/>
          <ac:spMkLst>
            <pc:docMk/>
            <pc:sldMk cId="2157976848" sldId="259"/>
            <ac:spMk id="3" creationId="{F90D0301-7928-3134-22B9-38C910BBE70F}"/>
          </ac:spMkLst>
        </pc:spChg>
        <pc:spChg chg="add del mod">
          <ac:chgData name="Javaria" userId="3c42a154-cbc1-4689-a7cf-e74096a17cd2" providerId="ADAL" clId="{FF913305-5539-4B47-92F6-AC7768992563}" dt="2023-03-02T23:15:36.626" v="47" actId="47"/>
          <ac:spMkLst>
            <pc:docMk/>
            <pc:sldMk cId="2157976848" sldId="259"/>
            <ac:spMk id="4" creationId="{91CD22ED-3DA2-0CAF-C749-F96A25B89484}"/>
          </ac:spMkLst>
        </pc:spChg>
        <pc:spChg chg="add del mod">
          <ac:chgData name="Javaria" userId="3c42a154-cbc1-4689-a7cf-e74096a17cd2" providerId="ADAL" clId="{FF913305-5539-4B47-92F6-AC7768992563}" dt="2023-03-02T23:15:30.348" v="44" actId="767"/>
          <ac:spMkLst>
            <pc:docMk/>
            <pc:sldMk cId="2157976848" sldId="259"/>
            <ac:spMk id="7" creationId="{ABCF50DF-0AA3-505D-ED6B-AE0CC9CF3DAE}"/>
          </ac:spMkLst>
        </pc:spChg>
        <pc:picChg chg="add del mod">
          <ac:chgData name="Javaria" userId="3c42a154-cbc1-4689-a7cf-e74096a17cd2" providerId="ADAL" clId="{FF913305-5539-4B47-92F6-AC7768992563}" dt="2023-03-02T23:17:28" v="63" actId="21"/>
          <ac:picMkLst>
            <pc:docMk/>
            <pc:sldMk cId="2157976848" sldId="259"/>
            <ac:picMk id="6" creationId="{58F98284-7D36-4601-0282-515345FC4747}"/>
          </ac:picMkLst>
        </pc:picChg>
        <pc:picChg chg="add del mod">
          <ac:chgData name="Javaria" userId="3c42a154-cbc1-4689-a7cf-e74096a17cd2" providerId="ADAL" clId="{FF913305-5539-4B47-92F6-AC7768992563}" dt="2023-03-02T23:15:26.115" v="42"/>
          <ac:picMkLst>
            <pc:docMk/>
            <pc:sldMk cId="2157976848" sldId="259"/>
            <ac:picMk id="8" creationId="{FBD89851-C443-1D29-16EA-71EE750AD01C}"/>
          </ac:picMkLst>
        </pc:picChg>
      </pc:sldChg>
      <pc:sldChg chg="addSp delSp modSp new mod">
        <pc:chgData name="Javaria" userId="3c42a154-cbc1-4689-a7cf-e74096a17cd2" providerId="ADAL" clId="{FF913305-5539-4B47-92F6-AC7768992563}" dt="2023-03-12T23:22:35.987" v="13753" actId="1076"/>
        <pc:sldMkLst>
          <pc:docMk/>
          <pc:sldMk cId="2318963302" sldId="260"/>
        </pc:sldMkLst>
        <pc:spChg chg="add mod">
          <ac:chgData name="Javaria" userId="3c42a154-cbc1-4689-a7cf-e74096a17cd2" providerId="ADAL" clId="{FF913305-5539-4B47-92F6-AC7768992563}" dt="2023-03-12T23:22:35.987" v="13753" actId="1076"/>
          <ac:spMkLst>
            <pc:docMk/>
            <pc:sldMk cId="2318963302" sldId="260"/>
            <ac:spMk id="2" creationId="{5C374ACC-C88B-B277-9B15-DEA62A44B8F7}"/>
          </ac:spMkLst>
        </pc:spChg>
        <pc:spChg chg="add mod">
          <ac:chgData name="Javaria" userId="3c42a154-cbc1-4689-a7cf-e74096a17cd2" providerId="ADAL" clId="{FF913305-5539-4B47-92F6-AC7768992563}" dt="2023-03-12T23:20:29.543" v="13699" actId="1076"/>
          <ac:spMkLst>
            <pc:docMk/>
            <pc:sldMk cId="2318963302" sldId="260"/>
            <ac:spMk id="3" creationId="{104431F7-C32B-A734-8C9C-F9260128929E}"/>
          </ac:spMkLst>
        </pc:spChg>
        <pc:spChg chg="add del mod">
          <ac:chgData name="Javaria" userId="3c42a154-cbc1-4689-a7cf-e74096a17cd2" providerId="ADAL" clId="{FF913305-5539-4B47-92F6-AC7768992563}" dt="2023-03-02T23:30:36.129" v="107" actId="767"/>
          <ac:spMkLst>
            <pc:docMk/>
            <pc:sldMk cId="2318963302" sldId="260"/>
            <ac:spMk id="3" creationId="{1486A2CC-C588-B57F-928F-BABB887F3D35}"/>
          </ac:spMkLst>
        </pc:spChg>
        <pc:spChg chg="add mod">
          <ac:chgData name="Javaria" userId="3c42a154-cbc1-4689-a7cf-e74096a17cd2" providerId="ADAL" clId="{FF913305-5539-4B47-92F6-AC7768992563}" dt="2023-03-12T23:20:36.818" v="13700" actId="1076"/>
          <ac:spMkLst>
            <pc:docMk/>
            <pc:sldMk cId="2318963302" sldId="260"/>
            <ac:spMk id="4" creationId="{1DA58CE1-01A5-8F68-40E4-09C8D0308D19}"/>
          </ac:spMkLst>
        </pc:spChg>
        <pc:spChg chg="add del mod">
          <ac:chgData name="Javaria" userId="3c42a154-cbc1-4689-a7cf-e74096a17cd2" providerId="ADAL" clId="{FF913305-5539-4B47-92F6-AC7768992563}" dt="2023-03-07T23:42:18.379" v="6443" actId="21"/>
          <ac:spMkLst>
            <pc:docMk/>
            <pc:sldMk cId="2318963302" sldId="260"/>
            <ac:spMk id="5" creationId="{0235E0DE-B3DB-03EF-71CC-B0A253A97C89}"/>
          </ac:spMkLst>
        </pc:spChg>
        <pc:spChg chg="add del mod">
          <ac:chgData name="Javaria" userId="3c42a154-cbc1-4689-a7cf-e74096a17cd2" providerId="ADAL" clId="{FF913305-5539-4B47-92F6-AC7768992563}" dt="2023-03-07T23:37:52.930" v="5835" actId="21"/>
          <ac:spMkLst>
            <pc:docMk/>
            <pc:sldMk cId="2318963302" sldId="260"/>
            <ac:spMk id="6" creationId="{2BAEC384-107A-757A-8345-375EC01C8D43}"/>
          </ac:spMkLst>
        </pc:spChg>
        <pc:spChg chg="add del">
          <ac:chgData name="Javaria" userId="3c42a154-cbc1-4689-a7cf-e74096a17cd2" providerId="ADAL" clId="{FF913305-5539-4B47-92F6-AC7768992563}" dt="2023-03-07T21:44:13.095" v="4199" actId="22"/>
          <ac:spMkLst>
            <pc:docMk/>
            <pc:sldMk cId="2318963302" sldId="260"/>
            <ac:spMk id="7" creationId="{32DC253D-72A3-A7C5-0272-2FCC3462A247}"/>
          </ac:spMkLst>
        </pc:spChg>
        <pc:spChg chg="add del mod">
          <ac:chgData name="Javaria" userId="3c42a154-cbc1-4689-a7cf-e74096a17cd2" providerId="ADAL" clId="{FF913305-5539-4B47-92F6-AC7768992563}" dt="2023-03-02T23:34:49.690" v="128" actId="767"/>
          <ac:spMkLst>
            <pc:docMk/>
            <pc:sldMk cId="2318963302" sldId="260"/>
            <ac:spMk id="7" creationId="{D1BC4A86-CAAE-27F9-D403-FC4904C99AD0}"/>
          </ac:spMkLst>
        </pc:spChg>
        <pc:spChg chg="add del mod">
          <ac:chgData name="Javaria" userId="3c42a154-cbc1-4689-a7cf-e74096a17cd2" providerId="ADAL" clId="{FF913305-5539-4B47-92F6-AC7768992563}" dt="2023-03-07T23:39:51.796" v="6089" actId="21"/>
          <ac:spMkLst>
            <pc:docMk/>
            <pc:sldMk cId="2318963302" sldId="260"/>
            <ac:spMk id="8" creationId="{C01B5244-7FDB-7868-D639-7907480DC6F3}"/>
          </ac:spMkLst>
        </pc:spChg>
        <pc:spChg chg="add del mod">
          <ac:chgData name="Javaria" userId="3c42a154-cbc1-4689-a7cf-e74096a17cd2" providerId="ADAL" clId="{FF913305-5539-4B47-92F6-AC7768992563}" dt="2023-03-07T23:38:57.600" v="5960" actId="21"/>
          <ac:spMkLst>
            <pc:docMk/>
            <pc:sldMk cId="2318963302" sldId="260"/>
            <ac:spMk id="9" creationId="{2A988D0F-BF18-6708-658C-A069F3F624A4}"/>
          </ac:spMkLst>
        </pc:spChg>
      </pc:sldChg>
      <pc:sldChg chg="addSp delSp modSp new del mod">
        <pc:chgData name="Javaria" userId="3c42a154-cbc1-4689-a7cf-e74096a17cd2" providerId="ADAL" clId="{FF913305-5539-4B47-92F6-AC7768992563}" dt="2023-03-02T23:45:01.084" v="167" actId="680"/>
        <pc:sldMkLst>
          <pc:docMk/>
          <pc:sldMk cId="126516245" sldId="261"/>
        </pc:sldMkLst>
        <pc:spChg chg="add del mod">
          <ac:chgData name="Javaria" userId="3c42a154-cbc1-4689-a7cf-e74096a17cd2" providerId="ADAL" clId="{FF913305-5539-4B47-92F6-AC7768992563}" dt="2023-03-02T23:44:59.238" v="166" actId="767"/>
          <ac:spMkLst>
            <pc:docMk/>
            <pc:sldMk cId="126516245" sldId="261"/>
            <ac:spMk id="2" creationId="{CAEDC58D-EC2B-635C-8751-79EED63CBFDB}"/>
          </ac:spMkLst>
        </pc:spChg>
      </pc:sldChg>
      <pc:sldChg chg="addSp delSp modSp new mod setBg setClrOvrMap">
        <pc:chgData name="Javaria" userId="3c42a154-cbc1-4689-a7cf-e74096a17cd2" providerId="ADAL" clId="{FF913305-5539-4B47-92F6-AC7768992563}" dt="2023-03-12T23:28:19.788" v="13959" actId="2711"/>
        <pc:sldMkLst>
          <pc:docMk/>
          <pc:sldMk cId="3751654680" sldId="261"/>
        </pc:sldMkLst>
        <pc:spChg chg="add del mod">
          <ac:chgData name="Javaria" userId="3c42a154-cbc1-4689-a7cf-e74096a17cd2" providerId="ADAL" clId="{FF913305-5539-4B47-92F6-AC7768992563}" dt="2023-03-12T23:26:22.209" v="13949" actId="26606"/>
          <ac:spMkLst>
            <pc:docMk/>
            <pc:sldMk cId="3751654680" sldId="261"/>
            <ac:spMk id="2" creationId="{469B0A09-AEF8-33F9-0E4C-8D8BD5F2E246}"/>
          </ac:spMkLst>
        </pc:spChg>
        <pc:spChg chg="add del mod">
          <ac:chgData name="Javaria" userId="3c42a154-cbc1-4689-a7cf-e74096a17cd2" providerId="ADAL" clId="{FF913305-5539-4B47-92F6-AC7768992563}" dt="2023-03-07T23:17:56.608" v="5340" actId="21"/>
          <ac:spMkLst>
            <pc:docMk/>
            <pc:sldMk cId="3751654680" sldId="261"/>
            <ac:spMk id="3" creationId="{4091817C-EEEF-9877-8828-2449BDF63972}"/>
          </ac:spMkLst>
        </pc:spChg>
        <pc:spChg chg="add del mod">
          <ac:chgData name="Javaria" userId="3c42a154-cbc1-4689-a7cf-e74096a17cd2" providerId="ADAL" clId="{FF913305-5539-4B47-92F6-AC7768992563}" dt="2023-03-05T21:56:39.215" v="2189" actId="767"/>
          <ac:spMkLst>
            <pc:docMk/>
            <pc:sldMk cId="3751654680" sldId="261"/>
            <ac:spMk id="3" creationId="{88A3981A-86D4-8326-F227-BDF47C8E8F6A}"/>
          </ac:spMkLst>
        </pc:spChg>
        <pc:spChg chg="add del mod">
          <ac:chgData name="Javaria" userId="3c42a154-cbc1-4689-a7cf-e74096a17cd2" providerId="ADAL" clId="{FF913305-5539-4B47-92F6-AC7768992563}" dt="2023-03-12T23:24:59.475" v="13946" actId="26606"/>
          <ac:spMkLst>
            <pc:docMk/>
            <pc:sldMk cId="3751654680" sldId="261"/>
            <ac:spMk id="3" creationId="{FA06D472-FD35-873F-EFDD-06A06E4D29AD}"/>
          </ac:spMkLst>
        </pc:spChg>
        <pc:spChg chg="add del mod">
          <ac:chgData name="Javaria" userId="3c42a154-cbc1-4689-a7cf-e74096a17cd2" providerId="ADAL" clId="{FF913305-5539-4B47-92F6-AC7768992563}" dt="2023-03-07T23:19:16.334" v="5512" actId="21"/>
          <ac:spMkLst>
            <pc:docMk/>
            <pc:sldMk cId="3751654680" sldId="261"/>
            <ac:spMk id="4" creationId="{69531F20-1C90-A0F8-B4E2-86525C2B83C6}"/>
          </ac:spMkLst>
        </pc:spChg>
        <pc:spChg chg="add del mod">
          <ac:chgData name="Javaria" userId="3c42a154-cbc1-4689-a7cf-e74096a17cd2" providerId="ADAL" clId="{FF913305-5539-4B47-92F6-AC7768992563}" dt="2023-03-07T23:13:34.798" v="5174" actId="21"/>
          <ac:spMkLst>
            <pc:docMk/>
            <pc:sldMk cId="3751654680" sldId="261"/>
            <ac:spMk id="5" creationId="{190A09A9-2792-FAF7-8368-E58F3DBDE331}"/>
          </ac:spMkLst>
        </pc:spChg>
        <pc:spChg chg="add del mod">
          <ac:chgData name="Javaria" userId="3c42a154-cbc1-4689-a7cf-e74096a17cd2" providerId="ADAL" clId="{FF913305-5539-4B47-92F6-AC7768992563}" dt="2023-03-07T23:13:28.004" v="5173" actId="21"/>
          <ac:spMkLst>
            <pc:docMk/>
            <pc:sldMk cId="3751654680" sldId="261"/>
            <ac:spMk id="6" creationId="{0D8E1F95-4BE2-9148-CBA2-4F65FB9E8789}"/>
          </ac:spMkLst>
        </pc:spChg>
        <pc:spChg chg="add del">
          <ac:chgData name="Javaria" userId="3c42a154-cbc1-4689-a7cf-e74096a17cd2" providerId="ADAL" clId="{FF913305-5539-4B47-92F6-AC7768992563}" dt="2023-03-04T21:43:55.914" v="699" actId="26606"/>
          <ac:spMkLst>
            <pc:docMk/>
            <pc:sldMk cId="3751654680" sldId="261"/>
            <ac:spMk id="7" creationId="{AC17DE74-01C9-4859-B65A-85CF999E8580}"/>
          </ac:spMkLst>
        </pc:spChg>
        <pc:spChg chg="add del mod">
          <ac:chgData name="Javaria" userId="3c42a154-cbc1-4689-a7cf-e74096a17cd2" providerId="ADAL" clId="{FF913305-5539-4B47-92F6-AC7768992563}" dt="2023-03-07T23:20:48.410" v="5740" actId="21"/>
          <ac:spMkLst>
            <pc:docMk/>
            <pc:sldMk cId="3751654680" sldId="261"/>
            <ac:spMk id="7" creationId="{C4348904-1D3D-99BD-DF56-6B801E2E587C}"/>
          </ac:spMkLst>
        </pc:spChg>
        <pc:spChg chg="add del mod">
          <ac:chgData name="Javaria" userId="3c42a154-cbc1-4689-a7cf-e74096a17cd2" providerId="ADAL" clId="{FF913305-5539-4B47-92F6-AC7768992563}" dt="2023-03-07T23:47:54.651" v="7099" actId="21"/>
          <ac:spMkLst>
            <pc:docMk/>
            <pc:sldMk cId="3751654680" sldId="261"/>
            <ac:spMk id="8" creationId="{A96ECE36-AF3E-3E48-CAAF-C2BFA8E1E0D8}"/>
          </ac:spMkLst>
        </pc:spChg>
        <pc:spChg chg="add del">
          <ac:chgData name="Javaria" userId="3c42a154-cbc1-4689-a7cf-e74096a17cd2" providerId="ADAL" clId="{FF913305-5539-4B47-92F6-AC7768992563}" dt="2023-03-04T21:43:30.899" v="697" actId="26606"/>
          <ac:spMkLst>
            <pc:docMk/>
            <pc:sldMk cId="3751654680" sldId="261"/>
            <ac:spMk id="8" creationId="{AE2B703B-46F9-481A-A605-82E2A828C4FA}"/>
          </ac:spMkLst>
        </pc:spChg>
        <pc:spChg chg="add del">
          <ac:chgData name="Javaria" userId="3c42a154-cbc1-4689-a7cf-e74096a17cd2" providerId="ADAL" clId="{FF913305-5539-4B47-92F6-AC7768992563}" dt="2023-03-04T21:43:55.914" v="699" actId="26606"/>
          <ac:spMkLst>
            <pc:docMk/>
            <pc:sldMk cId="3751654680" sldId="261"/>
            <ac:spMk id="9" creationId="{068C0432-0E90-4CC1-8CD3-D44A90DF07EF}"/>
          </ac:spMkLst>
        </pc:spChg>
        <pc:spChg chg="add del">
          <ac:chgData name="Javaria" userId="3c42a154-cbc1-4689-a7cf-e74096a17cd2" providerId="ADAL" clId="{FF913305-5539-4B47-92F6-AC7768992563}" dt="2023-03-04T21:43:30.899" v="697" actId="26606"/>
          <ac:spMkLst>
            <pc:docMk/>
            <pc:sldMk cId="3751654680" sldId="261"/>
            <ac:spMk id="10" creationId="{F13BE4D7-0C3D-4906-B230-A1C5B4665CCF}"/>
          </ac:spMkLst>
        </pc:spChg>
        <pc:spChg chg="add del">
          <ac:chgData name="Javaria" userId="3c42a154-cbc1-4689-a7cf-e74096a17cd2" providerId="ADAL" clId="{FF913305-5539-4B47-92F6-AC7768992563}" dt="2023-03-05T22:09:56.413" v="3110" actId="26606"/>
          <ac:spMkLst>
            <pc:docMk/>
            <pc:sldMk cId="3751654680" sldId="261"/>
            <ac:spMk id="11" creationId="{95724071-AC7B-4A67-934B-CD7F90745802}"/>
          </ac:spMkLst>
        </pc:spChg>
        <pc:spChg chg="add del">
          <ac:chgData name="Javaria" userId="3c42a154-cbc1-4689-a7cf-e74096a17cd2" providerId="ADAL" clId="{FF913305-5539-4B47-92F6-AC7768992563}" dt="2023-03-04T21:43:55.914" v="699" actId="26606"/>
          <ac:spMkLst>
            <pc:docMk/>
            <pc:sldMk cId="3751654680" sldId="261"/>
            <ac:spMk id="12" creationId="{469B0A09-AEF8-33F9-0E4C-8D8BD5F2E246}"/>
          </ac:spMkLst>
        </pc:spChg>
        <pc:spChg chg="add del">
          <ac:chgData name="Javaria" userId="3c42a154-cbc1-4689-a7cf-e74096a17cd2" providerId="ADAL" clId="{FF913305-5539-4B47-92F6-AC7768992563}" dt="2023-03-12T23:26:22.319" v="13950" actId="26606"/>
          <ac:spMkLst>
            <pc:docMk/>
            <pc:sldMk cId="3751654680" sldId="261"/>
            <ac:spMk id="13" creationId="{AE2B703B-46F9-481A-A605-82E2A828C4FA}"/>
          </ac:spMkLst>
        </pc:spChg>
        <pc:spChg chg="add del">
          <ac:chgData name="Javaria" userId="3c42a154-cbc1-4689-a7cf-e74096a17cd2" providerId="ADAL" clId="{FF913305-5539-4B47-92F6-AC7768992563}" dt="2023-03-04T21:46:39.322" v="718" actId="26606"/>
          <ac:spMkLst>
            <pc:docMk/>
            <pc:sldMk cId="3751654680" sldId="261"/>
            <ac:spMk id="14" creationId="{AE2B703B-46F9-481A-A605-82E2A828C4FA}"/>
          </ac:spMkLst>
        </pc:spChg>
        <pc:spChg chg="add del">
          <ac:chgData name="Javaria" userId="3c42a154-cbc1-4689-a7cf-e74096a17cd2" providerId="ADAL" clId="{FF913305-5539-4B47-92F6-AC7768992563}" dt="2023-03-04T21:46:39.322" v="718" actId="26606"/>
          <ac:spMkLst>
            <pc:docMk/>
            <pc:sldMk cId="3751654680" sldId="261"/>
            <ac:spMk id="15" creationId="{F13BE4D7-0C3D-4906-B230-A1C5B4665CCF}"/>
          </ac:spMkLst>
        </pc:spChg>
        <pc:spChg chg="add del">
          <ac:chgData name="Javaria" userId="3c42a154-cbc1-4689-a7cf-e74096a17cd2" providerId="ADAL" clId="{FF913305-5539-4B47-92F6-AC7768992563}" dt="2023-03-12T23:26:22.319" v="13950" actId="26606"/>
          <ac:spMkLst>
            <pc:docMk/>
            <pc:sldMk cId="3751654680" sldId="261"/>
            <ac:spMk id="17" creationId="{F13BE4D7-0C3D-4906-B230-A1C5B4665CCF}"/>
          </ac:spMkLst>
        </pc:spChg>
        <pc:spChg chg="add del">
          <ac:chgData name="Javaria" userId="3c42a154-cbc1-4689-a7cf-e74096a17cd2" providerId="ADAL" clId="{FF913305-5539-4B47-92F6-AC7768992563}" dt="2023-03-12T23:26:22.209" v="13949" actId="26606"/>
          <ac:spMkLst>
            <pc:docMk/>
            <pc:sldMk cId="3751654680" sldId="261"/>
            <ac:spMk id="23" creationId="{9DBC8166-481C-4473-95F5-9A5B9073B7F1}"/>
          </ac:spMkLst>
        </pc:spChg>
        <pc:spChg chg="add del">
          <ac:chgData name="Javaria" userId="3c42a154-cbc1-4689-a7cf-e74096a17cd2" providerId="ADAL" clId="{FF913305-5539-4B47-92F6-AC7768992563}" dt="2023-03-12T23:26:22.209" v="13949" actId="26606"/>
          <ac:spMkLst>
            <pc:docMk/>
            <pc:sldMk cId="3751654680" sldId="261"/>
            <ac:spMk id="25" creationId="{A5A5CE6E-90AF-4D43-A014-1F9EC83EB93D}"/>
          </ac:spMkLst>
        </pc:spChg>
        <pc:spChg chg="add">
          <ac:chgData name="Javaria" userId="3c42a154-cbc1-4689-a7cf-e74096a17cd2" providerId="ADAL" clId="{FF913305-5539-4B47-92F6-AC7768992563}" dt="2023-03-12T23:26:22.319" v="13950" actId="26606"/>
          <ac:spMkLst>
            <pc:docMk/>
            <pc:sldMk cId="3751654680" sldId="261"/>
            <ac:spMk id="27" creationId="{AE2B703B-46F9-481A-A605-82E2A828C4FA}"/>
          </ac:spMkLst>
        </pc:spChg>
        <pc:spChg chg="add">
          <ac:chgData name="Javaria" userId="3c42a154-cbc1-4689-a7cf-e74096a17cd2" providerId="ADAL" clId="{FF913305-5539-4B47-92F6-AC7768992563}" dt="2023-03-12T23:26:22.319" v="13950" actId="26606"/>
          <ac:spMkLst>
            <pc:docMk/>
            <pc:sldMk cId="3751654680" sldId="261"/>
            <ac:spMk id="28" creationId="{F13BE4D7-0C3D-4906-B230-A1C5B4665CCF}"/>
          </ac:spMkLst>
        </pc:spChg>
        <pc:graphicFrameChg chg="add del">
          <ac:chgData name="Javaria" userId="3c42a154-cbc1-4689-a7cf-e74096a17cd2" providerId="ADAL" clId="{FF913305-5539-4B47-92F6-AC7768992563}" dt="2023-03-04T21:43:30.899" v="697" actId="26606"/>
          <ac:graphicFrameMkLst>
            <pc:docMk/>
            <pc:sldMk cId="3751654680" sldId="261"/>
            <ac:graphicFrameMk id="4" creationId="{7FB7637A-33E2-58F4-3ADC-8F517262E6AB}"/>
          </ac:graphicFrameMkLst>
        </pc:graphicFrameChg>
        <pc:graphicFrameChg chg="add del mod">
          <ac:chgData name="Javaria" userId="3c42a154-cbc1-4689-a7cf-e74096a17cd2" providerId="ADAL" clId="{FF913305-5539-4B47-92F6-AC7768992563}" dt="2023-03-04T21:46:39.322" v="718" actId="26606"/>
          <ac:graphicFrameMkLst>
            <pc:docMk/>
            <pc:sldMk cId="3751654680" sldId="261"/>
            <ac:graphicFrameMk id="16" creationId="{7FB7637A-33E2-58F4-3ADC-8F517262E6AB}"/>
          </ac:graphicFrameMkLst>
        </pc:graphicFrameChg>
        <pc:graphicFrameChg chg="add mod modGraphic">
          <ac:chgData name="Javaria" userId="3c42a154-cbc1-4689-a7cf-e74096a17cd2" providerId="ADAL" clId="{FF913305-5539-4B47-92F6-AC7768992563}" dt="2023-03-12T23:28:19.788" v="13959" actId="2711"/>
          <ac:graphicFrameMkLst>
            <pc:docMk/>
            <pc:sldMk cId="3751654680" sldId="261"/>
            <ac:graphicFrameMk id="18" creationId="{D72C1568-56D1-46D7-99AA-5110B25DFE29}"/>
          </ac:graphicFrameMkLst>
        </pc:graphicFrameChg>
      </pc:sldChg>
      <pc:sldChg chg="addSp delSp modSp new del mod">
        <pc:chgData name="Javaria" userId="3c42a154-cbc1-4689-a7cf-e74096a17cd2" providerId="ADAL" clId="{FF913305-5539-4B47-92F6-AC7768992563}" dt="2023-03-07T22:55:19.608" v="4509" actId="2696"/>
        <pc:sldMkLst>
          <pc:docMk/>
          <pc:sldMk cId="845819432" sldId="262"/>
        </pc:sldMkLst>
        <pc:spChg chg="add del">
          <ac:chgData name="Javaria" userId="3c42a154-cbc1-4689-a7cf-e74096a17cd2" providerId="ADAL" clId="{FF913305-5539-4B47-92F6-AC7768992563}" dt="2023-03-02T23:51:10.325" v="185" actId="26606"/>
          <ac:spMkLst>
            <pc:docMk/>
            <pc:sldMk cId="845819432" sldId="262"/>
            <ac:spMk id="3" creationId="{9A6BE322-6A19-201D-A6E5-AFE22F4CECA4}"/>
          </ac:spMkLst>
        </pc:spChg>
        <pc:graphicFrameChg chg="add mod">
          <ac:chgData name="Javaria" userId="3c42a154-cbc1-4689-a7cf-e74096a17cd2" providerId="ADAL" clId="{FF913305-5539-4B47-92F6-AC7768992563}" dt="2023-03-07T22:54:41.609" v="4508"/>
          <ac:graphicFrameMkLst>
            <pc:docMk/>
            <pc:sldMk cId="845819432" sldId="262"/>
            <ac:graphicFrameMk id="5" creationId="{C984798E-6189-9E50-F25D-0845233FFFE5}"/>
          </ac:graphicFrameMkLst>
        </pc:graphicFrameChg>
      </pc:sldChg>
      <pc:sldChg chg="addSp delSp modSp new mod setBg">
        <pc:chgData name="Javaria" userId="3c42a154-cbc1-4689-a7cf-e74096a17cd2" providerId="ADAL" clId="{FF913305-5539-4B47-92F6-AC7768992563}" dt="2023-03-13T01:41:02.240" v="15957" actId="20577"/>
        <pc:sldMkLst>
          <pc:docMk/>
          <pc:sldMk cId="808430266" sldId="263"/>
        </pc:sldMkLst>
        <pc:spChg chg="add del mod">
          <ac:chgData name="Javaria" userId="3c42a154-cbc1-4689-a7cf-e74096a17cd2" providerId="ADAL" clId="{FF913305-5539-4B47-92F6-AC7768992563}" dt="2023-03-13T01:41:02.240" v="15957" actId="20577"/>
          <ac:spMkLst>
            <pc:docMk/>
            <pc:sldMk cId="808430266" sldId="263"/>
            <ac:spMk id="2" creationId="{CEA975A7-5917-5410-17E1-4C9E4A26A9B1}"/>
          </ac:spMkLst>
        </pc:spChg>
        <pc:spChg chg="add del mod">
          <ac:chgData name="Javaria" userId="3c42a154-cbc1-4689-a7cf-e74096a17cd2" providerId="ADAL" clId="{FF913305-5539-4B47-92F6-AC7768992563}" dt="2023-03-13T01:39:56.969" v="15947" actId="21"/>
          <ac:spMkLst>
            <pc:docMk/>
            <pc:sldMk cId="808430266" sldId="263"/>
            <ac:spMk id="3" creationId="{DBF471C2-E9A5-16F1-B466-59FCEA8084E9}"/>
          </ac:spMkLst>
        </pc:spChg>
        <pc:spChg chg="add mod">
          <ac:chgData name="Javaria" userId="3c42a154-cbc1-4689-a7cf-e74096a17cd2" providerId="ADAL" clId="{FF913305-5539-4B47-92F6-AC7768992563}" dt="2023-03-13T01:40:37.262" v="15953" actId="1076"/>
          <ac:spMkLst>
            <pc:docMk/>
            <pc:sldMk cId="808430266" sldId="263"/>
            <ac:spMk id="4" creationId="{F35D731E-32B6-2A05-7F5B-5DD7B7AD1B02}"/>
          </ac:spMkLst>
        </pc:spChg>
        <pc:spChg chg="add">
          <ac:chgData name="Javaria" userId="3c42a154-cbc1-4689-a7cf-e74096a17cd2" providerId="ADAL" clId="{FF913305-5539-4B47-92F6-AC7768992563}" dt="2023-03-03T23:00:44.906" v="646" actId="26606"/>
          <ac:spMkLst>
            <pc:docMk/>
            <pc:sldMk cId="808430266" sldId="263"/>
            <ac:spMk id="9" creationId="{2D2B266D-3625-4584-A5C3-7D3F672CFF30}"/>
          </ac:spMkLst>
        </pc:spChg>
        <pc:spChg chg="add">
          <ac:chgData name="Javaria" userId="3c42a154-cbc1-4689-a7cf-e74096a17cd2" providerId="ADAL" clId="{FF913305-5539-4B47-92F6-AC7768992563}" dt="2023-03-03T23:00:44.906" v="646" actId="26606"/>
          <ac:spMkLst>
            <pc:docMk/>
            <pc:sldMk cId="808430266" sldId="263"/>
            <ac:spMk id="11" creationId="{A5D2A5D1-BA0D-47D3-B051-DA7743C46E28}"/>
          </ac:spMkLst>
        </pc:spChg>
      </pc:sldChg>
      <pc:sldChg chg="addSp delSp modSp new del mod setBg">
        <pc:chgData name="Javaria" userId="3c42a154-cbc1-4689-a7cf-e74096a17cd2" providerId="ADAL" clId="{FF913305-5539-4B47-92F6-AC7768992563}" dt="2023-03-12T23:23:54.181" v="13944" actId="2696"/>
        <pc:sldMkLst>
          <pc:docMk/>
          <pc:sldMk cId="986666150" sldId="264"/>
        </pc:sldMkLst>
        <pc:spChg chg="add mod">
          <ac:chgData name="Javaria" userId="3c42a154-cbc1-4689-a7cf-e74096a17cd2" providerId="ADAL" clId="{FF913305-5539-4B47-92F6-AC7768992563}" dt="2023-03-11T23:08:31.466" v="8544" actId="20577"/>
          <ac:spMkLst>
            <pc:docMk/>
            <pc:sldMk cId="986666150" sldId="264"/>
            <ac:spMk id="2" creationId="{2540DC5C-4011-6565-0B4E-0E54199C7B76}"/>
          </ac:spMkLst>
        </pc:spChg>
        <pc:spChg chg="add del mod">
          <ac:chgData name="Javaria" userId="3c42a154-cbc1-4689-a7cf-e74096a17cd2" providerId="ADAL" clId="{FF913305-5539-4B47-92F6-AC7768992563}" dt="2023-03-06T23:07:59.400" v="3741"/>
          <ac:spMkLst>
            <pc:docMk/>
            <pc:sldMk cId="986666150" sldId="264"/>
            <ac:spMk id="3" creationId="{9475FD86-870F-E1AC-AB77-34643E40A450}"/>
          </ac:spMkLst>
        </pc:spChg>
        <pc:spChg chg="add del mod">
          <ac:chgData name="Javaria" userId="3c42a154-cbc1-4689-a7cf-e74096a17cd2" providerId="ADAL" clId="{FF913305-5539-4B47-92F6-AC7768992563}" dt="2023-03-06T22:58:04.089" v="3656" actId="21"/>
          <ac:spMkLst>
            <pc:docMk/>
            <pc:sldMk cId="986666150" sldId="264"/>
            <ac:spMk id="5" creationId="{E14B0BC8-9101-E58A-FA19-776ED7C8E398}"/>
          </ac:spMkLst>
        </pc:spChg>
        <pc:spChg chg="add del mod">
          <ac:chgData name="Javaria" userId="3c42a154-cbc1-4689-a7cf-e74096a17cd2" providerId="ADAL" clId="{FF913305-5539-4B47-92F6-AC7768992563}" dt="2023-03-06T21:55:27.759" v="3234"/>
          <ac:spMkLst>
            <pc:docMk/>
            <pc:sldMk cId="986666150" sldId="264"/>
            <ac:spMk id="6" creationId="{23DA815D-3F56-33C2-ECC4-22C782A34C73}"/>
          </ac:spMkLst>
        </pc:spChg>
        <pc:spChg chg="add">
          <ac:chgData name="Javaria" userId="3c42a154-cbc1-4689-a7cf-e74096a17cd2" providerId="ADAL" clId="{FF913305-5539-4B47-92F6-AC7768992563}" dt="2023-03-06T23:00:58.280" v="3675" actId="26606"/>
          <ac:spMkLst>
            <pc:docMk/>
            <pc:sldMk cId="986666150" sldId="264"/>
            <ac:spMk id="8" creationId="{F837543A-6020-4505-A233-C9DB4BF74011}"/>
          </ac:spMkLst>
        </pc:spChg>
        <pc:spChg chg="add">
          <ac:chgData name="Javaria" userId="3c42a154-cbc1-4689-a7cf-e74096a17cd2" providerId="ADAL" clId="{FF913305-5539-4B47-92F6-AC7768992563}" dt="2023-03-06T23:00:58.280" v="3675" actId="26606"/>
          <ac:spMkLst>
            <pc:docMk/>
            <pc:sldMk cId="986666150" sldId="264"/>
            <ac:spMk id="10" creationId="{35B16301-FB18-48BA-A6DD-C37CAF6F9A18}"/>
          </ac:spMkLst>
        </pc:spChg>
        <pc:spChg chg="add">
          <ac:chgData name="Javaria" userId="3c42a154-cbc1-4689-a7cf-e74096a17cd2" providerId="ADAL" clId="{FF913305-5539-4B47-92F6-AC7768992563}" dt="2023-03-06T23:00:58.280" v="3675" actId="26606"/>
          <ac:spMkLst>
            <pc:docMk/>
            <pc:sldMk cId="986666150" sldId="264"/>
            <ac:spMk id="12" creationId="{C3C0D90E-074A-4F52-9B11-B52BEF4BCBE5}"/>
          </ac:spMkLst>
        </pc:spChg>
        <pc:spChg chg="add">
          <ac:chgData name="Javaria" userId="3c42a154-cbc1-4689-a7cf-e74096a17cd2" providerId="ADAL" clId="{FF913305-5539-4B47-92F6-AC7768992563}" dt="2023-03-06T23:00:58.280" v="3675" actId="26606"/>
          <ac:spMkLst>
            <pc:docMk/>
            <pc:sldMk cId="986666150" sldId="264"/>
            <ac:spMk id="14" creationId="{CABBD4C1-E6F8-46F6-8152-A8A97490BF4D}"/>
          </ac:spMkLst>
        </pc:spChg>
        <pc:spChg chg="add">
          <ac:chgData name="Javaria" userId="3c42a154-cbc1-4689-a7cf-e74096a17cd2" providerId="ADAL" clId="{FF913305-5539-4B47-92F6-AC7768992563}" dt="2023-03-06T23:00:58.280" v="3675" actId="26606"/>
          <ac:spMkLst>
            <pc:docMk/>
            <pc:sldMk cId="986666150" sldId="264"/>
            <ac:spMk id="16" creationId="{83BA5EF5-1FE9-4BF9-83BB-269BCDDF6156}"/>
          </ac:spMkLst>
        </pc:spChg>
        <pc:spChg chg="add">
          <ac:chgData name="Javaria" userId="3c42a154-cbc1-4689-a7cf-e74096a17cd2" providerId="ADAL" clId="{FF913305-5539-4B47-92F6-AC7768992563}" dt="2023-03-06T23:00:58.280" v="3675" actId="26606"/>
          <ac:spMkLst>
            <pc:docMk/>
            <pc:sldMk cId="986666150" sldId="264"/>
            <ac:spMk id="20" creationId="{88853921-7BC9-4BDE-ACAB-133C683C82D6}"/>
          </ac:spMkLst>
        </pc:spChg>
        <pc:spChg chg="add">
          <ac:chgData name="Javaria" userId="3c42a154-cbc1-4689-a7cf-e74096a17cd2" providerId="ADAL" clId="{FF913305-5539-4B47-92F6-AC7768992563}" dt="2023-03-06T23:00:58.280" v="3675" actId="26606"/>
          <ac:spMkLst>
            <pc:docMk/>
            <pc:sldMk cId="986666150" sldId="264"/>
            <ac:spMk id="22" creationId="{09192968-3AE7-4470-A61C-97294BB92731}"/>
          </ac:spMkLst>
        </pc:spChg>
        <pc:spChg chg="add">
          <ac:chgData name="Javaria" userId="3c42a154-cbc1-4689-a7cf-e74096a17cd2" providerId="ADAL" clId="{FF913305-5539-4B47-92F6-AC7768992563}" dt="2023-03-06T23:00:58.280" v="3675" actId="26606"/>
          <ac:spMkLst>
            <pc:docMk/>
            <pc:sldMk cId="986666150" sldId="264"/>
            <ac:spMk id="24" creationId="{3AB72E55-43E4-4356-BFE8-E2102CB0B505}"/>
          </ac:spMkLst>
        </pc:spChg>
        <pc:picChg chg="add del mod">
          <ac:chgData name="Javaria" userId="3c42a154-cbc1-4689-a7cf-e74096a17cd2" providerId="ADAL" clId="{FF913305-5539-4B47-92F6-AC7768992563}" dt="2023-03-06T21:53:29.608" v="3225" actId="21"/>
          <ac:picMkLst>
            <pc:docMk/>
            <pc:sldMk cId="986666150" sldId="264"/>
            <ac:picMk id="4" creationId="{6B372EBD-AE6A-B358-FAD2-21133E887EF8}"/>
          </ac:picMkLst>
        </pc:picChg>
        <pc:picChg chg="add del mod">
          <ac:chgData name="Javaria" userId="3c42a154-cbc1-4689-a7cf-e74096a17cd2" providerId="ADAL" clId="{FF913305-5539-4B47-92F6-AC7768992563}" dt="2023-03-04T22:22:29.603" v="845"/>
          <ac:picMkLst>
            <pc:docMk/>
            <pc:sldMk cId="986666150" sldId="264"/>
            <ac:picMk id="1026" creationId="{C2A1418D-CE39-E31F-ABA8-8431F0E7942C}"/>
          </ac:picMkLst>
        </pc:picChg>
        <pc:picChg chg="add del">
          <ac:chgData name="Javaria" userId="3c42a154-cbc1-4689-a7cf-e74096a17cd2" providerId="ADAL" clId="{FF913305-5539-4B47-92F6-AC7768992563}" dt="2023-03-06T22:02:08.267" v="3277" actId="21"/>
          <ac:picMkLst>
            <pc:docMk/>
            <pc:sldMk cId="986666150" sldId="264"/>
            <ac:picMk id="1026" creationId="{D9B99EA2-133F-5D3E-BF3F-E0BA7FB5AB47}"/>
          </ac:picMkLst>
        </pc:picChg>
        <pc:cxnChg chg="add">
          <ac:chgData name="Javaria" userId="3c42a154-cbc1-4689-a7cf-e74096a17cd2" providerId="ADAL" clId="{FF913305-5539-4B47-92F6-AC7768992563}" dt="2023-03-06T23:00:58.280" v="3675" actId="26606"/>
          <ac:cxnSpMkLst>
            <pc:docMk/>
            <pc:sldMk cId="986666150" sldId="264"/>
            <ac:cxnSpMk id="18" creationId="{4B3BCACB-5880-460B-9606-8C433A9AF99D}"/>
          </ac:cxnSpMkLst>
        </pc:cxnChg>
      </pc:sldChg>
      <pc:sldChg chg="addSp delSp modSp new mod setBg">
        <pc:chgData name="Javaria" userId="3c42a154-cbc1-4689-a7cf-e74096a17cd2" providerId="ADAL" clId="{FF913305-5539-4B47-92F6-AC7768992563}" dt="2023-03-11T22:33:57.184" v="8444" actId="20577"/>
        <pc:sldMkLst>
          <pc:docMk/>
          <pc:sldMk cId="1550976992" sldId="265"/>
        </pc:sldMkLst>
        <pc:spChg chg="add del mod">
          <ac:chgData name="Javaria" userId="3c42a154-cbc1-4689-a7cf-e74096a17cd2" providerId="ADAL" clId="{FF913305-5539-4B47-92F6-AC7768992563}" dt="2023-03-11T20:15:25.717" v="7324"/>
          <ac:spMkLst>
            <pc:docMk/>
            <pc:sldMk cId="1550976992" sldId="265"/>
            <ac:spMk id="2" creationId="{3F6404B8-A817-243F-35CD-177A48EADCC7}"/>
          </ac:spMkLst>
        </pc:spChg>
        <pc:spChg chg="add del mod">
          <ac:chgData name="Javaria" userId="3c42a154-cbc1-4689-a7cf-e74096a17cd2" providerId="ADAL" clId="{FF913305-5539-4B47-92F6-AC7768992563}" dt="2023-03-11T20:15:25.710" v="7322"/>
          <ac:spMkLst>
            <pc:docMk/>
            <pc:sldMk cId="1550976992" sldId="265"/>
            <ac:spMk id="3" creationId="{6121DE3E-FE53-7C2F-5464-E83B6BF061E2}"/>
          </ac:spMkLst>
        </pc:spChg>
        <pc:spChg chg="add del mod">
          <ac:chgData name="Javaria" userId="3c42a154-cbc1-4689-a7cf-e74096a17cd2" providerId="ADAL" clId="{FF913305-5539-4B47-92F6-AC7768992563}" dt="2023-03-11T20:15:47.333" v="7326" actId="21"/>
          <ac:spMkLst>
            <pc:docMk/>
            <pc:sldMk cId="1550976992" sldId="265"/>
            <ac:spMk id="4" creationId="{F236BBFC-D23E-910B-E841-B0E8A55E3FEC}"/>
          </ac:spMkLst>
        </pc:spChg>
        <pc:spChg chg="add del mod">
          <ac:chgData name="Javaria" userId="3c42a154-cbc1-4689-a7cf-e74096a17cd2" providerId="ADAL" clId="{FF913305-5539-4B47-92F6-AC7768992563}" dt="2023-03-11T20:17:06.892" v="7336"/>
          <ac:spMkLst>
            <pc:docMk/>
            <pc:sldMk cId="1550976992" sldId="265"/>
            <ac:spMk id="6" creationId="{D23D1A57-52FC-A0A1-3273-052935744B55}"/>
          </ac:spMkLst>
        </pc:spChg>
        <pc:spChg chg="add del mod">
          <ac:chgData name="Javaria" userId="3c42a154-cbc1-4689-a7cf-e74096a17cd2" providerId="ADAL" clId="{FF913305-5539-4B47-92F6-AC7768992563}" dt="2023-03-11T20:17:06.899" v="7338"/>
          <ac:spMkLst>
            <pc:docMk/>
            <pc:sldMk cId="1550976992" sldId="265"/>
            <ac:spMk id="7" creationId="{02990D39-52B5-6484-D7D5-4432CF359F36}"/>
          </ac:spMkLst>
        </pc:spChg>
        <pc:spChg chg="add mod">
          <ac:chgData name="Javaria" userId="3c42a154-cbc1-4689-a7cf-e74096a17cd2" providerId="ADAL" clId="{FF913305-5539-4B47-92F6-AC7768992563}" dt="2023-03-11T20:18:30.324" v="7343" actId="1076"/>
          <ac:spMkLst>
            <pc:docMk/>
            <pc:sldMk cId="1550976992" sldId="265"/>
            <ac:spMk id="9" creationId="{B74ED4EF-E0D7-49BC-ECD2-6642A171462B}"/>
          </ac:spMkLst>
        </pc:spChg>
        <pc:spChg chg="add">
          <ac:chgData name="Javaria" userId="3c42a154-cbc1-4689-a7cf-e74096a17cd2" providerId="ADAL" clId="{FF913305-5539-4B47-92F6-AC7768992563}" dt="2023-03-11T20:16:07.480" v="7328" actId="26606"/>
          <ac:spMkLst>
            <pc:docMk/>
            <pc:sldMk cId="1550976992" sldId="265"/>
            <ac:spMk id="10" creationId="{42A4FC2C-047E-45A5-965D-8E1E3BF09BC6}"/>
          </ac:spMkLst>
        </pc:spChg>
        <pc:spChg chg="add del mod">
          <ac:chgData name="Javaria" userId="3c42a154-cbc1-4689-a7cf-e74096a17cd2" providerId="ADAL" clId="{FF913305-5539-4B47-92F6-AC7768992563}" dt="2023-03-11T20:18:48.013" v="7346"/>
          <ac:spMkLst>
            <pc:docMk/>
            <pc:sldMk cId="1550976992" sldId="265"/>
            <ac:spMk id="11" creationId="{75E198CB-5667-9D2E-ED5B-BD0AA4453309}"/>
          </ac:spMkLst>
        </pc:spChg>
        <pc:spChg chg="add mod">
          <ac:chgData name="Javaria" userId="3c42a154-cbc1-4689-a7cf-e74096a17cd2" providerId="ADAL" clId="{FF913305-5539-4B47-92F6-AC7768992563}" dt="2023-03-11T22:33:57.184" v="8444" actId="20577"/>
          <ac:spMkLst>
            <pc:docMk/>
            <pc:sldMk cId="1550976992" sldId="265"/>
            <ac:spMk id="13" creationId="{F066465E-2D6E-0D7C-EFCE-5DDDB9E34F5C}"/>
          </ac:spMkLst>
        </pc:spChg>
        <pc:picChg chg="add mod">
          <ac:chgData name="Javaria" userId="3c42a154-cbc1-4689-a7cf-e74096a17cd2" providerId="ADAL" clId="{FF913305-5539-4B47-92F6-AC7768992563}" dt="2023-03-11T20:16:49.594" v="7333" actId="1076"/>
          <ac:picMkLst>
            <pc:docMk/>
            <pc:sldMk cId="1550976992" sldId="265"/>
            <ac:picMk id="5" creationId="{95F46C83-9DC2-A009-A591-368A813CC229}"/>
          </ac:picMkLst>
        </pc:picChg>
      </pc:sldChg>
      <pc:sldChg chg="addSp delSp modSp new mod">
        <pc:chgData name="Javaria" userId="3c42a154-cbc1-4689-a7cf-e74096a17cd2" providerId="ADAL" clId="{FF913305-5539-4B47-92F6-AC7768992563}" dt="2023-03-13T01:33:56.607" v="15706" actId="20577"/>
        <pc:sldMkLst>
          <pc:docMk/>
          <pc:sldMk cId="761687641" sldId="266"/>
        </pc:sldMkLst>
        <pc:spChg chg="add del mod">
          <ac:chgData name="Javaria" userId="3c42a154-cbc1-4689-a7cf-e74096a17cd2" providerId="ADAL" clId="{FF913305-5539-4B47-92F6-AC7768992563}" dt="2023-03-06T22:03:25.970" v="3283" actId="767"/>
          <ac:spMkLst>
            <pc:docMk/>
            <pc:sldMk cId="761687641" sldId="266"/>
            <ac:spMk id="2" creationId="{635665B9-0853-B918-6B4D-89DBC2F17FC3}"/>
          </ac:spMkLst>
        </pc:spChg>
        <pc:spChg chg="add mod">
          <ac:chgData name="Javaria" userId="3c42a154-cbc1-4689-a7cf-e74096a17cd2" providerId="ADAL" clId="{FF913305-5539-4B47-92F6-AC7768992563}" dt="2023-03-06T22:14:59.509" v="3609" actId="207"/>
          <ac:spMkLst>
            <pc:docMk/>
            <pc:sldMk cId="761687641" sldId="266"/>
            <ac:spMk id="3" creationId="{8ADD74CE-C4B2-4BDB-69CC-C283D49D1024}"/>
          </ac:spMkLst>
        </pc:spChg>
        <pc:spChg chg="add mod">
          <ac:chgData name="Javaria" userId="3c42a154-cbc1-4689-a7cf-e74096a17cd2" providerId="ADAL" clId="{FF913305-5539-4B47-92F6-AC7768992563}" dt="2023-03-12T00:01:54.748" v="9065" actId="255"/>
          <ac:spMkLst>
            <pc:docMk/>
            <pc:sldMk cId="761687641" sldId="266"/>
            <ac:spMk id="4" creationId="{130C3D02-61F3-AAAC-1C0C-C9F0C544E9E2}"/>
          </ac:spMkLst>
        </pc:spChg>
        <pc:spChg chg="add mod">
          <ac:chgData name="Javaria" userId="3c42a154-cbc1-4689-a7cf-e74096a17cd2" providerId="ADAL" clId="{FF913305-5539-4B47-92F6-AC7768992563}" dt="2023-03-12T00:15:43.183" v="9114" actId="1076"/>
          <ac:spMkLst>
            <pc:docMk/>
            <pc:sldMk cId="761687641" sldId="266"/>
            <ac:spMk id="5" creationId="{2EB13B4B-CD74-8FBC-531B-ADEA6555CA6F}"/>
          </ac:spMkLst>
        </pc:spChg>
        <pc:spChg chg="add del mod">
          <ac:chgData name="Javaria" userId="3c42a154-cbc1-4689-a7cf-e74096a17cd2" providerId="ADAL" clId="{FF913305-5539-4B47-92F6-AC7768992563}" dt="2023-03-06T22:55:18.616" v="3653"/>
          <ac:spMkLst>
            <pc:docMk/>
            <pc:sldMk cId="761687641" sldId="266"/>
            <ac:spMk id="6" creationId="{187FF878-6190-BCBA-63BE-2FC347BABE86}"/>
          </ac:spMkLst>
        </pc:spChg>
        <pc:spChg chg="add mod">
          <ac:chgData name="Javaria" userId="3c42a154-cbc1-4689-a7cf-e74096a17cd2" providerId="ADAL" clId="{FF913305-5539-4B47-92F6-AC7768992563}" dt="2023-03-13T01:33:56.607" v="15706" actId="20577"/>
          <ac:spMkLst>
            <pc:docMk/>
            <pc:sldMk cId="761687641" sldId="266"/>
            <ac:spMk id="7" creationId="{B7E2A06C-004F-A65B-1C84-65D150484395}"/>
          </ac:spMkLst>
        </pc:spChg>
        <pc:picChg chg="add mod">
          <ac:chgData name="Javaria" userId="3c42a154-cbc1-4689-a7cf-e74096a17cd2" providerId="ADAL" clId="{FF913305-5539-4B47-92F6-AC7768992563}" dt="2023-03-06T22:03:06.403" v="3281" actId="14100"/>
          <ac:picMkLst>
            <pc:docMk/>
            <pc:sldMk cId="761687641" sldId="266"/>
            <ac:picMk id="3074" creationId="{C3A26C27-7E98-E38F-8062-979A2C5206B7}"/>
          </ac:picMkLst>
        </pc:picChg>
      </pc:sldChg>
      <pc:sldChg chg="addSp delSp modSp new del mod">
        <pc:chgData name="Javaria" userId="3c42a154-cbc1-4689-a7cf-e74096a17cd2" providerId="ADAL" clId="{FF913305-5539-4B47-92F6-AC7768992563}" dt="2023-03-06T22:01:49.905" v="3276" actId="2696"/>
        <pc:sldMkLst>
          <pc:docMk/>
          <pc:sldMk cId="3375512282" sldId="266"/>
        </pc:sldMkLst>
        <pc:spChg chg="add mod">
          <ac:chgData name="Javaria" userId="3c42a154-cbc1-4689-a7cf-e74096a17cd2" providerId="ADAL" clId="{FF913305-5539-4B47-92F6-AC7768992563}" dt="2023-03-06T21:56:24.822" v="3237" actId="255"/>
          <ac:spMkLst>
            <pc:docMk/>
            <pc:sldMk cId="3375512282" sldId="266"/>
            <ac:spMk id="2" creationId="{94AE335A-19DE-1550-25DF-A1A3666A41FF}"/>
          </ac:spMkLst>
        </pc:spChg>
        <pc:spChg chg="add del mod">
          <ac:chgData name="Javaria" userId="3c42a154-cbc1-4689-a7cf-e74096a17cd2" providerId="ADAL" clId="{FF913305-5539-4B47-92F6-AC7768992563}" dt="2023-03-06T21:57:53.482" v="3251" actId="767"/>
          <ac:spMkLst>
            <pc:docMk/>
            <pc:sldMk cId="3375512282" sldId="266"/>
            <ac:spMk id="3" creationId="{4F5DDFAF-28EE-5B95-F446-D7F2CA254D9D}"/>
          </ac:spMkLst>
        </pc:spChg>
        <pc:spChg chg="add del mod">
          <ac:chgData name="Javaria" userId="3c42a154-cbc1-4689-a7cf-e74096a17cd2" providerId="ADAL" clId="{FF913305-5539-4B47-92F6-AC7768992563}" dt="2023-03-06T21:57:44.371" v="3245"/>
          <ac:spMkLst>
            <pc:docMk/>
            <pc:sldMk cId="3375512282" sldId="266"/>
            <ac:spMk id="4" creationId="{E93346DF-5418-0B99-7F72-68844FF0784E}"/>
          </ac:spMkLst>
        </pc:spChg>
        <pc:spChg chg="add del mod">
          <ac:chgData name="Javaria" userId="3c42a154-cbc1-4689-a7cf-e74096a17cd2" providerId="ADAL" clId="{FF913305-5539-4B47-92F6-AC7768992563}" dt="2023-03-06T21:58:17.219" v="3253" actId="21"/>
          <ac:spMkLst>
            <pc:docMk/>
            <pc:sldMk cId="3375512282" sldId="266"/>
            <ac:spMk id="6" creationId="{867DF069-42BA-76B3-56D3-696ABF40E9F4}"/>
          </ac:spMkLst>
        </pc:spChg>
        <pc:picChg chg="add del mod">
          <ac:chgData name="Javaria" userId="3c42a154-cbc1-4689-a7cf-e74096a17cd2" providerId="ADAL" clId="{FF913305-5539-4B47-92F6-AC7768992563}" dt="2023-03-06T21:57:44.371" v="3245"/>
          <ac:picMkLst>
            <pc:docMk/>
            <pc:sldMk cId="3375512282" sldId="266"/>
            <ac:picMk id="5" creationId="{2934A5EE-4CE5-BC6C-996D-EE3ECB76A1B8}"/>
          </ac:picMkLst>
        </pc:picChg>
        <pc:picChg chg="add del mod">
          <ac:chgData name="Javaria" userId="3c42a154-cbc1-4689-a7cf-e74096a17cd2" providerId="ADAL" clId="{FF913305-5539-4B47-92F6-AC7768992563}" dt="2023-03-06T21:58:17.219" v="3253" actId="21"/>
          <ac:picMkLst>
            <pc:docMk/>
            <pc:sldMk cId="3375512282" sldId="266"/>
            <ac:picMk id="7" creationId="{8E7871F8-4364-05B8-5AB3-D7882D5CDCEC}"/>
          </ac:picMkLst>
        </pc:picChg>
        <pc:picChg chg="add del mod">
          <ac:chgData name="Javaria" userId="3c42a154-cbc1-4689-a7cf-e74096a17cd2" providerId="ADAL" clId="{FF913305-5539-4B47-92F6-AC7768992563}" dt="2023-03-06T22:00:04.650" v="3268" actId="21"/>
          <ac:picMkLst>
            <pc:docMk/>
            <pc:sldMk cId="3375512282" sldId="266"/>
            <ac:picMk id="8" creationId="{D2F63DD0-6932-C69C-33FC-32A3FAFC7348}"/>
          </ac:picMkLst>
        </pc:picChg>
        <pc:picChg chg="add del mod">
          <ac:chgData name="Javaria" userId="3c42a154-cbc1-4689-a7cf-e74096a17cd2" providerId="ADAL" clId="{FF913305-5539-4B47-92F6-AC7768992563}" dt="2023-03-06T22:01:36.261" v="3275" actId="21"/>
          <ac:picMkLst>
            <pc:docMk/>
            <pc:sldMk cId="3375512282" sldId="266"/>
            <ac:picMk id="9" creationId="{ECC1DDFE-3173-FB52-4D7B-F2CBE760AC06}"/>
          </ac:picMkLst>
        </pc:picChg>
        <pc:picChg chg="add del mod">
          <ac:chgData name="Javaria" userId="3c42a154-cbc1-4689-a7cf-e74096a17cd2" providerId="ADAL" clId="{FF913305-5539-4B47-92F6-AC7768992563}" dt="2023-03-06T21:57:51.455" v="3250"/>
          <ac:picMkLst>
            <pc:docMk/>
            <pc:sldMk cId="3375512282" sldId="266"/>
            <ac:picMk id="2050" creationId="{DA5D8094-E087-3BE6-36F1-263010F58990}"/>
          </ac:picMkLst>
        </pc:picChg>
      </pc:sldChg>
      <pc:sldChg chg="addSp delSp modSp new mod">
        <pc:chgData name="Javaria" userId="3c42a154-cbc1-4689-a7cf-e74096a17cd2" providerId="ADAL" clId="{FF913305-5539-4B47-92F6-AC7768992563}" dt="2023-03-13T01:45:54.706" v="16428" actId="255"/>
        <pc:sldMkLst>
          <pc:docMk/>
          <pc:sldMk cId="4161735873" sldId="267"/>
        </pc:sldMkLst>
        <pc:spChg chg="add del mod">
          <ac:chgData name="Javaria" userId="3c42a154-cbc1-4689-a7cf-e74096a17cd2" providerId="ADAL" clId="{FF913305-5539-4B47-92F6-AC7768992563}" dt="2023-03-11T21:27:09.165" v="8380"/>
          <ac:spMkLst>
            <pc:docMk/>
            <pc:sldMk cId="4161735873" sldId="267"/>
            <ac:spMk id="2" creationId="{53F0E1DF-29D4-1E4B-C4E7-E2764FA70BC6}"/>
          </ac:spMkLst>
        </pc:spChg>
        <pc:spChg chg="add mod">
          <ac:chgData name="Javaria" userId="3c42a154-cbc1-4689-a7cf-e74096a17cd2" providerId="ADAL" clId="{FF913305-5539-4B47-92F6-AC7768992563}" dt="2023-03-13T01:45:54.706" v="16428" actId="255"/>
          <ac:spMkLst>
            <pc:docMk/>
            <pc:sldMk cId="4161735873" sldId="267"/>
            <ac:spMk id="3" creationId="{3FE036C4-42B1-4202-66A7-3DA77A83D57E}"/>
          </ac:spMkLst>
        </pc:spChg>
      </pc:sldChg>
      <pc:sldChg chg="addSp delSp modSp new mod ord">
        <pc:chgData name="Javaria" userId="3c42a154-cbc1-4689-a7cf-e74096a17cd2" providerId="ADAL" clId="{FF913305-5539-4B47-92F6-AC7768992563}" dt="2023-03-13T01:35:37.571" v="15719" actId="20577"/>
        <pc:sldMkLst>
          <pc:docMk/>
          <pc:sldMk cId="2385682030" sldId="268"/>
        </pc:sldMkLst>
        <pc:spChg chg="add del mod">
          <ac:chgData name="Javaria" userId="3c42a154-cbc1-4689-a7cf-e74096a17cd2" providerId="ADAL" clId="{FF913305-5539-4B47-92F6-AC7768992563}" dt="2023-03-13T00:57:10.615" v="15212" actId="21"/>
          <ac:spMkLst>
            <pc:docMk/>
            <pc:sldMk cId="2385682030" sldId="268"/>
            <ac:spMk id="2" creationId="{FB25DB52-30BB-C1D0-B583-DB7D02F60464}"/>
          </ac:spMkLst>
        </pc:spChg>
        <pc:spChg chg="add del mod">
          <ac:chgData name="Javaria" userId="3c42a154-cbc1-4689-a7cf-e74096a17cd2" providerId="ADAL" clId="{FF913305-5539-4B47-92F6-AC7768992563}" dt="2023-03-13T00:01:44.930" v="14889" actId="21"/>
          <ac:spMkLst>
            <pc:docMk/>
            <pc:sldMk cId="2385682030" sldId="268"/>
            <ac:spMk id="3" creationId="{5040E113-BD2F-8A87-CD65-6E80AD0D08F6}"/>
          </ac:spMkLst>
        </pc:spChg>
        <pc:spChg chg="add del mod">
          <ac:chgData name="Javaria" userId="3c42a154-cbc1-4689-a7cf-e74096a17cd2" providerId="ADAL" clId="{FF913305-5539-4B47-92F6-AC7768992563}" dt="2023-03-13T00:01:52.696" v="14891" actId="21"/>
          <ac:spMkLst>
            <pc:docMk/>
            <pc:sldMk cId="2385682030" sldId="268"/>
            <ac:spMk id="4" creationId="{BE972FDB-34BA-DA55-A084-56F4B8A26F25}"/>
          </ac:spMkLst>
        </pc:spChg>
        <pc:spChg chg="add mod">
          <ac:chgData name="Javaria" userId="3c42a154-cbc1-4689-a7cf-e74096a17cd2" providerId="ADAL" clId="{FF913305-5539-4B47-92F6-AC7768992563}" dt="2023-03-13T00:54:43.329" v="15019" actId="1076"/>
          <ac:spMkLst>
            <pc:docMk/>
            <pc:sldMk cId="2385682030" sldId="268"/>
            <ac:spMk id="5" creationId="{EEB3B3FC-E603-0F92-3242-AC9255EFD94D}"/>
          </ac:spMkLst>
        </pc:spChg>
        <pc:spChg chg="add mod">
          <ac:chgData name="Javaria" userId="3c42a154-cbc1-4689-a7cf-e74096a17cd2" providerId="ADAL" clId="{FF913305-5539-4B47-92F6-AC7768992563}" dt="2023-03-12T23:52:28.910" v="14241" actId="20577"/>
          <ac:spMkLst>
            <pc:docMk/>
            <pc:sldMk cId="2385682030" sldId="268"/>
            <ac:spMk id="6" creationId="{AC9C200A-28D4-6F0A-D029-8A08E435B092}"/>
          </ac:spMkLst>
        </pc:spChg>
        <pc:spChg chg="add del mod">
          <ac:chgData name="Javaria" userId="3c42a154-cbc1-4689-a7cf-e74096a17cd2" providerId="ADAL" clId="{FF913305-5539-4B47-92F6-AC7768992563}" dt="2023-03-13T00:51:41.671" v="15004"/>
          <ac:spMkLst>
            <pc:docMk/>
            <pc:sldMk cId="2385682030" sldId="268"/>
            <ac:spMk id="7" creationId="{DF1BA242-6616-0ACA-BBAB-16F31FF666AC}"/>
          </ac:spMkLst>
        </pc:spChg>
        <pc:spChg chg="add mod">
          <ac:chgData name="Javaria" userId="3c42a154-cbc1-4689-a7cf-e74096a17cd2" providerId="ADAL" clId="{FF913305-5539-4B47-92F6-AC7768992563}" dt="2023-03-13T01:35:37.571" v="15719" actId="20577"/>
          <ac:spMkLst>
            <pc:docMk/>
            <pc:sldMk cId="2385682030" sldId="268"/>
            <ac:spMk id="8" creationId="{25896E51-08F7-11C4-9FED-DBF56D32294B}"/>
          </ac:spMkLst>
        </pc:spChg>
      </pc:sldChg>
      <pc:sldChg chg="addSp delSp modSp new mod setBg">
        <pc:chgData name="Javaria" userId="3c42a154-cbc1-4689-a7cf-e74096a17cd2" providerId="ADAL" clId="{FF913305-5539-4B47-92F6-AC7768992563}" dt="2023-03-11T21:26:30.754" v="8377" actId="20577"/>
        <pc:sldMkLst>
          <pc:docMk/>
          <pc:sldMk cId="2740139531" sldId="269"/>
        </pc:sldMkLst>
        <pc:spChg chg="add del mod">
          <ac:chgData name="Javaria" userId="3c42a154-cbc1-4689-a7cf-e74096a17cd2" providerId="ADAL" clId="{FF913305-5539-4B47-92F6-AC7768992563}" dt="2023-03-08T00:16:55.168" v="7197"/>
          <ac:spMkLst>
            <pc:docMk/>
            <pc:sldMk cId="2740139531" sldId="269"/>
            <ac:spMk id="2" creationId="{416D1A4F-5D6B-5CAD-C209-6FAAC2AA57AF}"/>
          </ac:spMkLst>
        </pc:spChg>
        <pc:spChg chg="add mod">
          <ac:chgData name="Javaria" userId="3c42a154-cbc1-4689-a7cf-e74096a17cd2" providerId="ADAL" clId="{FF913305-5539-4B47-92F6-AC7768992563}" dt="2023-03-11T21:26:30.754" v="8377" actId="20577"/>
          <ac:spMkLst>
            <pc:docMk/>
            <pc:sldMk cId="2740139531" sldId="269"/>
            <ac:spMk id="3" creationId="{14BEDA18-876A-300E-0BCE-2999332FAAF6}"/>
          </ac:spMkLst>
        </pc:spChg>
        <pc:spChg chg="add del">
          <ac:chgData name="Javaria" userId="3c42a154-cbc1-4689-a7cf-e74096a17cd2" providerId="ADAL" clId="{FF913305-5539-4B47-92F6-AC7768992563}" dt="2023-03-11T20:57:12.315" v="8334" actId="26606"/>
          <ac:spMkLst>
            <pc:docMk/>
            <pc:sldMk cId="2740139531" sldId="269"/>
            <ac:spMk id="8" creationId="{F837543A-6020-4505-A233-C9DB4BF74011}"/>
          </ac:spMkLst>
        </pc:spChg>
        <pc:spChg chg="add del">
          <ac:chgData name="Javaria" userId="3c42a154-cbc1-4689-a7cf-e74096a17cd2" providerId="ADAL" clId="{FF913305-5539-4B47-92F6-AC7768992563}" dt="2023-03-11T20:57:12.315" v="8334" actId="26606"/>
          <ac:spMkLst>
            <pc:docMk/>
            <pc:sldMk cId="2740139531" sldId="269"/>
            <ac:spMk id="10" creationId="{35B16301-FB18-48BA-A6DD-C37CAF6F9A18}"/>
          </ac:spMkLst>
        </pc:spChg>
        <pc:spChg chg="add del">
          <ac:chgData name="Javaria" userId="3c42a154-cbc1-4689-a7cf-e74096a17cd2" providerId="ADAL" clId="{FF913305-5539-4B47-92F6-AC7768992563}" dt="2023-03-11T20:57:12.315" v="8334" actId="26606"/>
          <ac:spMkLst>
            <pc:docMk/>
            <pc:sldMk cId="2740139531" sldId="269"/>
            <ac:spMk id="12" creationId="{C3C0D90E-074A-4F52-9B11-B52BEF4BCBE5}"/>
          </ac:spMkLst>
        </pc:spChg>
        <pc:spChg chg="add del">
          <ac:chgData name="Javaria" userId="3c42a154-cbc1-4689-a7cf-e74096a17cd2" providerId="ADAL" clId="{FF913305-5539-4B47-92F6-AC7768992563}" dt="2023-03-11T20:57:12.315" v="8334" actId="26606"/>
          <ac:spMkLst>
            <pc:docMk/>
            <pc:sldMk cId="2740139531" sldId="269"/>
            <ac:spMk id="14" creationId="{CABBD4C1-E6F8-46F6-8152-A8A97490BF4D}"/>
          </ac:spMkLst>
        </pc:spChg>
        <pc:spChg chg="add del">
          <ac:chgData name="Javaria" userId="3c42a154-cbc1-4689-a7cf-e74096a17cd2" providerId="ADAL" clId="{FF913305-5539-4B47-92F6-AC7768992563}" dt="2023-03-11T20:57:12.315" v="8334" actId="26606"/>
          <ac:spMkLst>
            <pc:docMk/>
            <pc:sldMk cId="2740139531" sldId="269"/>
            <ac:spMk id="16" creationId="{83BA5EF5-1FE9-4BF9-83BB-269BCDDF6156}"/>
          </ac:spMkLst>
        </pc:spChg>
        <pc:spChg chg="add del">
          <ac:chgData name="Javaria" userId="3c42a154-cbc1-4689-a7cf-e74096a17cd2" providerId="ADAL" clId="{FF913305-5539-4B47-92F6-AC7768992563}" dt="2023-03-11T20:57:12.315" v="8334" actId="26606"/>
          <ac:spMkLst>
            <pc:docMk/>
            <pc:sldMk cId="2740139531" sldId="269"/>
            <ac:spMk id="20" creationId="{88853921-7BC9-4BDE-ACAB-133C683C82D6}"/>
          </ac:spMkLst>
        </pc:spChg>
        <pc:spChg chg="add del">
          <ac:chgData name="Javaria" userId="3c42a154-cbc1-4689-a7cf-e74096a17cd2" providerId="ADAL" clId="{FF913305-5539-4B47-92F6-AC7768992563}" dt="2023-03-11T20:57:12.315" v="8334" actId="26606"/>
          <ac:spMkLst>
            <pc:docMk/>
            <pc:sldMk cId="2740139531" sldId="269"/>
            <ac:spMk id="22" creationId="{09192968-3AE7-4470-A61C-97294BB92731}"/>
          </ac:spMkLst>
        </pc:spChg>
        <pc:spChg chg="add del">
          <ac:chgData name="Javaria" userId="3c42a154-cbc1-4689-a7cf-e74096a17cd2" providerId="ADAL" clId="{FF913305-5539-4B47-92F6-AC7768992563}" dt="2023-03-11T20:57:12.315" v="8334" actId="26606"/>
          <ac:spMkLst>
            <pc:docMk/>
            <pc:sldMk cId="2740139531" sldId="269"/>
            <ac:spMk id="24" creationId="{3AB72E55-43E4-4356-BFE8-E2102CB0B505}"/>
          </ac:spMkLst>
        </pc:spChg>
        <pc:spChg chg="add">
          <ac:chgData name="Javaria" userId="3c42a154-cbc1-4689-a7cf-e74096a17cd2" providerId="ADAL" clId="{FF913305-5539-4B47-92F6-AC7768992563}" dt="2023-03-11T20:57:12.379" v="8335" actId="26606"/>
          <ac:spMkLst>
            <pc:docMk/>
            <pc:sldMk cId="2740139531" sldId="269"/>
            <ac:spMk id="26" creationId="{E92FEB64-6EEA-4759-B4A4-BD2C1E660BA8}"/>
          </ac:spMkLst>
        </pc:spChg>
        <pc:spChg chg="add">
          <ac:chgData name="Javaria" userId="3c42a154-cbc1-4689-a7cf-e74096a17cd2" providerId="ADAL" clId="{FF913305-5539-4B47-92F6-AC7768992563}" dt="2023-03-11T20:57:12.379" v="8335" actId="26606"/>
          <ac:spMkLst>
            <pc:docMk/>
            <pc:sldMk cId="2740139531" sldId="269"/>
            <ac:spMk id="27" creationId="{B10BB131-AC8E-4A8E-A5D1-36260F720C3B}"/>
          </ac:spMkLst>
        </pc:spChg>
        <pc:spChg chg="add">
          <ac:chgData name="Javaria" userId="3c42a154-cbc1-4689-a7cf-e74096a17cd2" providerId="ADAL" clId="{FF913305-5539-4B47-92F6-AC7768992563}" dt="2023-03-11T20:57:12.379" v="8335" actId="26606"/>
          <ac:spMkLst>
            <pc:docMk/>
            <pc:sldMk cId="2740139531" sldId="269"/>
            <ac:spMk id="28" creationId="{14847E93-7DC1-4D4B-8829-B19AA7137C50}"/>
          </ac:spMkLst>
        </pc:spChg>
        <pc:spChg chg="add">
          <ac:chgData name="Javaria" userId="3c42a154-cbc1-4689-a7cf-e74096a17cd2" providerId="ADAL" clId="{FF913305-5539-4B47-92F6-AC7768992563}" dt="2023-03-11T20:57:12.379" v="8335" actId="26606"/>
          <ac:spMkLst>
            <pc:docMk/>
            <pc:sldMk cId="2740139531" sldId="269"/>
            <ac:spMk id="29" creationId="{5566D6E1-03A1-4D73-A4E0-35D74D568A04}"/>
          </ac:spMkLst>
        </pc:spChg>
        <pc:spChg chg="add">
          <ac:chgData name="Javaria" userId="3c42a154-cbc1-4689-a7cf-e74096a17cd2" providerId="ADAL" clId="{FF913305-5539-4B47-92F6-AC7768992563}" dt="2023-03-11T20:57:12.379" v="8335" actId="26606"/>
          <ac:spMkLst>
            <pc:docMk/>
            <pc:sldMk cId="2740139531" sldId="269"/>
            <ac:spMk id="30" creationId="{9F835A99-04AC-494A-A572-AFE8413CC938}"/>
          </ac:spMkLst>
        </pc:spChg>
        <pc:spChg chg="add">
          <ac:chgData name="Javaria" userId="3c42a154-cbc1-4689-a7cf-e74096a17cd2" providerId="ADAL" clId="{FF913305-5539-4B47-92F6-AC7768992563}" dt="2023-03-11T20:57:12.379" v="8335" actId="26606"/>
          <ac:spMkLst>
            <pc:docMk/>
            <pc:sldMk cId="2740139531" sldId="269"/>
            <ac:spMk id="31" creationId="{7B786209-1B0B-4CA9-9BDD-F7327066A84D}"/>
          </ac:spMkLst>
        </pc:spChg>
        <pc:spChg chg="add">
          <ac:chgData name="Javaria" userId="3c42a154-cbc1-4689-a7cf-e74096a17cd2" providerId="ADAL" clId="{FF913305-5539-4B47-92F6-AC7768992563}" dt="2023-03-11T20:57:12.379" v="8335" actId="26606"/>
          <ac:spMkLst>
            <pc:docMk/>
            <pc:sldMk cId="2740139531" sldId="269"/>
            <ac:spMk id="32" creationId="{2D2964BB-484D-45AE-AD66-D407D0629652}"/>
          </ac:spMkLst>
        </pc:spChg>
        <pc:spChg chg="add">
          <ac:chgData name="Javaria" userId="3c42a154-cbc1-4689-a7cf-e74096a17cd2" providerId="ADAL" clId="{FF913305-5539-4B47-92F6-AC7768992563}" dt="2023-03-11T20:57:12.379" v="8335" actId="26606"/>
          <ac:spMkLst>
            <pc:docMk/>
            <pc:sldMk cId="2740139531" sldId="269"/>
            <ac:spMk id="33" creationId="{6691AC69-A76E-4DAB-B565-468B6B87ACF3}"/>
          </ac:spMkLst>
        </pc:spChg>
        <pc:cxnChg chg="add del">
          <ac:chgData name="Javaria" userId="3c42a154-cbc1-4689-a7cf-e74096a17cd2" providerId="ADAL" clId="{FF913305-5539-4B47-92F6-AC7768992563}" dt="2023-03-11T20:57:12.315" v="8334" actId="26606"/>
          <ac:cxnSpMkLst>
            <pc:docMk/>
            <pc:sldMk cId="2740139531" sldId="269"/>
            <ac:cxnSpMk id="18" creationId="{4B3BCACB-5880-460B-9606-8C433A9AF99D}"/>
          </ac:cxnSpMkLst>
        </pc:cxnChg>
      </pc:sldChg>
      <pc:sldChg chg="addSp delSp modSp new mod">
        <pc:chgData name="Javaria" userId="3c42a154-cbc1-4689-a7cf-e74096a17cd2" providerId="ADAL" clId="{FF913305-5539-4B47-92F6-AC7768992563}" dt="2023-03-13T01:45:06.445" v="16426" actId="2711"/>
        <pc:sldMkLst>
          <pc:docMk/>
          <pc:sldMk cId="3421649115" sldId="270"/>
        </pc:sldMkLst>
        <pc:spChg chg="add del mod">
          <ac:chgData name="Javaria" userId="3c42a154-cbc1-4689-a7cf-e74096a17cd2" providerId="ADAL" clId="{FF913305-5539-4B47-92F6-AC7768992563}" dt="2023-03-13T01:45:06.445" v="16426" actId="2711"/>
          <ac:spMkLst>
            <pc:docMk/>
            <pc:sldMk cId="3421649115" sldId="270"/>
            <ac:spMk id="2" creationId="{6DD33A13-DEDF-F21E-A6B9-B4DED9171F3C}"/>
          </ac:spMkLst>
        </pc:spChg>
      </pc:sldChg>
      <pc:sldChg chg="addSp modSp new mod">
        <pc:chgData name="Javaria" userId="3c42a154-cbc1-4689-a7cf-e74096a17cd2" providerId="ADAL" clId="{FF913305-5539-4B47-92F6-AC7768992563}" dt="2023-03-13T01:46:42.051" v="16432" actId="115"/>
        <pc:sldMkLst>
          <pc:docMk/>
          <pc:sldMk cId="626549672" sldId="271"/>
        </pc:sldMkLst>
        <pc:spChg chg="add mod">
          <ac:chgData name="Javaria" userId="3c42a154-cbc1-4689-a7cf-e74096a17cd2" providerId="ADAL" clId="{FF913305-5539-4B47-92F6-AC7768992563}" dt="2023-03-13T01:46:42.051" v="16432" actId="115"/>
          <ac:spMkLst>
            <pc:docMk/>
            <pc:sldMk cId="626549672" sldId="271"/>
            <ac:spMk id="2" creationId="{9A7BCD74-088D-6E36-B494-BEA27CD46EE3}"/>
          </ac:spMkLst>
        </pc:spChg>
      </pc:sldChg>
      <pc:sldChg chg="addSp modSp new mod setBg">
        <pc:chgData name="Javaria" userId="3c42a154-cbc1-4689-a7cf-e74096a17cd2" providerId="ADAL" clId="{FF913305-5539-4B47-92F6-AC7768992563}" dt="2023-03-13T01:23:43.182" v="15302" actId="5793"/>
        <pc:sldMkLst>
          <pc:docMk/>
          <pc:sldMk cId="1764725630" sldId="272"/>
        </pc:sldMkLst>
        <pc:spChg chg="add mod">
          <ac:chgData name="Javaria" userId="3c42a154-cbc1-4689-a7cf-e74096a17cd2" providerId="ADAL" clId="{FF913305-5539-4B47-92F6-AC7768992563}" dt="2023-03-13T01:23:43.182" v="15302" actId="5793"/>
          <ac:spMkLst>
            <pc:docMk/>
            <pc:sldMk cId="1764725630" sldId="272"/>
            <ac:spMk id="2" creationId="{A0A7344F-C810-067F-7B1A-1DBE50E19955}"/>
          </ac:spMkLst>
        </pc:spChg>
        <pc:spChg chg="add">
          <ac:chgData name="Javaria" userId="3c42a154-cbc1-4689-a7cf-e74096a17cd2" providerId="ADAL" clId="{FF913305-5539-4B47-92F6-AC7768992563}" dt="2023-03-13T01:20:38.099" v="15252" actId="26606"/>
          <ac:spMkLst>
            <pc:docMk/>
            <pc:sldMk cId="1764725630" sldId="272"/>
            <ac:spMk id="7" creationId="{907EF6B7-1338-4443-8C46-6A318D952DFD}"/>
          </ac:spMkLst>
        </pc:spChg>
        <pc:spChg chg="add">
          <ac:chgData name="Javaria" userId="3c42a154-cbc1-4689-a7cf-e74096a17cd2" providerId="ADAL" clId="{FF913305-5539-4B47-92F6-AC7768992563}" dt="2023-03-13T01:20:38.099" v="15252" actId="26606"/>
          <ac:spMkLst>
            <pc:docMk/>
            <pc:sldMk cId="1764725630" sldId="272"/>
            <ac:spMk id="9" creationId="{DAAE4CDD-124C-4DCF-9584-B6033B545DD5}"/>
          </ac:spMkLst>
        </pc:spChg>
        <pc:spChg chg="add">
          <ac:chgData name="Javaria" userId="3c42a154-cbc1-4689-a7cf-e74096a17cd2" providerId="ADAL" clId="{FF913305-5539-4B47-92F6-AC7768992563}" dt="2023-03-13T01:20:38.099" v="15252" actId="26606"/>
          <ac:spMkLst>
            <pc:docMk/>
            <pc:sldMk cId="1764725630" sldId="272"/>
            <ac:spMk id="11" creationId="{081E4A58-353D-44AE-B2FC-2A74E2E400F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7B9385-EB4C-4489-BBE9-ABCEDB334F4E}"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D819DA36-0C35-41C8-A904-9EAA8D564EEA}">
      <dgm:prSet custT="1"/>
      <dgm:spPr/>
      <dgm:t>
        <a:bodyPr/>
        <a:lstStyle/>
        <a:p>
          <a:r>
            <a:rPr lang="en-GB" sz="2200" dirty="0">
              <a:latin typeface="Arial" panose="020B0604020202020204" pitchFamily="34" charset="0"/>
              <a:cs typeface="Arial" panose="020B0604020202020204" pitchFamily="34" charset="0"/>
            </a:rPr>
            <a:t>Communication takes on many different forms and occurs in a variety of contexts in healthcare</a:t>
          </a:r>
          <a:r>
            <a:rPr lang="en-GB" sz="1800" dirty="0">
              <a:latin typeface="Arial" panose="020B0604020202020204" pitchFamily="34" charset="0"/>
              <a:cs typeface="Arial" panose="020B0604020202020204" pitchFamily="34" charset="0"/>
            </a:rPr>
            <a:t>. </a:t>
          </a:r>
          <a:endParaRPr lang="en-US" sz="1800" dirty="0">
            <a:latin typeface="Arial" panose="020B0604020202020204" pitchFamily="34" charset="0"/>
            <a:cs typeface="Arial" panose="020B0604020202020204" pitchFamily="34" charset="0"/>
          </a:endParaRPr>
        </a:p>
      </dgm:t>
    </dgm:pt>
    <dgm:pt modelId="{56E9898A-2485-4772-BB92-2320831FEDA1}" type="parTrans" cxnId="{92B31857-E280-4979-841A-29CB7EDF5243}">
      <dgm:prSet/>
      <dgm:spPr/>
      <dgm:t>
        <a:bodyPr/>
        <a:lstStyle/>
        <a:p>
          <a:endParaRPr lang="en-US"/>
        </a:p>
      </dgm:t>
    </dgm:pt>
    <dgm:pt modelId="{907304ED-3005-4BC2-BC52-2CCAE29951E2}" type="sibTrans" cxnId="{92B31857-E280-4979-841A-29CB7EDF5243}">
      <dgm:prSet/>
      <dgm:spPr/>
      <dgm:t>
        <a:bodyPr/>
        <a:lstStyle/>
        <a:p>
          <a:endParaRPr lang="en-US"/>
        </a:p>
      </dgm:t>
    </dgm:pt>
    <dgm:pt modelId="{948F9FF7-D309-40AF-AA2D-00232A5020CE}">
      <dgm:prSet custT="1"/>
      <dgm:spPr/>
      <dgm:t>
        <a:bodyPr/>
        <a:lstStyle/>
        <a:p>
          <a:r>
            <a:rPr lang="en-GB" sz="2200" dirty="0">
              <a:latin typeface="Arial" panose="020B0604020202020204" pitchFamily="34" charset="0"/>
              <a:cs typeface="Arial" panose="020B0604020202020204" pitchFamily="34" charset="0"/>
            </a:rPr>
            <a:t>A relationship of trust can be built between the medical staff and the patient/service user when communication is carried out effectively and properly </a:t>
          </a:r>
          <a:endParaRPr lang="en-US" sz="2200" dirty="0">
            <a:latin typeface="Arial" panose="020B0604020202020204" pitchFamily="34" charset="0"/>
            <a:cs typeface="Arial" panose="020B0604020202020204" pitchFamily="34" charset="0"/>
          </a:endParaRPr>
        </a:p>
      </dgm:t>
    </dgm:pt>
    <dgm:pt modelId="{380C2451-8FDE-4C48-8884-3E81FC215092}" type="parTrans" cxnId="{D3D59030-3FC4-4489-8A54-EBEDB2520B44}">
      <dgm:prSet/>
      <dgm:spPr/>
      <dgm:t>
        <a:bodyPr/>
        <a:lstStyle/>
        <a:p>
          <a:endParaRPr lang="en-US"/>
        </a:p>
      </dgm:t>
    </dgm:pt>
    <dgm:pt modelId="{349CCDC4-3253-4B12-AB96-1F190504184B}" type="sibTrans" cxnId="{D3D59030-3FC4-4489-8A54-EBEDB2520B44}">
      <dgm:prSet/>
      <dgm:spPr/>
      <dgm:t>
        <a:bodyPr/>
        <a:lstStyle/>
        <a:p>
          <a:endParaRPr lang="en-US"/>
        </a:p>
      </dgm:t>
    </dgm:pt>
    <dgm:pt modelId="{A08A2293-9371-45D8-82F4-EF621A397B0B}">
      <dgm:prSet custT="1"/>
      <dgm:spPr/>
      <dgm:t>
        <a:bodyPr/>
        <a:lstStyle/>
        <a:p>
          <a:r>
            <a:rPr lang="en-GB" sz="2200" dirty="0">
              <a:latin typeface="Arial" panose="020B0604020202020204" pitchFamily="34" charset="0"/>
              <a:cs typeface="Arial" panose="020B0604020202020204" pitchFamily="34" charset="0"/>
            </a:rPr>
            <a:t>The most crucial kind of communication in medicine, is that between patient and medical staff which offers much of the information required to establish a diagnosis</a:t>
          </a:r>
          <a:endParaRPr lang="en-US" sz="2200" dirty="0">
            <a:latin typeface="Arial" panose="020B0604020202020204" pitchFamily="34" charset="0"/>
            <a:cs typeface="Arial" panose="020B0604020202020204" pitchFamily="34" charset="0"/>
          </a:endParaRPr>
        </a:p>
      </dgm:t>
    </dgm:pt>
    <dgm:pt modelId="{79532844-42F1-4CC1-B914-DCE806B860E6}" type="parTrans" cxnId="{3E74267B-A01E-452B-B79F-30FF786DF26B}">
      <dgm:prSet/>
      <dgm:spPr/>
      <dgm:t>
        <a:bodyPr/>
        <a:lstStyle/>
        <a:p>
          <a:endParaRPr lang="en-US"/>
        </a:p>
      </dgm:t>
    </dgm:pt>
    <dgm:pt modelId="{61A80F33-D14F-4DA3-85B1-AC6FF4553A69}" type="sibTrans" cxnId="{3E74267B-A01E-452B-B79F-30FF786DF26B}">
      <dgm:prSet/>
      <dgm:spPr/>
      <dgm:t>
        <a:bodyPr/>
        <a:lstStyle/>
        <a:p>
          <a:endParaRPr lang="en-US"/>
        </a:p>
      </dgm:t>
    </dgm:pt>
    <dgm:pt modelId="{5C9E4F62-44FD-4DDA-A104-57E07C49D1D9}">
      <dgm:prSet custT="1"/>
      <dgm:spPr/>
      <dgm:t>
        <a:bodyPr/>
        <a:lstStyle/>
        <a:p>
          <a:r>
            <a:rPr lang="en-GB" sz="2200" dirty="0">
              <a:latin typeface="Arial" panose="020B0604020202020204" pitchFamily="34" charset="0"/>
              <a:cs typeface="Arial" panose="020B0604020202020204" pitchFamily="34" charset="0"/>
            </a:rPr>
            <a:t>A performance-enhancing factor is how medical staff responds to the needs of service users. This enhances the medical facility's reputation and increases patients' and clients' interest in it (</a:t>
          </a:r>
          <a:r>
            <a:rPr lang="en-GB" sz="2200" dirty="0" err="1">
              <a:latin typeface="Arial" panose="020B0604020202020204" pitchFamily="34" charset="0"/>
              <a:cs typeface="Arial" panose="020B0604020202020204" pitchFamily="34" charset="0"/>
            </a:rPr>
            <a:t>Chichirez</a:t>
          </a:r>
          <a:r>
            <a:rPr lang="en-GB" sz="2200" dirty="0">
              <a:latin typeface="Arial" panose="020B0604020202020204" pitchFamily="34" charset="0"/>
              <a:cs typeface="Arial" panose="020B0604020202020204" pitchFamily="34" charset="0"/>
            </a:rPr>
            <a:t>. </a:t>
          </a:r>
          <a:r>
            <a:rPr lang="en-GB" sz="2200" dirty="0" err="1">
              <a:latin typeface="Arial" panose="020B0604020202020204" pitchFamily="34" charset="0"/>
              <a:cs typeface="Arial" panose="020B0604020202020204" pitchFamily="34" charset="0"/>
            </a:rPr>
            <a:t>Purcărea</a:t>
          </a:r>
          <a:r>
            <a:rPr lang="en-GB" sz="2200" dirty="0">
              <a:latin typeface="Arial" panose="020B0604020202020204" pitchFamily="34" charset="0"/>
              <a:cs typeface="Arial" panose="020B0604020202020204" pitchFamily="34" charset="0"/>
            </a:rPr>
            <a:t>, 2018).</a:t>
          </a:r>
          <a:endParaRPr lang="en-US" sz="2200" dirty="0">
            <a:latin typeface="Arial" panose="020B0604020202020204" pitchFamily="34" charset="0"/>
            <a:cs typeface="Arial" panose="020B0604020202020204" pitchFamily="34" charset="0"/>
          </a:endParaRPr>
        </a:p>
      </dgm:t>
    </dgm:pt>
    <dgm:pt modelId="{A22E37B4-1517-421E-A378-10555DFFE6A6}" type="parTrans" cxnId="{649FF93A-12E9-4148-806D-A5FF2C9301F0}">
      <dgm:prSet/>
      <dgm:spPr/>
      <dgm:t>
        <a:bodyPr/>
        <a:lstStyle/>
        <a:p>
          <a:endParaRPr lang="en-US"/>
        </a:p>
      </dgm:t>
    </dgm:pt>
    <dgm:pt modelId="{C6C5A301-50D3-4C7B-BD98-75B79C05A969}" type="sibTrans" cxnId="{649FF93A-12E9-4148-806D-A5FF2C9301F0}">
      <dgm:prSet/>
      <dgm:spPr/>
      <dgm:t>
        <a:bodyPr/>
        <a:lstStyle/>
        <a:p>
          <a:endParaRPr lang="en-US"/>
        </a:p>
      </dgm:t>
    </dgm:pt>
    <dgm:pt modelId="{4999B7D5-45F4-434E-9F62-D8A9B0AA7B3A}" type="pres">
      <dgm:prSet presAssocID="{7D7B9385-EB4C-4489-BBE9-ABCEDB334F4E}" presName="vert0" presStyleCnt="0">
        <dgm:presLayoutVars>
          <dgm:dir/>
          <dgm:animOne val="branch"/>
          <dgm:animLvl val="lvl"/>
        </dgm:presLayoutVars>
      </dgm:prSet>
      <dgm:spPr/>
    </dgm:pt>
    <dgm:pt modelId="{D95D506C-3ABF-4DEE-B727-7F94E7B5B1D5}" type="pres">
      <dgm:prSet presAssocID="{D819DA36-0C35-41C8-A904-9EAA8D564EEA}" presName="thickLine" presStyleLbl="alignNode1" presStyleIdx="0" presStyleCnt="4"/>
      <dgm:spPr/>
    </dgm:pt>
    <dgm:pt modelId="{33F97A4B-8370-4B48-BE4D-FF1EA258D0C6}" type="pres">
      <dgm:prSet presAssocID="{D819DA36-0C35-41C8-A904-9EAA8D564EEA}" presName="horz1" presStyleCnt="0"/>
      <dgm:spPr/>
    </dgm:pt>
    <dgm:pt modelId="{C44C8E65-9ADF-4285-A169-3A27070B2A01}" type="pres">
      <dgm:prSet presAssocID="{D819DA36-0C35-41C8-A904-9EAA8D564EEA}" presName="tx1" presStyleLbl="revTx" presStyleIdx="0" presStyleCnt="4"/>
      <dgm:spPr/>
    </dgm:pt>
    <dgm:pt modelId="{4607FDA4-BA9D-4497-BAF8-7392CD300110}" type="pres">
      <dgm:prSet presAssocID="{D819DA36-0C35-41C8-A904-9EAA8D564EEA}" presName="vert1" presStyleCnt="0"/>
      <dgm:spPr/>
    </dgm:pt>
    <dgm:pt modelId="{B0106319-FE85-4FA7-A804-CB64830327AD}" type="pres">
      <dgm:prSet presAssocID="{948F9FF7-D309-40AF-AA2D-00232A5020CE}" presName="thickLine" presStyleLbl="alignNode1" presStyleIdx="1" presStyleCnt="4"/>
      <dgm:spPr/>
    </dgm:pt>
    <dgm:pt modelId="{37D9B02D-956D-496D-AF49-C41D43514506}" type="pres">
      <dgm:prSet presAssocID="{948F9FF7-D309-40AF-AA2D-00232A5020CE}" presName="horz1" presStyleCnt="0"/>
      <dgm:spPr/>
    </dgm:pt>
    <dgm:pt modelId="{55D68799-51F0-4199-94B7-87D231524C21}" type="pres">
      <dgm:prSet presAssocID="{948F9FF7-D309-40AF-AA2D-00232A5020CE}" presName="tx1" presStyleLbl="revTx" presStyleIdx="1" presStyleCnt="4"/>
      <dgm:spPr/>
    </dgm:pt>
    <dgm:pt modelId="{54013EA7-1F4E-48D7-9D71-55F1889F6300}" type="pres">
      <dgm:prSet presAssocID="{948F9FF7-D309-40AF-AA2D-00232A5020CE}" presName="vert1" presStyleCnt="0"/>
      <dgm:spPr/>
    </dgm:pt>
    <dgm:pt modelId="{67CAAD0F-1BCB-4289-A8C8-3CA550F8F29D}" type="pres">
      <dgm:prSet presAssocID="{A08A2293-9371-45D8-82F4-EF621A397B0B}" presName="thickLine" presStyleLbl="alignNode1" presStyleIdx="2" presStyleCnt="4"/>
      <dgm:spPr/>
    </dgm:pt>
    <dgm:pt modelId="{8D471CEC-3CA5-44D1-86DB-C68A1631B2CE}" type="pres">
      <dgm:prSet presAssocID="{A08A2293-9371-45D8-82F4-EF621A397B0B}" presName="horz1" presStyleCnt="0"/>
      <dgm:spPr/>
    </dgm:pt>
    <dgm:pt modelId="{B74C6F04-F97A-4E51-B0CF-1E3D83937E09}" type="pres">
      <dgm:prSet presAssocID="{A08A2293-9371-45D8-82F4-EF621A397B0B}" presName="tx1" presStyleLbl="revTx" presStyleIdx="2" presStyleCnt="4"/>
      <dgm:spPr/>
    </dgm:pt>
    <dgm:pt modelId="{F6B46F82-2D48-44F9-9C1E-0EA8579D9051}" type="pres">
      <dgm:prSet presAssocID="{A08A2293-9371-45D8-82F4-EF621A397B0B}" presName="vert1" presStyleCnt="0"/>
      <dgm:spPr/>
    </dgm:pt>
    <dgm:pt modelId="{BB17CDBA-DA76-4E0B-949C-872A8CF62C49}" type="pres">
      <dgm:prSet presAssocID="{5C9E4F62-44FD-4DDA-A104-57E07C49D1D9}" presName="thickLine" presStyleLbl="alignNode1" presStyleIdx="3" presStyleCnt="4"/>
      <dgm:spPr/>
    </dgm:pt>
    <dgm:pt modelId="{7C6AC6D4-ACDF-4C04-8E5C-FC9E26BF4972}" type="pres">
      <dgm:prSet presAssocID="{5C9E4F62-44FD-4DDA-A104-57E07C49D1D9}" presName="horz1" presStyleCnt="0"/>
      <dgm:spPr/>
    </dgm:pt>
    <dgm:pt modelId="{C346DEBE-83BB-4DE8-AA36-1FE6A512B4F7}" type="pres">
      <dgm:prSet presAssocID="{5C9E4F62-44FD-4DDA-A104-57E07C49D1D9}" presName="tx1" presStyleLbl="revTx" presStyleIdx="3" presStyleCnt="4"/>
      <dgm:spPr/>
    </dgm:pt>
    <dgm:pt modelId="{D8AD7B9C-83F3-425C-BE98-AE84A1CCA29D}" type="pres">
      <dgm:prSet presAssocID="{5C9E4F62-44FD-4DDA-A104-57E07C49D1D9}" presName="vert1" presStyleCnt="0"/>
      <dgm:spPr/>
    </dgm:pt>
  </dgm:ptLst>
  <dgm:cxnLst>
    <dgm:cxn modelId="{01192207-39DB-40B0-A839-88B56B31A284}" type="presOf" srcId="{948F9FF7-D309-40AF-AA2D-00232A5020CE}" destId="{55D68799-51F0-4199-94B7-87D231524C21}" srcOrd="0" destOrd="0" presId="urn:microsoft.com/office/officeart/2008/layout/LinedList"/>
    <dgm:cxn modelId="{9F8A1614-B5D6-49F2-8AEB-B6318EA8E268}" type="presOf" srcId="{A08A2293-9371-45D8-82F4-EF621A397B0B}" destId="{B74C6F04-F97A-4E51-B0CF-1E3D83937E09}" srcOrd="0" destOrd="0" presId="urn:microsoft.com/office/officeart/2008/layout/LinedList"/>
    <dgm:cxn modelId="{D3D59030-3FC4-4489-8A54-EBEDB2520B44}" srcId="{7D7B9385-EB4C-4489-BBE9-ABCEDB334F4E}" destId="{948F9FF7-D309-40AF-AA2D-00232A5020CE}" srcOrd="1" destOrd="0" parTransId="{380C2451-8FDE-4C48-8884-3E81FC215092}" sibTransId="{349CCDC4-3253-4B12-AB96-1F190504184B}"/>
    <dgm:cxn modelId="{649FF93A-12E9-4148-806D-A5FF2C9301F0}" srcId="{7D7B9385-EB4C-4489-BBE9-ABCEDB334F4E}" destId="{5C9E4F62-44FD-4DDA-A104-57E07C49D1D9}" srcOrd="3" destOrd="0" parTransId="{A22E37B4-1517-421E-A378-10555DFFE6A6}" sibTransId="{C6C5A301-50D3-4C7B-BD98-75B79C05A969}"/>
    <dgm:cxn modelId="{92B31857-E280-4979-841A-29CB7EDF5243}" srcId="{7D7B9385-EB4C-4489-BBE9-ABCEDB334F4E}" destId="{D819DA36-0C35-41C8-A904-9EAA8D564EEA}" srcOrd="0" destOrd="0" parTransId="{56E9898A-2485-4772-BB92-2320831FEDA1}" sibTransId="{907304ED-3005-4BC2-BC52-2CCAE29951E2}"/>
    <dgm:cxn modelId="{3E74267B-A01E-452B-B79F-30FF786DF26B}" srcId="{7D7B9385-EB4C-4489-BBE9-ABCEDB334F4E}" destId="{A08A2293-9371-45D8-82F4-EF621A397B0B}" srcOrd="2" destOrd="0" parTransId="{79532844-42F1-4CC1-B914-DCE806B860E6}" sibTransId="{61A80F33-D14F-4DA3-85B1-AC6FF4553A69}"/>
    <dgm:cxn modelId="{09DB957B-0F34-4691-8E47-F69EF9051F99}" type="presOf" srcId="{5C9E4F62-44FD-4DDA-A104-57E07C49D1D9}" destId="{C346DEBE-83BB-4DE8-AA36-1FE6A512B4F7}" srcOrd="0" destOrd="0" presId="urn:microsoft.com/office/officeart/2008/layout/LinedList"/>
    <dgm:cxn modelId="{EDF98599-4050-4C0B-A7EA-DAC668DCE3BE}" type="presOf" srcId="{7D7B9385-EB4C-4489-BBE9-ABCEDB334F4E}" destId="{4999B7D5-45F4-434E-9F62-D8A9B0AA7B3A}" srcOrd="0" destOrd="0" presId="urn:microsoft.com/office/officeart/2008/layout/LinedList"/>
    <dgm:cxn modelId="{55F96CED-3652-4E78-8CCA-FB944204714A}" type="presOf" srcId="{D819DA36-0C35-41C8-A904-9EAA8D564EEA}" destId="{C44C8E65-9ADF-4285-A169-3A27070B2A01}" srcOrd="0" destOrd="0" presId="urn:microsoft.com/office/officeart/2008/layout/LinedList"/>
    <dgm:cxn modelId="{ABB7853B-E8AA-4B75-B6C0-BD0F0A4D8937}" type="presParOf" srcId="{4999B7D5-45F4-434E-9F62-D8A9B0AA7B3A}" destId="{D95D506C-3ABF-4DEE-B727-7F94E7B5B1D5}" srcOrd="0" destOrd="0" presId="urn:microsoft.com/office/officeart/2008/layout/LinedList"/>
    <dgm:cxn modelId="{D2F836EF-5087-4FBE-A101-5F14EB416867}" type="presParOf" srcId="{4999B7D5-45F4-434E-9F62-D8A9B0AA7B3A}" destId="{33F97A4B-8370-4B48-BE4D-FF1EA258D0C6}" srcOrd="1" destOrd="0" presId="urn:microsoft.com/office/officeart/2008/layout/LinedList"/>
    <dgm:cxn modelId="{E447C12F-D82E-4736-AE16-43D12AFCC14B}" type="presParOf" srcId="{33F97A4B-8370-4B48-BE4D-FF1EA258D0C6}" destId="{C44C8E65-9ADF-4285-A169-3A27070B2A01}" srcOrd="0" destOrd="0" presId="urn:microsoft.com/office/officeart/2008/layout/LinedList"/>
    <dgm:cxn modelId="{400F0C7E-CB10-4A47-B0B8-C45B0358C8C9}" type="presParOf" srcId="{33F97A4B-8370-4B48-BE4D-FF1EA258D0C6}" destId="{4607FDA4-BA9D-4497-BAF8-7392CD300110}" srcOrd="1" destOrd="0" presId="urn:microsoft.com/office/officeart/2008/layout/LinedList"/>
    <dgm:cxn modelId="{EB603296-8B57-45F5-8A9C-BF4EFC983B99}" type="presParOf" srcId="{4999B7D5-45F4-434E-9F62-D8A9B0AA7B3A}" destId="{B0106319-FE85-4FA7-A804-CB64830327AD}" srcOrd="2" destOrd="0" presId="urn:microsoft.com/office/officeart/2008/layout/LinedList"/>
    <dgm:cxn modelId="{256A1267-A4E1-4E69-80E4-86C11A67D919}" type="presParOf" srcId="{4999B7D5-45F4-434E-9F62-D8A9B0AA7B3A}" destId="{37D9B02D-956D-496D-AF49-C41D43514506}" srcOrd="3" destOrd="0" presId="urn:microsoft.com/office/officeart/2008/layout/LinedList"/>
    <dgm:cxn modelId="{0FC23287-F4BB-479B-9ACB-8E228ACB9761}" type="presParOf" srcId="{37D9B02D-956D-496D-AF49-C41D43514506}" destId="{55D68799-51F0-4199-94B7-87D231524C21}" srcOrd="0" destOrd="0" presId="urn:microsoft.com/office/officeart/2008/layout/LinedList"/>
    <dgm:cxn modelId="{6A3269DA-6B80-4DC6-9393-F558F0CA390A}" type="presParOf" srcId="{37D9B02D-956D-496D-AF49-C41D43514506}" destId="{54013EA7-1F4E-48D7-9D71-55F1889F6300}" srcOrd="1" destOrd="0" presId="urn:microsoft.com/office/officeart/2008/layout/LinedList"/>
    <dgm:cxn modelId="{5B40EE5C-0185-4E04-89FD-EA84799A616C}" type="presParOf" srcId="{4999B7D5-45F4-434E-9F62-D8A9B0AA7B3A}" destId="{67CAAD0F-1BCB-4289-A8C8-3CA550F8F29D}" srcOrd="4" destOrd="0" presId="urn:microsoft.com/office/officeart/2008/layout/LinedList"/>
    <dgm:cxn modelId="{E693C102-C07B-4EC0-9F64-3080F62B416F}" type="presParOf" srcId="{4999B7D5-45F4-434E-9F62-D8A9B0AA7B3A}" destId="{8D471CEC-3CA5-44D1-86DB-C68A1631B2CE}" srcOrd="5" destOrd="0" presId="urn:microsoft.com/office/officeart/2008/layout/LinedList"/>
    <dgm:cxn modelId="{590E7D72-A02A-4542-B2C7-CA40747ADC5F}" type="presParOf" srcId="{8D471CEC-3CA5-44D1-86DB-C68A1631B2CE}" destId="{B74C6F04-F97A-4E51-B0CF-1E3D83937E09}" srcOrd="0" destOrd="0" presId="urn:microsoft.com/office/officeart/2008/layout/LinedList"/>
    <dgm:cxn modelId="{46371D7C-28AD-4B01-B4EB-BE5A06B74B8A}" type="presParOf" srcId="{8D471CEC-3CA5-44D1-86DB-C68A1631B2CE}" destId="{F6B46F82-2D48-44F9-9C1E-0EA8579D9051}" srcOrd="1" destOrd="0" presId="urn:microsoft.com/office/officeart/2008/layout/LinedList"/>
    <dgm:cxn modelId="{27722BB7-E649-4940-954E-E9F9BDEE86B4}" type="presParOf" srcId="{4999B7D5-45F4-434E-9F62-D8A9B0AA7B3A}" destId="{BB17CDBA-DA76-4E0B-949C-872A8CF62C49}" srcOrd="6" destOrd="0" presId="urn:microsoft.com/office/officeart/2008/layout/LinedList"/>
    <dgm:cxn modelId="{96814DBF-FB8F-43D7-80AE-3F8083F5BF1B}" type="presParOf" srcId="{4999B7D5-45F4-434E-9F62-D8A9B0AA7B3A}" destId="{7C6AC6D4-ACDF-4C04-8E5C-FC9E26BF4972}" srcOrd="7" destOrd="0" presId="urn:microsoft.com/office/officeart/2008/layout/LinedList"/>
    <dgm:cxn modelId="{A09DA31D-3A9E-43CA-A4D2-33F56CF63216}" type="presParOf" srcId="{7C6AC6D4-ACDF-4C04-8E5C-FC9E26BF4972}" destId="{C346DEBE-83BB-4DE8-AA36-1FE6A512B4F7}" srcOrd="0" destOrd="0" presId="urn:microsoft.com/office/officeart/2008/layout/LinedList"/>
    <dgm:cxn modelId="{425565D1-5D0C-46AE-8D5C-91A47DD85513}" type="presParOf" srcId="{7C6AC6D4-ACDF-4C04-8E5C-FC9E26BF4972}" destId="{D8AD7B9C-83F3-425C-BE98-AE84A1CCA29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5D506C-3ABF-4DEE-B727-7F94E7B5B1D5}">
      <dsp:nvSpPr>
        <dsp:cNvPr id="0" name=""/>
        <dsp:cNvSpPr/>
      </dsp:nvSpPr>
      <dsp:spPr>
        <a:xfrm>
          <a:off x="0" y="0"/>
          <a:ext cx="105156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4C8E65-9ADF-4285-A169-3A27070B2A01}">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latin typeface="Arial" panose="020B0604020202020204" pitchFamily="34" charset="0"/>
              <a:cs typeface="Arial" panose="020B0604020202020204" pitchFamily="34" charset="0"/>
            </a:rPr>
            <a:t>Communication takes on many different forms and occurs in a variety of contexts in healthcare</a:t>
          </a:r>
          <a:r>
            <a:rPr lang="en-GB" sz="1800" kern="1200" dirty="0">
              <a:latin typeface="Arial" panose="020B0604020202020204" pitchFamily="34" charset="0"/>
              <a:cs typeface="Arial" panose="020B0604020202020204" pitchFamily="34" charset="0"/>
            </a:rPr>
            <a:t>. </a:t>
          </a:r>
          <a:endParaRPr lang="en-US" sz="1800" kern="1200" dirty="0">
            <a:latin typeface="Arial" panose="020B0604020202020204" pitchFamily="34" charset="0"/>
            <a:cs typeface="Arial" panose="020B0604020202020204" pitchFamily="34" charset="0"/>
          </a:endParaRPr>
        </a:p>
      </dsp:txBody>
      <dsp:txXfrm>
        <a:off x="0" y="0"/>
        <a:ext cx="10515600" cy="1087834"/>
      </dsp:txXfrm>
    </dsp:sp>
    <dsp:sp modelId="{B0106319-FE85-4FA7-A804-CB64830327AD}">
      <dsp:nvSpPr>
        <dsp:cNvPr id="0" name=""/>
        <dsp:cNvSpPr/>
      </dsp:nvSpPr>
      <dsp:spPr>
        <a:xfrm>
          <a:off x="0" y="1087834"/>
          <a:ext cx="10515600"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D68799-51F0-4199-94B7-87D231524C21}">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latin typeface="Arial" panose="020B0604020202020204" pitchFamily="34" charset="0"/>
              <a:cs typeface="Arial" panose="020B0604020202020204" pitchFamily="34" charset="0"/>
            </a:rPr>
            <a:t>A relationship of trust can be built between the medical staff and the patient/service user when communication is carried out effectively and properly </a:t>
          </a:r>
          <a:endParaRPr lang="en-US" sz="2200" kern="1200" dirty="0">
            <a:latin typeface="Arial" panose="020B0604020202020204" pitchFamily="34" charset="0"/>
            <a:cs typeface="Arial" panose="020B0604020202020204" pitchFamily="34" charset="0"/>
          </a:endParaRPr>
        </a:p>
      </dsp:txBody>
      <dsp:txXfrm>
        <a:off x="0" y="1087834"/>
        <a:ext cx="10515600" cy="1087834"/>
      </dsp:txXfrm>
    </dsp:sp>
    <dsp:sp modelId="{67CAAD0F-1BCB-4289-A8C8-3CA550F8F29D}">
      <dsp:nvSpPr>
        <dsp:cNvPr id="0" name=""/>
        <dsp:cNvSpPr/>
      </dsp:nvSpPr>
      <dsp:spPr>
        <a:xfrm>
          <a:off x="0" y="2175669"/>
          <a:ext cx="10515600"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4C6F04-F97A-4E51-B0CF-1E3D83937E09}">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latin typeface="Arial" panose="020B0604020202020204" pitchFamily="34" charset="0"/>
              <a:cs typeface="Arial" panose="020B0604020202020204" pitchFamily="34" charset="0"/>
            </a:rPr>
            <a:t>The most crucial kind of communication in medicine, is that between patient and medical staff which offers much of the information required to establish a diagnosis</a:t>
          </a:r>
          <a:endParaRPr lang="en-US" sz="2200" kern="1200" dirty="0">
            <a:latin typeface="Arial" panose="020B0604020202020204" pitchFamily="34" charset="0"/>
            <a:cs typeface="Arial" panose="020B0604020202020204" pitchFamily="34" charset="0"/>
          </a:endParaRPr>
        </a:p>
      </dsp:txBody>
      <dsp:txXfrm>
        <a:off x="0" y="2175669"/>
        <a:ext cx="10515600" cy="1087834"/>
      </dsp:txXfrm>
    </dsp:sp>
    <dsp:sp modelId="{BB17CDBA-DA76-4E0B-949C-872A8CF62C49}">
      <dsp:nvSpPr>
        <dsp:cNvPr id="0" name=""/>
        <dsp:cNvSpPr/>
      </dsp:nvSpPr>
      <dsp:spPr>
        <a:xfrm>
          <a:off x="0" y="3263503"/>
          <a:ext cx="10515600"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46DEBE-83BB-4DE8-AA36-1FE6A512B4F7}">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latin typeface="Arial" panose="020B0604020202020204" pitchFamily="34" charset="0"/>
              <a:cs typeface="Arial" panose="020B0604020202020204" pitchFamily="34" charset="0"/>
            </a:rPr>
            <a:t>A performance-enhancing factor is how medical staff responds to the needs of service users. This enhances the medical facility's reputation and increases patients' and clients' interest in it (</a:t>
          </a:r>
          <a:r>
            <a:rPr lang="en-GB" sz="2200" kern="1200" dirty="0" err="1">
              <a:latin typeface="Arial" panose="020B0604020202020204" pitchFamily="34" charset="0"/>
              <a:cs typeface="Arial" panose="020B0604020202020204" pitchFamily="34" charset="0"/>
            </a:rPr>
            <a:t>Chichirez</a:t>
          </a:r>
          <a:r>
            <a:rPr lang="en-GB" sz="2200" kern="1200" dirty="0">
              <a:latin typeface="Arial" panose="020B0604020202020204" pitchFamily="34" charset="0"/>
              <a:cs typeface="Arial" panose="020B0604020202020204" pitchFamily="34" charset="0"/>
            </a:rPr>
            <a:t>. </a:t>
          </a:r>
          <a:r>
            <a:rPr lang="en-GB" sz="2200" kern="1200" dirty="0" err="1">
              <a:latin typeface="Arial" panose="020B0604020202020204" pitchFamily="34" charset="0"/>
              <a:cs typeface="Arial" panose="020B0604020202020204" pitchFamily="34" charset="0"/>
            </a:rPr>
            <a:t>Purcărea</a:t>
          </a:r>
          <a:r>
            <a:rPr lang="en-GB" sz="2200" kern="1200" dirty="0">
              <a:latin typeface="Arial" panose="020B0604020202020204" pitchFamily="34" charset="0"/>
              <a:cs typeface="Arial" panose="020B0604020202020204" pitchFamily="34" charset="0"/>
            </a:rPr>
            <a:t>, 2018).</a:t>
          </a:r>
          <a:endParaRPr lang="en-US" sz="2200" kern="1200" dirty="0">
            <a:latin typeface="Arial" panose="020B0604020202020204" pitchFamily="34" charset="0"/>
            <a:cs typeface="Arial" panose="020B0604020202020204" pitchFamily="34" charset="0"/>
          </a:endParaRPr>
        </a:p>
      </dsp:txBody>
      <dsp:txXfrm>
        <a:off x="0" y="3263503"/>
        <a:ext cx="10515600" cy="108783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226620-3397-431B-AACB-099E8FE3C915}" type="datetimeFigureOut">
              <a:rPr lang="en-GB" smtClean="0"/>
              <a:t>12/03/2023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F6DEC9-E74B-4265-8C22-2F7E3207370D}" type="slidenum">
              <a:rPr lang="en-GB" smtClean="0"/>
              <a:t>‹#›</a:t>
            </a:fld>
            <a:endParaRPr lang="en-GB"/>
          </a:p>
        </p:txBody>
      </p:sp>
    </p:spTree>
    <p:extLst>
      <p:ext uri="{BB962C8B-B14F-4D97-AF65-F5344CB8AC3E}">
        <p14:creationId xmlns:p14="http://schemas.microsoft.com/office/powerpoint/2010/main" val="854820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FF6DEC9-E74B-4265-8C22-2F7E3207370D}" type="slidenum">
              <a:rPr lang="en-GB" smtClean="0"/>
              <a:t>7</a:t>
            </a:fld>
            <a:endParaRPr lang="en-GB"/>
          </a:p>
        </p:txBody>
      </p:sp>
    </p:spTree>
    <p:extLst>
      <p:ext uri="{BB962C8B-B14F-4D97-AF65-F5344CB8AC3E}">
        <p14:creationId xmlns:p14="http://schemas.microsoft.com/office/powerpoint/2010/main" val="1958845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FF6DEC9-E74B-4265-8C22-2F7E3207370D}" type="slidenum">
              <a:rPr lang="en-GB" smtClean="0"/>
              <a:t>8</a:t>
            </a:fld>
            <a:endParaRPr lang="en-GB"/>
          </a:p>
        </p:txBody>
      </p:sp>
    </p:spTree>
    <p:extLst>
      <p:ext uri="{BB962C8B-B14F-4D97-AF65-F5344CB8AC3E}">
        <p14:creationId xmlns:p14="http://schemas.microsoft.com/office/powerpoint/2010/main" val="1558343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A7B72-96EA-59E9-E174-582FFBB7C0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9AC26DF-DC66-4D24-D798-BF8BDFCB43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914996F-EF9C-758F-9DE9-9AE6F4298895}"/>
              </a:ext>
            </a:extLst>
          </p:cNvPr>
          <p:cNvSpPr>
            <a:spLocks noGrp="1"/>
          </p:cNvSpPr>
          <p:nvPr>
            <p:ph type="dt" sz="half" idx="10"/>
          </p:nvPr>
        </p:nvSpPr>
        <p:spPr/>
        <p:txBody>
          <a:bodyPr/>
          <a:lstStyle/>
          <a:p>
            <a:fld id="{3C2B07E4-CDF9-4C88-A2F3-04620E58224D}" type="datetimeFigureOut">
              <a:rPr lang="en-US" smtClean="0"/>
              <a:t>3/12/2023</a:t>
            </a:fld>
            <a:endParaRPr lang="en-US"/>
          </a:p>
        </p:txBody>
      </p:sp>
      <p:sp>
        <p:nvSpPr>
          <p:cNvPr id="5" name="Footer Placeholder 4">
            <a:extLst>
              <a:ext uri="{FF2B5EF4-FFF2-40B4-BE49-F238E27FC236}">
                <a16:creationId xmlns:a16="http://schemas.microsoft.com/office/drawing/2014/main" id="{D8A14F40-2067-0CD1-3C6C-9999C17CD3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E59373-6791-C9EC-6CF4-962A37D31895}"/>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084069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CDC7-49B2-4C09-2361-D5137D9B522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667152F-9646-386A-545D-D114AFAE546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772010-84CB-71C2-FE36-00F563C8B644}"/>
              </a:ext>
            </a:extLst>
          </p:cNvPr>
          <p:cNvSpPr>
            <a:spLocks noGrp="1"/>
          </p:cNvSpPr>
          <p:nvPr>
            <p:ph type="dt" sz="half" idx="10"/>
          </p:nvPr>
        </p:nvSpPr>
        <p:spPr/>
        <p:txBody>
          <a:bodyPr/>
          <a:lstStyle/>
          <a:p>
            <a:fld id="{3C2B07E4-CDF9-4C88-A2F3-04620E58224D}" type="datetimeFigureOut">
              <a:rPr lang="en-US" smtClean="0"/>
              <a:t>3/12/2023</a:t>
            </a:fld>
            <a:endParaRPr lang="en-US"/>
          </a:p>
        </p:txBody>
      </p:sp>
      <p:sp>
        <p:nvSpPr>
          <p:cNvPr id="5" name="Footer Placeholder 4">
            <a:extLst>
              <a:ext uri="{FF2B5EF4-FFF2-40B4-BE49-F238E27FC236}">
                <a16:creationId xmlns:a16="http://schemas.microsoft.com/office/drawing/2014/main" id="{FFCC42B1-C7B8-2C00-E3A7-EDA8AEC46F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3D153D-3BF1-C7D3-15B6-E2E2081D2880}"/>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46586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205BE-A36A-18E6-064C-BAC360470E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ADA91BC-4632-7E07-7546-23C1740966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30782C-B013-5FF6-4F74-956EF60D80CD}"/>
              </a:ext>
            </a:extLst>
          </p:cNvPr>
          <p:cNvSpPr>
            <a:spLocks noGrp="1"/>
          </p:cNvSpPr>
          <p:nvPr>
            <p:ph type="dt" sz="half" idx="10"/>
          </p:nvPr>
        </p:nvSpPr>
        <p:spPr/>
        <p:txBody>
          <a:bodyPr/>
          <a:lstStyle/>
          <a:p>
            <a:fld id="{3C2B07E4-CDF9-4C88-A2F3-04620E58224D}" type="datetimeFigureOut">
              <a:rPr lang="en-US" smtClean="0"/>
              <a:t>3/12/2023</a:t>
            </a:fld>
            <a:endParaRPr lang="en-US"/>
          </a:p>
        </p:txBody>
      </p:sp>
      <p:sp>
        <p:nvSpPr>
          <p:cNvPr id="5" name="Footer Placeholder 4">
            <a:extLst>
              <a:ext uri="{FF2B5EF4-FFF2-40B4-BE49-F238E27FC236}">
                <a16:creationId xmlns:a16="http://schemas.microsoft.com/office/drawing/2014/main" id="{0A9B5707-F93B-AB38-E270-C5B13A2310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8E39D2-3359-0FDB-E757-BDA50BDBCED2}"/>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14466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4F335-851F-1B76-511B-FEB3EE766E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1B0EF3-6719-E9C3-D39A-0F560681A89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3E0AC4-0955-1B2F-9F50-F3A1F157EA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BD1BB5A-6BEB-8391-BAE1-F0067E72D493}"/>
              </a:ext>
            </a:extLst>
          </p:cNvPr>
          <p:cNvSpPr>
            <a:spLocks noGrp="1"/>
          </p:cNvSpPr>
          <p:nvPr>
            <p:ph type="dt" sz="half" idx="10"/>
          </p:nvPr>
        </p:nvSpPr>
        <p:spPr/>
        <p:txBody>
          <a:bodyPr/>
          <a:lstStyle/>
          <a:p>
            <a:fld id="{3C2B07E4-CDF9-4C88-A2F3-04620E58224D}" type="datetimeFigureOut">
              <a:rPr lang="en-US" smtClean="0"/>
              <a:t>3/12/2023</a:t>
            </a:fld>
            <a:endParaRPr lang="en-US"/>
          </a:p>
        </p:txBody>
      </p:sp>
      <p:sp>
        <p:nvSpPr>
          <p:cNvPr id="6" name="Footer Placeholder 5">
            <a:extLst>
              <a:ext uri="{FF2B5EF4-FFF2-40B4-BE49-F238E27FC236}">
                <a16:creationId xmlns:a16="http://schemas.microsoft.com/office/drawing/2014/main" id="{AF5DB562-DA29-C860-6596-7F4BED1D7D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D42828-9C10-82DE-62C6-789599240F34}"/>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534222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37AFA-65FE-7A44-A894-126CAFC7061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AF6905-929F-D542-6805-9DBA1D9244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E84275-EA76-2F80-2CAC-9A048419555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3B94316-1978-736B-4642-ECD1C73787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4FCACE2-58E2-732B-8256-09ADEF95BA7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60075B2-C1A9-4DD1-7163-3C48FE29FB53}"/>
              </a:ext>
            </a:extLst>
          </p:cNvPr>
          <p:cNvSpPr>
            <a:spLocks noGrp="1"/>
          </p:cNvSpPr>
          <p:nvPr>
            <p:ph type="dt" sz="half" idx="10"/>
          </p:nvPr>
        </p:nvSpPr>
        <p:spPr/>
        <p:txBody>
          <a:bodyPr/>
          <a:lstStyle/>
          <a:p>
            <a:fld id="{3C2B07E4-CDF9-4C88-A2F3-04620E58224D}" type="datetimeFigureOut">
              <a:rPr lang="en-US" smtClean="0"/>
              <a:t>3/12/2023</a:t>
            </a:fld>
            <a:endParaRPr lang="en-US"/>
          </a:p>
        </p:txBody>
      </p:sp>
      <p:sp>
        <p:nvSpPr>
          <p:cNvPr id="8" name="Footer Placeholder 7">
            <a:extLst>
              <a:ext uri="{FF2B5EF4-FFF2-40B4-BE49-F238E27FC236}">
                <a16:creationId xmlns:a16="http://schemas.microsoft.com/office/drawing/2014/main" id="{738678E0-5A3E-0173-E83B-9F86403EC84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DFFDD36-0817-F54B-AC64-11BAD8174DFF}"/>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830682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BEA4F-E4C3-C956-A926-7EE4F3B227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E75A33C-E012-BBD4-B772-0E4C95D5556F}"/>
              </a:ext>
            </a:extLst>
          </p:cNvPr>
          <p:cNvSpPr>
            <a:spLocks noGrp="1"/>
          </p:cNvSpPr>
          <p:nvPr>
            <p:ph type="dt" sz="half" idx="10"/>
          </p:nvPr>
        </p:nvSpPr>
        <p:spPr/>
        <p:txBody>
          <a:bodyPr/>
          <a:lstStyle/>
          <a:p>
            <a:fld id="{3C2B07E4-CDF9-4C88-A2F3-04620E58224D}" type="datetimeFigureOut">
              <a:rPr lang="en-US" smtClean="0"/>
              <a:t>3/12/2023</a:t>
            </a:fld>
            <a:endParaRPr lang="en-US"/>
          </a:p>
        </p:txBody>
      </p:sp>
      <p:sp>
        <p:nvSpPr>
          <p:cNvPr id="4" name="Footer Placeholder 3">
            <a:extLst>
              <a:ext uri="{FF2B5EF4-FFF2-40B4-BE49-F238E27FC236}">
                <a16:creationId xmlns:a16="http://schemas.microsoft.com/office/drawing/2014/main" id="{75C90350-6F07-3CF5-8447-E9E62A8B4A1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F7FEFE5-6D00-3A9B-9A96-FC8202AFB1F3}"/>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833242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031E5C-6AE2-64A0-BDFB-8E95629DB6FA}"/>
              </a:ext>
            </a:extLst>
          </p:cNvPr>
          <p:cNvSpPr>
            <a:spLocks noGrp="1"/>
          </p:cNvSpPr>
          <p:nvPr>
            <p:ph type="dt" sz="half" idx="10"/>
          </p:nvPr>
        </p:nvSpPr>
        <p:spPr/>
        <p:txBody>
          <a:bodyPr/>
          <a:lstStyle/>
          <a:p>
            <a:fld id="{3C2B07E4-CDF9-4C88-A2F3-04620E58224D}" type="datetimeFigureOut">
              <a:rPr lang="en-US" smtClean="0"/>
              <a:t>3/12/2023</a:t>
            </a:fld>
            <a:endParaRPr lang="en-US"/>
          </a:p>
        </p:txBody>
      </p:sp>
      <p:sp>
        <p:nvSpPr>
          <p:cNvPr id="3" name="Footer Placeholder 2">
            <a:extLst>
              <a:ext uri="{FF2B5EF4-FFF2-40B4-BE49-F238E27FC236}">
                <a16:creationId xmlns:a16="http://schemas.microsoft.com/office/drawing/2014/main" id="{A3B3767F-3851-02E9-48A6-470A41321C1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BEC31A7-F06A-7A82-24C9-CF146873796C}"/>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911204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BBEF1-B1FC-238D-FF02-0237509403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D556FEC-602A-1194-55FE-61B9F12E67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658017-E7CA-C27D-9938-4EC6C2EF31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016B76-26CF-D1EA-7F2C-3E657616BD42}"/>
              </a:ext>
            </a:extLst>
          </p:cNvPr>
          <p:cNvSpPr>
            <a:spLocks noGrp="1"/>
          </p:cNvSpPr>
          <p:nvPr>
            <p:ph type="dt" sz="half" idx="10"/>
          </p:nvPr>
        </p:nvSpPr>
        <p:spPr/>
        <p:txBody>
          <a:bodyPr/>
          <a:lstStyle/>
          <a:p>
            <a:fld id="{3C2B07E4-CDF9-4C88-A2F3-04620E58224D}" type="datetimeFigureOut">
              <a:rPr lang="en-US" smtClean="0"/>
              <a:t>3/12/2023</a:t>
            </a:fld>
            <a:endParaRPr lang="en-US"/>
          </a:p>
        </p:txBody>
      </p:sp>
      <p:sp>
        <p:nvSpPr>
          <p:cNvPr id="6" name="Footer Placeholder 5">
            <a:extLst>
              <a:ext uri="{FF2B5EF4-FFF2-40B4-BE49-F238E27FC236}">
                <a16:creationId xmlns:a16="http://schemas.microsoft.com/office/drawing/2014/main" id="{B8EC5158-935E-FEA0-62E4-58C3C277AB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15597F-DCC8-CB38-8890-F84CF680203A}"/>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836333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60A5C-45F8-1790-5E09-AB062E96BB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27C131-A509-47BB-641D-F345AEC145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9B7A454-5C1E-B8F6-A6F3-EA326690CD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4A0FD6-567D-DD09-872A-53D2C726EE3B}"/>
              </a:ext>
            </a:extLst>
          </p:cNvPr>
          <p:cNvSpPr>
            <a:spLocks noGrp="1"/>
          </p:cNvSpPr>
          <p:nvPr>
            <p:ph type="dt" sz="half" idx="10"/>
          </p:nvPr>
        </p:nvSpPr>
        <p:spPr/>
        <p:txBody>
          <a:bodyPr/>
          <a:lstStyle/>
          <a:p>
            <a:fld id="{3C2B07E4-CDF9-4C88-A2F3-04620E58224D}" type="datetimeFigureOut">
              <a:rPr lang="en-US" smtClean="0"/>
              <a:t>3/12/2023</a:t>
            </a:fld>
            <a:endParaRPr lang="en-US"/>
          </a:p>
        </p:txBody>
      </p:sp>
      <p:sp>
        <p:nvSpPr>
          <p:cNvPr id="6" name="Footer Placeholder 5">
            <a:extLst>
              <a:ext uri="{FF2B5EF4-FFF2-40B4-BE49-F238E27FC236}">
                <a16:creationId xmlns:a16="http://schemas.microsoft.com/office/drawing/2014/main" id="{29B4D9BE-5514-2C42-43C7-7F5E6FADBA4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D47C0F-C110-56C1-D569-8B3B72574DA4}"/>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176604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6C2A3-15CC-AD8F-F56C-1765A45BB96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E789D5C-6024-B6EE-E5C7-10382080F59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4BEFC5-D845-51B4-088F-23A2342DA7A9}"/>
              </a:ext>
            </a:extLst>
          </p:cNvPr>
          <p:cNvSpPr>
            <a:spLocks noGrp="1"/>
          </p:cNvSpPr>
          <p:nvPr>
            <p:ph type="dt" sz="half" idx="10"/>
          </p:nvPr>
        </p:nvSpPr>
        <p:spPr/>
        <p:txBody>
          <a:bodyPr/>
          <a:lstStyle/>
          <a:p>
            <a:fld id="{3C2B07E4-CDF9-4C88-A2F3-04620E58224D}" type="datetimeFigureOut">
              <a:rPr lang="en-US" smtClean="0"/>
              <a:t>3/12/2023</a:t>
            </a:fld>
            <a:endParaRPr lang="en-US"/>
          </a:p>
        </p:txBody>
      </p:sp>
      <p:sp>
        <p:nvSpPr>
          <p:cNvPr id="5" name="Footer Placeholder 4">
            <a:extLst>
              <a:ext uri="{FF2B5EF4-FFF2-40B4-BE49-F238E27FC236}">
                <a16:creationId xmlns:a16="http://schemas.microsoft.com/office/drawing/2014/main" id="{52C9B8F4-3872-29F2-9DC3-3CD6C81930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043829-2FAB-3374-1F9F-8AE391713708}"/>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4584319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C3ACBC-4E6F-FC34-74E6-00E604FF58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C15B52-214F-816B-181B-79B7B088180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52F203-651D-9A95-6A62-9CE00091D6F6}"/>
              </a:ext>
            </a:extLst>
          </p:cNvPr>
          <p:cNvSpPr>
            <a:spLocks noGrp="1"/>
          </p:cNvSpPr>
          <p:nvPr>
            <p:ph type="dt" sz="half" idx="10"/>
          </p:nvPr>
        </p:nvSpPr>
        <p:spPr/>
        <p:txBody>
          <a:bodyPr/>
          <a:lstStyle/>
          <a:p>
            <a:fld id="{3C2B07E4-CDF9-4C88-A2F3-04620E58224D}" type="datetimeFigureOut">
              <a:rPr lang="en-US" smtClean="0"/>
              <a:t>3/12/2023</a:t>
            </a:fld>
            <a:endParaRPr lang="en-US"/>
          </a:p>
        </p:txBody>
      </p:sp>
      <p:sp>
        <p:nvSpPr>
          <p:cNvPr id="5" name="Footer Placeholder 4">
            <a:extLst>
              <a:ext uri="{FF2B5EF4-FFF2-40B4-BE49-F238E27FC236}">
                <a16:creationId xmlns:a16="http://schemas.microsoft.com/office/drawing/2014/main" id="{BEA6722B-B70A-E000-0653-EB737176AC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518514-79D7-4D00-3451-43882C56E2B6}"/>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928048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A6C5A0-0E02-293A-557E-FFB300E067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3FB8A0-675B-8239-4E39-C2509F1D4A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8C5CE4-8B98-EA77-4038-8795DF5AAF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2B07E4-CDF9-4C88-A2F3-04620E58224D}" type="datetimeFigureOut">
              <a:rPr lang="en-US" smtClean="0"/>
              <a:pPr/>
              <a:t>3/12/2023</a:t>
            </a:fld>
            <a:endParaRPr lang="en-US" dirty="0"/>
          </a:p>
        </p:txBody>
      </p:sp>
      <p:sp>
        <p:nvSpPr>
          <p:cNvPr id="5" name="Footer Placeholder 4">
            <a:extLst>
              <a:ext uri="{FF2B5EF4-FFF2-40B4-BE49-F238E27FC236}">
                <a16:creationId xmlns:a16="http://schemas.microsoft.com/office/drawing/2014/main" id="{75D34CBF-1EEB-7F5D-F450-0D4E4EAC80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0963E0B-500E-0BBF-8990-89788A0F5B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E71E98-A417-4ECC-ACEB-C0490C20DB04}" type="slidenum">
              <a:rPr lang="en-US" smtClean="0"/>
              <a:pPr/>
              <a:t>‹#›</a:t>
            </a:fld>
            <a:endParaRPr lang="en-US"/>
          </a:p>
        </p:txBody>
      </p:sp>
    </p:spTree>
    <p:extLst>
      <p:ext uri="{BB962C8B-B14F-4D97-AF65-F5344CB8AC3E}">
        <p14:creationId xmlns:p14="http://schemas.microsoft.com/office/powerpoint/2010/main" val="3288871243"/>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Graphical user interface, shape, arrow&#10;&#10;Description automatically generated">
            <a:extLst>
              <a:ext uri="{FF2B5EF4-FFF2-40B4-BE49-F238E27FC236}">
                <a16:creationId xmlns:a16="http://schemas.microsoft.com/office/drawing/2014/main" id="{95F46C83-9DC2-A009-A591-368A813CC229}"/>
              </a:ext>
            </a:extLst>
          </p:cNvPr>
          <p:cNvPicPr>
            <a:picLocks noChangeAspect="1"/>
          </p:cNvPicPr>
          <p:nvPr/>
        </p:nvPicPr>
        <p:blipFill rotWithShape="1">
          <a:blip r:embed="rId2"/>
          <a:srcRect t="5398" b="17031"/>
          <a:stretch/>
        </p:blipFill>
        <p:spPr>
          <a:xfrm>
            <a:off x="20" y="1282"/>
            <a:ext cx="12191980" cy="6856718"/>
          </a:xfrm>
          <a:prstGeom prst="rect">
            <a:avLst/>
          </a:prstGeom>
        </p:spPr>
      </p:pic>
      <p:sp>
        <p:nvSpPr>
          <p:cNvPr id="9" name="TextBox 8">
            <a:extLst>
              <a:ext uri="{FF2B5EF4-FFF2-40B4-BE49-F238E27FC236}">
                <a16:creationId xmlns:a16="http://schemas.microsoft.com/office/drawing/2014/main" id="{B74ED4EF-E0D7-49BC-ECD2-6642A171462B}"/>
              </a:ext>
            </a:extLst>
          </p:cNvPr>
          <p:cNvSpPr txBox="1"/>
          <p:nvPr/>
        </p:nvSpPr>
        <p:spPr>
          <a:xfrm>
            <a:off x="3211717" y="1795345"/>
            <a:ext cx="6206150" cy="954107"/>
          </a:xfrm>
          <a:prstGeom prst="rect">
            <a:avLst/>
          </a:prstGeom>
          <a:noFill/>
        </p:spPr>
        <p:txBody>
          <a:bodyPr wrap="square">
            <a:spAutoFit/>
          </a:bodyPr>
          <a:lstStyle/>
          <a:p>
            <a:r>
              <a:rPr lang="en-GB" sz="2800" dirty="0"/>
              <a:t>PROFESSIONAL DEVELOPMENT WITHIN HEALTH AND SOCIAL CARE LCHS4005</a:t>
            </a:r>
          </a:p>
        </p:txBody>
      </p:sp>
      <p:sp>
        <p:nvSpPr>
          <p:cNvPr id="13" name="TextBox 12">
            <a:extLst>
              <a:ext uri="{FF2B5EF4-FFF2-40B4-BE49-F238E27FC236}">
                <a16:creationId xmlns:a16="http://schemas.microsoft.com/office/drawing/2014/main" id="{F066465E-2D6E-0D7C-EFCE-5DDDB9E34F5C}"/>
              </a:ext>
            </a:extLst>
          </p:cNvPr>
          <p:cNvSpPr txBox="1"/>
          <p:nvPr/>
        </p:nvSpPr>
        <p:spPr>
          <a:xfrm>
            <a:off x="2994433" y="2755013"/>
            <a:ext cx="6206150" cy="1815882"/>
          </a:xfrm>
          <a:prstGeom prst="rect">
            <a:avLst/>
          </a:prstGeom>
          <a:noFill/>
        </p:spPr>
        <p:txBody>
          <a:bodyPr wrap="square">
            <a:spAutoFit/>
          </a:bodyPr>
          <a:lstStyle/>
          <a:p>
            <a:pPr algn="ctr"/>
            <a:endParaRPr lang="en-GB" sz="2800" dirty="0">
              <a:latin typeface="Arial" panose="020B0604020202020204" pitchFamily="34" charset="0"/>
              <a:cs typeface="Arial" panose="020B0604020202020204" pitchFamily="34" charset="0"/>
            </a:endParaRPr>
          </a:p>
          <a:p>
            <a:pPr algn="ctr"/>
            <a:r>
              <a:rPr lang="en-GB" sz="2800" dirty="0">
                <a:latin typeface="Arial" panose="020B0604020202020204" pitchFamily="34" charset="0"/>
                <a:cs typeface="Arial" panose="020B0604020202020204" pitchFamily="34" charset="0"/>
              </a:rPr>
              <a:t>STUDENT: JAVARIA REHMAN 2128580</a:t>
            </a:r>
          </a:p>
          <a:p>
            <a:pPr algn="ctr"/>
            <a:r>
              <a:rPr lang="en-GB" sz="2800" dirty="0">
                <a:latin typeface="Arial" panose="020B0604020202020204" pitchFamily="34" charset="0"/>
                <a:cs typeface="Arial" panose="020B0604020202020204" pitchFamily="34" charset="0"/>
              </a:rPr>
              <a:t>LECTURER: FOUZIYA FARHEEN</a:t>
            </a:r>
          </a:p>
        </p:txBody>
      </p:sp>
    </p:spTree>
    <p:extLst>
      <p:ext uri="{BB962C8B-B14F-4D97-AF65-F5344CB8AC3E}">
        <p14:creationId xmlns:p14="http://schemas.microsoft.com/office/powerpoint/2010/main" val="1550976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CB05B-C32B-2528-E9CD-90E49020BD88}"/>
              </a:ext>
            </a:extLst>
          </p:cNvPr>
          <p:cNvSpPr>
            <a:spLocks noGrp="1"/>
          </p:cNvSpPr>
          <p:nvPr>
            <p:ph type="title"/>
          </p:nvPr>
        </p:nvSpPr>
        <p:spPr>
          <a:xfrm>
            <a:off x="224827" y="264576"/>
            <a:ext cx="11742344" cy="1135737"/>
          </a:xfrm>
          <a:solidFill>
            <a:schemeClr val="accent2">
              <a:lumMod val="40000"/>
              <a:lumOff val="60000"/>
            </a:schemeClr>
          </a:solidFill>
        </p:spPr>
        <p:txBody>
          <a:bodyPr>
            <a:normAutofit/>
          </a:bodyPr>
          <a:lstStyle/>
          <a:p>
            <a:r>
              <a:rPr lang="en-GB" sz="2400" u="sng" dirty="0">
                <a:latin typeface="Arial" panose="020B0604020202020204" pitchFamily="34" charset="0"/>
                <a:cs typeface="Arial" panose="020B0604020202020204" pitchFamily="34" charset="0"/>
              </a:rPr>
              <a:t>Contents</a:t>
            </a:r>
          </a:p>
        </p:txBody>
      </p:sp>
      <p:sp>
        <p:nvSpPr>
          <p:cNvPr id="3" name="Content Placeholder 2">
            <a:extLst>
              <a:ext uri="{FF2B5EF4-FFF2-40B4-BE49-F238E27FC236}">
                <a16:creationId xmlns:a16="http://schemas.microsoft.com/office/drawing/2014/main" id="{EDD5D91D-2D19-2B61-92B0-43FFC57D89BA}"/>
              </a:ext>
            </a:extLst>
          </p:cNvPr>
          <p:cNvSpPr>
            <a:spLocks noGrp="1"/>
          </p:cNvSpPr>
          <p:nvPr>
            <p:ph idx="1"/>
          </p:nvPr>
        </p:nvSpPr>
        <p:spPr>
          <a:xfrm>
            <a:off x="224827" y="1400313"/>
            <a:ext cx="11742345" cy="4982379"/>
          </a:xfrm>
          <a:solidFill>
            <a:schemeClr val="accent2">
              <a:lumMod val="40000"/>
              <a:lumOff val="60000"/>
            </a:schemeClr>
          </a:solidFill>
        </p:spPr>
        <p:txBody>
          <a:bodyPr>
            <a:normAutofit/>
          </a:bodyPr>
          <a:lstStyle/>
          <a:p>
            <a:pPr marL="0" indent="0">
              <a:buNone/>
            </a:pPr>
            <a:r>
              <a:rPr lang="en-GB" sz="2400" dirty="0">
                <a:latin typeface="Arial" panose="020B0604020202020204" pitchFamily="34" charset="0"/>
                <a:cs typeface="Arial" panose="020B0604020202020204" pitchFamily="34" charset="0"/>
              </a:rPr>
              <a:t>Introduction…………………………………………………………….Slide 3</a:t>
            </a:r>
          </a:p>
          <a:p>
            <a:pPr marL="0" indent="0">
              <a:buNone/>
            </a:pPr>
            <a:r>
              <a:rPr lang="en-GB" sz="2400" dirty="0">
                <a:latin typeface="Arial" panose="020B0604020202020204" pitchFamily="34" charset="0"/>
                <a:cs typeface="Arial" panose="020B0604020202020204" pitchFamily="34" charset="0"/>
              </a:rPr>
              <a:t>What is Communication………………………………………………Slide 4</a:t>
            </a:r>
          </a:p>
          <a:p>
            <a:pPr marL="0" indent="0">
              <a:buNone/>
            </a:pPr>
            <a:r>
              <a:rPr lang="en-GB" sz="2400" dirty="0">
                <a:latin typeface="Arial" panose="020B0604020202020204" pitchFamily="34" charset="0"/>
                <a:cs typeface="Arial" panose="020B0604020202020204" pitchFamily="34" charset="0"/>
              </a:rPr>
              <a:t>Categories of Communication………………………………..……..Slide 5</a:t>
            </a:r>
          </a:p>
          <a:p>
            <a:pPr marL="0" indent="0">
              <a:buNone/>
            </a:pPr>
            <a:r>
              <a:rPr lang="en-GB" sz="2400" dirty="0">
                <a:latin typeface="Arial" panose="020B0604020202020204" pitchFamily="34" charset="0"/>
                <a:cs typeface="Arial" panose="020B0604020202020204" pitchFamily="34" charset="0"/>
              </a:rPr>
              <a:t>Transactional Model of Communication.…………………………...Slide 6</a:t>
            </a:r>
          </a:p>
          <a:p>
            <a:pPr marL="0" indent="0">
              <a:buNone/>
            </a:pPr>
            <a:r>
              <a:rPr lang="en-GB" sz="2400" dirty="0">
                <a:latin typeface="Arial" panose="020B0604020202020204" pitchFamily="34" charset="0"/>
                <a:cs typeface="Arial" panose="020B0604020202020204" pitchFamily="34" charset="0"/>
              </a:rPr>
              <a:t>Why is Communication Relevant in Health and Social Care…….Slide 7</a:t>
            </a:r>
          </a:p>
          <a:p>
            <a:pPr marL="0" indent="0">
              <a:buNone/>
            </a:pPr>
            <a:r>
              <a:rPr lang="en-GB" sz="2400" dirty="0">
                <a:latin typeface="Arial" panose="020B0604020202020204" pitchFamily="34" charset="0"/>
                <a:cs typeface="Arial" panose="020B0604020202020204" pitchFamily="34" charset="0"/>
              </a:rPr>
              <a:t>Example of How Communication Can Be Used in Health Care…Slide8</a:t>
            </a:r>
          </a:p>
          <a:p>
            <a:pPr marL="0" indent="0">
              <a:buNone/>
            </a:pPr>
            <a:r>
              <a:rPr lang="en-GB" sz="2400" dirty="0">
                <a:latin typeface="Arial" panose="020B0604020202020204" pitchFamily="34" charset="0"/>
                <a:cs typeface="Arial" panose="020B0604020202020204" pitchFamily="34" charset="0"/>
              </a:rPr>
              <a:t>Effects of Poor Communication..…………………………………....Slide 9</a:t>
            </a:r>
          </a:p>
          <a:p>
            <a:pPr marL="0" indent="0">
              <a:buNone/>
            </a:pPr>
            <a:r>
              <a:rPr lang="en-GB" sz="2400" dirty="0">
                <a:latin typeface="Arial" panose="020B0604020202020204" pitchFamily="34" charset="0"/>
                <a:cs typeface="Arial" panose="020B0604020202020204" pitchFamily="34" charset="0"/>
              </a:rPr>
              <a:t>Patients Discharge……………………………….………………......Slide 10</a:t>
            </a:r>
          </a:p>
          <a:p>
            <a:pPr marL="0" indent="0">
              <a:buNone/>
            </a:pPr>
            <a:r>
              <a:rPr lang="en-GB" sz="2400" dirty="0">
                <a:latin typeface="Arial" panose="020B0604020202020204" pitchFamily="34" charset="0"/>
                <a:cs typeface="Arial" panose="020B0604020202020204" pitchFamily="34" charset="0"/>
              </a:rPr>
              <a:t>Conclusion……………………………………………………………..Slide 11</a:t>
            </a:r>
          </a:p>
          <a:p>
            <a:pPr marL="0" indent="0">
              <a:buNone/>
            </a:pPr>
            <a:r>
              <a:rPr lang="en-GB" sz="2400" dirty="0">
                <a:latin typeface="Arial" panose="020B0604020202020204" pitchFamily="34" charset="0"/>
                <a:cs typeface="Arial" panose="020B0604020202020204" pitchFamily="34" charset="0"/>
              </a:rPr>
              <a:t>References…………………………………………………………….Slide 12 -14 </a:t>
            </a:r>
            <a:endParaRPr lang="en-GB" sz="2000" dirty="0"/>
          </a:p>
          <a:p>
            <a:pPr marL="0" indent="0">
              <a:buNone/>
            </a:pPr>
            <a:r>
              <a:rPr lang="en-GB" sz="2000" dirty="0"/>
              <a:t> </a:t>
            </a:r>
          </a:p>
          <a:p>
            <a:pPr marL="0" indent="0">
              <a:buNone/>
            </a:pPr>
            <a:endParaRPr lang="en-GB" sz="2000" dirty="0"/>
          </a:p>
          <a:p>
            <a:pPr marL="0" indent="0">
              <a:buNone/>
            </a:pPr>
            <a:endParaRPr lang="en-GB" sz="2000" dirty="0"/>
          </a:p>
        </p:txBody>
      </p:sp>
    </p:spTree>
    <p:extLst>
      <p:ext uri="{BB962C8B-B14F-4D97-AF65-F5344CB8AC3E}">
        <p14:creationId xmlns:p14="http://schemas.microsoft.com/office/powerpoint/2010/main" val="4060394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2" descr="Word Cloud With Communication Related Tags Stock Photo ...">
            <a:extLst>
              <a:ext uri="{FF2B5EF4-FFF2-40B4-BE49-F238E27FC236}">
                <a16:creationId xmlns:a16="http://schemas.microsoft.com/office/drawing/2014/main" id="{2EECD618-03E0-0CEF-37BF-A4E788D4B2C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8965" b="26766"/>
          <a:stretch/>
        </p:blipFill>
        <p:spPr bwMode="auto">
          <a:xfrm>
            <a:off x="20" y="10"/>
            <a:ext cx="12191980" cy="361988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7763E4B-AE63-3CDA-C4FD-46420CAC9A2F}"/>
              </a:ext>
            </a:extLst>
          </p:cNvPr>
          <p:cNvSpPr txBox="1"/>
          <p:nvPr/>
        </p:nvSpPr>
        <p:spPr>
          <a:xfrm>
            <a:off x="509966" y="3619893"/>
            <a:ext cx="11172067" cy="2585644"/>
          </a:xfrm>
          <a:prstGeom prst="rect">
            <a:avLst/>
          </a:prstGeom>
          <a:solidFill>
            <a:schemeClr val="accent2">
              <a:lumMod val="20000"/>
              <a:lumOff val="80000"/>
            </a:schemeClr>
          </a:solidFill>
        </p:spPr>
        <p:txBody>
          <a:bodyPr vert="horz" lIns="91440" tIns="45720" rIns="91440" bIns="45720" rtlCol="0" anchor="ctr">
            <a:normAutofit/>
          </a:bodyPr>
          <a:lstStyle/>
          <a:p>
            <a:pPr>
              <a:lnSpc>
                <a:spcPct val="90000"/>
              </a:lnSpc>
              <a:spcAft>
                <a:spcPts val="800"/>
              </a:spcAft>
            </a:pPr>
            <a:r>
              <a:rPr lang="en-US" sz="3200" u="sng" dirty="0">
                <a:effectLst/>
                <a:latin typeface="Arial" panose="020B0604020202020204" pitchFamily="34" charset="0"/>
                <a:cs typeface="Arial" panose="020B0604020202020204" pitchFamily="34" charset="0"/>
              </a:rPr>
              <a:t>Introduction                                                             </a:t>
            </a:r>
            <a:endParaRPr lang="en-US" sz="3200" dirty="0">
              <a:effectLst/>
              <a:latin typeface="Arial" panose="020B0604020202020204" pitchFamily="34" charset="0"/>
              <a:cs typeface="Arial" panose="020B0604020202020204" pitchFamily="34" charset="0"/>
            </a:endParaRPr>
          </a:p>
          <a:p>
            <a:pPr>
              <a:lnSpc>
                <a:spcPct val="90000"/>
              </a:lnSpc>
              <a:spcAft>
                <a:spcPts val="800"/>
              </a:spcAft>
            </a:pPr>
            <a:r>
              <a:rPr lang="en-US" sz="3200" dirty="0">
                <a:effectLst/>
              </a:rPr>
              <a:t>The purpose of this presentation is to</a:t>
            </a:r>
            <a:r>
              <a:rPr lang="en-US" sz="3200" u="sng" dirty="0">
                <a:effectLst/>
              </a:rPr>
              <a:t> </a:t>
            </a:r>
            <a:r>
              <a:rPr lang="en-US" sz="3200" dirty="0">
                <a:effectLst/>
              </a:rPr>
              <a:t>describe why communication is relevant to working within health and social care and how I will apply this skill as a health care assistant.</a:t>
            </a:r>
          </a:p>
        </p:txBody>
      </p:sp>
      <p:sp>
        <p:nvSpPr>
          <p:cNvPr id="10" name="TextBox 9">
            <a:extLst>
              <a:ext uri="{FF2B5EF4-FFF2-40B4-BE49-F238E27FC236}">
                <a16:creationId xmlns:a16="http://schemas.microsoft.com/office/drawing/2014/main" id="{6DAA72A5-6DF4-A1CC-6EA5-290766B059AB}"/>
              </a:ext>
            </a:extLst>
          </p:cNvPr>
          <p:cNvSpPr txBox="1"/>
          <p:nvPr/>
        </p:nvSpPr>
        <p:spPr>
          <a:xfrm>
            <a:off x="875672" y="217498"/>
            <a:ext cx="10809838" cy="2018496"/>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BEAD3BB5-558C-3CE7-C2D9-8FFD20178CDF}"/>
              </a:ext>
            </a:extLst>
          </p:cNvPr>
          <p:cNvSpPr txBox="1"/>
          <p:nvPr/>
        </p:nvSpPr>
        <p:spPr>
          <a:xfrm flipH="1">
            <a:off x="7351866" y="3619893"/>
            <a:ext cx="3973567" cy="369332"/>
          </a:xfrm>
          <a:prstGeom prst="rect">
            <a:avLst/>
          </a:prstGeom>
          <a:noFill/>
        </p:spPr>
        <p:txBody>
          <a:bodyPr wrap="square" rtlCol="0">
            <a:spAutoFit/>
          </a:bodyPr>
          <a:lstStyle/>
          <a:p>
            <a:r>
              <a:rPr lang="en-GB" dirty="0"/>
              <a:t>Source, 123rf.com,(2023).</a:t>
            </a:r>
          </a:p>
        </p:txBody>
      </p:sp>
    </p:spTree>
    <p:extLst>
      <p:ext uri="{BB962C8B-B14F-4D97-AF65-F5344CB8AC3E}">
        <p14:creationId xmlns:p14="http://schemas.microsoft.com/office/powerpoint/2010/main" val="3842615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4" name="TextBox 3">
            <a:extLst>
              <a:ext uri="{FF2B5EF4-FFF2-40B4-BE49-F238E27FC236}">
                <a16:creationId xmlns:a16="http://schemas.microsoft.com/office/drawing/2014/main" id="{975FD8C3-00C8-FB85-CA7C-61E4B22A410C}"/>
              </a:ext>
            </a:extLst>
          </p:cNvPr>
          <p:cNvSpPr txBox="1"/>
          <p:nvPr/>
        </p:nvSpPr>
        <p:spPr>
          <a:xfrm>
            <a:off x="81481" y="2347414"/>
            <a:ext cx="12032056" cy="4324990"/>
          </a:xfrm>
          <a:prstGeom prst="rect">
            <a:avLst/>
          </a:prstGeom>
        </p:spPr>
        <p:txBody>
          <a:bodyPr vert="horz" lIns="91440" tIns="45720" rIns="91440" bIns="45720" rtlCol="0">
            <a:normAutofit fontScale="25000" lnSpcReduction="20000"/>
          </a:bodyPr>
          <a:lstStyle/>
          <a:p>
            <a:pPr>
              <a:lnSpc>
                <a:spcPct val="90000"/>
              </a:lnSpc>
              <a:spcAft>
                <a:spcPts val="800"/>
              </a:spcAft>
            </a:pPr>
            <a:r>
              <a:rPr lang="en-US" sz="9600" dirty="0">
                <a:effectLst/>
                <a:latin typeface="Arial" panose="020B0604020202020204" pitchFamily="34" charset="0"/>
                <a:cs typeface="Arial" panose="020B0604020202020204" pitchFamily="34" charset="0"/>
              </a:rPr>
              <a:t>      </a:t>
            </a:r>
            <a:r>
              <a:rPr lang="en-US" sz="9600" u="sng" dirty="0">
                <a:effectLst/>
                <a:latin typeface="Arial" panose="020B0604020202020204" pitchFamily="34" charset="0"/>
                <a:cs typeface="Arial" panose="020B0604020202020204" pitchFamily="34" charset="0"/>
              </a:rPr>
              <a:t>What is Communication?</a:t>
            </a:r>
          </a:p>
          <a:p>
            <a:pPr>
              <a:lnSpc>
                <a:spcPct val="90000"/>
              </a:lnSpc>
              <a:spcAft>
                <a:spcPts val="800"/>
              </a:spcAft>
            </a:pPr>
            <a:endParaRPr lang="en-US" sz="9600" u="sng" dirty="0">
              <a:effectLst/>
              <a:latin typeface="Arial" panose="020B0604020202020204" pitchFamily="34" charset="0"/>
              <a:cs typeface="Arial" panose="020B0604020202020204" pitchFamily="34" charset="0"/>
            </a:endParaRPr>
          </a:p>
          <a:p>
            <a:pPr marL="342900" indent="-228600">
              <a:lnSpc>
                <a:spcPct val="90000"/>
              </a:lnSpc>
              <a:spcAft>
                <a:spcPts val="800"/>
              </a:spcAft>
              <a:buFont typeface="Arial" panose="020B0604020202020204" pitchFamily="34" charset="0"/>
              <a:buChar char="•"/>
            </a:pPr>
            <a:r>
              <a:rPr lang="en-GB" sz="9600" kern="100" dirty="0">
                <a:effectLst/>
                <a:latin typeface="Arial" panose="020B0604020202020204" pitchFamily="34" charset="0"/>
                <a:ea typeface="Calibri" panose="020F0502020204030204" pitchFamily="34" charset="0"/>
                <a:cs typeface="Arial" panose="020B0604020202020204" pitchFamily="34" charset="0"/>
              </a:rPr>
              <a:t>The process of conveying knowledge and understanding from one person to another is known as communication.</a:t>
            </a:r>
          </a:p>
          <a:p>
            <a:pPr marL="342900" indent="-228600">
              <a:lnSpc>
                <a:spcPct val="90000"/>
              </a:lnSpc>
              <a:spcAft>
                <a:spcPts val="800"/>
              </a:spcAft>
              <a:buFont typeface="Arial" panose="020B0604020202020204" pitchFamily="34" charset="0"/>
              <a:buChar char="•"/>
            </a:pPr>
            <a:r>
              <a:rPr lang="en-GB" sz="9600" dirty="0">
                <a:effectLst/>
                <a:latin typeface="Arial" panose="020B0604020202020204" pitchFamily="34" charset="0"/>
                <a:ea typeface="Calibri" panose="020F0502020204030204" pitchFamily="34" charset="0"/>
                <a:cs typeface="Arial" panose="020B0604020202020204" pitchFamily="34" charset="0"/>
              </a:rPr>
              <a:t>The Latin word communis, means common. The word communication is derived from this Latin word. The term emphasises the point that there can be no communication until there is an understanding that arises from the transfer of information</a:t>
            </a:r>
          </a:p>
          <a:p>
            <a:pPr marL="342900" indent="-228600">
              <a:lnSpc>
                <a:spcPct val="90000"/>
              </a:lnSpc>
              <a:spcAft>
                <a:spcPts val="800"/>
              </a:spcAft>
              <a:buFont typeface="Arial" panose="020B0604020202020204" pitchFamily="34" charset="0"/>
              <a:buChar char="•"/>
            </a:pPr>
            <a:r>
              <a:rPr lang="en-GB" sz="9600" kern="100" dirty="0">
                <a:effectLst/>
                <a:latin typeface="Arial" panose="020B0604020202020204" pitchFamily="34" charset="0"/>
                <a:ea typeface="Calibri" panose="020F0502020204030204" pitchFamily="34" charset="0"/>
                <a:cs typeface="Arial" panose="020B0604020202020204" pitchFamily="34" charset="0"/>
              </a:rPr>
              <a:t>There are three components to a communication: the sender, the message, and the recipient.</a:t>
            </a:r>
          </a:p>
          <a:p>
            <a:pPr marL="342900" indent="-228600">
              <a:lnSpc>
                <a:spcPct val="90000"/>
              </a:lnSpc>
              <a:spcAft>
                <a:spcPts val="800"/>
              </a:spcAft>
              <a:buFont typeface="Arial" panose="020B0604020202020204" pitchFamily="34" charset="0"/>
              <a:buChar char="•"/>
            </a:pPr>
            <a:r>
              <a:rPr lang="en-US" sz="9600" dirty="0">
                <a:effectLst/>
                <a:latin typeface="Arial" panose="020B0604020202020204" pitchFamily="34" charset="0"/>
                <a:cs typeface="Arial" panose="020B0604020202020204" pitchFamily="34" charset="0"/>
              </a:rPr>
              <a:t>The transfer of information is only one aspect of communication. It requires some degree of success to transmit or convey a message, </a:t>
            </a:r>
            <a:r>
              <a:rPr lang="en-GB" sz="9600" dirty="0">
                <a:effectLst/>
                <a:latin typeface="Arial" panose="020B0604020202020204" pitchFamily="34" charset="0"/>
                <a:cs typeface="Arial" panose="020B0604020202020204" pitchFamily="34" charset="0"/>
              </a:rPr>
              <a:t>as any breakdown can prevent the understanding from being transferred.</a:t>
            </a:r>
          </a:p>
          <a:p>
            <a:pPr marL="342900" indent="-228600">
              <a:lnSpc>
                <a:spcPct val="90000"/>
              </a:lnSpc>
              <a:spcAft>
                <a:spcPts val="800"/>
              </a:spcAft>
              <a:buFont typeface="Arial" panose="020B0604020202020204" pitchFamily="34" charset="0"/>
              <a:buChar char="•"/>
            </a:pPr>
            <a:r>
              <a:rPr lang="en-GB" sz="9600" dirty="0">
                <a:latin typeface="Arial" panose="020B0604020202020204" pitchFamily="34" charset="0"/>
                <a:cs typeface="Arial" panose="020B0604020202020204" pitchFamily="34" charset="0"/>
              </a:rPr>
              <a:t>Effective communication involves actively listening</a:t>
            </a:r>
            <a:r>
              <a:rPr lang="en-GB" sz="9600" dirty="0">
                <a:effectLst/>
                <a:latin typeface="Arial" panose="020B0604020202020204" pitchFamily="34" charset="0"/>
                <a:ea typeface="Calibri" panose="020F0502020204030204" pitchFamily="34" charset="0"/>
                <a:cs typeface="Arial" panose="020B0604020202020204" pitchFamily="34" charset="0"/>
              </a:rPr>
              <a:t> (Lunenburg, F.C. 2010)</a:t>
            </a:r>
          </a:p>
          <a:p>
            <a:pPr marL="342900" indent="-228600">
              <a:lnSpc>
                <a:spcPct val="90000"/>
              </a:lnSpc>
              <a:spcAft>
                <a:spcPts val="800"/>
              </a:spcAft>
              <a:buFont typeface="Arial" panose="020B0604020202020204" pitchFamily="34" charset="0"/>
              <a:buChar char="•"/>
            </a:pPr>
            <a:endParaRPr lang="en-US" sz="6000" dirty="0">
              <a:effectLst/>
              <a:latin typeface="Arial" panose="020B0604020202020204" pitchFamily="34" charset="0"/>
              <a:cs typeface="Arial" panose="020B0604020202020204" pitchFamily="34" charset="0"/>
            </a:endParaRPr>
          </a:p>
          <a:p>
            <a:pPr marL="114300">
              <a:lnSpc>
                <a:spcPct val="90000"/>
              </a:lnSpc>
              <a:spcAft>
                <a:spcPts val="800"/>
              </a:spcAft>
            </a:pPr>
            <a:endParaRPr lang="en-US" sz="6000" dirty="0">
              <a:effectLst/>
              <a:latin typeface="Arial" panose="020B0604020202020204" pitchFamily="34" charset="0"/>
              <a:cs typeface="Arial" panose="020B0604020202020204" pitchFamily="34" charset="0"/>
            </a:endParaRPr>
          </a:p>
          <a:p>
            <a:pPr>
              <a:lnSpc>
                <a:spcPct val="90000"/>
              </a:lnSpc>
              <a:spcAft>
                <a:spcPts val="800"/>
              </a:spcAft>
            </a:pPr>
            <a:r>
              <a:rPr lang="en-US" sz="6000" dirty="0">
                <a:latin typeface="Arial" panose="020B0604020202020204" pitchFamily="34" charset="0"/>
                <a:cs typeface="Arial" panose="020B0604020202020204" pitchFamily="34" charset="0"/>
              </a:rPr>
              <a:t>    </a:t>
            </a:r>
            <a:endParaRPr lang="en-US" sz="6000" dirty="0">
              <a:effectLst/>
              <a:latin typeface="Arial" panose="020B0604020202020204" pitchFamily="34" charset="0"/>
              <a:cs typeface="Arial" panose="020B0604020202020204" pitchFamily="34" charset="0"/>
            </a:endParaRPr>
          </a:p>
          <a:p>
            <a:pPr indent="-228600">
              <a:lnSpc>
                <a:spcPct val="90000"/>
              </a:lnSpc>
              <a:spcAft>
                <a:spcPts val="800"/>
              </a:spcAft>
              <a:buFont typeface="Arial" panose="020B0604020202020204" pitchFamily="34" charset="0"/>
              <a:buChar char="•"/>
            </a:pPr>
            <a:endParaRPr lang="en-US" sz="1900" dirty="0">
              <a:effectLst/>
            </a:endParaRPr>
          </a:p>
          <a:p>
            <a:pPr indent="-228600">
              <a:lnSpc>
                <a:spcPct val="90000"/>
              </a:lnSpc>
              <a:spcAft>
                <a:spcPts val="800"/>
              </a:spcAft>
              <a:buFont typeface="Arial" panose="020B0604020202020204" pitchFamily="34" charset="0"/>
              <a:buChar char="•"/>
            </a:pPr>
            <a:endParaRPr lang="en-US" sz="1900" dirty="0">
              <a:effectLst/>
            </a:endParaRPr>
          </a:p>
        </p:txBody>
      </p:sp>
    </p:spTree>
    <p:extLst>
      <p:ext uri="{BB962C8B-B14F-4D97-AF65-F5344CB8AC3E}">
        <p14:creationId xmlns:p14="http://schemas.microsoft.com/office/powerpoint/2010/main" val="796991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374ACC-C88B-B277-9B15-DEA62A44B8F7}"/>
              </a:ext>
            </a:extLst>
          </p:cNvPr>
          <p:cNvSpPr txBox="1"/>
          <p:nvPr/>
        </p:nvSpPr>
        <p:spPr>
          <a:xfrm>
            <a:off x="369532" y="189721"/>
            <a:ext cx="11043920" cy="1755737"/>
          </a:xfrm>
          <a:prstGeom prst="rect">
            <a:avLst/>
          </a:prstGeom>
          <a:solidFill>
            <a:schemeClr val="accent2">
              <a:lumMod val="20000"/>
              <a:lumOff val="80000"/>
            </a:schemeClr>
          </a:solidFill>
        </p:spPr>
        <p:txBody>
          <a:bodyPr wrap="square" rtlCol="0">
            <a:spAutoFit/>
          </a:bodyPr>
          <a:lstStyle/>
          <a:p>
            <a:pPr lvl="1">
              <a:lnSpc>
                <a:spcPct val="107000"/>
              </a:lnSpc>
              <a:spcAft>
                <a:spcPts val="800"/>
              </a:spcAft>
            </a:pPr>
            <a:r>
              <a:rPr lang="en-GB" sz="2400" u="sng" kern="100" dirty="0">
                <a:effectLst/>
                <a:latin typeface="Arial" panose="020B0604020202020204" pitchFamily="34" charset="0"/>
                <a:ea typeface="Calibri" panose="020F0502020204030204" pitchFamily="34" charset="0"/>
                <a:cs typeface="Arial" panose="020B0604020202020204" pitchFamily="34" charset="0"/>
              </a:rPr>
              <a:t>Categories of Communication</a:t>
            </a:r>
          </a:p>
          <a:p>
            <a:pPr>
              <a:lnSpc>
                <a:spcPct val="107000"/>
              </a:lnSpc>
              <a:spcAft>
                <a:spcPts val="800"/>
              </a:spcAf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There are many different ways in which we can communicate</a:t>
            </a:r>
            <a:r>
              <a:rPr lang="en-GB" sz="2400" kern="100" dirty="0">
                <a:latin typeface="Arial" panose="020B0604020202020204" pitchFamily="34" charset="0"/>
                <a:ea typeface="Calibri" panose="020F0502020204030204" pitchFamily="34" charset="0"/>
                <a:cs typeface="Times New Roman" panose="02020603050405020304" pitchFamily="18" charset="0"/>
              </a:rPr>
              <a:t>.</a:t>
            </a:r>
            <a:r>
              <a:rPr lang="en-GB" sz="2400" kern="100" dirty="0">
                <a:effectLst/>
                <a:latin typeface="Arial" panose="020B0604020202020204" pitchFamily="34" charset="0"/>
                <a:ea typeface="Calibri" panose="020F0502020204030204" pitchFamily="34" charset="0"/>
                <a:cs typeface="Times New Roman" panose="02020603050405020304" pitchFamily="18" charset="0"/>
              </a:rPr>
              <a:t> These methods can be used </a:t>
            </a:r>
            <a:r>
              <a:rPr lang="en-GB" sz="2400" kern="100" dirty="0">
                <a:latin typeface="Arial" panose="020B0604020202020204" pitchFamily="34" charset="0"/>
                <a:ea typeface="Calibri" panose="020F0502020204030204" pitchFamily="34" charset="0"/>
                <a:cs typeface="Times New Roman" panose="02020603050405020304" pitchFamily="18" charset="0"/>
              </a:rPr>
              <a:t>within the</a:t>
            </a:r>
            <a:r>
              <a:rPr lang="en-GB" sz="2400" kern="100" dirty="0">
                <a:effectLst/>
                <a:latin typeface="Arial" panose="020B0604020202020204" pitchFamily="34" charset="0"/>
                <a:ea typeface="Calibri" panose="020F0502020204030204" pitchFamily="34" charset="0"/>
                <a:cs typeface="Times New Roman" panose="02020603050405020304" pitchFamily="18" charset="0"/>
              </a:rPr>
              <a:t> health and social care sector, such as GP surgeries, hospitals, nursing homes and social care support facilities.</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1DA58CE1-01A5-8F68-40E4-09C8D0308D19}"/>
              </a:ext>
            </a:extLst>
          </p:cNvPr>
          <p:cNvSpPr txBox="1"/>
          <p:nvPr/>
        </p:nvSpPr>
        <p:spPr>
          <a:xfrm>
            <a:off x="369532" y="2090313"/>
            <a:ext cx="6143631" cy="467629"/>
          </a:xfrm>
          <a:prstGeom prst="rect">
            <a:avLst/>
          </a:prstGeom>
          <a:solidFill>
            <a:schemeClr val="accent1">
              <a:lumMod val="40000"/>
              <a:lumOff val="60000"/>
            </a:schemeClr>
          </a:solidFill>
        </p:spPr>
        <p:txBody>
          <a:bodyPr wrap="square" rtlCol="0">
            <a:spAutoFit/>
          </a:bodyPr>
          <a:lstStyle/>
          <a:p>
            <a:pPr>
              <a:lnSpc>
                <a:spcPct val="107000"/>
              </a:lnSpc>
              <a:spcAft>
                <a:spcPts val="800"/>
              </a:spcAft>
            </a:pPr>
            <a:r>
              <a:rPr lang="en-GB" sz="2400" u="sng" kern="100" dirty="0">
                <a:effectLst/>
                <a:latin typeface="Arial" panose="020B0604020202020204" pitchFamily="34" charset="0"/>
                <a:ea typeface="Calibri" panose="020F0502020204030204" pitchFamily="34" charset="0"/>
                <a:cs typeface="Times New Roman" panose="02020603050405020304" pitchFamily="18" charset="0"/>
              </a:rPr>
              <a:t>Communication is a combination of:</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104431F7-C32B-A734-8C9C-F9260128929E}"/>
              </a:ext>
            </a:extLst>
          </p:cNvPr>
          <p:cNvSpPr txBox="1"/>
          <p:nvPr/>
        </p:nvSpPr>
        <p:spPr>
          <a:xfrm>
            <a:off x="369532" y="2561789"/>
            <a:ext cx="11119064" cy="4170437"/>
          </a:xfrm>
          <a:prstGeom prst="rect">
            <a:avLst/>
          </a:prstGeom>
          <a:solidFill>
            <a:schemeClr val="accent1">
              <a:lumMod val="40000"/>
              <a:lumOff val="60000"/>
            </a:schemeClr>
          </a:solidFill>
        </p:spPr>
        <p:txBody>
          <a:bodyPr wrap="square" rtlCol="0">
            <a:spAutoFit/>
          </a:bodyPr>
          <a:lstStyle/>
          <a:p>
            <a:pPr marL="342900" lvl="0" indent="-342900">
              <a:lnSpc>
                <a:spcPct val="107000"/>
              </a:lnSpc>
              <a:spcAft>
                <a:spcPts val="800"/>
              </a:spcAft>
              <a:buFont typeface="Times New Roman" panose="02020603050405020304" pitchFamily="18" charset="0"/>
              <a:buChar char="•"/>
              <a:tabLst>
                <a:tab pos="457200" algn="l"/>
              </a:tabLst>
            </a:pPr>
            <a:r>
              <a:rPr lang="en-GB" sz="2800" kern="100" dirty="0">
                <a:effectLst/>
                <a:latin typeface="Arial" panose="020B0604020202020204" pitchFamily="34" charset="0"/>
                <a:ea typeface="Calibri" panose="020F0502020204030204" pitchFamily="34" charset="0"/>
                <a:cs typeface="Times New Roman" panose="02020603050405020304" pitchFamily="18" charset="0"/>
              </a:rPr>
              <a:t>Verbal - oral and written language.</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Times New Roman" panose="02020603050405020304" pitchFamily="18" charset="0"/>
              <a:buChar char="•"/>
              <a:tabLst>
                <a:tab pos="457200" algn="l"/>
              </a:tabLst>
            </a:pPr>
            <a:r>
              <a:rPr lang="en-GB" sz="2800" kern="100" dirty="0">
                <a:effectLst/>
                <a:latin typeface="Arial" panose="020B0604020202020204" pitchFamily="34" charset="0"/>
                <a:ea typeface="Calibri" panose="020F0502020204030204" pitchFamily="34" charset="0"/>
                <a:cs typeface="Times New Roman" panose="02020603050405020304" pitchFamily="18" charset="0"/>
              </a:rPr>
              <a:t>Nonverbal - gestures, posture, mimics, appearance and movement.</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Times New Roman" panose="02020603050405020304" pitchFamily="18" charset="0"/>
              <a:buChar char="•"/>
              <a:tabLst>
                <a:tab pos="457200" algn="l"/>
              </a:tabLst>
            </a:pPr>
            <a:r>
              <a:rPr lang="en-GB" sz="2800" kern="100" dirty="0">
                <a:effectLst/>
                <a:latin typeface="Arial" panose="020B0604020202020204" pitchFamily="34" charset="0"/>
                <a:ea typeface="Calibri" panose="020F0502020204030204" pitchFamily="34" charset="0"/>
                <a:cs typeface="Times New Roman" panose="02020603050405020304" pitchFamily="18" charset="0"/>
              </a:rPr>
              <a:t>Paraverbal - words accompanied by voice attributes for example tone, rhythm, flow of speech (Chichirez, Purcărea 2018). </a:t>
            </a: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Times New Roman" panose="02020603050405020304" pitchFamily="18" charset="0"/>
              <a:buChar char="•"/>
              <a:tabLst>
                <a:tab pos="457200" algn="l"/>
              </a:tabLst>
            </a:pPr>
            <a:r>
              <a:rPr lang="en-GB" sz="2800" kern="100" dirty="0">
                <a:effectLst/>
                <a:latin typeface="Arial" panose="020B0604020202020204" pitchFamily="34" charset="0"/>
                <a:ea typeface="Calibri" panose="020F0502020204030204" pitchFamily="34" charset="0"/>
                <a:cs typeface="Times New Roman" panose="02020603050405020304" pitchFamily="18" charset="0"/>
              </a:rPr>
              <a:t>Written communication includes emails, letters, magazines, the internet, social media, handbooks etc </a:t>
            </a:r>
            <a:r>
              <a:rPr lang="en-GB" sz="2800" dirty="0">
                <a:effectLst/>
                <a:latin typeface="Arial" panose="020B0604020202020204" pitchFamily="34" charset="0"/>
                <a:ea typeface="Calibri" panose="020F0502020204030204" pitchFamily="34" charset="0"/>
                <a:cs typeface="Arial" panose="020B0604020202020204" pitchFamily="34" charset="0"/>
              </a:rPr>
              <a:t>(Lunenburg, F.C. 2010)</a:t>
            </a:r>
          </a:p>
          <a:p>
            <a:pPr marL="342900" lvl="0" indent="-342900">
              <a:lnSpc>
                <a:spcPct val="107000"/>
              </a:lnSpc>
              <a:spcAft>
                <a:spcPts val="800"/>
              </a:spcAft>
              <a:buFont typeface="Times New Roman" panose="02020603050405020304" pitchFamily="18" charset="0"/>
              <a:buChar char="•"/>
              <a:tabLst>
                <a:tab pos="4572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18963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a:extLst>
              <a:ext uri="{FF2B5EF4-FFF2-40B4-BE49-F238E27FC236}">
                <a16:creationId xmlns:a16="http://schemas.microsoft.com/office/drawing/2014/main" id="{C3A26C27-7E98-E38F-8062-979A2C5206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74" y="847725"/>
            <a:ext cx="7143184" cy="51625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ADD74CE-C4B2-4BDB-69CC-C283D49D1024}"/>
              </a:ext>
            </a:extLst>
          </p:cNvPr>
          <p:cNvSpPr txBox="1"/>
          <p:nvPr/>
        </p:nvSpPr>
        <p:spPr>
          <a:xfrm>
            <a:off x="122221" y="63374"/>
            <a:ext cx="5825906" cy="467629"/>
          </a:xfrm>
          <a:prstGeom prst="rect">
            <a:avLst/>
          </a:prstGeom>
          <a:solidFill>
            <a:schemeClr val="accent5">
              <a:lumMod val="20000"/>
              <a:lumOff val="80000"/>
            </a:schemeClr>
          </a:solidFill>
        </p:spPr>
        <p:txBody>
          <a:bodyPr wrap="square" rtlCol="0">
            <a:spAutoFit/>
          </a:bodyPr>
          <a:lstStyle/>
          <a:p>
            <a:pPr>
              <a:lnSpc>
                <a:spcPct val="107000"/>
              </a:lnSpc>
              <a:spcAft>
                <a:spcPts val="800"/>
              </a:spcAft>
            </a:pPr>
            <a:r>
              <a:rPr lang="en-GB" sz="2400" u="sng" kern="100" dirty="0">
                <a:effectLst/>
                <a:latin typeface="Arial" panose="020B0604020202020204" pitchFamily="34" charset="0"/>
                <a:ea typeface="Calibri" panose="020F0502020204030204" pitchFamily="34" charset="0"/>
                <a:cs typeface="Times New Roman" panose="02020603050405020304" pitchFamily="18" charset="0"/>
              </a:rPr>
              <a:t>Transactional Model of Communication</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130C3D02-61F3-AAAC-1C0C-C9F0C544E9E2}"/>
              </a:ext>
            </a:extLst>
          </p:cNvPr>
          <p:cNvSpPr txBox="1"/>
          <p:nvPr/>
        </p:nvSpPr>
        <p:spPr>
          <a:xfrm>
            <a:off x="7533993" y="63374"/>
            <a:ext cx="4535786" cy="1785104"/>
          </a:xfrm>
          <a:prstGeom prst="rect">
            <a:avLst/>
          </a:prstGeom>
          <a:noFill/>
        </p:spPr>
        <p:txBody>
          <a:bodyPr wrap="square" rtlCol="0">
            <a:spAutoFit/>
          </a:bodyPr>
          <a:lstStyle/>
          <a:p>
            <a:r>
              <a:rPr lang="en-GB" sz="2200" dirty="0">
                <a:solidFill>
                  <a:srgbClr val="000000"/>
                </a:solidFill>
                <a:effectLst/>
                <a:latin typeface="Arial" panose="020B0604020202020204" pitchFamily="34" charset="0"/>
                <a:ea typeface="Calibri" panose="020F0502020204030204" pitchFamily="34" charset="0"/>
                <a:cs typeface="Arial" panose="020B0604020202020204" pitchFamily="34" charset="0"/>
              </a:rPr>
              <a:t>The transactional model of communication was created by Dean C. Barnlund in 1970 (</a:t>
            </a:r>
            <a:r>
              <a:rPr lang="en-GB" sz="2200" dirty="0">
                <a:effectLst/>
                <a:latin typeface="Arial" panose="020B0604020202020204" pitchFamily="34" charset="0"/>
                <a:ea typeface="Calibri" panose="020F0502020204030204" pitchFamily="34" charset="0"/>
                <a:cs typeface="Arial" panose="020B0604020202020204" pitchFamily="34" charset="0"/>
              </a:rPr>
              <a:t>Wrench, Punyanunt-Carter, Thweat. 2022).</a:t>
            </a:r>
            <a:endParaRPr lang="en-GB" sz="2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EB13B4B-CD74-8FBC-531B-ADEA6555CA6F}"/>
              </a:ext>
            </a:extLst>
          </p:cNvPr>
          <p:cNvSpPr txBox="1"/>
          <p:nvPr/>
        </p:nvSpPr>
        <p:spPr>
          <a:xfrm>
            <a:off x="7574733" y="2047605"/>
            <a:ext cx="4553893" cy="4413324"/>
          </a:xfrm>
          <a:prstGeom prst="rect">
            <a:avLst/>
          </a:prstGeom>
          <a:noFill/>
        </p:spPr>
        <p:txBody>
          <a:bodyPr wrap="square" rtlCol="0">
            <a:spAutoFit/>
          </a:bodyPr>
          <a:lstStyle/>
          <a:p>
            <a:pPr>
              <a:lnSpc>
                <a:spcPct val="107000"/>
              </a:lnSpc>
              <a:spcAft>
                <a:spcPts val="800"/>
              </a:spcAft>
            </a:pPr>
            <a:r>
              <a:rPr lang="en-GB" sz="2200" kern="100" dirty="0">
                <a:effectLst/>
                <a:latin typeface="Arial" panose="020B0604020202020204" pitchFamily="34" charset="0"/>
                <a:ea typeface="Calibri" panose="020F0502020204030204" pitchFamily="34" charset="0"/>
                <a:cs typeface="Arial" panose="020B0604020202020204" pitchFamily="34" charset="0"/>
              </a:rPr>
              <a:t>The Transaction Model of communication has notably different sender and recipient roles than the other models Participants in a communication encounter are considered as communicators rather than senders and receivers. According to the Transaction Model, you are both a sender and a receiver simultaneously</a:t>
            </a:r>
            <a:r>
              <a:rPr lang="en-GB" sz="2200" kern="100" dirty="0">
                <a:latin typeface="Arial" panose="020B0604020202020204" pitchFamily="34" charset="0"/>
                <a:ea typeface="Calibri" panose="020F0502020204030204" pitchFamily="34" charset="0"/>
                <a:cs typeface="Arial" panose="020B0604020202020204" pitchFamily="34" charset="0"/>
              </a:rPr>
              <a:t> (</a:t>
            </a:r>
            <a:r>
              <a:rPr lang="en-GB" sz="2200" dirty="0">
                <a:effectLst/>
                <a:latin typeface="Arial" panose="020B0604020202020204" pitchFamily="34" charset="0"/>
                <a:ea typeface="Calibri" panose="020F0502020204030204" pitchFamily="34" charset="0"/>
                <a:cs typeface="Arial" panose="020B0604020202020204" pitchFamily="34" charset="0"/>
              </a:rPr>
              <a:t>Lapum, J. </a:t>
            </a:r>
            <a:r>
              <a:rPr lang="en-GB" sz="2200" i="1" dirty="0">
                <a:effectLst/>
                <a:latin typeface="Arial" panose="020B0604020202020204" pitchFamily="34" charset="0"/>
                <a:ea typeface="Calibri" panose="020F0502020204030204" pitchFamily="34" charset="0"/>
                <a:cs typeface="Arial" panose="020B0604020202020204" pitchFamily="34" charset="0"/>
              </a:rPr>
              <a:t>et al.</a:t>
            </a:r>
            <a:r>
              <a:rPr lang="en-GB" sz="2200" dirty="0">
                <a:effectLst/>
                <a:latin typeface="Arial" panose="020B0604020202020204" pitchFamily="34" charset="0"/>
                <a:ea typeface="Calibri" panose="020F0502020204030204" pitchFamily="34" charset="0"/>
                <a:cs typeface="Arial" panose="020B0604020202020204" pitchFamily="34" charset="0"/>
              </a:rPr>
              <a:t> n.d</a:t>
            </a:r>
            <a:r>
              <a:rPr lang="en-GB" sz="2200" kern="100" dirty="0">
                <a:latin typeface="Arial" panose="020B0604020202020204" pitchFamily="34" charset="0"/>
                <a:ea typeface="Calibri" panose="020F0502020204030204" pitchFamily="34" charset="0"/>
                <a:cs typeface="Arial" panose="020B0604020202020204" pitchFamily="34" charset="0"/>
              </a:rPr>
              <a:t>).</a:t>
            </a:r>
            <a:endParaRPr lang="en-GB" sz="22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B7E2A06C-004F-A65B-1C84-65D150484395}"/>
              </a:ext>
            </a:extLst>
          </p:cNvPr>
          <p:cNvSpPr txBox="1"/>
          <p:nvPr/>
        </p:nvSpPr>
        <p:spPr>
          <a:xfrm>
            <a:off x="280657" y="6274051"/>
            <a:ext cx="6527549" cy="373757"/>
          </a:xfrm>
          <a:prstGeom prst="rect">
            <a:avLst/>
          </a:prstGeom>
          <a:noFill/>
        </p:spPr>
        <p:txBody>
          <a:bodyPr wrap="square" rtlCol="0">
            <a:spAutoFit/>
          </a:bodyPr>
          <a:lstStyle/>
          <a:p>
            <a:pPr>
              <a:lnSpc>
                <a:spcPct val="107000"/>
              </a:lnSpc>
              <a:spcAft>
                <a:spcPts val="800"/>
              </a:spcAft>
            </a:pPr>
            <a:r>
              <a:rPr lang="en-GB" dirty="0">
                <a:solidFill>
                  <a:srgbClr val="000000"/>
                </a:solidFill>
                <a:latin typeface="Arial" panose="020B0604020202020204" pitchFamily="34" charset="0"/>
                <a:ea typeface="Calibri" panose="020F0502020204030204" pitchFamily="34" charset="0"/>
                <a:cs typeface="Arial" panose="020B0604020202020204" pitchFamily="34" charset="0"/>
              </a:rPr>
              <a:t>Source. </a:t>
            </a:r>
            <a:r>
              <a:rPr lang="en-GB" sz="1800" dirty="0">
                <a:effectLst/>
                <a:latin typeface="Arial" panose="020B0604020202020204" pitchFamily="34" charset="0"/>
                <a:ea typeface="Calibri" panose="020F0502020204030204" pitchFamily="34" charset="0"/>
                <a:cs typeface="Arial" panose="020B0604020202020204" pitchFamily="34" charset="0"/>
              </a:rPr>
              <a:t>Wrench, Punyanunt-Carter, Thweat. 2022.</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16876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69B0A09-AEF8-33F9-0E4C-8D8BD5F2E246}"/>
              </a:ext>
            </a:extLst>
          </p:cNvPr>
          <p:cNvSpPr txBox="1"/>
          <p:nvPr/>
        </p:nvSpPr>
        <p:spPr>
          <a:xfrm>
            <a:off x="838200" y="459863"/>
            <a:ext cx="10515600" cy="1004594"/>
          </a:xfrm>
          <a:prstGeom prst="rect">
            <a:avLst/>
          </a:prstGeom>
        </p:spPr>
        <p:txBody>
          <a:bodyPr vert="horz" lIns="91440" tIns="45720" rIns="91440" bIns="45720" rtlCol="0" anchor="ctr">
            <a:normAutofit/>
          </a:bodyPr>
          <a:lstStyle/>
          <a:p>
            <a:pPr algn="ctr">
              <a:lnSpc>
                <a:spcPct val="90000"/>
              </a:lnSpc>
              <a:spcBef>
                <a:spcPct val="0"/>
              </a:spcBef>
              <a:spcAft>
                <a:spcPts val="800"/>
              </a:spcAft>
            </a:pPr>
            <a:r>
              <a:rPr lang="en-US" sz="3400" u="sng" kern="1200">
                <a:solidFill>
                  <a:srgbClr val="FFFFFF"/>
                </a:solidFill>
                <a:effectLst/>
                <a:latin typeface="+mj-lt"/>
                <a:ea typeface="+mj-ea"/>
                <a:cs typeface="+mj-cs"/>
              </a:rPr>
              <a:t>Why is Communication Relevant in Health and Social Care</a:t>
            </a:r>
            <a:endParaRPr lang="en-US" sz="3400" kern="1200">
              <a:solidFill>
                <a:srgbClr val="FFFFFF"/>
              </a:solidFill>
              <a:effectLst/>
              <a:latin typeface="+mj-lt"/>
              <a:ea typeface="+mj-ea"/>
              <a:cs typeface="+mj-cs"/>
            </a:endParaRPr>
          </a:p>
        </p:txBody>
      </p:sp>
      <p:sp>
        <p:nvSpPr>
          <p:cNvPr id="28"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8" name="TextBox 2">
            <a:extLst>
              <a:ext uri="{FF2B5EF4-FFF2-40B4-BE49-F238E27FC236}">
                <a16:creationId xmlns:a16="http://schemas.microsoft.com/office/drawing/2014/main" id="{D72C1568-56D1-46D7-99AA-5110B25DFE29}"/>
              </a:ext>
            </a:extLst>
          </p:cNvPr>
          <p:cNvGraphicFramePr/>
          <p:nvPr>
            <p:extLst>
              <p:ext uri="{D42A27DB-BD31-4B8C-83A1-F6EECF244321}">
                <p14:modId xmlns:p14="http://schemas.microsoft.com/office/powerpoint/2010/main" val="1612391551"/>
              </p:ext>
            </p:extLst>
          </p:nvPr>
        </p:nvGraphicFramePr>
        <p:xfrm>
          <a:off x="780107" y="1710377"/>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516546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EB3B3FC-E603-0F92-3242-AC9255EFD94D}"/>
              </a:ext>
            </a:extLst>
          </p:cNvPr>
          <p:cNvSpPr txBox="1"/>
          <p:nvPr/>
        </p:nvSpPr>
        <p:spPr>
          <a:xfrm>
            <a:off x="0" y="4305852"/>
            <a:ext cx="12188983" cy="461665"/>
          </a:xfrm>
          <a:prstGeom prst="rect">
            <a:avLst/>
          </a:prstGeom>
          <a:solidFill>
            <a:schemeClr val="accent1">
              <a:lumMod val="40000"/>
              <a:lumOff val="60000"/>
            </a:schemeClr>
          </a:solidFill>
        </p:spPr>
        <p:txBody>
          <a:bodyPr wrap="square" rtlCol="0">
            <a:spAutoFit/>
          </a:bodyPr>
          <a:lstStyle/>
          <a:p>
            <a:r>
              <a:rPr lang="en-GB" sz="2400" u="sng" dirty="0">
                <a:effectLst/>
                <a:latin typeface="Arial" panose="020B0604020202020204" pitchFamily="34" charset="0"/>
                <a:ea typeface="Calibri" panose="020F0502020204030204" pitchFamily="34" charset="0"/>
                <a:cs typeface="Arial" panose="020B0604020202020204" pitchFamily="34" charset="0"/>
              </a:rPr>
              <a:t>Effective communication is also vital in safe transitions in healthcare</a:t>
            </a:r>
            <a:endParaRPr lang="en-GB" sz="2400" u="sng"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AC9C200A-28D4-6F0A-D029-8A08E435B092}"/>
              </a:ext>
            </a:extLst>
          </p:cNvPr>
          <p:cNvSpPr txBox="1"/>
          <p:nvPr/>
        </p:nvSpPr>
        <p:spPr>
          <a:xfrm>
            <a:off x="-18107" y="4740357"/>
            <a:ext cx="12207090" cy="1938992"/>
          </a:xfrm>
          <a:prstGeom prst="rect">
            <a:avLst/>
          </a:prstGeom>
          <a:solidFill>
            <a:schemeClr val="accent1">
              <a:lumMod val="40000"/>
              <a:lumOff val="60000"/>
            </a:schemeClr>
          </a:solidFill>
        </p:spPr>
        <p:txBody>
          <a:bodyPr wrap="square" rtlCol="0">
            <a:spAutoFit/>
          </a:bodyPr>
          <a:lstStyle/>
          <a:p>
            <a:pPr lvl="0">
              <a:tabLst>
                <a:tab pos="457200" algn="l"/>
              </a:tabLst>
            </a:pPr>
            <a:r>
              <a:rPr lang="en-GB" sz="2400" dirty="0">
                <a:effectLst/>
                <a:latin typeface="Arial" panose="020B0604020202020204" pitchFamily="34" charset="0"/>
                <a:ea typeface="Times New Roman" panose="02020603050405020304" pitchFamily="18" charset="0"/>
                <a:cs typeface="Arial" panose="020B0604020202020204" pitchFamily="34" charset="0"/>
              </a:rPr>
              <a:t>When transitioning from one health care setting to another, these all present chances to overlook critical aspects of healthcare communication, as well as patient and family satisfaction. </a:t>
            </a:r>
            <a:r>
              <a:rPr lang="en-GB" sz="2400" dirty="0">
                <a:latin typeface="Arial" panose="020B0604020202020204" pitchFamily="34" charset="0"/>
                <a:ea typeface="Times New Roman" panose="02020603050405020304" pitchFamily="18" charset="0"/>
                <a:cs typeface="Arial" panose="020B0604020202020204" pitchFamily="34" charset="0"/>
              </a:rPr>
              <a:t>If information is not communicated effectively between care providers then this can lead to poor transitions. Therefore,</a:t>
            </a:r>
            <a:r>
              <a:rPr lang="en-GB" sz="2400" dirty="0">
                <a:effectLst/>
                <a:latin typeface="Arial" panose="020B0604020202020204" pitchFamily="34" charset="0"/>
                <a:ea typeface="Times New Roman" panose="02020603050405020304" pitchFamily="18" charset="0"/>
                <a:cs typeface="Arial" panose="020B0604020202020204" pitchFamily="34" charset="0"/>
              </a:rPr>
              <a:t> it is vital that effective communication takes place (</a:t>
            </a:r>
            <a:r>
              <a:rPr lang="en-GB" sz="2400" dirty="0" err="1">
                <a:effectLst/>
                <a:latin typeface="Arial" panose="020B0604020202020204" pitchFamily="34" charset="0"/>
                <a:ea typeface="Calibri" panose="020F0502020204030204" pitchFamily="34" charset="0"/>
                <a:cs typeface="Arial" panose="020B0604020202020204" pitchFamily="34" charset="0"/>
              </a:rPr>
              <a:t>Mansukhani</a:t>
            </a:r>
            <a:r>
              <a:rPr lang="en-GB" sz="2400" dirty="0">
                <a:effectLst/>
                <a:latin typeface="Arial" panose="020B0604020202020204" pitchFamily="34" charset="0"/>
                <a:ea typeface="Calibri" panose="020F0502020204030204" pitchFamily="34" charset="0"/>
                <a:cs typeface="Arial" panose="020B0604020202020204" pitchFamily="34" charset="0"/>
              </a:rPr>
              <a:t>, R.P., </a:t>
            </a:r>
            <a:r>
              <a:rPr lang="en-GB" sz="2400" dirty="0" err="1">
                <a:effectLst/>
                <a:latin typeface="Arial" panose="020B0604020202020204" pitchFamily="34" charset="0"/>
                <a:ea typeface="Calibri" panose="020F0502020204030204" pitchFamily="34" charset="0"/>
                <a:cs typeface="Arial" panose="020B0604020202020204" pitchFamily="34" charset="0"/>
              </a:rPr>
              <a:t>Candelario</a:t>
            </a:r>
            <a:r>
              <a:rPr lang="en-GB" sz="2400" dirty="0">
                <a:effectLst/>
                <a:latin typeface="Arial" panose="020B0604020202020204" pitchFamily="34" charset="0"/>
                <a:ea typeface="Calibri" panose="020F0502020204030204" pitchFamily="34" charset="0"/>
                <a:cs typeface="Arial" panose="020B0604020202020204" pitchFamily="34" charset="0"/>
              </a:rPr>
              <a:t>, D. and Eckert, L.J. 2015). </a:t>
            </a: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25896E51-08F7-11C4-9FED-DBF56D32294B}"/>
              </a:ext>
            </a:extLst>
          </p:cNvPr>
          <p:cNvSpPr txBox="1"/>
          <p:nvPr/>
        </p:nvSpPr>
        <p:spPr>
          <a:xfrm>
            <a:off x="72427" y="12680"/>
            <a:ext cx="12098449" cy="4154984"/>
          </a:xfrm>
          <a:prstGeom prst="rect">
            <a:avLst/>
          </a:prstGeom>
          <a:solidFill>
            <a:schemeClr val="accent1">
              <a:lumMod val="20000"/>
              <a:lumOff val="80000"/>
            </a:schemeClr>
          </a:solidFill>
        </p:spPr>
        <p:txBody>
          <a:bodyPr wrap="square" rtlCol="0">
            <a:spAutoFit/>
          </a:bodyPr>
          <a:lstStyle/>
          <a:p>
            <a:r>
              <a:rPr lang="en-GB" sz="2400" u="sng" dirty="0">
                <a:latin typeface="Arial" panose="020B0604020202020204" pitchFamily="34" charset="0"/>
                <a:cs typeface="Arial" panose="020B0604020202020204" pitchFamily="34" charset="0"/>
              </a:rPr>
              <a:t>Example of How Communication can be used in Health and Social Care</a:t>
            </a:r>
          </a:p>
          <a:p>
            <a:r>
              <a:rPr lang="en-GB" sz="2400" dirty="0">
                <a:effectLst/>
                <a:latin typeface="Arial" panose="020B0604020202020204" pitchFamily="34" charset="0"/>
                <a:ea typeface="Calibri" panose="020F0502020204030204" pitchFamily="34" charset="0"/>
              </a:rPr>
              <a:t>As a health care assistant, it is vital to have good communication skills to provide</a:t>
            </a:r>
          </a:p>
          <a:p>
            <a:pPr marL="285750" indent="-285750">
              <a:buFont typeface="Arial" panose="020B0604020202020204" pitchFamily="34" charset="0"/>
              <a:buChar char="•"/>
            </a:pPr>
            <a:r>
              <a:rPr lang="en-GB" sz="2400" dirty="0">
                <a:effectLst/>
                <a:latin typeface="Arial" panose="020B0604020202020204" pitchFamily="34" charset="0"/>
                <a:ea typeface="Calibri" panose="020F0502020204030204" pitchFamily="34" charset="0"/>
                <a:cs typeface="Arial" panose="020B0604020202020204" pitchFamily="34" charset="0"/>
              </a:rPr>
              <a:t>Emotional support to patients,</a:t>
            </a:r>
          </a:p>
          <a:p>
            <a:pPr marL="285750" indent="-285750">
              <a:buFont typeface="Arial" panose="020B0604020202020204" pitchFamily="34" charset="0"/>
              <a:buChar char="•"/>
            </a:pPr>
            <a:r>
              <a:rPr lang="en-GB" sz="2400" dirty="0">
                <a:latin typeface="Arial" panose="020B0604020202020204" pitchFamily="34" charset="0"/>
                <a:ea typeface="Calibri" panose="020F0502020204030204" pitchFamily="34" charset="0"/>
                <a:cs typeface="Arial" panose="020B0604020202020204" pitchFamily="34" charset="0"/>
              </a:rPr>
              <a:t>P</a:t>
            </a:r>
            <a:r>
              <a:rPr lang="en-GB" sz="2400" dirty="0">
                <a:effectLst/>
                <a:latin typeface="Arial" panose="020B0604020202020204" pitchFamily="34" charset="0"/>
                <a:ea typeface="Calibri" panose="020F0502020204030204" pitchFamily="34" charset="0"/>
                <a:cs typeface="Arial" panose="020B0604020202020204" pitchFamily="34" charset="0"/>
              </a:rPr>
              <a:t>rotect their privacy. </a:t>
            </a:r>
          </a:p>
          <a:p>
            <a:pPr marL="285750" indent="-285750">
              <a:buFont typeface="Arial" panose="020B0604020202020204" pitchFamily="34" charset="0"/>
              <a:buChar char="•"/>
            </a:pPr>
            <a:r>
              <a:rPr lang="en-GB" sz="2400" dirty="0">
                <a:latin typeface="Arial" panose="020B0604020202020204" pitchFamily="34" charset="0"/>
                <a:ea typeface="Calibri" panose="020F0502020204030204" pitchFamily="34" charset="0"/>
                <a:cs typeface="Arial" panose="020B0604020202020204" pitchFamily="34" charset="0"/>
              </a:rPr>
              <a:t>D</a:t>
            </a:r>
            <a:r>
              <a:rPr lang="en-GB" sz="2400" dirty="0">
                <a:effectLst/>
                <a:latin typeface="Arial" panose="020B0604020202020204" pitchFamily="34" charset="0"/>
                <a:ea typeface="Calibri" panose="020F0502020204030204" pitchFamily="34" charset="0"/>
                <a:cs typeface="Arial" panose="020B0604020202020204" pitchFamily="34" charset="0"/>
              </a:rPr>
              <a:t>iscuss any treatment plans with other health care professionals and patients.</a:t>
            </a:r>
          </a:p>
          <a:p>
            <a:pPr marL="285750" indent="-285750">
              <a:buFont typeface="Arial" panose="020B0604020202020204" pitchFamily="34" charset="0"/>
              <a:buChar char="•"/>
            </a:pPr>
            <a:r>
              <a:rPr lang="en-GB" sz="2400" dirty="0">
                <a:effectLst/>
                <a:latin typeface="Arial" panose="020B0604020202020204" pitchFamily="34" charset="0"/>
                <a:ea typeface="Times New Roman" panose="02020603050405020304" pitchFamily="18" charset="0"/>
                <a:cs typeface="Arial" panose="020B0604020202020204" pitchFamily="34" charset="0"/>
              </a:rPr>
              <a:t>Listen to concerns and address any issues for the best possible outcome for patients.</a:t>
            </a:r>
          </a:p>
          <a:p>
            <a:pPr marL="285750" indent="-285750">
              <a:buFont typeface="Arial" panose="020B0604020202020204" pitchFamily="34" charset="0"/>
              <a:buChar char="•"/>
            </a:pPr>
            <a:r>
              <a:rPr lang="en-GB" sz="2400" dirty="0">
                <a:latin typeface="Arial" panose="020B0604020202020204" pitchFamily="34" charset="0"/>
                <a:ea typeface="Times New Roman" panose="02020603050405020304" pitchFamily="18" charset="0"/>
                <a:cs typeface="Arial" panose="020B0604020202020204" pitchFamily="34" charset="0"/>
              </a:rPr>
              <a:t>I</a:t>
            </a:r>
            <a:r>
              <a:rPr lang="en-GB" sz="2400" dirty="0">
                <a:effectLst/>
                <a:latin typeface="Arial" panose="020B0604020202020204" pitchFamily="34" charset="0"/>
                <a:ea typeface="Times New Roman" panose="02020603050405020304" pitchFamily="18" charset="0"/>
                <a:cs typeface="Arial" panose="020B0604020202020204" pitchFamily="34" charset="0"/>
              </a:rPr>
              <a:t>f there are any language barriers, then these need to be addressed appropriately.</a:t>
            </a:r>
          </a:p>
          <a:p>
            <a:r>
              <a:rPr lang="en-GB" sz="2400" dirty="0">
                <a:effectLst/>
                <a:latin typeface="Arial" panose="020B0604020202020204" pitchFamily="34" charset="0"/>
                <a:ea typeface="Calibri" panose="020F0502020204030204" pitchFamily="34" charset="0"/>
                <a:cs typeface="Arial" panose="020B0604020202020204" pitchFamily="34" charset="0"/>
              </a:rPr>
              <a:t> </a:t>
            </a:r>
            <a:endParaRPr lang="en-GB" sz="24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r>
              <a:rPr lang="en-GB" sz="24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Patients and their families as partners in their health care, can feel empowered when their healthcare information has been effectively communicated to them.</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856820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30"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14BEDA18-876A-300E-0BCE-2999332FAAF6}"/>
              </a:ext>
            </a:extLst>
          </p:cNvPr>
          <p:cNvSpPr txBox="1"/>
          <p:nvPr/>
        </p:nvSpPr>
        <p:spPr>
          <a:xfrm>
            <a:off x="6096000" y="820880"/>
            <a:ext cx="5257799" cy="4889350"/>
          </a:xfrm>
          <a:prstGeom prst="rect">
            <a:avLst/>
          </a:prstGeom>
        </p:spPr>
        <p:txBody>
          <a:bodyPr vert="horz" lIns="91440" tIns="45720" rIns="91440" bIns="45720" rtlCol="0" anchor="t">
            <a:normAutofit/>
          </a:bodyPr>
          <a:lstStyle/>
          <a:p>
            <a:pPr>
              <a:lnSpc>
                <a:spcPct val="90000"/>
              </a:lnSpc>
              <a:spcAft>
                <a:spcPts val="800"/>
              </a:spcAft>
            </a:pPr>
            <a:r>
              <a:rPr lang="en-US" sz="2800" u="sng" dirty="0">
                <a:effectLst/>
                <a:latin typeface="Arial" panose="020B0604020202020204" pitchFamily="34" charset="0"/>
                <a:cs typeface="Arial" panose="020B0604020202020204" pitchFamily="34" charset="0"/>
              </a:rPr>
              <a:t>Poor Communication</a:t>
            </a:r>
          </a:p>
          <a:p>
            <a:pPr>
              <a:lnSpc>
                <a:spcPct val="90000"/>
              </a:lnSpc>
              <a:spcAft>
                <a:spcPts val="800"/>
              </a:spcAft>
            </a:pPr>
            <a:r>
              <a:rPr lang="en-US" sz="2800" dirty="0">
                <a:effectLst/>
                <a:latin typeface="Arial" panose="020B0604020202020204" pitchFamily="34" charset="0"/>
                <a:cs typeface="Arial" panose="020B0604020202020204" pitchFamily="34" charset="0"/>
              </a:rPr>
              <a:t>Examples of the negative effects of inadequate communication on healthcare costs:</a:t>
            </a:r>
            <a:endParaRPr lang="en-US" sz="2800" u="sng" dirty="0">
              <a:effectLst/>
              <a:latin typeface="Arial" panose="020B0604020202020204" pitchFamily="34" charset="0"/>
              <a:cs typeface="Arial" panose="020B0604020202020204" pitchFamily="34" charset="0"/>
            </a:endParaRPr>
          </a:p>
          <a:p>
            <a:pPr marL="342900" lvl="0" indent="-228600">
              <a:lnSpc>
                <a:spcPct val="90000"/>
              </a:lnSpc>
              <a:buFont typeface="Arial" panose="020B0604020202020204" pitchFamily="34" charset="0"/>
              <a:buChar char="•"/>
            </a:pPr>
            <a:r>
              <a:rPr lang="en-US" sz="2800" dirty="0">
                <a:effectLst/>
                <a:latin typeface="Arial" panose="020B0604020202020204" pitchFamily="34" charset="0"/>
                <a:cs typeface="Arial" panose="020B0604020202020204" pitchFamily="34" charset="0"/>
              </a:rPr>
              <a:t>Unnecessary hospital admissions</a:t>
            </a:r>
          </a:p>
          <a:p>
            <a:pPr marL="342900" lvl="0" indent="-228600">
              <a:lnSpc>
                <a:spcPct val="90000"/>
              </a:lnSpc>
              <a:buFont typeface="Arial" panose="020B0604020202020204" pitchFamily="34" charset="0"/>
              <a:buChar char="•"/>
            </a:pPr>
            <a:r>
              <a:rPr lang="en-US" sz="2800" dirty="0">
                <a:effectLst/>
                <a:latin typeface="Arial" panose="020B0604020202020204" pitchFamily="34" charset="0"/>
                <a:cs typeface="Arial" panose="020B0604020202020204" pitchFamily="34" charset="0"/>
              </a:rPr>
              <a:t>Readmissions</a:t>
            </a:r>
          </a:p>
          <a:p>
            <a:pPr marL="342900" lvl="0" indent="-228600">
              <a:lnSpc>
                <a:spcPct val="90000"/>
              </a:lnSpc>
              <a:buFont typeface="Arial" panose="020B0604020202020204" pitchFamily="34" charset="0"/>
              <a:buChar char="•"/>
            </a:pPr>
            <a:r>
              <a:rPr lang="en-US" sz="2800" dirty="0">
                <a:effectLst/>
                <a:latin typeface="Arial" panose="020B0604020202020204" pitchFamily="34" charset="0"/>
                <a:cs typeface="Arial" panose="020B0604020202020204" pitchFamily="34" charset="0"/>
              </a:rPr>
              <a:t>Needless testing</a:t>
            </a:r>
          </a:p>
          <a:p>
            <a:pPr marL="342900" lvl="0" indent="-228600">
              <a:lnSpc>
                <a:spcPct val="90000"/>
              </a:lnSpc>
              <a:buFont typeface="Arial" panose="020B0604020202020204" pitchFamily="34" charset="0"/>
              <a:buChar char="•"/>
            </a:pPr>
            <a:r>
              <a:rPr lang="en-US" sz="2800" dirty="0">
                <a:effectLst/>
                <a:latin typeface="Arial" panose="020B0604020202020204" pitchFamily="34" charset="0"/>
                <a:cs typeface="Arial" panose="020B0604020202020204" pitchFamily="34" charset="0"/>
              </a:rPr>
              <a:t>Repeated referrals </a:t>
            </a:r>
          </a:p>
          <a:p>
            <a:pPr marL="114300" lvl="0">
              <a:lnSpc>
                <a:spcPct val="90000"/>
              </a:lnSpc>
            </a:pPr>
            <a:r>
              <a:rPr lang="en-US" sz="2800" dirty="0">
                <a:latin typeface="Arial" panose="020B0604020202020204" pitchFamily="34" charset="0"/>
                <a:cs typeface="Arial" panose="020B0604020202020204" pitchFamily="34" charset="0"/>
              </a:rPr>
              <a:t>  </a:t>
            </a:r>
            <a:r>
              <a:rPr lang="en-US" sz="2800" dirty="0">
                <a:effectLst/>
                <a:latin typeface="Arial" panose="020B0604020202020204" pitchFamily="34" charset="0"/>
                <a:cs typeface="Arial" panose="020B0604020202020204" pitchFamily="34" charset="0"/>
              </a:rPr>
              <a:t>(</a:t>
            </a:r>
            <a:r>
              <a:rPr lang="en-GB" sz="2800" dirty="0">
                <a:effectLst/>
                <a:latin typeface="Arial" panose="020B0604020202020204" pitchFamily="34" charset="0"/>
                <a:ea typeface="Calibri" panose="020F0502020204030204" pitchFamily="34" charset="0"/>
                <a:cs typeface="Arial" panose="020B0604020202020204" pitchFamily="34" charset="0"/>
              </a:rPr>
              <a:t>Vermeir, P. </a:t>
            </a:r>
            <a:r>
              <a:rPr lang="en-GB" sz="2800" i="1" dirty="0">
                <a:effectLst/>
                <a:latin typeface="Arial" panose="020B0604020202020204" pitchFamily="34" charset="0"/>
                <a:ea typeface="Calibri" panose="020F0502020204030204" pitchFamily="34" charset="0"/>
                <a:cs typeface="Arial" panose="020B0604020202020204" pitchFamily="34" charset="0"/>
              </a:rPr>
              <a:t>et al.</a:t>
            </a:r>
            <a:r>
              <a:rPr lang="en-GB" sz="2800" dirty="0">
                <a:effectLst/>
                <a:latin typeface="Arial" panose="020B0604020202020204" pitchFamily="34" charset="0"/>
                <a:ea typeface="Calibri" panose="020F0502020204030204" pitchFamily="34" charset="0"/>
                <a:cs typeface="Arial" panose="020B0604020202020204" pitchFamily="34" charset="0"/>
              </a:rPr>
              <a:t> 2015).</a:t>
            </a:r>
            <a:endParaRPr lang="en-US" sz="2800" dirty="0">
              <a:effectLst/>
              <a:latin typeface="Arial" panose="020B0604020202020204" pitchFamily="34" charset="0"/>
              <a:cs typeface="Arial" panose="020B0604020202020204" pitchFamily="34" charset="0"/>
            </a:endParaRPr>
          </a:p>
          <a:p>
            <a:pPr indent="-228600">
              <a:lnSpc>
                <a:spcPct val="90000"/>
              </a:lnSpc>
              <a:spcAft>
                <a:spcPts val="800"/>
              </a:spcAft>
              <a:buFont typeface="Arial" panose="020B0604020202020204" pitchFamily="34" charset="0"/>
              <a:buChar char="•"/>
            </a:pPr>
            <a:endParaRPr lang="en-US" dirty="0">
              <a:effectLst/>
            </a:endParaRPr>
          </a:p>
        </p:txBody>
      </p:sp>
      <p:sp>
        <p:nvSpPr>
          <p:cNvPr id="31"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32"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33"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740139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A5D2A5D1-BA0D-47D3-B051-DA7743C46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219825"/>
          </a:xfrm>
          <a:custGeom>
            <a:avLst/>
            <a:gdLst>
              <a:gd name="connsiteX0" fmla="*/ 6789701 w 12192000"/>
              <a:gd name="connsiteY0" fmla="*/ 6151588 h 6219825"/>
              <a:gd name="connsiteX1" fmla="*/ 6788702 w 12192000"/>
              <a:gd name="connsiteY1" fmla="*/ 6151666 h 6219825"/>
              <a:gd name="connsiteX2" fmla="*/ 6788476 w 12192000"/>
              <a:gd name="connsiteY2" fmla="*/ 6152200 h 6219825"/>
              <a:gd name="connsiteX3" fmla="*/ 9834 w 12192000"/>
              <a:gd name="connsiteY3" fmla="*/ 0 h 6219825"/>
              <a:gd name="connsiteX4" fmla="*/ 12357 w 12192000"/>
              <a:gd name="connsiteY4" fmla="*/ 1 h 6219825"/>
              <a:gd name="connsiteX5" fmla="*/ 12192000 w 12192000"/>
              <a:gd name="connsiteY5" fmla="*/ 1 h 6219825"/>
              <a:gd name="connsiteX6" fmla="*/ 12192000 w 12192000"/>
              <a:gd name="connsiteY6" fmla="*/ 5105401 h 6219825"/>
              <a:gd name="connsiteX7" fmla="*/ 12191716 w 12192000"/>
              <a:gd name="connsiteY7" fmla="*/ 5105401 h 6219825"/>
              <a:gd name="connsiteX8" fmla="*/ 12192000 w 12192000"/>
              <a:gd name="connsiteY8" fmla="*/ 5256977 h 6219825"/>
              <a:gd name="connsiteX9" fmla="*/ 12061096 w 12192000"/>
              <a:gd name="connsiteY9" fmla="*/ 5296034 h 6219825"/>
              <a:gd name="connsiteX10" fmla="*/ 11676800 w 12192000"/>
              <a:gd name="connsiteY10" fmla="*/ 5399652 h 6219825"/>
              <a:gd name="connsiteX11" fmla="*/ 10425355 w 12192000"/>
              <a:gd name="connsiteY11" fmla="*/ 5683310 h 6219825"/>
              <a:gd name="connsiteX12" fmla="*/ 9424022 w 12192000"/>
              <a:gd name="connsiteY12" fmla="*/ 5858546 h 6219825"/>
              <a:gd name="connsiteX13" fmla="*/ 8458419 w 12192000"/>
              <a:gd name="connsiteY13" fmla="*/ 5992303 h 6219825"/>
              <a:gd name="connsiteX14" fmla="*/ 7715970 w 12192000"/>
              <a:gd name="connsiteY14" fmla="*/ 6072283 h 6219825"/>
              <a:gd name="connsiteX15" fmla="*/ 6951716 w 12192000"/>
              <a:gd name="connsiteY15" fmla="*/ 6138091 h 6219825"/>
              <a:gd name="connsiteX16" fmla="*/ 6936303 w 12192000"/>
              <a:gd name="connsiteY16" fmla="*/ 6140163 h 6219825"/>
              <a:gd name="connsiteX17" fmla="*/ 6790448 w 12192000"/>
              <a:gd name="connsiteY17" fmla="*/ 6151529 h 6219825"/>
              <a:gd name="connsiteX18" fmla="*/ 6799941 w 12192000"/>
              <a:gd name="connsiteY18" fmla="*/ 6153349 h 6219825"/>
              <a:gd name="connsiteX19" fmla="*/ 6835432 w 12192000"/>
              <a:gd name="connsiteY19" fmla="*/ 6151642 h 6219825"/>
              <a:gd name="connsiteX20" fmla="*/ 6884003 w 12192000"/>
              <a:gd name="connsiteY20" fmla="*/ 6148662 h 6219825"/>
              <a:gd name="connsiteX21" fmla="*/ 7578771 w 12192000"/>
              <a:gd name="connsiteY21" fmla="*/ 6116122 h 6219825"/>
              <a:gd name="connsiteX22" fmla="*/ 8623845 w 12192000"/>
              <a:gd name="connsiteY22" fmla="*/ 6029188 h 6219825"/>
              <a:gd name="connsiteX23" fmla="*/ 9479970 w 12192000"/>
              <a:gd name="connsiteY23" fmla="*/ 5925239 h 6219825"/>
              <a:gd name="connsiteX24" fmla="*/ 10629308 w 12192000"/>
              <a:gd name="connsiteY24" fmla="*/ 5731000 h 6219825"/>
              <a:gd name="connsiteX25" fmla="*/ 11998498 w 12192000"/>
              <a:gd name="connsiteY25" fmla="*/ 5404869 h 6219825"/>
              <a:gd name="connsiteX26" fmla="*/ 12192000 w 12192000"/>
              <a:gd name="connsiteY26" fmla="*/ 5347846 h 6219825"/>
              <a:gd name="connsiteX27" fmla="*/ 12192000 w 12192000"/>
              <a:gd name="connsiteY27" fmla="*/ 5402606 h 6219825"/>
              <a:gd name="connsiteX28" fmla="*/ 11829257 w 12192000"/>
              <a:gd name="connsiteY28" fmla="*/ 5507950 h 6219825"/>
              <a:gd name="connsiteX29" fmla="*/ 10939183 w 12192000"/>
              <a:gd name="connsiteY29" fmla="*/ 5722555 h 6219825"/>
              <a:gd name="connsiteX30" fmla="*/ 9985530 w 12192000"/>
              <a:gd name="connsiteY30" fmla="*/ 5902635 h 6219825"/>
              <a:gd name="connsiteX31" fmla="*/ 9186882 w 12192000"/>
              <a:gd name="connsiteY31" fmla="*/ 6018631 h 6219825"/>
              <a:gd name="connsiteX32" fmla="*/ 8578198 w 12192000"/>
              <a:gd name="connsiteY32" fmla="*/ 6088179 h 6219825"/>
              <a:gd name="connsiteX33" fmla="*/ 7864358 w 12192000"/>
              <a:gd name="connsiteY33" fmla="*/ 6149656 h 6219825"/>
              <a:gd name="connsiteX34" fmla="*/ 6935502 w 12192000"/>
              <a:gd name="connsiteY34" fmla="*/ 6201071 h 6219825"/>
              <a:gd name="connsiteX35" fmla="*/ 6477750 w 12192000"/>
              <a:gd name="connsiteY35" fmla="*/ 6214980 h 6219825"/>
              <a:gd name="connsiteX36" fmla="*/ 6362294 w 12192000"/>
              <a:gd name="connsiteY36" fmla="*/ 6219825 h 6219825"/>
              <a:gd name="connsiteX37" fmla="*/ 6057129 w 12192000"/>
              <a:gd name="connsiteY37" fmla="*/ 6219825 h 6219825"/>
              <a:gd name="connsiteX38" fmla="*/ 5977784 w 12192000"/>
              <a:gd name="connsiteY38" fmla="*/ 6215229 h 6219825"/>
              <a:gd name="connsiteX39" fmla="*/ 5265087 w 12192000"/>
              <a:gd name="connsiteY39" fmla="*/ 6178965 h 6219825"/>
              <a:gd name="connsiteX40" fmla="*/ 4346277 w 12192000"/>
              <a:gd name="connsiteY40" fmla="*/ 6116869 h 6219825"/>
              <a:gd name="connsiteX41" fmla="*/ 3373045 w 12192000"/>
              <a:gd name="connsiteY41" fmla="*/ 6018259 h 6219825"/>
              <a:gd name="connsiteX42" fmla="*/ 2362173 w 12192000"/>
              <a:gd name="connsiteY42" fmla="*/ 5899282 h 6219825"/>
              <a:gd name="connsiteX43" fmla="*/ 1233178 w 12192000"/>
              <a:gd name="connsiteY43" fmla="*/ 5726033 h 6219825"/>
              <a:gd name="connsiteX44" fmla="*/ 68500 w 12192000"/>
              <a:gd name="connsiteY44" fmla="*/ 5486226 h 6219825"/>
              <a:gd name="connsiteX45" fmla="*/ 0 w 12192000"/>
              <a:gd name="connsiteY45" fmla="*/ 5468863 h 6219825"/>
              <a:gd name="connsiteX46" fmla="*/ 0 w 12192000"/>
              <a:gd name="connsiteY46" fmla="*/ 5412351 h 6219825"/>
              <a:gd name="connsiteX47" fmla="*/ 72441 w 12192000"/>
              <a:gd name="connsiteY47" fmla="*/ 5431135 h 6219825"/>
              <a:gd name="connsiteX48" fmla="*/ 600716 w 12192000"/>
              <a:gd name="connsiteY48" fmla="*/ 5549555 h 6219825"/>
              <a:gd name="connsiteX49" fmla="*/ 1769512 w 12192000"/>
              <a:gd name="connsiteY49" fmla="*/ 5759811 h 6219825"/>
              <a:gd name="connsiteX50" fmla="*/ 2613554 w 12192000"/>
              <a:gd name="connsiteY50" fmla="*/ 5876802 h 6219825"/>
              <a:gd name="connsiteX51" fmla="*/ 2581134 w 12192000"/>
              <a:gd name="connsiteY51" fmla="*/ 5866867 h 6219825"/>
              <a:gd name="connsiteX52" fmla="*/ 1112635 w 12192000"/>
              <a:gd name="connsiteY52" fmla="*/ 5534031 h 6219825"/>
              <a:gd name="connsiteX53" fmla="*/ 420412 w 12192000"/>
              <a:gd name="connsiteY53" fmla="*/ 5334514 h 6219825"/>
              <a:gd name="connsiteX54" fmla="*/ 0 w 12192000"/>
              <a:gd name="connsiteY54" fmla="*/ 5195539 h 6219825"/>
              <a:gd name="connsiteX55" fmla="*/ 60 w 12192000"/>
              <a:gd name="connsiteY55" fmla="*/ 5105401 h 6219825"/>
              <a:gd name="connsiteX56" fmla="*/ 0 w 12192000"/>
              <a:gd name="connsiteY56" fmla="*/ 5105401 h 6219825"/>
              <a:gd name="connsiteX57" fmla="*/ 0 w 12192000"/>
              <a:gd name="connsiteY57" fmla="*/ 1 h 6219825"/>
              <a:gd name="connsiteX58" fmla="*/ 9834 w 12192000"/>
              <a:gd name="connsiteY58" fmla="*/ 1 h 621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192000" h="6219825">
                <a:moveTo>
                  <a:pt x="6789701" y="6151588"/>
                </a:moveTo>
                <a:lnTo>
                  <a:pt x="6788702" y="6151666"/>
                </a:lnTo>
                <a:cubicBezTo>
                  <a:pt x="6788627" y="6151844"/>
                  <a:pt x="6788551" y="6152022"/>
                  <a:pt x="6788476" y="6152200"/>
                </a:cubicBezTo>
                <a:close/>
                <a:moveTo>
                  <a:pt x="9834" y="0"/>
                </a:moveTo>
                <a:lnTo>
                  <a:pt x="12357" y="1"/>
                </a:lnTo>
                <a:lnTo>
                  <a:pt x="12192000" y="1"/>
                </a:lnTo>
                <a:lnTo>
                  <a:pt x="12192000" y="5105401"/>
                </a:lnTo>
                <a:lnTo>
                  <a:pt x="12191716" y="5105401"/>
                </a:lnTo>
                <a:lnTo>
                  <a:pt x="12192000" y="5256977"/>
                </a:lnTo>
                <a:lnTo>
                  <a:pt x="12061096" y="5296034"/>
                </a:lnTo>
                <a:cubicBezTo>
                  <a:pt x="11933500" y="5332263"/>
                  <a:pt x="11805390" y="5366806"/>
                  <a:pt x="11676800" y="5399652"/>
                </a:cubicBezTo>
                <a:cubicBezTo>
                  <a:pt x="11262789" y="5507204"/>
                  <a:pt x="10845343" y="5600846"/>
                  <a:pt x="10425355" y="5683310"/>
                </a:cubicBezTo>
                <a:cubicBezTo>
                  <a:pt x="10092810" y="5748549"/>
                  <a:pt x="9759033" y="5806970"/>
                  <a:pt x="9424022" y="5858546"/>
                </a:cubicBezTo>
                <a:cubicBezTo>
                  <a:pt x="9102997" y="5908224"/>
                  <a:pt x="8781133" y="5952809"/>
                  <a:pt x="8458419" y="5992303"/>
                </a:cubicBezTo>
                <a:cubicBezTo>
                  <a:pt x="8211360" y="6022481"/>
                  <a:pt x="7963792" y="6048065"/>
                  <a:pt x="7715970" y="6072283"/>
                </a:cubicBezTo>
                <a:lnTo>
                  <a:pt x="6951716" y="6138091"/>
                </a:lnTo>
                <a:lnTo>
                  <a:pt x="6936303" y="6140163"/>
                </a:lnTo>
                <a:lnTo>
                  <a:pt x="6790448" y="6151529"/>
                </a:lnTo>
                <a:lnTo>
                  <a:pt x="6799941" y="6153349"/>
                </a:lnTo>
                <a:cubicBezTo>
                  <a:pt x="6811623" y="6153816"/>
                  <a:pt x="6823734" y="6151642"/>
                  <a:pt x="6835432" y="6151642"/>
                </a:cubicBezTo>
                <a:cubicBezTo>
                  <a:pt x="6851580" y="6151642"/>
                  <a:pt x="6867729" y="6149034"/>
                  <a:pt x="6884003" y="6148662"/>
                </a:cubicBezTo>
                <a:cubicBezTo>
                  <a:pt x="7115805" y="6143198"/>
                  <a:pt x="7347351" y="6131026"/>
                  <a:pt x="7578771" y="6116122"/>
                </a:cubicBezTo>
                <a:cubicBezTo>
                  <a:pt x="7927552" y="6093644"/>
                  <a:pt x="8276080" y="6065453"/>
                  <a:pt x="8623845" y="6029188"/>
                </a:cubicBezTo>
                <a:cubicBezTo>
                  <a:pt x="8909939" y="5999878"/>
                  <a:pt x="9195310" y="5965228"/>
                  <a:pt x="9479970" y="5925239"/>
                </a:cubicBezTo>
                <a:cubicBezTo>
                  <a:pt x="9864901" y="5870842"/>
                  <a:pt x="10248014" y="5806101"/>
                  <a:pt x="10629308" y="5731000"/>
                </a:cubicBezTo>
                <a:cubicBezTo>
                  <a:pt x="11090114" y="5639842"/>
                  <a:pt x="11546975" y="5532291"/>
                  <a:pt x="11998498" y="5404869"/>
                </a:cubicBezTo>
                <a:lnTo>
                  <a:pt x="12192000" y="5347846"/>
                </a:lnTo>
                <a:lnTo>
                  <a:pt x="12192000" y="5402606"/>
                </a:lnTo>
                <a:lnTo>
                  <a:pt x="11829257" y="5507950"/>
                </a:lnTo>
                <a:cubicBezTo>
                  <a:pt x="11534769" y="5587680"/>
                  <a:pt x="11238120" y="5658596"/>
                  <a:pt x="10939183" y="5722555"/>
                </a:cubicBezTo>
                <a:cubicBezTo>
                  <a:pt x="10622824" y="5790365"/>
                  <a:pt x="10304941" y="5850387"/>
                  <a:pt x="9985530" y="5902635"/>
                </a:cubicBezTo>
                <a:cubicBezTo>
                  <a:pt x="9720036" y="5946102"/>
                  <a:pt x="9453814" y="5984764"/>
                  <a:pt x="9186882" y="6018631"/>
                </a:cubicBezTo>
                <a:cubicBezTo>
                  <a:pt x="8984197" y="6044216"/>
                  <a:pt x="8781514" y="6068309"/>
                  <a:pt x="8578198" y="6088179"/>
                </a:cubicBezTo>
                <a:lnTo>
                  <a:pt x="7864358" y="6149656"/>
                </a:lnTo>
                <a:cubicBezTo>
                  <a:pt x="7554994" y="6172009"/>
                  <a:pt x="7245502" y="6189895"/>
                  <a:pt x="6935502" y="6201071"/>
                </a:cubicBezTo>
                <a:lnTo>
                  <a:pt x="6477750" y="6214980"/>
                </a:lnTo>
                <a:cubicBezTo>
                  <a:pt x="6439195" y="6212895"/>
                  <a:pt x="6400529" y="6214521"/>
                  <a:pt x="6362294" y="6219825"/>
                </a:cubicBezTo>
                <a:lnTo>
                  <a:pt x="6057129" y="6219825"/>
                </a:lnTo>
                <a:lnTo>
                  <a:pt x="5977784" y="6215229"/>
                </a:lnTo>
                <a:lnTo>
                  <a:pt x="5265087" y="6178965"/>
                </a:lnTo>
                <a:cubicBezTo>
                  <a:pt x="4958267" y="6166544"/>
                  <a:pt x="4651826" y="6146055"/>
                  <a:pt x="4346277" y="6116869"/>
                </a:cubicBezTo>
                <a:lnTo>
                  <a:pt x="3373045" y="6018259"/>
                </a:lnTo>
                <a:cubicBezTo>
                  <a:pt x="3035412" y="5983982"/>
                  <a:pt x="2698456" y="5944327"/>
                  <a:pt x="2362173" y="5899282"/>
                </a:cubicBezTo>
                <a:cubicBezTo>
                  <a:pt x="1984692" y="5849108"/>
                  <a:pt x="1608364" y="5791358"/>
                  <a:pt x="1233178" y="5726033"/>
                </a:cubicBezTo>
                <a:cubicBezTo>
                  <a:pt x="842181" y="5657291"/>
                  <a:pt x="453758" y="5578770"/>
                  <a:pt x="68500" y="5486226"/>
                </a:cubicBezTo>
                <a:lnTo>
                  <a:pt x="0" y="5468863"/>
                </a:lnTo>
                <a:lnTo>
                  <a:pt x="0" y="5412351"/>
                </a:lnTo>
                <a:lnTo>
                  <a:pt x="72441" y="5431135"/>
                </a:lnTo>
                <a:cubicBezTo>
                  <a:pt x="247961" y="5473331"/>
                  <a:pt x="424164" y="5512608"/>
                  <a:pt x="600716" y="5549555"/>
                </a:cubicBezTo>
                <a:cubicBezTo>
                  <a:pt x="988279" y="5630403"/>
                  <a:pt x="1378133" y="5699330"/>
                  <a:pt x="1769512" y="5759811"/>
                </a:cubicBezTo>
                <a:cubicBezTo>
                  <a:pt x="2052426" y="5803406"/>
                  <a:pt x="2335725" y="5843519"/>
                  <a:pt x="2613554" y="5876802"/>
                </a:cubicBezTo>
                <a:cubicBezTo>
                  <a:pt x="2605544" y="5879410"/>
                  <a:pt x="2594611" y="5869350"/>
                  <a:pt x="2581134" y="5866867"/>
                </a:cubicBezTo>
                <a:cubicBezTo>
                  <a:pt x="2087178" y="5774877"/>
                  <a:pt x="1597684" y="5663937"/>
                  <a:pt x="1112635" y="5534031"/>
                </a:cubicBezTo>
                <a:cubicBezTo>
                  <a:pt x="880453" y="5471934"/>
                  <a:pt x="649713" y="5405428"/>
                  <a:pt x="420412" y="5334514"/>
                </a:cubicBezTo>
                <a:lnTo>
                  <a:pt x="0" y="5195539"/>
                </a:lnTo>
                <a:lnTo>
                  <a:pt x="60" y="5105401"/>
                </a:lnTo>
                <a:lnTo>
                  <a:pt x="0" y="5105401"/>
                </a:lnTo>
                <a:lnTo>
                  <a:pt x="0" y="1"/>
                </a:lnTo>
                <a:lnTo>
                  <a:pt x="9834" y="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CEA975A7-5917-5410-17E1-4C9E4A26A9B1}"/>
              </a:ext>
            </a:extLst>
          </p:cNvPr>
          <p:cNvSpPr txBox="1"/>
          <p:nvPr/>
        </p:nvSpPr>
        <p:spPr>
          <a:xfrm>
            <a:off x="228600" y="228600"/>
            <a:ext cx="11658600" cy="3200400"/>
          </a:xfrm>
          <a:prstGeom prst="rect">
            <a:avLst/>
          </a:prstGeom>
          <a:solidFill>
            <a:schemeClr val="accent2">
              <a:lumMod val="20000"/>
              <a:lumOff val="80000"/>
            </a:schemeClr>
          </a:solidFill>
        </p:spPr>
        <p:txBody>
          <a:bodyPr wrap="square" rtlCol="0" anchor="t">
            <a:normAutofit fontScale="92500" lnSpcReduction="10000"/>
          </a:bodyPr>
          <a:lstStyle/>
          <a:p>
            <a:pPr>
              <a:lnSpc>
                <a:spcPct val="107000"/>
              </a:lnSpc>
              <a:spcAft>
                <a:spcPts val="800"/>
              </a:spcAft>
            </a:pPr>
            <a:r>
              <a:rPr lang="en-GB" sz="2800" u="sng" kern="100" dirty="0">
                <a:effectLst/>
                <a:latin typeface="Arial" panose="020B0604020202020204" pitchFamily="34" charset="0"/>
                <a:ea typeface="Calibri" panose="020F0502020204030204" pitchFamily="34" charset="0"/>
                <a:cs typeface="Times New Roman" panose="02020603050405020304" pitchFamily="18" charset="0"/>
              </a:rPr>
              <a:t>Patients Discharge</a:t>
            </a:r>
          </a:p>
          <a:p>
            <a:pPr>
              <a:lnSpc>
                <a:spcPct val="107000"/>
              </a:lnSpc>
              <a:spcAft>
                <a:spcPts val="800"/>
              </a:spcAft>
            </a:pPr>
            <a:r>
              <a:rPr lang="en-GB" sz="2800" kern="100" dirty="0">
                <a:effectLst/>
                <a:latin typeface="Arial" panose="020B0604020202020204" pitchFamily="34" charset="0"/>
                <a:ea typeface="Calibri" panose="020F0502020204030204" pitchFamily="34" charset="0"/>
                <a:cs typeface="Arial" panose="020B0604020202020204" pitchFamily="34" charset="0"/>
              </a:rPr>
              <a:t>Communication interventions at the time of patients being discharged are significantly related to greater patient satisfaction, less hospital readmissions, and more adherence to treatment.</a:t>
            </a:r>
          </a:p>
          <a:p>
            <a:pPr>
              <a:lnSpc>
                <a:spcPct val="107000"/>
              </a:lnSpc>
              <a:spcAft>
                <a:spcPts val="800"/>
              </a:spcAft>
            </a:pPr>
            <a:r>
              <a:rPr lang="en-GB" sz="2800" kern="100" dirty="0">
                <a:effectLst/>
                <a:latin typeface="Arial" panose="020B0604020202020204" pitchFamily="34" charset="0"/>
                <a:ea typeface="Calibri" panose="020F0502020204030204" pitchFamily="34" charset="0"/>
                <a:cs typeface="Times New Roman" panose="02020603050405020304" pitchFamily="18" charset="0"/>
              </a:rPr>
              <a:t>As patients are discharged, medical professionals need to integrate their conditions, perceptions, and needs with important information, such as the patient's diagnosis and course of treatment </a:t>
            </a:r>
            <a:r>
              <a:rPr lang="en-GB" sz="2800" kern="100" dirty="0">
                <a:effectLst/>
                <a:latin typeface="Arial" panose="020B0604020202020204" pitchFamily="34" charset="0"/>
                <a:ea typeface="Calibri" panose="020F0502020204030204" pitchFamily="34" charset="0"/>
                <a:cs typeface="Arial" panose="020B0604020202020204" pitchFamily="34" charset="0"/>
              </a:rPr>
              <a:t>(</a:t>
            </a:r>
            <a:r>
              <a:rPr lang="en-GB" sz="2800" dirty="0">
                <a:effectLst/>
                <a:latin typeface="Arial" panose="020B0604020202020204" pitchFamily="34" charset="0"/>
                <a:ea typeface="Calibri" panose="020F0502020204030204" pitchFamily="34" charset="0"/>
                <a:cs typeface="Arial" panose="020B0604020202020204" pitchFamily="34" charset="0"/>
              </a:rPr>
              <a:t>Becker, C. </a:t>
            </a:r>
            <a:r>
              <a:rPr lang="en-GB" sz="2800" i="1" dirty="0">
                <a:effectLst/>
                <a:latin typeface="Arial" panose="020B0604020202020204" pitchFamily="34" charset="0"/>
                <a:ea typeface="Calibri" panose="020F0502020204030204" pitchFamily="34" charset="0"/>
                <a:cs typeface="Arial" panose="020B0604020202020204" pitchFamily="34" charset="0"/>
              </a:rPr>
              <a:t>et al.</a:t>
            </a:r>
            <a:r>
              <a:rPr lang="en-GB" sz="2800" dirty="0">
                <a:effectLst/>
                <a:latin typeface="Arial" panose="020B0604020202020204" pitchFamily="34" charset="0"/>
                <a:ea typeface="Calibri" panose="020F0502020204030204" pitchFamily="34" charset="0"/>
                <a:cs typeface="Arial" panose="020B0604020202020204" pitchFamily="34" charset="0"/>
              </a:rPr>
              <a:t> (2021).</a:t>
            </a:r>
            <a:endParaRPr lang="en-GB" sz="28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2400" kern="1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endParaRPr lang="en-GB" sz="2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F35D731E-32B6-2A05-7F5B-5DD7B7AD1B02}"/>
              </a:ext>
            </a:extLst>
          </p:cNvPr>
          <p:cNvSpPr txBox="1"/>
          <p:nvPr/>
        </p:nvSpPr>
        <p:spPr>
          <a:xfrm>
            <a:off x="153124" y="3634871"/>
            <a:ext cx="11658600" cy="1380748"/>
          </a:xfrm>
          <a:prstGeom prst="rect">
            <a:avLst/>
          </a:prstGeom>
          <a:solidFill>
            <a:schemeClr val="accent2">
              <a:lumMod val="60000"/>
              <a:lumOff val="40000"/>
            </a:schemeClr>
          </a:solidFill>
        </p:spPr>
        <p:txBody>
          <a:bodyPr wrap="square" rtlCol="0" anchor="t">
            <a:normAutofit/>
          </a:bodyPr>
          <a:lstStyle/>
          <a:p>
            <a:pPr>
              <a:lnSpc>
                <a:spcPct val="107000"/>
              </a:lnSpc>
              <a:spcAft>
                <a:spcPts val="800"/>
              </a:spcAft>
            </a:pPr>
            <a:r>
              <a:rPr lang="en-GB" sz="2400" kern="100" dirty="0">
                <a:effectLst/>
                <a:latin typeface="Arial" panose="020B0604020202020204" pitchFamily="34" charset="0"/>
                <a:ea typeface="Calibri" panose="020F0502020204030204" pitchFamily="34" charset="0"/>
                <a:cs typeface="Times New Roman" panose="02020603050405020304" pitchFamily="18" charset="0"/>
              </a:rPr>
              <a:t>When patients leave the hospital, sending discharge letters as a way of communicating the information to both them and their doctors could significantly improve patient outcomes</a:t>
            </a:r>
            <a:r>
              <a:rPr lang="en-GB" kern="100" dirty="0">
                <a:latin typeface="Arial" panose="020B0604020202020204" pitchFamily="34" charset="0"/>
                <a:ea typeface="Calibri" panose="020F0502020204030204" pitchFamily="34" charset="0"/>
                <a:cs typeface="Times New Roman" panose="02020603050405020304" pitchFamily="18" charset="0"/>
              </a:rPr>
              <a:t> </a:t>
            </a:r>
            <a:r>
              <a:rPr lang="en-GB" sz="2400" kern="100" dirty="0">
                <a:latin typeface="Arial" panose="020B0604020202020204" pitchFamily="34" charset="0"/>
                <a:ea typeface="Calibri" panose="020F0502020204030204" pitchFamily="34" charset="0"/>
                <a:cs typeface="Times New Roman" panose="02020603050405020304" pitchFamily="18" charset="0"/>
              </a:rPr>
              <a:t>(Warwick.ac.uk, 2020).</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084302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c 1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extBox 1">
            <a:extLst>
              <a:ext uri="{FF2B5EF4-FFF2-40B4-BE49-F238E27FC236}">
                <a16:creationId xmlns:a16="http://schemas.microsoft.com/office/drawing/2014/main" id="{A0A7344F-C810-067F-7B1A-1DBE50E19955}"/>
              </a:ext>
            </a:extLst>
          </p:cNvPr>
          <p:cNvSpPr txBox="1"/>
          <p:nvPr/>
        </p:nvSpPr>
        <p:spPr>
          <a:xfrm>
            <a:off x="4447308" y="591344"/>
            <a:ext cx="6906491" cy="5585619"/>
          </a:xfrm>
          <a:prstGeom prst="rect">
            <a:avLst/>
          </a:prstGeom>
        </p:spPr>
        <p:txBody>
          <a:bodyPr vert="horz" lIns="91440" tIns="45720" rIns="91440" bIns="45720" rtlCol="0" anchor="ctr">
            <a:normAutofit/>
          </a:bodyPr>
          <a:lstStyle/>
          <a:p>
            <a:pPr>
              <a:lnSpc>
                <a:spcPct val="90000"/>
              </a:lnSpc>
              <a:spcAft>
                <a:spcPts val="800"/>
              </a:spcAft>
            </a:pPr>
            <a:r>
              <a:rPr lang="en-US" sz="2400" u="sng" dirty="0">
                <a:effectLst/>
                <a:latin typeface="Arial" panose="020B0604020202020204" pitchFamily="34" charset="0"/>
                <a:cs typeface="Arial" panose="020B0604020202020204" pitchFamily="34" charset="0"/>
              </a:rPr>
              <a:t>Conclusion</a:t>
            </a:r>
            <a:endParaRPr lang="en-US" sz="2400" dirty="0">
              <a:effectLst/>
              <a:latin typeface="Arial" panose="020B0604020202020204" pitchFamily="34" charset="0"/>
              <a:cs typeface="Arial" panose="020B0604020202020204" pitchFamily="34" charset="0"/>
            </a:endParaRPr>
          </a:p>
          <a:p>
            <a:pPr>
              <a:lnSpc>
                <a:spcPct val="90000"/>
              </a:lnSpc>
              <a:spcAft>
                <a:spcPts val="800"/>
              </a:spcAft>
            </a:pPr>
            <a:r>
              <a:rPr lang="en-US" sz="2400" dirty="0">
                <a:effectLst/>
                <a:latin typeface="Arial" panose="020B0604020202020204" pitchFamily="34" charset="0"/>
                <a:cs typeface="Arial" panose="020B0604020202020204" pitchFamily="34" charset="0"/>
              </a:rPr>
              <a:t>Effective communication is essential in health and social care as it can ensure the most safe and effective </a:t>
            </a:r>
            <a:r>
              <a:rPr lang="en-US" sz="2400" i="0" dirty="0">
                <a:effectLst/>
                <a:latin typeface="Arial" panose="020B0604020202020204" pitchFamily="34" charset="0"/>
                <a:cs typeface="Arial" panose="020B0604020202020204" pitchFamily="34" charset="0"/>
              </a:rPr>
              <a:t>delivery of care</a:t>
            </a:r>
            <a:r>
              <a:rPr lang="en-US" sz="2400" b="1" i="0" dirty="0">
                <a:effectLst/>
                <a:latin typeface="Arial" panose="020B0604020202020204" pitchFamily="34" charset="0"/>
                <a:cs typeface="Arial" panose="020B0604020202020204" pitchFamily="34" charset="0"/>
              </a:rPr>
              <a:t>, </a:t>
            </a:r>
            <a:r>
              <a:rPr lang="en-US" sz="2400" i="0" dirty="0">
                <a:effectLst/>
                <a:latin typeface="Arial" panose="020B0604020202020204" pitchFamily="34" charset="0"/>
                <a:cs typeface="Arial" panose="020B0604020202020204" pitchFamily="34" charset="0"/>
              </a:rPr>
              <a:t>it can also aid in</a:t>
            </a:r>
            <a:r>
              <a:rPr lang="en-US" sz="2400" dirty="0">
                <a:effectLst/>
                <a:latin typeface="Arial" panose="020B0604020202020204" pitchFamily="34" charset="0"/>
                <a:cs typeface="Arial" panose="020B0604020202020204" pitchFamily="34" charset="0"/>
              </a:rPr>
              <a:t> building meaningful relationships with </a:t>
            </a:r>
            <a:r>
              <a:rPr lang="en-US" sz="2400" dirty="0">
                <a:latin typeface="Arial" panose="020B0604020202020204" pitchFamily="34" charset="0"/>
                <a:cs typeface="Arial" panose="020B0604020202020204" pitchFamily="34" charset="0"/>
              </a:rPr>
              <a:t>service</a:t>
            </a:r>
            <a:r>
              <a:rPr lang="en-US" sz="2400" dirty="0">
                <a:effectLst/>
                <a:latin typeface="Arial" panose="020B0604020202020204" pitchFamily="34" charset="0"/>
                <a:cs typeface="Arial" panose="020B0604020202020204" pitchFamily="34" charset="0"/>
              </a:rPr>
              <a:t> users, carers and everyone involved.</a:t>
            </a:r>
          </a:p>
        </p:txBody>
      </p:sp>
    </p:spTree>
    <p:extLst>
      <p:ext uri="{BB962C8B-B14F-4D97-AF65-F5344CB8AC3E}">
        <p14:creationId xmlns:p14="http://schemas.microsoft.com/office/powerpoint/2010/main" val="17647256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E036C4-42B1-4202-66A7-3DA77A83D57E}"/>
              </a:ext>
            </a:extLst>
          </p:cNvPr>
          <p:cNvSpPr txBox="1"/>
          <p:nvPr/>
        </p:nvSpPr>
        <p:spPr>
          <a:xfrm>
            <a:off x="208229" y="0"/>
            <a:ext cx="11561276" cy="7694414"/>
          </a:xfrm>
          <a:prstGeom prst="rect">
            <a:avLst/>
          </a:prstGeom>
          <a:noFill/>
        </p:spPr>
        <p:txBody>
          <a:bodyPr wrap="square" rtlCol="0">
            <a:spAutoFit/>
          </a:bodyPr>
          <a:lstStyle/>
          <a:p>
            <a:r>
              <a:rPr lang="en-GB" sz="2400" u="sng" dirty="0">
                <a:latin typeface="Arial" panose="020B0604020202020204" pitchFamily="34" charset="0"/>
                <a:cs typeface="Arial" panose="020B0604020202020204" pitchFamily="34" charset="0"/>
              </a:rPr>
              <a:t>References</a:t>
            </a:r>
          </a:p>
          <a:p>
            <a:endParaRPr lang="en-GB" sz="2400" u="sng" dirty="0">
              <a:latin typeface="Arial" panose="020B0604020202020204" pitchFamily="34" charset="0"/>
              <a:cs typeface="Arial" panose="020B0604020202020204" pitchFamily="34" charset="0"/>
            </a:endParaRPr>
          </a:p>
          <a:p>
            <a:r>
              <a:rPr lang="en-GB" sz="2200" dirty="0">
                <a:effectLst/>
                <a:latin typeface="Arial" panose="020B0604020202020204" pitchFamily="34" charset="0"/>
                <a:ea typeface="Times New Roman" panose="02020603050405020304" pitchFamily="18" charset="0"/>
                <a:cs typeface="Arial" panose="020B0604020202020204" pitchFamily="34" charset="0"/>
              </a:rPr>
              <a:t>Becker, C. </a:t>
            </a:r>
            <a:r>
              <a:rPr lang="en-GB" sz="2200" i="1" dirty="0">
                <a:effectLst/>
                <a:latin typeface="Arial" panose="020B0604020202020204" pitchFamily="34" charset="0"/>
                <a:ea typeface="Times New Roman" panose="02020603050405020304" pitchFamily="18" charset="0"/>
                <a:cs typeface="Arial" panose="020B0604020202020204" pitchFamily="34" charset="0"/>
              </a:rPr>
              <a:t>et al.</a:t>
            </a:r>
            <a:r>
              <a:rPr lang="en-GB" sz="2200" dirty="0">
                <a:effectLst/>
                <a:latin typeface="Arial" panose="020B0604020202020204" pitchFamily="34" charset="0"/>
                <a:ea typeface="Times New Roman" panose="02020603050405020304" pitchFamily="18" charset="0"/>
                <a:cs typeface="Arial" panose="020B0604020202020204" pitchFamily="34" charset="0"/>
              </a:rPr>
              <a:t> (2021) </a:t>
            </a:r>
            <a:r>
              <a:rPr lang="en-GB" sz="2200" i="1" dirty="0">
                <a:effectLst/>
                <a:latin typeface="Arial" panose="020B0604020202020204" pitchFamily="34" charset="0"/>
                <a:ea typeface="Times New Roman" panose="02020603050405020304" pitchFamily="18" charset="0"/>
                <a:cs typeface="Arial" panose="020B0604020202020204" pitchFamily="34" charset="0"/>
              </a:rPr>
              <a:t>Interventions to improve communication at hospital discharge and rates of readmission: A systematic review and meta-analysis</a:t>
            </a:r>
            <a:r>
              <a:rPr lang="en-GB" sz="2200" dirty="0">
                <a:effectLst/>
                <a:latin typeface="Arial" panose="020B0604020202020204" pitchFamily="34" charset="0"/>
                <a:ea typeface="Times New Roman" panose="02020603050405020304" pitchFamily="18" charset="0"/>
                <a:cs typeface="Arial" panose="020B0604020202020204" pitchFamily="34" charset="0"/>
              </a:rPr>
              <a:t>, </a:t>
            </a:r>
            <a:r>
              <a:rPr lang="en-GB" sz="2200" i="1" dirty="0">
                <a:effectLst/>
                <a:latin typeface="Arial" panose="020B0604020202020204" pitchFamily="34" charset="0"/>
                <a:ea typeface="Times New Roman" panose="02020603050405020304" pitchFamily="18" charset="0"/>
                <a:cs typeface="Arial" panose="020B0604020202020204" pitchFamily="34" charset="0"/>
              </a:rPr>
              <a:t>JAMA network open</a:t>
            </a:r>
            <a:r>
              <a:rPr lang="en-GB" sz="2200" dirty="0">
                <a:effectLst/>
                <a:latin typeface="Arial" panose="020B0604020202020204" pitchFamily="34" charset="0"/>
                <a:ea typeface="Times New Roman" panose="02020603050405020304" pitchFamily="18" charset="0"/>
                <a:cs typeface="Arial" panose="020B0604020202020204" pitchFamily="34" charset="0"/>
              </a:rPr>
              <a:t>. U.S. National Library of Medicine. Available at: https://www.ncbi.nlm.nih.gov/pmc/articles/PMC8397933 (Accessed: March 8, 2023). </a:t>
            </a:r>
          </a:p>
          <a:p>
            <a:endParaRPr lang="en-GB" sz="2200" u="sng" dirty="0">
              <a:latin typeface="Arial" panose="020B0604020202020204" pitchFamily="34" charset="0"/>
              <a:cs typeface="Arial" panose="020B0604020202020204" pitchFamily="34" charset="0"/>
            </a:endParaRPr>
          </a:p>
          <a:p>
            <a:r>
              <a:rPr lang="en-GB" sz="2200" dirty="0">
                <a:effectLst/>
                <a:latin typeface="Arial" panose="020B0604020202020204" pitchFamily="34" charset="0"/>
                <a:ea typeface="Times New Roman" panose="02020603050405020304" pitchFamily="18" charset="0"/>
                <a:cs typeface="Arial" panose="020B0604020202020204" pitchFamily="34" charset="0"/>
              </a:rPr>
              <a:t>Chichirez, C.-M. and Purcărea, V.L. (2018) </a:t>
            </a:r>
            <a:r>
              <a:rPr lang="en-GB" sz="2200" i="1" dirty="0">
                <a:effectLst/>
                <a:latin typeface="Arial" panose="020B0604020202020204" pitchFamily="34" charset="0"/>
                <a:ea typeface="Times New Roman" panose="02020603050405020304" pitchFamily="18" charset="0"/>
                <a:cs typeface="Arial" panose="020B0604020202020204" pitchFamily="34" charset="0"/>
              </a:rPr>
              <a:t>Interpersonal Communication in Healthcare</a:t>
            </a:r>
            <a:r>
              <a:rPr lang="en-GB" sz="2200" dirty="0">
                <a:effectLst/>
                <a:latin typeface="Arial" panose="020B0604020202020204" pitchFamily="34" charset="0"/>
                <a:ea typeface="Times New Roman" panose="02020603050405020304" pitchFamily="18" charset="0"/>
                <a:cs typeface="Arial" panose="020B0604020202020204" pitchFamily="34" charset="0"/>
              </a:rPr>
              <a:t>, </a:t>
            </a:r>
            <a:r>
              <a:rPr lang="en-GB" sz="2200" i="1" dirty="0">
                <a:effectLst/>
                <a:latin typeface="Arial" panose="020B0604020202020204" pitchFamily="34" charset="0"/>
                <a:ea typeface="Times New Roman" panose="02020603050405020304" pitchFamily="18" charset="0"/>
                <a:cs typeface="Arial" panose="020B0604020202020204" pitchFamily="34" charset="0"/>
              </a:rPr>
              <a:t>Journal of medicine and life</a:t>
            </a:r>
            <a:r>
              <a:rPr lang="en-GB" sz="2200" dirty="0">
                <a:effectLst/>
                <a:latin typeface="Arial" panose="020B0604020202020204" pitchFamily="34" charset="0"/>
                <a:ea typeface="Times New Roman" panose="02020603050405020304" pitchFamily="18" charset="0"/>
                <a:cs typeface="Arial" panose="020B0604020202020204" pitchFamily="34" charset="0"/>
              </a:rPr>
              <a:t>. U.S. National Library of Medicine. Available at: http://www.ncbi.nlm.nih.gov/pmc/articles/PMC6101690/ (Accessed: March 7, 2023). </a:t>
            </a:r>
            <a:endParaRPr lang="en-GB" sz="2200" u="sng" dirty="0">
              <a:latin typeface="Arial" panose="020B0604020202020204" pitchFamily="34" charset="0"/>
              <a:cs typeface="Arial" panose="020B0604020202020204" pitchFamily="34" charset="0"/>
            </a:endParaRPr>
          </a:p>
          <a:p>
            <a:endParaRPr lang="en-GB" sz="2200" u="sng" dirty="0">
              <a:latin typeface="Arial" panose="020B0604020202020204" pitchFamily="34" charset="0"/>
              <a:cs typeface="Arial" panose="020B0604020202020204" pitchFamily="34" charset="0"/>
            </a:endParaRPr>
          </a:p>
          <a:p>
            <a:r>
              <a:rPr lang="en-GB" sz="2200" i="1" dirty="0">
                <a:effectLst/>
                <a:latin typeface="Arial" panose="020B0604020202020204" pitchFamily="34" charset="0"/>
                <a:ea typeface="Times New Roman" panose="02020603050405020304" pitchFamily="18" charset="0"/>
                <a:cs typeface="Arial" panose="020B0604020202020204" pitchFamily="34" charset="0"/>
              </a:rPr>
              <a:t>Including patients in hospital discharge communication would improve outcomes of care</a:t>
            </a:r>
            <a:r>
              <a:rPr lang="en-GB" sz="2200" dirty="0">
                <a:effectLst/>
                <a:latin typeface="Arial" panose="020B0604020202020204" pitchFamily="34" charset="0"/>
                <a:ea typeface="Times New Roman" panose="02020603050405020304" pitchFamily="18" charset="0"/>
                <a:cs typeface="Arial" panose="020B0604020202020204" pitchFamily="34" charset="0"/>
              </a:rPr>
              <a:t> (2020) </a:t>
            </a:r>
            <a:r>
              <a:rPr lang="en-GB" sz="2200" i="1" dirty="0">
                <a:effectLst/>
                <a:latin typeface="Arial" panose="020B0604020202020204" pitchFamily="34" charset="0"/>
                <a:ea typeface="Times New Roman" panose="02020603050405020304" pitchFamily="18" charset="0"/>
                <a:cs typeface="Arial" panose="020B0604020202020204" pitchFamily="34" charset="0"/>
              </a:rPr>
              <a:t>Warwick News &amp; Events</a:t>
            </a:r>
            <a:r>
              <a:rPr lang="en-GB" sz="2200" dirty="0">
                <a:effectLst/>
                <a:latin typeface="Arial" panose="020B0604020202020204" pitchFamily="34" charset="0"/>
                <a:ea typeface="Times New Roman" panose="02020603050405020304" pitchFamily="18" charset="0"/>
                <a:cs typeface="Arial" panose="020B0604020202020204" pitchFamily="34" charset="0"/>
              </a:rPr>
              <a:t>. University of Warwick. Available at: https://warwick.ac.uk/newsandevents/pressreleases/including_patients_in/ (Accessed: March 12, 2023). </a:t>
            </a:r>
          </a:p>
          <a:p>
            <a:r>
              <a:rPr lang="en-GB" sz="2200" dirty="0">
                <a:effectLst/>
                <a:latin typeface="Arial" panose="020B0604020202020204" pitchFamily="34" charset="0"/>
                <a:ea typeface="Times New Roman" panose="02020603050405020304" pitchFamily="18" charset="0"/>
                <a:cs typeface="Arial" panose="020B0604020202020204" pitchFamily="34" charset="0"/>
              </a:rPr>
              <a:t> </a:t>
            </a:r>
          </a:p>
          <a:p>
            <a:endParaRPr lang="en-GB" sz="2400" u="sng" dirty="0">
              <a:latin typeface="Arial" panose="020B0604020202020204" pitchFamily="34" charset="0"/>
              <a:cs typeface="Arial" panose="020B0604020202020204" pitchFamily="34" charset="0"/>
            </a:endParaRPr>
          </a:p>
          <a:p>
            <a:endParaRPr lang="en-GB" sz="1800" dirty="0">
              <a:effectLst/>
              <a:latin typeface="Times New Roman" panose="02020603050405020304" pitchFamily="18" charset="0"/>
              <a:ea typeface="Times New Roman" panose="02020603050405020304" pitchFamily="18" charset="0"/>
            </a:endParaRPr>
          </a:p>
          <a:p>
            <a:endParaRPr lang="en-GB" dirty="0">
              <a:latin typeface="Times New Roman" panose="02020603050405020304" pitchFamily="18" charset="0"/>
              <a:ea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endParaRPr lang="en-GB" dirty="0">
              <a:latin typeface="Times New Roman" panose="02020603050405020304" pitchFamily="18" charset="0"/>
              <a:ea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endParaRPr lang="en-GB" sz="2400"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1735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D33A13-DEDF-F21E-A6B9-B4DED9171F3C}"/>
              </a:ext>
            </a:extLst>
          </p:cNvPr>
          <p:cNvSpPr txBox="1"/>
          <p:nvPr/>
        </p:nvSpPr>
        <p:spPr>
          <a:xfrm>
            <a:off x="172016" y="126749"/>
            <a:ext cx="11307778" cy="10187404"/>
          </a:xfrm>
          <a:prstGeom prst="rect">
            <a:avLst/>
          </a:prstGeom>
          <a:noFill/>
        </p:spPr>
        <p:txBody>
          <a:bodyPr wrap="square" rtlCol="0">
            <a:spAutoFit/>
          </a:bodyPr>
          <a:lstStyle/>
          <a:p>
            <a:r>
              <a:rPr lang="en-GB" sz="2800" u="sng" dirty="0"/>
              <a:t>References Continued</a:t>
            </a:r>
          </a:p>
          <a:p>
            <a:endParaRPr lang="en-GB" sz="2800" u="sng" dirty="0"/>
          </a:p>
          <a:p>
            <a:r>
              <a:rPr lang="en-GB" sz="2200" dirty="0" err="1">
                <a:effectLst/>
                <a:latin typeface="Arial" panose="020B0604020202020204" pitchFamily="34" charset="0"/>
                <a:ea typeface="Times New Roman" panose="02020603050405020304" pitchFamily="18" charset="0"/>
                <a:cs typeface="Arial" panose="020B0604020202020204" pitchFamily="34" charset="0"/>
              </a:rPr>
              <a:t>Lapum</a:t>
            </a:r>
            <a:r>
              <a:rPr lang="en-GB" sz="2200" dirty="0">
                <a:effectLst/>
                <a:latin typeface="Arial" panose="020B0604020202020204" pitchFamily="34" charset="0"/>
                <a:ea typeface="Times New Roman" panose="02020603050405020304" pitchFamily="18" charset="0"/>
                <a:cs typeface="Arial" panose="020B0604020202020204" pitchFamily="34" charset="0"/>
              </a:rPr>
              <a:t>, J. </a:t>
            </a:r>
            <a:r>
              <a:rPr lang="en-GB" sz="2200" i="1" dirty="0">
                <a:effectLst/>
                <a:latin typeface="Arial" panose="020B0604020202020204" pitchFamily="34" charset="0"/>
                <a:ea typeface="Times New Roman" panose="02020603050405020304" pitchFamily="18" charset="0"/>
                <a:cs typeface="Arial" panose="020B0604020202020204" pitchFamily="34" charset="0"/>
              </a:rPr>
              <a:t>et al.</a:t>
            </a:r>
            <a:r>
              <a:rPr lang="en-GB" sz="2200" dirty="0">
                <a:effectLst/>
                <a:latin typeface="Arial" panose="020B0604020202020204" pitchFamily="34" charset="0"/>
                <a:ea typeface="Times New Roman" panose="02020603050405020304" pitchFamily="18" charset="0"/>
                <a:cs typeface="Arial" panose="020B0604020202020204" pitchFamily="34" charset="0"/>
              </a:rPr>
              <a:t> (no date) </a:t>
            </a:r>
            <a:r>
              <a:rPr lang="en-GB" sz="2200" i="1" dirty="0">
                <a:effectLst/>
                <a:latin typeface="Arial" panose="020B0604020202020204" pitchFamily="34" charset="0"/>
                <a:ea typeface="Times New Roman" panose="02020603050405020304" pitchFamily="18" charset="0"/>
                <a:cs typeface="Arial" panose="020B0604020202020204" pitchFamily="34" charset="0"/>
              </a:rPr>
              <a:t>Transaction model of communication</a:t>
            </a:r>
            <a:r>
              <a:rPr lang="en-GB" sz="2200" dirty="0">
                <a:effectLst/>
                <a:latin typeface="Arial" panose="020B0604020202020204" pitchFamily="34" charset="0"/>
                <a:ea typeface="Times New Roman" panose="02020603050405020304" pitchFamily="18" charset="0"/>
                <a:cs typeface="Arial" panose="020B0604020202020204" pitchFamily="34" charset="0"/>
              </a:rPr>
              <a:t>, </a:t>
            </a:r>
            <a:r>
              <a:rPr lang="en-GB" sz="2200" i="1" dirty="0">
                <a:effectLst/>
                <a:latin typeface="Arial" panose="020B0604020202020204" pitchFamily="34" charset="0"/>
                <a:ea typeface="Times New Roman" panose="02020603050405020304" pitchFamily="18" charset="0"/>
                <a:cs typeface="Arial" panose="020B0604020202020204" pitchFamily="34" charset="0"/>
              </a:rPr>
              <a:t>Introduction to Communication in Nursing</a:t>
            </a:r>
            <a:r>
              <a:rPr lang="en-GB" sz="2200" dirty="0">
                <a:effectLst/>
                <a:latin typeface="Arial" panose="020B0604020202020204" pitchFamily="34" charset="0"/>
                <a:ea typeface="Times New Roman" panose="02020603050405020304" pitchFamily="18" charset="0"/>
                <a:cs typeface="Arial" panose="020B0604020202020204" pitchFamily="34" charset="0"/>
              </a:rPr>
              <a:t>. Available at: https://pressbooks.library.torontomu.ca/communicationnursing/chapter/transaction-model-of-communication/ (Accessed: March 6, 2023). </a:t>
            </a:r>
          </a:p>
          <a:p>
            <a:endParaRPr lang="en-GB" sz="2200" u="sng" dirty="0">
              <a:latin typeface="Arial" panose="020B0604020202020204" pitchFamily="34" charset="0"/>
              <a:cs typeface="Arial" panose="020B0604020202020204" pitchFamily="34" charset="0"/>
            </a:endParaRPr>
          </a:p>
          <a:p>
            <a:r>
              <a:rPr lang="en-GB" sz="2200" dirty="0">
                <a:effectLst/>
                <a:latin typeface="Arial" panose="020B0604020202020204" pitchFamily="34" charset="0"/>
                <a:ea typeface="Times New Roman" panose="02020603050405020304" pitchFamily="18" charset="0"/>
                <a:cs typeface="Arial" panose="020B0604020202020204" pitchFamily="34" charset="0"/>
              </a:rPr>
              <a:t>Lunenburg, F.C. (2010) </a:t>
            </a:r>
            <a:r>
              <a:rPr lang="en-GB" sz="2200" i="1" dirty="0">
                <a:effectLst/>
                <a:latin typeface="Arial" panose="020B0604020202020204" pitchFamily="34" charset="0"/>
                <a:ea typeface="Times New Roman" panose="02020603050405020304" pitchFamily="18" charset="0"/>
                <a:cs typeface="Arial" panose="020B0604020202020204" pitchFamily="34" charset="0"/>
              </a:rPr>
              <a:t>Communication: The process, barriers, and improving effectiveness</a:t>
            </a:r>
            <a:r>
              <a:rPr lang="en-GB" sz="2200" dirty="0">
                <a:effectLst/>
                <a:latin typeface="Arial" panose="020B0604020202020204" pitchFamily="34" charset="0"/>
                <a:ea typeface="Times New Roman" panose="02020603050405020304" pitchFamily="18" charset="0"/>
                <a:cs typeface="Arial" panose="020B0604020202020204" pitchFamily="34" charset="0"/>
              </a:rPr>
              <a:t>, </a:t>
            </a:r>
            <a:r>
              <a:rPr lang="en-GB" sz="2200" i="1" dirty="0">
                <a:effectLst/>
                <a:latin typeface="Arial" panose="020B0604020202020204" pitchFamily="34" charset="0"/>
                <a:ea typeface="Times New Roman" panose="02020603050405020304" pitchFamily="18" charset="0"/>
                <a:cs typeface="Arial" panose="020B0604020202020204" pitchFamily="34" charset="0"/>
              </a:rPr>
              <a:t>Schooling</a:t>
            </a:r>
            <a:r>
              <a:rPr lang="en-GB" sz="2200" dirty="0">
                <a:effectLst/>
                <a:latin typeface="Arial" panose="020B0604020202020204" pitchFamily="34" charset="0"/>
                <a:ea typeface="Times New Roman" panose="02020603050405020304" pitchFamily="18" charset="0"/>
                <a:cs typeface="Arial" panose="020B0604020202020204" pitchFamily="34" charset="0"/>
              </a:rPr>
              <a:t>. Sam Houston State University. Available at: https://www.mcgill.ca/engage/files/engage/communication_lunenburg_2010.pdf (Accessed: March 12, 2023). </a:t>
            </a:r>
          </a:p>
          <a:p>
            <a:endParaRPr lang="en-GB" sz="2200" dirty="0">
              <a:latin typeface="Arial" panose="020B0604020202020204" pitchFamily="34" charset="0"/>
              <a:ea typeface="Times New Roman" panose="02020603050405020304" pitchFamily="18" charset="0"/>
              <a:cs typeface="Arial" panose="020B0604020202020204" pitchFamily="34" charset="0"/>
            </a:endParaRPr>
          </a:p>
          <a:p>
            <a:r>
              <a:rPr lang="en-GB" sz="2200" dirty="0" err="1">
                <a:effectLst/>
                <a:latin typeface="Arial" panose="020B0604020202020204" pitchFamily="34" charset="0"/>
                <a:ea typeface="Times New Roman" panose="02020603050405020304" pitchFamily="18" charset="0"/>
                <a:cs typeface="Arial" panose="020B0604020202020204" pitchFamily="34" charset="0"/>
              </a:rPr>
              <a:t>Mansukhani</a:t>
            </a:r>
            <a:r>
              <a:rPr lang="en-GB" sz="2200" dirty="0">
                <a:effectLst/>
                <a:latin typeface="Arial" panose="020B0604020202020204" pitchFamily="34" charset="0"/>
                <a:ea typeface="Times New Roman" panose="02020603050405020304" pitchFamily="18" charset="0"/>
                <a:cs typeface="Arial" panose="020B0604020202020204" pitchFamily="34" charset="0"/>
              </a:rPr>
              <a:t>, R.P., </a:t>
            </a:r>
            <a:r>
              <a:rPr lang="en-GB" sz="2200" dirty="0" err="1">
                <a:effectLst/>
                <a:latin typeface="Arial" panose="020B0604020202020204" pitchFamily="34" charset="0"/>
                <a:ea typeface="Times New Roman" panose="02020603050405020304" pitchFamily="18" charset="0"/>
                <a:cs typeface="Arial" panose="020B0604020202020204" pitchFamily="34" charset="0"/>
              </a:rPr>
              <a:t>Candelario</a:t>
            </a:r>
            <a:r>
              <a:rPr lang="en-GB" sz="2200" dirty="0">
                <a:effectLst/>
                <a:latin typeface="Arial" panose="020B0604020202020204" pitchFamily="34" charset="0"/>
                <a:ea typeface="Times New Roman" panose="02020603050405020304" pitchFamily="18" charset="0"/>
                <a:cs typeface="Arial" panose="020B0604020202020204" pitchFamily="34" charset="0"/>
              </a:rPr>
              <a:t>, D. and Eckert, L.J. (2015) </a:t>
            </a:r>
            <a:r>
              <a:rPr lang="en-GB" sz="2200" i="1" dirty="0">
                <a:effectLst/>
                <a:latin typeface="Arial" panose="020B0604020202020204" pitchFamily="34" charset="0"/>
                <a:ea typeface="Times New Roman" panose="02020603050405020304" pitchFamily="18" charset="0"/>
                <a:cs typeface="Arial" panose="020B0604020202020204" pitchFamily="34" charset="0"/>
              </a:rPr>
              <a:t>Exploring transitional care: Evidence-based strategies for improving provider Communication and Reducing Readmissions</a:t>
            </a:r>
            <a:r>
              <a:rPr lang="en-GB" sz="2200" dirty="0">
                <a:effectLst/>
                <a:latin typeface="Arial" panose="020B0604020202020204" pitchFamily="34" charset="0"/>
                <a:ea typeface="Times New Roman" panose="02020603050405020304" pitchFamily="18" charset="0"/>
                <a:cs typeface="Arial" panose="020B0604020202020204" pitchFamily="34" charset="0"/>
              </a:rPr>
              <a:t>, </a:t>
            </a:r>
            <a:r>
              <a:rPr lang="en-GB" sz="2200" i="1" dirty="0">
                <a:effectLst/>
                <a:latin typeface="Arial" panose="020B0604020202020204" pitchFamily="34" charset="0"/>
                <a:ea typeface="Times New Roman" panose="02020603050405020304" pitchFamily="18" charset="0"/>
                <a:cs typeface="Arial" panose="020B0604020202020204" pitchFamily="34" charset="0"/>
              </a:rPr>
              <a:t>P &amp; T : a peer-reviewed journal for formulary management</a:t>
            </a:r>
            <a:r>
              <a:rPr lang="en-GB" sz="2200" dirty="0">
                <a:effectLst/>
                <a:latin typeface="Arial" panose="020B0604020202020204" pitchFamily="34" charset="0"/>
                <a:ea typeface="Times New Roman" panose="02020603050405020304" pitchFamily="18" charset="0"/>
                <a:cs typeface="Arial" panose="020B0604020202020204" pitchFamily="34" charset="0"/>
              </a:rPr>
              <a:t>. U.S. National Library of Medicine. Available at: https://www.ncbi.nlm.nih.gov/pmc/articles/PMC4606859/#b2-ptj4010690 (Accessed: March 11, 2023). </a:t>
            </a:r>
          </a:p>
          <a:p>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endParaRPr lang="en-GB" sz="2000" u="sng" dirty="0">
              <a:latin typeface="Arial" panose="020B0604020202020204" pitchFamily="34" charset="0"/>
              <a:cs typeface="Arial" panose="020B0604020202020204" pitchFamily="34" charset="0"/>
            </a:endParaRPr>
          </a:p>
          <a:p>
            <a:endParaRPr lang="en-GB" sz="2000" u="sng" dirty="0">
              <a:latin typeface="Arial" panose="020B0604020202020204" pitchFamily="34" charset="0"/>
              <a:cs typeface="Arial" panose="020B0604020202020204" pitchFamily="34" charset="0"/>
            </a:endParaRPr>
          </a:p>
          <a:p>
            <a:endParaRPr lang="en-GB" sz="2000" dirty="0">
              <a:effectLst/>
              <a:latin typeface="Arial" panose="020B0604020202020204" pitchFamily="34" charset="0"/>
              <a:ea typeface="Calibri" panose="020F0502020204030204" pitchFamily="34" charset="0"/>
              <a:cs typeface="Arial" panose="020B0604020202020204" pitchFamily="34" charset="0"/>
            </a:endParaRPr>
          </a:p>
          <a:p>
            <a:endParaRPr lang="en-GB" sz="2000" dirty="0">
              <a:latin typeface="Arial" panose="020B0604020202020204" pitchFamily="34" charset="0"/>
              <a:ea typeface="Calibri" panose="020F0502020204030204" pitchFamily="34" charset="0"/>
              <a:cs typeface="Arial" panose="020B0604020202020204" pitchFamily="34" charset="0"/>
            </a:endParaRPr>
          </a:p>
          <a:p>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endParaRPr lang="en-GB" sz="2000" dirty="0">
              <a:latin typeface="Arial" panose="020B0604020202020204" pitchFamily="34" charset="0"/>
              <a:ea typeface="Times New Roman" panose="02020603050405020304" pitchFamily="18" charset="0"/>
              <a:cs typeface="Arial" panose="020B0604020202020204" pitchFamily="34" charset="0"/>
            </a:endParaRPr>
          </a:p>
          <a:p>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endParaRPr lang="en-GB" sz="2000" u="sng" dirty="0">
              <a:latin typeface="Arial" panose="020B0604020202020204" pitchFamily="34" charset="0"/>
              <a:cs typeface="Arial" panose="020B0604020202020204" pitchFamily="34" charset="0"/>
            </a:endParaRPr>
          </a:p>
          <a:p>
            <a:endParaRPr lang="en-GB" sz="2000" u="sng" dirty="0">
              <a:latin typeface="Arial" panose="020B0604020202020204" pitchFamily="34" charset="0"/>
              <a:cs typeface="Arial" panose="020B0604020202020204" pitchFamily="34" charset="0"/>
            </a:endParaRPr>
          </a:p>
          <a:p>
            <a:endParaRPr lang="en-GB" sz="2800" u="sng" dirty="0"/>
          </a:p>
        </p:txBody>
      </p:sp>
    </p:spTree>
    <p:extLst>
      <p:ext uri="{BB962C8B-B14F-4D97-AF65-F5344CB8AC3E}">
        <p14:creationId xmlns:p14="http://schemas.microsoft.com/office/powerpoint/2010/main" val="34216491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7BCD74-088D-6E36-B494-BEA27CD46EE3}"/>
              </a:ext>
            </a:extLst>
          </p:cNvPr>
          <p:cNvSpPr txBox="1"/>
          <p:nvPr/>
        </p:nvSpPr>
        <p:spPr>
          <a:xfrm>
            <a:off x="434566" y="597529"/>
            <a:ext cx="11443581" cy="5509200"/>
          </a:xfrm>
          <a:prstGeom prst="rect">
            <a:avLst/>
          </a:prstGeom>
          <a:noFill/>
        </p:spPr>
        <p:txBody>
          <a:bodyPr wrap="square" rtlCol="0">
            <a:spAutoFit/>
          </a:bodyPr>
          <a:lstStyle/>
          <a:p>
            <a:r>
              <a:rPr lang="en-GB" sz="2200" u="sng" dirty="0">
                <a:effectLst/>
                <a:latin typeface="Arial" panose="020B0604020202020204" pitchFamily="34" charset="0"/>
                <a:ea typeface="Calibri" panose="020F0502020204030204" pitchFamily="34" charset="0"/>
                <a:cs typeface="Arial" panose="020B0604020202020204" pitchFamily="34" charset="0"/>
              </a:rPr>
              <a:t>References Continued</a:t>
            </a:r>
          </a:p>
          <a:p>
            <a:endParaRPr lang="en-GB" sz="2200" i="1" dirty="0">
              <a:latin typeface="Arial" panose="020B0604020202020204" pitchFamily="34" charset="0"/>
              <a:ea typeface="Calibri" panose="020F0502020204030204" pitchFamily="34" charset="0"/>
              <a:cs typeface="Arial" panose="020B0604020202020204" pitchFamily="34" charset="0"/>
            </a:endParaRPr>
          </a:p>
          <a:p>
            <a:r>
              <a:rPr lang="en-GB" sz="2200" dirty="0">
                <a:effectLst/>
                <a:latin typeface="Arial" panose="020B0604020202020204" pitchFamily="34" charset="0"/>
                <a:ea typeface="Times New Roman" panose="02020603050405020304" pitchFamily="18" charset="0"/>
                <a:cs typeface="Arial" panose="020B0604020202020204" pitchFamily="34" charset="0"/>
              </a:rPr>
              <a:t>Vermeir, P. </a:t>
            </a:r>
            <a:r>
              <a:rPr lang="en-GB" sz="2200" i="1" dirty="0">
                <a:effectLst/>
                <a:latin typeface="Arial" panose="020B0604020202020204" pitchFamily="34" charset="0"/>
                <a:ea typeface="Times New Roman" panose="02020603050405020304" pitchFamily="18" charset="0"/>
                <a:cs typeface="Arial" panose="020B0604020202020204" pitchFamily="34" charset="0"/>
              </a:rPr>
              <a:t>et al.</a:t>
            </a:r>
            <a:r>
              <a:rPr lang="en-GB" sz="2200" dirty="0">
                <a:effectLst/>
                <a:latin typeface="Arial" panose="020B0604020202020204" pitchFamily="34" charset="0"/>
                <a:ea typeface="Times New Roman" panose="02020603050405020304" pitchFamily="18" charset="0"/>
                <a:cs typeface="Arial" panose="020B0604020202020204" pitchFamily="34" charset="0"/>
              </a:rPr>
              <a:t> (2015) “Communication in healthcare: A narrative review of the literature and practical recommendations,” </a:t>
            </a:r>
            <a:r>
              <a:rPr lang="en-GB" sz="2200" i="1" dirty="0">
                <a:effectLst/>
                <a:latin typeface="Arial" panose="020B0604020202020204" pitchFamily="34" charset="0"/>
                <a:ea typeface="Times New Roman" panose="02020603050405020304" pitchFamily="18" charset="0"/>
                <a:cs typeface="Arial" panose="020B0604020202020204" pitchFamily="34" charset="0"/>
              </a:rPr>
              <a:t>International Journal of Clinical Practice</a:t>
            </a:r>
            <a:r>
              <a:rPr lang="en-GB" sz="2200" dirty="0">
                <a:effectLst/>
                <a:latin typeface="Arial" panose="020B0604020202020204" pitchFamily="34" charset="0"/>
                <a:ea typeface="Times New Roman" panose="02020603050405020304" pitchFamily="18" charset="0"/>
                <a:cs typeface="Arial" panose="020B0604020202020204" pitchFamily="34" charset="0"/>
              </a:rPr>
              <a:t>, 69(11), pp. 1257–1267. Available at: https://doi.org/10.1111/ijcp.12686</a:t>
            </a:r>
            <a:endParaRPr lang="en-GB" sz="2200" u="sng" dirty="0">
              <a:latin typeface="Arial" panose="020B0604020202020204" pitchFamily="34" charset="0"/>
              <a:cs typeface="Arial" panose="020B0604020202020204" pitchFamily="34" charset="0"/>
            </a:endParaRPr>
          </a:p>
          <a:p>
            <a:endParaRPr lang="en-GB" sz="2200" i="1" dirty="0">
              <a:effectLst/>
              <a:latin typeface="Arial" panose="020B0604020202020204" pitchFamily="34" charset="0"/>
              <a:ea typeface="Calibri" panose="020F0502020204030204" pitchFamily="34" charset="0"/>
              <a:cs typeface="Arial" panose="020B0604020202020204" pitchFamily="34" charset="0"/>
            </a:endParaRPr>
          </a:p>
          <a:p>
            <a:endParaRPr lang="en-GB" sz="2200" i="1" dirty="0">
              <a:latin typeface="Arial" panose="020B0604020202020204" pitchFamily="34" charset="0"/>
              <a:ea typeface="Calibri" panose="020F0502020204030204" pitchFamily="34" charset="0"/>
              <a:cs typeface="Arial" panose="020B0604020202020204" pitchFamily="34" charset="0"/>
            </a:endParaRPr>
          </a:p>
          <a:p>
            <a:r>
              <a:rPr lang="en-GB" sz="2200" i="1" dirty="0">
                <a:effectLst/>
                <a:latin typeface="Arial" panose="020B0604020202020204" pitchFamily="34" charset="0"/>
                <a:ea typeface="Calibri" panose="020F0502020204030204" pitchFamily="34" charset="0"/>
                <a:cs typeface="Arial" panose="020B0604020202020204" pitchFamily="34" charset="0"/>
              </a:rPr>
              <a:t>Word cloud with communication related tags</a:t>
            </a:r>
            <a:r>
              <a:rPr lang="en-GB" sz="2200" dirty="0">
                <a:effectLst/>
                <a:latin typeface="Arial" panose="020B0604020202020204" pitchFamily="34" charset="0"/>
                <a:ea typeface="Calibri" panose="020F0502020204030204" pitchFamily="34" charset="0"/>
                <a:cs typeface="Arial" panose="020B0604020202020204" pitchFamily="34" charset="0"/>
              </a:rPr>
              <a:t> (2023) </a:t>
            </a:r>
            <a:r>
              <a:rPr lang="en-GB" sz="2200" i="1" dirty="0">
                <a:effectLst/>
                <a:latin typeface="Arial" panose="020B0604020202020204" pitchFamily="34" charset="0"/>
                <a:ea typeface="Calibri" panose="020F0502020204030204" pitchFamily="34" charset="0"/>
                <a:cs typeface="Arial" panose="020B0604020202020204" pitchFamily="34" charset="0"/>
              </a:rPr>
              <a:t>123RF</a:t>
            </a:r>
            <a:r>
              <a:rPr lang="en-GB" sz="2200" dirty="0">
                <a:effectLst/>
                <a:latin typeface="Arial" panose="020B0604020202020204" pitchFamily="34" charset="0"/>
                <a:ea typeface="Calibri" panose="020F0502020204030204" pitchFamily="34" charset="0"/>
                <a:cs typeface="Arial" panose="020B0604020202020204" pitchFamily="34" charset="0"/>
              </a:rPr>
              <a:t>. Available at: https://www.123rf.com/photo_29959064_word-cloud-with-communication-related-tags.html (Accessed: March 5, 2023).</a:t>
            </a:r>
          </a:p>
          <a:p>
            <a:endParaRPr lang="en-GB" sz="2200" dirty="0">
              <a:effectLst/>
              <a:latin typeface="Arial" panose="020B0604020202020204" pitchFamily="34" charset="0"/>
              <a:ea typeface="Times New Roman" panose="02020603050405020304" pitchFamily="18" charset="0"/>
              <a:cs typeface="Arial" panose="020B0604020202020204" pitchFamily="34" charset="0"/>
            </a:endParaRPr>
          </a:p>
          <a:p>
            <a:endParaRPr lang="en-GB" sz="2200" dirty="0">
              <a:latin typeface="Arial" panose="020B0604020202020204" pitchFamily="34" charset="0"/>
              <a:ea typeface="Times New Roman" panose="02020603050405020304" pitchFamily="18" charset="0"/>
              <a:cs typeface="Arial" panose="020B0604020202020204" pitchFamily="34" charset="0"/>
            </a:endParaRPr>
          </a:p>
          <a:p>
            <a:r>
              <a:rPr lang="en-GB" sz="2200" dirty="0">
                <a:effectLst/>
                <a:latin typeface="Arial" panose="020B0604020202020204" pitchFamily="34" charset="0"/>
                <a:ea typeface="Times New Roman" panose="02020603050405020304" pitchFamily="18" charset="0"/>
                <a:cs typeface="Arial" panose="020B0604020202020204" pitchFamily="34" charset="0"/>
              </a:rPr>
              <a:t>Wrench, J.S., </a:t>
            </a:r>
            <a:r>
              <a:rPr lang="en-GB" sz="2200" dirty="0" err="1">
                <a:effectLst/>
                <a:latin typeface="Arial" panose="020B0604020202020204" pitchFamily="34" charset="0"/>
                <a:ea typeface="Times New Roman" panose="02020603050405020304" pitchFamily="18" charset="0"/>
                <a:cs typeface="Arial" panose="020B0604020202020204" pitchFamily="34" charset="0"/>
              </a:rPr>
              <a:t>Punyanunt</a:t>
            </a:r>
            <a:r>
              <a:rPr lang="en-GB" sz="2200" dirty="0">
                <a:effectLst/>
                <a:latin typeface="Arial" panose="020B0604020202020204" pitchFamily="34" charset="0"/>
                <a:ea typeface="Times New Roman" panose="02020603050405020304" pitchFamily="18" charset="0"/>
                <a:cs typeface="Arial" panose="020B0604020202020204" pitchFamily="34" charset="0"/>
              </a:rPr>
              <a:t>-Carter, N.M. and </a:t>
            </a:r>
            <a:r>
              <a:rPr lang="en-GB" sz="2200" dirty="0" err="1">
                <a:effectLst/>
                <a:latin typeface="Arial" panose="020B0604020202020204" pitchFamily="34" charset="0"/>
                <a:ea typeface="Times New Roman" panose="02020603050405020304" pitchFamily="18" charset="0"/>
                <a:cs typeface="Arial" panose="020B0604020202020204" pitchFamily="34" charset="0"/>
              </a:rPr>
              <a:t>Thweatt</a:t>
            </a:r>
            <a:r>
              <a:rPr lang="en-GB" sz="2200" dirty="0">
                <a:effectLst/>
                <a:latin typeface="Arial" panose="020B0604020202020204" pitchFamily="34" charset="0"/>
                <a:ea typeface="Times New Roman" panose="02020603050405020304" pitchFamily="18" charset="0"/>
                <a:cs typeface="Arial" panose="020B0604020202020204" pitchFamily="34" charset="0"/>
              </a:rPr>
              <a:t>, K.S. (2022) </a:t>
            </a:r>
            <a:r>
              <a:rPr lang="en-GB" sz="2200" i="1" dirty="0">
                <a:effectLst/>
                <a:latin typeface="Arial" panose="020B0604020202020204" pitchFamily="34" charset="0"/>
                <a:ea typeface="Times New Roman" panose="02020603050405020304" pitchFamily="18" charset="0"/>
                <a:cs typeface="Arial" panose="020B0604020202020204" pitchFamily="34" charset="0"/>
              </a:rPr>
              <a:t>2.4: Models of Interpersonal Communication</a:t>
            </a:r>
            <a:r>
              <a:rPr lang="en-GB" sz="2200" dirty="0">
                <a:effectLst/>
                <a:latin typeface="Arial" panose="020B0604020202020204" pitchFamily="34" charset="0"/>
                <a:ea typeface="Times New Roman" panose="02020603050405020304" pitchFamily="18" charset="0"/>
                <a:cs typeface="Arial" panose="020B0604020202020204" pitchFamily="34" charset="0"/>
              </a:rPr>
              <a:t>, </a:t>
            </a:r>
            <a:r>
              <a:rPr lang="en-GB" sz="2200" i="1" dirty="0">
                <a:effectLst/>
                <a:latin typeface="Arial" panose="020B0604020202020204" pitchFamily="34" charset="0"/>
                <a:ea typeface="Times New Roman" panose="02020603050405020304" pitchFamily="18" charset="0"/>
                <a:cs typeface="Arial" panose="020B0604020202020204" pitchFamily="34" charset="0"/>
              </a:rPr>
              <a:t>Social Sci </a:t>
            </a:r>
            <a:r>
              <a:rPr lang="en-GB" sz="2200" i="1" dirty="0" err="1">
                <a:effectLst/>
                <a:latin typeface="Arial" panose="020B0604020202020204" pitchFamily="34" charset="0"/>
                <a:ea typeface="Times New Roman" panose="02020603050405020304" pitchFamily="18" charset="0"/>
                <a:cs typeface="Arial" panose="020B0604020202020204" pitchFamily="34" charset="0"/>
              </a:rPr>
              <a:t>LibreTexts</a:t>
            </a:r>
            <a:r>
              <a:rPr lang="en-GB" sz="2200" dirty="0">
                <a:effectLst/>
                <a:latin typeface="Arial" panose="020B0604020202020204" pitchFamily="34" charset="0"/>
                <a:ea typeface="Times New Roman" panose="02020603050405020304" pitchFamily="18" charset="0"/>
                <a:cs typeface="Arial" panose="020B0604020202020204" pitchFamily="34" charset="0"/>
              </a:rPr>
              <a:t>. </a:t>
            </a:r>
            <a:r>
              <a:rPr lang="en-GB" sz="2200" dirty="0" err="1">
                <a:effectLst/>
                <a:latin typeface="Arial" panose="020B0604020202020204" pitchFamily="34" charset="0"/>
                <a:ea typeface="Times New Roman" panose="02020603050405020304" pitchFamily="18" charset="0"/>
                <a:cs typeface="Arial" panose="020B0604020202020204" pitchFamily="34" charset="0"/>
              </a:rPr>
              <a:t>Libretexts</a:t>
            </a:r>
            <a:r>
              <a:rPr lang="en-GB" sz="2200" dirty="0">
                <a:effectLst/>
                <a:latin typeface="Arial" panose="020B0604020202020204" pitchFamily="34" charset="0"/>
                <a:ea typeface="Times New Roman" panose="02020603050405020304" pitchFamily="18" charset="0"/>
                <a:cs typeface="Arial" panose="020B0604020202020204" pitchFamily="34" charset="0"/>
              </a:rPr>
              <a:t>. Available at: https://socialsci.libretexts.org/Bookshelves/Communication/Interpersonal_Communication/Book (Accessed: March 6, 2023). </a:t>
            </a:r>
          </a:p>
        </p:txBody>
      </p:sp>
    </p:spTree>
    <p:extLst>
      <p:ext uri="{BB962C8B-B14F-4D97-AF65-F5344CB8AC3E}">
        <p14:creationId xmlns:p14="http://schemas.microsoft.com/office/powerpoint/2010/main" val="6265496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2F794267AB9149A1F1026143A8FACF" ma:contentTypeVersion="10" ma:contentTypeDescription="Create a new document." ma:contentTypeScope="" ma:versionID="4ac7feeb850adb82b360738da5530130">
  <xsd:schema xmlns:xsd="http://www.w3.org/2001/XMLSchema" xmlns:xs="http://www.w3.org/2001/XMLSchema" xmlns:p="http://schemas.microsoft.com/office/2006/metadata/properties" xmlns:ns3="ab0404f2-73f1-4c8b-8b8f-e15f0c5ca697" xmlns:ns4="ec64fcab-bbc9-4804-8cc6-0a77e40cec50" targetNamespace="http://schemas.microsoft.com/office/2006/metadata/properties" ma:root="true" ma:fieldsID="ada7c9d8fed15f820f4a7b5ab4f4cbd7" ns3:_="" ns4:_="">
    <xsd:import namespace="ab0404f2-73f1-4c8b-8b8f-e15f0c5ca697"/>
    <xsd:import namespace="ec64fcab-bbc9-4804-8cc6-0a77e40cec5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b0404f2-73f1-4c8b-8b8f-e15f0c5ca69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c64fcab-bbc9-4804-8cc6-0a77e40cec50"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AAEDB30-8756-4D82-A47C-F84CE1490E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b0404f2-73f1-4c8b-8b8f-e15f0c5ca697"/>
    <ds:schemaRef ds:uri="ec64fcab-bbc9-4804-8cc6-0a77e40cec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63E886A-823E-4552-A39E-7B4263EF03C3}">
  <ds:schemaRefs>
    <ds:schemaRef ds:uri="http://purl.org/dc/elements/1.1/"/>
    <ds:schemaRef ds:uri="http://www.w3.org/XML/1998/namespace"/>
    <ds:schemaRef ds:uri="ab0404f2-73f1-4c8b-8b8f-e15f0c5ca697"/>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ec64fcab-bbc9-4804-8cc6-0a77e40cec50"/>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6FA4ED81-ACE4-45BA-AFAE-20151EC4D83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1788</TotalTime>
  <Words>1493</Words>
  <Application>Microsoft Office PowerPoint</Application>
  <PresentationFormat>Widescreen</PresentationFormat>
  <Paragraphs>110</Paragraphs>
  <Slides>14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Times New Roman</vt:lpstr>
      <vt:lpstr>Office Theme</vt:lpstr>
      <vt:lpstr>PowerPoint Presentation</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PROFESSIONAL DEVELOPMENT WITHIN HEALTH AND SOCIAL CARE LCHS4005</dc:title>
  <dc:creator>Javaria</dc:creator>
  <cp:lastModifiedBy>Javaria</cp:lastModifiedBy>
  <cp:revision>1</cp:revision>
  <dcterms:created xsi:type="dcterms:W3CDTF">2023-03-02T20:55:58Z</dcterms:created>
  <dcterms:modified xsi:type="dcterms:W3CDTF">2023-03-13T01:46:45Z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0x0101003E2F794267AB9149A1F1026143A8FACF</vt:lpwstr>
  </property>
</Properties>
</file>