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284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47C4AF30-DBF3-4877-8DDE-847497945004}"/>
    <pc:docChg chg="modSld">
      <pc:chgData name="Piyumika Kithulgoda Gamage" userId="8130ac14-9727-4963-a006-512f362f8357" providerId="ADAL" clId="{47C4AF30-DBF3-4877-8DDE-847497945004}" dt="2024-10-13T10:36:32.760" v="0" actId="20577"/>
      <pc:docMkLst>
        <pc:docMk/>
      </pc:docMkLst>
      <pc:sldChg chg="modSp mod">
        <pc:chgData name="Piyumika Kithulgoda Gamage" userId="8130ac14-9727-4963-a006-512f362f8357" providerId="ADAL" clId="{47C4AF30-DBF3-4877-8DDE-847497945004}" dt="2024-10-13T10:36:32.760" v="0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47C4AF30-DBF3-4877-8DDE-847497945004}" dt="2024-10-13T10:36:32.760" v="0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F2AAC8B7-8C2C-475F-950B-54E84D9989BF}"/>
    <pc:docChg chg="addSld delSld modSld">
      <pc:chgData name="Piyumika Kithulgoda Gamage" userId="8130ac14-9727-4963-a006-512f362f8357" providerId="ADAL" clId="{F2AAC8B7-8C2C-475F-950B-54E84D9989BF}" dt="2024-06-21T18:14:57.454" v="3" actId="47"/>
      <pc:docMkLst>
        <pc:docMk/>
      </pc:docMkLst>
      <pc:sldChg chg="del">
        <pc:chgData name="Piyumika Kithulgoda Gamage" userId="8130ac14-9727-4963-a006-512f362f8357" providerId="ADAL" clId="{F2AAC8B7-8C2C-475F-950B-54E84D9989BF}" dt="2024-06-21T18:14:57.454" v="3" actId="47"/>
        <pc:sldMkLst>
          <pc:docMk/>
          <pc:sldMk cId="4136455196" sldId="301"/>
        </pc:sldMkLst>
      </pc:sldChg>
      <pc:sldChg chg="add">
        <pc:chgData name="Piyumika Kithulgoda Gamage" userId="8130ac14-9727-4963-a006-512f362f8357" providerId="ADAL" clId="{F2AAC8B7-8C2C-475F-950B-54E84D9989BF}" dt="2024-06-21T18:14:55.701" v="2"/>
        <pc:sldMkLst>
          <pc:docMk/>
          <pc:sldMk cId="3914206931" sldId="357"/>
        </pc:sldMkLst>
      </pc:sldChg>
      <pc:sldChg chg="modSp mod">
        <pc:chgData name="Piyumika Kithulgoda Gamage" userId="8130ac14-9727-4963-a006-512f362f8357" providerId="ADAL" clId="{F2AAC8B7-8C2C-475F-950B-54E84D9989BF}" dt="2024-06-21T18:14:52.32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F2AAC8B7-8C2C-475F-950B-54E84D9989BF}" dt="2024-06-21T18:14:52.32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824CE1FF-D340-47E7-8CA8-03B8EF23936A}"/>
    <pc:docChg chg="addSld delSld modSld">
      <pc:chgData name="Piyumika Kithulgoda Gamage" userId="8130ac14-9727-4963-a006-512f362f8357" providerId="ADAL" clId="{824CE1FF-D340-47E7-8CA8-03B8EF23936A}" dt="2024-07-11T15:55:08.068" v="7" actId="1076"/>
      <pc:docMkLst>
        <pc:docMk/>
      </pc:docMkLst>
      <pc:sldChg chg="del">
        <pc:chgData name="Piyumika Kithulgoda Gamage" userId="8130ac14-9727-4963-a006-512f362f8357" providerId="ADAL" clId="{824CE1FF-D340-47E7-8CA8-03B8EF23936A}" dt="2024-07-11T15:54:55.178" v="3" actId="47"/>
        <pc:sldMkLst>
          <pc:docMk/>
          <pc:sldMk cId="2741149048" sldId="273"/>
        </pc:sldMkLst>
      </pc:sldChg>
      <pc:sldChg chg="modSp add">
        <pc:chgData name="Piyumika Kithulgoda Gamage" userId="8130ac14-9727-4963-a006-512f362f8357" providerId="ADAL" clId="{824CE1FF-D340-47E7-8CA8-03B8EF23936A}" dt="2024-07-11T15:55:08.068" v="7" actId="1076"/>
        <pc:sldMkLst>
          <pc:docMk/>
          <pc:sldMk cId="3832244972" sldId="284"/>
        </pc:sldMkLst>
        <pc:spChg chg="mod">
          <ac:chgData name="Piyumika Kithulgoda Gamage" userId="8130ac14-9727-4963-a006-512f362f8357" providerId="ADAL" clId="{824CE1FF-D340-47E7-8CA8-03B8EF23936A}" dt="2024-07-11T15:55:08.068" v="7" actId="1076"/>
          <ac:spMkLst>
            <pc:docMk/>
            <pc:sldMk cId="3832244972" sldId="284"/>
            <ac:spMk id="2" creationId="{6A314655-C2F4-C0B9-C946-3201AC0D7115}"/>
          </ac:spMkLst>
        </pc:spChg>
        <pc:spChg chg="mod">
          <ac:chgData name="Piyumika Kithulgoda Gamage" userId="8130ac14-9727-4963-a006-512f362f8357" providerId="ADAL" clId="{824CE1FF-D340-47E7-8CA8-03B8EF23936A}" dt="2024-07-11T15:55:02.892" v="5" actId="14100"/>
          <ac:spMkLst>
            <pc:docMk/>
            <pc:sldMk cId="3832244972" sldId="284"/>
            <ac:spMk id="3" creationId="{AD12173C-33D7-64DE-542A-AB107D8F1A9C}"/>
          </ac:spMkLst>
        </pc:spChg>
      </pc:sldChg>
      <pc:sldChg chg="modSp mod">
        <pc:chgData name="Piyumika Kithulgoda Gamage" userId="8130ac14-9727-4963-a006-512f362f8357" providerId="ADAL" clId="{824CE1FF-D340-47E7-8CA8-03B8EF23936A}" dt="2024-07-11T15:54:50.28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824CE1FF-D340-47E7-8CA8-03B8EF23936A}" dt="2024-07-11T15:54:50.28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7E0F78FE-DD97-4121-A421-604667D114E0}"/>
    <pc:docChg chg="addSld delSld modSld">
      <pc:chgData name="Piyumika Kithulgoda Gamage" userId="8130ac14-9727-4963-a006-512f362f8357" providerId="ADAL" clId="{7E0F78FE-DD97-4121-A421-604667D114E0}" dt="2024-06-28T10:14:14.674" v="3" actId="20577"/>
      <pc:docMkLst>
        <pc:docMk/>
      </pc:docMkLst>
      <pc:sldChg chg="del">
        <pc:chgData name="Piyumika Kithulgoda Gamage" userId="8130ac14-9727-4963-a006-512f362f8357" providerId="ADAL" clId="{7E0F78FE-DD97-4121-A421-604667D114E0}" dt="2024-06-28T10:14:09.093" v="0" actId="47"/>
        <pc:sldMkLst>
          <pc:docMk/>
          <pc:sldMk cId="3914206931" sldId="357"/>
        </pc:sldMkLst>
      </pc:sldChg>
      <pc:sldChg chg="add">
        <pc:chgData name="Piyumika Kithulgoda Gamage" userId="8130ac14-9727-4963-a006-512f362f8357" providerId="ADAL" clId="{7E0F78FE-DD97-4121-A421-604667D114E0}" dt="2024-06-28T10:14:11.062" v="1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7E0F78FE-DD97-4121-A421-604667D114E0}" dt="2024-06-28T10:14:14.674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7E0F78FE-DD97-4121-A421-604667D114E0}" dt="2024-06-28T10:14:14.674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43EB779C-7616-4A1C-B3D9-6B4099E61292}"/>
    <pc:docChg chg="addSld delSld modSld">
      <pc:chgData name="Piyumika Kithulgoda Gamage" userId="8130ac14-9727-4963-a006-512f362f8357" providerId="ADAL" clId="{43EB779C-7616-4A1C-B3D9-6B4099E61292}" dt="2024-06-28T11:03:57.799" v="3" actId="20577"/>
      <pc:docMkLst>
        <pc:docMk/>
      </pc:docMkLst>
      <pc:sldChg chg="add">
        <pc:chgData name="Piyumika Kithulgoda Gamage" userId="8130ac14-9727-4963-a006-512f362f8357" providerId="ADAL" clId="{43EB779C-7616-4A1C-B3D9-6B4099E61292}" dt="2024-06-28T11:03:54.252" v="1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43EB779C-7616-4A1C-B3D9-6B4099E61292}" dt="2024-06-28T11:03:52.044" v="0" actId="47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43EB779C-7616-4A1C-B3D9-6B4099E61292}" dt="2024-06-28T11:03:57.799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43EB779C-7616-4A1C-B3D9-6B4099E61292}" dt="2024-06-28T11:03:57.799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ewu.edu/degrees/business/mba/international-business/exchange-rates-influence-international-busines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8_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2173C-33D7-64DE-542A-AB107D8F1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6832"/>
            <a:ext cx="10515600" cy="42601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endParaRPr lang="en-US" sz="1400" dirty="0">
              <a:solidFill>
                <a:srgbClr val="212121"/>
              </a:solidFill>
            </a:endParaRPr>
          </a:p>
          <a:p>
            <a:pPr marL="0" indent="0" algn="just">
              <a:buNone/>
            </a:pPr>
            <a:r>
              <a:rPr lang="en-US" dirty="0">
                <a:solidFill>
                  <a:srgbClr val="212121"/>
                </a:solidFill>
              </a:rPr>
              <a:t>Go through this article to understand how exchange rate influence international trade</a:t>
            </a:r>
          </a:p>
          <a:p>
            <a:pPr algn="just">
              <a:buNone/>
            </a:pPr>
            <a:endParaRPr lang="en-US" dirty="0">
              <a:solidFill>
                <a:srgbClr val="212121"/>
              </a:solidFill>
              <a:ea typeface="+mn-lt"/>
              <a:cs typeface="+mn-lt"/>
            </a:endParaRPr>
          </a:p>
          <a:p>
            <a:pPr algn="just">
              <a:buNone/>
            </a:pPr>
            <a:r>
              <a:rPr lang="en-US" dirty="0">
                <a:solidFill>
                  <a:srgbClr val="21212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Exchange Rates Influence International Business - EWU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14655-C2F4-C0B9-C946-3201AC0D7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836712"/>
            <a:ext cx="10972800" cy="1008112"/>
          </a:xfrm>
        </p:spPr>
        <p:txBody>
          <a:bodyPr wrap="square" anchor="ctr">
            <a:noAutofit/>
          </a:bodyPr>
          <a:lstStyle/>
          <a:p>
            <a:pPr>
              <a:buNone/>
            </a:pPr>
            <a:r>
              <a:rPr lang="en-US" sz="3200" b="1" dirty="0">
                <a:solidFill>
                  <a:srgbClr val="212121"/>
                </a:solidFill>
              </a:rPr>
              <a:t>Activity 1: Research Task on </a:t>
            </a:r>
            <a:r>
              <a:rPr lang="en-GB" sz="3200" b="1" dirty="0">
                <a:solidFill>
                  <a:srgbClr val="212121"/>
                </a:solidFill>
              </a:rPr>
              <a:t>How Exchange Rate Influence International Trade</a:t>
            </a:r>
            <a:endParaRPr lang="en-US" sz="3200" b="1"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2449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1: Research Task on How Exchange Rate Influence International Trade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2024-10-13T10:36:34Z</dcterms:modified>
</cp:coreProperties>
</file>