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0"/>
  </p:notesMasterIdLst>
  <p:sldIdLst>
    <p:sldId id="262" r:id="rId2"/>
    <p:sldId id="263" r:id="rId3"/>
    <p:sldId id="257" r:id="rId4"/>
    <p:sldId id="258" r:id="rId5"/>
    <p:sldId id="259" r:id="rId6"/>
    <p:sldId id="260" r:id="rId7"/>
    <p:sldId id="261"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C46F9-304B-49AA-8B37-82B76A0FEDBA}" v="52" dt="2025-10-30T11:37:41.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tik jain" userId="cd67c4f9ea4a55f6" providerId="LiveId" clId="{4E6819B7-1CA7-444B-9C93-F2052C4F61AF}"/>
    <pc:docChg chg="custSel addSld delSld modSld sldOrd">
      <pc:chgData name="kartik jain" userId="cd67c4f9ea4a55f6" providerId="LiveId" clId="{4E6819B7-1CA7-444B-9C93-F2052C4F61AF}" dt="2025-10-30T11:38:02.669" v="354" actId="27636"/>
      <pc:docMkLst>
        <pc:docMk/>
      </pc:docMkLst>
      <pc:sldChg chg="del">
        <pc:chgData name="kartik jain" userId="cd67c4f9ea4a55f6" providerId="LiveId" clId="{4E6819B7-1CA7-444B-9C93-F2052C4F61AF}" dt="2025-10-30T11:09:42.051" v="1" actId="2696"/>
        <pc:sldMkLst>
          <pc:docMk/>
          <pc:sldMk cId="1050680008" sldId="256"/>
        </pc:sldMkLst>
      </pc:sldChg>
      <pc:sldChg chg="addSp delSp modSp new mod">
        <pc:chgData name="kartik jain" userId="cd67c4f9ea4a55f6" providerId="LiveId" clId="{4E6819B7-1CA7-444B-9C93-F2052C4F61AF}" dt="2025-10-30T11:28:03.799" v="110" actId="14100"/>
        <pc:sldMkLst>
          <pc:docMk/>
          <pc:sldMk cId="342015554" sldId="257"/>
        </pc:sldMkLst>
        <pc:spChg chg="mod">
          <ac:chgData name="kartik jain" userId="cd67c4f9ea4a55f6" providerId="LiveId" clId="{4E6819B7-1CA7-444B-9C93-F2052C4F61AF}" dt="2025-10-30T11:27:00.671" v="95" actId="14100"/>
          <ac:spMkLst>
            <pc:docMk/>
            <pc:sldMk cId="342015554" sldId="257"/>
            <ac:spMk id="2" creationId="{642D5D9B-8EAA-7A9F-EB65-D5BB3FDD0B38}"/>
          </ac:spMkLst>
        </pc:spChg>
        <pc:spChg chg="del mod">
          <ac:chgData name="kartik jain" userId="cd67c4f9ea4a55f6" providerId="LiveId" clId="{4E6819B7-1CA7-444B-9C93-F2052C4F61AF}" dt="2025-10-30T11:10:58.101" v="5" actId="1032"/>
          <ac:spMkLst>
            <pc:docMk/>
            <pc:sldMk cId="342015554" sldId="257"/>
            <ac:spMk id="3" creationId="{53567BAB-2766-B7C4-C469-63DD5D5F245D}"/>
          </ac:spMkLst>
        </pc:spChg>
        <pc:graphicFrameChg chg="add mod modGraphic">
          <ac:chgData name="kartik jain" userId="cd67c4f9ea4a55f6" providerId="LiveId" clId="{4E6819B7-1CA7-444B-9C93-F2052C4F61AF}" dt="2025-10-30T11:28:03.799" v="110" actId="14100"/>
          <ac:graphicFrameMkLst>
            <pc:docMk/>
            <pc:sldMk cId="342015554" sldId="257"/>
            <ac:graphicFrameMk id="4" creationId="{1135F20A-9DA0-6A32-FA28-4643B30296F3}"/>
          </ac:graphicFrameMkLst>
        </pc:graphicFrameChg>
        <pc:picChg chg="add mod">
          <ac:chgData name="kartik jain" userId="cd67c4f9ea4a55f6" providerId="LiveId" clId="{4E6819B7-1CA7-444B-9C93-F2052C4F61AF}" dt="2025-10-30T11:27:57.991" v="108" actId="14100"/>
          <ac:picMkLst>
            <pc:docMk/>
            <pc:sldMk cId="342015554" sldId="257"/>
            <ac:picMk id="6" creationId="{2A08D127-CC73-4967-24E2-FBA869D45D8D}"/>
          </ac:picMkLst>
        </pc:picChg>
        <pc:picChg chg="add mod">
          <ac:chgData name="kartik jain" userId="cd67c4f9ea4a55f6" providerId="LiveId" clId="{4E6819B7-1CA7-444B-9C93-F2052C4F61AF}" dt="2025-10-30T11:27:51.984" v="106" actId="14100"/>
          <ac:picMkLst>
            <pc:docMk/>
            <pc:sldMk cId="342015554" sldId="257"/>
            <ac:picMk id="8" creationId="{F2851CF1-7298-149F-D893-6798B94C02AB}"/>
          </ac:picMkLst>
        </pc:picChg>
      </pc:sldChg>
      <pc:sldChg chg="addSp delSp modSp new mod">
        <pc:chgData name="kartik jain" userId="cd67c4f9ea4a55f6" providerId="LiveId" clId="{4E6819B7-1CA7-444B-9C93-F2052C4F61AF}" dt="2025-10-30T11:30:17.811" v="135" actId="14100"/>
        <pc:sldMkLst>
          <pc:docMk/>
          <pc:sldMk cId="1267957650" sldId="258"/>
        </pc:sldMkLst>
        <pc:spChg chg="mod">
          <ac:chgData name="kartik jain" userId="cd67c4f9ea4a55f6" providerId="LiveId" clId="{4E6819B7-1CA7-444B-9C93-F2052C4F61AF}" dt="2025-10-30T11:28:20.143" v="116" actId="14100"/>
          <ac:spMkLst>
            <pc:docMk/>
            <pc:sldMk cId="1267957650" sldId="258"/>
            <ac:spMk id="2" creationId="{21A12B76-5C85-059D-9FF4-C149A267B41A}"/>
          </ac:spMkLst>
        </pc:spChg>
        <pc:spChg chg="del">
          <ac:chgData name="kartik jain" userId="cd67c4f9ea4a55f6" providerId="LiveId" clId="{4E6819B7-1CA7-444B-9C93-F2052C4F61AF}" dt="2025-10-30T11:11:44.206" v="11" actId="1032"/>
          <ac:spMkLst>
            <pc:docMk/>
            <pc:sldMk cId="1267957650" sldId="258"/>
            <ac:spMk id="3" creationId="{11E2B50A-B53A-16C0-1A21-F430C4D6B3D3}"/>
          </ac:spMkLst>
        </pc:spChg>
        <pc:graphicFrameChg chg="add mod modGraphic">
          <ac:chgData name="kartik jain" userId="cd67c4f9ea4a55f6" providerId="LiveId" clId="{4E6819B7-1CA7-444B-9C93-F2052C4F61AF}" dt="2025-10-30T11:28:35.329" v="122" actId="14100"/>
          <ac:graphicFrameMkLst>
            <pc:docMk/>
            <pc:sldMk cId="1267957650" sldId="258"/>
            <ac:graphicFrameMk id="4" creationId="{F9BDF260-79E6-4000-1985-9D78970C0F5A}"/>
          </ac:graphicFrameMkLst>
        </pc:graphicFrameChg>
        <pc:picChg chg="add mod">
          <ac:chgData name="kartik jain" userId="cd67c4f9ea4a55f6" providerId="LiveId" clId="{4E6819B7-1CA7-444B-9C93-F2052C4F61AF}" dt="2025-10-30T11:30:17.811" v="135" actId="14100"/>
          <ac:picMkLst>
            <pc:docMk/>
            <pc:sldMk cId="1267957650" sldId="258"/>
            <ac:picMk id="6" creationId="{49140513-07B2-458B-37F7-779FD0300108}"/>
          </ac:picMkLst>
        </pc:picChg>
        <pc:picChg chg="add mod">
          <ac:chgData name="kartik jain" userId="cd67c4f9ea4a55f6" providerId="LiveId" clId="{4E6819B7-1CA7-444B-9C93-F2052C4F61AF}" dt="2025-10-30T11:30:08.599" v="133" actId="14100"/>
          <ac:picMkLst>
            <pc:docMk/>
            <pc:sldMk cId="1267957650" sldId="258"/>
            <ac:picMk id="8" creationId="{8A6EA672-354B-20AE-C9B1-A96789394543}"/>
          </ac:picMkLst>
        </pc:picChg>
      </pc:sldChg>
      <pc:sldChg chg="addSp delSp modSp new mod">
        <pc:chgData name="kartik jain" userId="cd67c4f9ea4a55f6" providerId="LiveId" clId="{4E6819B7-1CA7-444B-9C93-F2052C4F61AF}" dt="2025-10-30T11:32:20.549" v="156" actId="14100"/>
        <pc:sldMkLst>
          <pc:docMk/>
          <pc:sldMk cId="625211866" sldId="259"/>
        </pc:sldMkLst>
        <pc:spChg chg="mod">
          <ac:chgData name="kartik jain" userId="cd67c4f9ea4a55f6" providerId="LiveId" clId="{4E6819B7-1CA7-444B-9C93-F2052C4F61AF}" dt="2025-10-30T11:30:31.913" v="140" actId="403"/>
          <ac:spMkLst>
            <pc:docMk/>
            <pc:sldMk cId="625211866" sldId="259"/>
            <ac:spMk id="2" creationId="{C2F09E81-6950-439B-177B-42806F08A7AC}"/>
          </ac:spMkLst>
        </pc:spChg>
        <pc:spChg chg="del">
          <ac:chgData name="kartik jain" userId="cd67c4f9ea4a55f6" providerId="LiveId" clId="{4E6819B7-1CA7-444B-9C93-F2052C4F61AF}" dt="2025-10-30T11:18:09.979" v="23" actId="1032"/>
          <ac:spMkLst>
            <pc:docMk/>
            <pc:sldMk cId="625211866" sldId="259"/>
            <ac:spMk id="3" creationId="{A8CEBD69-8311-8E6F-A489-4ABD73313811}"/>
          </ac:spMkLst>
        </pc:spChg>
        <pc:graphicFrameChg chg="add mod modGraphic">
          <ac:chgData name="kartik jain" userId="cd67c4f9ea4a55f6" providerId="LiveId" clId="{4E6819B7-1CA7-444B-9C93-F2052C4F61AF}" dt="2025-10-30T11:30:44.670" v="145" actId="403"/>
          <ac:graphicFrameMkLst>
            <pc:docMk/>
            <pc:sldMk cId="625211866" sldId="259"/>
            <ac:graphicFrameMk id="4" creationId="{5DE7FB1A-887D-A9E7-36F9-00BC33EF301D}"/>
          </ac:graphicFrameMkLst>
        </pc:graphicFrameChg>
        <pc:picChg chg="add mod">
          <ac:chgData name="kartik jain" userId="cd67c4f9ea4a55f6" providerId="LiveId" clId="{4E6819B7-1CA7-444B-9C93-F2052C4F61AF}" dt="2025-10-30T11:32:20.549" v="156" actId="14100"/>
          <ac:picMkLst>
            <pc:docMk/>
            <pc:sldMk cId="625211866" sldId="259"/>
            <ac:picMk id="6" creationId="{EE064526-4984-957B-279E-0B48580BF6C4}"/>
          </ac:picMkLst>
        </pc:picChg>
        <pc:picChg chg="add mod">
          <ac:chgData name="kartik jain" userId="cd67c4f9ea4a55f6" providerId="LiveId" clId="{4E6819B7-1CA7-444B-9C93-F2052C4F61AF}" dt="2025-10-30T11:32:18.240" v="155" actId="14100"/>
          <ac:picMkLst>
            <pc:docMk/>
            <pc:sldMk cId="625211866" sldId="259"/>
            <ac:picMk id="8" creationId="{08641256-BC8C-62FD-8E79-D305ED623EA8}"/>
          </ac:picMkLst>
        </pc:picChg>
      </pc:sldChg>
      <pc:sldChg chg="addSp delSp modSp new mod">
        <pc:chgData name="kartik jain" userId="cd67c4f9ea4a55f6" providerId="LiveId" clId="{4E6819B7-1CA7-444B-9C93-F2052C4F61AF}" dt="2025-10-30T11:34:27.319" v="186" actId="14100"/>
        <pc:sldMkLst>
          <pc:docMk/>
          <pc:sldMk cId="692878107" sldId="260"/>
        </pc:sldMkLst>
        <pc:spChg chg="mod">
          <ac:chgData name="kartik jain" userId="cd67c4f9ea4a55f6" providerId="LiveId" clId="{4E6819B7-1CA7-444B-9C93-F2052C4F61AF}" dt="2025-10-30T11:32:32.240" v="161" actId="14100"/>
          <ac:spMkLst>
            <pc:docMk/>
            <pc:sldMk cId="692878107" sldId="260"/>
            <ac:spMk id="2" creationId="{903FE6E0-0359-6CE8-2A33-C95B942B7991}"/>
          </ac:spMkLst>
        </pc:spChg>
        <pc:spChg chg="del">
          <ac:chgData name="kartik jain" userId="cd67c4f9ea4a55f6" providerId="LiveId" clId="{4E6819B7-1CA7-444B-9C93-F2052C4F61AF}" dt="2025-10-30T11:18:52.963" v="29" actId="1032"/>
          <ac:spMkLst>
            <pc:docMk/>
            <pc:sldMk cId="692878107" sldId="260"/>
            <ac:spMk id="3" creationId="{D6A4567F-D821-0979-3072-AE8061C606DB}"/>
          </ac:spMkLst>
        </pc:spChg>
        <pc:graphicFrameChg chg="add mod modGraphic">
          <ac:chgData name="kartik jain" userId="cd67c4f9ea4a55f6" providerId="LiveId" clId="{4E6819B7-1CA7-444B-9C93-F2052C4F61AF}" dt="2025-10-30T11:33:08.294" v="172" actId="14100"/>
          <ac:graphicFrameMkLst>
            <pc:docMk/>
            <pc:sldMk cId="692878107" sldId="260"/>
            <ac:graphicFrameMk id="4" creationId="{B3CE1EA1-1248-7773-EB12-3DEACE5B207F}"/>
          </ac:graphicFrameMkLst>
        </pc:graphicFrameChg>
        <pc:picChg chg="add mod">
          <ac:chgData name="kartik jain" userId="cd67c4f9ea4a55f6" providerId="LiveId" clId="{4E6819B7-1CA7-444B-9C93-F2052C4F61AF}" dt="2025-10-30T11:34:17.959" v="183" actId="14100"/>
          <ac:picMkLst>
            <pc:docMk/>
            <pc:sldMk cId="692878107" sldId="260"/>
            <ac:picMk id="6" creationId="{5C2E7EEF-5D75-183E-44CD-5976BDB0EFC1}"/>
          </ac:picMkLst>
        </pc:picChg>
        <pc:picChg chg="add mod">
          <ac:chgData name="kartik jain" userId="cd67c4f9ea4a55f6" providerId="LiveId" clId="{4E6819B7-1CA7-444B-9C93-F2052C4F61AF}" dt="2025-10-30T11:34:27.319" v="186" actId="14100"/>
          <ac:picMkLst>
            <pc:docMk/>
            <pc:sldMk cId="692878107" sldId="260"/>
            <ac:picMk id="8" creationId="{7950C3B9-FB36-F78C-C93A-23AE7FD2EE1C}"/>
          </ac:picMkLst>
        </pc:picChg>
      </pc:sldChg>
      <pc:sldChg chg="addSp delSp modSp new mod">
        <pc:chgData name="kartik jain" userId="cd67c4f9ea4a55f6" providerId="LiveId" clId="{4E6819B7-1CA7-444B-9C93-F2052C4F61AF}" dt="2025-10-30T11:25:23.457" v="74" actId="403"/>
        <pc:sldMkLst>
          <pc:docMk/>
          <pc:sldMk cId="2292612467" sldId="261"/>
        </pc:sldMkLst>
        <pc:spChg chg="mod">
          <ac:chgData name="kartik jain" userId="cd67c4f9ea4a55f6" providerId="LiveId" clId="{4E6819B7-1CA7-444B-9C93-F2052C4F61AF}" dt="2025-10-30T11:25:23.457" v="74" actId="403"/>
          <ac:spMkLst>
            <pc:docMk/>
            <pc:sldMk cId="2292612467" sldId="261"/>
            <ac:spMk id="2" creationId="{2743B4C9-731B-7287-FB7C-D40D776788B2}"/>
          </ac:spMkLst>
        </pc:spChg>
        <pc:spChg chg="del">
          <ac:chgData name="kartik jain" userId="cd67c4f9ea4a55f6" providerId="LiveId" clId="{4E6819B7-1CA7-444B-9C93-F2052C4F61AF}" dt="2025-10-30T11:20:29.773" v="35" actId="1032"/>
          <ac:spMkLst>
            <pc:docMk/>
            <pc:sldMk cId="2292612467" sldId="261"/>
            <ac:spMk id="3" creationId="{CA8FFC0C-4D72-F5B1-AF66-AD98160336D7}"/>
          </ac:spMkLst>
        </pc:spChg>
        <pc:graphicFrameChg chg="add mod modGraphic">
          <ac:chgData name="kartik jain" userId="cd67c4f9ea4a55f6" providerId="LiveId" clId="{4E6819B7-1CA7-444B-9C93-F2052C4F61AF}" dt="2025-10-30T11:25:08.181" v="71" actId="403"/>
          <ac:graphicFrameMkLst>
            <pc:docMk/>
            <pc:sldMk cId="2292612467" sldId="261"/>
            <ac:graphicFrameMk id="4" creationId="{F60E48F5-49F4-AC6E-A0B7-6DF0DE696E71}"/>
          </ac:graphicFrameMkLst>
        </pc:graphicFrameChg>
      </pc:sldChg>
      <pc:sldChg chg="addSp delSp modSp new mod ord">
        <pc:chgData name="kartik jain" userId="cd67c4f9ea4a55f6" providerId="LiveId" clId="{4E6819B7-1CA7-444B-9C93-F2052C4F61AF}" dt="2025-10-30T11:37:12.590" v="318" actId="207"/>
        <pc:sldMkLst>
          <pc:docMk/>
          <pc:sldMk cId="3634101423" sldId="262"/>
        </pc:sldMkLst>
        <pc:spChg chg="del mod">
          <ac:chgData name="kartik jain" userId="cd67c4f9ea4a55f6" providerId="LiveId" clId="{4E6819B7-1CA7-444B-9C93-F2052C4F61AF}" dt="2025-10-30T11:34:57.499" v="196" actId="478"/>
          <ac:spMkLst>
            <pc:docMk/>
            <pc:sldMk cId="3634101423" sldId="262"/>
            <ac:spMk id="2" creationId="{61667597-8585-478B-4F6A-D06B011E4329}"/>
          </ac:spMkLst>
        </pc:spChg>
        <pc:spChg chg="mod">
          <ac:chgData name="kartik jain" userId="cd67c4f9ea4a55f6" providerId="LiveId" clId="{4E6819B7-1CA7-444B-9C93-F2052C4F61AF}" dt="2025-10-30T11:37:12.590" v="318" actId="207"/>
          <ac:spMkLst>
            <pc:docMk/>
            <pc:sldMk cId="3634101423" sldId="262"/>
            <ac:spMk id="3" creationId="{4D847BD3-7B46-47F5-FD03-19113CD72F6C}"/>
          </ac:spMkLst>
        </pc:spChg>
        <pc:picChg chg="add mod">
          <ac:chgData name="kartik jain" userId="cd67c4f9ea4a55f6" providerId="LiveId" clId="{4E6819B7-1CA7-444B-9C93-F2052C4F61AF}" dt="2025-10-30T11:35:08.145" v="201" actId="14100"/>
          <ac:picMkLst>
            <pc:docMk/>
            <pc:sldMk cId="3634101423" sldId="262"/>
            <ac:picMk id="4" creationId="{BF08598F-861A-D585-F102-FA6142757677}"/>
          </ac:picMkLst>
        </pc:picChg>
      </pc:sldChg>
      <pc:sldChg chg="addSp delSp modSp new mod">
        <pc:chgData name="kartik jain" userId="cd67c4f9ea4a55f6" providerId="LiveId" clId="{4E6819B7-1CA7-444B-9C93-F2052C4F61AF}" dt="2025-10-30T11:36:44.281" v="317" actId="403"/>
        <pc:sldMkLst>
          <pc:docMk/>
          <pc:sldMk cId="1215127772" sldId="263"/>
        </pc:sldMkLst>
        <pc:spChg chg="mod">
          <ac:chgData name="kartik jain" userId="cd67c4f9ea4a55f6" providerId="LiveId" clId="{4E6819B7-1CA7-444B-9C93-F2052C4F61AF}" dt="2025-10-30T11:36:05.155" v="251" actId="403"/>
          <ac:spMkLst>
            <pc:docMk/>
            <pc:sldMk cId="1215127772" sldId="263"/>
            <ac:spMk id="2" creationId="{AA49E053-ACFC-6486-01BF-78A2B02BEEE4}"/>
          </ac:spMkLst>
        </pc:spChg>
        <pc:spChg chg="add del mod">
          <ac:chgData name="kartik jain" userId="cd67c4f9ea4a55f6" providerId="LiveId" clId="{4E6819B7-1CA7-444B-9C93-F2052C4F61AF}" dt="2025-10-30T11:36:44.281" v="317" actId="403"/>
          <ac:spMkLst>
            <pc:docMk/>
            <pc:sldMk cId="1215127772" sldId="263"/>
            <ac:spMk id="3" creationId="{C803886A-B705-5AA0-FC79-DCECD4E5270B}"/>
          </ac:spMkLst>
        </pc:spChg>
        <pc:spChg chg="add mod">
          <ac:chgData name="kartik jain" userId="cd67c4f9ea4a55f6" providerId="LiveId" clId="{4E6819B7-1CA7-444B-9C93-F2052C4F61AF}" dt="2025-10-30T11:36:18.704" v="254"/>
          <ac:spMkLst>
            <pc:docMk/>
            <pc:sldMk cId="1215127772" sldId="263"/>
            <ac:spMk id="4" creationId="{C28CBB5E-4110-AE5E-3F91-4CF200178865}"/>
          </ac:spMkLst>
        </pc:spChg>
      </pc:sldChg>
      <pc:sldChg chg="modSp new mod">
        <pc:chgData name="kartik jain" userId="cd67c4f9ea4a55f6" providerId="LiveId" clId="{4E6819B7-1CA7-444B-9C93-F2052C4F61AF}" dt="2025-10-30T11:38:02.669" v="354" actId="27636"/>
        <pc:sldMkLst>
          <pc:docMk/>
          <pc:sldMk cId="277578795" sldId="264"/>
        </pc:sldMkLst>
        <pc:spChg chg="mod">
          <ac:chgData name="kartik jain" userId="cd67c4f9ea4a55f6" providerId="LiveId" clId="{4E6819B7-1CA7-444B-9C93-F2052C4F61AF}" dt="2025-10-30T11:38:00.209" v="352" actId="14100"/>
          <ac:spMkLst>
            <pc:docMk/>
            <pc:sldMk cId="277578795" sldId="264"/>
            <ac:spMk id="2" creationId="{C7419AB3-6679-494C-5AC5-C673B6233B59}"/>
          </ac:spMkLst>
        </pc:spChg>
        <pc:spChg chg="mod">
          <ac:chgData name="kartik jain" userId="cd67c4f9ea4a55f6" providerId="LiveId" clId="{4E6819B7-1CA7-444B-9C93-F2052C4F61AF}" dt="2025-10-30T11:38:02.669" v="354" actId="27636"/>
          <ac:spMkLst>
            <pc:docMk/>
            <pc:sldMk cId="277578795" sldId="264"/>
            <ac:spMk id="3" creationId="{5D92D265-13C3-380F-C759-11A76A6BEE85}"/>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AA546-D1A4-4E1B-B54C-0A099846583A}" type="doc">
      <dgm:prSet loTypeId="urn:microsoft.com/office/officeart/2005/8/layout/chart3" loCatId="cycle" qsTypeId="urn:microsoft.com/office/officeart/2005/8/quickstyle/simple1" qsCatId="simple" csTypeId="urn:microsoft.com/office/officeart/2005/8/colors/accent1_2" csCatId="accent1" phldr="1"/>
      <dgm:spPr/>
    </dgm:pt>
    <dgm:pt modelId="{D948ADC8-F6DF-4EAB-9D9F-330EF25102DD}">
      <dgm:prSet phldrT="[Text]" custT="1"/>
      <dgm:spPr/>
      <dgm:t>
        <a:bodyPr/>
        <a:lstStyle/>
        <a:p>
          <a:pPr>
            <a:buFont typeface="Symbol" panose="05050102010706020507" pitchFamily="18" charset="2"/>
            <a:buChar char=""/>
          </a:pPr>
          <a:r>
            <a:rPr lang="en-GB" sz="2000" dirty="0">
              <a:solidFill>
                <a:schemeClr val="tx1"/>
              </a:solidFill>
            </a:rPr>
            <a:t>The care home uses conventional communication methods. </a:t>
          </a:r>
        </a:p>
      </dgm:t>
    </dgm:pt>
    <dgm:pt modelId="{119D8CC9-9E30-42CC-BEA8-DF1ED988DA1B}" type="parTrans" cxnId="{613DCA12-BAF3-4A87-BD63-1AED90DAB7C9}">
      <dgm:prSet/>
      <dgm:spPr/>
      <dgm:t>
        <a:bodyPr/>
        <a:lstStyle/>
        <a:p>
          <a:endParaRPr lang="en-GB"/>
        </a:p>
      </dgm:t>
    </dgm:pt>
    <dgm:pt modelId="{9CEE17E7-FA81-4F0B-B374-9E0989BCCF5B}" type="sibTrans" cxnId="{613DCA12-BAF3-4A87-BD63-1AED90DAB7C9}">
      <dgm:prSet/>
      <dgm:spPr/>
      <dgm:t>
        <a:bodyPr/>
        <a:lstStyle/>
        <a:p>
          <a:endParaRPr lang="en-GB"/>
        </a:p>
      </dgm:t>
    </dgm:pt>
    <dgm:pt modelId="{E9BEAB5C-D404-4535-86CA-EAC5784F574B}">
      <dgm:prSet custT="1"/>
      <dgm:spPr/>
      <dgm:t>
        <a:bodyPr/>
        <a:lstStyle/>
        <a:p>
          <a:pPr>
            <a:buFont typeface="Symbol" panose="05050102010706020507" pitchFamily="18" charset="2"/>
            <a:buChar char=""/>
          </a:pPr>
          <a:r>
            <a:rPr lang="en-GB" sz="2000">
              <a:solidFill>
                <a:schemeClr val="tx1"/>
              </a:solidFill>
            </a:rPr>
            <a:t>MS Teams provide individual virtual space. </a:t>
          </a:r>
          <a:endParaRPr lang="en-IN" sz="2000">
            <a:solidFill>
              <a:schemeClr val="tx1"/>
            </a:solidFill>
          </a:endParaRPr>
        </a:p>
      </dgm:t>
    </dgm:pt>
    <dgm:pt modelId="{F7CE4C02-D955-41C0-9BE7-B658CDB3C91F}" type="parTrans" cxnId="{89E9CE41-9BF6-44F3-BD02-F0B7683A5CBF}">
      <dgm:prSet/>
      <dgm:spPr/>
      <dgm:t>
        <a:bodyPr/>
        <a:lstStyle/>
        <a:p>
          <a:endParaRPr lang="en-GB"/>
        </a:p>
      </dgm:t>
    </dgm:pt>
    <dgm:pt modelId="{9552A279-6A84-47A3-AC28-31AD713E2B62}" type="sibTrans" cxnId="{89E9CE41-9BF6-44F3-BD02-F0B7683A5CBF}">
      <dgm:prSet/>
      <dgm:spPr/>
      <dgm:t>
        <a:bodyPr/>
        <a:lstStyle/>
        <a:p>
          <a:endParaRPr lang="en-GB"/>
        </a:p>
      </dgm:t>
    </dgm:pt>
    <dgm:pt modelId="{04553A16-2720-459C-B963-96AC5305426B}">
      <dgm:prSet custT="1"/>
      <dgm:spPr/>
      <dgm:t>
        <a:bodyPr/>
        <a:lstStyle/>
        <a:p>
          <a:pPr>
            <a:buFont typeface="Symbol" panose="05050102010706020507" pitchFamily="18" charset="2"/>
            <a:buChar char=""/>
          </a:pPr>
          <a:r>
            <a:rPr lang="en-GB" sz="2000">
              <a:solidFill>
                <a:schemeClr val="tx1"/>
              </a:solidFill>
            </a:rPr>
            <a:t>It facilitates quick updates and improved coordination. </a:t>
          </a:r>
          <a:endParaRPr lang="en-IN" sz="2000">
            <a:solidFill>
              <a:schemeClr val="tx1"/>
            </a:solidFill>
          </a:endParaRPr>
        </a:p>
      </dgm:t>
    </dgm:pt>
    <dgm:pt modelId="{17CC5C3C-A21A-4D25-AD6A-7232C042DC47}" type="parTrans" cxnId="{AF144AF4-E0FB-440D-A040-25517CD4D02E}">
      <dgm:prSet/>
      <dgm:spPr/>
      <dgm:t>
        <a:bodyPr/>
        <a:lstStyle/>
        <a:p>
          <a:endParaRPr lang="en-GB"/>
        </a:p>
      </dgm:t>
    </dgm:pt>
    <dgm:pt modelId="{90C35E7D-8019-47AA-B439-B8763ED88EBA}" type="sibTrans" cxnId="{AF144AF4-E0FB-440D-A040-25517CD4D02E}">
      <dgm:prSet/>
      <dgm:spPr/>
      <dgm:t>
        <a:bodyPr/>
        <a:lstStyle/>
        <a:p>
          <a:endParaRPr lang="en-GB"/>
        </a:p>
      </dgm:t>
    </dgm:pt>
    <dgm:pt modelId="{17F5494D-311C-4D33-A9FC-1940950898E0}" type="pres">
      <dgm:prSet presAssocID="{21AAA546-D1A4-4E1B-B54C-0A099846583A}" presName="compositeShape" presStyleCnt="0">
        <dgm:presLayoutVars>
          <dgm:chMax val="7"/>
          <dgm:dir/>
          <dgm:resizeHandles val="exact"/>
        </dgm:presLayoutVars>
      </dgm:prSet>
      <dgm:spPr/>
    </dgm:pt>
    <dgm:pt modelId="{2E8C3BDE-ACFB-40DA-8DE6-DA9AC5D5EDA9}" type="pres">
      <dgm:prSet presAssocID="{21AAA546-D1A4-4E1B-B54C-0A099846583A}" presName="wedge1" presStyleLbl="node1" presStyleIdx="0" presStyleCnt="3"/>
      <dgm:spPr/>
    </dgm:pt>
    <dgm:pt modelId="{24A94C51-3835-4EE4-8BD9-E124C707C854}" type="pres">
      <dgm:prSet presAssocID="{21AAA546-D1A4-4E1B-B54C-0A099846583A}" presName="wedge1Tx" presStyleLbl="node1" presStyleIdx="0" presStyleCnt="3">
        <dgm:presLayoutVars>
          <dgm:chMax val="0"/>
          <dgm:chPref val="0"/>
          <dgm:bulletEnabled val="1"/>
        </dgm:presLayoutVars>
      </dgm:prSet>
      <dgm:spPr/>
    </dgm:pt>
    <dgm:pt modelId="{1F74F79E-BA38-4233-8AD3-773B097C79C7}" type="pres">
      <dgm:prSet presAssocID="{21AAA546-D1A4-4E1B-B54C-0A099846583A}" presName="wedge2" presStyleLbl="node1" presStyleIdx="1" presStyleCnt="3"/>
      <dgm:spPr/>
    </dgm:pt>
    <dgm:pt modelId="{F361DA96-5D5C-47C2-96B6-A5C1818A794B}" type="pres">
      <dgm:prSet presAssocID="{21AAA546-D1A4-4E1B-B54C-0A099846583A}" presName="wedge2Tx" presStyleLbl="node1" presStyleIdx="1" presStyleCnt="3">
        <dgm:presLayoutVars>
          <dgm:chMax val="0"/>
          <dgm:chPref val="0"/>
          <dgm:bulletEnabled val="1"/>
        </dgm:presLayoutVars>
      </dgm:prSet>
      <dgm:spPr/>
    </dgm:pt>
    <dgm:pt modelId="{56CDA118-6B7D-4406-A375-7E9EFABECA74}" type="pres">
      <dgm:prSet presAssocID="{21AAA546-D1A4-4E1B-B54C-0A099846583A}" presName="wedge3" presStyleLbl="node1" presStyleIdx="2" presStyleCnt="3"/>
      <dgm:spPr/>
    </dgm:pt>
    <dgm:pt modelId="{BF7D5FEE-2043-4ADE-973E-B7DF38F87E2B}" type="pres">
      <dgm:prSet presAssocID="{21AAA546-D1A4-4E1B-B54C-0A099846583A}" presName="wedge3Tx" presStyleLbl="node1" presStyleIdx="2" presStyleCnt="3">
        <dgm:presLayoutVars>
          <dgm:chMax val="0"/>
          <dgm:chPref val="0"/>
          <dgm:bulletEnabled val="1"/>
        </dgm:presLayoutVars>
      </dgm:prSet>
      <dgm:spPr/>
    </dgm:pt>
  </dgm:ptLst>
  <dgm:cxnLst>
    <dgm:cxn modelId="{613DCA12-BAF3-4A87-BD63-1AED90DAB7C9}" srcId="{21AAA546-D1A4-4E1B-B54C-0A099846583A}" destId="{D948ADC8-F6DF-4EAB-9D9F-330EF25102DD}" srcOrd="0" destOrd="0" parTransId="{119D8CC9-9E30-42CC-BEA8-DF1ED988DA1B}" sibTransId="{9CEE17E7-FA81-4F0B-B374-9E0989BCCF5B}"/>
    <dgm:cxn modelId="{E996B123-832B-466C-A139-49E4E9681832}" type="presOf" srcId="{21AAA546-D1A4-4E1B-B54C-0A099846583A}" destId="{17F5494D-311C-4D33-A9FC-1940950898E0}" srcOrd="0" destOrd="0" presId="urn:microsoft.com/office/officeart/2005/8/layout/chart3"/>
    <dgm:cxn modelId="{89E9CE41-9BF6-44F3-BD02-F0B7683A5CBF}" srcId="{21AAA546-D1A4-4E1B-B54C-0A099846583A}" destId="{E9BEAB5C-D404-4535-86CA-EAC5784F574B}" srcOrd="1" destOrd="0" parTransId="{F7CE4C02-D955-41C0-9BE7-B658CDB3C91F}" sibTransId="{9552A279-6A84-47A3-AC28-31AD713E2B62}"/>
    <dgm:cxn modelId="{C38CF561-2F74-4F17-98F0-E1481EEC51C1}" type="presOf" srcId="{04553A16-2720-459C-B963-96AC5305426B}" destId="{56CDA118-6B7D-4406-A375-7E9EFABECA74}" srcOrd="0" destOrd="0" presId="urn:microsoft.com/office/officeart/2005/8/layout/chart3"/>
    <dgm:cxn modelId="{408F914F-E8BB-4E64-B074-5C39AEC60B7F}" type="presOf" srcId="{04553A16-2720-459C-B963-96AC5305426B}" destId="{BF7D5FEE-2043-4ADE-973E-B7DF38F87E2B}" srcOrd="1" destOrd="0" presId="urn:microsoft.com/office/officeart/2005/8/layout/chart3"/>
    <dgm:cxn modelId="{F7302C51-552B-427D-A8EA-8DF3FD0CEDCE}" type="presOf" srcId="{E9BEAB5C-D404-4535-86CA-EAC5784F574B}" destId="{1F74F79E-BA38-4233-8AD3-773B097C79C7}" srcOrd="0" destOrd="0" presId="urn:microsoft.com/office/officeart/2005/8/layout/chart3"/>
    <dgm:cxn modelId="{669CE772-488C-4C49-936B-0EACF138167C}" type="presOf" srcId="{D948ADC8-F6DF-4EAB-9D9F-330EF25102DD}" destId="{24A94C51-3835-4EE4-8BD9-E124C707C854}" srcOrd="1" destOrd="0" presId="urn:microsoft.com/office/officeart/2005/8/layout/chart3"/>
    <dgm:cxn modelId="{BA6A8457-A1B3-4861-9C99-6DFCF2E89071}" type="presOf" srcId="{D948ADC8-F6DF-4EAB-9D9F-330EF25102DD}" destId="{2E8C3BDE-ACFB-40DA-8DE6-DA9AC5D5EDA9}" srcOrd="0" destOrd="0" presId="urn:microsoft.com/office/officeart/2005/8/layout/chart3"/>
    <dgm:cxn modelId="{85D8E493-C11F-49F6-82BD-DA30A7E13C38}" type="presOf" srcId="{E9BEAB5C-D404-4535-86CA-EAC5784F574B}" destId="{F361DA96-5D5C-47C2-96B6-A5C1818A794B}" srcOrd="1" destOrd="0" presId="urn:microsoft.com/office/officeart/2005/8/layout/chart3"/>
    <dgm:cxn modelId="{AF144AF4-E0FB-440D-A040-25517CD4D02E}" srcId="{21AAA546-D1A4-4E1B-B54C-0A099846583A}" destId="{04553A16-2720-459C-B963-96AC5305426B}" srcOrd="2" destOrd="0" parTransId="{17CC5C3C-A21A-4D25-AD6A-7232C042DC47}" sibTransId="{90C35E7D-8019-47AA-B439-B8763ED88EBA}"/>
    <dgm:cxn modelId="{25B4486F-8DA2-4544-BAB8-0F5ED10CCF7B}" type="presParOf" srcId="{17F5494D-311C-4D33-A9FC-1940950898E0}" destId="{2E8C3BDE-ACFB-40DA-8DE6-DA9AC5D5EDA9}" srcOrd="0" destOrd="0" presId="urn:microsoft.com/office/officeart/2005/8/layout/chart3"/>
    <dgm:cxn modelId="{47981ACB-A09C-4405-8BCC-1DCB29AD7552}" type="presParOf" srcId="{17F5494D-311C-4D33-A9FC-1940950898E0}" destId="{24A94C51-3835-4EE4-8BD9-E124C707C854}" srcOrd="1" destOrd="0" presId="urn:microsoft.com/office/officeart/2005/8/layout/chart3"/>
    <dgm:cxn modelId="{008C500B-47A5-4CDC-9C27-EF098D880884}" type="presParOf" srcId="{17F5494D-311C-4D33-A9FC-1940950898E0}" destId="{1F74F79E-BA38-4233-8AD3-773B097C79C7}" srcOrd="2" destOrd="0" presId="urn:microsoft.com/office/officeart/2005/8/layout/chart3"/>
    <dgm:cxn modelId="{F1463FAD-01E9-49FC-B2F4-301892B8C2D1}" type="presParOf" srcId="{17F5494D-311C-4D33-A9FC-1940950898E0}" destId="{F361DA96-5D5C-47C2-96B6-A5C1818A794B}" srcOrd="3" destOrd="0" presId="urn:microsoft.com/office/officeart/2005/8/layout/chart3"/>
    <dgm:cxn modelId="{6EF508DE-20FE-4B65-A4B8-A0DCCE8770F6}" type="presParOf" srcId="{17F5494D-311C-4D33-A9FC-1940950898E0}" destId="{56CDA118-6B7D-4406-A375-7E9EFABECA74}" srcOrd="4" destOrd="0" presId="urn:microsoft.com/office/officeart/2005/8/layout/chart3"/>
    <dgm:cxn modelId="{693870E1-32D3-4114-9FC1-0584B54F2D3B}" type="presParOf" srcId="{17F5494D-311C-4D33-A9FC-1940950898E0}" destId="{BF7D5FEE-2043-4ADE-973E-B7DF38F87E2B}"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C6C2D7-38E3-4BAE-912D-D94B2E78EDD8}"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B7F24A08-FFDA-410D-A3C1-31B69D283DB7}">
      <dgm:prSet phldrT="[Text]"/>
      <dgm:spPr/>
      <dgm:t>
        <a:bodyPr/>
        <a:lstStyle/>
        <a:p>
          <a:pPr>
            <a:buFont typeface="Symbol" panose="05050102010706020507" pitchFamily="18" charset="2"/>
            <a:buChar char=""/>
          </a:pPr>
          <a:r>
            <a:rPr lang="en-GB">
              <a:solidFill>
                <a:schemeClr val="tx1"/>
              </a:solidFill>
            </a:rPr>
            <a:t>Facilitates quick messaging and digital interaction. </a:t>
          </a:r>
        </a:p>
      </dgm:t>
    </dgm:pt>
    <dgm:pt modelId="{A8F0EC0A-A0AB-4793-B792-C03D6AB18534}" type="parTrans" cxnId="{56CF435C-DE82-4FAE-BC15-22731B87FC49}">
      <dgm:prSet/>
      <dgm:spPr/>
      <dgm:t>
        <a:bodyPr/>
        <a:lstStyle/>
        <a:p>
          <a:endParaRPr lang="en-GB"/>
        </a:p>
      </dgm:t>
    </dgm:pt>
    <dgm:pt modelId="{46400303-440A-4713-9A43-2AC29E68FE6D}" type="sibTrans" cxnId="{56CF435C-DE82-4FAE-BC15-22731B87FC49}">
      <dgm:prSet/>
      <dgm:spPr/>
      <dgm:t>
        <a:bodyPr/>
        <a:lstStyle/>
        <a:p>
          <a:endParaRPr lang="en-GB"/>
        </a:p>
      </dgm:t>
    </dgm:pt>
    <dgm:pt modelId="{25B3577C-0533-408C-831D-10D3A412F664}">
      <dgm:prSet/>
      <dgm:spPr/>
      <dgm:t>
        <a:bodyPr/>
        <a:lstStyle/>
        <a:p>
          <a:pPr>
            <a:buFont typeface="Symbol" panose="05050102010706020507" pitchFamily="18" charset="2"/>
            <a:buChar char=""/>
          </a:pPr>
          <a:r>
            <a:rPr lang="en-GB">
              <a:solidFill>
                <a:schemeClr val="tx1"/>
              </a:solidFill>
            </a:rPr>
            <a:t>Saves time and quickens the decision-making process. </a:t>
          </a:r>
          <a:endParaRPr lang="en-IN">
            <a:solidFill>
              <a:schemeClr val="tx1"/>
            </a:solidFill>
          </a:endParaRPr>
        </a:p>
      </dgm:t>
    </dgm:pt>
    <dgm:pt modelId="{189638B1-AE84-464A-BE48-3168329DE16C}" type="parTrans" cxnId="{688746B6-9580-4316-8F32-D7724BF2417C}">
      <dgm:prSet/>
      <dgm:spPr/>
      <dgm:t>
        <a:bodyPr/>
        <a:lstStyle/>
        <a:p>
          <a:endParaRPr lang="en-GB"/>
        </a:p>
      </dgm:t>
    </dgm:pt>
    <dgm:pt modelId="{ACDE3C9B-B206-4259-B7C1-D6463387ACEE}" type="sibTrans" cxnId="{688746B6-9580-4316-8F32-D7724BF2417C}">
      <dgm:prSet/>
      <dgm:spPr/>
      <dgm:t>
        <a:bodyPr/>
        <a:lstStyle/>
        <a:p>
          <a:endParaRPr lang="en-GB"/>
        </a:p>
      </dgm:t>
    </dgm:pt>
    <dgm:pt modelId="{BCF0D5A4-C7B1-44DA-BF8E-359CBB8CC428}">
      <dgm:prSet/>
      <dgm:spPr/>
      <dgm:t>
        <a:bodyPr/>
        <a:lstStyle/>
        <a:p>
          <a:pPr>
            <a:buFont typeface="Symbol" panose="05050102010706020507" pitchFamily="18" charset="2"/>
            <a:buChar char=""/>
          </a:pPr>
          <a:r>
            <a:rPr lang="en-GB">
              <a:solidFill>
                <a:schemeClr val="tx1"/>
              </a:solidFill>
            </a:rPr>
            <a:t>Helps in tracking productivity. </a:t>
          </a:r>
          <a:endParaRPr lang="en-IN">
            <a:solidFill>
              <a:schemeClr val="tx1"/>
            </a:solidFill>
          </a:endParaRPr>
        </a:p>
      </dgm:t>
    </dgm:pt>
    <dgm:pt modelId="{F6702219-ED2E-4402-A8A8-D4794F24A956}" type="parTrans" cxnId="{D54AB305-C10F-4E43-A20E-28ADCA4EDF2B}">
      <dgm:prSet/>
      <dgm:spPr/>
      <dgm:t>
        <a:bodyPr/>
        <a:lstStyle/>
        <a:p>
          <a:endParaRPr lang="en-GB"/>
        </a:p>
      </dgm:t>
    </dgm:pt>
    <dgm:pt modelId="{BD53C1A1-6C76-42E9-9A3B-2B605738162A}" type="sibTrans" cxnId="{D54AB305-C10F-4E43-A20E-28ADCA4EDF2B}">
      <dgm:prSet/>
      <dgm:spPr/>
      <dgm:t>
        <a:bodyPr/>
        <a:lstStyle/>
        <a:p>
          <a:endParaRPr lang="en-GB"/>
        </a:p>
      </dgm:t>
    </dgm:pt>
    <dgm:pt modelId="{82520304-6B44-42D8-9A3F-BDC1E42E5D21}" type="pres">
      <dgm:prSet presAssocID="{28C6C2D7-38E3-4BAE-912D-D94B2E78EDD8}" presName="rootnode" presStyleCnt="0">
        <dgm:presLayoutVars>
          <dgm:chMax/>
          <dgm:chPref/>
          <dgm:dir/>
          <dgm:animLvl val="lvl"/>
        </dgm:presLayoutVars>
      </dgm:prSet>
      <dgm:spPr/>
    </dgm:pt>
    <dgm:pt modelId="{925E609C-D3DF-464A-B1FD-B209841A9653}" type="pres">
      <dgm:prSet presAssocID="{B7F24A08-FFDA-410D-A3C1-31B69D283DB7}" presName="composite" presStyleCnt="0"/>
      <dgm:spPr/>
    </dgm:pt>
    <dgm:pt modelId="{0F82F672-2571-4E5F-951A-00018BBFC4FB}" type="pres">
      <dgm:prSet presAssocID="{B7F24A08-FFDA-410D-A3C1-31B69D283DB7}" presName="bentUpArrow1" presStyleLbl="alignImgPlace1" presStyleIdx="0" presStyleCnt="2"/>
      <dgm:spPr/>
    </dgm:pt>
    <dgm:pt modelId="{AFAA207B-D2B9-4CBE-A759-37A5322A5F39}" type="pres">
      <dgm:prSet presAssocID="{B7F24A08-FFDA-410D-A3C1-31B69D283DB7}" presName="ParentText" presStyleLbl="node1" presStyleIdx="0" presStyleCnt="3">
        <dgm:presLayoutVars>
          <dgm:chMax val="1"/>
          <dgm:chPref val="1"/>
          <dgm:bulletEnabled val="1"/>
        </dgm:presLayoutVars>
      </dgm:prSet>
      <dgm:spPr/>
    </dgm:pt>
    <dgm:pt modelId="{EC995534-FF0A-4434-90EF-CB6B508CBEDD}" type="pres">
      <dgm:prSet presAssocID="{B7F24A08-FFDA-410D-A3C1-31B69D283DB7}" presName="ChildText" presStyleLbl="revTx" presStyleIdx="0" presStyleCnt="2">
        <dgm:presLayoutVars>
          <dgm:chMax val="0"/>
          <dgm:chPref val="0"/>
          <dgm:bulletEnabled val="1"/>
        </dgm:presLayoutVars>
      </dgm:prSet>
      <dgm:spPr/>
    </dgm:pt>
    <dgm:pt modelId="{148C9178-5C02-4447-A865-AC52ECD6A5FC}" type="pres">
      <dgm:prSet presAssocID="{46400303-440A-4713-9A43-2AC29E68FE6D}" presName="sibTrans" presStyleCnt="0"/>
      <dgm:spPr/>
    </dgm:pt>
    <dgm:pt modelId="{E5A85E61-41EE-426C-A2EE-62C0884E1BFF}" type="pres">
      <dgm:prSet presAssocID="{25B3577C-0533-408C-831D-10D3A412F664}" presName="composite" presStyleCnt="0"/>
      <dgm:spPr/>
    </dgm:pt>
    <dgm:pt modelId="{4DD073A0-3A40-41AD-A78C-1DE33D16CFBF}" type="pres">
      <dgm:prSet presAssocID="{25B3577C-0533-408C-831D-10D3A412F664}" presName="bentUpArrow1" presStyleLbl="alignImgPlace1" presStyleIdx="1" presStyleCnt="2"/>
      <dgm:spPr/>
    </dgm:pt>
    <dgm:pt modelId="{2B9DFCBB-C2D2-46A4-8332-71CA124BD3DA}" type="pres">
      <dgm:prSet presAssocID="{25B3577C-0533-408C-831D-10D3A412F664}" presName="ParentText" presStyleLbl="node1" presStyleIdx="1" presStyleCnt="3">
        <dgm:presLayoutVars>
          <dgm:chMax val="1"/>
          <dgm:chPref val="1"/>
          <dgm:bulletEnabled val="1"/>
        </dgm:presLayoutVars>
      </dgm:prSet>
      <dgm:spPr/>
    </dgm:pt>
    <dgm:pt modelId="{0603076F-38FA-46B7-901A-4303C3B55E7A}" type="pres">
      <dgm:prSet presAssocID="{25B3577C-0533-408C-831D-10D3A412F664}" presName="ChildText" presStyleLbl="revTx" presStyleIdx="1" presStyleCnt="2">
        <dgm:presLayoutVars>
          <dgm:chMax val="0"/>
          <dgm:chPref val="0"/>
          <dgm:bulletEnabled val="1"/>
        </dgm:presLayoutVars>
      </dgm:prSet>
      <dgm:spPr/>
    </dgm:pt>
    <dgm:pt modelId="{A9869A0E-ECFA-4763-872F-40708EB8A0D3}" type="pres">
      <dgm:prSet presAssocID="{ACDE3C9B-B206-4259-B7C1-D6463387ACEE}" presName="sibTrans" presStyleCnt="0"/>
      <dgm:spPr/>
    </dgm:pt>
    <dgm:pt modelId="{648EB3B0-4A4D-478C-961F-31DC96E2D83B}" type="pres">
      <dgm:prSet presAssocID="{BCF0D5A4-C7B1-44DA-BF8E-359CBB8CC428}" presName="composite" presStyleCnt="0"/>
      <dgm:spPr/>
    </dgm:pt>
    <dgm:pt modelId="{26088CF9-EC0E-420E-90EF-7D85D995E977}" type="pres">
      <dgm:prSet presAssocID="{BCF0D5A4-C7B1-44DA-BF8E-359CBB8CC428}" presName="ParentText" presStyleLbl="node1" presStyleIdx="2" presStyleCnt="3">
        <dgm:presLayoutVars>
          <dgm:chMax val="1"/>
          <dgm:chPref val="1"/>
          <dgm:bulletEnabled val="1"/>
        </dgm:presLayoutVars>
      </dgm:prSet>
      <dgm:spPr/>
    </dgm:pt>
  </dgm:ptLst>
  <dgm:cxnLst>
    <dgm:cxn modelId="{D54AB305-C10F-4E43-A20E-28ADCA4EDF2B}" srcId="{28C6C2D7-38E3-4BAE-912D-D94B2E78EDD8}" destId="{BCF0D5A4-C7B1-44DA-BF8E-359CBB8CC428}" srcOrd="2" destOrd="0" parTransId="{F6702219-ED2E-4402-A8A8-D4794F24A956}" sibTransId="{BD53C1A1-6C76-42E9-9A3B-2B605738162A}"/>
    <dgm:cxn modelId="{56CF435C-DE82-4FAE-BC15-22731B87FC49}" srcId="{28C6C2D7-38E3-4BAE-912D-D94B2E78EDD8}" destId="{B7F24A08-FFDA-410D-A3C1-31B69D283DB7}" srcOrd="0" destOrd="0" parTransId="{A8F0EC0A-A0AB-4793-B792-C03D6AB18534}" sibTransId="{46400303-440A-4713-9A43-2AC29E68FE6D}"/>
    <dgm:cxn modelId="{B8281C56-8B6C-4FC3-8855-2C6778863F56}" type="presOf" srcId="{BCF0D5A4-C7B1-44DA-BF8E-359CBB8CC428}" destId="{26088CF9-EC0E-420E-90EF-7D85D995E977}" srcOrd="0" destOrd="0" presId="urn:microsoft.com/office/officeart/2005/8/layout/StepDownProcess"/>
    <dgm:cxn modelId="{C8646D94-F1D5-4AFA-9C4E-333EA252951C}" type="presOf" srcId="{B7F24A08-FFDA-410D-A3C1-31B69D283DB7}" destId="{AFAA207B-D2B9-4CBE-A759-37A5322A5F39}" srcOrd="0" destOrd="0" presId="urn:microsoft.com/office/officeart/2005/8/layout/StepDownProcess"/>
    <dgm:cxn modelId="{41E84FA1-90AA-455A-8EDD-2A3F85DCB948}" type="presOf" srcId="{25B3577C-0533-408C-831D-10D3A412F664}" destId="{2B9DFCBB-C2D2-46A4-8332-71CA124BD3DA}" srcOrd="0" destOrd="0" presId="urn:microsoft.com/office/officeart/2005/8/layout/StepDownProcess"/>
    <dgm:cxn modelId="{C5E672A5-DB4F-4C06-A9A3-0A00CC4B8378}" type="presOf" srcId="{28C6C2D7-38E3-4BAE-912D-D94B2E78EDD8}" destId="{82520304-6B44-42D8-9A3F-BDC1E42E5D21}" srcOrd="0" destOrd="0" presId="urn:microsoft.com/office/officeart/2005/8/layout/StepDownProcess"/>
    <dgm:cxn modelId="{688746B6-9580-4316-8F32-D7724BF2417C}" srcId="{28C6C2D7-38E3-4BAE-912D-D94B2E78EDD8}" destId="{25B3577C-0533-408C-831D-10D3A412F664}" srcOrd="1" destOrd="0" parTransId="{189638B1-AE84-464A-BE48-3168329DE16C}" sibTransId="{ACDE3C9B-B206-4259-B7C1-D6463387ACEE}"/>
    <dgm:cxn modelId="{23893422-26CB-4EF8-B5B7-C0196FBDFD05}" type="presParOf" srcId="{82520304-6B44-42D8-9A3F-BDC1E42E5D21}" destId="{925E609C-D3DF-464A-B1FD-B209841A9653}" srcOrd="0" destOrd="0" presId="urn:microsoft.com/office/officeart/2005/8/layout/StepDownProcess"/>
    <dgm:cxn modelId="{45D3AF0E-2E67-4916-A51E-51D66FD403E4}" type="presParOf" srcId="{925E609C-D3DF-464A-B1FD-B209841A9653}" destId="{0F82F672-2571-4E5F-951A-00018BBFC4FB}" srcOrd="0" destOrd="0" presId="urn:microsoft.com/office/officeart/2005/8/layout/StepDownProcess"/>
    <dgm:cxn modelId="{A5638865-20BD-4608-A7B7-C324EE39010F}" type="presParOf" srcId="{925E609C-D3DF-464A-B1FD-B209841A9653}" destId="{AFAA207B-D2B9-4CBE-A759-37A5322A5F39}" srcOrd="1" destOrd="0" presId="urn:microsoft.com/office/officeart/2005/8/layout/StepDownProcess"/>
    <dgm:cxn modelId="{0A3D0AAA-0476-42DE-8E83-B70F3D3F7A17}" type="presParOf" srcId="{925E609C-D3DF-464A-B1FD-B209841A9653}" destId="{EC995534-FF0A-4434-90EF-CB6B508CBEDD}" srcOrd="2" destOrd="0" presId="urn:microsoft.com/office/officeart/2005/8/layout/StepDownProcess"/>
    <dgm:cxn modelId="{D0123F4E-F8C5-4477-B92B-EA221712CF85}" type="presParOf" srcId="{82520304-6B44-42D8-9A3F-BDC1E42E5D21}" destId="{148C9178-5C02-4447-A865-AC52ECD6A5FC}" srcOrd="1" destOrd="0" presId="urn:microsoft.com/office/officeart/2005/8/layout/StepDownProcess"/>
    <dgm:cxn modelId="{FF587C95-3EFF-4EF8-87B1-2ACD8C85E82A}" type="presParOf" srcId="{82520304-6B44-42D8-9A3F-BDC1E42E5D21}" destId="{E5A85E61-41EE-426C-A2EE-62C0884E1BFF}" srcOrd="2" destOrd="0" presId="urn:microsoft.com/office/officeart/2005/8/layout/StepDownProcess"/>
    <dgm:cxn modelId="{0FA9DFA4-D7A7-48CE-90D7-BF3BC9299858}" type="presParOf" srcId="{E5A85E61-41EE-426C-A2EE-62C0884E1BFF}" destId="{4DD073A0-3A40-41AD-A78C-1DE33D16CFBF}" srcOrd="0" destOrd="0" presId="urn:microsoft.com/office/officeart/2005/8/layout/StepDownProcess"/>
    <dgm:cxn modelId="{79A6BFA8-6DDE-4068-B861-C80C5266CB79}" type="presParOf" srcId="{E5A85E61-41EE-426C-A2EE-62C0884E1BFF}" destId="{2B9DFCBB-C2D2-46A4-8332-71CA124BD3DA}" srcOrd="1" destOrd="0" presId="urn:microsoft.com/office/officeart/2005/8/layout/StepDownProcess"/>
    <dgm:cxn modelId="{19064734-AE0D-453F-99C2-B75ED24F6E6F}" type="presParOf" srcId="{E5A85E61-41EE-426C-A2EE-62C0884E1BFF}" destId="{0603076F-38FA-46B7-901A-4303C3B55E7A}" srcOrd="2" destOrd="0" presId="urn:microsoft.com/office/officeart/2005/8/layout/StepDownProcess"/>
    <dgm:cxn modelId="{CD20D1CA-0CD3-4CDE-87E7-6BC75CA2C5F0}" type="presParOf" srcId="{82520304-6B44-42D8-9A3F-BDC1E42E5D21}" destId="{A9869A0E-ECFA-4763-872F-40708EB8A0D3}" srcOrd="3" destOrd="0" presId="urn:microsoft.com/office/officeart/2005/8/layout/StepDownProcess"/>
    <dgm:cxn modelId="{3C6C5BBE-1204-46D8-B30F-5E0015219E10}" type="presParOf" srcId="{82520304-6B44-42D8-9A3F-BDC1E42E5D21}" destId="{648EB3B0-4A4D-478C-961F-31DC96E2D83B}" srcOrd="4" destOrd="0" presId="urn:microsoft.com/office/officeart/2005/8/layout/StepDownProcess"/>
    <dgm:cxn modelId="{E727F7F4-BE5F-4EE6-82F2-4EB61CD22DDF}" type="presParOf" srcId="{648EB3B0-4A4D-478C-961F-31DC96E2D83B}" destId="{26088CF9-EC0E-420E-90EF-7D85D995E977}"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0E1B6A-83B4-4F08-B34B-76DD417B6209}" type="doc">
      <dgm:prSet loTypeId="urn:microsoft.com/office/officeart/2005/8/layout/venn1" loCatId="relationship" qsTypeId="urn:microsoft.com/office/officeart/2005/8/quickstyle/simple1" qsCatId="simple" csTypeId="urn:microsoft.com/office/officeart/2005/8/colors/accent1_2" csCatId="accent1" phldr="1"/>
      <dgm:spPr/>
    </dgm:pt>
    <dgm:pt modelId="{C7EF56EC-72EE-4086-8927-2D70C86E7B4B}">
      <dgm:prSet phldrT="[Text]" custT="1"/>
      <dgm:spPr/>
      <dgm:t>
        <a:bodyPr/>
        <a:lstStyle/>
        <a:p>
          <a:pPr>
            <a:buFont typeface="Symbol" panose="05050102010706020507" pitchFamily="18" charset="2"/>
            <a:buChar char=""/>
          </a:pPr>
          <a:r>
            <a:rPr lang="en-GB" sz="2400"/>
            <a:t>Employee resistance might affect the adoption of the method. </a:t>
          </a:r>
        </a:p>
      </dgm:t>
    </dgm:pt>
    <dgm:pt modelId="{8DD8DAA6-0345-44CA-8BE7-27C4173812D8}" type="parTrans" cxnId="{A420B492-4F6D-4DEF-AEBF-49433D4A7D1E}">
      <dgm:prSet/>
      <dgm:spPr/>
      <dgm:t>
        <a:bodyPr/>
        <a:lstStyle/>
        <a:p>
          <a:endParaRPr lang="en-GB"/>
        </a:p>
      </dgm:t>
    </dgm:pt>
    <dgm:pt modelId="{8FAF91D3-4EE6-4801-9E6E-48A575AE27F5}" type="sibTrans" cxnId="{A420B492-4F6D-4DEF-AEBF-49433D4A7D1E}">
      <dgm:prSet/>
      <dgm:spPr/>
      <dgm:t>
        <a:bodyPr/>
        <a:lstStyle/>
        <a:p>
          <a:endParaRPr lang="en-GB"/>
        </a:p>
      </dgm:t>
    </dgm:pt>
    <dgm:pt modelId="{F013BEA7-928A-426B-A383-5085213A3522}">
      <dgm:prSet custT="1"/>
      <dgm:spPr/>
      <dgm:t>
        <a:bodyPr/>
        <a:lstStyle/>
        <a:p>
          <a:pPr>
            <a:buFont typeface="Symbol" panose="05050102010706020507" pitchFamily="18" charset="2"/>
            <a:buChar char=""/>
          </a:pPr>
          <a:r>
            <a:rPr lang="en-GB" sz="2400"/>
            <a:t>Poor internet connection affected communication. </a:t>
          </a:r>
          <a:endParaRPr lang="en-IN" sz="2400"/>
        </a:p>
      </dgm:t>
    </dgm:pt>
    <dgm:pt modelId="{B8045B45-A589-4931-9F01-7087989D705F}" type="parTrans" cxnId="{213BB9C4-88E6-4984-A086-ECF1910C3285}">
      <dgm:prSet/>
      <dgm:spPr/>
      <dgm:t>
        <a:bodyPr/>
        <a:lstStyle/>
        <a:p>
          <a:endParaRPr lang="en-GB"/>
        </a:p>
      </dgm:t>
    </dgm:pt>
    <dgm:pt modelId="{CC2249D0-A56A-4DFD-9761-2FA373EEB43F}" type="sibTrans" cxnId="{213BB9C4-88E6-4984-A086-ECF1910C3285}">
      <dgm:prSet/>
      <dgm:spPr/>
      <dgm:t>
        <a:bodyPr/>
        <a:lstStyle/>
        <a:p>
          <a:endParaRPr lang="en-GB"/>
        </a:p>
      </dgm:t>
    </dgm:pt>
    <dgm:pt modelId="{40F2B878-A902-44E2-AD17-3F2CF0268D85}">
      <dgm:prSet custT="1"/>
      <dgm:spPr/>
      <dgm:t>
        <a:bodyPr/>
        <a:lstStyle/>
        <a:p>
          <a:pPr>
            <a:buFont typeface="Symbol" panose="05050102010706020507" pitchFamily="18" charset="2"/>
            <a:buChar char=""/>
          </a:pPr>
          <a:r>
            <a:rPr lang="en-GB" sz="2400"/>
            <a:t>Issue of data breaches and privacy. </a:t>
          </a:r>
          <a:endParaRPr lang="en-IN" sz="2400"/>
        </a:p>
      </dgm:t>
    </dgm:pt>
    <dgm:pt modelId="{06BC1909-E6ED-47EC-9757-B3066A2CD3EC}" type="parTrans" cxnId="{2D845CA0-DC93-40A7-84EB-DFC5EA5E704D}">
      <dgm:prSet/>
      <dgm:spPr/>
      <dgm:t>
        <a:bodyPr/>
        <a:lstStyle/>
        <a:p>
          <a:endParaRPr lang="en-GB"/>
        </a:p>
      </dgm:t>
    </dgm:pt>
    <dgm:pt modelId="{96F6131A-A457-4502-84EF-01B5CB39B3D9}" type="sibTrans" cxnId="{2D845CA0-DC93-40A7-84EB-DFC5EA5E704D}">
      <dgm:prSet/>
      <dgm:spPr/>
      <dgm:t>
        <a:bodyPr/>
        <a:lstStyle/>
        <a:p>
          <a:endParaRPr lang="en-GB"/>
        </a:p>
      </dgm:t>
    </dgm:pt>
    <dgm:pt modelId="{DD4882D0-4E48-4610-8301-048C78ADD404}" type="pres">
      <dgm:prSet presAssocID="{E00E1B6A-83B4-4F08-B34B-76DD417B6209}" presName="compositeShape" presStyleCnt="0">
        <dgm:presLayoutVars>
          <dgm:chMax val="7"/>
          <dgm:dir/>
          <dgm:resizeHandles val="exact"/>
        </dgm:presLayoutVars>
      </dgm:prSet>
      <dgm:spPr/>
    </dgm:pt>
    <dgm:pt modelId="{BD2AB665-ED22-4DDB-A885-2481C612A197}" type="pres">
      <dgm:prSet presAssocID="{C7EF56EC-72EE-4086-8927-2D70C86E7B4B}" presName="circ1" presStyleLbl="vennNode1" presStyleIdx="0" presStyleCnt="3"/>
      <dgm:spPr/>
    </dgm:pt>
    <dgm:pt modelId="{1FC0DA73-AF05-45C8-A391-6147B4DF385B}" type="pres">
      <dgm:prSet presAssocID="{C7EF56EC-72EE-4086-8927-2D70C86E7B4B}" presName="circ1Tx" presStyleLbl="revTx" presStyleIdx="0" presStyleCnt="0">
        <dgm:presLayoutVars>
          <dgm:chMax val="0"/>
          <dgm:chPref val="0"/>
          <dgm:bulletEnabled val="1"/>
        </dgm:presLayoutVars>
      </dgm:prSet>
      <dgm:spPr/>
    </dgm:pt>
    <dgm:pt modelId="{B816FE8C-4CAE-4595-8F12-25890E923354}" type="pres">
      <dgm:prSet presAssocID="{F013BEA7-928A-426B-A383-5085213A3522}" presName="circ2" presStyleLbl="vennNode1" presStyleIdx="1" presStyleCnt="3"/>
      <dgm:spPr/>
    </dgm:pt>
    <dgm:pt modelId="{48685E18-6564-478D-92BF-02807DBB44B3}" type="pres">
      <dgm:prSet presAssocID="{F013BEA7-928A-426B-A383-5085213A3522}" presName="circ2Tx" presStyleLbl="revTx" presStyleIdx="0" presStyleCnt="0">
        <dgm:presLayoutVars>
          <dgm:chMax val="0"/>
          <dgm:chPref val="0"/>
          <dgm:bulletEnabled val="1"/>
        </dgm:presLayoutVars>
      </dgm:prSet>
      <dgm:spPr/>
    </dgm:pt>
    <dgm:pt modelId="{97BF7038-B56A-49EB-9D51-2EBCFEC11192}" type="pres">
      <dgm:prSet presAssocID="{40F2B878-A902-44E2-AD17-3F2CF0268D85}" presName="circ3" presStyleLbl="vennNode1" presStyleIdx="2" presStyleCnt="3"/>
      <dgm:spPr/>
    </dgm:pt>
    <dgm:pt modelId="{22E5B865-6FE6-47DD-9A59-8CB65DC23143}" type="pres">
      <dgm:prSet presAssocID="{40F2B878-A902-44E2-AD17-3F2CF0268D85}" presName="circ3Tx" presStyleLbl="revTx" presStyleIdx="0" presStyleCnt="0">
        <dgm:presLayoutVars>
          <dgm:chMax val="0"/>
          <dgm:chPref val="0"/>
          <dgm:bulletEnabled val="1"/>
        </dgm:presLayoutVars>
      </dgm:prSet>
      <dgm:spPr/>
    </dgm:pt>
  </dgm:ptLst>
  <dgm:cxnLst>
    <dgm:cxn modelId="{AAB93128-6D9D-4D2D-BE14-AF147C2D3CED}" type="presOf" srcId="{C7EF56EC-72EE-4086-8927-2D70C86E7B4B}" destId="{1FC0DA73-AF05-45C8-A391-6147B4DF385B}" srcOrd="1" destOrd="0" presId="urn:microsoft.com/office/officeart/2005/8/layout/venn1"/>
    <dgm:cxn modelId="{75CE3936-0375-4F3E-90A0-9FCB38F17374}" type="presOf" srcId="{40F2B878-A902-44E2-AD17-3F2CF0268D85}" destId="{97BF7038-B56A-49EB-9D51-2EBCFEC11192}" srcOrd="0" destOrd="0" presId="urn:microsoft.com/office/officeart/2005/8/layout/venn1"/>
    <dgm:cxn modelId="{5F7F2E79-77C0-49F9-B0E8-F12DF62E937C}" type="presOf" srcId="{C7EF56EC-72EE-4086-8927-2D70C86E7B4B}" destId="{BD2AB665-ED22-4DDB-A885-2481C612A197}" srcOrd="0" destOrd="0" presId="urn:microsoft.com/office/officeart/2005/8/layout/venn1"/>
    <dgm:cxn modelId="{AC2EDD8A-6BDE-40A2-AD26-CDB05604C512}" type="presOf" srcId="{F013BEA7-928A-426B-A383-5085213A3522}" destId="{48685E18-6564-478D-92BF-02807DBB44B3}" srcOrd="1" destOrd="0" presId="urn:microsoft.com/office/officeart/2005/8/layout/venn1"/>
    <dgm:cxn modelId="{174EEE8B-0475-429C-B76E-C1969BE2E823}" type="presOf" srcId="{40F2B878-A902-44E2-AD17-3F2CF0268D85}" destId="{22E5B865-6FE6-47DD-9A59-8CB65DC23143}" srcOrd="1" destOrd="0" presId="urn:microsoft.com/office/officeart/2005/8/layout/venn1"/>
    <dgm:cxn modelId="{A420B492-4F6D-4DEF-AEBF-49433D4A7D1E}" srcId="{E00E1B6A-83B4-4F08-B34B-76DD417B6209}" destId="{C7EF56EC-72EE-4086-8927-2D70C86E7B4B}" srcOrd="0" destOrd="0" parTransId="{8DD8DAA6-0345-44CA-8BE7-27C4173812D8}" sibTransId="{8FAF91D3-4EE6-4801-9E6E-48A575AE27F5}"/>
    <dgm:cxn modelId="{2D845CA0-DC93-40A7-84EB-DFC5EA5E704D}" srcId="{E00E1B6A-83B4-4F08-B34B-76DD417B6209}" destId="{40F2B878-A902-44E2-AD17-3F2CF0268D85}" srcOrd="2" destOrd="0" parTransId="{06BC1909-E6ED-47EC-9757-B3066A2CD3EC}" sibTransId="{96F6131A-A457-4502-84EF-01B5CB39B3D9}"/>
    <dgm:cxn modelId="{AC5E0EBB-51BD-4221-8A7C-9967B1DF0F95}" type="presOf" srcId="{E00E1B6A-83B4-4F08-B34B-76DD417B6209}" destId="{DD4882D0-4E48-4610-8301-048C78ADD404}" srcOrd="0" destOrd="0" presId="urn:microsoft.com/office/officeart/2005/8/layout/venn1"/>
    <dgm:cxn modelId="{213BB9C4-88E6-4984-A086-ECF1910C3285}" srcId="{E00E1B6A-83B4-4F08-B34B-76DD417B6209}" destId="{F013BEA7-928A-426B-A383-5085213A3522}" srcOrd="1" destOrd="0" parTransId="{B8045B45-A589-4931-9F01-7087989D705F}" sibTransId="{CC2249D0-A56A-4DFD-9761-2FA373EEB43F}"/>
    <dgm:cxn modelId="{9F5F5ED6-898F-46C8-8D15-A190B56F0CC4}" type="presOf" srcId="{F013BEA7-928A-426B-A383-5085213A3522}" destId="{B816FE8C-4CAE-4595-8F12-25890E923354}" srcOrd="0" destOrd="0" presId="urn:microsoft.com/office/officeart/2005/8/layout/venn1"/>
    <dgm:cxn modelId="{B1F4238A-44F4-4D4C-9F6F-93326296C905}" type="presParOf" srcId="{DD4882D0-4E48-4610-8301-048C78ADD404}" destId="{BD2AB665-ED22-4DDB-A885-2481C612A197}" srcOrd="0" destOrd="0" presId="urn:microsoft.com/office/officeart/2005/8/layout/venn1"/>
    <dgm:cxn modelId="{86E452F5-BD27-477F-93BB-8C900C805CD0}" type="presParOf" srcId="{DD4882D0-4E48-4610-8301-048C78ADD404}" destId="{1FC0DA73-AF05-45C8-A391-6147B4DF385B}" srcOrd="1" destOrd="0" presId="urn:microsoft.com/office/officeart/2005/8/layout/venn1"/>
    <dgm:cxn modelId="{418CE53A-2F5A-4552-93FA-E69FD0193405}" type="presParOf" srcId="{DD4882D0-4E48-4610-8301-048C78ADD404}" destId="{B816FE8C-4CAE-4595-8F12-25890E923354}" srcOrd="2" destOrd="0" presId="urn:microsoft.com/office/officeart/2005/8/layout/venn1"/>
    <dgm:cxn modelId="{0FDC126B-4F95-44A8-8496-94EF39FC1DD7}" type="presParOf" srcId="{DD4882D0-4E48-4610-8301-048C78ADD404}" destId="{48685E18-6564-478D-92BF-02807DBB44B3}" srcOrd="3" destOrd="0" presId="urn:microsoft.com/office/officeart/2005/8/layout/venn1"/>
    <dgm:cxn modelId="{52305F7C-A3AB-4BBE-8D1C-598A4B5E8C29}" type="presParOf" srcId="{DD4882D0-4E48-4610-8301-048C78ADD404}" destId="{97BF7038-B56A-49EB-9D51-2EBCFEC11192}" srcOrd="4" destOrd="0" presId="urn:microsoft.com/office/officeart/2005/8/layout/venn1"/>
    <dgm:cxn modelId="{2C3814E5-5892-4825-9136-6E15C9FED2E5}" type="presParOf" srcId="{DD4882D0-4E48-4610-8301-048C78ADD404}" destId="{22E5B865-6FE6-47DD-9A59-8CB65DC23143}"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F995E2-4BF3-4A29-A34A-3F28A922D40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20283833-AB4A-4944-B476-849ACCEAEF1D}">
      <dgm:prSet phldrT="[Text]" custT="1"/>
      <dgm:spPr/>
      <dgm:t>
        <a:bodyPr/>
        <a:lstStyle/>
        <a:p>
          <a:pPr>
            <a:buFont typeface="Symbol" panose="05050102010706020507" pitchFamily="18" charset="2"/>
            <a:buChar char=""/>
          </a:pPr>
          <a:r>
            <a:rPr lang="en-GB" sz="3600" dirty="0">
              <a:solidFill>
                <a:schemeClr val="tx1"/>
              </a:solidFill>
            </a:rPr>
            <a:t>Employees with fewer skills might struggle. </a:t>
          </a:r>
        </a:p>
      </dgm:t>
    </dgm:pt>
    <dgm:pt modelId="{1A1D7281-F021-4809-9023-1FD3D6CAC0CB}" type="parTrans" cxnId="{E036597E-087E-4766-9B95-7BFD2C5F0E28}">
      <dgm:prSet/>
      <dgm:spPr/>
      <dgm:t>
        <a:bodyPr/>
        <a:lstStyle/>
        <a:p>
          <a:endParaRPr lang="en-GB"/>
        </a:p>
      </dgm:t>
    </dgm:pt>
    <dgm:pt modelId="{69A2A00F-5BA9-4501-B3F6-7EBE43C1B33A}" type="sibTrans" cxnId="{E036597E-087E-4766-9B95-7BFD2C5F0E28}">
      <dgm:prSet custT="1"/>
      <dgm:spPr/>
      <dgm:t>
        <a:bodyPr/>
        <a:lstStyle/>
        <a:p>
          <a:endParaRPr lang="en-GB" sz="4400">
            <a:solidFill>
              <a:schemeClr val="tx1"/>
            </a:solidFill>
          </a:endParaRPr>
        </a:p>
      </dgm:t>
    </dgm:pt>
    <dgm:pt modelId="{40E14549-421B-42BC-9245-2FA67662C9BA}">
      <dgm:prSet custT="1"/>
      <dgm:spPr/>
      <dgm:t>
        <a:bodyPr/>
        <a:lstStyle/>
        <a:p>
          <a:pPr>
            <a:buFont typeface="Symbol" panose="05050102010706020507" pitchFamily="18" charset="2"/>
            <a:buChar char=""/>
          </a:pPr>
          <a:r>
            <a:rPr lang="en-GB" sz="3600">
              <a:solidFill>
                <a:schemeClr val="tx1"/>
              </a:solidFill>
            </a:rPr>
            <a:t>Partial application of the method leads to a communication gap. </a:t>
          </a:r>
          <a:endParaRPr lang="en-IN" sz="3600">
            <a:solidFill>
              <a:schemeClr val="tx1"/>
            </a:solidFill>
          </a:endParaRPr>
        </a:p>
      </dgm:t>
    </dgm:pt>
    <dgm:pt modelId="{47EAB908-C28F-4A56-9F4A-C27DAE5D110E}" type="parTrans" cxnId="{7B925371-C454-440A-A251-C462764836A2}">
      <dgm:prSet/>
      <dgm:spPr/>
      <dgm:t>
        <a:bodyPr/>
        <a:lstStyle/>
        <a:p>
          <a:endParaRPr lang="en-GB"/>
        </a:p>
      </dgm:t>
    </dgm:pt>
    <dgm:pt modelId="{B912A5F8-AC8E-4775-B92F-0FAC78918BA0}" type="sibTrans" cxnId="{7B925371-C454-440A-A251-C462764836A2}">
      <dgm:prSet custT="1"/>
      <dgm:spPr/>
      <dgm:t>
        <a:bodyPr/>
        <a:lstStyle/>
        <a:p>
          <a:endParaRPr lang="en-GB" sz="4400">
            <a:solidFill>
              <a:schemeClr val="tx1"/>
            </a:solidFill>
          </a:endParaRPr>
        </a:p>
      </dgm:t>
    </dgm:pt>
    <dgm:pt modelId="{08CF1E0D-AA6C-4D60-8B85-0416A439F8F2}">
      <dgm:prSet custT="1"/>
      <dgm:spPr/>
      <dgm:t>
        <a:bodyPr/>
        <a:lstStyle/>
        <a:p>
          <a:pPr>
            <a:buFont typeface="Symbol" panose="05050102010706020507" pitchFamily="18" charset="2"/>
            <a:buChar char=""/>
          </a:pPr>
          <a:r>
            <a:rPr lang="en-GB" sz="3600">
              <a:solidFill>
                <a:schemeClr val="tx1"/>
              </a:solidFill>
            </a:rPr>
            <a:t>Training will be needed to increase confidence. </a:t>
          </a:r>
          <a:endParaRPr lang="en-IN" sz="3600">
            <a:solidFill>
              <a:schemeClr val="tx1"/>
            </a:solidFill>
          </a:endParaRPr>
        </a:p>
      </dgm:t>
    </dgm:pt>
    <dgm:pt modelId="{8CE47155-999E-49CE-8F92-F4F9E4341CC7}" type="parTrans" cxnId="{16C1CB6E-5272-4FF8-97DF-8BFBF4F818B9}">
      <dgm:prSet/>
      <dgm:spPr/>
      <dgm:t>
        <a:bodyPr/>
        <a:lstStyle/>
        <a:p>
          <a:endParaRPr lang="en-GB"/>
        </a:p>
      </dgm:t>
    </dgm:pt>
    <dgm:pt modelId="{8242012B-494E-4F3C-92DB-BED124D58994}" type="sibTrans" cxnId="{16C1CB6E-5272-4FF8-97DF-8BFBF4F818B9}">
      <dgm:prSet/>
      <dgm:spPr/>
      <dgm:t>
        <a:bodyPr/>
        <a:lstStyle/>
        <a:p>
          <a:endParaRPr lang="en-GB"/>
        </a:p>
      </dgm:t>
    </dgm:pt>
    <dgm:pt modelId="{52109BAC-1094-40DD-936B-73A489394B33}" type="pres">
      <dgm:prSet presAssocID="{21F995E2-4BF3-4A29-A34A-3F28A922D405}" presName="outerComposite" presStyleCnt="0">
        <dgm:presLayoutVars>
          <dgm:chMax val="5"/>
          <dgm:dir/>
          <dgm:resizeHandles val="exact"/>
        </dgm:presLayoutVars>
      </dgm:prSet>
      <dgm:spPr/>
    </dgm:pt>
    <dgm:pt modelId="{C745C685-9240-4234-A664-256394120B44}" type="pres">
      <dgm:prSet presAssocID="{21F995E2-4BF3-4A29-A34A-3F28A922D405}" presName="dummyMaxCanvas" presStyleCnt="0">
        <dgm:presLayoutVars/>
      </dgm:prSet>
      <dgm:spPr/>
    </dgm:pt>
    <dgm:pt modelId="{83EACFEE-A317-4ECB-9F6A-AD521A4E9ED3}" type="pres">
      <dgm:prSet presAssocID="{21F995E2-4BF3-4A29-A34A-3F28A922D405}" presName="ThreeNodes_1" presStyleLbl="node1" presStyleIdx="0" presStyleCnt="3">
        <dgm:presLayoutVars>
          <dgm:bulletEnabled val="1"/>
        </dgm:presLayoutVars>
      </dgm:prSet>
      <dgm:spPr/>
    </dgm:pt>
    <dgm:pt modelId="{22F8FEE6-9C5D-4580-B581-4777D2AD2FDF}" type="pres">
      <dgm:prSet presAssocID="{21F995E2-4BF3-4A29-A34A-3F28A922D405}" presName="ThreeNodes_2" presStyleLbl="node1" presStyleIdx="1" presStyleCnt="3">
        <dgm:presLayoutVars>
          <dgm:bulletEnabled val="1"/>
        </dgm:presLayoutVars>
      </dgm:prSet>
      <dgm:spPr/>
    </dgm:pt>
    <dgm:pt modelId="{20999C5C-1462-4280-BAF2-7641D319F181}" type="pres">
      <dgm:prSet presAssocID="{21F995E2-4BF3-4A29-A34A-3F28A922D405}" presName="ThreeNodes_3" presStyleLbl="node1" presStyleIdx="2" presStyleCnt="3">
        <dgm:presLayoutVars>
          <dgm:bulletEnabled val="1"/>
        </dgm:presLayoutVars>
      </dgm:prSet>
      <dgm:spPr/>
    </dgm:pt>
    <dgm:pt modelId="{09E79A88-3F18-4EED-BD7B-BAF98194A305}" type="pres">
      <dgm:prSet presAssocID="{21F995E2-4BF3-4A29-A34A-3F28A922D405}" presName="ThreeConn_1-2" presStyleLbl="fgAccFollowNode1" presStyleIdx="0" presStyleCnt="2">
        <dgm:presLayoutVars>
          <dgm:bulletEnabled val="1"/>
        </dgm:presLayoutVars>
      </dgm:prSet>
      <dgm:spPr/>
    </dgm:pt>
    <dgm:pt modelId="{10739704-7FDD-464D-8691-CAEDDAD6B804}" type="pres">
      <dgm:prSet presAssocID="{21F995E2-4BF3-4A29-A34A-3F28A922D405}" presName="ThreeConn_2-3" presStyleLbl="fgAccFollowNode1" presStyleIdx="1" presStyleCnt="2">
        <dgm:presLayoutVars>
          <dgm:bulletEnabled val="1"/>
        </dgm:presLayoutVars>
      </dgm:prSet>
      <dgm:spPr/>
    </dgm:pt>
    <dgm:pt modelId="{7AE1C53D-485E-494D-87F3-A80831B4D013}" type="pres">
      <dgm:prSet presAssocID="{21F995E2-4BF3-4A29-A34A-3F28A922D405}" presName="ThreeNodes_1_text" presStyleLbl="node1" presStyleIdx="2" presStyleCnt="3">
        <dgm:presLayoutVars>
          <dgm:bulletEnabled val="1"/>
        </dgm:presLayoutVars>
      </dgm:prSet>
      <dgm:spPr/>
    </dgm:pt>
    <dgm:pt modelId="{739015BC-5619-4385-917C-BD836490DD96}" type="pres">
      <dgm:prSet presAssocID="{21F995E2-4BF3-4A29-A34A-3F28A922D405}" presName="ThreeNodes_2_text" presStyleLbl="node1" presStyleIdx="2" presStyleCnt="3">
        <dgm:presLayoutVars>
          <dgm:bulletEnabled val="1"/>
        </dgm:presLayoutVars>
      </dgm:prSet>
      <dgm:spPr/>
    </dgm:pt>
    <dgm:pt modelId="{13405E96-CDCD-4117-8716-D47834125A98}" type="pres">
      <dgm:prSet presAssocID="{21F995E2-4BF3-4A29-A34A-3F28A922D405}" presName="ThreeNodes_3_text" presStyleLbl="node1" presStyleIdx="2" presStyleCnt="3">
        <dgm:presLayoutVars>
          <dgm:bulletEnabled val="1"/>
        </dgm:presLayoutVars>
      </dgm:prSet>
      <dgm:spPr/>
    </dgm:pt>
  </dgm:ptLst>
  <dgm:cxnLst>
    <dgm:cxn modelId="{B6773934-BF51-49D2-9DF9-9A9CDD0E67E3}" type="presOf" srcId="{20283833-AB4A-4944-B476-849ACCEAEF1D}" destId="{83EACFEE-A317-4ECB-9F6A-AD521A4E9ED3}" srcOrd="0" destOrd="0" presId="urn:microsoft.com/office/officeart/2005/8/layout/vProcess5"/>
    <dgm:cxn modelId="{401E5D39-1016-42A0-B82B-EAB68302C94A}" type="presOf" srcId="{69A2A00F-5BA9-4501-B3F6-7EBE43C1B33A}" destId="{09E79A88-3F18-4EED-BD7B-BAF98194A305}" srcOrd="0" destOrd="0" presId="urn:microsoft.com/office/officeart/2005/8/layout/vProcess5"/>
    <dgm:cxn modelId="{C4E4E03F-F57B-47AE-8A99-0C479E0A33DB}" type="presOf" srcId="{B912A5F8-AC8E-4775-B92F-0FAC78918BA0}" destId="{10739704-7FDD-464D-8691-CAEDDAD6B804}" srcOrd="0" destOrd="0" presId="urn:microsoft.com/office/officeart/2005/8/layout/vProcess5"/>
    <dgm:cxn modelId="{79945C44-335B-47F7-ABFD-11EC0CC02186}" type="presOf" srcId="{21F995E2-4BF3-4A29-A34A-3F28A922D405}" destId="{52109BAC-1094-40DD-936B-73A489394B33}" srcOrd="0" destOrd="0" presId="urn:microsoft.com/office/officeart/2005/8/layout/vProcess5"/>
    <dgm:cxn modelId="{54494B6A-5E22-4FEC-8BB1-16D2D4F5A9F1}" type="presOf" srcId="{08CF1E0D-AA6C-4D60-8B85-0416A439F8F2}" destId="{20999C5C-1462-4280-BAF2-7641D319F181}" srcOrd="0" destOrd="0" presId="urn:microsoft.com/office/officeart/2005/8/layout/vProcess5"/>
    <dgm:cxn modelId="{16C1CB6E-5272-4FF8-97DF-8BFBF4F818B9}" srcId="{21F995E2-4BF3-4A29-A34A-3F28A922D405}" destId="{08CF1E0D-AA6C-4D60-8B85-0416A439F8F2}" srcOrd="2" destOrd="0" parTransId="{8CE47155-999E-49CE-8F92-F4F9E4341CC7}" sibTransId="{8242012B-494E-4F3C-92DB-BED124D58994}"/>
    <dgm:cxn modelId="{7B925371-C454-440A-A251-C462764836A2}" srcId="{21F995E2-4BF3-4A29-A34A-3F28A922D405}" destId="{40E14549-421B-42BC-9245-2FA67662C9BA}" srcOrd="1" destOrd="0" parTransId="{47EAB908-C28F-4A56-9F4A-C27DAE5D110E}" sibTransId="{B912A5F8-AC8E-4775-B92F-0FAC78918BA0}"/>
    <dgm:cxn modelId="{E036597E-087E-4766-9B95-7BFD2C5F0E28}" srcId="{21F995E2-4BF3-4A29-A34A-3F28A922D405}" destId="{20283833-AB4A-4944-B476-849ACCEAEF1D}" srcOrd="0" destOrd="0" parTransId="{1A1D7281-F021-4809-9023-1FD3D6CAC0CB}" sibTransId="{69A2A00F-5BA9-4501-B3F6-7EBE43C1B33A}"/>
    <dgm:cxn modelId="{FAAF3B89-177E-4B4B-9938-41243D35E8BF}" type="presOf" srcId="{20283833-AB4A-4944-B476-849ACCEAEF1D}" destId="{7AE1C53D-485E-494D-87F3-A80831B4D013}" srcOrd="1" destOrd="0" presId="urn:microsoft.com/office/officeart/2005/8/layout/vProcess5"/>
    <dgm:cxn modelId="{399483C0-C4D0-4AB2-A4CF-077D0AC9C30B}" type="presOf" srcId="{40E14549-421B-42BC-9245-2FA67662C9BA}" destId="{22F8FEE6-9C5D-4580-B581-4777D2AD2FDF}" srcOrd="0" destOrd="0" presId="urn:microsoft.com/office/officeart/2005/8/layout/vProcess5"/>
    <dgm:cxn modelId="{99289FD2-361C-44F2-B098-91D7F9C72144}" type="presOf" srcId="{40E14549-421B-42BC-9245-2FA67662C9BA}" destId="{739015BC-5619-4385-917C-BD836490DD96}" srcOrd="1" destOrd="0" presId="urn:microsoft.com/office/officeart/2005/8/layout/vProcess5"/>
    <dgm:cxn modelId="{D4A857F7-3DD7-45B7-86EB-4BF7323DBF6A}" type="presOf" srcId="{08CF1E0D-AA6C-4D60-8B85-0416A439F8F2}" destId="{13405E96-CDCD-4117-8716-D47834125A98}" srcOrd="1" destOrd="0" presId="urn:microsoft.com/office/officeart/2005/8/layout/vProcess5"/>
    <dgm:cxn modelId="{3CFAE0B8-4CCC-4A0B-A83B-5D8370FAA61A}" type="presParOf" srcId="{52109BAC-1094-40DD-936B-73A489394B33}" destId="{C745C685-9240-4234-A664-256394120B44}" srcOrd="0" destOrd="0" presId="urn:microsoft.com/office/officeart/2005/8/layout/vProcess5"/>
    <dgm:cxn modelId="{5480B26E-7187-4C5E-87A8-A58CCBC6836F}" type="presParOf" srcId="{52109BAC-1094-40DD-936B-73A489394B33}" destId="{83EACFEE-A317-4ECB-9F6A-AD521A4E9ED3}" srcOrd="1" destOrd="0" presId="urn:microsoft.com/office/officeart/2005/8/layout/vProcess5"/>
    <dgm:cxn modelId="{EC3823F9-C4B9-45D6-B68B-1E253D2E2D19}" type="presParOf" srcId="{52109BAC-1094-40DD-936B-73A489394B33}" destId="{22F8FEE6-9C5D-4580-B581-4777D2AD2FDF}" srcOrd="2" destOrd="0" presId="urn:microsoft.com/office/officeart/2005/8/layout/vProcess5"/>
    <dgm:cxn modelId="{AD0F79D6-D3A0-4D34-863C-3C0DB6DFA720}" type="presParOf" srcId="{52109BAC-1094-40DD-936B-73A489394B33}" destId="{20999C5C-1462-4280-BAF2-7641D319F181}" srcOrd="3" destOrd="0" presId="urn:microsoft.com/office/officeart/2005/8/layout/vProcess5"/>
    <dgm:cxn modelId="{B26474DC-35F3-40E5-872C-559DBE9E6009}" type="presParOf" srcId="{52109BAC-1094-40DD-936B-73A489394B33}" destId="{09E79A88-3F18-4EED-BD7B-BAF98194A305}" srcOrd="4" destOrd="0" presId="urn:microsoft.com/office/officeart/2005/8/layout/vProcess5"/>
    <dgm:cxn modelId="{DE73F67D-DFF0-4F08-ADA1-BA52516B361F}" type="presParOf" srcId="{52109BAC-1094-40DD-936B-73A489394B33}" destId="{10739704-7FDD-464D-8691-CAEDDAD6B804}" srcOrd="5" destOrd="0" presId="urn:microsoft.com/office/officeart/2005/8/layout/vProcess5"/>
    <dgm:cxn modelId="{E6A56528-B09D-4417-8DE8-C5A048A51947}" type="presParOf" srcId="{52109BAC-1094-40DD-936B-73A489394B33}" destId="{7AE1C53D-485E-494D-87F3-A80831B4D013}" srcOrd="6" destOrd="0" presId="urn:microsoft.com/office/officeart/2005/8/layout/vProcess5"/>
    <dgm:cxn modelId="{D32298AB-48E4-4944-A94A-693320A0BA1D}" type="presParOf" srcId="{52109BAC-1094-40DD-936B-73A489394B33}" destId="{739015BC-5619-4385-917C-BD836490DD96}" srcOrd="7" destOrd="0" presId="urn:microsoft.com/office/officeart/2005/8/layout/vProcess5"/>
    <dgm:cxn modelId="{C74589E1-1DC4-46B8-818A-88465961B365}" type="presParOf" srcId="{52109BAC-1094-40DD-936B-73A489394B33}" destId="{13405E96-CDCD-4117-8716-D47834125A9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0E490F-25F5-4872-8D4A-BCA57E645FED}"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B5CC5AC2-E618-4BF7-9A98-21488694362B}">
      <dgm:prSet phldrT="[Text]" custT="1"/>
      <dgm:spPr/>
      <dgm:t>
        <a:bodyPr/>
        <a:lstStyle/>
        <a:p>
          <a:pPr>
            <a:buFont typeface="Symbol" panose="05050102010706020507" pitchFamily="18" charset="2"/>
            <a:buChar char=""/>
          </a:pPr>
          <a:r>
            <a:rPr lang="en-GB" sz="3200" dirty="0">
              <a:solidFill>
                <a:schemeClr val="tx1"/>
              </a:solidFill>
            </a:rPr>
            <a:t>Use strong passwords and not shared credentials. </a:t>
          </a:r>
        </a:p>
      </dgm:t>
    </dgm:pt>
    <dgm:pt modelId="{FF6FEE84-A50A-489A-A0FE-E619A7C9C8B3}" type="parTrans" cxnId="{5821A570-98FA-4151-BE82-3F9E622A622D}">
      <dgm:prSet/>
      <dgm:spPr/>
      <dgm:t>
        <a:bodyPr/>
        <a:lstStyle/>
        <a:p>
          <a:endParaRPr lang="en-GB"/>
        </a:p>
      </dgm:t>
    </dgm:pt>
    <dgm:pt modelId="{BB4EACD9-0C0C-449C-9578-1E87706CC4C2}" type="sibTrans" cxnId="{5821A570-98FA-4151-BE82-3F9E622A622D}">
      <dgm:prSet custT="1"/>
      <dgm:spPr/>
      <dgm:t>
        <a:bodyPr/>
        <a:lstStyle/>
        <a:p>
          <a:endParaRPr lang="en-GB" sz="2800">
            <a:solidFill>
              <a:schemeClr val="tx1"/>
            </a:solidFill>
          </a:endParaRPr>
        </a:p>
      </dgm:t>
    </dgm:pt>
    <dgm:pt modelId="{45336A27-4098-498A-8842-7C8BBD4F3D22}">
      <dgm:prSet custT="1"/>
      <dgm:spPr/>
      <dgm:t>
        <a:bodyPr/>
        <a:lstStyle/>
        <a:p>
          <a:pPr>
            <a:buFont typeface="Symbol" panose="05050102010706020507" pitchFamily="18" charset="2"/>
            <a:buChar char=""/>
          </a:pPr>
          <a:r>
            <a:rPr lang="en-GB" sz="3200">
              <a:solidFill>
                <a:schemeClr val="tx1"/>
              </a:solidFill>
            </a:rPr>
            <a:t>Prevent unwanted links and saved files in secure folders. </a:t>
          </a:r>
          <a:endParaRPr lang="en-IN" sz="3200">
            <a:solidFill>
              <a:schemeClr val="tx1"/>
            </a:solidFill>
          </a:endParaRPr>
        </a:p>
      </dgm:t>
    </dgm:pt>
    <dgm:pt modelId="{99A09204-FAF4-4D5A-8BB9-E09279A70EFE}" type="parTrans" cxnId="{A465C68A-AC37-410B-B991-84211C85D5B0}">
      <dgm:prSet/>
      <dgm:spPr/>
      <dgm:t>
        <a:bodyPr/>
        <a:lstStyle/>
        <a:p>
          <a:endParaRPr lang="en-GB"/>
        </a:p>
      </dgm:t>
    </dgm:pt>
    <dgm:pt modelId="{152F03A6-1257-4759-B919-5D60C90EA695}" type="sibTrans" cxnId="{A465C68A-AC37-410B-B991-84211C85D5B0}">
      <dgm:prSet custT="1"/>
      <dgm:spPr/>
      <dgm:t>
        <a:bodyPr/>
        <a:lstStyle/>
        <a:p>
          <a:endParaRPr lang="en-GB" sz="2800">
            <a:solidFill>
              <a:schemeClr val="tx1"/>
            </a:solidFill>
          </a:endParaRPr>
        </a:p>
      </dgm:t>
    </dgm:pt>
    <dgm:pt modelId="{C4410CAF-B818-4EDC-B9BB-4EF0CE67365C}">
      <dgm:prSet custT="1"/>
      <dgm:spPr/>
      <dgm:t>
        <a:bodyPr/>
        <a:lstStyle/>
        <a:p>
          <a:pPr>
            <a:buFont typeface="Symbol" panose="05050102010706020507" pitchFamily="18" charset="2"/>
            <a:buChar char=""/>
          </a:pPr>
          <a:r>
            <a:rPr lang="en-GB" sz="3200">
              <a:solidFill>
                <a:schemeClr val="tx1"/>
              </a:solidFill>
            </a:rPr>
            <a:t>Sensitive information shared in private groups. </a:t>
          </a:r>
          <a:endParaRPr lang="en-IN" sz="3200">
            <a:solidFill>
              <a:schemeClr val="tx1"/>
            </a:solidFill>
          </a:endParaRPr>
        </a:p>
      </dgm:t>
    </dgm:pt>
    <dgm:pt modelId="{9C673020-FDD5-4E1B-8482-9E2FA74C923C}" type="parTrans" cxnId="{FA4B086E-D7E4-41C8-B07B-EAD8BB1D623F}">
      <dgm:prSet/>
      <dgm:spPr/>
      <dgm:t>
        <a:bodyPr/>
        <a:lstStyle/>
        <a:p>
          <a:endParaRPr lang="en-GB"/>
        </a:p>
      </dgm:t>
    </dgm:pt>
    <dgm:pt modelId="{A2327269-993C-42B2-A2C2-FE7034B1D2DE}" type="sibTrans" cxnId="{FA4B086E-D7E4-41C8-B07B-EAD8BB1D623F}">
      <dgm:prSet/>
      <dgm:spPr/>
      <dgm:t>
        <a:bodyPr/>
        <a:lstStyle/>
        <a:p>
          <a:endParaRPr lang="en-GB"/>
        </a:p>
      </dgm:t>
    </dgm:pt>
    <dgm:pt modelId="{4AF618F6-1FF6-48C4-B981-5E65EFCAADEF}" type="pres">
      <dgm:prSet presAssocID="{9F0E490F-25F5-4872-8D4A-BCA57E645FED}" presName="Name0" presStyleCnt="0">
        <dgm:presLayoutVars>
          <dgm:dir/>
          <dgm:resizeHandles val="exact"/>
        </dgm:presLayoutVars>
      </dgm:prSet>
      <dgm:spPr/>
    </dgm:pt>
    <dgm:pt modelId="{E0D7AA8A-CBAF-472E-913E-91D4ECCFC814}" type="pres">
      <dgm:prSet presAssocID="{B5CC5AC2-E618-4BF7-9A98-21488694362B}" presName="composite" presStyleCnt="0"/>
      <dgm:spPr/>
    </dgm:pt>
    <dgm:pt modelId="{4B13696B-62D6-42CA-93A5-CD3E1886EA27}" type="pres">
      <dgm:prSet presAssocID="{B5CC5AC2-E618-4BF7-9A98-21488694362B}" presName="imagSh" presStyleLbl="bgImgPlace1" presStyleIdx="0" presStyleCnt="3"/>
      <dgm:spPr>
        <a:blipFill>
          <a:blip xmlns:r="http://schemas.openxmlformats.org/officeDocument/2006/relationships" r:embed="rId1"/>
          <a:srcRect/>
          <a:stretch>
            <a:fillRect l="-39000" r="-39000"/>
          </a:stretch>
        </a:blipFill>
      </dgm:spPr>
    </dgm:pt>
    <dgm:pt modelId="{9B5F56D7-6B23-4013-9AC8-8C455473B204}" type="pres">
      <dgm:prSet presAssocID="{B5CC5AC2-E618-4BF7-9A98-21488694362B}" presName="txNode" presStyleLbl="node1" presStyleIdx="0" presStyleCnt="3">
        <dgm:presLayoutVars>
          <dgm:bulletEnabled val="1"/>
        </dgm:presLayoutVars>
      </dgm:prSet>
      <dgm:spPr/>
    </dgm:pt>
    <dgm:pt modelId="{B6A86C09-CCDF-40FE-AD98-3D38B5937E42}" type="pres">
      <dgm:prSet presAssocID="{BB4EACD9-0C0C-449C-9578-1E87706CC4C2}" presName="sibTrans" presStyleLbl="sibTrans2D1" presStyleIdx="0" presStyleCnt="2"/>
      <dgm:spPr/>
    </dgm:pt>
    <dgm:pt modelId="{45FDCFB4-2F9D-43B5-8C28-7796A92750A5}" type="pres">
      <dgm:prSet presAssocID="{BB4EACD9-0C0C-449C-9578-1E87706CC4C2}" presName="connTx" presStyleLbl="sibTrans2D1" presStyleIdx="0" presStyleCnt="2"/>
      <dgm:spPr/>
    </dgm:pt>
    <dgm:pt modelId="{157F75A2-FDA7-4AFE-BCC0-DCA12C9630D9}" type="pres">
      <dgm:prSet presAssocID="{45336A27-4098-498A-8842-7C8BBD4F3D22}" presName="composite" presStyleCnt="0"/>
      <dgm:spPr/>
    </dgm:pt>
    <dgm:pt modelId="{5AD885B2-D1B6-48E0-83B5-AE62B6E5DECF}" type="pres">
      <dgm:prSet presAssocID="{45336A27-4098-498A-8842-7C8BBD4F3D22}" presName="imagSh" presStyleLbl="bgImgPlace1" presStyleIdx="1" presStyleCnt="3"/>
      <dgm:spPr>
        <a:blipFill>
          <a:blip xmlns:r="http://schemas.openxmlformats.org/officeDocument/2006/relationships" r:embed="rId2"/>
          <a:srcRect/>
          <a:stretch>
            <a:fillRect l="-38000" r="-38000"/>
          </a:stretch>
        </a:blipFill>
      </dgm:spPr>
    </dgm:pt>
    <dgm:pt modelId="{7092A982-1E69-4DA6-8EF4-F9232A0AD6D8}" type="pres">
      <dgm:prSet presAssocID="{45336A27-4098-498A-8842-7C8BBD4F3D22}" presName="txNode" presStyleLbl="node1" presStyleIdx="1" presStyleCnt="3">
        <dgm:presLayoutVars>
          <dgm:bulletEnabled val="1"/>
        </dgm:presLayoutVars>
      </dgm:prSet>
      <dgm:spPr/>
    </dgm:pt>
    <dgm:pt modelId="{0747F51F-B483-4FB1-BBF8-20F958980DD6}" type="pres">
      <dgm:prSet presAssocID="{152F03A6-1257-4759-B919-5D60C90EA695}" presName="sibTrans" presStyleLbl="sibTrans2D1" presStyleIdx="1" presStyleCnt="2"/>
      <dgm:spPr/>
    </dgm:pt>
    <dgm:pt modelId="{31E24C24-72C8-44CB-81E6-1A423B723A96}" type="pres">
      <dgm:prSet presAssocID="{152F03A6-1257-4759-B919-5D60C90EA695}" presName="connTx" presStyleLbl="sibTrans2D1" presStyleIdx="1" presStyleCnt="2"/>
      <dgm:spPr/>
    </dgm:pt>
    <dgm:pt modelId="{57EBF70B-C878-474F-BFD5-EE4DACF5FB64}" type="pres">
      <dgm:prSet presAssocID="{C4410CAF-B818-4EDC-B9BB-4EF0CE67365C}" presName="composite" presStyleCnt="0"/>
      <dgm:spPr/>
    </dgm:pt>
    <dgm:pt modelId="{AD715C11-7091-43DE-A766-B702DFFD2292}" type="pres">
      <dgm:prSet presAssocID="{C4410CAF-B818-4EDC-B9BB-4EF0CE67365C}" presName="imagSh" presStyleLbl="bgImgPlace1" presStyleIdx="2" presStyleCnt="3"/>
      <dgm:spPr>
        <a:blipFill>
          <a:blip xmlns:r="http://schemas.openxmlformats.org/officeDocument/2006/relationships" r:embed="rId3"/>
          <a:srcRect/>
          <a:stretch>
            <a:fillRect l="-17000" r="-17000"/>
          </a:stretch>
        </a:blipFill>
      </dgm:spPr>
    </dgm:pt>
    <dgm:pt modelId="{C98A9F11-5006-4F5A-B736-82D13AAF99B5}" type="pres">
      <dgm:prSet presAssocID="{C4410CAF-B818-4EDC-B9BB-4EF0CE67365C}" presName="txNode" presStyleLbl="node1" presStyleIdx="2" presStyleCnt="3">
        <dgm:presLayoutVars>
          <dgm:bulletEnabled val="1"/>
        </dgm:presLayoutVars>
      </dgm:prSet>
      <dgm:spPr/>
    </dgm:pt>
  </dgm:ptLst>
  <dgm:cxnLst>
    <dgm:cxn modelId="{4E0CDD08-2F69-4DFB-A273-2902B7BD210B}" type="presOf" srcId="{45336A27-4098-498A-8842-7C8BBD4F3D22}" destId="{7092A982-1E69-4DA6-8EF4-F9232A0AD6D8}" srcOrd="0" destOrd="0" presId="urn:microsoft.com/office/officeart/2005/8/layout/hProcess10"/>
    <dgm:cxn modelId="{06D0B715-8068-4C13-B6B3-5189ABF775F3}" type="presOf" srcId="{9F0E490F-25F5-4872-8D4A-BCA57E645FED}" destId="{4AF618F6-1FF6-48C4-B981-5E65EFCAADEF}" srcOrd="0" destOrd="0" presId="urn:microsoft.com/office/officeart/2005/8/layout/hProcess10"/>
    <dgm:cxn modelId="{FF03113C-25AF-445A-8821-AD627A95ABB7}" type="presOf" srcId="{BB4EACD9-0C0C-449C-9578-1E87706CC4C2}" destId="{45FDCFB4-2F9D-43B5-8C28-7796A92750A5}" srcOrd="1" destOrd="0" presId="urn:microsoft.com/office/officeart/2005/8/layout/hProcess10"/>
    <dgm:cxn modelId="{FA4B086E-D7E4-41C8-B07B-EAD8BB1D623F}" srcId="{9F0E490F-25F5-4872-8D4A-BCA57E645FED}" destId="{C4410CAF-B818-4EDC-B9BB-4EF0CE67365C}" srcOrd="2" destOrd="0" parTransId="{9C673020-FDD5-4E1B-8482-9E2FA74C923C}" sibTransId="{A2327269-993C-42B2-A2C2-FE7034B1D2DE}"/>
    <dgm:cxn modelId="{5821A570-98FA-4151-BE82-3F9E622A622D}" srcId="{9F0E490F-25F5-4872-8D4A-BCA57E645FED}" destId="{B5CC5AC2-E618-4BF7-9A98-21488694362B}" srcOrd="0" destOrd="0" parTransId="{FF6FEE84-A50A-489A-A0FE-E619A7C9C8B3}" sibTransId="{BB4EACD9-0C0C-449C-9578-1E87706CC4C2}"/>
    <dgm:cxn modelId="{A465C68A-AC37-410B-B991-84211C85D5B0}" srcId="{9F0E490F-25F5-4872-8D4A-BCA57E645FED}" destId="{45336A27-4098-498A-8842-7C8BBD4F3D22}" srcOrd="1" destOrd="0" parTransId="{99A09204-FAF4-4D5A-8BB9-E09279A70EFE}" sibTransId="{152F03A6-1257-4759-B919-5D60C90EA695}"/>
    <dgm:cxn modelId="{075FC9A5-3636-4B71-ABEC-97626AD0E100}" type="presOf" srcId="{BB4EACD9-0C0C-449C-9578-1E87706CC4C2}" destId="{B6A86C09-CCDF-40FE-AD98-3D38B5937E42}" srcOrd="0" destOrd="0" presId="urn:microsoft.com/office/officeart/2005/8/layout/hProcess10"/>
    <dgm:cxn modelId="{8F211ECA-4CDE-4A5B-847A-6016A8B6E469}" type="presOf" srcId="{B5CC5AC2-E618-4BF7-9A98-21488694362B}" destId="{9B5F56D7-6B23-4013-9AC8-8C455473B204}" srcOrd="0" destOrd="0" presId="urn:microsoft.com/office/officeart/2005/8/layout/hProcess10"/>
    <dgm:cxn modelId="{DC459AD5-9232-4898-B100-89E9F130E23B}" type="presOf" srcId="{152F03A6-1257-4759-B919-5D60C90EA695}" destId="{31E24C24-72C8-44CB-81E6-1A423B723A96}" srcOrd="1" destOrd="0" presId="urn:microsoft.com/office/officeart/2005/8/layout/hProcess10"/>
    <dgm:cxn modelId="{030E6DE7-987E-41EB-A669-98CBCD2F4D22}" type="presOf" srcId="{C4410CAF-B818-4EDC-B9BB-4EF0CE67365C}" destId="{C98A9F11-5006-4F5A-B736-82D13AAF99B5}" srcOrd="0" destOrd="0" presId="urn:microsoft.com/office/officeart/2005/8/layout/hProcess10"/>
    <dgm:cxn modelId="{E5C420FE-C348-4F0C-98E7-396BAA2E7537}" type="presOf" srcId="{152F03A6-1257-4759-B919-5D60C90EA695}" destId="{0747F51F-B483-4FB1-BBF8-20F958980DD6}" srcOrd="0" destOrd="0" presId="urn:microsoft.com/office/officeart/2005/8/layout/hProcess10"/>
    <dgm:cxn modelId="{3158A92C-192E-457F-A224-97733FC09837}" type="presParOf" srcId="{4AF618F6-1FF6-48C4-B981-5E65EFCAADEF}" destId="{E0D7AA8A-CBAF-472E-913E-91D4ECCFC814}" srcOrd="0" destOrd="0" presId="urn:microsoft.com/office/officeart/2005/8/layout/hProcess10"/>
    <dgm:cxn modelId="{010FFFC6-6723-460E-8AF7-00045F97CD59}" type="presParOf" srcId="{E0D7AA8A-CBAF-472E-913E-91D4ECCFC814}" destId="{4B13696B-62D6-42CA-93A5-CD3E1886EA27}" srcOrd="0" destOrd="0" presId="urn:microsoft.com/office/officeart/2005/8/layout/hProcess10"/>
    <dgm:cxn modelId="{E1E98CF0-04EE-4448-995B-D7C5F0829618}" type="presParOf" srcId="{E0D7AA8A-CBAF-472E-913E-91D4ECCFC814}" destId="{9B5F56D7-6B23-4013-9AC8-8C455473B204}" srcOrd="1" destOrd="0" presId="urn:microsoft.com/office/officeart/2005/8/layout/hProcess10"/>
    <dgm:cxn modelId="{7D4188E1-126F-458E-B6A7-0EF3C04E1495}" type="presParOf" srcId="{4AF618F6-1FF6-48C4-B981-5E65EFCAADEF}" destId="{B6A86C09-CCDF-40FE-AD98-3D38B5937E42}" srcOrd="1" destOrd="0" presId="urn:microsoft.com/office/officeart/2005/8/layout/hProcess10"/>
    <dgm:cxn modelId="{338EEA89-1F91-4CEF-BD1E-9F18DC1A2A56}" type="presParOf" srcId="{B6A86C09-CCDF-40FE-AD98-3D38B5937E42}" destId="{45FDCFB4-2F9D-43B5-8C28-7796A92750A5}" srcOrd="0" destOrd="0" presId="urn:microsoft.com/office/officeart/2005/8/layout/hProcess10"/>
    <dgm:cxn modelId="{BD18B261-708A-4A3E-B7E5-455C5B769892}" type="presParOf" srcId="{4AF618F6-1FF6-48C4-B981-5E65EFCAADEF}" destId="{157F75A2-FDA7-4AFE-BCC0-DCA12C9630D9}" srcOrd="2" destOrd="0" presId="urn:microsoft.com/office/officeart/2005/8/layout/hProcess10"/>
    <dgm:cxn modelId="{46D38018-D92C-42D3-A0DA-F3E76F4D2178}" type="presParOf" srcId="{157F75A2-FDA7-4AFE-BCC0-DCA12C9630D9}" destId="{5AD885B2-D1B6-48E0-83B5-AE62B6E5DECF}" srcOrd="0" destOrd="0" presId="urn:microsoft.com/office/officeart/2005/8/layout/hProcess10"/>
    <dgm:cxn modelId="{48793F34-FA67-4067-9104-FC5629957F4E}" type="presParOf" srcId="{157F75A2-FDA7-4AFE-BCC0-DCA12C9630D9}" destId="{7092A982-1E69-4DA6-8EF4-F9232A0AD6D8}" srcOrd="1" destOrd="0" presId="urn:microsoft.com/office/officeart/2005/8/layout/hProcess10"/>
    <dgm:cxn modelId="{E90C0DED-E1D8-4051-9509-8B9A950EBC45}" type="presParOf" srcId="{4AF618F6-1FF6-48C4-B981-5E65EFCAADEF}" destId="{0747F51F-B483-4FB1-BBF8-20F958980DD6}" srcOrd="3" destOrd="0" presId="urn:microsoft.com/office/officeart/2005/8/layout/hProcess10"/>
    <dgm:cxn modelId="{DD60A407-2EE8-49B6-A42A-2D83736F2563}" type="presParOf" srcId="{0747F51F-B483-4FB1-BBF8-20F958980DD6}" destId="{31E24C24-72C8-44CB-81E6-1A423B723A96}" srcOrd="0" destOrd="0" presId="urn:microsoft.com/office/officeart/2005/8/layout/hProcess10"/>
    <dgm:cxn modelId="{25FEBE55-3B45-4E22-983A-C8B4B2575E11}" type="presParOf" srcId="{4AF618F6-1FF6-48C4-B981-5E65EFCAADEF}" destId="{57EBF70B-C878-474F-BFD5-EE4DACF5FB64}" srcOrd="4" destOrd="0" presId="urn:microsoft.com/office/officeart/2005/8/layout/hProcess10"/>
    <dgm:cxn modelId="{82C1A591-20B0-4084-9ED8-A2A2335F12B8}" type="presParOf" srcId="{57EBF70B-C878-474F-BFD5-EE4DACF5FB64}" destId="{AD715C11-7091-43DE-A766-B702DFFD2292}" srcOrd="0" destOrd="0" presId="urn:microsoft.com/office/officeart/2005/8/layout/hProcess10"/>
    <dgm:cxn modelId="{79C1B93E-8447-42E1-98CF-4392F9B3FFAC}" type="presParOf" srcId="{57EBF70B-C878-474F-BFD5-EE4DACF5FB64}" destId="{C98A9F11-5006-4F5A-B736-82D13AAF99B5}"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C3BDE-ACFB-40DA-8DE6-DA9AC5D5EDA9}">
      <dsp:nvSpPr>
        <dsp:cNvPr id="0" name=""/>
        <dsp:cNvSpPr/>
      </dsp:nvSpPr>
      <dsp:spPr>
        <a:xfrm>
          <a:off x="1468158" y="352080"/>
          <a:ext cx="4381450" cy="4381450"/>
        </a:xfrm>
        <a:prstGeom prst="pie">
          <a:avLst>
            <a:gd name="adj1" fmla="val 162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dirty="0">
              <a:solidFill>
                <a:schemeClr val="tx1"/>
              </a:solidFill>
            </a:rPr>
            <a:t>The care home uses conventional communication methods. </a:t>
          </a:r>
        </a:p>
      </dsp:txBody>
      <dsp:txXfrm>
        <a:off x="3850310" y="1160562"/>
        <a:ext cx="1486563" cy="1460483"/>
      </dsp:txXfrm>
    </dsp:sp>
    <dsp:sp modelId="{1F74F79E-BA38-4233-8AD3-773B097C79C7}">
      <dsp:nvSpPr>
        <dsp:cNvPr id="0" name=""/>
        <dsp:cNvSpPr/>
      </dsp:nvSpPr>
      <dsp:spPr>
        <a:xfrm>
          <a:off x="1242304" y="482481"/>
          <a:ext cx="4381450" cy="4381450"/>
        </a:xfrm>
        <a:prstGeom prst="pie">
          <a:avLst>
            <a:gd name="adj1" fmla="val 18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a:solidFill>
                <a:schemeClr val="tx1"/>
              </a:solidFill>
            </a:rPr>
            <a:t>MS Teams provide individual virtual space. </a:t>
          </a:r>
          <a:endParaRPr lang="en-IN" sz="2000" kern="1200">
            <a:solidFill>
              <a:schemeClr val="tx1"/>
            </a:solidFill>
          </a:endParaRPr>
        </a:p>
      </dsp:txBody>
      <dsp:txXfrm>
        <a:off x="2441987" y="3246967"/>
        <a:ext cx="1982084" cy="1356163"/>
      </dsp:txXfrm>
    </dsp:sp>
    <dsp:sp modelId="{56CDA118-6B7D-4406-A375-7E9EFABECA74}">
      <dsp:nvSpPr>
        <dsp:cNvPr id="0" name=""/>
        <dsp:cNvSpPr/>
      </dsp:nvSpPr>
      <dsp:spPr>
        <a:xfrm>
          <a:off x="1242304" y="482481"/>
          <a:ext cx="4381450" cy="4381450"/>
        </a:xfrm>
        <a:prstGeom prst="pie">
          <a:avLst>
            <a:gd name="adj1" fmla="val 90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GB" sz="2000" kern="1200">
              <a:solidFill>
                <a:schemeClr val="tx1"/>
              </a:solidFill>
            </a:rPr>
            <a:t>It facilitates quick updates and improved coordination. </a:t>
          </a:r>
          <a:endParaRPr lang="en-IN" sz="2000" kern="1200">
            <a:solidFill>
              <a:schemeClr val="tx1"/>
            </a:solidFill>
          </a:endParaRPr>
        </a:p>
      </dsp:txBody>
      <dsp:txXfrm>
        <a:off x="1711745" y="1343123"/>
        <a:ext cx="1486563" cy="1460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2F672-2571-4E5F-951A-00018BBFC4FB}">
      <dsp:nvSpPr>
        <dsp:cNvPr id="0" name=""/>
        <dsp:cNvSpPr/>
      </dsp:nvSpPr>
      <dsp:spPr>
        <a:xfrm rot="5400000">
          <a:off x="880208" y="1549812"/>
          <a:ext cx="1370675" cy="1560465"/>
        </a:xfrm>
        <a:prstGeom prst="bentUpArrow">
          <a:avLst>
            <a:gd name="adj1" fmla="val 32840"/>
            <a:gd name="adj2" fmla="val 25000"/>
            <a:gd name="adj3" fmla="val 3578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AA207B-D2B9-4CBE-A759-37A5322A5F39}">
      <dsp:nvSpPr>
        <dsp:cNvPr id="0" name=""/>
        <dsp:cNvSpPr/>
      </dsp:nvSpPr>
      <dsp:spPr>
        <a:xfrm>
          <a:off x="517062" y="30391"/>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Facilitates quick messaging and digital interaction. </a:t>
          </a:r>
        </a:p>
      </dsp:txBody>
      <dsp:txXfrm>
        <a:off x="595919" y="109248"/>
        <a:ext cx="2149696" cy="1457398"/>
      </dsp:txXfrm>
    </dsp:sp>
    <dsp:sp modelId="{EC995534-FF0A-4434-90EF-CB6B508CBEDD}">
      <dsp:nvSpPr>
        <dsp:cNvPr id="0" name=""/>
        <dsp:cNvSpPr/>
      </dsp:nvSpPr>
      <dsp:spPr>
        <a:xfrm>
          <a:off x="2824473" y="184429"/>
          <a:ext cx="1678190" cy="1305405"/>
        </a:xfrm>
        <a:prstGeom prst="rect">
          <a:avLst/>
        </a:prstGeom>
        <a:noFill/>
        <a:ln>
          <a:noFill/>
        </a:ln>
        <a:effectLst/>
      </dsp:spPr>
      <dsp:style>
        <a:lnRef idx="0">
          <a:scrgbClr r="0" g="0" b="0"/>
        </a:lnRef>
        <a:fillRef idx="0">
          <a:scrgbClr r="0" g="0" b="0"/>
        </a:fillRef>
        <a:effectRef idx="0">
          <a:scrgbClr r="0" g="0" b="0"/>
        </a:effectRef>
        <a:fontRef idx="minor"/>
      </dsp:style>
    </dsp:sp>
    <dsp:sp modelId="{4DD073A0-3A40-41AD-A78C-1DE33D16CFBF}">
      <dsp:nvSpPr>
        <dsp:cNvPr id="0" name=""/>
        <dsp:cNvSpPr/>
      </dsp:nvSpPr>
      <dsp:spPr>
        <a:xfrm rot="5400000">
          <a:off x="2793297" y="3364116"/>
          <a:ext cx="1370675" cy="1560465"/>
        </a:xfrm>
        <a:prstGeom prst="bentUpArrow">
          <a:avLst>
            <a:gd name="adj1" fmla="val 32840"/>
            <a:gd name="adj2" fmla="val 25000"/>
            <a:gd name="adj3" fmla="val 3578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9DFCBB-C2D2-46A4-8332-71CA124BD3DA}">
      <dsp:nvSpPr>
        <dsp:cNvPr id="0" name=""/>
        <dsp:cNvSpPr/>
      </dsp:nvSpPr>
      <dsp:spPr>
        <a:xfrm>
          <a:off x="2430151" y="1844695"/>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Saves time and quickens the decision-making process. </a:t>
          </a:r>
          <a:endParaRPr lang="en-IN" sz="2200" kern="1200">
            <a:solidFill>
              <a:schemeClr val="tx1"/>
            </a:solidFill>
          </a:endParaRPr>
        </a:p>
      </dsp:txBody>
      <dsp:txXfrm>
        <a:off x="2509008" y="1923552"/>
        <a:ext cx="2149696" cy="1457398"/>
      </dsp:txXfrm>
    </dsp:sp>
    <dsp:sp modelId="{0603076F-38FA-46B7-901A-4303C3B55E7A}">
      <dsp:nvSpPr>
        <dsp:cNvPr id="0" name=""/>
        <dsp:cNvSpPr/>
      </dsp:nvSpPr>
      <dsp:spPr>
        <a:xfrm>
          <a:off x="4737562" y="1998733"/>
          <a:ext cx="1678190" cy="1305405"/>
        </a:xfrm>
        <a:prstGeom prst="rect">
          <a:avLst/>
        </a:prstGeom>
        <a:noFill/>
        <a:ln>
          <a:noFill/>
        </a:ln>
        <a:effectLst/>
      </dsp:spPr>
      <dsp:style>
        <a:lnRef idx="0">
          <a:scrgbClr r="0" g="0" b="0"/>
        </a:lnRef>
        <a:fillRef idx="0">
          <a:scrgbClr r="0" g="0" b="0"/>
        </a:fillRef>
        <a:effectRef idx="0">
          <a:scrgbClr r="0" g="0" b="0"/>
        </a:effectRef>
        <a:fontRef idx="minor"/>
      </dsp:style>
    </dsp:sp>
    <dsp:sp modelId="{26088CF9-EC0E-420E-90EF-7D85D995E977}">
      <dsp:nvSpPr>
        <dsp:cNvPr id="0" name=""/>
        <dsp:cNvSpPr/>
      </dsp:nvSpPr>
      <dsp:spPr>
        <a:xfrm>
          <a:off x="4343240" y="3659000"/>
          <a:ext cx="2307410" cy="1615112"/>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Symbol" panose="05050102010706020507" pitchFamily="18" charset="2"/>
            <a:buNone/>
          </a:pPr>
          <a:r>
            <a:rPr lang="en-GB" sz="2200" kern="1200">
              <a:solidFill>
                <a:schemeClr val="tx1"/>
              </a:solidFill>
            </a:rPr>
            <a:t>Helps in tracking productivity. </a:t>
          </a:r>
          <a:endParaRPr lang="en-IN" sz="2200" kern="1200">
            <a:solidFill>
              <a:schemeClr val="tx1"/>
            </a:solidFill>
          </a:endParaRPr>
        </a:p>
      </dsp:txBody>
      <dsp:txXfrm>
        <a:off x="4422097" y="3737857"/>
        <a:ext cx="2149696" cy="1457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AB665-ED22-4DDB-A885-2481C612A197}">
      <dsp:nvSpPr>
        <dsp:cNvPr id="0" name=""/>
        <dsp:cNvSpPr/>
      </dsp:nvSpPr>
      <dsp:spPr>
        <a:xfrm>
          <a:off x="2284719" y="146156"/>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Employee resistance might affect the adoption of the method. </a:t>
          </a:r>
        </a:p>
      </dsp:txBody>
      <dsp:txXfrm>
        <a:off x="2687908" y="675341"/>
        <a:ext cx="2217540" cy="1360763"/>
      </dsp:txXfrm>
    </dsp:sp>
    <dsp:sp modelId="{B816FE8C-4CAE-4595-8F12-25890E923354}">
      <dsp:nvSpPr>
        <dsp:cNvPr id="0" name=""/>
        <dsp:cNvSpPr/>
      </dsp:nvSpPr>
      <dsp:spPr>
        <a:xfrm>
          <a:off x="3375850" y="2036105"/>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Poor internet connection affected communication. </a:t>
          </a:r>
          <a:endParaRPr lang="en-IN" sz="2400" kern="1200"/>
        </a:p>
      </dsp:txBody>
      <dsp:txXfrm>
        <a:off x="4300665" y="2817284"/>
        <a:ext cx="1814351" cy="1663155"/>
      </dsp:txXfrm>
    </dsp:sp>
    <dsp:sp modelId="{97BF7038-B56A-49EB-9D51-2EBCFEC11192}">
      <dsp:nvSpPr>
        <dsp:cNvPr id="0" name=""/>
        <dsp:cNvSpPr/>
      </dsp:nvSpPr>
      <dsp:spPr>
        <a:xfrm>
          <a:off x="1193588" y="2036105"/>
          <a:ext cx="3023918" cy="3023918"/>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Font typeface="Symbol" panose="05050102010706020507" pitchFamily="18" charset="2"/>
            <a:buNone/>
          </a:pPr>
          <a:r>
            <a:rPr lang="en-GB" sz="2400" kern="1200"/>
            <a:t>Issue of data breaches and privacy. </a:t>
          </a:r>
          <a:endParaRPr lang="en-IN" sz="2400" kern="1200"/>
        </a:p>
      </dsp:txBody>
      <dsp:txXfrm>
        <a:off x="1478341" y="2817284"/>
        <a:ext cx="1814351" cy="16631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ACFEE-A317-4ECB-9F6A-AD521A4E9ED3}">
      <dsp:nvSpPr>
        <dsp:cNvPr id="0" name=""/>
        <dsp:cNvSpPr/>
      </dsp:nvSpPr>
      <dsp:spPr>
        <a:xfrm>
          <a:off x="0" y="0"/>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dirty="0">
              <a:solidFill>
                <a:schemeClr val="tx1"/>
              </a:solidFill>
            </a:rPr>
            <a:t>Employees with fewer skills might struggle. </a:t>
          </a:r>
        </a:p>
      </dsp:txBody>
      <dsp:txXfrm>
        <a:off x="44017" y="44017"/>
        <a:ext cx="4573571" cy="1414826"/>
      </dsp:txXfrm>
    </dsp:sp>
    <dsp:sp modelId="{22F8FEE6-9C5D-4580-B581-4777D2AD2FDF}">
      <dsp:nvSpPr>
        <dsp:cNvPr id="0" name=""/>
        <dsp:cNvSpPr/>
      </dsp:nvSpPr>
      <dsp:spPr>
        <a:xfrm>
          <a:off x="546641" y="1753337"/>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a:solidFill>
                <a:schemeClr val="tx1"/>
              </a:solidFill>
            </a:rPr>
            <a:t>Partial application of the method leads to a communication gap. </a:t>
          </a:r>
          <a:endParaRPr lang="en-IN" sz="3600" kern="1200">
            <a:solidFill>
              <a:schemeClr val="tx1"/>
            </a:solidFill>
          </a:endParaRPr>
        </a:p>
      </dsp:txBody>
      <dsp:txXfrm>
        <a:off x="590658" y="1797354"/>
        <a:ext cx="4583739" cy="1414826"/>
      </dsp:txXfrm>
    </dsp:sp>
    <dsp:sp modelId="{20999C5C-1462-4280-BAF2-7641D319F181}">
      <dsp:nvSpPr>
        <dsp:cNvPr id="0" name=""/>
        <dsp:cNvSpPr/>
      </dsp:nvSpPr>
      <dsp:spPr>
        <a:xfrm>
          <a:off x="1093283" y="3506674"/>
          <a:ext cx="6195274" cy="150286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Font typeface="Symbol" panose="05050102010706020507" pitchFamily="18" charset="2"/>
            <a:buNone/>
          </a:pPr>
          <a:r>
            <a:rPr lang="en-GB" sz="3600" kern="1200">
              <a:solidFill>
                <a:schemeClr val="tx1"/>
              </a:solidFill>
            </a:rPr>
            <a:t>Training will be needed to increase confidence. </a:t>
          </a:r>
          <a:endParaRPr lang="en-IN" sz="3600" kern="1200">
            <a:solidFill>
              <a:schemeClr val="tx1"/>
            </a:solidFill>
          </a:endParaRPr>
        </a:p>
      </dsp:txBody>
      <dsp:txXfrm>
        <a:off x="1137300" y="3550691"/>
        <a:ext cx="4583739" cy="1414826"/>
      </dsp:txXfrm>
    </dsp:sp>
    <dsp:sp modelId="{09E79A88-3F18-4EED-BD7B-BAF98194A305}">
      <dsp:nvSpPr>
        <dsp:cNvPr id="0" name=""/>
        <dsp:cNvSpPr/>
      </dsp:nvSpPr>
      <dsp:spPr>
        <a:xfrm>
          <a:off x="5218414" y="1139669"/>
          <a:ext cx="976859" cy="97685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solidFill>
              <a:schemeClr val="tx1"/>
            </a:solidFill>
          </a:endParaRPr>
        </a:p>
      </dsp:txBody>
      <dsp:txXfrm>
        <a:off x="5438207" y="1139669"/>
        <a:ext cx="537273" cy="735086"/>
      </dsp:txXfrm>
    </dsp:sp>
    <dsp:sp modelId="{10739704-7FDD-464D-8691-CAEDDAD6B804}">
      <dsp:nvSpPr>
        <dsp:cNvPr id="0" name=""/>
        <dsp:cNvSpPr/>
      </dsp:nvSpPr>
      <dsp:spPr>
        <a:xfrm>
          <a:off x="5765056" y="2882987"/>
          <a:ext cx="976859" cy="97685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solidFill>
              <a:schemeClr val="tx1"/>
            </a:solidFill>
          </a:endParaRPr>
        </a:p>
      </dsp:txBody>
      <dsp:txXfrm>
        <a:off x="5984849" y="2882987"/>
        <a:ext cx="537273" cy="7350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3696B-62D6-42CA-93A5-CD3E1886EA27}">
      <dsp:nvSpPr>
        <dsp:cNvPr id="0" name=""/>
        <dsp:cNvSpPr/>
      </dsp:nvSpPr>
      <dsp:spPr>
        <a:xfrm>
          <a:off x="5809" y="209482"/>
          <a:ext cx="2736985" cy="2736985"/>
        </a:xfrm>
        <a:prstGeom prst="roundRect">
          <a:avLst>
            <a:gd name="adj" fmla="val 10000"/>
          </a:avLst>
        </a:prstGeom>
        <a:blipFill>
          <a:blip xmlns:r="http://schemas.openxmlformats.org/officeDocument/2006/relationships" r:embed="rId1"/>
          <a:srcRect/>
          <a:stretch>
            <a:fillRect l="-39000" r="-3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5F56D7-6B23-4013-9AC8-8C455473B204}">
      <dsp:nvSpPr>
        <dsp:cNvPr id="0" name=""/>
        <dsp:cNvSpPr/>
      </dsp:nvSpPr>
      <dsp:spPr>
        <a:xfrm>
          <a:off x="451365"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dirty="0">
              <a:solidFill>
                <a:schemeClr val="tx1"/>
              </a:solidFill>
            </a:rPr>
            <a:t>Use strong passwords and not shared credentials. </a:t>
          </a:r>
        </a:p>
      </dsp:txBody>
      <dsp:txXfrm>
        <a:off x="531529" y="1931837"/>
        <a:ext cx="2576657" cy="2576657"/>
      </dsp:txXfrm>
    </dsp:sp>
    <dsp:sp modelId="{B6A86C09-CCDF-40FE-AD98-3D38B5937E42}">
      <dsp:nvSpPr>
        <dsp:cNvPr id="0" name=""/>
        <dsp:cNvSpPr/>
      </dsp:nvSpPr>
      <dsp:spPr>
        <a:xfrm>
          <a:off x="3269998" y="1249145"/>
          <a:ext cx="527203" cy="6576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3269998" y="1380677"/>
        <a:ext cx="369042" cy="394595"/>
      </dsp:txXfrm>
    </dsp:sp>
    <dsp:sp modelId="{5AD885B2-D1B6-48E0-83B5-AE62B6E5DECF}">
      <dsp:nvSpPr>
        <dsp:cNvPr id="0" name=""/>
        <dsp:cNvSpPr/>
      </dsp:nvSpPr>
      <dsp:spPr>
        <a:xfrm>
          <a:off x="4249091" y="209482"/>
          <a:ext cx="2736985" cy="2736985"/>
        </a:xfrm>
        <a:prstGeom prst="roundRect">
          <a:avLst>
            <a:gd name="adj" fmla="val 10000"/>
          </a:avLst>
        </a:prstGeom>
        <a:blipFill>
          <a:blip xmlns:r="http://schemas.openxmlformats.org/officeDocument/2006/relationships" r:embed="rId2"/>
          <a:srcRect/>
          <a:stretch>
            <a:fillRect l="-38000" r="-38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92A982-1E69-4DA6-8EF4-F9232A0AD6D8}">
      <dsp:nvSpPr>
        <dsp:cNvPr id="0" name=""/>
        <dsp:cNvSpPr/>
      </dsp:nvSpPr>
      <dsp:spPr>
        <a:xfrm>
          <a:off x="4694646"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a:solidFill>
                <a:schemeClr val="tx1"/>
              </a:solidFill>
            </a:rPr>
            <a:t>Prevent unwanted links and saved files in secure folders. </a:t>
          </a:r>
          <a:endParaRPr lang="en-IN" sz="3200" kern="1200">
            <a:solidFill>
              <a:schemeClr val="tx1"/>
            </a:solidFill>
          </a:endParaRPr>
        </a:p>
      </dsp:txBody>
      <dsp:txXfrm>
        <a:off x="4774810" y="1931837"/>
        <a:ext cx="2576657" cy="2576657"/>
      </dsp:txXfrm>
    </dsp:sp>
    <dsp:sp modelId="{0747F51F-B483-4FB1-BBF8-20F958980DD6}">
      <dsp:nvSpPr>
        <dsp:cNvPr id="0" name=""/>
        <dsp:cNvSpPr/>
      </dsp:nvSpPr>
      <dsp:spPr>
        <a:xfrm>
          <a:off x="7513279" y="1249145"/>
          <a:ext cx="527203" cy="6576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7513279" y="1380677"/>
        <a:ext cx="369042" cy="394595"/>
      </dsp:txXfrm>
    </dsp:sp>
    <dsp:sp modelId="{AD715C11-7091-43DE-A766-B702DFFD2292}">
      <dsp:nvSpPr>
        <dsp:cNvPr id="0" name=""/>
        <dsp:cNvSpPr/>
      </dsp:nvSpPr>
      <dsp:spPr>
        <a:xfrm>
          <a:off x="8492372" y="209482"/>
          <a:ext cx="2736985" cy="2736985"/>
        </a:xfrm>
        <a:prstGeom prst="roundRect">
          <a:avLst>
            <a:gd name="adj" fmla="val 10000"/>
          </a:avLst>
        </a:prstGeom>
        <a:blipFill>
          <a:blip xmlns:r="http://schemas.openxmlformats.org/officeDocument/2006/relationships" r:embed="rId3"/>
          <a:srcRect/>
          <a:stretch>
            <a:fillRect l="-17000" r="-17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8A9F11-5006-4F5A-B736-82D13AAF99B5}">
      <dsp:nvSpPr>
        <dsp:cNvPr id="0" name=""/>
        <dsp:cNvSpPr/>
      </dsp:nvSpPr>
      <dsp:spPr>
        <a:xfrm>
          <a:off x="8937928" y="1851673"/>
          <a:ext cx="2736985" cy="273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Symbol" panose="05050102010706020507" pitchFamily="18" charset="2"/>
            <a:buNone/>
          </a:pPr>
          <a:r>
            <a:rPr lang="en-GB" sz="3200" kern="1200">
              <a:solidFill>
                <a:schemeClr val="tx1"/>
              </a:solidFill>
            </a:rPr>
            <a:t>Sensitive information shared in private groups. </a:t>
          </a:r>
          <a:endParaRPr lang="en-IN" sz="3200" kern="1200">
            <a:solidFill>
              <a:schemeClr val="tx1"/>
            </a:solidFill>
          </a:endParaRPr>
        </a:p>
      </dsp:txBody>
      <dsp:txXfrm>
        <a:off x="9018092" y="1931837"/>
        <a:ext cx="2576657" cy="2576657"/>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F0810-F498-4BF2-A641-65B3C3F9F85D}"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3D6E8E-A58E-4838-BF5A-865E1CA65FFE}" type="slidenum">
              <a:rPr lang="en-GB" smtClean="0"/>
              <a:t>‹#›</a:t>
            </a:fld>
            <a:endParaRPr lang="en-GB"/>
          </a:p>
        </p:txBody>
      </p:sp>
    </p:spTree>
    <p:extLst>
      <p:ext uri="{BB962C8B-B14F-4D97-AF65-F5344CB8AC3E}">
        <p14:creationId xmlns:p14="http://schemas.microsoft.com/office/powerpoint/2010/main" val="294818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everyone. The process of communication is considered highly significant in Sunrise Residential Care Home between members and employees who work different shifts. Further, in the absence of teams, the majority of information is communicated through paper and phone calls, which causes delays and confusion among members. Moreover, as per Mehta et al. (2020), these tools assist in providing a single virtual space for all sorts of communication and documentation in the enterprise. In addition, employees might use the options of chat, video meetings and file sharing to stay updated regarding the needs of the residents. For instance, staff can send updates frequently to nurses and administrators, which helps in staying informed, updated and promotes teamwork in the organisation.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3</a:t>
            </a:fld>
            <a:endParaRPr lang="en-GB"/>
          </a:p>
        </p:txBody>
      </p:sp>
    </p:spTree>
    <p:extLst>
      <p:ext uri="{BB962C8B-B14F-4D97-AF65-F5344CB8AC3E}">
        <p14:creationId xmlns:p14="http://schemas.microsoft.com/office/powerpoint/2010/main" val="4071790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suggested by </a:t>
            </a:r>
            <a:r>
              <a:rPr lang="en-GB" sz="1200" kern="1200" dirty="0" err="1">
                <a:solidFill>
                  <a:schemeClr val="tx1"/>
                </a:solidFill>
                <a:effectLst/>
                <a:latin typeface="+mn-lt"/>
                <a:ea typeface="+mn-ea"/>
                <a:cs typeface="+mn-cs"/>
              </a:rPr>
              <a:t>Chaushi</a:t>
            </a:r>
            <a:r>
              <a:rPr lang="en-GB" sz="1200" kern="1200" dirty="0">
                <a:solidFill>
                  <a:schemeClr val="tx1"/>
                </a:solidFill>
                <a:effectLst/>
                <a:latin typeface="+mn-lt"/>
                <a:ea typeface="+mn-ea"/>
                <a:cs typeface="+mn-cs"/>
              </a:rPr>
              <a:t> et al. (2024), in the recent period, the tool of MS Teams has transformed the working style of the employees in Sunrise Care Home. Further, nowadays employees can send messages frequently, conduct virtual interactions and share care plans immediately. Moreover, this facilitates the conservation of time and ensures that everyone in the care home is updated regarding the needs of residents. For example, if the medication of a resident has changed, then the nurse can update it quickly in Teams, and caretakers can view it instantly. Along with that, through the planner tool, seniors can track daily tasks and ensure that responsibilities are completed on time. Apart from that, integration with OneDrive helps in protecting all the files and increases their accessibility.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4</a:t>
            </a:fld>
            <a:endParaRPr lang="en-GB"/>
          </a:p>
        </p:txBody>
      </p:sp>
    </p:spTree>
    <p:extLst>
      <p:ext uri="{BB962C8B-B14F-4D97-AF65-F5344CB8AC3E}">
        <p14:creationId xmlns:p14="http://schemas.microsoft.com/office/powerpoint/2010/main" val="3580009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Spink and Burstein (2020), despite having benefits, there are some drawbacks in Teams which might be faced by the members of the care home while using the application. Further, older employees have struggled to use and adopt new digital methods, which may influence confidence and speed of communication. Moreover, poor Wi-Fi connection also affected the online interaction and delayed updates, and too many notifications also affect the interaction and might miss the high-priority message. Along with that, extra care has been needed with the data of patients and over-dependence on virtual platforms might influence the physical interaction. To overcome all these complexities, the care home required training in digital capabilities.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5</a:t>
            </a:fld>
            <a:endParaRPr lang="en-GB"/>
          </a:p>
        </p:txBody>
      </p:sp>
    </p:spTree>
    <p:extLst>
      <p:ext uri="{BB962C8B-B14F-4D97-AF65-F5344CB8AC3E}">
        <p14:creationId xmlns:p14="http://schemas.microsoft.com/office/powerpoint/2010/main" val="2450286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given care home, digital literacy helps in operating MS Teams, as some of the employees are comfortable with new technology, while others struggle to adopt it. Further, those who have fewer virtual skills prefer traditional methods, which leads to a communication gap in the organisation, which might affect the treatment of the patients in the care home. However, </a:t>
            </a:r>
            <a:r>
              <a:rPr lang="en-GB" sz="1200" kern="1200" dirty="0" err="1">
                <a:solidFill>
                  <a:schemeClr val="tx1"/>
                </a:solidFill>
                <a:effectLst/>
                <a:latin typeface="+mn-lt"/>
                <a:ea typeface="+mn-ea"/>
                <a:cs typeface="+mn-cs"/>
              </a:rPr>
              <a:t>Kaihlanen</a:t>
            </a:r>
            <a:r>
              <a:rPr lang="en-GB" sz="1200" kern="1200" dirty="0">
                <a:solidFill>
                  <a:schemeClr val="tx1"/>
                </a:solidFill>
                <a:effectLst/>
                <a:latin typeface="+mn-lt"/>
                <a:ea typeface="+mn-ea"/>
                <a:cs typeface="+mn-cs"/>
              </a:rPr>
              <a:t> et al. (2024) suggested that proper training assists the employees in increasing confidence for using Teams and improves these skills, benefiting both and leading to high efficiency and coordination.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83D6E8E-A58E-4838-BF5A-865E1CA65FFE}" type="slidenum">
              <a:rPr lang="en-GB" smtClean="0"/>
              <a:t>6</a:t>
            </a:fld>
            <a:endParaRPr lang="en-GB"/>
          </a:p>
        </p:txBody>
      </p:sp>
    </p:spTree>
    <p:extLst>
      <p:ext uri="{BB962C8B-B14F-4D97-AF65-F5344CB8AC3E}">
        <p14:creationId xmlns:p14="http://schemas.microsoft.com/office/powerpoint/2010/main" val="2692512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BD392C-CEF9-4801-9737-48CB523DB6E6}"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906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1414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78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2811304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C3CBD-B6D0-4952-B556-71F1C028C937}"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02402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C3CBD-B6D0-4952-B556-71F1C028C937}"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657990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C3CBD-B6D0-4952-B556-71F1C028C937}"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4282497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3559894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C3CBD-B6D0-4952-B556-71F1C028C937}"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1836988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3901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C3CBD-B6D0-4952-B556-71F1C028C937}"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D392C-CEF9-4801-9737-48CB523DB6E6}" type="slidenum">
              <a:rPr lang="en-GB" smtClean="0"/>
              <a:t>‹#›</a:t>
            </a:fld>
            <a:endParaRPr lang="en-GB"/>
          </a:p>
        </p:txBody>
      </p:sp>
    </p:spTree>
    <p:extLst>
      <p:ext uri="{BB962C8B-B14F-4D97-AF65-F5344CB8AC3E}">
        <p14:creationId xmlns:p14="http://schemas.microsoft.com/office/powerpoint/2010/main" val="1742173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8CC3CBD-B6D0-4952-B556-71F1C028C937}" type="datetimeFigureOut">
              <a:rPr lang="en-GB" smtClean="0"/>
              <a:t>20/04/2026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5BD392C-CEF9-4801-9737-48CB523DB6E6}" type="slidenum">
              <a:rPr lang="en-GB" smtClean="0"/>
              <a:t>‹#›</a:t>
            </a:fld>
            <a:endParaRPr lang="en-GB"/>
          </a:p>
        </p:txBody>
      </p:sp>
    </p:spTree>
    <p:extLst>
      <p:ext uri="{BB962C8B-B14F-4D97-AF65-F5344CB8AC3E}">
        <p14:creationId xmlns:p14="http://schemas.microsoft.com/office/powerpoint/2010/main" val="191406036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snapcomms.com/blog/healthcare-communication-technology" TargetMode="External"/><Relationship Id="rId5" Type="http://schemas.openxmlformats.org/officeDocument/2006/relationships/diagramQuickStyle" Target="../diagrams/quickStyle1.xml"/><Relationship Id="rId10" Type="http://schemas.openxmlformats.org/officeDocument/2006/relationships/image" Target="../media/image3.jpg"/><Relationship Id="rId4" Type="http://schemas.openxmlformats.org/officeDocument/2006/relationships/diagramLayout" Target="../diagrams/layout1.xml"/><Relationship Id="rId9" Type="http://schemas.openxmlformats.org/officeDocument/2006/relationships/hyperlink" Target="https://www.howtogeek.com/901131/microsoft-teams-just-added-a-great-google-meet-feature/"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hyperlink" Target="https://www.rawpixel.com/search/capacity" TargetMode="External"/><Relationship Id="rId5" Type="http://schemas.openxmlformats.org/officeDocument/2006/relationships/diagramQuickStyle" Target="../diagrams/quickStyle2.xml"/><Relationship Id="rId10" Type="http://schemas.openxmlformats.org/officeDocument/2006/relationships/image" Target="../media/image5.1"/><Relationship Id="rId4" Type="http://schemas.openxmlformats.org/officeDocument/2006/relationships/diagramLayout" Target="../diagrams/layout2.xml"/><Relationship Id="rId9" Type="http://schemas.openxmlformats.org/officeDocument/2006/relationships/hyperlink" Target="https://blog.ultatel.com/communication-channel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s://www.geeksforgeeks.org/causes-of-resistance-to-change/" TargetMode="External"/><Relationship Id="rId5" Type="http://schemas.openxmlformats.org/officeDocument/2006/relationships/diagramQuickStyle" Target="../diagrams/quickStyle3.xml"/><Relationship Id="rId10" Type="http://schemas.openxmlformats.org/officeDocument/2006/relationships/image" Target="../media/image7.png"/><Relationship Id="rId4" Type="http://schemas.openxmlformats.org/officeDocument/2006/relationships/diagramLayout" Target="../diagrams/layout3.xml"/><Relationship Id="rId9" Type="http://schemas.openxmlformats.org/officeDocument/2006/relationships/hyperlink" Target="http://nexus-net.info/five-culprits-of-slow-internet-connection/"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8.1"/><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kitchen.co/blog/communication-gap-at-workplace-causes-solutions/" TargetMode="External"/><Relationship Id="rId5" Type="http://schemas.openxmlformats.org/officeDocument/2006/relationships/diagramQuickStyle" Target="../diagrams/quickStyle4.xml"/><Relationship Id="rId10" Type="http://schemas.openxmlformats.org/officeDocument/2006/relationships/image" Target="../media/image9.jpg"/><Relationship Id="rId4" Type="http://schemas.openxmlformats.org/officeDocument/2006/relationships/diagramLayout" Target="../diagrams/layout4.xml"/><Relationship Id="rId9" Type="http://schemas.openxmlformats.org/officeDocument/2006/relationships/hyperlink" Target="https://www.rawpixel.com/search/training?sort=curated&amp;premium=free&amp;page=1"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47BD3-7B46-47F5-FD03-19113CD72F6C}"/>
              </a:ext>
            </a:extLst>
          </p:cNvPr>
          <p:cNvSpPr>
            <a:spLocks noGrp="1"/>
          </p:cNvSpPr>
          <p:nvPr>
            <p:ph idx="1"/>
          </p:nvPr>
        </p:nvSpPr>
        <p:spPr>
          <a:xfrm>
            <a:off x="245806" y="2057400"/>
            <a:ext cx="11661059" cy="4490884"/>
          </a:xfrm>
        </p:spPr>
        <p:txBody>
          <a:bodyPr>
            <a:normAutofit fontScale="92500" lnSpcReduction="10000"/>
          </a:bodyPr>
          <a:lstStyle/>
          <a:p>
            <a:pPr marL="45720" indent="0" algn="ctr">
              <a:buNone/>
            </a:pPr>
            <a:r>
              <a:rPr lang="en-US" sz="5400" b="1" dirty="0">
                <a:solidFill>
                  <a:schemeClr val="tx2">
                    <a:lumMod val="75000"/>
                  </a:schemeClr>
                </a:solidFill>
              </a:rPr>
              <a:t>LCHS4007</a:t>
            </a:r>
          </a:p>
          <a:p>
            <a:pPr marL="45720" indent="0" algn="ctr">
              <a:buNone/>
            </a:pPr>
            <a:r>
              <a:rPr lang="en-US" sz="5400" b="1" dirty="0">
                <a:solidFill>
                  <a:schemeClr val="tx2">
                    <a:lumMod val="75000"/>
                  </a:schemeClr>
                </a:solidFill>
              </a:rPr>
              <a:t>Digital Skills and Research Methods</a:t>
            </a:r>
          </a:p>
          <a:p>
            <a:pPr marL="45720" indent="0" algn="ctr">
              <a:buNone/>
            </a:pPr>
            <a:endParaRPr lang="en-US" dirty="0">
              <a:solidFill>
                <a:schemeClr val="tx2">
                  <a:lumMod val="75000"/>
                </a:schemeClr>
              </a:solidFill>
            </a:endParaRPr>
          </a:p>
          <a:p>
            <a:pPr marL="45720" indent="0" algn="ctr">
              <a:buNone/>
            </a:pPr>
            <a:r>
              <a:rPr lang="en-US" sz="4000" b="1" dirty="0">
                <a:solidFill>
                  <a:schemeClr val="tx2">
                    <a:lumMod val="75000"/>
                  </a:schemeClr>
                </a:solidFill>
              </a:rPr>
              <a:t>Group Presentation </a:t>
            </a:r>
          </a:p>
          <a:p>
            <a:pPr marL="45720" indent="0" algn="ctr">
              <a:buNone/>
            </a:pPr>
            <a:endParaRPr lang="en-US" dirty="0">
              <a:solidFill>
                <a:schemeClr val="tx2">
                  <a:lumMod val="75000"/>
                </a:schemeClr>
              </a:solidFill>
            </a:endParaRPr>
          </a:p>
          <a:p>
            <a:pPr marL="45720" indent="0" algn="ctr">
              <a:buNone/>
            </a:pPr>
            <a:r>
              <a:rPr lang="en-US" sz="2800" b="1" dirty="0">
                <a:solidFill>
                  <a:schemeClr val="tx2">
                    <a:lumMod val="75000"/>
                  </a:schemeClr>
                </a:solidFill>
              </a:rPr>
              <a:t>Student Name – DAVIDE CORBIA</a:t>
            </a:r>
          </a:p>
          <a:p>
            <a:pPr marL="45720" indent="0" algn="ctr">
              <a:buNone/>
            </a:pPr>
            <a:r>
              <a:rPr lang="en-US" sz="2800" b="1" dirty="0">
                <a:solidFill>
                  <a:schemeClr val="tx2">
                    <a:lumMod val="75000"/>
                  </a:schemeClr>
                </a:solidFill>
              </a:rPr>
              <a:t>Student ID – 2510900</a:t>
            </a:r>
          </a:p>
          <a:p>
            <a:pPr marL="45720" indent="0" algn="ctr">
              <a:buNone/>
            </a:pPr>
            <a:r>
              <a:rPr lang="en-US" sz="2800" b="1" dirty="0">
                <a:solidFill>
                  <a:schemeClr val="tx2">
                    <a:lumMod val="75000"/>
                  </a:schemeClr>
                </a:solidFill>
              </a:rPr>
              <a:t>Lecturer name- dr. Arif </a:t>
            </a:r>
            <a:r>
              <a:rPr lang="en-US" sz="2800" b="1">
                <a:solidFill>
                  <a:schemeClr val="tx2">
                    <a:lumMod val="75000"/>
                  </a:schemeClr>
                </a:solidFill>
              </a:rPr>
              <a:t>AHmed</a:t>
            </a:r>
            <a:endParaRPr lang="en-US" sz="2800" b="1" dirty="0">
              <a:solidFill>
                <a:schemeClr val="tx2">
                  <a:lumMod val="75000"/>
                </a:schemeClr>
              </a:solidFill>
            </a:endParaRPr>
          </a:p>
          <a:p>
            <a:pPr marL="45720" indent="0" algn="ctr">
              <a:buNone/>
            </a:pPr>
            <a:endParaRPr lang="en-GB" dirty="0">
              <a:solidFill>
                <a:schemeClr val="tx2">
                  <a:lumMod val="75000"/>
                </a:schemeClr>
              </a:solidFill>
            </a:endParaRPr>
          </a:p>
        </p:txBody>
      </p:sp>
      <p:pic>
        <p:nvPicPr>
          <p:cNvPr id="4" name="Picture 3">
            <a:extLst>
              <a:ext uri="{FF2B5EF4-FFF2-40B4-BE49-F238E27FC236}">
                <a16:creationId xmlns:a16="http://schemas.microsoft.com/office/drawing/2014/main" id="{BF08598F-861A-D585-F102-FA6142757677}"/>
              </a:ext>
            </a:extLst>
          </p:cNvPr>
          <p:cNvPicPr>
            <a:picLocks noChangeAspect="1"/>
          </p:cNvPicPr>
          <p:nvPr/>
        </p:nvPicPr>
        <p:blipFill>
          <a:blip r:embed="rId2"/>
          <a:stretch>
            <a:fillRect/>
          </a:stretch>
        </p:blipFill>
        <p:spPr>
          <a:xfrm>
            <a:off x="3864076" y="544215"/>
            <a:ext cx="4277033" cy="12550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4101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E053-ACFC-6486-01BF-78A2B02BEEE4}"/>
              </a:ext>
            </a:extLst>
          </p:cNvPr>
          <p:cNvSpPr>
            <a:spLocks noGrp="1"/>
          </p:cNvSpPr>
          <p:nvPr>
            <p:ph type="title"/>
          </p:nvPr>
        </p:nvSpPr>
        <p:spPr>
          <a:xfrm>
            <a:off x="275303" y="609600"/>
            <a:ext cx="10743217" cy="1356360"/>
          </a:xfrm>
        </p:spPr>
        <p:txBody>
          <a:bodyPr>
            <a:normAutofit/>
          </a:bodyPr>
          <a:lstStyle/>
          <a:p>
            <a:r>
              <a:rPr lang="en-GB" sz="5400" b="1" dirty="0"/>
              <a:t>Table of Contents </a:t>
            </a:r>
          </a:p>
        </p:txBody>
      </p:sp>
      <p:sp>
        <p:nvSpPr>
          <p:cNvPr id="3" name="Content Placeholder 2">
            <a:extLst>
              <a:ext uri="{FF2B5EF4-FFF2-40B4-BE49-F238E27FC236}">
                <a16:creationId xmlns:a16="http://schemas.microsoft.com/office/drawing/2014/main" id="{C803886A-B705-5AA0-FC79-DCECD4E5270B}"/>
              </a:ext>
            </a:extLst>
          </p:cNvPr>
          <p:cNvSpPr>
            <a:spLocks noGrp="1"/>
          </p:cNvSpPr>
          <p:nvPr>
            <p:ph idx="1"/>
          </p:nvPr>
        </p:nvSpPr>
        <p:spPr>
          <a:xfrm>
            <a:off x="383458" y="2057400"/>
            <a:ext cx="10632413" cy="4038600"/>
          </a:xfrm>
        </p:spPr>
        <p:txBody>
          <a:bodyPr>
            <a:normAutofit/>
          </a:bodyPr>
          <a:lstStyle/>
          <a:p>
            <a:r>
              <a:rPr lang="en-US" sz="2800" dirty="0"/>
              <a:t>Overview of Sunrise and MS Teams	</a:t>
            </a:r>
          </a:p>
          <a:p>
            <a:r>
              <a:rPr lang="en-US" sz="2800" dirty="0"/>
              <a:t>Benefits of using MS Teams at Sunrise	</a:t>
            </a:r>
          </a:p>
          <a:p>
            <a:r>
              <a:rPr lang="en-US" sz="2800" dirty="0"/>
              <a:t>Limitations and Challenges</a:t>
            </a:r>
          </a:p>
          <a:p>
            <a:r>
              <a:rPr lang="en-US" sz="2800" dirty="0"/>
              <a:t>Impact of Learning Digital Skills	</a:t>
            </a:r>
          </a:p>
          <a:p>
            <a:r>
              <a:rPr lang="en-US" sz="2800" dirty="0"/>
              <a:t>Digital Safety Checklist for Sunrise	</a:t>
            </a:r>
          </a:p>
          <a:p>
            <a:r>
              <a:rPr lang="en-US" sz="2800" dirty="0"/>
              <a:t>References	</a:t>
            </a:r>
          </a:p>
        </p:txBody>
      </p:sp>
    </p:spTree>
    <p:extLst>
      <p:ext uri="{BB962C8B-B14F-4D97-AF65-F5344CB8AC3E}">
        <p14:creationId xmlns:p14="http://schemas.microsoft.com/office/powerpoint/2010/main" val="1215127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5D9B-8EAA-7A9F-EB65-D5BB3FDD0B38}"/>
              </a:ext>
            </a:extLst>
          </p:cNvPr>
          <p:cNvSpPr>
            <a:spLocks noGrp="1"/>
          </p:cNvSpPr>
          <p:nvPr>
            <p:ph type="title"/>
          </p:nvPr>
        </p:nvSpPr>
        <p:spPr>
          <a:xfrm>
            <a:off x="275303" y="255640"/>
            <a:ext cx="10743217" cy="1337186"/>
          </a:xfrm>
        </p:spPr>
        <p:txBody>
          <a:bodyPr>
            <a:normAutofit/>
          </a:bodyPr>
          <a:lstStyle/>
          <a:p>
            <a:r>
              <a:rPr lang="en-GB" sz="5400" b="1" dirty="0"/>
              <a:t>Overview of Sunrise and MS Teams </a:t>
            </a:r>
            <a:endParaRPr lang="en-GB" sz="5400" dirty="0"/>
          </a:p>
        </p:txBody>
      </p:sp>
      <p:graphicFrame>
        <p:nvGraphicFramePr>
          <p:cNvPr id="4" name="Content Placeholder 3">
            <a:extLst>
              <a:ext uri="{FF2B5EF4-FFF2-40B4-BE49-F238E27FC236}">
                <a16:creationId xmlns:a16="http://schemas.microsoft.com/office/drawing/2014/main" id="{1135F20A-9DA0-6A32-FA28-4643B30296F3}"/>
              </a:ext>
            </a:extLst>
          </p:cNvPr>
          <p:cNvGraphicFramePr>
            <a:graphicFrameLocks noGrp="1"/>
          </p:cNvGraphicFramePr>
          <p:nvPr>
            <p:ph idx="1"/>
            <p:extLst>
              <p:ext uri="{D42A27DB-BD31-4B8C-83A1-F6EECF244321}">
                <p14:modId xmlns:p14="http://schemas.microsoft.com/office/powerpoint/2010/main" val="1814773939"/>
              </p:ext>
            </p:extLst>
          </p:nvPr>
        </p:nvGraphicFramePr>
        <p:xfrm>
          <a:off x="272447" y="1386349"/>
          <a:ext cx="7091913" cy="5216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A08D127-CC73-4967-24E2-FBA869D45D8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29832" y="1386348"/>
            <a:ext cx="4085302" cy="2320414"/>
          </a:xfrm>
          <a:prstGeom prst="rect">
            <a:avLst/>
          </a:prstGeom>
        </p:spPr>
      </p:pic>
      <p:pic>
        <p:nvPicPr>
          <p:cNvPr id="8" name="Picture 7">
            <a:extLst>
              <a:ext uri="{FF2B5EF4-FFF2-40B4-BE49-F238E27FC236}">
                <a16:creationId xmlns:a16="http://schemas.microsoft.com/office/drawing/2014/main" id="{F2851CF1-7298-149F-D893-6798B94C02A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629832" y="3952568"/>
            <a:ext cx="4085303" cy="2477730"/>
          </a:xfrm>
          <a:prstGeom prst="rect">
            <a:avLst/>
          </a:prstGeom>
        </p:spPr>
      </p:pic>
    </p:spTree>
    <p:extLst>
      <p:ext uri="{BB962C8B-B14F-4D97-AF65-F5344CB8AC3E}">
        <p14:creationId xmlns:p14="http://schemas.microsoft.com/office/powerpoint/2010/main" val="342015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2B76-5C85-059D-9FF4-C149A267B41A}"/>
              </a:ext>
            </a:extLst>
          </p:cNvPr>
          <p:cNvSpPr>
            <a:spLocks noGrp="1"/>
          </p:cNvSpPr>
          <p:nvPr>
            <p:ph type="title"/>
          </p:nvPr>
        </p:nvSpPr>
        <p:spPr>
          <a:xfrm>
            <a:off x="265471" y="245806"/>
            <a:ext cx="11651226" cy="1061884"/>
          </a:xfrm>
        </p:spPr>
        <p:txBody>
          <a:bodyPr>
            <a:normAutofit/>
          </a:bodyPr>
          <a:lstStyle/>
          <a:p>
            <a:r>
              <a:rPr lang="en-GB" sz="5400" b="1" dirty="0"/>
              <a:t>Benefits of using MS Teams at Sunrise </a:t>
            </a:r>
            <a:endParaRPr lang="en-GB" sz="5400" dirty="0"/>
          </a:p>
        </p:txBody>
      </p:sp>
      <p:graphicFrame>
        <p:nvGraphicFramePr>
          <p:cNvPr id="4" name="Content Placeholder 3">
            <a:extLst>
              <a:ext uri="{FF2B5EF4-FFF2-40B4-BE49-F238E27FC236}">
                <a16:creationId xmlns:a16="http://schemas.microsoft.com/office/drawing/2014/main" id="{F9BDF260-79E6-4000-1985-9D78970C0F5A}"/>
              </a:ext>
            </a:extLst>
          </p:cNvPr>
          <p:cNvGraphicFramePr>
            <a:graphicFrameLocks noGrp="1"/>
          </p:cNvGraphicFramePr>
          <p:nvPr>
            <p:ph idx="1"/>
            <p:extLst>
              <p:ext uri="{D42A27DB-BD31-4B8C-83A1-F6EECF244321}">
                <p14:modId xmlns:p14="http://schemas.microsoft.com/office/powerpoint/2010/main" val="1181522012"/>
              </p:ext>
            </p:extLst>
          </p:nvPr>
        </p:nvGraphicFramePr>
        <p:xfrm>
          <a:off x="265473" y="1307690"/>
          <a:ext cx="7167714" cy="5304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9140513-07B2-458B-37F7-779FD030010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34864" y="1307690"/>
            <a:ext cx="4395018" cy="2300748"/>
          </a:xfrm>
          <a:prstGeom prst="rect">
            <a:avLst/>
          </a:prstGeom>
        </p:spPr>
      </p:pic>
      <p:pic>
        <p:nvPicPr>
          <p:cNvPr id="8" name="Picture 7">
            <a:extLst>
              <a:ext uri="{FF2B5EF4-FFF2-40B4-BE49-F238E27FC236}">
                <a16:creationId xmlns:a16="http://schemas.microsoft.com/office/drawing/2014/main" id="{8A6EA672-354B-20AE-C9B1-A9678939454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334864" y="3923071"/>
            <a:ext cx="4395019" cy="2418735"/>
          </a:xfrm>
          <a:prstGeom prst="rect">
            <a:avLst/>
          </a:prstGeom>
        </p:spPr>
      </p:pic>
    </p:spTree>
    <p:extLst>
      <p:ext uri="{BB962C8B-B14F-4D97-AF65-F5344CB8AC3E}">
        <p14:creationId xmlns:p14="http://schemas.microsoft.com/office/powerpoint/2010/main" val="1267957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09E81-6950-439B-177B-42806F08A7AC}"/>
              </a:ext>
            </a:extLst>
          </p:cNvPr>
          <p:cNvSpPr>
            <a:spLocks noGrp="1"/>
          </p:cNvSpPr>
          <p:nvPr>
            <p:ph type="title"/>
          </p:nvPr>
        </p:nvSpPr>
        <p:spPr>
          <a:xfrm>
            <a:off x="255639" y="275304"/>
            <a:ext cx="10762881" cy="1347020"/>
          </a:xfrm>
        </p:spPr>
        <p:txBody>
          <a:bodyPr>
            <a:normAutofit/>
          </a:bodyPr>
          <a:lstStyle/>
          <a:p>
            <a:r>
              <a:rPr lang="en-GB" sz="5400" b="1" dirty="0"/>
              <a:t>Limitations and Challenges </a:t>
            </a:r>
            <a:endParaRPr lang="en-GB" sz="5400" dirty="0"/>
          </a:p>
        </p:txBody>
      </p:sp>
      <p:graphicFrame>
        <p:nvGraphicFramePr>
          <p:cNvPr id="4" name="Content Placeholder 3">
            <a:extLst>
              <a:ext uri="{FF2B5EF4-FFF2-40B4-BE49-F238E27FC236}">
                <a16:creationId xmlns:a16="http://schemas.microsoft.com/office/drawing/2014/main" id="{5DE7FB1A-887D-A9E7-36F9-00BC33EF301D}"/>
              </a:ext>
            </a:extLst>
          </p:cNvPr>
          <p:cNvGraphicFramePr>
            <a:graphicFrameLocks noGrp="1"/>
          </p:cNvGraphicFramePr>
          <p:nvPr>
            <p:ph idx="1"/>
            <p:extLst>
              <p:ext uri="{D42A27DB-BD31-4B8C-83A1-F6EECF244321}">
                <p14:modId xmlns:p14="http://schemas.microsoft.com/office/powerpoint/2010/main" val="1926736810"/>
              </p:ext>
            </p:extLst>
          </p:nvPr>
        </p:nvGraphicFramePr>
        <p:xfrm>
          <a:off x="252785" y="1376516"/>
          <a:ext cx="7593358" cy="5206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E064526-4984-957B-279E-0B48580BF6C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55882" y="1514168"/>
            <a:ext cx="4152900" cy="2320413"/>
          </a:xfrm>
          <a:prstGeom prst="rect">
            <a:avLst/>
          </a:prstGeom>
        </p:spPr>
      </p:pic>
      <p:pic>
        <p:nvPicPr>
          <p:cNvPr id="8" name="Picture 7">
            <a:extLst>
              <a:ext uri="{FF2B5EF4-FFF2-40B4-BE49-F238E27FC236}">
                <a16:creationId xmlns:a16="http://schemas.microsoft.com/office/drawing/2014/main" id="{08641256-BC8C-62FD-8E79-D305ED623EA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355882" y="4080386"/>
            <a:ext cx="4152900" cy="2396613"/>
          </a:xfrm>
          <a:prstGeom prst="rect">
            <a:avLst/>
          </a:prstGeom>
        </p:spPr>
      </p:pic>
    </p:spTree>
    <p:extLst>
      <p:ext uri="{BB962C8B-B14F-4D97-AF65-F5344CB8AC3E}">
        <p14:creationId xmlns:p14="http://schemas.microsoft.com/office/powerpoint/2010/main" val="625211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E6E0-0359-6CE8-2A33-C95B942B7991}"/>
              </a:ext>
            </a:extLst>
          </p:cNvPr>
          <p:cNvSpPr>
            <a:spLocks noGrp="1"/>
          </p:cNvSpPr>
          <p:nvPr>
            <p:ph type="title"/>
          </p:nvPr>
        </p:nvSpPr>
        <p:spPr>
          <a:xfrm>
            <a:off x="255639" y="285136"/>
            <a:ext cx="10762881" cy="1052052"/>
          </a:xfrm>
        </p:spPr>
        <p:txBody>
          <a:bodyPr>
            <a:normAutofit/>
          </a:bodyPr>
          <a:lstStyle/>
          <a:p>
            <a:r>
              <a:rPr lang="en-GB" sz="5400" b="1" dirty="0"/>
              <a:t>Impact of Learning Digital Skills </a:t>
            </a:r>
            <a:endParaRPr lang="en-GB" sz="5400" dirty="0"/>
          </a:p>
        </p:txBody>
      </p:sp>
      <p:graphicFrame>
        <p:nvGraphicFramePr>
          <p:cNvPr id="4" name="Content Placeholder 3">
            <a:extLst>
              <a:ext uri="{FF2B5EF4-FFF2-40B4-BE49-F238E27FC236}">
                <a16:creationId xmlns:a16="http://schemas.microsoft.com/office/drawing/2014/main" id="{B3CE1EA1-1248-7773-EB12-3DEACE5B207F}"/>
              </a:ext>
            </a:extLst>
          </p:cNvPr>
          <p:cNvGraphicFramePr>
            <a:graphicFrameLocks noGrp="1"/>
          </p:cNvGraphicFramePr>
          <p:nvPr>
            <p:ph idx="1"/>
            <p:extLst>
              <p:ext uri="{D42A27DB-BD31-4B8C-83A1-F6EECF244321}">
                <p14:modId xmlns:p14="http://schemas.microsoft.com/office/powerpoint/2010/main" val="1260306849"/>
              </p:ext>
            </p:extLst>
          </p:nvPr>
        </p:nvGraphicFramePr>
        <p:xfrm>
          <a:off x="252785" y="1563328"/>
          <a:ext cx="7288558" cy="5009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C2E7EEF-5D75-183E-44CD-5976BDB0EFC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78994" y="1465103"/>
            <a:ext cx="3923070" cy="2182665"/>
          </a:xfrm>
          <a:prstGeom prst="rect">
            <a:avLst/>
          </a:prstGeom>
        </p:spPr>
      </p:pic>
      <p:pic>
        <p:nvPicPr>
          <p:cNvPr id="8" name="Picture 7">
            <a:extLst>
              <a:ext uri="{FF2B5EF4-FFF2-40B4-BE49-F238E27FC236}">
                <a16:creationId xmlns:a16="http://schemas.microsoft.com/office/drawing/2014/main" id="{7950C3B9-FB36-F78C-C93A-23AE7FD2EE1C}"/>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757652" y="3972233"/>
            <a:ext cx="3844412" cy="2379310"/>
          </a:xfrm>
          <a:prstGeom prst="rect">
            <a:avLst/>
          </a:prstGeom>
        </p:spPr>
      </p:pic>
    </p:spTree>
    <p:extLst>
      <p:ext uri="{BB962C8B-B14F-4D97-AF65-F5344CB8AC3E}">
        <p14:creationId xmlns:p14="http://schemas.microsoft.com/office/powerpoint/2010/main" val="69287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3B4C9-731B-7287-FB7C-D40D776788B2}"/>
              </a:ext>
            </a:extLst>
          </p:cNvPr>
          <p:cNvSpPr>
            <a:spLocks noGrp="1"/>
          </p:cNvSpPr>
          <p:nvPr>
            <p:ph type="title"/>
          </p:nvPr>
        </p:nvSpPr>
        <p:spPr>
          <a:xfrm>
            <a:off x="265471" y="609600"/>
            <a:ext cx="10753049" cy="1356360"/>
          </a:xfrm>
        </p:spPr>
        <p:txBody>
          <a:bodyPr>
            <a:normAutofit/>
          </a:bodyPr>
          <a:lstStyle/>
          <a:p>
            <a:r>
              <a:rPr lang="en-GB" sz="5400" b="1" dirty="0"/>
              <a:t>Digital Safety Checklist for Sunrise </a:t>
            </a:r>
            <a:endParaRPr lang="en-GB" sz="5400" dirty="0"/>
          </a:p>
        </p:txBody>
      </p:sp>
      <p:graphicFrame>
        <p:nvGraphicFramePr>
          <p:cNvPr id="4" name="Content Placeholder 3">
            <a:extLst>
              <a:ext uri="{FF2B5EF4-FFF2-40B4-BE49-F238E27FC236}">
                <a16:creationId xmlns:a16="http://schemas.microsoft.com/office/drawing/2014/main" id="{F60E48F5-49F4-AC6E-A0B7-6DF0DE696E71}"/>
              </a:ext>
            </a:extLst>
          </p:cNvPr>
          <p:cNvGraphicFramePr>
            <a:graphicFrameLocks noGrp="1"/>
          </p:cNvGraphicFramePr>
          <p:nvPr>
            <p:ph idx="1"/>
            <p:extLst>
              <p:ext uri="{D42A27DB-BD31-4B8C-83A1-F6EECF244321}">
                <p14:modId xmlns:p14="http://schemas.microsoft.com/office/powerpoint/2010/main" val="2750481033"/>
              </p:ext>
            </p:extLst>
          </p:nvPr>
        </p:nvGraphicFramePr>
        <p:xfrm>
          <a:off x="245806" y="1799303"/>
          <a:ext cx="11680723" cy="4798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261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19AB3-6679-494C-5AC5-C673B6233B59}"/>
              </a:ext>
            </a:extLst>
          </p:cNvPr>
          <p:cNvSpPr>
            <a:spLocks noGrp="1"/>
          </p:cNvSpPr>
          <p:nvPr>
            <p:ph type="title"/>
          </p:nvPr>
        </p:nvSpPr>
        <p:spPr>
          <a:xfrm>
            <a:off x="403123" y="255639"/>
            <a:ext cx="10615397" cy="953729"/>
          </a:xfrm>
        </p:spPr>
        <p:txBody>
          <a:bodyPr>
            <a:normAutofit/>
          </a:bodyPr>
          <a:lstStyle/>
          <a:p>
            <a:r>
              <a:rPr lang="en-GB" sz="5400" b="1" dirty="0"/>
              <a:t>References </a:t>
            </a:r>
          </a:p>
        </p:txBody>
      </p:sp>
      <p:sp>
        <p:nvSpPr>
          <p:cNvPr id="3" name="Content Placeholder 2">
            <a:extLst>
              <a:ext uri="{FF2B5EF4-FFF2-40B4-BE49-F238E27FC236}">
                <a16:creationId xmlns:a16="http://schemas.microsoft.com/office/drawing/2014/main" id="{5D92D265-13C3-380F-C759-11A76A6BEE85}"/>
              </a:ext>
            </a:extLst>
          </p:cNvPr>
          <p:cNvSpPr>
            <a:spLocks noGrp="1"/>
          </p:cNvSpPr>
          <p:nvPr>
            <p:ph idx="1"/>
          </p:nvPr>
        </p:nvSpPr>
        <p:spPr>
          <a:xfrm>
            <a:off x="403123" y="1209368"/>
            <a:ext cx="11425083" cy="5279922"/>
          </a:xfrm>
        </p:spPr>
        <p:txBody>
          <a:bodyPr>
            <a:normAutofit lnSpcReduction="10000"/>
          </a:bodyPr>
          <a:lstStyle/>
          <a:p>
            <a:r>
              <a:rPr lang="en-GB" dirty="0" err="1">
                <a:solidFill>
                  <a:schemeClr val="tx2">
                    <a:lumMod val="75000"/>
                  </a:schemeClr>
                </a:solidFill>
              </a:rPr>
              <a:t>Chaushi</a:t>
            </a:r>
            <a:r>
              <a:rPr lang="en-GB" dirty="0">
                <a:solidFill>
                  <a:schemeClr val="tx2">
                    <a:lumMod val="75000"/>
                  </a:schemeClr>
                </a:solidFill>
              </a:rPr>
              <a:t>, B.A., </a:t>
            </a:r>
            <a:r>
              <a:rPr lang="en-GB" dirty="0" err="1">
                <a:solidFill>
                  <a:schemeClr val="tx2">
                    <a:lumMod val="75000"/>
                  </a:schemeClr>
                </a:solidFill>
              </a:rPr>
              <a:t>Nastovska</a:t>
            </a:r>
            <a:r>
              <a:rPr lang="en-GB" dirty="0">
                <a:solidFill>
                  <a:schemeClr val="tx2">
                    <a:lumMod val="75000"/>
                  </a:schemeClr>
                </a:solidFill>
              </a:rPr>
              <a:t>, M. and Veseli-</a:t>
            </a:r>
            <a:r>
              <a:rPr lang="en-GB" dirty="0" err="1">
                <a:solidFill>
                  <a:schemeClr val="tx2">
                    <a:lumMod val="75000"/>
                  </a:schemeClr>
                </a:solidFill>
              </a:rPr>
              <a:t>Kurtishi</a:t>
            </a:r>
            <a:r>
              <a:rPr lang="en-GB" dirty="0">
                <a:solidFill>
                  <a:schemeClr val="tx2">
                    <a:lumMod val="75000"/>
                  </a:schemeClr>
                </a:solidFill>
              </a:rPr>
              <a:t>, T. (2024) ‘MS Teams for Virtual Collaboration-An Overview’, Available at: https://www.researchgate.net/profile/Blerta-Abazi-Chaushi/publication/383862857_MS_Teams_for_Virtual_Collaboration_-An_Overview/links/66de31f32390e50b2c7a4588/MS-Teams-for-Virtual-Collaboration-An-Overview.pdf </a:t>
            </a:r>
            <a:endParaRPr lang="en-IN" dirty="0">
              <a:solidFill>
                <a:schemeClr val="tx2">
                  <a:lumMod val="75000"/>
                </a:schemeClr>
              </a:solidFill>
            </a:endParaRPr>
          </a:p>
          <a:p>
            <a:r>
              <a:rPr lang="en-GB" dirty="0" err="1">
                <a:solidFill>
                  <a:schemeClr val="tx2">
                    <a:lumMod val="75000"/>
                  </a:schemeClr>
                </a:solidFill>
              </a:rPr>
              <a:t>Kaihlanen</a:t>
            </a:r>
            <a:r>
              <a:rPr lang="en-GB" dirty="0">
                <a:solidFill>
                  <a:schemeClr val="tx2">
                    <a:lumMod val="75000"/>
                  </a:schemeClr>
                </a:solidFill>
              </a:rPr>
              <a:t>, A.M., Virtanen, L., </a:t>
            </a:r>
            <a:r>
              <a:rPr lang="en-GB" dirty="0" err="1">
                <a:solidFill>
                  <a:schemeClr val="tx2">
                    <a:lumMod val="75000"/>
                  </a:schemeClr>
                </a:solidFill>
              </a:rPr>
              <a:t>Kainiemi</a:t>
            </a:r>
            <a:r>
              <a:rPr lang="en-GB" dirty="0">
                <a:solidFill>
                  <a:schemeClr val="tx2">
                    <a:lumMod val="75000"/>
                  </a:schemeClr>
                </a:solidFill>
              </a:rPr>
              <a:t>, E., </a:t>
            </a:r>
            <a:r>
              <a:rPr lang="en-GB" dirty="0" err="1">
                <a:solidFill>
                  <a:schemeClr val="tx2">
                    <a:lumMod val="75000"/>
                  </a:schemeClr>
                </a:solidFill>
              </a:rPr>
              <a:t>Sulosaari</a:t>
            </a:r>
            <a:r>
              <a:rPr lang="en-GB" dirty="0">
                <a:solidFill>
                  <a:schemeClr val="tx2">
                    <a:lumMod val="75000"/>
                  </a:schemeClr>
                </a:solidFill>
              </a:rPr>
              <a:t>, V. and </a:t>
            </a:r>
            <a:r>
              <a:rPr lang="en-GB" dirty="0" err="1">
                <a:solidFill>
                  <a:schemeClr val="tx2">
                    <a:lumMod val="75000"/>
                  </a:schemeClr>
                </a:solidFill>
              </a:rPr>
              <a:t>Heponiemi</a:t>
            </a:r>
            <a:r>
              <a:rPr lang="en-GB" dirty="0">
                <a:solidFill>
                  <a:schemeClr val="tx2">
                    <a:lumMod val="75000"/>
                  </a:schemeClr>
                </a:solidFill>
              </a:rPr>
              <a:t>, T. (2024) ‘Continuing education in digital skills for healthcare professionals—mapping of the current situation in EU member states’, </a:t>
            </a:r>
            <a:r>
              <a:rPr lang="en-GB" i="1" dirty="0">
                <a:solidFill>
                  <a:schemeClr val="tx2">
                    <a:lumMod val="75000"/>
                  </a:schemeClr>
                </a:solidFill>
              </a:rPr>
              <a:t>International Journal of Health Policy and Management</a:t>
            </a:r>
            <a:r>
              <a:rPr lang="en-GB" dirty="0">
                <a:solidFill>
                  <a:schemeClr val="tx2">
                    <a:lumMod val="75000"/>
                  </a:schemeClr>
                </a:solidFill>
              </a:rPr>
              <a:t>, </a:t>
            </a:r>
            <a:r>
              <a:rPr lang="en-GB" i="1" dirty="0">
                <a:solidFill>
                  <a:schemeClr val="tx2">
                    <a:lumMod val="75000"/>
                  </a:schemeClr>
                </a:solidFill>
              </a:rPr>
              <a:t>13</a:t>
            </a:r>
            <a:r>
              <a:rPr lang="en-GB" dirty="0">
                <a:solidFill>
                  <a:schemeClr val="tx2">
                    <a:lumMod val="75000"/>
                  </a:schemeClr>
                </a:solidFill>
              </a:rPr>
              <a:t>, p.8309. Available at: https://pmc.ncbi.nlm.nih.gov/articles/PMC11365066/pdf/ijhpm-13-8309.pdf </a:t>
            </a:r>
            <a:endParaRPr lang="en-IN" dirty="0">
              <a:solidFill>
                <a:schemeClr val="tx2">
                  <a:lumMod val="75000"/>
                </a:schemeClr>
              </a:solidFill>
            </a:endParaRPr>
          </a:p>
          <a:p>
            <a:r>
              <a:rPr lang="en-GB" dirty="0">
                <a:solidFill>
                  <a:schemeClr val="tx2">
                    <a:lumMod val="75000"/>
                  </a:schemeClr>
                </a:solidFill>
              </a:rPr>
              <a:t>Mehta, J., Yates, T., Smith, P., Henderson, D., Winteringham, G. and Burns, A. (2020) ‘Rapid implementation of Microsoft Teams in response to COVID-19: one acute healthcare organisation’s experience’, </a:t>
            </a:r>
            <a:r>
              <a:rPr lang="en-GB" i="1" dirty="0">
                <a:solidFill>
                  <a:schemeClr val="tx2">
                    <a:lumMod val="75000"/>
                  </a:schemeClr>
                </a:solidFill>
              </a:rPr>
              <a:t>BMJ health &amp; care informatics</a:t>
            </a:r>
            <a:r>
              <a:rPr lang="en-GB" dirty="0">
                <a:solidFill>
                  <a:schemeClr val="tx2">
                    <a:lumMod val="75000"/>
                  </a:schemeClr>
                </a:solidFill>
              </a:rPr>
              <a:t>, </a:t>
            </a:r>
            <a:r>
              <a:rPr lang="en-GB" i="1" dirty="0">
                <a:solidFill>
                  <a:schemeClr val="tx2">
                    <a:lumMod val="75000"/>
                  </a:schemeClr>
                </a:solidFill>
              </a:rPr>
              <a:t>27</a:t>
            </a:r>
            <a:r>
              <a:rPr lang="en-GB" dirty="0">
                <a:solidFill>
                  <a:schemeClr val="tx2">
                    <a:lumMod val="75000"/>
                  </a:schemeClr>
                </a:solidFill>
              </a:rPr>
              <a:t>(3), p.e100209. Available at: https://pmc.ncbi.nlm.nih.gov/articles/PMC7661347/pdf/bmjhci-2020-100209.pdf </a:t>
            </a:r>
            <a:endParaRPr lang="en-IN" dirty="0">
              <a:solidFill>
                <a:schemeClr val="tx2">
                  <a:lumMod val="75000"/>
                </a:schemeClr>
              </a:solidFill>
            </a:endParaRPr>
          </a:p>
          <a:p>
            <a:r>
              <a:rPr lang="en-GB" dirty="0">
                <a:solidFill>
                  <a:schemeClr val="tx2">
                    <a:lumMod val="75000"/>
                  </a:schemeClr>
                </a:solidFill>
              </a:rPr>
              <a:t>Spink, P. and Burstein, F. (2020) ‘Mobile technology use in a multidisciplinary healthcare team-factors and challenges’, In </a:t>
            </a:r>
            <a:r>
              <a:rPr lang="en-GB" i="1" dirty="0">
                <a:solidFill>
                  <a:schemeClr val="tx2">
                    <a:lumMod val="75000"/>
                  </a:schemeClr>
                </a:solidFill>
              </a:rPr>
              <a:t>Hawaii International Conference on System Sciences 2020</a:t>
            </a:r>
            <a:r>
              <a:rPr lang="en-GB" dirty="0">
                <a:solidFill>
                  <a:schemeClr val="tx2">
                    <a:lumMod val="75000"/>
                  </a:schemeClr>
                </a:solidFill>
              </a:rPr>
              <a:t> (pp. 3508-3518). Hawaii International Conference on System Sciences (HICSS). Available at: https://research.monash.edu/files/312150930/304219371_oa.pdf </a:t>
            </a:r>
            <a:endParaRPr lang="en-IN" dirty="0">
              <a:solidFill>
                <a:schemeClr val="tx2">
                  <a:lumMod val="75000"/>
                </a:schemeClr>
              </a:solidFill>
            </a:endParaRPr>
          </a:p>
          <a:p>
            <a:endParaRPr lang="en-IN" dirty="0">
              <a:solidFill>
                <a:schemeClr val="tx2">
                  <a:lumMod val="75000"/>
                </a:schemeClr>
              </a:solidFill>
            </a:endParaRPr>
          </a:p>
        </p:txBody>
      </p:sp>
    </p:spTree>
    <p:extLst>
      <p:ext uri="{BB962C8B-B14F-4D97-AF65-F5344CB8AC3E}">
        <p14:creationId xmlns:p14="http://schemas.microsoft.com/office/powerpoint/2010/main" val="277578795"/>
      </p:ext>
    </p:extLst>
  </p:cSld>
  <p:clrMapOvr>
    <a:masterClrMapping/>
  </p:clrMapOvr>
</p:sld>
</file>

<file path=ppt/theme/theme1.xml><?xml version="1.0" encoding="utf-8"?>
<a:theme xmlns:a="http://schemas.openxmlformats.org/drawingml/2006/main" name="Basis">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Custom 1">
      <a:majorFont>
        <a:latin typeface="Calibri"/>
        <a:ea typeface=""/>
        <a:cs typeface=""/>
      </a:majorFont>
      <a:minorFont>
        <a:latin typeface="Calibri"/>
        <a:ea typeface=""/>
        <a:cs typeface=""/>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32</TotalTime>
  <Words>1015</Words>
  <Application>Microsoft Office PowerPoint</Application>
  <PresentationFormat>Widescreen</PresentationFormat>
  <Paragraphs>48</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Corbel</vt:lpstr>
      <vt:lpstr>Symbol</vt:lpstr>
      <vt:lpstr>Basis</vt:lpstr>
      <vt:lpstr>PowerPoint Presentation</vt:lpstr>
      <vt:lpstr>Table of Contents </vt:lpstr>
      <vt:lpstr>Overview of Sunrise and MS Teams </vt:lpstr>
      <vt:lpstr>Benefits of using MS Teams at Sunrise </vt:lpstr>
      <vt:lpstr>Limitations and Challenges </vt:lpstr>
      <vt:lpstr>Impact of Learning Digital Skills </vt:lpstr>
      <vt:lpstr>Digital Safety Checklist for Sunrise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Daniela Groshkova</cp:lastModifiedBy>
  <cp:revision>3</cp:revision>
  <dcterms:created xsi:type="dcterms:W3CDTF">2025-10-30T11:09:35Z</dcterms:created>
  <dcterms:modified xsi:type="dcterms:W3CDTF">2026-04-20T08:56:04Z</dcterms:modified>
</cp:coreProperties>
</file>