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334" r:id="rId5"/>
    <p:sldId id="340" r:id="rId6"/>
    <p:sldId id="336" r:id="rId7"/>
    <p:sldId id="339" r:id="rId8"/>
    <p:sldId id="337" r:id="rId9"/>
    <p:sldId id="338" r:id="rId10"/>
    <p:sldId id="335" r:id="rId1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6C1A00-B427-ACD0-A678-1616A5A7F996}" name="Christopher James" initials="CJ" userId="S::christopher.james@uwtsd.ac.uk::de79002c-1acb-4920-bab5-a616f1fe8bc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889" autoAdjust="0"/>
    <p:restoredTop sz="96357" autoAdjust="0"/>
  </p:normalViewPr>
  <p:slideViewPr>
    <p:cSldViewPr>
      <p:cViewPr varScale="1">
        <p:scale>
          <a:sx n="76" d="100"/>
          <a:sy n="76" d="100"/>
        </p:scale>
        <p:origin x="84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bila Jrida" userId="849dabbc-db45-4c33-aaa4-ca12c13a388d" providerId="ADAL" clId="{FB288359-D52B-4AEB-A948-6B263F950B2C}"/>
    <pc:docChg chg="custSel modSld">
      <pc:chgData name="Nabila Jrida" userId="849dabbc-db45-4c33-aaa4-ca12c13a388d" providerId="ADAL" clId="{FB288359-D52B-4AEB-A948-6B263F950B2C}" dt="2024-04-18T15:28:02.093" v="30" actId="1076"/>
      <pc:docMkLst>
        <pc:docMk/>
      </pc:docMkLst>
      <pc:sldChg chg="addSp modSp mod">
        <pc:chgData name="Nabila Jrida" userId="849dabbc-db45-4c33-aaa4-ca12c13a388d" providerId="ADAL" clId="{FB288359-D52B-4AEB-A948-6B263F950B2C}" dt="2024-04-18T15:28:02.093" v="30" actId="1076"/>
        <pc:sldMkLst>
          <pc:docMk/>
          <pc:sldMk cId="2448959395" sldId="337"/>
        </pc:sldMkLst>
        <pc:spChg chg="mod">
          <ac:chgData name="Nabila Jrida" userId="849dabbc-db45-4c33-aaa4-ca12c13a388d" providerId="ADAL" clId="{FB288359-D52B-4AEB-A948-6B263F950B2C}" dt="2024-04-18T15:24:43.566" v="20" actId="20577"/>
          <ac:spMkLst>
            <pc:docMk/>
            <pc:sldMk cId="2448959395" sldId="337"/>
            <ac:spMk id="3" creationId="{596F3E96-A255-52E2-966D-BBDBB6BE27E3}"/>
          </ac:spMkLst>
        </pc:spChg>
        <pc:spChg chg="mod">
          <ac:chgData name="Nabila Jrida" userId="849dabbc-db45-4c33-aaa4-ca12c13a388d" providerId="ADAL" clId="{FB288359-D52B-4AEB-A948-6B263F950B2C}" dt="2024-04-18T15:27:53.316" v="29" actId="1076"/>
          <ac:spMkLst>
            <pc:docMk/>
            <pc:sldMk cId="2448959395" sldId="337"/>
            <ac:spMk id="4" creationId="{1D9F2B3A-63F9-3F3F-300D-FAE453607952}"/>
          </ac:spMkLst>
        </pc:spChg>
        <pc:picChg chg="mod">
          <ac:chgData name="Nabila Jrida" userId="849dabbc-db45-4c33-aaa4-ca12c13a388d" providerId="ADAL" clId="{FB288359-D52B-4AEB-A948-6B263F950B2C}" dt="2024-04-18T15:27:44.892" v="28" actId="1076"/>
          <ac:picMkLst>
            <pc:docMk/>
            <pc:sldMk cId="2448959395" sldId="337"/>
            <ac:picMk id="6" creationId="{24FBBE7F-4203-40FF-F653-A89CF3D88DE3}"/>
          </ac:picMkLst>
        </pc:picChg>
        <pc:picChg chg="add mod">
          <ac:chgData name="Nabila Jrida" userId="849dabbc-db45-4c33-aaa4-ca12c13a388d" providerId="ADAL" clId="{FB288359-D52B-4AEB-A948-6B263F950B2C}" dt="2024-04-18T15:28:02.093" v="30" actId="1076"/>
          <ac:picMkLst>
            <pc:docMk/>
            <pc:sldMk cId="2448959395" sldId="337"/>
            <ac:picMk id="7" creationId="{D60E1A80-9EB9-ABBF-AFCA-4AB3BAFF7766}"/>
          </ac:picMkLst>
        </pc:picChg>
      </pc:sldChg>
    </pc:docChg>
  </pc:docChgLst>
  <pc:docChgLst>
    <pc:chgData name="Nabila Jrida" userId="849dabbc-db45-4c33-aaa4-ca12c13a388d" providerId="ADAL" clId="{662BA29A-6218-4E43-8C8F-DA27F4922588}"/>
    <pc:docChg chg="custSel modSld">
      <pc:chgData name="Nabila Jrida" userId="849dabbc-db45-4c33-aaa4-ca12c13a388d" providerId="ADAL" clId="{662BA29A-6218-4E43-8C8F-DA27F4922588}" dt="2024-04-16T12:57:58.870" v="9" actId="313"/>
      <pc:docMkLst>
        <pc:docMk/>
      </pc:docMkLst>
      <pc:sldChg chg="modSp mod">
        <pc:chgData name="Nabila Jrida" userId="849dabbc-db45-4c33-aaa4-ca12c13a388d" providerId="ADAL" clId="{662BA29A-6218-4E43-8C8F-DA27F4922588}" dt="2024-04-16T12:57:58.870" v="9" actId="313"/>
        <pc:sldMkLst>
          <pc:docMk/>
          <pc:sldMk cId="2448959395" sldId="337"/>
        </pc:sldMkLst>
        <pc:spChg chg="mod">
          <ac:chgData name="Nabila Jrida" userId="849dabbc-db45-4c33-aaa4-ca12c13a388d" providerId="ADAL" clId="{662BA29A-6218-4E43-8C8F-DA27F4922588}" dt="2024-04-16T12:57:58.870" v="9" actId="313"/>
          <ac:spMkLst>
            <pc:docMk/>
            <pc:sldMk cId="2448959395" sldId="337"/>
            <ac:spMk id="3" creationId="{596F3E96-A255-52E2-966D-BBDBB6BE27E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1"/>
            <a:ext cx="2889938" cy="487680"/>
          </a:xfrm>
          <a:prstGeom prst="rect">
            <a:avLst/>
          </a:prstGeom>
        </p:spPr>
        <p:txBody>
          <a:bodyPr vert="horz" lIns="91407" tIns="45703" rIns="91407" bIns="45703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1407" tIns="45703" rIns="91407" bIns="45703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264227"/>
            <a:ext cx="2889938" cy="487680"/>
          </a:xfrm>
          <a:prstGeom prst="rect">
            <a:avLst/>
          </a:prstGeom>
        </p:spPr>
        <p:txBody>
          <a:bodyPr vert="horz" lIns="91407" tIns="45703" rIns="91407" bIns="45703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1407" tIns="45703" rIns="91407" bIns="45703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90568" cy="489502"/>
          </a:xfrm>
          <a:prstGeom prst="rect">
            <a:avLst/>
          </a:prstGeom>
        </p:spPr>
        <p:txBody>
          <a:bodyPr vert="horz" lIns="90996" tIns="45499" rIns="90996" bIns="45499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946" y="1"/>
            <a:ext cx="2890568" cy="489502"/>
          </a:xfrm>
          <a:prstGeom prst="rect">
            <a:avLst/>
          </a:prstGeom>
        </p:spPr>
        <p:txBody>
          <a:bodyPr vert="horz" lIns="90996" tIns="45499" rIns="90996" bIns="45499" rtlCol="0"/>
          <a:lstStyle>
            <a:lvl1pPr algn="r">
              <a:defRPr sz="1200"/>
            </a:lvl1pPr>
          </a:lstStyle>
          <a:p>
            <a:fld id="{04584299-2693-46EA-A640-27AAA3293429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996" tIns="45499" rIns="90996" bIns="45499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540" y="4693832"/>
            <a:ext cx="5334011" cy="3839975"/>
          </a:xfrm>
          <a:prstGeom prst="rect">
            <a:avLst/>
          </a:prstGeom>
        </p:spPr>
        <p:txBody>
          <a:bodyPr vert="horz" lIns="90996" tIns="45499" rIns="90996" bIns="454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0996" tIns="45499" rIns="90996" bIns="45499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0996" tIns="45499" rIns="90996" bIns="45499" rtlCol="0" anchor="b"/>
          <a:lstStyle>
            <a:lvl1pPr algn="r">
              <a:defRPr sz="1200"/>
            </a:lvl1pPr>
          </a:lstStyle>
          <a:p>
            <a:fld id="{9325629A-4194-4587-B8EA-DB3FEBE25F9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93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47A1BD1-61DA-8B4B-99A5-1906FF465CD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298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6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78323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21250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Londoncampusmove2024@uwtsd.ac.uk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FCB604F-60C3-7998-2275-91BEE59B30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742951"/>
            <a:ext cx="7772400" cy="1470025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bg1">
                    <a:lumMod val="95000"/>
                  </a:schemeClr>
                </a:solidFill>
              </a:rPr>
              <a:t>UWTSD London Campus RELOCATION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BF21595-5514-51D2-19C3-0133A00C21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Update: March 2024 </a:t>
            </a:r>
          </a:p>
        </p:txBody>
      </p:sp>
    </p:spTree>
    <p:extLst>
      <p:ext uri="{BB962C8B-B14F-4D97-AF65-F5344CB8AC3E}">
        <p14:creationId xmlns:p14="http://schemas.microsoft.com/office/powerpoint/2010/main" val="507025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E4751-E75F-888F-D2AD-CC446EACA5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988840"/>
            <a:ext cx="7484368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UWTSD London Campus is relocating to 1 </a:t>
            </a:r>
            <a:r>
              <a:rPr lang="en-GB" sz="3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Westferry</a:t>
            </a: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Circus </a:t>
            </a:r>
            <a:b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</a:b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(E14 4HA) from </a:t>
            </a:r>
            <a:r>
              <a:rPr lang="en-GB" sz="3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June 2024</a:t>
            </a:r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  <a:b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F62D30-95CB-2BC5-738E-BA72BC7666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Are you ready for the move?</a:t>
            </a:r>
          </a:p>
        </p:txBody>
      </p:sp>
    </p:spTree>
    <p:extLst>
      <p:ext uri="{BB962C8B-B14F-4D97-AF65-F5344CB8AC3E}">
        <p14:creationId xmlns:p14="http://schemas.microsoft.com/office/powerpoint/2010/main" val="4231845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4A6EB79-1526-A946-E349-8F98197894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0" r="11880"/>
          <a:stretch/>
        </p:blipFill>
        <p:spPr bwMode="auto">
          <a:xfrm>
            <a:off x="0" y="15632"/>
            <a:ext cx="9144000" cy="573325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6F203B-3381-E814-0319-BB0C7D38956F}"/>
              </a:ext>
            </a:extLst>
          </p:cNvPr>
          <p:cNvSpPr txBox="1"/>
          <p:nvPr/>
        </p:nvSpPr>
        <p:spPr>
          <a:xfrm>
            <a:off x="179512" y="1558822"/>
            <a:ext cx="302433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1 </a:t>
            </a:r>
            <a:r>
              <a:rPr lang="en-GB" sz="1600" b="1" dirty="0" err="1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Westferry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Circus is an iconic and contemporary riverside building at the heart of London’s vibrant business district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70348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AED42C7-84FF-1FE8-04AE-200A74B13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4000" cy="56976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18B552-EB6C-FFD8-E320-A40BA027536F}"/>
              </a:ext>
            </a:extLst>
          </p:cNvPr>
          <p:cNvSpPr txBox="1"/>
          <p:nvPr/>
        </p:nvSpPr>
        <p:spPr>
          <a:xfrm>
            <a:off x="323528" y="3789040"/>
            <a:ext cx="2952328" cy="1569660"/>
          </a:xfrm>
          <a:prstGeom prst="rect">
            <a:avLst/>
          </a:prstGeom>
          <a:solidFill>
            <a:schemeClr val="tx1">
              <a:lumMod val="65000"/>
              <a:lumOff val="35000"/>
              <a:alpha val="52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Canary Wharf offers a host of cultural and leisure amenities</a:t>
            </a:r>
            <a:r>
              <a:rPr lang="en-GB" sz="24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67008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63EF6-6B25-10CC-CB59-E12F6075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Are you ready for the move?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F3E96-A255-52E2-966D-BBDBB6BE2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0357"/>
            <a:ext cx="5770984" cy="398903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Do you know where the new campus is?</a:t>
            </a:r>
          </a:p>
          <a:p>
            <a:r>
              <a:rPr lang="en-GB" dirty="0"/>
              <a:t>Have you checked your travel arrangements to the new campus? </a:t>
            </a:r>
          </a:p>
          <a:p>
            <a:r>
              <a:rPr lang="en-GB" dirty="0"/>
              <a:t>Do you need more information?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There is a student forum, FAQ sheet, Campus directions, details of the new building…and even more on the </a:t>
            </a:r>
            <a:r>
              <a:rPr lang="en-GB" b="1" dirty="0"/>
              <a:t>London Campus Move 2024</a:t>
            </a:r>
            <a:r>
              <a:rPr lang="en-GB" dirty="0"/>
              <a:t> Moodle site.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If you have a question you can email: </a:t>
            </a:r>
            <a:r>
              <a:rPr lang="en-GB" sz="2800" dirty="0">
                <a:hlinkClick r:id="rId2"/>
              </a:rPr>
              <a:t>Londoncampusmove2024@uwtsd.ac.uk</a:t>
            </a:r>
            <a:endParaRPr lang="en-GB" sz="2800" dirty="0"/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Missed The Relocation webinar? Simply scan the provided QR code to access the recording and catch up on what you missed at your convenience.</a:t>
            </a:r>
          </a:p>
        </p:txBody>
      </p:sp>
      <p:pic>
        <p:nvPicPr>
          <p:cNvPr id="6" name="Picture 5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4FBBE7F-4203-40FF-F653-A89CF3D88D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9928" y="640296"/>
            <a:ext cx="2154519" cy="21545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9F2B3A-63F9-3F3F-300D-FAE453607952}"/>
              </a:ext>
            </a:extLst>
          </p:cNvPr>
          <p:cNvSpPr txBox="1"/>
          <p:nvPr/>
        </p:nvSpPr>
        <p:spPr>
          <a:xfrm>
            <a:off x="6532280" y="2737185"/>
            <a:ext cx="215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</a:rPr>
              <a:t>Find out more on the Moodle site.</a:t>
            </a: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0E1A80-9EB9-ABBF-AFCA-4AB3BAFF7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9928" y="3429000"/>
            <a:ext cx="201622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959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9A5F3-DAAD-DC52-2252-9DF1006E2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r>
              <a:rPr lang="en-GB" dirty="0"/>
              <a:t>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0BE3B-9B11-D36B-407B-35568682B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5626968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rgbClr val="0070C0"/>
                </a:solidFill>
              </a:rPr>
              <a:t>We want all students and their programmes to move to the new site from June 2024</a:t>
            </a:r>
            <a:r>
              <a:rPr lang="en-GB" sz="2300" b="1" dirty="0">
                <a:solidFill>
                  <a:srgbClr val="0070C0"/>
                </a:solidFill>
              </a:rPr>
              <a:t>.</a:t>
            </a:r>
            <a:br>
              <a:rPr lang="en-GB" sz="2300" b="1" dirty="0"/>
            </a:br>
            <a:endParaRPr lang="en-GB" sz="2300" b="1" dirty="0"/>
          </a:p>
          <a:p>
            <a:r>
              <a:rPr lang="en-GB" sz="2600" dirty="0">
                <a:cs typeface="Arial" panose="020B0604020202020204" pitchFamily="34" charset="0"/>
              </a:rPr>
              <a:t>As is normal practice when universities move, we are awaiting the official government approval to teach </a:t>
            </a:r>
            <a:r>
              <a:rPr lang="en-GB" sz="2600" b="1" dirty="0">
                <a:cs typeface="Arial" panose="020B0604020202020204" pitchFamily="34" charset="0"/>
              </a:rPr>
              <a:t>international students </a:t>
            </a:r>
            <a:r>
              <a:rPr lang="en-GB" sz="2600" dirty="0">
                <a:cs typeface="Arial" panose="020B0604020202020204" pitchFamily="34" charset="0"/>
              </a:rPr>
              <a:t>at this new location. </a:t>
            </a:r>
          </a:p>
          <a:p>
            <a:r>
              <a:rPr lang="en-GB" sz="2600" dirty="0">
                <a:cs typeface="Arial" panose="020B0604020202020204" pitchFamily="34" charset="0"/>
              </a:rPr>
              <a:t>This may mean that in the interim, we will continue to deliver some of our courses from the Oval campus</a:t>
            </a:r>
          </a:p>
          <a:p>
            <a:r>
              <a:rPr lang="en-GB" sz="2600" dirty="0">
                <a:cs typeface="Arial" panose="020B0604020202020204" pitchFamily="34" charset="0"/>
              </a:rPr>
              <a:t>This may mean you will be required to attend classes at either or both campus locations for a short period of time. </a:t>
            </a:r>
          </a:p>
          <a:p>
            <a:r>
              <a:rPr lang="en-GB" sz="2600" kern="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We will confirm the location of your programme before the start of term. In view of this information, you may need to review your travel and accommodation requirements.</a:t>
            </a:r>
          </a:p>
          <a:p>
            <a:r>
              <a:rPr lang="en-GB" sz="2600" kern="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Further updates will be communicated to you over the next few weeks.</a:t>
            </a:r>
            <a:endParaRPr lang="en-GB" sz="2600" dirty="0">
              <a:cs typeface="Arial" panose="020B0604020202020204" pitchFamily="34" charset="0"/>
            </a:endParaRPr>
          </a:p>
        </p:txBody>
      </p:sp>
      <p:pic>
        <p:nvPicPr>
          <p:cNvPr id="4" name="Picture 3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D5CC36D1-E0C1-390B-DA2D-70AF70F2D5B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603" y="1268760"/>
            <a:ext cx="2132856" cy="21328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C7A115-D2F7-4E54-460D-B2B7D0DA245E}"/>
              </a:ext>
            </a:extLst>
          </p:cNvPr>
          <p:cNvSpPr txBox="1"/>
          <p:nvPr/>
        </p:nvSpPr>
        <p:spPr>
          <a:xfrm>
            <a:off x="6426603" y="3419845"/>
            <a:ext cx="22498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</a:rPr>
              <a:t>Find out more on the Moodle site.</a:t>
            </a: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74394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F8D9A6-6477-A945-4769-569FCF4E8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8092008" cy="1143000"/>
          </a:xfrm>
        </p:spPr>
        <p:txBody>
          <a:bodyPr>
            <a:normAutofit/>
          </a:bodyPr>
          <a:lstStyle/>
          <a:p>
            <a:b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Are you ready for the move?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17A665-2ED4-1D24-4273-4B5299DB3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48780"/>
            <a:ext cx="5554960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UWTSD London Campus is relocating to 1 </a:t>
            </a:r>
            <a:r>
              <a:rPr lang="en-GB" sz="2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Westferry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Circus (E14 4HA) from </a:t>
            </a:r>
            <a:r>
              <a:rPr lang="en-GB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June 2024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move will benefit you by enhancing your learning and teaching experience and p</a:t>
            </a:r>
            <a:r>
              <a:rPr lang="en-GB" sz="1800" dirty="0">
                <a:latin typeface="Arial" panose="020B0604020202020204" pitchFamily="34" charset="0"/>
                <a:ea typeface="DengXian" panose="02010600030101010101" pitchFamily="2" charset="-122"/>
              </a:rPr>
              <a:t>rovide you with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modern teaching and learning facilities and communal social and study spaces.</a:t>
            </a:r>
          </a:p>
          <a:p>
            <a:pPr>
              <a:buAutoNum type="arabicPeriod"/>
            </a:pPr>
            <a:endParaRPr lang="en-GB" sz="18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The UWTSD London campus team look forward to welcoming you in June!</a:t>
            </a:r>
            <a:endParaRPr lang="en-GB" sz="1800" b="1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3651F6F-BBFB-6CBE-4079-9EF37F160A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219" y="1296144"/>
            <a:ext cx="2132856" cy="21328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96A7E8-AA50-54E9-91C8-3CC3A8F8B804}"/>
              </a:ext>
            </a:extLst>
          </p:cNvPr>
          <p:cNvSpPr txBox="1"/>
          <p:nvPr/>
        </p:nvSpPr>
        <p:spPr>
          <a:xfrm>
            <a:off x="6455987" y="3419845"/>
            <a:ext cx="21484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</a:rPr>
              <a:t>Find out more on the Moodle site.</a:t>
            </a: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039158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211f9404-bca0-4bcf-9c1d-965ccb6f8d2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</TotalTime>
  <Words>395</Words>
  <Application>Microsoft Office PowerPoint</Application>
  <PresentationFormat>On-screen Show (4:3)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DengXian</vt:lpstr>
      <vt:lpstr>Myriad Pro</vt:lpstr>
      <vt:lpstr>Arial</vt:lpstr>
      <vt:lpstr>Calibri</vt:lpstr>
      <vt:lpstr>20140311PresentationUWTSDTemplate</vt:lpstr>
      <vt:lpstr>UWTSD London Campus RELOCATION</vt:lpstr>
      <vt:lpstr>The UWTSD London Campus is relocating to 1 Westferry Circus  (E14 4HA) from June 2024. </vt:lpstr>
      <vt:lpstr>PowerPoint Presentation</vt:lpstr>
      <vt:lpstr>PowerPoint Presentation</vt:lpstr>
      <vt:lpstr>Are you ready for the move?</vt:lpstr>
      <vt:lpstr>Important information</vt:lpstr>
      <vt:lpstr> Are you ready for the move?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Nabila Jrida</cp:lastModifiedBy>
  <cp:revision>73</cp:revision>
  <cp:lastPrinted>2023-11-09T10:33:59Z</cp:lastPrinted>
  <dcterms:created xsi:type="dcterms:W3CDTF">2015-04-14T15:21:28Z</dcterms:created>
  <dcterms:modified xsi:type="dcterms:W3CDTF">2024-04-18T15:28:11Z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