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01" r:id="rId3"/>
  </p:sldMasterIdLst>
  <p:notesMasterIdLst>
    <p:notesMasterId r:id="rId38"/>
  </p:notesMasterIdLst>
  <p:handoutMasterIdLst>
    <p:handoutMasterId r:id="rId39"/>
  </p:handoutMasterIdLst>
  <p:sldIdLst>
    <p:sldId id="277" r:id="rId4"/>
    <p:sldId id="337" r:id="rId5"/>
    <p:sldId id="257" r:id="rId6"/>
    <p:sldId id="339" r:id="rId7"/>
    <p:sldId id="340" r:id="rId8"/>
    <p:sldId id="342" r:id="rId9"/>
    <p:sldId id="343" r:id="rId10"/>
    <p:sldId id="333" r:id="rId11"/>
    <p:sldId id="344" r:id="rId12"/>
    <p:sldId id="296" r:id="rId13"/>
    <p:sldId id="347" r:id="rId14"/>
    <p:sldId id="301" r:id="rId15"/>
    <p:sldId id="350" r:id="rId16"/>
    <p:sldId id="352" r:id="rId17"/>
    <p:sldId id="353" r:id="rId18"/>
    <p:sldId id="354" r:id="rId19"/>
    <p:sldId id="355" r:id="rId20"/>
    <p:sldId id="356" r:id="rId21"/>
    <p:sldId id="357" r:id="rId22"/>
    <p:sldId id="358" r:id="rId23"/>
    <p:sldId id="359" r:id="rId24"/>
    <p:sldId id="360" r:id="rId25"/>
    <p:sldId id="361" r:id="rId26"/>
    <p:sldId id="362" r:id="rId27"/>
    <p:sldId id="363" r:id="rId28"/>
    <p:sldId id="364" r:id="rId29"/>
    <p:sldId id="365" r:id="rId30"/>
    <p:sldId id="368" r:id="rId31"/>
    <p:sldId id="369" r:id="rId32"/>
    <p:sldId id="370" r:id="rId33"/>
    <p:sldId id="372" r:id="rId34"/>
    <p:sldId id="373" r:id="rId35"/>
    <p:sldId id="374" r:id="rId36"/>
    <p:sldId id="371" r:id="rId3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E9EBF5"/>
    <a:srgbClr val="FFD400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2014B7-CBC7-429E-B2D3-DAA76F0B2AB9}" v="396" dt="2025-05-26T21:48:18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66" d="100"/>
          <a:sy n="66" d="100"/>
        </p:scale>
        <p:origin x="667" y="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0" Type="http://schemas.openxmlformats.org/officeDocument/2006/relationships/slide" Target="slides/slide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52014B7-CBC7-429E-B2D3-DAA76F0B2AB9}"/>
    <pc:docChg chg="undo custSel addSld delSld modSld sldOrd delMainMaster modMainMaster modNotesMaster">
      <pc:chgData name="Serif Salem" userId="93371da5-1b6a-4146-a736-4a3b0c81f0c2" providerId="ADAL" clId="{E52014B7-CBC7-429E-B2D3-DAA76F0B2AB9}" dt="2025-05-26T21:48:18.919" v="934"/>
      <pc:docMkLst>
        <pc:docMk/>
      </pc:docMkLst>
      <pc:sldChg chg="addSp delSp modSp del mod modTransition modClrScheme chgLayout modNotes">
        <pc:chgData name="Serif Salem" userId="93371da5-1b6a-4146-a736-4a3b0c81f0c2" providerId="ADAL" clId="{E52014B7-CBC7-429E-B2D3-DAA76F0B2AB9}" dt="2025-05-26T20:27:25.900" v="345" actId="47"/>
        <pc:sldMkLst>
          <pc:docMk/>
          <pc:sldMk cId="0" sldId="256"/>
        </pc:sldMkLst>
        <pc:spChg chg="mod ord">
          <ac:chgData name="Serif Salem" userId="93371da5-1b6a-4146-a736-4a3b0c81f0c2" providerId="ADAL" clId="{E52014B7-CBC7-429E-B2D3-DAA76F0B2AB9}" dt="2025-05-26T02:13:54.082" v="343" actId="27636"/>
          <ac:spMkLst>
            <pc:docMk/>
            <pc:sldMk cId="0" sldId="256"/>
            <ac:spMk id="2" creationId="{00000000-0000-0000-0000-000000000000}"/>
          </ac:spMkLst>
        </pc:spChg>
        <pc:spChg chg="add mod ord">
          <ac:chgData name="Serif Salem" userId="93371da5-1b6a-4146-a736-4a3b0c81f0c2" providerId="ADAL" clId="{E52014B7-CBC7-429E-B2D3-DAA76F0B2AB9}" dt="2025-05-26T02:13:54.021" v="342" actId="700"/>
          <ac:spMkLst>
            <pc:docMk/>
            <pc:sldMk cId="0" sldId="256"/>
            <ac:spMk id="3" creationId="{CBBDDEE0-1605-0E33-CE5E-34A82B43CB2A}"/>
          </ac:spMkLst>
        </pc:spChg>
        <pc:spChg chg="del mod ord">
          <ac:chgData name="Serif Salem" userId="93371da5-1b6a-4146-a736-4a3b0c81f0c2" providerId="ADAL" clId="{E52014B7-CBC7-429E-B2D3-DAA76F0B2AB9}" dt="2025-05-26T02:13:54.021" v="342" actId="700"/>
          <ac:spMkLst>
            <pc:docMk/>
            <pc:sldMk cId="0" sldId="256"/>
            <ac:spMk id="6" creationId="{232490A6-4F87-B82C-2A98-1FF5342DBAC9}"/>
          </ac:spMkLst>
        </pc:spChg>
      </pc:sldChg>
      <pc:sldChg chg="modSp ord">
        <pc:chgData name="Serif Salem" userId="93371da5-1b6a-4146-a736-4a3b0c81f0c2" providerId="ADAL" clId="{E52014B7-CBC7-429E-B2D3-DAA76F0B2AB9}" dt="2025-05-26T01:51:13.313" v="205"/>
        <pc:sldMkLst>
          <pc:docMk/>
          <pc:sldMk cId="2573950212" sldId="257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573950212" sldId="257"/>
            <ac:spMk id="3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573950212" sldId="257"/>
            <ac:spMk id="4" creationId="{C7B6190B-CC08-A9E9-9513-300729C1AA7F}"/>
          </ac:spMkLst>
        </pc:spChg>
      </pc:sldChg>
      <pc:sldChg chg="modSp add del mod">
        <pc:chgData name="Serif Salem" userId="93371da5-1b6a-4146-a736-4a3b0c81f0c2" providerId="ADAL" clId="{E52014B7-CBC7-429E-B2D3-DAA76F0B2AB9}" dt="2025-05-26T01:51:13.313" v="205"/>
        <pc:sldMkLst>
          <pc:docMk/>
          <pc:sldMk cId="0" sldId="277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0" sldId="277"/>
            <ac:spMk id="6" creationId="{D955D944-7FD2-698B-AA46-457559F93737}"/>
          </ac:spMkLst>
        </pc:spChg>
        <pc:spChg chg="mod">
          <ac:chgData name="Serif Salem" userId="93371da5-1b6a-4146-a736-4a3b0c81f0c2" providerId="ADAL" clId="{E52014B7-CBC7-429E-B2D3-DAA76F0B2AB9}" dt="2025-05-26T01:44:20.728" v="144"/>
          <ac:spMkLst>
            <pc:docMk/>
            <pc:sldMk cId="0" sldId="277"/>
            <ac:spMk id="10" creationId="{682B4598-9506-A9DF-C0D8-C5DCCE2F8FA5}"/>
          </ac:spMkLst>
        </pc:spChg>
      </pc:sldChg>
      <pc:sldChg chg="modSp del mod modClrScheme chgLayout">
        <pc:chgData name="Serif Salem" userId="93371da5-1b6a-4146-a736-4a3b0c81f0c2" providerId="ADAL" clId="{E52014B7-CBC7-429E-B2D3-DAA76F0B2AB9}" dt="2025-05-26T01:54:58.499" v="268" actId="47"/>
        <pc:sldMkLst>
          <pc:docMk/>
          <pc:sldMk cId="3286370832" sldId="295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3286370832" sldId="295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3286370832" sldId="295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3286370832" sldId="295"/>
            <ac:spMk id="4" creationId="{657613A2-8DEB-360C-0560-6E31B16AC2C4}"/>
          </ac:spMkLst>
        </pc:spChg>
      </pc:sldChg>
      <pc:sldChg chg="modSp add mod">
        <pc:chgData name="Serif Salem" userId="93371da5-1b6a-4146-a736-4a3b0c81f0c2" providerId="ADAL" clId="{E52014B7-CBC7-429E-B2D3-DAA76F0B2AB9}" dt="2025-05-26T01:52:00.743" v="233" actId="27636"/>
        <pc:sldMkLst>
          <pc:docMk/>
          <pc:sldMk cId="2859139580" sldId="296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859139580" sldId="296"/>
            <ac:spMk id="2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2:00.743" v="233" actId="27636"/>
          <ac:spMkLst>
            <pc:docMk/>
            <pc:sldMk cId="2859139580" sldId="296"/>
            <ac:spMk id="3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859139580" sldId="296"/>
            <ac:spMk id="6" creationId="{8FEB4EEB-97C8-5E62-7389-C4C051B9CCBD}"/>
          </ac:spMkLst>
        </pc:spChg>
      </pc:sldChg>
      <pc:sldChg chg="add del">
        <pc:chgData name="Serif Salem" userId="93371da5-1b6a-4146-a736-4a3b0c81f0c2" providerId="ADAL" clId="{E52014B7-CBC7-429E-B2D3-DAA76F0B2AB9}" dt="2025-05-26T01:42:36.522" v="122" actId="47"/>
        <pc:sldMkLst>
          <pc:docMk/>
          <pc:sldMk cId="3952380418" sldId="297"/>
        </pc:sldMkLst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787304591" sldId="298"/>
        </pc:sldMkLst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787304591" sldId="298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787304591" sldId="298"/>
            <ac:spMk id="3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5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6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7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8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9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787304591" sldId="298"/>
            <ac:spMk id="10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787304591" sldId="298"/>
            <ac:spMk id="11" creationId="{B5C64A24-BB3C-7B03-B15E-9C587268FC96}"/>
          </ac:spMkLst>
        </pc:spChg>
        <pc:grpChg chg="mod">
          <ac:chgData name="Serif Salem" userId="93371da5-1b6a-4146-a736-4a3b0c81f0c2" providerId="ADAL" clId="{E52014B7-CBC7-429E-B2D3-DAA76F0B2AB9}" dt="2025-05-26T01:48:40.807" v="183" actId="1076"/>
          <ac:grpSpMkLst>
            <pc:docMk/>
            <pc:sldMk cId="787304591" sldId="298"/>
            <ac:grpSpMk id="4" creationId="{00000000-0000-0000-0000-000000000000}"/>
          </ac:grpSpMkLst>
        </pc:grp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k cId="787304591" sldId="298"/>
            <ac:cxnSpMk id="28" creationId="{00000000-0000-0000-0000-000000000000}"/>
          </ac:cxnSpMkLst>
        </pc:cxnChg>
      </pc:sldChg>
      <pc:sldChg chg="add del">
        <pc:chgData name="Serif Salem" userId="93371da5-1b6a-4146-a736-4a3b0c81f0c2" providerId="ADAL" clId="{E52014B7-CBC7-429E-B2D3-DAA76F0B2AB9}" dt="2025-05-26T01:41:36.178" v="116" actId="47"/>
        <pc:sldMkLst>
          <pc:docMk/>
          <pc:sldMk cId="3801808349" sldId="299"/>
        </pc:sldMkLst>
      </pc:sldChg>
      <pc:sldChg chg="modSp add mod">
        <pc:chgData name="Serif Salem" userId="93371da5-1b6a-4146-a736-4a3b0c81f0c2" providerId="ADAL" clId="{E52014B7-CBC7-429E-B2D3-DAA76F0B2AB9}" dt="2025-05-26T01:51:56.435" v="224" actId="27636"/>
        <pc:sldMkLst>
          <pc:docMk/>
          <pc:sldMk cId="2766300276" sldId="301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766300276" sldId="301"/>
            <ac:spMk id="2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56.435" v="224" actId="27636"/>
          <ac:spMkLst>
            <pc:docMk/>
            <pc:sldMk cId="2766300276" sldId="301"/>
            <ac:spMk id="6" creationId="{37E34EB9-AD99-77EB-F4D2-2EB4C9FCDBC2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766300276" sldId="301"/>
            <ac:spMk id="14" creationId="{22B13086-358E-BCEF-D379-1455EFA805BD}"/>
          </ac:spMkLst>
        </pc:spChg>
      </pc:sldChg>
      <pc:sldChg chg="add del">
        <pc:chgData name="Serif Salem" userId="93371da5-1b6a-4146-a736-4a3b0c81f0c2" providerId="ADAL" clId="{E52014B7-CBC7-429E-B2D3-DAA76F0B2AB9}" dt="2025-05-26T01:41:56.518" v="119" actId="47"/>
        <pc:sldMkLst>
          <pc:docMk/>
          <pc:sldMk cId="3482608796" sldId="302"/>
        </pc:sldMkLst>
      </pc:sldChg>
      <pc:sldChg chg="add del">
        <pc:chgData name="Serif Salem" userId="93371da5-1b6a-4146-a736-4a3b0c81f0c2" providerId="ADAL" clId="{E52014B7-CBC7-429E-B2D3-DAA76F0B2AB9}" dt="2025-05-26T01:41:58.360" v="120" actId="47"/>
        <pc:sldMkLst>
          <pc:docMk/>
          <pc:sldMk cId="1198021943" sldId="303"/>
        </pc:sldMkLst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2008497160" sldId="304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008497160" sldId="304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5:55.928" v="269" actId="33524"/>
          <ac:spMkLst>
            <pc:docMk/>
            <pc:sldMk cId="2008497160" sldId="304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008497160" sldId="304"/>
            <ac:spMk id="4" creationId="{6C4D84D5-A795-8B6D-743E-D3DEC57DA43F}"/>
          </ac:spMkLst>
        </pc:spChg>
      </pc:sldChg>
      <pc:sldChg chg="modSp del mod modClrScheme chgLayout modNotes">
        <pc:chgData name="Serif Salem" userId="93371da5-1b6a-4146-a736-4a3b0c81f0c2" providerId="ADAL" clId="{E52014B7-CBC7-429E-B2D3-DAA76F0B2AB9}" dt="2025-05-26T20:27:25.900" v="345" actId="47"/>
        <pc:sldMkLst>
          <pc:docMk/>
          <pc:sldMk cId="200811497" sldId="305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00811497" sldId="305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570" v="263" actId="27636"/>
          <ac:spMkLst>
            <pc:docMk/>
            <pc:sldMk cId="200811497" sldId="305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00811497" sldId="305"/>
            <ac:spMk id="4" creationId="{D18E86C0-BD21-01DE-60EB-660703A09D09}"/>
          </ac:spMkLst>
        </pc:spChg>
      </pc:sldChg>
      <pc:sldChg chg="modSp del mod modClrScheme modAnim chgLayout modNotes">
        <pc:chgData name="Serif Salem" userId="93371da5-1b6a-4146-a736-4a3b0c81f0c2" providerId="ADAL" clId="{E52014B7-CBC7-429E-B2D3-DAA76F0B2AB9}" dt="2025-05-26T20:27:25.900" v="345" actId="47"/>
        <pc:sldMkLst>
          <pc:docMk/>
          <pc:sldMk cId="747030928" sldId="306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747030928" sldId="306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6:51.712" v="312" actId="14"/>
          <ac:spMkLst>
            <pc:docMk/>
            <pc:sldMk cId="747030928" sldId="306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747030928" sldId="306"/>
            <ac:spMk id="4" creationId="{337B084B-C4D4-7D1B-0BF7-5DC2984D6ECF}"/>
          </ac:spMkLst>
        </pc:spChg>
      </pc:sldChg>
      <pc:sldChg chg="add del">
        <pc:chgData name="Serif Salem" userId="93371da5-1b6a-4146-a736-4a3b0c81f0c2" providerId="ADAL" clId="{E52014B7-CBC7-429E-B2D3-DAA76F0B2AB9}" dt="2025-05-26T01:42:34.933" v="121" actId="47"/>
        <pc:sldMkLst>
          <pc:docMk/>
          <pc:sldMk cId="329306139" sldId="307"/>
        </pc:sldMkLst>
      </pc:sldChg>
      <pc:sldChg chg="add del">
        <pc:chgData name="Serif Salem" userId="93371da5-1b6a-4146-a736-4a3b0c81f0c2" providerId="ADAL" clId="{E52014B7-CBC7-429E-B2D3-DAA76F0B2AB9}" dt="2025-05-26T01:42:41.856" v="125" actId="47"/>
        <pc:sldMkLst>
          <pc:docMk/>
          <pc:sldMk cId="628812198" sldId="308"/>
        </pc:sldMkLst>
      </pc:sldChg>
      <pc:sldChg chg="add del">
        <pc:chgData name="Serif Salem" userId="93371da5-1b6a-4146-a736-4a3b0c81f0c2" providerId="ADAL" clId="{E52014B7-CBC7-429E-B2D3-DAA76F0B2AB9}" dt="2025-05-26T01:42:41.156" v="124" actId="47"/>
        <pc:sldMkLst>
          <pc:docMk/>
          <pc:sldMk cId="2010687041" sldId="309"/>
        </pc:sldMkLst>
      </pc:sldChg>
      <pc:sldChg chg="add del">
        <pc:chgData name="Serif Salem" userId="93371da5-1b6a-4146-a736-4a3b0c81f0c2" providerId="ADAL" clId="{E52014B7-CBC7-429E-B2D3-DAA76F0B2AB9}" dt="2025-05-26T01:42:43.009" v="126" actId="47"/>
        <pc:sldMkLst>
          <pc:docMk/>
          <pc:sldMk cId="1815910479" sldId="310"/>
        </pc:sldMkLst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3209115234" sldId="311"/>
        </pc:sldMkLst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3209115234" sldId="311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3209115234" sldId="311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3209115234" sldId="311"/>
            <ac:spMk id="4" creationId="{544192BC-ACB2-13C3-63FD-AE74AA74A909}"/>
          </ac:spMkLst>
        </pc:spChg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748492780" sldId="317"/>
        </pc:sldMkLst>
        <pc:spChg chg="mod ord">
          <ac:chgData name="Serif Salem" userId="93371da5-1b6a-4146-a736-4a3b0c81f0c2" providerId="ADAL" clId="{E52014B7-CBC7-429E-B2D3-DAA76F0B2AB9}" dt="2025-05-26T01:53:47.882" v="258" actId="700"/>
          <ac:spMkLst>
            <pc:docMk/>
            <pc:sldMk cId="748492780" sldId="317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3:47.882" v="258" actId="700"/>
          <ac:spMkLst>
            <pc:docMk/>
            <pc:sldMk cId="748492780" sldId="317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3:47.882" v="258" actId="700"/>
          <ac:spMkLst>
            <pc:docMk/>
            <pc:sldMk cId="748492780" sldId="317"/>
            <ac:spMk id="4" creationId="{F732C921-EDEC-6944-9050-CD4ECC8CA89F}"/>
          </ac:spMkLst>
        </pc:spChg>
      </pc:sldChg>
      <pc:sldChg chg="modSp del mod modClrScheme modAnim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2383463451" sldId="319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383463451" sldId="319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2:43.350" v="302" actId="207"/>
          <ac:spMkLst>
            <pc:docMk/>
            <pc:sldMk cId="2383463451" sldId="319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383463451" sldId="319"/>
            <ac:spMk id="4" creationId="{E3A7BDEA-6F55-1045-2AC1-A026F71AF18C}"/>
          </ac:spMkLst>
        </pc:spChg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4226862312" sldId="321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4226862312" sldId="321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533" v="260" actId="27636"/>
          <ac:spMkLst>
            <pc:docMk/>
            <pc:sldMk cId="4226862312" sldId="321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4226862312" sldId="321"/>
            <ac:spMk id="5" creationId="{9F28FF59-C0B0-E0B1-654F-77CF5FF5926A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4226862312" sldId="321"/>
            <ac:spMk id="8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4226862312" sldId="321"/>
            <ac:spMk id="9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4226862312" sldId="321"/>
            <ac:spMk id="10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4226862312" sldId="321"/>
            <ac:spMk id="11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k cId="4226862312" sldId="321"/>
            <ac:spMk id="12" creationId="{00000000-0000-0000-0000-000000000000}"/>
          </ac:spMkLst>
        </pc:spChg>
        <pc:grpChg chg="mod">
          <ac:chgData name="Serif Salem" userId="93371da5-1b6a-4146-a736-4a3b0c81f0c2" providerId="ADAL" clId="{E52014B7-CBC7-429E-B2D3-DAA76F0B2AB9}" dt="2025-05-26T01:36:09.775" v="30"/>
          <ac:grpSpMkLst>
            <pc:docMk/>
            <pc:sldMk cId="4226862312" sldId="321"/>
            <ac:grpSpMk id="4" creationId="{00000000-0000-0000-0000-000000000000}"/>
          </ac:grpSpMkLst>
        </pc:grpChg>
        <pc:grpChg chg="mod">
          <ac:chgData name="Serif Salem" userId="93371da5-1b6a-4146-a736-4a3b0c81f0c2" providerId="ADAL" clId="{E52014B7-CBC7-429E-B2D3-DAA76F0B2AB9}" dt="2025-05-26T01:36:09.775" v="30"/>
          <ac:grpSpMkLst>
            <pc:docMk/>
            <pc:sldMk cId="4226862312" sldId="321"/>
            <ac:grpSpMk id="7" creationId="{00000000-0000-0000-0000-000000000000}"/>
          </ac:grpSpMkLst>
        </pc:grp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k cId="4226862312" sldId="321"/>
            <ac:cxnSpMk id="14" creationId="{00000000-0000-0000-0000-000000000000}"/>
          </ac:cxnSpMkLst>
        </pc:cxnChg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1620914114" sldId="322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1620914114" sldId="322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565" v="262" actId="27636"/>
          <ac:spMkLst>
            <pc:docMk/>
            <pc:sldMk cId="1620914114" sldId="322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1620914114" sldId="322"/>
            <ac:spMk id="4" creationId="{02A15A12-C901-D9AB-988C-85E3B0DE8B7A}"/>
          </ac:spMkLst>
        </pc:spChg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930644551" sldId="325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930644551" sldId="325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4:49.863" v="308" actId="207"/>
          <ac:spMkLst>
            <pc:docMk/>
            <pc:sldMk cId="930644551" sldId="325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930644551" sldId="325"/>
            <ac:spMk id="4" creationId="{BF79591C-BC97-1BAF-1AA7-4290E3928442}"/>
          </ac:spMkLst>
        </pc:spChg>
      </pc:sldChg>
      <pc:sldChg chg="modSp del mod modClrScheme modAnim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534337211" sldId="326"/>
        </pc:sldMkLst>
        <pc:spChg chg="mod ord">
          <ac:chgData name="Serif Salem" userId="93371da5-1b6a-4146-a736-4a3b0c81f0c2" providerId="ADAL" clId="{E52014B7-CBC7-429E-B2D3-DAA76F0B2AB9}" dt="2025-05-26T02:08:37.538" v="324" actId="700"/>
          <ac:spMkLst>
            <pc:docMk/>
            <pc:sldMk cId="534337211" sldId="326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8:37.538" v="324" actId="700"/>
          <ac:spMkLst>
            <pc:docMk/>
            <pc:sldMk cId="534337211" sldId="326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8:37.538" v="324" actId="700"/>
          <ac:spMkLst>
            <pc:docMk/>
            <pc:sldMk cId="534337211" sldId="326"/>
            <ac:spMk id="5" creationId="{9593C463-7389-13D3-ACB0-748BA0A4062A}"/>
          </ac:spMkLst>
        </pc:spChg>
        <pc:graphicFrameChg chg="mod modGraphic">
          <ac:chgData name="Serif Salem" userId="93371da5-1b6a-4146-a736-4a3b0c81f0c2" providerId="ADAL" clId="{E52014B7-CBC7-429E-B2D3-DAA76F0B2AB9}" dt="2025-05-26T02:08:09.284" v="317" actId="1076"/>
          <ac:graphicFrameMkLst>
            <pc:docMk/>
            <pc:sldMk cId="534337211" sldId="326"/>
            <ac:graphicFrameMk id="4" creationId="{00000000-0000-0000-0000-000000000000}"/>
          </ac:graphicFrameMkLst>
        </pc:graphicFrameChg>
      </pc:sldChg>
      <pc:sldChg chg="modSp del mod modClrScheme modAnim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3009551580" sldId="327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3009551580" sldId="327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09:15.300" v="326" actId="207"/>
          <ac:spMkLst>
            <pc:docMk/>
            <pc:sldMk cId="3009551580" sldId="327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3009551580" sldId="327"/>
            <ac:spMk id="5" creationId="{02D2CCAC-EAED-A056-0900-02961455AD8C}"/>
          </ac:spMkLst>
        </pc:spChg>
        <pc:graphicFrameChg chg="mod modGraphic">
          <ac:chgData name="Serif Salem" userId="93371da5-1b6a-4146-a736-4a3b0c81f0c2" providerId="ADAL" clId="{E52014B7-CBC7-429E-B2D3-DAA76F0B2AB9}" dt="2025-05-26T02:08:19.138" v="322" actId="403"/>
          <ac:graphicFrameMkLst>
            <pc:docMk/>
            <pc:sldMk cId="3009551580" sldId="327"/>
            <ac:graphicFrameMk id="4" creationId="{00000000-0000-0000-0000-000000000000}"/>
          </ac:graphicFrameMkLst>
        </pc:graphicFrameChg>
      </pc:sldChg>
      <pc:sldChg chg="modSp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686318343" sldId="328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686318343" sldId="328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686318343" sldId="328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686318343" sldId="328"/>
            <ac:spMk id="4" creationId="{7F264951-877B-3C66-7C93-311A30BF8C16}"/>
          </ac:spMkLst>
        </pc:spChg>
      </pc:sldChg>
      <pc:sldChg chg="modSp del mod modClrScheme modAnim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3995895654" sldId="331"/>
        </pc:sldMkLst>
        <pc:spChg chg="mod ord">
          <ac:chgData name="Serif Salem" userId="93371da5-1b6a-4146-a736-4a3b0c81f0c2" providerId="ADAL" clId="{E52014B7-CBC7-429E-B2D3-DAA76F0B2AB9}" dt="2025-05-26T02:11:15.121" v="334" actId="700"/>
          <ac:spMkLst>
            <pc:docMk/>
            <pc:sldMk cId="3995895654" sldId="331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11:40.066" v="336" actId="113"/>
          <ac:spMkLst>
            <pc:docMk/>
            <pc:sldMk cId="3995895654" sldId="331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11:15.121" v="334" actId="700"/>
          <ac:spMkLst>
            <pc:docMk/>
            <pc:sldMk cId="3995895654" sldId="331"/>
            <ac:spMk id="4" creationId="{6C216AA3-125B-327F-8CAE-7FC9D752F59F}"/>
          </ac:spMkLst>
        </pc:spChg>
      </pc:sldChg>
      <pc:sldChg chg="modSp del mod modClrScheme modAnim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2136284142" sldId="332"/>
        </pc:sldMkLst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136284142" sldId="332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2:12:25.767" v="341" actId="20577"/>
          <ac:spMkLst>
            <pc:docMk/>
            <pc:sldMk cId="2136284142" sldId="332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01:54:36.439" v="259" actId="700"/>
          <ac:spMkLst>
            <pc:docMk/>
            <pc:sldMk cId="2136284142" sldId="332"/>
            <ac:spMk id="4" creationId="{1AFE4D3A-23C1-4D92-5F70-515DF45FBB94}"/>
          </ac:spMkLst>
        </pc:spChg>
      </pc:sldChg>
      <pc:sldChg chg="modSp add">
        <pc:chgData name="Serif Salem" userId="93371da5-1b6a-4146-a736-4a3b0c81f0c2" providerId="ADAL" clId="{E52014B7-CBC7-429E-B2D3-DAA76F0B2AB9}" dt="2025-05-26T01:51:13.313" v="205"/>
        <pc:sldMkLst>
          <pc:docMk/>
          <pc:sldMk cId="2156371995" sldId="333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156371995" sldId="333"/>
            <ac:spMk id="2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156371995" sldId="333"/>
            <ac:spMk id="4" creationId="{AAE25330-3F09-A5AB-9C49-56C39356906D}"/>
          </ac:spMkLst>
        </pc:spChg>
      </pc:sldChg>
      <pc:sldChg chg="addSp delSp modSp add del mod chgLayout">
        <pc:chgData name="Serif Salem" userId="93371da5-1b6a-4146-a736-4a3b0c81f0c2" providerId="ADAL" clId="{E52014B7-CBC7-429E-B2D3-DAA76F0B2AB9}" dt="2025-05-26T01:51:13.313" v="205"/>
        <pc:sldMkLst>
          <pc:docMk/>
          <pc:sldMk cId="0" sldId="337"/>
        </pc:sldMkLst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0" sldId="337"/>
            <ac:spMk id="2" creationId="{49C4F023-D6C0-AF7F-E547-81436FFB648D}"/>
          </ac:spMkLst>
        </pc:spChg>
        <pc:spChg chg="add del mod">
          <ac:chgData name="Serif Salem" userId="93371da5-1b6a-4146-a736-4a3b0c81f0c2" providerId="ADAL" clId="{E52014B7-CBC7-429E-B2D3-DAA76F0B2AB9}" dt="2025-05-26T01:35:37.768" v="26" actId="6264"/>
          <ac:spMkLst>
            <pc:docMk/>
            <pc:sldMk cId="0" sldId="337"/>
            <ac:spMk id="3" creationId="{267EF92F-7D9B-21A2-6A0C-CA9D3D8ACC49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0" sldId="337"/>
            <ac:spMk id="4" creationId="{4EB95BA3-6785-E066-C67C-CCF4DBD10C8D}"/>
          </ac:spMkLst>
        </pc:spChg>
        <pc:spChg chg="add del mod">
          <ac:chgData name="Serif Salem" userId="93371da5-1b6a-4146-a736-4a3b0c81f0c2" providerId="ADAL" clId="{E52014B7-CBC7-429E-B2D3-DAA76F0B2AB9}" dt="2025-05-26T01:35:37.768" v="26" actId="6264"/>
          <ac:spMkLst>
            <pc:docMk/>
            <pc:sldMk cId="0" sldId="337"/>
            <ac:spMk id="5" creationId="{413A31A3-ADB0-1FE2-E016-FC1C627D1E71}"/>
          </ac:spMkLst>
        </pc:spChg>
        <pc:spChg chg="add del mod ord">
          <ac:chgData name="Serif Salem" userId="93371da5-1b6a-4146-a736-4a3b0c81f0c2" providerId="ADAL" clId="{E52014B7-CBC7-429E-B2D3-DAA76F0B2AB9}" dt="2025-05-26T01:35:37.768" v="26" actId="6264"/>
          <ac:spMkLst>
            <pc:docMk/>
            <pc:sldMk cId="0" sldId="337"/>
            <ac:spMk id="6" creationId="{3DADCB54-2478-0F08-4F51-AA9EE00AEB02}"/>
          </ac:spMkLst>
        </pc:spChg>
        <pc:graphicFrameChg chg="mod modGraphic">
          <ac:chgData name="Serif Salem" userId="93371da5-1b6a-4146-a736-4a3b0c81f0c2" providerId="ADAL" clId="{E52014B7-CBC7-429E-B2D3-DAA76F0B2AB9}" dt="2025-05-26T01:39:44.941" v="112" actId="207"/>
          <ac:graphicFrameMkLst>
            <pc:docMk/>
            <pc:sldMk cId="0" sldId="337"/>
            <ac:graphicFrameMk id="10" creationId="{1880D74B-47A9-6774-E271-38E158600C1B}"/>
          </ac:graphicFrameMkLst>
        </pc:graphicFrameChg>
      </pc:sldChg>
      <pc:sldChg chg="modSp add">
        <pc:chgData name="Serif Salem" userId="93371da5-1b6a-4146-a736-4a3b0c81f0c2" providerId="ADAL" clId="{E52014B7-CBC7-429E-B2D3-DAA76F0B2AB9}" dt="2025-05-26T01:51:13.313" v="205"/>
        <pc:sldMkLst>
          <pc:docMk/>
          <pc:sldMk cId="3618778117" sldId="339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3618778117" sldId="339"/>
            <ac:spMk id="3" creationId="{25429975-04A1-742B-B1ED-108E6EA2E97A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3618778117" sldId="339"/>
            <ac:spMk id="5" creationId="{1B2CEF1D-F01B-6049-B0E7-D7E975CD739C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3618778117" sldId="339"/>
            <ac:spMk id="6" creationId="{10AA5863-58ED-BCD9-F491-23B0A952A979}"/>
          </ac:spMkLst>
        </pc:spChg>
      </pc:sldChg>
      <pc:sldChg chg="modSp add">
        <pc:chgData name="Serif Salem" userId="93371da5-1b6a-4146-a736-4a3b0c81f0c2" providerId="ADAL" clId="{E52014B7-CBC7-429E-B2D3-DAA76F0B2AB9}" dt="2025-05-26T01:51:13.313" v="205"/>
        <pc:sldMkLst>
          <pc:docMk/>
          <pc:sldMk cId="948262650" sldId="340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948262650" sldId="340"/>
            <ac:spMk id="2" creationId="{3D9398D2-C823-8BD7-F9FD-98BCE51B9517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948262650" sldId="340"/>
            <ac:spMk id="3" creationId="{13AFD3C3-0C40-F2B3-6137-A96C7CEE90DA}"/>
          </ac:spMkLst>
        </pc:spChg>
      </pc:sldChg>
      <pc:sldChg chg="add del">
        <pc:chgData name="Serif Salem" userId="93371da5-1b6a-4146-a736-4a3b0c81f0c2" providerId="ADAL" clId="{E52014B7-CBC7-429E-B2D3-DAA76F0B2AB9}" dt="2025-05-26T01:40:56.748" v="113" actId="47"/>
        <pc:sldMkLst>
          <pc:docMk/>
          <pc:sldMk cId="1653301434" sldId="341"/>
        </pc:sldMkLst>
      </pc:sldChg>
      <pc:sldChg chg="modSp add mod">
        <pc:chgData name="Serif Salem" userId="93371da5-1b6a-4146-a736-4a3b0c81f0c2" providerId="ADAL" clId="{E52014B7-CBC7-429E-B2D3-DAA76F0B2AB9}" dt="2025-05-26T01:52:05.216" v="236" actId="27636"/>
        <pc:sldMkLst>
          <pc:docMk/>
          <pc:sldMk cId="12003460" sldId="342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12003460" sldId="342"/>
            <ac:spMk id="2" creationId="{E7B16D97-2F54-3137-E534-91A707EE6D17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12003460" sldId="342"/>
            <ac:spMk id="3" creationId="{3313F964-DA25-B7ED-4066-4BCB9755006F}"/>
          </ac:spMkLst>
        </pc:spChg>
        <pc:spChg chg="mod">
          <ac:chgData name="Serif Salem" userId="93371da5-1b6a-4146-a736-4a3b0c81f0c2" providerId="ADAL" clId="{E52014B7-CBC7-429E-B2D3-DAA76F0B2AB9}" dt="2025-05-26T01:52:05.216" v="236" actId="27636"/>
          <ac:spMkLst>
            <pc:docMk/>
            <pc:sldMk cId="12003460" sldId="342"/>
            <ac:spMk id="4" creationId="{725BAB85-CCBE-8CFC-AB46-C8D5A6509174}"/>
          </ac:spMkLst>
        </pc:spChg>
      </pc:sldChg>
      <pc:sldChg chg="modSp add">
        <pc:chgData name="Serif Salem" userId="93371da5-1b6a-4146-a736-4a3b0c81f0c2" providerId="ADAL" clId="{E52014B7-CBC7-429E-B2D3-DAA76F0B2AB9}" dt="2025-05-26T01:51:13.313" v="205"/>
        <pc:sldMkLst>
          <pc:docMk/>
          <pc:sldMk cId="1954001624" sldId="343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1954001624" sldId="343"/>
            <ac:spMk id="2" creationId="{FE2A7C65-2E13-5864-B30E-D8F21820F89F}"/>
          </ac:spMkLst>
        </pc:spChg>
      </pc:sldChg>
      <pc:sldChg chg="modSp add">
        <pc:chgData name="Serif Salem" userId="93371da5-1b6a-4146-a736-4a3b0c81f0c2" providerId="ADAL" clId="{E52014B7-CBC7-429E-B2D3-DAA76F0B2AB9}" dt="2025-05-26T01:51:13.313" v="205"/>
        <pc:sldMkLst>
          <pc:docMk/>
          <pc:sldMk cId="1021270183" sldId="344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1021270183" sldId="344"/>
            <ac:spMk id="2" creationId="{1A6D90DE-A2D2-E539-1051-0C9F9810B15C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1021270183" sldId="344"/>
            <ac:spMk id="4" creationId="{A8403F62-44F2-4CA1-B049-7C5689816D18}"/>
          </ac:spMkLst>
        </pc:spChg>
      </pc:sldChg>
      <pc:sldChg chg="add del">
        <pc:chgData name="Serif Salem" userId="93371da5-1b6a-4146-a736-4a3b0c81f0c2" providerId="ADAL" clId="{E52014B7-CBC7-429E-B2D3-DAA76F0B2AB9}" dt="2025-05-26T01:41:05.600" v="114" actId="47"/>
        <pc:sldMkLst>
          <pc:docMk/>
          <pc:sldMk cId="2066609304" sldId="345"/>
        </pc:sldMkLst>
      </pc:sldChg>
      <pc:sldChg chg="add del">
        <pc:chgData name="Serif Salem" userId="93371da5-1b6a-4146-a736-4a3b0c81f0c2" providerId="ADAL" clId="{E52014B7-CBC7-429E-B2D3-DAA76F0B2AB9}" dt="2025-05-26T01:41:22.657" v="115" actId="47"/>
        <pc:sldMkLst>
          <pc:docMk/>
          <pc:sldMk cId="2031769568" sldId="346"/>
        </pc:sldMkLst>
      </pc:sldChg>
      <pc:sldChg chg="modSp add mod modClrScheme chgLayout">
        <pc:chgData name="Serif Salem" userId="93371da5-1b6a-4146-a736-4a3b0c81f0c2" providerId="ADAL" clId="{E52014B7-CBC7-429E-B2D3-DAA76F0B2AB9}" dt="2025-05-26T01:51:13.313" v="205"/>
        <pc:sldMkLst>
          <pc:docMk/>
          <pc:sldMk cId="460694981" sldId="347"/>
        </pc:sldMkLst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460694981" sldId="347"/>
            <ac:spMk id="3" creationId="{11A76737-1F80-EAF4-BFBA-B519C21ABFDB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460694981" sldId="347"/>
            <ac:spMk id="5" creationId="{B169D090-E83F-42FD-38E0-29C47AEFD51A}"/>
          </ac:spMkLst>
        </pc:spChg>
        <pc:spChg chg="mod ord">
          <ac:chgData name="Serif Salem" userId="93371da5-1b6a-4146-a736-4a3b0c81f0c2" providerId="ADAL" clId="{E52014B7-CBC7-429E-B2D3-DAA76F0B2AB9}" dt="2025-05-26T01:51:13.313" v="205"/>
          <ac:spMkLst>
            <pc:docMk/>
            <pc:sldMk cId="460694981" sldId="347"/>
            <ac:spMk id="6" creationId="{F2045B94-2BBC-5674-902E-F23A8B3E8DDE}"/>
          </ac:spMkLst>
        </pc:spChg>
      </pc:sldChg>
      <pc:sldChg chg="add del">
        <pc:chgData name="Serif Salem" userId="93371da5-1b6a-4146-a736-4a3b0c81f0c2" providerId="ADAL" clId="{E52014B7-CBC7-429E-B2D3-DAA76F0B2AB9}" dt="2025-05-26T01:41:40.207" v="117" actId="47"/>
        <pc:sldMkLst>
          <pc:docMk/>
          <pc:sldMk cId="2699052308" sldId="348"/>
        </pc:sldMkLst>
      </pc:sldChg>
      <pc:sldChg chg="add del">
        <pc:chgData name="Serif Salem" userId="93371da5-1b6a-4146-a736-4a3b0c81f0c2" providerId="ADAL" clId="{E52014B7-CBC7-429E-B2D3-DAA76F0B2AB9}" dt="2025-05-26T01:41:52.059" v="118" actId="47"/>
        <pc:sldMkLst>
          <pc:docMk/>
          <pc:sldMk cId="382855004" sldId="349"/>
        </pc:sldMkLst>
      </pc:sldChg>
      <pc:sldChg chg="modSp add mod">
        <pc:chgData name="Serif Salem" userId="93371da5-1b6a-4146-a736-4a3b0c81f0c2" providerId="ADAL" clId="{E52014B7-CBC7-429E-B2D3-DAA76F0B2AB9}" dt="2025-05-26T01:51:13.313" v="205"/>
        <pc:sldMkLst>
          <pc:docMk/>
          <pc:sldMk cId="2374352096" sldId="350"/>
        </pc:sldMkLst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374352096" sldId="350"/>
            <ac:spMk id="2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374352096" sldId="350"/>
            <ac:spMk id="3" creationId="{00000000-0000-0000-0000-000000000000}"/>
          </ac:spMkLst>
        </pc:spChg>
        <pc:spChg chg="mod">
          <ac:chgData name="Serif Salem" userId="93371da5-1b6a-4146-a736-4a3b0c81f0c2" providerId="ADAL" clId="{E52014B7-CBC7-429E-B2D3-DAA76F0B2AB9}" dt="2025-05-26T01:51:13.313" v="205"/>
          <ac:spMkLst>
            <pc:docMk/>
            <pc:sldMk cId="2374352096" sldId="350"/>
            <ac:spMk id="4" creationId="{D2772830-9EC4-CA79-D0ED-E340C8B0B064}"/>
          </ac:spMkLst>
        </pc:spChg>
      </pc:sldChg>
      <pc:sldChg chg="add del">
        <pc:chgData name="Serif Salem" userId="93371da5-1b6a-4146-a736-4a3b0c81f0c2" providerId="ADAL" clId="{E52014B7-CBC7-429E-B2D3-DAA76F0B2AB9}" dt="2025-05-26T01:42:40.456" v="123" actId="47"/>
        <pc:sldMkLst>
          <pc:docMk/>
          <pc:sldMk cId="1027745001" sldId="351"/>
        </pc:sldMkLst>
      </pc:sldChg>
      <pc:sldChg chg="delSp modSp new del mod modClrScheme chgLayout">
        <pc:chgData name="Serif Salem" userId="93371da5-1b6a-4146-a736-4a3b0c81f0c2" providerId="ADAL" clId="{E52014B7-CBC7-429E-B2D3-DAA76F0B2AB9}" dt="2025-05-26T20:27:25.900" v="345" actId="47"/>
        <pc:sldMkLst>
          <pc:docMk/>
          <pc:sldMk cId="1035497258" sldId="351"/>
        </pc:sldMkLst>
        <pc:spChg chg="del">
          <ac:chgData name="Serif Salem" userId="93371da5-1b6a-4146-a736-4a3b0c81f0c2" providerId="ADAL" clId="{E52014B7-CBC7-429E-B2D3-DAA76F0B2AB9}" dt="2025-05-26T01:54:53.358" v="267" actId="700"/>
          <ac:spMkLst>
            <pc:docMk/>
            <pc:sldMk cId="1035497258" sldId="351"/>
            <ac:spMk id="2" creationId="{3C5F8F63-9CEE-9028-9E81-5FCBE6934F0E}"/>
          </ac:spMkLst>
        </pc:spChg>
        <pc:spChg chg="mod ord">
          <ac:chgData name="Serif Salem" userId="93371da5-1b6a-4146-a736-4a3b0c81f0c2" providerId="ADAL" clId="{E52014B7-CBC7-429E-B2D3-DAA76F0B2AB9}" dt="2025-05-26T01:54:53.358" v="267" actId="700"/>
          <ac:spMkLst>
            <pc:docMk/>
            <pc:sldMk cId="1035497258" sldId="351"/>
            <ac:spMk id="3" creationId="{C9E267EB-4A62-C07A-AE00-BF3AAE330244}"/>
          </ac:spMkLst>
        </pc:spChg>
        <pc:spChg chg="del">
          <ac:chgData name="Serif Salem" userId="93371da5-1b6a-4146-a736-4a3b0c81f0c2" providerId="ADAL" clId="{E52014B7-CBC7-429E-B2D3-DAA76F0B2AB9}" dt="2025-05-26T01:54:53.358" v="267" actId="700"/>
          <ac:spMkLst>
            <pc:docMk/>
            <pc:sldMk cId="1035497258" sldId="351"/>
            <ac:spMk id="4" creationId="{AF8B4283-6DEB-BB4D-8651-4B61E2744FB1}"/>
          </ac:spMkLst>
        </pc:spChg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0" sldId="352"/>
        </pc:sldMkLst>
      </pc:sldChg>
      <pc:sldChg chg="add del">
        <pc:chgData name="Serif Salem" userId="93371da5-1b6a-4146-a736-4a3b0c81f0c2" providerId="ADAL" clId="{E52014B7-CBC7-429E-B2D3-DAA76F0B2AB9}" dt="2025-05-26T01:42:46.100" v="127" actId="47"/>
        <pc:sldMkLst>
          <pc:docMk/>
          <pc:sldMk cId="2807090191" sldId="352"/>
        </pc:sldMkLst>
      </pc:sldChg>
      <pc:sldChg chg="modSp add mod">
        <pc:chgData name="Serif Salem" userId="93371da5-1b6a-4146-a736-4a3b0c81f0c2" providerId="ADAL" clId="{E52014B7-CBC7-429E-B2D3-DAA76F0B2AB9}" dt="2025-05-26T20:28:29.383" v="379" actId="20577"/>
        <pc:sldMkLst>
          <pc:docMk/>
          <pc:sldMk cId="2375145258" sldId="353"/>
        </pc:sldMkLst>
        <pc:spChg chg="mod">
          <ac:chgData name="Serif Salem" userId="93371da5-1b6a-4146-a736-4a3b0c81f0c2" providerId="ADAL" clId="{E52014B7-CBC7-429E-B2D3-DAA76F0B2AB9}" dt="2025-05-26T20:28:29.383" v="379" actId="20577"/>
          <ac:spMkLst>
            <pc:docMk/>
            <pc:sldMk cId="2375145258" sldId="353"/>
            <ac:spMk id="2" creationId="{00000000-0000-0000-0000-000000000000}"/>
          </ac:spMkLst>
        </pc:spChg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852523254" sldId="354"/>
        </pc:sldMkLst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927361076" sldId="355"/>
        </pc:sldMkLst>
      </pc:sldChg>
      <pc:sldChg chg="modSp add mod">
        <pc:chgData name="Serif Salem" userId="93371da5-1b6a-4146-a736-4a3b0c81f0c2" providerId="ADAL" clId="{E52014B7-CBC7-429E-B2D3-DAA76F0B2AB9}" dt="2025-05-26T20:28:46.766" v="381" actId="20577"/>
        <pc:sldMkLst>
          <pc:docMk/>
          <pc:sldMk cId="3635030940" sldId="356"/>
        </pc:sldMkLst>
        <pc:spChg chg="mod">
          <ac:chgData name="Serif Salem" userId="93371da5-1b6a-4146-a736-4a3b0c81f0c2" providerId="ADAL" clId="{E52014B7-CBC7-429E-B2D3-DAA76F0B2AB9}" dt="2025-05-26T20:28:46.766" v="381" actId="20577"/>
          <ac:spMkLst>
            <pc:docMk/>
            <pc:sldMk cId="3635030940" sldId="356"/>
            <ac:spMk id="2" creationId="{00000000-0000-0000-0000-000000000000}"/>
          </ac:spMkLst>
        </pc:spChg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324253150" sldId="357"/>
        </pc:sldMkLst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936591228" sldId="358"/>
        </pc:sldMkLst>
      </pc:sldChg>
      <pc:sldChg chg="modSp add mod modAnim">
        <pc:chgData name="Serif Salem" userId="93371da5-1b6a-4146-a736-4a3b0c81f0c2" providerId="ADAL" clId="{E52014B7-CBC7-429E-B2D3-DAA76F0B2AB9}" dt="2025-05-26T20:30:33.632" v="411"/>
        <pc:sldMkLst>
          <pc:docMk/>
          <pc:sldMk cId="2831736463" sldId="359"/>
        </pc:sldMkLst>
        <pc:spChg chg="mod">
          <ac:chgData name="Serif Salem" userId="93371da5-1b6a-4146-a736-4a3b0c81f0c2" providerId="ADAL" clId="{E52014B7-CBC7-429E-B2D3-DAA76F0B2AB9}" dt="2025-05-26T20:30:01.982" v="410" actId="5793"/>
          <ac:spMkLst>
            <pc:docMk/>
            <pc:sldMk cId="2831736463" sldId="359"/>
            <ac:spMk id="2" creationId="{00000000-0000-0000-0000-000000000000}"/>
          </ac:spMkLst>
        </pc:spChg>
      </pc:sldChg>
      <pc:sldChg chg="addSp modSp add mod modAnim">
        <pc:chgData name="Serif Salem" userId="93371da5-1b6a-4146-a736-4a3b0c81f0c2" providerId="ADAL" clId="{E52014B7-CBC7-429E-B2D3-DAA76F0B2AB9}" dt="2025-05-26T20:43:47.065" v="431"/>
        <pc:sldMkLst>
          <pc:docMk/>
          <pc:sldMk cId="3426996746" sldId="360"/>
        </pc:sldMkLst>
        <pc:spChg chg="mod">
          <ac:chgData name="Serif Salem" userId="93371da5-1b6a-4146-a736-4a3b0c81f0c2" providerId="ADAL" clId="{E52014B7-CBC7-429E-B2D3-DAA76F0B2AB9}" dt="2025-05-26T20:40:23.060" v="419" actId="6549"/>
          <ac:spMkLst>
            <pc:docMk/>
            <pc:sldMk cId="3426996746" sldId="360"/>
            <ac:spMk id="3" creationId="{00000000-0000-0000-0000-000000000000}"/>
          </ac:spMkLst>
        </pc:spChg>
        <pc:picChg chg="add mod">
          <ac:chgData name="Serif Salem" userId="93371da5-1b6a-4146-a736-4a3b0c81f0c2" providerId="ADAL" clId="{E52014B7-CBC7-429E-B2D3-DAA76F0B2AB9}" dt="2025-05-26T20:43:26.622" v="424" actId="1076"/>
          <ac:picMkLst>
            <pc:docMk/>
            <pc:sldMk cId="3426996746" sldId="360"/>
            <ac:picMk id="6" creationId="{934247DE-1187-E336-61C7-F0AE682B36BF}"/>
          </ac:picMkLst>
        </pc:picChg>
        <pc:picChg chg="add mod">
          <ac:chgData name="Serif Salem" userId="93371da5-1b6a-4146-a736-4a3b0c81f0c2" providerId="ADAL" clId="{E52014B7-CBC7-429E-B2D3-DAA76F0B2AB9}" dt="2025-05-26T20:43:36.793" v="429" actId="1076"/>
          <ac:picMkLst>
            <pc:docMk/>
            <pc:sldMk cId="3426996746" sldId="360"/>
            <ac:picMk id="8" creationId="{9162211A-5D3B-E4DA-1EAF-64EDF5971DFE}"/>
          </ac:picMkLst>
        </pc:picChg>
      </pc:sldChg>
      <pc:sldChg chg="modSp add modAnim">
        <pc:chgData name="Serif Salem" userId="93371da5-1b6a-4146-a736-4a3b0c81f0c2" providerId="ADAL" clId="{E52014B7-CBC7-429E-B2D3-DAA76F0B2AB9}" dt="2025-05-26T20:46:31.408" v="494" actId="20577"/>
        <pc:sldMkLst>
          <pc:docMk/>
          <pc:sldMk cId="3320305010" sldId="361"/>
        </pc:sldMkLst>
        <pc:spChg chg="mod">
          <ac:chgData name="Serif Salem" userId="93371da5-1b6a-4146-a736-4a3b0c81f0c2" providerId="ADAL" clId="{E52014B7-CBC7-429E-B2D3-DAA76F0B2AB9}" dt="2025-05-26T20:46:31.408" v="494" actId="20577"/>
          <ac:spMkLst>
            <pc:docMk/>
            <pc:sldMk cId="3320305010" sldId="361"/>
            <ac:spMk id="3" creationId="{00000000-0000-0000-0000-000000000000}"/>
          </ac:spMkLst>
        </pc:spChg>
      </pc:sldChg>
      <pc:sldChg chg="modSp add modAnim modNotesTx">
        <pc:chgData name="Serif Salem" userId="93371da5-1b6a-4146-a736-4a3b0c81f0c2" providerId="ADAL" clId="{E52014B7-CBC7-429E-B2D3-DAA76F0B2AB9}" dt="2025-05-26T20:54:05.622" v="603" actId="20577"/>
        <pc:sldMkLst>
          <pc:docMk/>
          <pc:sldMk cId="1934244047" sldId="362"/>
        </pc:sldMkLst>
        <pc:spChg chg="mod">
          <ac:chgData name="Serif Salem" userId="93371da5-1b6a-4146-a736-4a3b0c81f0c2" providerId="ADAL" clId="{E52014B7-CBC7-429E-B2D3-DAA76F0B2AB9}" dt="2025-05-26T20:52:34.689" v="600" actId="313"/>
          <ac:spMkLst>
            <pc:docMk/>
            <pc:sldMk cId="1934244047" sldId="362"/>
            <ac:spMk id="3" creationId="{00000000-0000-0000-0000-000000000000}"/>
          </ac:spMkLst>
        </pc:spChg>
      </pc:sldChg>
      <pc:sldChg chg="modSp add modAnim modNotesTx">
        <pc:chgData name="Serif Salem" userId="93371da5-1b6a-4146-a736-4a3b0c81f0c2" providerId="ADAL" clId="{E52014B7-CBC7-429E-B2D3-DAA76F0B2AB9}" dt="2025-05-26T20:55:17.229" v="607"/>
        <pc:sldMkLst>
          <pc:docMk/>
          <pc:sldMk cId="4082142483" sldId="363"/>
        </pc:sldMkLst>
        <pc:spChg chg="mod">
          <ac:chgData name="Serif Salem" userId="93371da5-1b6a-4146-a736-4a3b0c81f0c2" providerId="ADAL" clId="{E52014B7-CBC7-429E-B2D3-DAA76F0B2AB9}" dt="2025-05-26T20:54:43.434" v="606" actId="207"/>
          <ac:spMkLst>
            <pc:docMk/>
            <pc:sldMk cId="4082142483" sldId="363"/>
            <ac:spMk id="3" creationId="{00000000-0000-0000-0000-000000000000}"/>
          </ac:spMkLst>
        </pc:spChg>
      </pc:sldChg>
      <pc:sldChg chg="modSp add modAnim">
        <pc:chgData name="Serif Salem" userId="93371da5-1b6a-4146-a736-4a3b0c81f0c2" providerId="ADAL" clId="{E52014B7-CBC7-429E-B2D3-DAA76F0B2AB9}" dt="2025-05-26T20:56:06.332" v="611"/>
        <pc:sldMkLst>
          <pc:docMk/>
          <pc:sldMk cId="2614284715" sldId="364"/>
        </pc:sldMkLst>
        <pc:spChg chg="mod">
          <ac:chgData name="Serif Salem" userId="93371da5-1b6a-4146-a736-4a3b0c81f0c2" providerId="ADAL" clId="{E52014B7-CBC7-429E-B2D3-DAA76F0B2AB9}" dt="2025-05-26T20:55:49.486" v="609" actId="20578"/>
          <ac:spMkLst>
            <pc:docMk/>
            <pc:sldMk cId="2614284715" sldId="364"/>
            <ac:spMk id="3" creationId="{00000000-0000-0000-0000-000000000000}"/>
          </ac:spMkLst>
        </pc:spChg>
      </pc:sldChg>
      <pc:sldChg chg="addSp modSp add mod modClrScheme modAnim chgLayout">
        <pc:chgData name="Serif Salem" userId="93371da5-1b6a-4146-a736-4a3b0c81f0c2" providerId="ADAL" clId="{E52014B7-CBC7-429E-B2D3-DAA76F0B2AB9}" dt="2025-05-26T21:10:01.716" v="727"/>
        <pc:sldMkLst>
          <pc:docMk/>
          <pc:sldMk cId="610480915" sldId="365"/>
        </pc:sldMkLst>
        <pc:spChg chg="mod ord">
          <ac:chgData name="Serif Salem" userId="93371da5-1b6a-4146-a736-4a3b0c81f0c2" providerId="ADAL" clId="{E52014B7-CBC7-429E-B2D3-DAA76F0B2AB9}" dt="2025-05-26T21:03:02.275" v="658" actId="700"/>
          <ac:spMkLst>
            <pc:docMk/>
            <pc:sldMk cId="610480915" sldId="365"/>
            <ac:spMk id="2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21:03:02.275" v="658" actId="700"/>
          <ac:spMkLst>
            <pc:docMk/>
            <pc:sldMk cId="610480915" sldId="365"/>
            <ac:spMk id="3" creationId="{00000000-0000-0000-0000-000000000000}"/>
          </ac:spMkLst>
        </pc:spChg>
        <pc:spChg chg="mod ord">
          <ac:chgData name="Serif Salem" userId="93371da5-1b6a-4146-a736-4a3b0c81f0c2" providerId="ADAL" clId="{E52014B7-CBC7-429E-B2D3-DAA76F0B2AB9}" dt="2025-05-26T21:03:02.275" v="658" actId="700"/>
          <ac:spMkLst>
            <pc:docMk/>
            <pc:sldMk cId="610480915" sldId="365"/>
            <ac:spMk id="4" creationId="{BF79591C-BC97-1BAF-1AA7-4290E3928442}"/>
          </ac:spMkLst>
        </pc:spChg>
        <pc:spChg chg="add mod">
          <ac:chgData name="Serif Salem" userId="93371da5-1b6a-4146-a736-4a3b0c81f0c2" providerId="ADAL" clId="{E52014B7-CBC7-429E-B2D3-DAA76F0B2AB9}" dt="2025-05-26T21:06:21.487" v="667" actId="14100"/>
          <ac:spMkLst>
            <pc:docMk/>
            <pc:sldMk cId="610480915" sldId="365"/>
            <ac:spMk id="7" creationId="{3746F94D-7FFB-7CDD-A3AA-5DAA2403F122}"/>
          </ac:spMkLst>
        </pc:spChg>
        <pc:spChg chg="add mod">
          <ac:chgData name="Serif Salem" userId="93371da5-1b6a-4146-a736-4a3b0c81f0c2" providerId="ADAL" clId="{E52014B7-CBC7-429E-B2D3-DAA76F0B2AB9}" dt="2025-05-26T21:09:43.893" v="726" actId="1076"/>
          <ac:spMkLst>
            <pc:docMk/>
            <pc:sldMk cId="610480915" sldId="365"/>
            <ac:spMk id="9" creationId="{021372A3-60C3-F5E6-5975-16541B5292E0}"/>
          </ac:spMkLst>
        </pc:spChg>
        <pc:graphicFrameChg chg="add mod modGraphic">
          <ac:chgData name="Serif Salem" userId="93371da5-1b6a-4146-a736-4a3b0c81f0c2" providerId="ADAL" clId="{E52014B7-CBC7-429E-B2D3-DAA76F0B2AB9}" dt="2025-05-26T21:06:17.758" v="666" actId="14100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  <pc:sldChg chg="add del">
        <pc:chgData name="Serif Salem" userId="93371da5-1b6a-4146-a736-4a3b0c81f0c2" providerId="ADAL" clId="{E52014B7-CBC7-429E-B2D3-DAA76F0B2AB9}" dt="2025-05-26T21:03:06.951" v="659" actId="47"/>
        <pc:sldMkLst>
          <pc:docMk/>
          <pc:sldMk cId="1251304996" sldId="366"/>
        </pc:sldMkLst>
      </pc:sldChg>
      <pc:sldChg chg="add del">
        <pc:chgData name="Serif Salem" userId="93371da5-1b6a-4146-a736-4a3b0c81f0c2" providerId="ADAL" clId="{E52014B7-CBC7-429E-B2D3-DAA76F0B2AB9}" dt="2025-05-26T21:10:58.654" v="730" actId="47"/>
        <pc:sldMkLst>
          <pc:docMk/>
          <pc:sldMk cId="1020884147" sldId="367"/>
        </pc:sldMkLst>
      </pc:sldChg>
      <pc:sldChg chg="modSp add del modAnim">
        <pc:chgData name="Serif Salem" userId="93371da5-1b6a-4146-a736-4a3b0c81f0c2" providerId="ADAL" clId="{E52014B7-CBC7-429E-B2D3-DAA76F0B2AB9}" dt="2025-05-26T21:11:37.805" v="733" actId="113"/>
        <pc:sldMkLst>
          <pc:docMk/>
          <pc:sldMk cId="4013423523" sldId="368"/>
        </pc:sldMkLst>
        <pc:spChg chg="mod">
          <ac:chgData name="Serif Salem" userId="93371da5-1b6a-4146-a736-4a3b0c81f0c2" providerId="ADAL" clId="{E52014B7-CBC7-429E-B2D3-DAA76F0B2AB9}" dt="2025-05-26T21:11:37.805" v="733" actId="113"/>
          <ac:spMkLst>
            <pc:docMk/>
            <pc:sldMk cId="4013423523" sldId="368"/>
            <ac:spMk id="3" creationId="{00000000-0000-0000-0000-000000000000}"/>
          </ac:spMkLst>
        </pc:spChg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3823676549" sldId="369"/>
        </pc:sldMkLst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1795929566" sldId="370"/>
        </pc:sldMkLst>
      </pc:sldChg>
      <pc:sldChg chg="add">
        <pc:chgData name="Serif Salem" userId="93371da5-1b6a-4146-a736-4a3b0c81f0c2" providerId="ADAL" clId="{E52014B7-CBC7-429E-B2D3-DAA76F0B2AB9}" dt="2025-05-26T20:27:17.874" v="344"/>
        <pc:sldMkLst>
          <pc:docMk/>
          <pc:sldMk cId="220216838" sldId="371"/>
        </pc:sldMkLst>
      </pc:sldChg>
      <pc:sldChg chg="addSp modSp new mod modClrScheme modAnim chgLayout">
        <pc:chgData name="Serif Salem" userId="93371da5-1b6a-4146-a736-4a3b0c81f0c2" providerId="ADAL" clId="{E52014B7-CBC7-429E-B2D3-DAA76F0B2AB9}" dt="2025-05-26T21:34:15.288" v="858" actId="700"/>
        <pc:sldMkLst>
          <pc:docMk/>
          <pc:sldMk cId="3141666307" sldId="372"/>
        </pc:sldMkLst>
        <pc:spChg chg="mod ord">
          <ac:chgData name="Serif Salem" userId="93371da5-1b6a-4146-a736-4a3b0c81f0c2" providerId="ADAL" clId="{E52014B7-CBC7-429E-B2D3-DAA76F0B2AB9}" dt="2025-05-26T21:34:15.288" v="858" actId="700"/>
          <ac:spMkLst>
            <pc:docMk/>
            <pc:sldMk cId="3141666307" sldId="372"/>
            <ac:spMk id="2" creationId="{BD0A698B-A5CE-EB36-E54E-ACF6FEBBC638}"/>
          </ac:spMkLst>
        </pc:spChg>
        <pc:spChg chg="mod ord">
          <ac:chgData name="Serif Salem" userId="93371da5-1b6a-4146-a736-4a3b0c81f0c2" providerId="ADAL" clId="{E52014B7-CBC7-429E-B2D3-DAA76F0B2AB9}" dt="2025-05-26T21:34:15.288" v="858" actId="700"/>
          <ac:spMkLst>
            <pc:docMk/>
            <pc:sldMk cId="3141666307" sldId="372"/>
            <ac:spMk id="3" creationId="{48498773-6D8C-2481-3DB1-BF8703F69C6E}"/>
          </ac:spMkLst>
        </pc:spChg>
        <pc:spChg chg="mod ord">
          <ac:chgData name="Serif Salem" userId="93371da5-1b6a-4146-a736-4a3b0c81f0c2" providerId="ADAL" clId="{E52014B7-CBC7-429E-B2D3-DAA76F0B2AB9}" dt="2025-05-26T21:34:15.288" v="858" actId="700"/>
          <ac:spMkLst>
            <pc:docMk/>
            <pc:sldMk cId="3141666307" sldId="372"/>
            <ac:spMk id="4" creationId="{D26DDB47-B4C4-E6F7-DFB3-4F5F1E4AFCC0}"/>
          </ac:spMkLst>
        </pc:spChg>
        <pc:spChg chg="add mod">
          <ac:chgData name="Serif Salem" userId="93371da5-1b6a-4146-a736-4a3b0c81f0c2" providerId="ADAL" clId="{E52014B7-CBC7-429E-B2D3-DAA76F0B2AB9}" dt="2025-05-26T21:29:48.390" v="826" actId="207"/>
          <ac:spMkLst>
            <pc:docMk/>
            <pc:sldMk cId="3141666307" sldId="372"/>
            <ac:spMk id="6" creationId="{4F799441-1FA6-F407-D48A-50F4905FEC5D}"/>
          </ac:spMkLst>
        </pc:spChg>
        <pc:spChg chg="add mod">
          <ac:chgData name="Serif Salem" userId="93371da5-1b6a-4146-a736-4a3b0c81f0c2" providerId="ADAL" clId="{E52014B7-CBC7-429E-B2D3-DAA76F0B2AB9}" dt="2025-05-26T21:31:32.662" v="838" actId="207"/>
          <ac:spMkLst>
            <pc:docMk/>
            <pc:sldMk cId="3141666307" sldId="372"/>
            <ac:spMk id="8" creationId="{F8955513-5741-96F2-C431-5A5C6C8CDDC2}"/>
          </ac:spMkLst>
        </pc:spChg>
        <pc:spChg chg="add mod">
          <ac:chgData name="Serif Salem" userId="93371da5-1b6a-4146-a736-4a3b0c81f0c2" providerId="ADAL" clId="{E52014B7-CBC7-429E-B2D3-DAA76F0B2AB9}" dt="2025-05-26T21:33:15.563" v="857" actId="207"/>
          <ac:spMkLst>
            <pc:docMk/>
            <pc:sldMk cId="3141666307" sldId="372"/>
            <ac:spMk id="9" creationId="{E1A9782A-8DBB-C4C9-E5F1-DDCF137AA8F8}"/>
          </ac:spMkLst>
        </pc:spChg>
      </pc:sldChg>
      <pc:sldChg chg="addSp modSp new mod modAnim">
        <pc:chgData name="Serif Salem" userId="93371da5-1b6a-4146-a736-4a3b0c81f0c2" providerId="ADAL" clId="{E52014B7-CBC7-429E-B2D3-DAA76F0B2AB9}" dt="2025-05-26T21:45:42.094" v="916"/>
        <pc:sldMkLst>
          <pc:docMk/>
          <pc:sldMk cId="2272234565" sldId="373"/>
        </pc:sldMkLst>
        <pc:spChg chg="mod">
          <ac:chgData name="Serif Salem" userId="93371da5-1b6a-4146-a736-4a3b0c81f0c2" providerId="ADAL" clId="{E52014B7-CBC7-429E-B2D3-DAA76F0B2AB9}" dt="2025-05-26T21:34:35.164" v="860"/>
          <ac:spMkLst>
            <pc:docMk/>
            <pc:sldMk cId="2272234565" sldId="373"/>
            <ac:spMk id="2" creationId="{F54C842F-422B-CA40-0EBE-D59DB6723ED4}"/>
          </ac:spMkLst>
        </pc:spChg>
        <pc:spChg chg="mod">
          <ac:chgData name="Serif Salem" userId="93371da5-1b6a-4146-a736-4a3b0c81f0c2" providerId="ADAL" clId="{E52014B7-CBC7-429E-B2D3-DAA76F0B2AB9}" dt="2025-05-26T21:42:11.471" v="898"/>
          <ac:spMkLst>
            <pc:docMk/>
            <pc:sldMk cId="2272234565" sldId="373"/>
            <ac:spMk id="4" creationId="{208B7CE4-6669-265F-3A0C-3274C28245BD}"/>
          </ac:spMkLst>
        </pc:spChg>
        <pc:graphicFrameChg chg="add mod modGraphic">
          <ac:chgData name="Serif Salem" userId="93371da5-1b6a-4146-a736-4a3b0c81f0c2" providerId="ADAL" clId="{E52014B7-CBC7-429E-B2D3-DAA76F0B2AB9}" dt="2025-05-26T21:41:31.526" v="892" actId="948"/>
          <ac:graphicFrameMkLst>
            <pc:docMk/>
            <pc:sldMk cId="2272234565" sldId="373"/>
            <ac:graphicFrameMk id="5" creationId="{DD275E9B-8445-3ECE-F10E-E5093224BE3D}"/>
          </ac:graphicFrameMkLst>
        </pc:graphicFrameChg>
        <pc:graphicFrameChg chg="add mod modGraphic">
          <ac:chgData name="Serif Salem" userId="93371da5-1b6a-4146-a736-4a3b0c81f0c2" providerId="ADAL" clId="{E52014B7-CBC7-429E-B2D3-DAA76F0B2AB9}" dt="2025-05-26T21:44:21.080" v="914" actId="12385"/>
          <ac:graphicFrameMkLst>
            <pc:docMk/>
            <pc:sldMk cId="2272234565" sldId="373"/>
            <ac:graphicFrameMk id="6" creationId="{FE6A8350-A972-F420-D291-7F3967C80187}"/>
          </ac:graphicFrameMkLst>
        </pc:graphicFrameChg>
      </pc:sldChg>
      <pc:sldChg chg="addSp modSp new mod modAnim">
        <pc:chgData name="Serif Salem" userId="93371da5-1b6a-4146-a736-4a3b0c81f0c2" providerId="ADAL" clId="{E52014B7-CBC7-429E-B2D3-DAA76F0B2AB9}" dt="2025-05-26T21:48:18.919" v="934"/>
        <pc:sldMkLst>
          <pc:docMk/>
          <pc:sldMk cId="2925473134" sldId="374"/>
        </pc:sldMkLst>
        <pc:spChg chg="mod">
          <ac:chgData name="Serif Salem" userId="93371da5-1b6a-4146-a736-4a3b0c81f0c2" providerId="ADAL" clId="{E52014B7-CBC7-429E-B2D3-DAA76F0B2AB9}" dt="2025-05-26T21:45:56.395" v="918"/>
          <ac:spMkLst>
            <pc:docMk/>
            <pc:sldMk cId="2925473134" sldId="374"/>
            <ac:spMk id="2" creationId="{7D38DF67-099B-2AD8-678A-2661889FC3D4}"/>
          </ac:spMkLst>
        </pc:spChg>
        <pc:spChg chg="mod">
          <ac:chgData name="Serif Salem" userId="93371da5-1b6a-4146-a736-4a3b0c81f0c2" providerId="ADAL" clId="{E52014B7-CBC7-429E-B2D3-DAA76F0B2AB9}" dt="2025-05-26T21:46:31.506" v="927" actId="20577"/>
          <ac:spMkLst>
            <pc:docMk/>
            <pc:sldMk cId="2925473134" sldId="374"/>
            <ac:spMk id="4" creationId="{46955A15-C5E6-87BC-7E64-67A8C03EF0AA}"/>
          </ac:spMkLst>
        </pc:spChg>
        <pc:spChg chg="add">
          <ac:chgData name="Serif Salem" userId="93371da5-1b6a-4146-a736-4a3b0c81f0c2" providerId="ADAL" clId="{E52014B7-CBC7-429E-B2D3-DAA76F0B2AB9}" dt="2025-05-26T21:47:47.899" v="928"/>
          <ac:spMkLst>
            <pc:docMk/>
            <pc:sldMk cId="2925473134" sldId="374"/>
            <ac:spMk id="5" creationId="{72182502-E5E5-456D-CD2A-E33F56A2AFD0}"/>
          </ac:spMkLst>
        </pc:spChg>
        <pc:picChg chg="add mod modCrop">
          <ac:chgData name="Serif Salem" userId="93371da5-1b6a-4146-a736-4a3b0c81f0c2" providerId="ADAL" clId="{E52014B7-CBC7-429E-B2D3-DAA76F0B2AB9}" dt="2025-05-26T21:48:05.638" v="932" actId="1076"/>
          <ac:picMkLst>
            <pc:docMk/>
            <pc:sldMk cId="2925473134" sldId="374"/>
            <ac:picMk id="6" creationId="{94E53183-7D0F-A615-7017-A40B719CD6CF}"/>
          </ac:picMkLst>
        </pc:picChg>
      </pc:sldChg>
      <pc:sldMasterChg chg="modSp del modSldLayout">
        <pc:chgData name="Serif Salem" userId="93371da5-1b6a-4146-a736-4a3b0c81f0c2" providerId="ADAL" clId="{E52014B7-CBC7-429E-B2D3-DAA76F0B2AB9}" dt="2025-05-26T01:43:43.171" v="141" actId="2696"/>
        <pc:sldMasterMkLst>
          <pc:docMk/>
          <pc:sldMasterMk cId="1844511437" sldId="2147483780"/>
        </pc:sldMasterMkLst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844511437" sldId="2147483780"/>
            <ac:spMk id="2" creationId="{29291BCB-9C09-E24A-899A-13554DBEFA2E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844511437" sldId="2147483780"/>
            <ac:spMk id="3" creationId="{E6273185-EDC6-2448-AE66-1EE933FA5C73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844511437" sldId="2147483780"/>
            <ac:spMk id="5" creationId="{ED8FD4A5-EA27-AEE2-EEE4-1FCEEE29BDAC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844511437" sldId="2147483780"/>
            <ac:spMk id="7" creationId="{B0F3E49B-A226-1DB6-6223-32D0981F6FF1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844511437" sldId="2147483780"/>
            <ac:spMk id="8" creationId="{2EE013FC-8320-3431-6CF1-186F717AE21F}"/>
          </ac:spMkLst>
        </pc:spChg>
        <pc:picChg chg="mod">
          <ac:chgData name="Serif Salem" userId="93371da5-1b6a-4146-a736-4a3b0c81f0c2" providerId="ADAL" clId="{E52014B7-CBC7-429E-B2D3-DAA76F0B2AB9}" dt="2025-05-26T01:36:09.775" v="30"/>
          <ac:picMkLst>
            <pc:docMk/>
            <pc:sldMasterMk cId="1844511437" sldId="2147483780"/>
            <ac:picMk id="6" creationId="{067C0C12-FBAF-6992-A87D-A0CF5E789462}"/>
          </ac:picMkLst>
        </pc:pic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1844511437" sldId="2147483780"/>
            <ac:cxnSpMk id="4" creationId="{0241BCB9-C2B2-7B93-E5F7-1A145D795383}"/>
          </ac:cxnSpMkLst>
        </pc:cxn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1844511437" sldId="2147483780"/>
            <ac:cxnSpMk id="9" creationId="{3430A051-8BEF-1418-DB2F-94B3F31D81FD}"/>
          </ac:cxnSpMkLst>
        </pc:cxn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739780569" sldId="214748378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739780569" sldId="2147483781"/>
              <ac:spMk id="2" creationId="{52C2EEAF-B2B3-6386-AE4D-57D73678609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739780569" sldId="2147483781"/>
              <ac:spMk id="9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739780569" sldId="2147483781"/>
              <ac:spMk id="10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739780569" sldId="2147483781"/>
              <ac:spMk id="17" creationId="{00000000-0000-0000-0000-000000000000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2739780569" sldId="2147483781"/>
              <ac:picMk id="22" creationId="{18069C52-4842-B1D1-4515-8D68DA61553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230215440" sldId="214748378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30215440" sldId="2147483782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30215440" sldId="2147483782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30215440" sldId="2147483782"/>
              <ac:spMk id="6" creationId="{3C91B5C1-2950-CA26-24E2-032EA63DDBAE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30215440" sldId="2147483782"/>
              <ac:spMk id="8" creationId="{262ED4CD-BBFF-802B-903B-8ABB4EBB480F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30215440" sldId="2147483782"/>
              <ac:spMk id="9" creationId="{BEBACD6F-2F55-4E93-9540-6443426757C9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1078709771" sldId="214748378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078709771" sldId="2147483783"/>
              <ac:spMk id="10" creationId="{290886DE-0E97-05F0-5222-D8192B0F17AC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1395941708" sldId="214748378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395941708" sldId="2147483784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1395941708" sldId="2147483784"/>
              <ac:picMk id="7" creationId="{C1B3A237-B989-E423-4627-AB4D474298C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532314253" sldId="214748378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32314253" sldId="2147483786"/>
              <ac:spMk id="2" creationId="{47A4B5A1-EF64-9729-AEC2-36C3D85FA1F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32314253" sldId="2147483786"/>
              <ac:spMk id="7" creationId="{A99B1C7A-46A7-09DB-C6F2-BC0E0A6AF17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32314253" sldId="2147483786"/>
              <ac:spMk id="9" creationId="{8DF811DF-0ADD-2F4F-8990-B3AD45C5823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32314253" sldId="2147483786"/>
              <ac:spMk id="10" creationId="{A5A49E56-298E-C426-9650-8EEEBAD9BD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32314253" sldId="2147483786"/>
              <ac:spMk id="12" creationId="{9A3EAE59-13ED-B1C7-162D-79A726945AF7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481948293" sldId="2147483787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481948293" sldId="2147483787"/>
              <ac:spMk id="2" creationId="{88708C92-2C79-8912-0B51-14908D4116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481948293" sldId="2147483787"/>
              <ac:spMk id="5" creationId="{2E824191-4574-D2F9-BF4A-543F75393C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481948293" sldId="2147483787"/>
              <ac:spMk id="7" creationId="{275264DE-D66C-27CC-4667-30A994A9BAD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481948293" sldId="2147483787"/>
              <ac:spMk id="8" creationId="{5BE756EC-DF41-C17E-EAD6-1B54AEFEC3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337357547" sldId="214748378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337357547" sldId="2147483788"/>
              <ac:spMk id="2" creationId="{D0B93E04-A689-F89D-DC09-6D97F85FA3B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337357547" sldId="2147483788"/>
              <ac:spMk id="4" creationId="{0E231DB1-2228-4A0C-8FFB-A232342892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337357547" sldId="2147483788"/>
              <ac:spMk id="5" creationId="{D6DEB7CF-C32B-A454-1FCA-0BC0966F19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556843114" sldId="214748378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56843114" sldId="2147483789"/>
              <ac:spMk id="3" creationId="{13DD8E46-51D4-9ADA-7AE4-F85AB3C01EF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56843114" sldId="2147483789"/>
              <ac:spMk id="5" creationId="{060868BD-68AA-3E38-C283-F3144D80186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56843114" sldId="2147483789"/>
              <ac:spMk id="6" creationId="{F0639187-0931-DF47-A6C9-095EC4C1221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556843114" sldId="2147483789"/>
              <ac:spMk id="7" creationId="{5054B617-90D7-3739-9DA1-E306C61A6F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556843114" sldId="2147483789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556843114" sldId="2147483789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3985145413" sldId="214748379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985145413" sldId="2147483790"/>
              <ac:spMk id="4" creationId="{DDBF1FC7-C217-2C8F-9A62-2BC0A0EA654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985145413" sldId="2147483790"/>
              <ac:spMk id="5" creationId="{2F7C2CFF-4E02-2641-951E-0DF407A3B948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3985145413" sldId="2147483790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3985145413" sldId="2147483790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152823744" sldId="214748379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52823744" sldId="2147483791"/>
              <ac:spMk id="3" creationId="{72274552-58FE-3BDB-DB27-3FDE19F1A8B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52823744" sldId="2147483791"/>
              <ac:spMk id="4" creationId="{DB3C7BE9-9756-CC10-D22A-EBEA1F3CFD6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152823744" sldId="2147483791"/>
              <ac:picMk id="2" creationId="{7A8D60C2-B0CC-2490-D770-6BCE3398238D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152823744" sldId="2147483791"/>
              <ac:picMk id="8" creationId="{D2E35789-51F7-6CD7-8884-F852CB36CD1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3108047801" sldId="214748379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108047801" sldId="2147483792"/>
              <ac:spMk id="2" creationId="{C99B0D98-C636-EF0B-AE82-F99202777D3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108047801" sldId="2147483792"/>
              <ac:spMk id="3" creationId="{9CA36DEF-4F02-7B14-2317-A234814CEB6B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221389721" sldId="214748379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21389721" sldId="2147483793"/>
              <ac:spMk id="2" creationId="{59C318D1-D9A5-8D1F-36C1-DCA1D870339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21389721" sldId="2147483793"/>
              <ac:spMk id="3" creationId="{3B7D59DD-5410-DA56-6F80-D064267A979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221389721" sldId="2147483793"/>
              <ac:spMk id="6" creationId="{E5BC8D80-C98C-B0D8-FD5A-CFDCD699BCF8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467089503" sldId="214748379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7089503" sldId="2147483794"/>
              <ac:spMk id="3" creationId="{1AA66330-4577-6481-7DC1-F2B0773BE4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7089503" sldId="2147483794"/>
              <ac:spMk id="4" creationId="{A82E766D-2562-27F2-2A1A-D66333DD402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7089503" sldId="2147483794"/>
              <ac:spMk id="5" creationId="{B4295D9C-2A80-2CA1-9340-2EC836F226E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2467089503" sldId="2147483794"/>
              <ac:picMk id="2" creationId="{A8332636-384D-F42B-3E16-F4450B8AB98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468425153" sldId="2147483795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8425153" sldId="2147483795"/>
              <ac:spMk id="9" creationId="{C22537E9-854A-1343-5A3E-DE9041A9C6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8425153" sldId="2147483795"/>
              <ac:spMk id="10" creationId="{1BA5CA9B-C854-379F-CA72-13454A4752C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8425153" sldId="2147483795"/>
              <ac:spMk id="11" creationId="{8013CC0F-541B-515C-FD51-96D7C1CDEDF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468425153" sldId="2147483795"/>
              <ac:spMk id="16" creationId="{B23CFC43-085D-ECDB-C94E-5ACBCD8DCE17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2468425153" sldId="2147483795"/>
              <ac:picMk id="6" creationId="{1FF1696F-9436-B86E-7C05-485104556A72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1844511437" sldId="2147483780"/>
              <pc:sldLayoutMk cId="2468425153" sldId="2147483795"/>
              <ac:cxnSpMk id="2" creationId="{DE0E5074-9C3F-FB3E-2E4D-94B5898C83EE}"/>
            </ac:cxnSpMkLst>
          </pc:cxn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1844511437" sldId="2147483780"/>
              <pc:sldLayoutMk cId="2468425153" sldId="2147483795"/>
              <ac:cxnSpMk id="13" creationId="{8F690071-E015-2666-8280-8044ECC2045F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951372341" sldId="2147483796"/>
          </pc:sldLayoutMkLst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2951372341" sldId="2147483796"/>
              <ac:picMk id="2" creationId="{4543B017-0323-6F4E-1BB2-E28C90FEE0F8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2951372341" sldId="2147483796"/>
              <ac:picMk id="1030" creationId="{C6A16EE1-D3FD-3B39-C1BD-B5082D397D86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3164118064" sldId="2147483797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164118064" sldId="2147483797"/>
              <ac:spMk id="3" creationId="{0EC9CB92-4118-851C-89E8-DBE5EA8EF0C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164118064" sldId="2147483797"/>
              <ac:spMk id="5" creationId="{18787851-193D-C95B-70ED-D7ABAB87797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3164118064" sldId="2147483797"/>
              <ac:spMk id="6" creationId="{B0FBD2D1-1B21-8069-D036-CD4FFEB27B33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844511437" sldId="2147483780"/>
              <pc:sldLayoutMk cId="3164118064" sldId="2147483797"/>
              <ac:picMk id="2" creationId="{91BAE83C-150A-6713-8DFB-2DD534FA76B8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1123402242" sldId="214748379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123402242" sldId="2147483799"/>
              <ac:spMk id="2" creationId="{D393EEE6-4776-4CA0-327C-20EA207EF1F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123402242" sldId="2147483799"/>
              <ac:spMk id="3" creationId="{594AE048-867B-9A4B-9A50-CA9AED7B45B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123402242" sldId="2147483799"/>
              <ac:spMk id="4" creationId="{4F9D5FEE-F4AC-D64A-9EE2-89DD7CCAA62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123402242" sldId="2147483799"/>
              <ac:spMk id="5" creationId="{6A5CBAF8-A692-5C02-839C-FF3935C6D10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1123402242" sldId="2147483799"/>
              <ac:spMk id="9" creationId="{072C2287-FCA7-554F-2D16-2C368E705911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844511437" sldId="2147483780"/>
            <pc:sldLayoutMk cId="2057104494" sldId="214748380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057104494" sldId="2147483800"/>
              <ac:spMk id="3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844511437" sldId="2147483780"/>
              <pc:sldLayoutMk cId="2057104494" sldId="2147483800"/>
              <ac:spMk id="5" creationId="{00000000-0000-0000-0000-000000000000}"/>
            </ac:spMkLst>
          </pc:spChg>
        </pc:sldLayoutChg>
      </pc:sldMasterChg>
      <pc:sldMasterChg chg="modSp modSldLayout">
        <pc:chgData name="Serif Salem" userId="93371da5-1b6a-4146-a736-4a3b0c81f0c2" providerId="ADAL" clId="{E52014B7-CBC7-429E-B2D3-DAA76F0B2AB9}" dt="2025-05-26T01:53:01.912" v="257" actId="403"/>
        <pc:sldMasterMkLst>
          <pc:docMk/>
          <pc:sldMasterMk cId="1741737445" sldId="2147483801"/>
        </pc:sldMasterMkLst>
        <pc:spChg chg="mod">
          <ac:chgData name="Serif Salem" userId="93371da5-1b6a-4146-a736-4a3b0c81f0c2" providerId="ADAL" clId="{E52014B7-CBC7-429E-B2D3-DAA76F0B2AB9}" dt="2025-05-26T01:51:41.968" v="207" actId="403"/>
          <ac:spMkLst>
            <pc:docMk/>
            <pc:sldMasterMk cId="1741737445" sldId="2147483801"/>
            <ac:spMk id="2" creationId="{29291BCB-9C09-E24A-899A-13554DBEFA2E}"/>
          </ac:spMkLst>
        </pc:spChg>
        <pc:spChg chg="mod">
          <ac:chgData name="Serif Salem" userId="93371da5-1b6a-4146-a736-4a3b0c81f0c2" providerId="ADAL" clId="{E52014B7-CBC7-429E-B2D3-DAA76F0B2AB9}" dt="2025-05-26T01:52:12.776" v="242" actId="403"/>
          <ac:spMkLst>
            <pc:docMk/>
            <pc:sldMasterMk cId="1741737445" sldId="2147483801"/>
            <ac:spMk id="3" creationId="{E6273185-EDC6-2448-AE66-1EE933FA5C73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741737445" sldId="2147483801"/>
            <ac:spMk id="5" creationId="{ED8FD4A5-EA27-AEE2-EEE4-1FCEEE29BDAC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741737445" sldId="2147483801"/>
            <ac:spMk id="7" creationId="{B0F3E49B-A226-1DB6-6223-32D0981F6FF1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1741737445" sldId="2147483801"/>
            <ac:spMk id="8" creationId="{2EE013FC-8320-3431-6CF1-186F717AE21F}"/>
          </ac:spMkLst>
        </pc:spChg>
        <pc:picChg chg="mod">
          <ac:chgData name="Serif Salem" userId="93371da5-1b6a-4146-a736-4a3b0c81f0c2" providerId="ADAL" clId="{E52014B7-CBC7-429E-B2D3-DAA76F0B2AB9}" dt="2025-05-26T01:36:09.775" v="30"/>
          <ac:picMkLst>
            <pc:docMk/>
            <pc:sldMasterMk cId="1741737445" sldId="2147483801"/>
            <ac:picMk id="6" creationId="{067C0C12-FBAF-6992-A87D-A0CF5E789462}"/>
          </ac:picMkLst>
        </pc:pic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1741737445" sldId="2147483801"/>
            <ac:cxnSpMk id="4" creationId="{0241BCB9-C2B2-7B93-E5F7-1A145D795383}"/>
          </ac:cxnSpMkLst>
        </pc:cxn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1741737445" sldId="2147483801"/>
            <ac:cxnSpMk id="9" creationId="{3430A051-8BEF-1418-DB2F-94B3F31D81FD}"/>
          </ac:cxnSpMkLst>
        </pc:cxnChg>
        <pc:sldLayoutChg chg="modSp">
          <pc:chgData name="Serif Salem" userId="93371da5-1b6a-4146-a736-4a3b0c81f0c2" providerId="ADAL" clId="{E52014B7-CBC7-429E-B2D3-DAA76F0B2AB9}" dt="2025-05-26T01:52:23.587" v="246" actId="403"/>
          <pc:sldLayoutMkLst>
            <pc:docMk/>
            <pc:sldMasterMk cId="1741737445" sldId="2147483801"/>
            <pc:sldLayoutMk cId="4195665124" sldId="214748380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195665124" sldId="2147483802"/>
              <ac:spMk id="2" creationId="{52C2EEAF-B2B3-6386-AE4D-57D736786095}"/>
            </ac:spMkLst>
          </pc:spChg>
          <pc:spChg chg="mod">
            <ac:chgData name="Serif Salem" userId="93371da5-1b6a-4146-a736-4a3b0c81f0c2" providerId="ADAL" clId="{E52014B7-CBC7-429E-B2D3-DAA76F0B2AB9}" dt="2025-05-26T01:52:19.574" v="244" actId="403"/>
            <ac:spMkLst>
              <pc:docMk/>
              <pc:sldMasterMk cId="1741737445" sldId="2147483801"/>
              <pc:sldLayoutMk cId="4195665124" sldId="2147483802"/>
              <ac:spMk id="9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195665124" sldId="2147483802"/>
              <ac:spMk id="10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52:23.587" v="246" actId="403"/>
            <ac:spMkLst>
              <pc:docMk/>
              <pc:sldMasterMk cId="1741737445" sldId="2147483801"/>
              <pc:sldLayoutMk cId="4195665124" sldId="2147483802"/>
              <ac:spMk id="17" creationId="{00000000-0000-0000-0000-000000000000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4195665124" sldId="2147483802"/>
              <ac:picMk id="22" creationId="{18069C52-4842-B1D1-4515-8D68DA61553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52:33.488" v="251" actId="403"/>
          <pc:sldLayoutMkLst>
            <pc:docMk/>
            <pc:sldMasterMk cId="1741737445" sldId="2147483801"/>
            <pc:sldLayoutMk cId="679493470" sldId="214748380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679493470" sldId="2147483803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679493470" sldId="2147483803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679493470" sldId="2147483803"/>
              <ac:spMk id="6" creationId="{3C91B5C1-2950-CA26-24E2-032EA63DDBAE}"/>
            </ac:spMkLst>
          </pc:spChg>
          <pc:spChg chg="mod">
            <ac:chgData name="Serif Salem" userId="93371da5-1b6a-4146-a736-4a3b0c81f0c2" providerId="ADAL" clId="{E52014B7-CBC7-429E-B2D3-DAA76F0B2AB9}" dt="2025-05-26T01:52:28.977" v="249" actId="403"/>
            <ac:spMkLst>
              <pc:docMk/>
              <pc:sldMasterMk cId="1741737445" sldId="2147483801"/>
              <pc:sldLayoutMk cId="679493470" sldId="2147483803"/>
              <ac:spMk id="8" creationId="{262ED4CD-BBFF-802B-903B-8ABB4EBB480F}"/>
            </ac:spMkLst>
          </pc:spChg>
          <pc:spChg chg="mod">
            <ac:chgData name="Serif Salem" userId="93371da5-1b6a-4146-a736-4a3b0c81f0c2" providerId="ADAL" clId="{E52014B7-CBC7-429E-B2D3-DAA76F0B2AB9}" dt="2025-05-26T01:52:33.488" v="251" actId="403"/>
            <ac:spMkLst>
              <pc:docMk/>
              <pc:sldMasterMk cId="1741737445" sldId="2147483801"/>
              <pc:sldLayoutMk cId="679493470" sldId="2147483803"/>
              <ac:spMk id="9" creationId="{BEBACD6F-2F55-4E93-9540-6443426757C9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52:46.175" v="254" actId="403"/>
          <pc:sldLayoutMkLst>
            <pc:docMk/>
            <pc:sldMasterMk cId="1741737445" sldId="2147483801"/>
            <pc:sldLayoutMk cId="1470118294" sldId="2147483804"/>
          </pc:sldLayoutMkLst>
          <pc:spChg chg="mod">
            <ac:chgData name="Serif Salem" userId="93371da5-1b6a-4146-a736-4a3b0c81f0c2" providerId="ADAL" clId="{E52014B7-CBC7-429E-B2D3-DAA76F0B2AB9}" dt="2025-05-26T01:52:46.175" v="254" actId="403"/>
            <ac:spMkLst>
              <pc:docMk/>
              <pc:sldMasterMk cId="1741737445" sldId="2147483801"/>
              <pc:sldLayoutMk cId="1470118294" sldId="2147483804"/>
              <ac:spMk id="2" creationId="{2F85F9DE-448A-A9BA-7680-1E296E55E41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470118294" sldId="2147483804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1470118294" sldId="2147483804"/>
              <ac:picMk id="8" creationId="{3C61A5C2-849A-B063-927F-B9CB24269307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53:01.912" v="257" actId="403"/>
          <pc:sldLayoutMkLst>
            <pc:docMk/>
            <pc:sldMasterMk cId="1741737445" sldId="2147483801"/>
            <pc:sldLayoutMk cId="3555683151" sldId="2147483805"/>
          </pc:sldLayoutMkLst>
          <pc:spChg chg="mod">
            <ac:chgData name="Serif Salem" userId="93371da5-1b6a-4146-a736-4a3b0c81f0c2" providerId="ADAL" clId="{E52014B7-CBC7-429E-B2D3-DAA76F0B2AB9}" dt="2025-05-26T01:53:01.912" v="257" actId="403"/>
            <ac:spMkLst>
              <pc:docMk/>
              <pc:sldMasterMk cId="1741737445" sldId="2147483801"/>
              <pc:sldLayoutMk cId="3555683151" sldId="2147483805"/>
              <ac:spMk id="2" creationId="{2F85F9DE-448A-A9BA-7680-1E296E55E41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555683151" sldId="2147483805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3555683151" sldId="2147483805"/>
              <ac:picMk id="7" creationId="{C1B3A237-B989-E423-4627-AB4D474298CF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1741737445" sldId="2147483801"/>
              <pc:sldLayoutMk cId="3555683151" sldId="2147483805"/>
              <ac:cxnSpMk id="6" creationId="{891829EA-6FE6-9842-0CC3-3982AA3ECD79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1205166475" sldId="214748380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205166475" sldId="2147483806"/>
              <ac:spMk id="9" creationId="{C22537E9-854A-1343-5A3E-DE9041A9C6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205166475" sldId="2147483806"/>
              <ac:spMk id="10" creationId="{1BA5CA9B-C854-379F-CA72-13454A4752C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205166475" sldId="2147483806"/>
              <ac:spMk id="11" creationId="{8013CC0F-541B-515C-FD51-96D7C1CDEDF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205166475" sldId="2147483806"/>
              <ac:spMk id="16" creationId="{B23CFC43-085D-ECDB-C94E-5ACBCD8DCE17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1205166475" sldId="2147483806"/>
              <ac:picMk id="8" creationId="{4890D5CD-044A-9D0A-69AB-921311612601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1741737445" sldId="2147483801"/>
              <pc:sldLayoutMk cId="1205166475" sldId="2147483806"/>
              <ac:cxnSpMk id="2" creationId="{DE0E5074-9C3F-FB3E-2E4D-94B5898C83EE}"/>
            </ac:cxnSpMkLst>
          </pc:cxn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1741737445" sldId="2147483801"/>
              <pc:sldLayoutMk cId="1205166475" sldId="2147483806"/>
              <ac:cxnSpMk id="13" creationId="{8F690071-E015-2666-8280-8044ECC2045F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790639721" sldId="214748380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790639721" sldId="2147483808"/>
              <ac:spMk id="2" creationId="{47A4B5A1-EF64-9729-AEC2-36C3D85FA1F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790639721" sldId="2147483808"/>
              <ac:spMk id="7" creationId="{A99B1C7A-46A7-09DB-C6F2-BC0E0A6AF17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790639721" sldId="2147483808"/>
              <ac:spMk id="9" creationId="{8DF811DF-0ADD-2F4F-8990-B3AD45C5823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790639721" sldId="2147483808"/>
              <ac:spMk id="10" creationId="{A5A49E56-298E-C426-9650-8EEEBAD9BD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790639721" sldId="2147483808"/>
              <ac:spMk id="12" creationId="{9A3EAE59-13ED-B1C7-162D-79A726945AF7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2477310837" sldId="214748380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7310837" sldId="2147483809"/>
              <ac:spMk id="2" creationId="{88708C92-2C79-8912-0B51-14908D4116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7310837" sldId="2147483809"/>
              <ac:spMk id="5" creationId="{2E824191-4574-D2F9-BF4A-543F75393C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7310837" sldId="2147483809"/>
              <ac:spMk id="7" creationId="{275264DE-D66C-27CC-4667-30A994A9BAD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7310837" sldId="2147483809"/>
              <ac:spMk id="8" creationId="{5BE756EC-DF41-C17E-EAD6-1B54AEFEC3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3657451778" sldId="214748381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657451778" sldId="2147483810"/>
              <ac:spMk id="2" creationId="{D0B93E04-A689-F89D-DC09-6D97F85FA3B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657451778" sldId="2147483810"/>
              <ac:spMk id="4" creationId="{0E231DB1-2228-4A0C-8FFB-A232342892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657451778" sldId="2147483810"/>
              <ac:spMk id="5" creationId="{D6DEB7CF-C32B-A454-1FCA-0BC0966F19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2074312314" sldId="214748381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074312314" sldId="2147483811"/>
              <ac:spMk id="3" creationId="{13DD8E46-51D4-9ADA-7AE4-F85AB3C01EF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074312314" sldId="2147483811"/>
              <ac:spMk id="5" creationId="{060868BD-68AA-3E38-C283-F3144D80186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074312314" sldId="2147483811"/>
              <ac:spMk id="6" creationId="{F0639187-0931-DF47-A6C9-095EC4C1221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074312314" sldId="2147483811"/>
              <ac:spMk id="7" creationId="{5054B617-90D7-3739-9DA1-E306C61A6F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2074312314" sldId="2147483811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2074312314" sldId="2147483811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111438410" sldId="214748381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11438410" sldId="2147483812"/>
              <ac:spMk id="4" creationId="{DDBF1FC7-C217-2C8F-9A62-2BC0A0EA654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11438410" sldId="2147483812"/>
              <ac:spMk id="5" creationId="{2F7C2CFF-4E02-2641-951E-0DF407A3B948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111438410" sldId="2147483812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111438410" sldId="2147483812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3311372250" sldId="214748381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311372250" sldId="2147483813"/>
              <ac:spMk id="3" creationId="{72274552-58FE-3BDB-DB27-3FDE19F1A8B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3311372250" sldId="2147483813"/>
              <ac:spMk id="4" creationId="{DB3C7BE9-9756-CC10-D22A-EBEA1F3CFD6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3311372250" sldId="2147483813"/>
              <ac:picMk id="2" creationId="{7A8D60C2-B0CC-2490-D770-6BCE3398238D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3311372250" sldId="2147483813"/>
              <ac:picMk id="8" creationId="{D2E35789-51F7-6CD7-8884-F852CB36CD1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903555964" sldId="214748381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903555964" sldId="2147483814"/>
              <ac:spMk id="2" creationId="{C99B0D98-C636-EF0B-AE82-F99202777D3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903555964" sldId="2147483814"/>
              <ac:spMk id="3" creationId="{9CA36DEF-4F02-7B14-2317-A234814CEB6B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1746584068" sldId="2147483815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746584068" sldId="2147483815"/>
              <ac:spMk id="2" creationId="{59C318D1-D9A5-8D1F-36C1-DCA1D870339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746584068" sldId="2147483815"/>
              <ac:spMk id="3" creationId="{3B7D59DD-5410-DA56-6F80-D064267A979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746584068" sldId="2147483815"/>
              <ac:spMk id="6" creationId="{E5BC8D80-C98C-B0D8-FD5A-CFDCD699BCF8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2478018632" sldId="214748381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8018632" sldId="2147483816"/>
              <ac:spMk id="3" creationId="{1AA66330-4577-6481-7DC1-F2B0773BE4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8018632" sldId="2147483816"/>
              <ac:spMk id="4" creationId="{A82E766D-2562-27F2-2A1A-D66333DD402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2478018632" sldId="2147483816"/>
              <ac:spMk id="5" creationId="{B4295D9C-2A80-2CA1-9340-2EC836F226E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2478018632" sldId="2147483816"/>
              <ac:picMk id="2" creationId="{A8332636-384D-F42B-3E16-F4450B8AB98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2290259148" sldId="2147483817"/>
          </pc:sldLayoutMkLst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2290259148" sldId="2147483817"/>
              <ac:picMk id="2" creationId="{4543B017-0323-6F4E-1BB2-E28C90FEE0F8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2290259148" sldId="2147483817"/>
              <ac:picMk id="1030" creationId="{C6A16EE1-D3FD-3B39-C1BD-B5082D397D86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1156039763" sldId="214748381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156039763" sldId="2147483818"/>
              <ac:spMk id="3" creationId="{0EC9CB92-4118-851C-89E8-DBE5EA8EF0C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156039763" sldId="2147483818"/>
              <ac:spMk id="5" creationId="{18787851-193D-C95B-70ED-D7ABAB87797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1156039763" sldId="2147483818"/>
              <ac:spMk id="6" creationId="{B0FBD2D1-1B21-8069-D036-CD4FFEB27B33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1741737445" sldId="2147483801"/>
              <pc:sldLayoutMk cId="1156039763" sldId="2147483818"/>
              <ac:picMk id="2" creationId="{91BAE83C-150A-6713-8DFB-2DD534FA76B8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1741737445" sldId="2147483801"/>
            <pc:sldLayoutMk cId="4223809806" sldId="214748381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223809806" sldId="2147483819"/>
              <ac:spMk id="2" creationId="{D393EEE6-4776-4CA0-327C-20EA207EF1F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223809806" sldId="2147483819"/>
              <ac:spMk id="3" creationId="{594AE048-867B-9A4B-9A50-CA9AED7B45B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223809806" sldId="2147483819"/>
              <ac:spMk id="4" creationId="{4F9D5FEE-F4AC-D64A-9EE2-89DD7CCAA62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223809806" sldId="2147483819"/>
              <ac:spMk id="5" creationId="{6A5CBAF8-A692-5C02-839C-FF3935C6D10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1741737445" sldId="2147483801"/>
              <pc:sldLayoutMk cId="4223809806" sldId="2147483819"/>
              <ac:spMk id="9" creationId="{072C2287-FCA7-554F-2D16-2C368E705911}"/>
            </ac:spMkLst>
          </pc:spChg>
        </pc:sldLayoutChg>
      </pc:sldMasterChg>
      <pc:sldMasterChg chg="modSp del modSldLayout">
        <pc:chgData name="Serif Salem" userId="93371da5-1b6a-4146-a736-4a3b0c81f0c2" providerId="ADAL" clId="{E52014B7-CBC7-429E-B2D3-DAA76F0B2AB9}" dt="2025-05-26T01:43:55.369" v="142" actId="2696"/>
        <pc:sldMasterMkLst>
          <pc:docMk/>
          <pc:sldMasterMk cId="2125386242" sldId="2147483820"/>
        </pc:sldMasterMkLst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2125386242" sldId="2147483820"/>
            <ac:spMk id="2" creationId="{29291BCB-9C09-E24A-899A-13554DBEFA2E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2125386242" sldId="2147483820"/>
            <ac:spMk id="3" creationId="{E6273185-EDC6-2448-AE66-1EE933FA5C73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2125386242" sldId="2147483820"/>
            <ac:spMk id="5" creationId="{ED8FD4A5-EA27-AEE2-EEE4-1FCEEE29BDAC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2125386242" sldId="2147483820"/>
            <ac:spMk id="7" creationId="{B0F3E49B-A226-1DB6-6223-32D0981F6FF1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2125386242" sldId="2147483820"/>
            <ac:spMk id="8" creationId="{2EE013FC-8320-3431-6CF1-186F717AE21F}"/>
          </ac:spMkLst>
        </pc:spChg>
        <pc:picChg chg="mod">
          <ac:chgData name="Serif Salem" userId="93371da5-1b6a-4146-a736-4a3b0c81f0c2" providerId="ADAL" clId="{E52014B7-CBC7-429E-B2D3-DAA76F0B2AB9}" dt="2025-05-26T01:36:09.775" v="30"/>
          <ac:picMkLst>
            <pc:docMk/>
            <pc:sldMasterMk cId="2125386242" sldId="2147483820"/>
            <ac:picMk id="6" creationId="{067C0C12-FBAF-6992-A87D-A0CF5E789462}"/>
          </ac:picMkLst>
        </pc:pic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2125386242" sldId="2147483820"/>
            <ac:cxnSpMk id="4" creationId="{0241BCB9-C2B2-7B93-E5F7-1A145D795383}"/>
          </ac:cxnSpMkLst>
        </pc:cxn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2125386242" sldId="2147483820"/>
            <ac:cxnSpMk id="9" creationId="{3430A051-8BEF-1418-DB2F-94B3F31D81FD}"/>
          </ac:cxnSpMkLst>
        </pc:cxn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4110443587" sldId="214748382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110443587" sldId="2147483821"/>
              <ac:spMk id="2" creationId="{52C2EEAF-B2B3-6386-AE4D-57D73678609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110443587" sldId="2147483821"/>
              <ac:spMk id="9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110443587" sldId="2147483821"/>
              <ac:spMk id="10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110443587" sldId="2147483821"/>
              <ac:spMk id="17" creationId="{00000000-0000-0000-0000-000000000000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4110443587" sldId="2147483821"/>
              <ac:picMk id="22" creationId="{18069C52-4842-B1D1-4515-8D68DA61553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1401208610" sldId="214748382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401208610" sldId="2147483822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401208610" sldId="2147483822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401208610" sldId="2147483822"/>
              <ac:spMk id="6" creationId="{3C91B5C1-2950-CA26-24E2-032EA63DDBAE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401208610" sldId="2147483822"/>
              <ac:spMk id="8" creationId="{262ED4CD-BBFF-802B-903B-8ABB4EBB480F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401208610" sldId="2147483822"/>
              <ac:spMk id="9" creationId="{BEBACD6F-2F55-4E93-9540-6443426757C9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1177677807" sldId="214748382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1177677807" sldId="2147483823"/>
              <ac:spMk id="10" creationId="{290886DE-0E97-05F0-5222-D8192B0F17AC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2488465515" sldId="214748382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488465515" sldId="2147483824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488465515" sldId="2147483824"/>
              <ac:picMk id="7" creationId="{C1B3A237-B989-E423-4627-AB4D474298C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3934834984" sldId="214748382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934834984" sldId="2147483826"/>
              <ac:spMk id="2" creationId="{47A4B5A1-EF64-9729-AEC2-36C3D85FA1F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934834984" sldId="2147483826"/>
              <ac:spMk id="7" creationId="{A99B1C7A-46A7-09DB-C6F2-BC0E0A6AF17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934834984" sldId="2147483826"/>
              <ac:spMk id="9" creationId="{8DF811DF-0ADD-2F4F-8990-B3AD45C5823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934834984" sldId="2147483826"/>
              <ac:spMk id="10" creationId="{A5A49E56-298E-C426-9650-8EEEBAD9BD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934834984" sldId="2147483826"/>
              <ac:spMk id="12" creationId="{9A3EAE59-13ED-B1C7-162D-79A726945AF7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3171415798" sldId="2147483827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171415798" sldId="2147483827"/>
              <ac:spMk id="2" creationId="{88708C92-2C79-8912-0B51-14908D4116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171415798" sldId="2147483827"/>
              <ac:spMk id="5" creationId="{2E824191-4574-D2F9-BF4A-543F75393C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171415798" sldId="2147483827"/>
              <ac:spMk id="7" creationId="{275264DE-D66C-27CC-4667-30A994A9BAD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171415798" sldId="2147483827"/>
              <ac:spMk id="8" creationId="{5BE756EC-DF41-C17E-EAD6-1B54AEFEC3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4268879904" sldId="214748382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268879904" sldId="2147483828"/>
              <ac:spMk id="2" creationId="{D0B93E04-A689-F89D-DC09-6D97F85FA3B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268879904" sldId="2147483828"/>
              <ac:spMk id="4" creationId="{0E231DB1-2228-4A0C-8FFB-A232342892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4268879904" sldId="2147483828"/>
              <ac:spMk id="5" creationId="{D6DEB7CF-C32B-A454-1FCA-0BC0966F19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2506726908" sldId="214748382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06726908" sldId="2147483829"/>
              <ac:spMk id="3" creationId="{13DD8E46-51D4-9ADA-7AE4-F85AB3C01EF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06726908" sldId="2147483829"/>
              <ac:spMk id="5" creationId="{060868BD-68AA-3E38-C283-F3144D80186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06726908" sldId="2147483829"/>
              <ac:spMk id="6" creationId="{F0639187-0931-DF47-A6C9-095EC4C1221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06726908" sldId="2147483829"/>
              <ac:spMk id="7" creationId="{5054B617-90D7-3739-9DA1-E306C61A6F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506726908" sldId="2147483829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506726908" sldId="2147483829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2826999288" sldId="214748383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826999288" sldId="2147483830"/>
              <ac:spMk id="4" creationId="{DDBF1FC7-C217-2C8F-9A62-2BC0A0EA654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826999288" sldId="2147483830"/>
              <ac:spMk id="5" creationId="{2F7C2CFF-4E02-2641-951E-0DF407A3B948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826999288" sldId="2147483830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826999288" sldId="2147483830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3699428664" sldId="214748383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699428664" sldId="2147483831"/>
              <ac:spMk id="3" creationId="{72274552-58FE-3BDB-DB27-3FDE19F1A8B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699428664" sldId="2147483831"/>
              <ac:spMk id="4" creationId="{DB3C7BE9-9756-CC10-D22A-EBEA1F3CFD6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3699428664" sldId="2147483831"/>
              <ac:picMk id="2" creationId="{7A8D60C2-B0CC-2490-D770-6BCE3398238D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3699428664" sldId="2147483831"/>
              <ac:picMk id="8" creationId="{D2E35789-51F7-6CD7-8884-F852CB36CD1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3000122408" sldId="214748383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000122408" sldId="2147483832"/>
              <ac:spMk id="2" creationId="{C99B0D98-C636-EF0B-AE82-F99202777D3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000122408" sldId="2147483832"/>
              <ac:spMk id="3" creationId="{9CA36DEF-4F02-7B14-2317-A234814CEB6B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3597519115" sldId="214748383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597519115" sldId="2147483833"/>
              <ac:spMk id="2" creationId="{59C318D1-D9A5-8D1F-36C1-DCA1D870339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597519115" sldId="2147483833"/>
              <ac:spMk id="3" creationId="{3B7D59DD-5410-DA56-6F80-D064267A979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3597519115" sldId="2147483833"/>
              <ac:spMk id="6" creationId="{E5BC8D80-C98C-B0D8-FD5A-CFDCD699BCF8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894891285" sldId="214748383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894891285" sldId="2147483834"/>
              <ac:spMk id="3" creationId="{1AA66330-4577-6481-7DC1-F2B0773BE4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894891285" sldId="2147483834"/>
              <ac:spMk id="4" creationId="{A82E766D-2562-27F2-2A1A-D66333DD402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894891285" sldId="2147483834"/>
              <ac:spMk id="5" creationId="{B4295D9C-2A80-2CA1-9340-2EC836F226E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894891285" sldId="2147483834"/>
              <ac:picMk id="2" creationId="{A8332636-384D-F42B-3E16-F4450B8AB98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79230018" sldId="2147483835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9230018" sldId="2147483835"/>
              <ac:spMk id="9" creationId="{C22537E9-854A-1343-5A3E-DE9041A9C6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9230018" sldId="2147483835"/>
              <ac:spMk id="10" creationId="{1BA5CA9B-C854-379F-CA72-13454A4752C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9230018" sldId="2147483835"/>
              <ac:spMk id="11" creationId="{8013CC0F-541B-515C-FD51-96D7C1CDEDF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9230018" sldId="2147483835"/>
              <ac:spMk id="16" creationId="{B23CFC43-085D-ECDB-C94E-5ACBCD8DCE17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79230018" sldId="2147483835"/>
              <ac:picMk id="6" creationId="{1FF1696F-9436-B86E-7C05-485104556A72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2125386242" sldId="2147483820"/>
              <pc:sldLayoutMk cId="79230018" sldId="2147483835"/>
              <ac:cxnSpMk id="2" creationId="{DE0E5074-9C3F-FB3E-2E4D-94B5898C83EE}"/>
            </ac:cxnSpMkLst>
          </pc:cxn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2125386242" sldId="2147483820"/>
              <pc:sldLayoutMk cId="79230018" sldId="2147483835"/>
              <ac:cxnSpMk id="13" creationId="{8F690071-E015-2666-8280-8044ECC2045F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1314514855" sldId="2147483836"/>
          </pc:sldLayoutMkLst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1314514855" sldId="2147483836"/>
              <ac:picMk id="2" creationId="{4543B017-0323-6F4E-1BB2-E28C90FEE0F8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1314514855" sldId="2147483836"/>
              <ac:picMk id="1030" creationId="{C6A16EE1-D3FD-3B39-C1BD-B5082D397D86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2597271707" sldId="2147483837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97271707" sldId="2147483837"/>
              <ac:spMk id="3" creationId="{0EC9CB92-4118-851C-89E8-DBE5EA8EF0C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97271707" sldId="2147483837"/>
              <ac:spMk id="5" creationId="{18787851-193D-C95B-70ED-D7ABAB87797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597271707" sldId="2147483837"/>
              <ac:spMk id="6" creationId="{B0FBD2D1-1B21-8069-D036-CD4FFEB27B33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2125386242" sldId="2147483820"/>
              <pc:sldLayoutMk cId="2597271707" sldId="2147483837"/>
              <ac:picMk id="2" creationId="{91BAE83C-150A-6713-8DFB-2DD534FA76B8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2107312761" sldId="214748383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107312761" sldId="2147483839"/>
              <ac:spMk id="2" creationId="{D393EEE6-4776-4CA0-327C-20EA207EF1F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107312761" sldId="2147483839"/>
              <ac:spMk id="3" creationId="{594AE048-867B-9A4B-9A50-CA9AED7B45B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107312761" sldId="2147483839"/>
              <ac:spMk id="4" creationId="{4F9D5FEE-F4AC-D64A-9EE2-89DD7CCAA62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107312761" sldId="2147483839"/>
              <ac:spMk id="5" creationId="{6A5CBAF8-A692-5C02-839C-FF3935C6D10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2107312761" sldId="2147483839"/>
              <ac:spMk id="9" creationId="{072C2287-FCA7-554F-2D16-2C368E705911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2125386242" sldId="2147483820"/>
            <pc:sldLayoutMk cId="732156435" sldId="214748384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32156435" sldId="2147483840"/>
              <ac:spMk id="3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2125386242" sldId="2147483820"/>
              <pc:sldLayoutMk cId="732156435" sldId="2147483840"/>
              <ac:spMk id="5" creationId="{00000000-0000-0000-0000-000000000000}"/>
            </ac:spMkLst>
          </pc:spChg>
        </pc:sldLayoutChg>
      </pc:sldMasterChg>
      <pc:sldMasterChg chg="modSp del modSldLayout">
        <pc:chgData name="Serif Salem" userId="93371da5-1b6a-4146-a736-4a3b0c81f0c2" providerId="ADAL" clId="{E52014B7-CBC7-429E-B2D3-DAA76F0B2AB9}" dt="2025-05-26T01:44:39.372" v="158" actId="2696"/>
        <pc:sldMasterMkLst>
          <pc:docMk/>
          <pc:sldMasterMk cId="872176558" sldId="2147483841"/>
        </pc:sldMasterMkLst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872176558" sldId="2147483841"/>
            <ac:spMk id="2" creationId="{29291BCB-9C09-E24A-899A-13554DBEFA2E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872176558" sldId="2147483841"/>
            <ac:spMk id="3" creationId="{E6273185-EDC6-2448-AE66-1EE933FA5C73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872176558" sldId="2147483841"/>
            <ac:spMk id="5" creationId="{ED8FD4A5-EA27-AEE2-EEE4-1FCEEE29BDAC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872176558" sldId="2147483841"/>
            <ac:spMk id="7" creationId="{B0F3E49B-A226-1DB6-6223-32D0981F6FF1}"/>
          </ac:spMkLst>
        </pc:spChg>
        <pc:spChg chg="mod">
          <ac:chgData name="Serif Salem" userId="93371da5-1b6a-4146-a736-4a3b0c81f0c2" providerId="ADAL" clId="{E52014B7-CBC7-429E-B2D3-DAA76F0B2AB9}" dt="2025-05-26T01:36:09.775" v="30"/>
          <ac:spMkLst>
            <pc:docMk/>
            <pc:sldMasterMk cId="872176558" sldId="2147483841"/>
            <ac:spMk id="8" creationId="{2EE013FC-8320-3431-6CF1-186F717AE21F}"/>
          </ac:spMkLst>
        </pc:spChg>
        <pc:picChg chg="mod">
          <ac:chgData name="Serif Salem" userId="93371da5-1b6a-4146-a736-4a3b0c81f0c2" providerId="ADAL" clId="{E52014B7-CBC7-429E-B2D3-DAA76F0B2AB9}" dt="2025-05-26T01:36:09.775" v="30"/>
          <ac:picMkLst>
            <pc:docMk/>
            <pc:sldMasterMk cId="872176558" sldId="2147483841"/>
            <ac:picMk id="6" creationId="{067C0C12-FBAF-6992-A87D-A0CF5E789462}"/>
          </ac:picMkLst>
        </pc:pic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872176558" sldId="2147483841"/>
            <ac:cxnSpMk id="4" creationId="{0241BCB9-C2B2-7B93-E5F7-1A145D795383}"/>
          </ac:cxnSpMkLst>
        </pc:cxnChg>
        <pc:cxnChg chg="mod">
          <ac:chgData name="Serif Salem" userId="93371da5-1b6a-4146-a736-4a3b0c81f0c2" providerId="ADAL" clId="{E52014B7-CBC7-429E-B2D3-DAA76F0B2AB9}" dt="2025-05-26T01:36:09.775" v="30"/>
          <ac:cxnSpMkLst>
            <pc:docMk/>
            <pc:sldMasterMk cId="872176558" sldId="2147483841"/>
            <ac:cxnSpMk id="9" creationId="{3430A051-8BEF-1418-DB2F-94B3F31D81FD}"/>
          </ac:cxnSpMkLst>
        </pc:cxn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2401332156" sldId="214748384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401332156" sldId="2147483842"/>
              <ac:spMk id="2" creationId="{52C2EEAF-B2B3-6386-AE4D-57D73678609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401332156" sldId="2147483842"/>
              <ac:spMk id="9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401332156" sldId="2147483842"/>
              <ac:spMk id="10" creationId="{00000000-0000-0000-0000-00000000000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401332156" sldId="2147483842"/>
              <ac:spMk id="17" creationId="{00000000-0000-0000-0000-000000000000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2401332156" sldId="2147483842"/>
              <ac:picMk id="22" creationId="{18069C52-4842-B1D1-4515-8D68DA61553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1778733159" sldId="214748384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778733159" sldId="2147483843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778733159" sldId="2147483843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778733159" sldId="2147483843"/>
              <ac:spMk id="6" creationId="{3C91B5C1-2950-CA26-24E2-032EA63DDBAE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778733159" sldId="2147483843"/>
              <ac:spMk id="8" creationId="{262ED4CD-BBFF-802B-903B-8ABB4EBB480F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778733159" sldId="2147483843"/>
              <ac:spMk id="9" creationId="{BEBACD6F-2F55-4E93-9540-6443426757C9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4191218847" sldId="214748384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4191218847" sldId="2147483844"/>
              <ac:spMk id="2" creationId="{2F85F9DE-448A-A9BA-7680-1E296E55E41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4191218847" sldId="2147483844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4191218847" sldId="2147483844"/>
              <ac:picMk id="8" creationId="{3C61A5C2-849A-B063-927F-B9CB24269307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406673174" sldId="2147483845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406673174" sldId="2147483845"/>
              <ac:spMk id="2" creationId="{2F85F9DE-448A-A9BA-7680-1E296E55E41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406673174" sldId="2147483845"/>
              <ac:spMk id="10" creationId="{290886DE-0E97-05F0-5222-D8192B0F17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3406673174" sldId="2147483845"/>
              <ac:picMk id="7" creationId="{C1B3A237-B989-E423-4627-AB4D474298CF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872176558" sldId="2147483841"/>
              <pc:sldLayoutMk cId="3406673174" sldId="2147483845"/>
              <ac:cxnSpMk id="6" creationId="{891829EA-6FE6-9842-0CC3-3982AA3ECD79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756091947" sldId="214748384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756091947" sldId="2147483846"/>
              <ac:spMk id="9" creationId="{C22537E9-854A-1343-5A3E-DE9041A9C6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756091947" sldId="2147483846"/>
              <ac:spMk id="10" creationId="{1BA5CA9B-C854-379F-CA72-13454A4752C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756091947" sldId="2147483846"/>
              <ac:spMk id="11" creationId="{8013CC0F-541B-515C-FD51-96D7C1CDEDF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756091947" sldId="2147483846"/>
              <ac:spMk id="16" creationId="{B23CFC43-085D-ECDB-C94E-5ACBCD8DCE17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756091947" sldId="2147483846"/>
              <ac:picMk id="8" creationId="{4890D5CD-044A-9D0A-69AB-921311612601}"/>
            </ac:picMkLst>
          </pc:pic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872176558" sldId="2147483841"/>
              <pc:sldLayoutMk cId="756091947" sldId="2147483846"/>
              <ac:cxnSpMk id="2" creationId="{DE0E5074-9C3F-FB3E-2E4D-94B5898C83EE}"/>
            </ac:cxnSpMkLst>
          </pc:cxnChg>
          <pc:cxnChg chg="mod">
            <ac:chgData name="Serif Salem" userId="93371da5-1b6a-4146-a736-4a3b0c81f0c2" providerId="ADAL" clId="{E52014B7-CBC7-429E-B2D3-DAA76F0B2AB9}" dt="2025-05-26T01:36:09.775" v="30"/>
            <ac:cxnSpMkLst>
              <pc:docMk/>
              <pc:sldMasterMk cId="872176558" sldId="2147483841"/>
              <pc:sldLayoutMk cId="756091947" sldId="2147483846"/>
              <ac:cxnSpMk id="13" creationId="{8F690071-E015-2666-8280-8044ECC2045F}"/>
            </ac:cxnSpMkLst>
          </pc:cxn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2721025860" sldId="214748384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721025860" sldId="2147483848"/>
              <ac:spMk id="2" creationId="{47A4B5A1-EF64-9729-AEC2-36C3D85FA1F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721025860" sldId="2147483848"/>
              <ac:spMk id="7" creationId="{A99B1C7A-46A7-09DB-C6F2-BC0E0A6AF17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721025860" sldId="2147483848"/>
              <ac:spMk id="9" creationId="{8DF811DF-0ADD-2F4F-8990-B3AD45C5823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721025860" sldId="2147483848"/>
              <ac:spMk id="10" creationId="{A5A49E56-298E-C426-9650-8EEEBAD9BD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721025860" sldId="2147483848"/>
              <ac:spMk id="12" creationId="{9A3EAE59-13ED-B1C7-162D-79A726945AF7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570901740" sldId="214748384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570901740" sldId="2147483849"/>
              <ac:spMk id="2" creationId="{88708C92-2C79-8912-0B51-14908D41165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570901740" sldId="2147483849"/>
              <ac:spMk id="5" creationId="{2E824191-4574-D2F9-BF4A-543F75393C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570901740" sldId="2147483849"/>
              <ac:spMk id="7" creationId="{275264DE-D66C-27CC-4667-30A994A9BADC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570901740" sldId="2147483849"/>
              <ac:spMk id="8" creationId="{5BE756EC-DF41-C17E-EAD6-1B54AEFEC3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1168383259" sldId="2147483850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168383259" sldId="2147483850"/>
              <ac:spMk id="2" creationId="{D0B93E04-A689-F89D-DC09-6D97F85FA3B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168383259" sldId="2147483850"/>
              <ac:spMk id="4" creationId="{0E231DB1-2228-4A0C-8FFB-A2323428928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1168383259" sldId="2147483850"/>
              <ac:spMk id="5" creationId="{D6DEB7CF-C32B-A454-1FCA-0BC0966F19BD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972208495" sldId="2147483851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972208495" sldId="2147483851"/>
              <ac:spMk id="3" creationId="{13DD8E46-51D4-9ADA-7AE4-F85AB3C01EF8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972208495" sldId="2147483851"/>
              <ac:spMk id="5" creationId="{060868BD-68AA-3E38-C283-F3144D801865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972208495" sldId="2147483851"/>
              <ac:spMk id="6" creationId="{F0639187-0931-DF47-A6C9-095EC4C1221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972208495" sldId="2147483851"/>
              <ac:spMk id="7" creationId="{5054B617-90D7-3739-9DA1-E306C61A6FAC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972208495" sldId="2147483851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972208495" sldId="2147483851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324063086" sldId="2147483852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324063086" sldId="2147483852"/>
              <ac:spMk id="4" creationId="{DDBF1FC7-C217-2C8F-9A62-2BC0A0EA654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324063086" sldId="2147483852"/>
              <ac:spMk id="5" creationId="{2F7C2CFF-4E02-2641-951E-0DF407A3B948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3324063086" sldId="2147483852"/>
              <ac:picMk id="2" creationId="{00AACA88-E471-C83F-2174-E13BD81C697B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3324063086" sldId="2147483852"/>
              <ac:picMk id="9" creationId="{C98FB062-E638-F131-4AF1-56EF4579A625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4004395886" sldId="2147483853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4004395886" sldId="2147483853"/>
              <ac:spMk id="3" creationId="{72274552-58FE-3BDB-DB27-3FDE19F1A8B0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4004395886" sldId="2147483853"/>
              <ac:spMk id="4" creationId="{DB3C7BE9-9756-CC10-D22A-EBEA1F3CFD6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4004395886" sldId="2147483853"/>
              <ac:picMk id="2" creationId="{7A8D60C2-B0CC-2490-D770-6BCE3398238D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4004395886" sldId="2147483853"/>
              <ac:picMk id="8" creationId="{D2E35789-51F7-6CD7-8884-F852CB36CD1F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155425992" sldId="2147483854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155425992" sldId="2147483854"/>
              <ac:spMk id="2" creationId="{C99B0D98-C636-EF0B-AE82-F99202777D39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155425992" sldId="2147483854"/>
              <ac:spMk id="3" creationId="{9CA36DEF-4F02-7B14-2317-A234814CEB6B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2984728938" sldId="2147483855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984728938" sldId="2147483855"/>
              <ac:spMk id="2" creationId="{59C318D1-D9A5-8D1F-36C1-DCA1D870339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984728938" sldId="2147483855"/>
              <ac:spMk id="3" creationId="{3B7D59DD-5410-DA56-6F80-D064267A979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2984728938" sldId="2147483855"/>
              <ac:spMk id="6" creationId="{E5BC8D80-C98C-B0D8-FD5A-CFDCD699BCF8}"/>
            </ac:spMkLst>
          </pc:sp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999167619" sldId="2147483856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999167619" sldId="2147483856"/>
              <ac:spMk id="3" creationId="{1AA66330-4577-6481-7DC1-F2B0773BE4A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999167619" sldId="2147483856"/>
              <ac:spMk id="4" creationId="{A82E766D-2562-27F2-2A1A-D66333DD4024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999167619" sldId="2147483856"/>
              <ac:spMk id="5" creationId="{B4295D9C-2A80-2CA1-9340-2EC836F226E4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3999167619" sldId="2147483856"/>
              <ac:picMk id="2" creationId="{A8332636-384D-F42B-3E16-F4450B8AB983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4114624308" sldId="2147483857"/>
          </pc:sldLayoutMkLst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4114624308" sldId="2147483857"/>
              <ac:picMk id="2" creationId="{4543B017-0323-6F4E-1BB2-E28C90FEE0F8}"/>
            </ac:picMkLst>
          </pc:pic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4114624308" sldId="2147483857"/>
              <ac:picMk id="1030" creationId="{C6A16EE1-D3FD-3B39-C1BD-B5082D397D86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215170995" sldId="2147483858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215170995" sldId="2147483858"/>
              <ac:spMk id="3" creationId="{0EC9CB92-4118-851C-89E8-DBE5EA8EF0C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215170995" sldId="2147483858"/>
              <ac:spMk id="5" creationId="{18787851-193D-C95B-70ED-D7ABAB87797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215170995" sldId="2147483858"/>
              <ac:spMk id="6" creationId="{B0FBD2D1-1B21-8069-D036-CD4FFEB27B33}"/>
            </ac:spMkLst>
          </pc:spChg>
          <pc:picChg chg="mod">
            <ac:chgData name="Serif Salem" userId="93371da5-1b6a-4146-a736-4a3b0c81f0c2" providerId="ADAL" clId="{E52014B7-CBC7-429E-B2D3-DAA76F0B2AB9}" dt="2025-05-26T01:36:09.775" v="30"/>
            <ac:picMkLst>
              <pc:docMk/>
              <pc:sldMasterMk cId="872176558" sldId="2147483841"/>
              <pc:sldLayoutMk cId="3215170995" sldId="2147483858"/>
              <ac:picMk id="2" creationId="{91BAE83C-150A-6713-8DFB-2DD534FA76B8}"/>
            </ac:picMkLst>
          </pc:picChg>
        </pc:sldLayoutChg>
        <pc:sldLayoutChg chg="modSp">
          <pc:chgData name="Serif Salem" userId="93371da5-1b6a-4146-a736-4a3b0c81f0c2" providerId="ADAL" clId="{E52014B7-CBC7-429E-B2D3-DAA76F0B2AB9}" dt="2025-05-26T01:36:09.775" v="30"/>
          <pc:sldLayoutMkLst>
            <pc:docMk/>
            <pc:sldMasterMk cId="872176558" sldId="2147483841"/>
            <pc:sldLayoutMk cId="3822047201" sldId="2147483859"/>
          </pc:sldLayoutMkLst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822047201" sldId="2147483859"/>
              <ac:spMk id="2" creationId="{D393EEE6-4776-4CA0-327C-20EA207EF1F3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822047201" sldId="2147483859"/>
              <ac:spMk id="3" creationId="{594AE048-867B-9A4B-9A50-CA9AED7B45BD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822047201" sldId="2147483859"/>
              <ac:spMk id="4" creationId="{4F9D5FEE-F4AC-D64A-9EE2-89DD7CCAA62A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822047201" sldId="2147483859"/>
              <ac:spMk id="5" creationId="{6A5CBAF8-A692-5C02-839C-FF3935C6D102}"/>
            </ac:spMkLst>
          </pc:spChg>
          <pc:spChg chg="mod">
            <ac:chgData name="Serif Salem" userId="93371da5-1b6a-4146-a736-4a3b0c81f0c2" providerId="ADAL" clId="{E52014B7-CBC7-429E-B2D3-DAA76F0B2AB9}" dt="2025-05-26T01:36:09.775" v="30"/>
            <ac:spMkLst>
              <pc:docMk/>
              <pc:sldMasterMk cId="872176558" sldId="2147483841"/>
              <pc:sldLayoutMk cId="3822047201" sldId="2147483859"/>
              <ac:spMk id="9" creationId="{072C2287-FCA7-554F-2D16-2C368E705911}"/>
            </ac:spMkLst>
          </pc:spChg>
        </pc:sldLayoutChg>
      </pc:sldMasterChg>
      <pc:sldMasterChg chg="del">
        <pc:chgData name="Serif Salem" userId="93371da5-1b6a-4146-a736-4a3b0c81f0c2" providerId="ADAL" clId="{E52014B7-CBC7-429E-B2D3-DAA76F0B2AB9}" dt="2025-05-26T01:44:07.448" v="143" actId="2696"/>
        <pc:sldMasterMkLst>
          <pc:docMk/>
          <pc:sldMasterMk cId="998854582" sldId="2147483860"/>
        </pc:sldMasterMkLst>
      </pc:sldMasterChg>
      <pc:sldMasterChg chg="modSldLayout">
        <pc:chgData name="Serif Salem" userId="93371da5-1b6a-4146-a736-4a3b0c81f0c2" providerId="ADAL" clId="{E52014B7-CBC7-429E-B2D3-DAA76F0B2AB9}" dt="2025-05-26T01:43:25.046" v="128"/>
        <pc:sldMasterMkLst>
          <pc:docMk/>
          <pc:sldMasterMk cId="2103730059" sldId="2147483879"/>
        </pc:sldMasterMkLst>
        <pc:sldLayoutChg chg="delSp">
          <pc:chgData name="Serif Salem" userId="93371da5-1b6a-4146-a736-4a3b0c81f0c2" providerId="ADAL" clId="{E52014B7-CBC7-429E-B2D3-DAA76F0B2AB9}" dt="2025-05-26T01:43:25.046" v="128"/>
          <pc:sldLayoutMkLst>
            <pc:docMk/>
            <pc:sldMasterMk cId="2103730059" sldId="2147483879"/>
            <pc:sldLayoutMk cId="834775800" sldId="2147483897"/>
          </pc:sldLayoutMkLst>
          <pc:picChg chg="del">
            <ac:chgData name="Serif Salem" userId="93371da5-1b6a-4146-a736-4a3b0c81f0c2" providerId="ADAL" clId="{E52014B7-CBC7-429E-B2D3-DAA76F0B2AB9}" dt="2025-05-26T01:43:25.046" v="128"/>
            <ac:picMkLst>
              <pc:docMk/>
              <pc:sldMasterMk cId="2103730059" sldId="2147483879"/>
              <pc:sldLayoutMk cId="834775800" sldId="2147483897"/>
              <ac:picMk id="7" creationId="{C1B3A237-B989-E423-4627-AB4D474298CF}"/>
            </ac:picMkLst>
          </pc:pic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 dirty="0"/>
            <a:t>Decomposition - </a:t>
          </a:r>
          <a:r>
            <a:rPr lang="en-GB" dirty="0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 dirty="0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 dirty="0"/>
            <a:t>Pattern Recognition - </a:t>
          </a:r>
          <a:r>
            <a:rPr lang="en-GB" dirty="0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 dirty="0"/>
            <a:t>Abstraction - </a:t>
          </a:r>
          <a:r>
            <a:rPr lang="en-GB" dirty="0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 dirty="0"/>
            <a:t>Algorithm Design - </a:t>
          </a:r>
          <a:r>
            <a:rPr lang="en-GB" dirty="0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Decomposition - </a:t>
          </a:r>
          <a:r>
            <a:rPr lang="en-GB" sz="1400" kern="1200" dirty="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Pattern Recognition - </a:t>
          </a:r>
          <a:r>
            <a:rPr lang="en-GB" sz="1400" kern="1200" dirty="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Abstraction - </a:t>
          </a:r>
          <a:r>
            <a:rPr lang="en-GB" sz="1400" kern="1200" dirty="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Algorithm Design - </a:t>
          </a:r>
          <a:r>
            <a:rPr lang="en-GB" sz="1400" kern="1200" dirty="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5/26/2025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76F268E-10B8-4CA1-BC58-E11B631336F8}" type="datetime1">
              <a:rPr lang="en-US" smtClean="0"/>
              <a:t>5/26/2025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6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AE384B78-40A3-425F-BEB2-3E6D8586ABF2}" type="datetime1">
              <a:rPr lang="en-US" smtClean="0"/>
              <a:t>5/26/2025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7949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7B7-7DFF-49CA-864E-BFD064EDB018}" type="datetime1">
              <a:rPr lang="en-US" smtClean="0"/>
              <a:t>5/26/2025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1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1F47-0352-4408-BC62-5C4CD3D7487E}" type="datetime1">
              <a:rPr lang="en-US" smtClean="0"/>
              <a:t>5/26/2025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68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FE785C83-19F4-4D89-B7BC-135DB55943E0}" type="datetime1">
              <a:rPr lang="en-US" smtClean="0"/>
              <a:t>5/26/2025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16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E2D5-7BD2-48A2-B357-F3C809B28FE6}" type="datetime1">
              <a:rPr lang="en-US" smtClean="0"/>
              <a:t>5/26/2025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5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2806E-0713-4B49-A53A-F8504E10E748}" type="datetime1">
              <a:rPr lang="en-US" smtClean="0"/>
              <a:t>5/26/2025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63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D7F8A33A-AB57-4191-8840-F1B9572133BC}" type="datetime1">
              <a:rPr lang="en-US" smtClean="0"/>
              <a:t>5/26/2025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31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2B6EACFE-978F-4F44-82AC-F4CEDFF6F3C8}" type="datetime1">
              <a:rPr lang="en-US" smtClean="0"/>
              <a:t>5/26/2025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49266A-E35E-4FBD-A9DD-B31D3C93BD1B}" type="datetime1">
              <a:rPr lang="en-US" smtClean="0"/>
              <a:t>5/26/2025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1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F5166392-B936-4C99-BF12-DEA8466CB72C}" type="datetime1">
              <a:rPr lang="en-US" smtClean="0"/>
              <a:t>5/26/2025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3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03A188F9-BAA9-4805-8236-A2EAAD5768CD}" type="datetime1">
              <a:rPr lang="en-US" smtClean="0"/>
              <a:t>5/26/2025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7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C6DBB105-02A3-453B-AC4C-EC7457F0BBED}" type="datetime1">
              <a:rPr lang="en-US" smtClean="0"/>
              <a:t>5/26/2025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5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28BA3CAB-3B18-47D8-AEDE-69317AB98186}" type="datetime1">
              <a:rPr lang="en-US" smtClean="0"/>
              <a:t>5/26/2025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5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8C50E4EB-BBD9-43EE-A911-D35D23621D3F}" type="datetime1">
              <a:rPr lang="en-US" smtClean="0"/>
              <a:t>5/26/2025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01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25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400DA570-EAE0-499B-92CE-5683AEC7AD4D}" type="datetime1">
              <a:rPr lang="en-US" smtClean="0"/>
              <a:t>5/26/2025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3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C5D79A1-2E15-4D68-88BA-DB07B3402CD9}" type="datetime1">
              <a:rPr lang="en-US" smtClean="0"/>
              <a:t>5/26/2025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633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3B6E449A-F03F-4743-9362-CFF4994F1B0C}" type="datetime1">
              <a:rPr lang="en-US" smtClean="0"/>
              <a:t>5/26/2025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73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  <p:sldLayoutId id="214748389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01241" indent="-171450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669131" indent="-1714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45356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279922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Week3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Decomposition (Input and Output)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406893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6190B-CC08-A9E9-9513-300729C1A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398D2-C823-8BD7-F9FD-98BCE51B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AFD3C3-0C40-F2B3-6137-A96C7CEE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032" name="Picture 8" descr="Generated image">
            <a:extLst>
              <a:ext uri="{FF2B5EF4-FFF2-40B4-BE49-F238E27FC236}">
                <a16:creationId xmlns:a16="http://schemas.microsoft.com/office/drawing/2014/main" id="{AC2D4CE2-3A2C-75AB-943B-9436CE07D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3" b="46692"/>
          <a:stretch/>
        </p:blipFill>
        <p:spPr bwMode="auto">
          <a:xfrm>
            <a:off x="1620589" y="942660"/>
            <a:ext cx="8950821" cy="2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Generated image">
            <a:extLst>
              <a:ext uri="{FF2B5EF4-FFF2-40B4-BE49-F238E27FC236}">
                <a16:creationId xmlns:a16="http://schemas.microsoft.com/office/drawing/2014/main" id="{69813089-45D8-5AC8-D469-4FF67A9EB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" t="53421" r="50071" b="-58"/>
          <a:stretch/>
        </p:blipFill>
        <p:spPr bwMode="auto">
          <a:xfrm>
            <a:off x="163771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Generated image">
            <a:extLst>
              <a:ext uri="{FF2B5EF4-FFF2-40B4-BE49-F238E27FC236}">
                <a16:creationId xmlns:a16="http://schemas.microsoft.com/office/drawing/2014/main" id="{C67F22A0-25F6-0A9F-31EF-569481E9D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08" t="52643" r="383" b="720"/>
          <a:stretch/>
        </p:blipFill>
        <p:spPr bwMode="auto">
          <a:xfrm>
            <a:off x="609599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6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Understand and </a:t>
            </a:r>
            <a:r>
              <a:rPr lang="en-GB" dirty="0">
                <a:solidFill>
                  <a:srgbClr val="C00000"/>
                </a:solidFill>
              </a:rPr>
              <a:t>separate the context from content.</a:t>
            </a:r>
            <a:endParaRPr lang="en-GB" dirty="0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Think about things in a way </a:t>
            </a:r>
            <a:r>
              <a:rPr lang="en-GB" dirty="0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 dirty="0">
                <a:solidFill>
                  <a:srgbClr val="C00000"/>
                </a:solidFill>
              </a:rPr>
              <a:t>Generalise</a:t>
            </a:r>
            <a:r>
              <a:rPr lang="en-GB" dirty="0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Connect the dots i.e. </a:t>
            </a:r>
            <a:r>
              <a:rPr lang="en-GB" dirty="0">
                <a:solidFill>
                  <a:srgbClr val="C00000"/>
                </a:solidFill>
              </a:rPr>
              <a:t>understand the relationships </a:t>
            </a:r>
            <a:r>
              <a:rPr lang="en-GB" dirty="0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>
                <a:highlight>
                  <a:srgbClr val="FFFF00"/>
                </a:highlight>
              </a:rPr>
              <a:t>Understand the </a:t>
            </a:r>
            <a:r>
              <a:rPr lang="en-GB" b="1" dirty="0">
                <a:highlight>
                  <a:srgbClr val="FFFF00"/>
                </a:highlight>
              </a:rPr>
              <a:t>meaning behind words</a:t>
            </a:r>
            <a:r>
              <a:rPr lang="en-GB" dirty="0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2A7C65-2E13-5864-B30E-D8F21820F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6773AEB-C2E8-D59A-7F60-8798538A5AA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95500" y="168275"/>
            <a:ext cx="10096500" cy="733425"/>
          </a:xfrm>
        </p:spPr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5357497" y="138269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7180414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4" name="Freeform 13"/>
          <p:cNvSpPr/>
          <p:nvPr/>
        </p:nvSpPr>
        <p:spPr>
          <a:xfrm>
            <a:off x="6484121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4230872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4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0" name="Freeform 19"/>
          <p:cNvSpPr/>
          <p:nvPr/>
        </p:nvSpPr>
        <p:spPr>
          <a:xfrm>
            <a:off x="3534580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5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Test Solution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8365787" y="296333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7323887" y="1644085"/>
            <a:ext cx="3174152" cy="7386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 it and all the details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What? Why? When? Where? Who?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8337799" y="590566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Solution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7418685" y="5816169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4291433" y="202331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No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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785563" y="1840808"/>
            <a:ext cx="1388522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Yes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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Done - hooray!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2479825" y="2364029"/>
            <a:ext cx="1193421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947682" y="581338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3387842" y="576000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25330-3F09-A5AB-9C49-56C3935690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8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5" name="Block Arc 14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6" name="Block Arc 15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7" name="Block Arc 16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5271247" y="2379903"/>
            <a:ext cx="1671151" cy="1627463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Computational</a:t>
            </a:r>
            <a:b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5484482" y="929456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7173799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5484482" y="4308090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3795165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9210" y="114880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97938" y="796054"/>
            <a:ext cx="4231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24" y="3593014"/>
            <a:ext cx="1358674" cy="20725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7678" y="2799082"/>
            <a:ext cx="3431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525" y="344369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455192" y="2799082"/>
            <a:ext cx="3179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66654" y="5492892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7746783" y="5046162"/>
            <a:ext cx="774896" cy="1269308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9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dirty="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 dirty="0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B4EEB-97C8-5E62-7389-C4C051B9C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16576" cy="4975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Two common techniques for analysing requirements are: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b="1" dirty="0"/>
              <a:t>Identifying Inputs and Outputs</a:t>
            </a:r>
            <a:br>
              <a:rPr lang="en-GB" dirty="0"/>
            </a:br>
            <a:r>
              <a:rPr lang="en-GB" i="1" dirty="0"/>
              <a:t>(</a:t>
            </a:r>
            <a:r>
              <a:rPr lang="en-GB" i="1" dirty="0">
                <a:highlight>
                  <a:srgbClr val="FFFF00"/>
                </a:highlight>
              </a:rPr>
              <a:t>This technique will be explored in detail next week</a:t>
            </a:r>
            <a:r>
              <a:rPr lang="en-GB" i="1" dirty="0"/>
              <a:t>)</a:t>
            </a:r>
            <a:endParaRPr lang="en-GB" dirty="0"/>
          </a:p>
          <a:p>
            <a:pPr marL="763588" lvl="1" indent="-457200">
              <a:buFont typeface="+mj-lt"/>
              <a:buAutoNum type="arabicPeriod"/>
            </a:pPr>
            <a:r>
              <a:rPr lang="en-GB" b="1" dirty="0"/>
              <a:t>Creating a Numbered List of Requirements</a:t>
            </a:r>
            <a:endParaRPr lang="en-GB" dirty="0"/>
          </a:p>
          <a:p>
            <a:pPr marL="1157287" lvl="2" indent="-342900"/>
            <a:r>
              <a:rPr lang="en-GB" dirty="0"/>
              <a:t>Start with broad, high-level requirements.</a:t>
            </a:r>
          </a:p>
          <a:p>
            <a:pPr marL="1157287" lvl="2" indent="-342900"/>
            <a:r>
              <a:rPr lang="en-GB" dirty="0"/>
              <a:t>Break each down into more specific sub-requirements or features.</a:t>
            </a:r>
          </a:p>
          <a:p>
            <a:r>
              <a:rPr lang="en-GB" b="1" dirty="0"/>
              <a:t>Tip:</a:t>
            </a:r>
            <a:r>
              <a:rPr lang="en-GB" dirty="0"/>
              <a:t> Think of requirements as the "blueprint" for your solution. If you misunderstand the blueprint, the final product may fail to meet expectations.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C3EC93-E1C0-CB90-5805-E025EB24F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540" y="1219007"/>
            <a:ext cx="3697808" cy="3899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Scenario: </a:t>
            </a:r>
            <a:r>
              <a:rPr lang="en-GB" dirty="0"/>
              <a:t>You are designing an </a:t>
            </a:r>
            <a:r>
              <a:rPr lang="en-GB" b="1" dirty="0"/>
              <a:t>e-commerce system</a:t>
            </a:r>
            <a:r>
              <a:rPr lang="en-GB" dirty="0"/>
              <a:t> for a retail website. Use the numbered list method to break down the </a:t>
            </a:r>
            <a:r>
              <a:rPr lang="en-GB" b="1" dirty="0"/>
              <a:t>checkout process</a:t>
            </a:r>
            <a:r>
              <a:rPr lang="en-GB" dirty="0"/>
              <a:t> into sub-requirements.</a:t>
            </a:r>
          </a:p>
          <a:p>
            <a:pPr>
              <a:buNone/>
            </a:pPr>
            <a:r>
              <a:rPr lang="en-GB" b="1" dirty="0"/>
              <a:t>1. Checkout Process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1.1</a:t>
            </a:r>
            <a:r>
              <a:rPr lang="en-GB" dirty="0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1.2</a:t>
            </a:r>
            <a:r>
              <a:rPr lang="en-GB" dirty="0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1.2.1</a:t>
            </a:r>
            <a:r>
              <a:rPr lang="en-GB" dirty="0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1.2.2</a:t>
            </a:r>
            <a:r>
              <a:rPr lang="en-GB" dirty="0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1.3</a:t>
            </a:r>
            <a:r>
              <a:rPr lang="en-GB" dirty="0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1.3.1</a:t>
            </a:r>
            <a:r>
              <a:rPr lang="en-GB" dirty="0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1.3.2</a:t>
            </a:r>
            <a:r>
              <a:rPr lang="en-GB" dirty="0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1.4</a:t>
            </a:r>
            <a:r>
              <a:rPr lang="en-GB" dirty="0"/>
              <a:t> Order confirmation must be emailed to the user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2B13086-358E-BCEF-D379-1455EFA8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E34EB9-AD99-77EB-F4D2-2EB4C9FCD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4609" cy="4975225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 err="1"/>
              <a:t>MoSCoW</a:t>
            </a:r>
            <a:r>
              <a:rPr lang="en-GB" b="1" dirty="0"/>
              <a:t> method</a:t>
            </a:r>
            <a:r>
              <a:rPr lang="en-GB" dirty="0"/>
              <a:t> is a prioritisation technique used to evaluate the </a:t>
            </a:r>
            <a:r>
              <a:rPr lang="en-GB" b="1" dirty="0"/>
              <a:t>relative importance</a:t>
            </a:r>
            <a:r>
              <a:rPr lang="en-GB" dirty="0"/>
              <a:t> of requirements in a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teams distinguish clearly </a:t>
            </a:r>
            <a:r>
              <a:rPr lang="en-GB" b="1" dirty="0"/>
              <a:t>between needs and wants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method categorises features using the following four priority levels: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MUST Have</a:t>
            </a:r>
            <a:r>
              <a:rPr lang="en-GB" dirty="0">
                <a:solidFill>
                  <a:srgbClr val="00B050"/>
                </a:solidFill>
              </a:rPr>
              <a:t> – Essential requirements. Without them, the solution is considered a failure.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AF00"/>
                </a:solidFill>
              </a:rPr>
              <a:t>SHOULD Have</a:t>
            </a:r>
            <a:r>
              <a:rPr lang="en-GB" dirty="0">
                <a:solidFill>
                  <a:srgbClr val="FFAF00"/>
                </a:solidFill>
              </a:rPr>
              <a:t> – Important, but not vital. Can be delayed if necessary.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EE7C31"/>
                </a:solidFill>
              </a:rPr>
              <a:t>COULD Have</a:t>
            </a:r>
            <a:r>
              <a:rPr lang="en-GB" dirty="0">
                <a:solidFill>
                  <a:srgbClr val="EE7C31"/>
                </a:solidFill>
              </a:rPr>
              <a:t> – Desirable but optional. Nice to include if time and budget allow.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WON’T Have (this time)</a:t>
            </a:r>
            <a:r>
              <a:rPr lang="en-GB" dirty="0">
                <a:solidFill>
                  <a:srgbClr val="FF0000"/>
                </a:solidFill>
              </a:rPr>
              <a:t> – Least priority. Agreed to be excluded in the current scope.</a:t>
            </a:r>
          </a:p>
          <a:p>
            <a:endParaRPr lang="en-GB" dirty="0"/>
          </a:p>
        </p:txBody>
      </p:sp>
      <p:pic>
        <p:nvPicPr>
          <p:cNvPr id="7177" name="Picture 9" descr="You'll Get It - MoSCoW-Method">
            <a:extLst>
              <a:ext uri="{FF2B5EF4-FFF2-40B4-BE49-F238E27FC236}">
                <a16:creationId xmlns:a16="http://schemas.microsoft.com/office/drawing/2014/main" id="{C9E64650-87ED-ED6D-B659-8EC152AAA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069" y="2205316"/>
            <a:ext cx="3736042" cy="22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72830-9EC4-CA79-D0ED-E340C8B0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Let’s consider another simple example for a </a:t>
            </a:r>
            <a:r>
              <a:rPr lang="en-GB" b="1" dirty="0">
                <a:solidFill>
                  <a:srgbClr val="C00000"/>
                </a:solidFill>
              </a:rPr>
              <a:t>vending machine that dispenses hot drinks</a:t>
            </a:r>
            <a:r>
              <a:rPr lang="en-GB" dirty="0"/>
              <a:t>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MUST dispense tea and coffee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MUST accept UK coins as currency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SHOULD HAVE a variety of coffee and tea flavours</a:t>
            </a:r>
          </a:p>
          <a:p>
            <a:pPr lvl="1"/>
            <a:r>
              <a:rPr lang="en-GB" dirty="0">
                <a:solidFill>
                  <a:srgbClr val="0070C0"/>
                </a:solidFill>
              </a:rPr>
              <a:t>SHOULD dispense Hot Chocolate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EE7C31"/>
                </a:solidFill>
              </a:rPr>
              <a:t>COULD dispense half cups and full cups</a:t>
            </a:r>
          </a:p>
          <a:p>
            <a:pPr lvl="1"/>
            <a:r>
              <a:rPr lang="en-GB" dirty="0">
                <a:solidFill>
                  <a:srgbClr val="EE7C31"/>
                </a:solidFill>
              </a:rPr>
              <a:t>COULD dispense semi-skimmed/skimmed versions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C00000"/>
                </a:solidFill>
              </a:rPr>
              <a:t>WON’T dispense lactose-free drinks this time</a:t>
            </a:r>
          </a:p>
        </p:txBody>
      </p:sp>
      <p:pic>
        <p:nvPicPr>
          <p:cNvPr id="9218" name="Picture 2" descr="Cold Coffee Vending Machine - Manufacturers, Suppliers &amp; Wholesalers">
            <a:extLst>
              <a:ext uri="{FF2B5EF4-FFF2-40B4-BE49-F238E27FC236}">
                <a16:creationId xmlns:a16="http://schemas.microsoft.com/office/drawing/2014/main" id="{13794722-B6C9-2B56-7ECB-E8BE2EAB5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158" y="1851591"/>
            <a:ext cx="3411991" cy="34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Input and Output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BDDEE0-1605-0E33-CE5E-34A82B43CB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 (Requirements Analysis)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C64A24-BB3C-7B03-B15E-9C587268F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 is the </a:t>
            </a:r>
            <a:r>
              <a:rPr lang="en-GB" b="1" dirty="0"/>
              <a:t>first step of problem solving</a:t>
            </a:r>
            <a:r>
              <a:rPr lang="en-GB" dirty="0"/>
              <a:t>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46072" y="2753969"/>
            <a:ext cx="4823336" cy="2452015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Hard </a:t>
              </a:r>
              <a:b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</a:b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Easy</a:t>
              </a:r>
              <a:b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</a:b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Easy</a:t>
              </a:r>
              <a:b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</a:b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Easy</a:t>
              </a:r>
              <a:b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</a:b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Easy</a:t>
              </a:r>
              <a:b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</a:br>
              <a:r>
                <a:rPr kumimoji="0" lang="en-GB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Modularisation &amp; Decomposition - KnowItAll Ninja">
            <a:extLst>
              <a:ext uri="{FF2B5EF4-FFF2-40B4-BE49-F238E27FC236}">
                <a16:creationId xmlns:a16="http://schemas.microsoft.com/office/drawing/2014/main" id="{BF3B6107-0B43-92B7-4DB0-A6E3F63F5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782" y="2418081"/>
            <a:ext cx="5840430" cy="344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145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4192BC-ACB2-13C3-63FD-AE74AA74A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practice decomposition daily.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b="1" dirty="0"/>
              <a:t>Making a cup of tea/coffee</a:t>
            </a:r>
          </a:p>
          <a:p>
            <a:pPr lvl="1"/>
            <a:endParaRPr lang="en-GB" b="1" dirty="0"/>
          </a:p>
          <a:p>
            <a:r>
              <a:rPr lang="en-GB" b="1" dirty="0"/>
              <a:t>What steps do you follow to make a cup of tea/coffee? </a:t>
            </a:r>
          </a:p>
          <a:p>
            <a:pPr lvl="1"/>
            <a:r>
              <a:rPr lang="en-GB" b="1" dirty="0"/>
              <a:t>Simple steps include the following:</a:t>
            </a:r>
          </a:p>
          <a:p>
            <a:pPr lvl="2"/>
            <a:r>
              <a:rPr lang="en-GB" dirty="0"/>
              <a:t>Fill the kettle with water</a:t>
            </a:r>
          </a:p>
          <a:p>
            <a:pPr lvl="2"/>
            <a:r>
              <a:rPr lang="en-GB" dirty="0"/>
              <a:t>Boil the water</a:t>
            </a:r>
          </a:p>
          <a:p>
            <a:pPr lvl="2"/>
            <a:r>
              <a:rPr lang="en-GB" dirty="0"/>
              <a:t>Place a tea bag into a cup</a:t>
            </a:r>
          </a:p>
          <a:p>
            <a:pPr lvl="2"/>
            <a:r>
              <a:rPr lang="en-GB" dirty="0"/>
              <a:t>Pour boiling water into the cup</a:t>
            </a:r>
          </a:p>
          <a:p>
            <a:pPr lvl="2"/>
            <a:r>
              <a:rPr lang="en-GB" dirty="0"/>
              <a:t>Let the tea steep for a few minutes</a:t>
            </a:r>
          </a:p>
          <a:p>
            <a:pPr lvl="2"/>
            <a:r>
              <a:rPr lang="en-GB" dirty="0"/>
              <a:t>Remove the tea bag</a:t>
            </a:r>
          </a:p>
          <a:p>
            <a:pPr lvl="2"/>
            <a:r>
              <a:rPr lang="en-GB" dirty="0"/>
              <a:t>Add milk or sugar if desired</a:t>
            </a:r>
          </a:p>
          <a:p>
            <a:pPr lvl="2"/>
            <a:r>
              <a:rPr lang="en-GB" dirty="0"/>
              <a:t>Stir the tea</a:t>
            </a:r>
          </a:p>
          <a:p>
            <a:pPr lvl="2"/>
            <a:r>
              <a:rPr lang="en-GB" dirty="0"/>
              <a:t>Serve and enjoy</a:t>
            </a:r>
          </a:p>
        </p:txBody>
      </p:sp>
    </p:spTree>
    <p:extLst>
      <p:ext uri="{BB962C8B-B14F-4D97-AF65-F5344CB8AC3E}">
        <p14:creationId xmlns:p14="http://schemas.microsoft.com/office/powerpoint/2010/main" val="85252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71006-C52C-9CE1-0CC1-C2F2C4C4E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846E-A6EF-5073-B91F-0BEBCA2FC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6D14A-5260-9EAA-1844-9DC5DCF5E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72FF9-354B-09AE-C303-F25AA8DA5F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Making a cup of tea/coffee</a:t>
            </a:r>
          </a:p>
          <a:p>
            <a:r>
              <a:rPr lang="en-GB" b="1" dirty="0"/>
              <a:t>What steps do you follow to make a cup of tea/coffee? </a:t>
            </a:r>
          </a:p>
          <a:p>
            <a:pPr lvl="1"/>
            <a:r>
              <a:rPr lang="en-GB" b="1" dirty="0"/>
              <a:t>More organised steps include the following:</a:t>
            </a:r>
          </a:p>
          <a:p>
            <a:pPr marL="496888" lvl="2" indent="0">
              <a:buNone/>
            </a:pPr>
            <a:r>
              <a:rPr lang="en-GB" b="1" dirty="0"/>
              <a:t>1. Prepare Ingredients and Equipment</a:t>
            </a:r>
          </a:p>
          <a:p>
            <a:pPr marL="622300" lvl="2" indent="96838">
              <a:buNone/>
            </a:pPr>
            <a:r>
              <a:rPr lang="en-GB" dirty="0"/>
              <a:t>    1.1 Get a clean cup or mug</a:t>
            </a:r>
            <a:br>
              <a:rPr lang="en-GB" dirty="0"/>
            </a:br>
            <a:r>
              <a:rPr lang="en-GB" dirty="0"/>
              <a:t>    1.2 Get a tea bag</a:t>
            </a:r>
            <a:br>
              <a:rPr lang="en-GB" dirty="0"/>
            </a:br>
            <a:r>
              <a:rPr lang="en-GB" dirty="0"/>
              <a:t>    1.3 Get the kettle</a:t>
            </a:r>
            <a:br>
              <a:rPr lang="en-GB" dirty="0"/>
            </a:br>
            <a:r>
              <a:rPr lang="en-GB" dirty="0"/>
              <a:t>    1.4 Get milk and sugar (if needed)</a:t>
            </a:r>
          </a:p>
          <a:p>
            <a:pPr lvl="2">
              <a:buNone/>
            </a:pPr>
            <a:r>
              <a:rPr lang="en-GB" b="1" dirty="0"/>
              <a:t>2. Boil the Water</a:t>
            </a:r>
          </a:p>
          <a:p>
            <a:pPr lvl="2">
              <a:buNone/>
            </a:pPr>
            <a:r>
              <a:rPr lang="en-GB" dirty="0"/>
              <a:t>	    2.1 Fill the kettle with water</a:t>
            </a:r>
            <a:br>
              <a:rPr lang="en-GB" dirty="0"/>
            </a:br>
            <a:r>
              <a:rPr lang="en-GB" dirty="0"/>
              <a:t>    2.2 Plug in and turn on the kettle</a:t>
            </a:r>
            <a:br>
              <a:rPr lang="en-GB" dirty="0"/>
            </a:br>
            <a:r>
              <a:rPr lang="en-GB" dirty="0"/>
              <a:t>    2.3 Wait until water boils</a:t>
            </a:r>
          </a:p>
          <a:p>
            <a:pPr lvl="2">
              <a:buNone/>
            </a:pPr>
            <a:r>
              <a:rPr lang="en-GB" b="1" dirty="0"/>
              <a:t>3. Brew the Tea</a:t>
            </a:r>
          </a:p>
          <a:p>
            <a:pPr lvl="2">
              <a:buNone/>
            </a:pPr>
            <a:r>
              <a:rPr lang="en-GB" dirty="0"/>
              <a:t>	    3.1 Place tea bag in the mug</a:t>
            </a:r>
            <a:br>
              <a:rPr lang="en-GB" dirty="0"/>
            </a:br>
            <a:r>
              <a:rPr lang="en-GB" dirty="0"/>
              <a:t>    3.2 Pour boiling water into the mug</a:t>
            </a:r>
            <a:br>
              <a:rPr lang="en-GB" dirty="0"/>
            </a:br>
            <a:r>
              <a:rPr lang="en-GB" dirty="0"/>
              <a:t>    3.3 Let tea steep (e.g., 2–3 minutes)</a:t>
            </a:r>
          </a:p>
          <a:p>
            <a:pPr>
              <a:buNone/>
            </a:pP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270193-85D6-062C-5484-A86206F3BBD7}"/>
              </a:ext>
            </a:extLst>
          </p:cNvPr>
          <p:cNvSpPr txBox="1"/>
          <p:nvPr/>
        </p:nvSpPr>
        <p:spPr>
          <a:xfrm>
            <a:off x="6095999" y="2143528"/>
            <a:ext cx="565708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 Add Extras (Optional)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4.1 Add sugar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    4.1.1 Get sugar from cupboard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    4.1.2 Add desired amount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4.2 Add milk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    4.2.1 Check if milk is fresh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    4.2.2 Pour desired amount into mug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5. Finalise and Serve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5.1 Stir the tea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5.2 Remove tea bag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   5.3 Serve and enjoy</a:t>
            </a:r>
          </a:p>
        </p:txBody>
      </p:sp>
    </p:spTree>
    <p:extLst>
      <p:ext uri="{BB962C8B-B14F-4D97-AF65-F5344CB8AC3E}">
        <p14:creationId xmlns:p14="http://schemas.microsoft.com/office/powerpoint/2010/main" val="927361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32C921-EDEC-6944-9050-CD4ECC8CA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also </a:t>
            </a:r>
            <a:r>
              <a:rPr lang="en-GB" b="1" dirty="0"/>
              <a:t>plenty of tasks you perform daily on the computer </a:t>
            </a:r>
            <a:r>
              <a:rPr lang="en-GB" dirty="0"/>
              <a:t>that you break into smaller steps without thinking about.</a:t>
            </a:r>
          </a:p>
          <a:p>
            <a:endParaRPr lang="en-GB" dirty="0"/>
          </a:p>
          <a:p>
            <a:r>
              <a:rPr lang="en-GB" dirty="0"/>
              <a:t>You need to </a:t>
            </a:r>
            <a:r>
              <a:rPr lang="en-GB" b="1" dirty="0"/>
              <a:t>send an email to someone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pPr marL="229791" lvl="1" indent="0">
              <a:buNone/>
            </a:pPr>
            <a:endParaRPr lang="en-GB" dirty="0"/>
          </a:p>
          <a:p>
            <a:r>
              <a:rPr lang="en-GB" dirty="0"/>
              <a:t>You want to </a:t>
            </a:r>
            <a:r>
              <a:rPr lang="en-GB" b="1" dirty="0"/>
              <a:t>buy a couple of items from Amazon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3635030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728944-608C-4AC3-5A52-C41D4F76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 Example: Sending an Email (Hierarchical Format)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AE3A43-0633-B4D2-AAEA-8243372D7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B7FE29E-BE94-970C-3DFA-7E34D934AE4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8" y="1069979"/>
            <a:ext cx="6337804" cy="497522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1. Open Email Platform</a:t>
            </a:r>
          </a:p>
          <a:p>
            <a:pPr>
              <a:buNone/>
            </a:pPr>
            <a:r>
              <a:rPr lang="en-GB" dirty="0"/>
              <a:t>	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1.1 Open your device (laptop, phone, etc.)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1.2 Launch email application or website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1.3 Log in if required</a:t>
            </a:r>
          </a:p>
          <a:p>
            <a:pPr>
              <a:buNone/>
            </a:pPr>
            <a:r>
              <a:rPr lang="en-GB" b="1" dirty="0"/>
              <a:t>2. Compose the Email</a:t>
            </a:r>
          </a:p>
          <a:p>
            <a:pPr>
              <a:buNone/>
            </a:pPr>
            <a:r>
              <a:rPr lang="en-GB" dirty="0"/>
              <a:t>	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2.1 Click “Compose” or “New Message”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2.2 Enter recipient’s email address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2.3 Add a subject line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2.4 Write the body content of the email</a:t>
            </a:r>
          </a:p>
          <a:p>
            <a:pPr>
              <a:buNone/>
            </a:pPr>
            <a:r>
              <a:rPr lang="en-GB" b="1" dirty="0"/>
              <a:t>3. Review and Finalise</a:t>
            </a:r>
          </a:p>
          <a:p>
            <a:pPr>
              <a:buNone/>
            </a:pPr>
            <a:r>
              <a:rPr lang="en-GB" b="1" dirty="0"/>
              <a:t>	</a:t>
            </a:r>
            <a:r>
              <a:rPr lang="en-GB" dirty="0"/>
              <a:t>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3.1 Check for spelling and grammar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3.2 Make sure the tone and message are appropriate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3.3 Add attachments (if needed)</a:t>
            </a:r>
          </a:p>
          <a:p>
            <a:pPr marL="0" indent="0">
              <a:buNone/>
            </a:pPr>
            <a:r>
              <a:rPr lang="en-GB" b="1" dirty="0"/>
              <a:t>4. Send the Email</a:t>
            </a:r>
          </a:p>
          <a:p>
            <a:pPr marL="0" indent="0">
              <a:buNone/>
            </a:pPr>
            <a:r>
              <a:rPr lang="en-GB" dirty="0"/>
              <a:t>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4.1 Click “Send”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4.2 Wait for confirmation or check “Sent Items”</a:t>
            </a:r>
          </a:p>
        </p:txBody>
      </p:sp>
      <p:pic>
        <p:nvPicPr>
          <p:cNvPr id="3074" name="Picture 2" descr="Free Email Clipart The Cliparts Clip Art Library - vrogue.co">
            <a:extLst>
              <a:ext uri="{FF2B5EF4-FFF2-40B4-BE49-F238E27FC236}">
                <a16:creationId xmlns:a16="http://schemas.microsoft.com/office/drawing/2014/main" id="{AF17E1F3-9BD9-19D2-6DDA-267EF0245F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0"/>
          <a:stretch>
            <a:fillRect/>
          </a:stretch>
        </p:blipFill>
        <p:spPr bwMode="auto">
          <a:xfrm>
            <a:off x="6904502" y="1300476"/>
            <a:ext cx="4743729" cy="3344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5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72433-257D-8635-321A-5EA6FB394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EF6EFDF-EFAB-A340-839D-3E36F18E7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 Example: Buying Items from Amazon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A0E979-B8E9-AB53-BB7B-245845624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96895B1-002A-A606-A3BA-62C9A6E8A0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/>
              <a:t>1. Search and Select Items</a:t>
            </a:r>
          </a:p>
          <a:p>
            <a:pPr>
              <a:buNone/>
            </a:pPr>
            <a:r>
              <a:rPr lang="en-GB" dirty="0"/>
              <a:t>	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1.1 Open the Amazon website or app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1.2 Search for the item using keywords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1.3 Add the desired item to the shopping cart</a:t>
            </a:r>
          </a:p>
          <a:p>
            <a:pPr>
              <a:buNone/>
            </a:pPr>
            <a:r>
              <a:rPr lang="en-GB" b="1" dirty="0"/>
              <a:t>2. Review Cart and Checkout</a:t>
            </a:r>
          </a:p>
          <a:p>
            <a:pPr>
              <a:buNone/>
            </a:pPr>
            <a:r>
              <a:rPr lang="en-GB" dirty="0"/>
              <a:t>	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2.1 View the shopping cart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2.2 Check item quantity and total price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2.3 Click “Proceed to Checkout”</a:t>
            </a:r>
          </a:p>
          <a:p>
            <a:pPr>
              <a:buNone/>
            </a:pPr>
            <a:r>
              <a:rPr lang="en-GB" b="1" dirty="0"/>
              <a:t>3. Provide Delivery Information</a:t>
            </a:r>
          </a:p>
          <a:p>
            <a:pPr>
              <a:buNone/>
            </a:pPr>
            <a:r>
              <a:rPr lang="en-GB" dirty="0"/>
              <a:t>	 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3.1 Log into your account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3.2 Select or add a delivery address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3.3 Choose a delivery option</a:t>
            </a:r>
          </a:p>
          <a:p>
            <a:pPr>
              <a:buNone/>
            </a:pPr>
            <a:r>
              <a:rPr lang="en-GB" b="1" dirty="0"/>
              <a:t>4. Make Payment</a:t>
            </a:r>
          </a:p>
          <a:p>
            <a:pPr>
              <a:buNone/>
            </a:pPr>
            <a:r>
              <a:rPr lang="en-GB" dirty="0"/>
              <a:t>	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4.1 Choose a payment method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4.2 Apply a discount or promo code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4.3 Confirm and place the order</a:t>
            </a:r>
          </a:p>
          <a:p>
            <a:pPr marL="0" indent="0">
              <a:buNone/>
            </a:pPr>
            <a:r>
              <a:rPr lang="en-GB" b="1" dirty="0"/>
              <a:t>5. Get Confirmation</a:t>
            </a:r>
          </a:p>
          <a:p>
            <a:pPr marL="182563" indent="0">
              <a:buNone/>
            </a:pPr>
            <a:r>
              <a:rPr lang="en-GB" dirty="0"/>
              <a:t>   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5.1 View the confirmation page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5.2 Receive a confirmation email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    5.3 Track your order in the dashboard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Understanding the Online Buyer Process | Dmac Media Web Design">
            <a:extLst>
              <a:ext uri="{FF2B5EF4-FFF2-40B4-BE49-F238E27FC236}">
                <a16:creationId xmlns:a16="http://schemas.microsoft.com/office/drawing/2014/main" id="{F4BAECBB-EFD2-9B22-E681-225A9B246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384" y="1579626"/>
            <a:ext cx="5917822" cy="33459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591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 for Computer Solutions (Input – Process – Output)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28FF59-C0B0-E0B1-654F-77CF5FF59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2991694" y="3989396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marL="0" marR="0" lvl="0" indent="0" algn="ctr" defTabSz="13779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marL="0" marR="0" lvl="0" indent="0" algn="ctr" defTabSz="7556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marL="0" marR="0" lvl="0" indent="0" algn="ctr" defTabSz="13779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marL="0" marR="0" lvl="0" indent="0" algn="ctr" defTabSz="7556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7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marL="0" marR="0" lvl="0" indent="0" algn="ctr" defTabSz="1377950" rtl="0" eaLnBrk="1" fontAlgn="auto" latinLnBrk="0" hangingPunct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1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3173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4D84D5-A795-8B6D-743E-D3DEC57DA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</a:t>
            </a:r>
            <a:r>
              <a:rPr lang="en-GB" dirty="0">
                <a:solidFill>
                  <a:srgbClr val="C00000"/>
                </a:solidFill>
              </a:rPr>
              <a:t>other sources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solidFill>
                  <a:srgbClr val="C00000"/>
                </a:solidFill>
              </a:rPr>
              <a:t>other sources </a:t>
            </a:r>
            <a:r>
              <a:rPr lang="en-GB" dirty="0"/>
              <a:t>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 and displayed to the user or sent to other programs or users.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4247DE-1187-E336-61C7-F0AE682B3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392" y="3707804"/>
            <a:ext cx="4608512" cy="20545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62211A-5D3B-E4DA-1EAF-64EDF5971D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2064" y="3716932"/>
            <a:ext cx="4187385" cy="2093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99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A15A12-C901-D9AB-988C-85E3B0DE8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Identifying the inputs, processes and outputs </a:t>
            </a:r>
            <a:r>
              <a:rPr lang="en-GB" dirty="0"/>
              <a:t>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b="1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/>
              <a:t>If you do have a clear problem statement, there is a simple technique you can use to </a:t>
            </a:r>
            <a:r>
              <a:rPr lang="en-GB" b="1" dirty="0">
                <a:solidFill>
                  <a:srgbClr val="C00000"/>
                </a:solidFill>
              </a:rPr>
              <a:t>discover the I – P – O from the problem statement.</a:t>
            </a:r>
          </a:p>
        </p:txBody>
      </p:sp>
    </p:spTree>
    <p:extLst>
      <p:ext uri="{BB962C8B-B14F-4D97-AF65-F5344CB8AC3E}">
        <p14:creationId xmlns:p14="http://schemas.microsoft.com/office/powerpoint/2010/main" val="332030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E86C0-BD21-01DE-60EB-660703A09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2"/>
            <a:r>
              <a:rPr lang="en-GB" dirty="0"/>
              <a:t>e.g. “amount” or “rate”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</a:t>
            </a:r>
          </a:p>
          <a:p>
            <a:pPr lvl="2"/>
            <a:r>
              <a:rPr lang="en-GB" dirty="0"/>
              <a:t>e.g. “ bill amount” or “tip rate”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2"/>
            <a:r>
              <a:rPr lang="en-GB" dirty="0"/>
              <a:t>e.g. “Calculate” or “Print”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24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7B084B-C4D4-7D1B-0BF7-5DC2984D6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417910" lvl="1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pPr marL="417910" lvl="1" indent="0">
              <a:buNone/>
            </a:pPr>
            <a:endParaRPr lang="en-GB" dirty="0"/>
          </a:p>
          <a:p>
            <a:r>
              <a:rPr lang="en-GB" dirty="0"/>
              <a:t>To discover the IPOs, we need to </a:t>
            </a:r>
            <a:r>
              <a:rPr lang="en-GB" b="1" dirty="0">
                <a:solidFill>
                  <a:srgbClr val="C00000"/>
                </a:solidFill>
              </a:rPr>
              <a:t>identify the nouns and verbs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214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7BDEA-6F55-1045-2AC1-A026F71AF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113109" indent="-342900"/>
            <a:r>
              <a:rPr lang="en-GB" dirty="0"/>
              <a:t>Create a simple tip calculator. </a:t>
            </a:r>
          </a:p>
          <a:p>
            <a:pPr marL="342900" indent="-342900"/>
            <a:r>
              <a:rPr lang="en-GB" dirty="0"/>
              <a:t>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rgbClr val="00B050"/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rgbClr val="00B050"/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 lvl="1">
              <a:spcBef>
                <a:spcPts val="1800"/>
              </a:spcBef>
            </a:pPr>
            <a:r>
              <a:rPr lang="en-GB" dirty="0"/>
              <a:t>The nouns in the problem statement have been highlighted in </a:t>
            </a:r>
            <a:r>
              <a:rPr lang="en-GB" dirty="0">
                <a:solidFill>
                  <a:srgbClr val="FF0000"/>
                </a:solidFill>
              </a:rPr>
              <a:t>red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verbs in </a:t>
            </a:r>
            <a:r>
              <a:rPr lang="en-GB" dirty="0">
                <a:solidFill>
                  <a:srgbClr val="00B050"/>
                </a:solidFill>
              </a:rPr>
              <a:t>Green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first sentence, “</a:t>
            </a:r>
            <a:r>
              <a:rPr lang="en-GB" dirty="0">
                <a:solidFill>
                  <a:schemeClr val="tx1"/>
                </a:solidFill>
              </a:rPr>
              <a:t>Create a simple tip calculator</a:t>
            </a:r>
            <a:r>
              <a:rPr lang="en-GB" dirty="0"/>
              <a:t>”,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28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>
                <a:solidFill>
                  <a:prstClr val="black"/>
                </a:solidFill>
              </a:rPr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>
                <a:solidFill>
                  <a:prstClr val="black"/>
                </a:solidFill>
              </a:rPr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>
                <a:solidFill>
                  <a:prstClr val="black"/>
                </a:solidFill>
              </a:rPr>
              <a:t> (percentage). The calculator will then </a:t>
            </a:r>
            <a:r>
              <a:rPr lang="en-GB" dirty="0">
                <a:solidFill>
                  <a:srgbClr val="00B050"/>
                </a:solidFill>
              </a:rPr>
              <a:t>calculate</a:t>
            </a:r>
            <a:r>
              <a:rPr lang="en-GB" dirty="0">
                <a:solidFill>
                  <a:prstClr val="black"/>
                </a:solidFill>
              </a:rPr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>
                <a:solidFill>
                  <a:prstClr val="black"/>
                </a:solidFill>
              </a:rPr>
              <a:t> and </a:t>
            </a:r>
            <a:r>
              <a:rPr lang="en-GB" dirty="0">
                <a:solidFill>
                  <a:srgbClr val="00B050"/>
                </a:solidFill>
              </a:rPr>
              <a:t>display</a:t>
            </a:r>
            <a:r>
              <a:rPr lang="en-GB" dirty="0">
                <a:solidFill>
                  <a:prstClr val="black"/>
                </a:solidFill>
              </a:rPr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>
                <a:solidFill>
                  <a:prstClr val="black"/>
                </a:solidFill>
              </a:rPr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Bill amount &amp; Tip Rate</a:t>
            </a:r>
          </a:p>
          <a:p>
            <a:pPr lvl="2"/>
            <a:r>
              <a:rPr lang="en-GB" dirty="0"/>
              <a:t>Which are outputs?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 dirty="0"/>
              <a:t>Actually, process something:	</a:t>
            </a:r>
          </a:p>
          <a:p>
            <a:pPr lvl="3"/>
            <a:r>
              <a:rPr lang="en-GB" b="1" dirty="0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 dirty="0"/>
              <a:t>Show the output:	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Display</a:t>
            </a:r>
          </a:p>
          <a:p>
            <a:endParaRPr lang="en-GB" dirty="0"/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9974487"/>
              </p:ext>
            </p:extLst>
          </p:nvPr>
        </p:nvGraphicFramePr>
        <p:xfrm>
          <a:off x="5137227" y="2276872"/>
          <a:ext cx="6897170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37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6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90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Process(</a:t>
                      </a:r>
                      <a:r>
                        <a:rPr lang="en-GB" sz="2000" dirty="0" err="1"/>
                        <a:t>es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Tip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746F94D-7FFB-7CDD-A3AA-5DAA2403F122}"/>
              </a:ext>
            </a:extLst>
          </p:cNvPr>
          <p:cNvSpPr txBox="1"/>
          <p:nvPr/>
        </p:nvSpPr>
        <p:spPr>
          <a:xfrm rot="21264894">
            <a:off x="6339805" y="3609504"/>
            <a:ext cx="5512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Hmmm, can you spot the missing process?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1372A3-60C3-F5E6-5975-16541B5292E0}"/>
              </a:ext>
            </a:extLst>
          </p:cNvPr>
          <p:cNvSpPr txBox="1"/>
          <p:nvPr/>
        </p:nvSpPr>
        <p:spPr>
          <a:xfrm>
            <a:off x="5465463" y="4338140"/>
            <a:ext cx="64747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problem statements states that we need to </a:t>
            </a:r>
            <a:r>
              <a:rPr lang="en-GB" b="1" dirty="0"/>
              <a:t>display both the Tip amount and Total bill amount. </a:t>
            </a:r>
            <a:r>
              <a:rPr lang="en-GB" dirty="0"/>
              <a:t>Calculation of the tip amount has been stated, but </a:t>
            </a:r>
            <a:r>
              <a:rPr lang="en-GB" b="1" dirty="0"/>
              <a:t>the final, total amount is implicitly calculated.</a:t>
            </a:r>
          </a:p>
        </p:txBody>
      </p:sp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264951-877B-3C66-7C93-311A30BF8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pPr lvl="1"/>
            <a:endParaRPr lang="en-GB" dirty="0"/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</a:t>
            </a:r>
            <a:r>
              <a:rPr lang="en-GB" b="1" dirty="0"/>
              <a:t>fill in the missing gaps</a:t>
            </a:r>
            <a:r>
              <a:rPr lang="en-GB" dirty="0"/>
              <a:t>!</a:t>
            </a:r>
          </a:p>
          <a:p>
            <a:pPr lvl="1"/>
            <a:r>
              <a:rPr lang="en-GB" b="1" dirty="0"/>
              <a:t>Go back and ask for more information </a:t>
            </a:r>
            <a:r>
              <a:rPr lang="en-GB" dirty="0"/>
              <a:t>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42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16AA3-125B-327F-8CAE-7FC9D752F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If the previous problem, the statement is reworded as follows:</a:t>
            </a:r>
          </a:p>
          <a:p>
            <a:pPr marL="417910" lvl="1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pPr marL="417910" lvl="1" indent="0">
              <a:buNone/>
            </a:pPr>
            <a:endParaRPr lang="en-GB" dirty="0"/>
          </a:p>
          <a:p>
            <a:r>
              <a:rPr lang="en-GB" dirty="0"/>
              <a:t>Can you spot any new </a:t>
            </a:r>
            <a:r>
              <a:rPr lang="en-GB" b="1" dirty="0">
                <a:solidFill>
                  <a:srgbClr val="0000FF"/>
                </a:solidFill>
              </a:rPr>
              <a:t>nouns and/or verbs </a:t>
            </a:r>
            <a:r>
              <a:rPr lang="en-GB" dirty="0"/>
              <a:t>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82367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E4D3A-23C1-4D92-5F70-515DF45FB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newly added </a:t>
            </a:r>
            <a:r>
              <a:rPr lang="en-GB" b="1" dirty="0">
                <a:solidFill>
                  <a:srgbClr val="0000FF"/>
                </a:solidFill>
              </a:rPr>
              <a:t>noun and verb </a:t>
            </a:r>
            <a:r>
              <a:rPr lang="en-GB" dirty="0"/>
              <a:t>in the statement are highlighted.</a:t>
            </a:r>
          </a:p>
          <a:p>
            <a:pPr marL="417910" lvl="1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rgbClr val="00B050"/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endParaRPr lang="en-GB" dirty="0"/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</p:txBody>
      </p:sp>
    </p:spTree>
    <p:extLst>
      <p:ext uri="{BB962C8B-B14F-4D97-AF65-F5344CB8AC3E}">
        <p14:creationId xmlns:p14="http://schemas.microsoft.com/office/powerpoint/2010/main" val="179592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A698B-A5CE-EB36-E54E-ACF6FEBBC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Discovery Process Example - Buying Items from Amazon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498773-6D8C-2481-3DB1-BF8703F6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6DDB47-B4C4-E6F7-DFB3-4F5F1E4AFC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Problem Statement</a:t>
            </a:r>
          </a:p>
          <a:p>
            <a:pPr lvl="1"/>
            <a:r>
              <a:rPr lang="en-GB" dirty="0"/>
              <a:t>Create a simple shopping assistant for an online store. The user should be able to search for items, add them to a cart, and proceed to checkout. The system must then collect delivery details, process the payment, and send an order confirmation to the user.</a:t>
            </a:r>
          </a:p>
          <a:p>
            <a:pPr lvl="1"/>
            <a:endParaRPr lang="en-GB" dirty="0"/>
          </a:p>
          <a:p>
            <a:r>
              <a:rPr lang="en-GB" b="1" dirty="0"/>
              <a:t>Identify Nouns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User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Items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Cart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Delivery details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Payment</a:t>
            </a:r>
          </a:p>
          <a:p>
            <a:pPr lvl="1"/>
            <a:r>
              <a:rPr lang="en-GB" dirty="0">
                <a:solidFill>
                  <a:srgbClr val="C00000"/>
                </a:solidFill>
              </a:rPr>
              <a:t>Order confirmation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799441-1FA6-F407-D48A-50F4905FEC5D}"/>
              </a:ext>
            </a:extLst>
          </p:cNvPr>
          <p:cNvSpPr txBox="1"/>
          <p:nvPr/>
        </p:nvSpPr>
        <p:spPr>
          <a:xfrm>
            <a:off x="407368" y="1558475"/>
            <a:ext cx="11044090" cy="10064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01241" lvl="1" indent="-171450" defTabSz="685800">
              <a:lnSpc>
                <a:spcPct val="90000"/>
              </a:lnSpc>
              <a:spcBef>
                <a:spcPts val="375"/>
              </a:spcBef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4989"/>
                </a:solidFill>
              </a:rPr>
              <a:t>Create a simple shopping assistant for an online store. The </a:t>
            </a:r>
            <a:r>
              <a:rPr lang="en-GB" sz="2200" dirty="0">
                <a:solidFill>
                  <a:srgbClr val="C00000"/>
                </a:solidFill>
              </a:rPr>
              <a:t>user</a:t>
            </a:r>
            <a:r>
              <a:rPr lang="en-GB" sz="2200" dirty="0">
                <a:solidFill>
                  <a:srgbClr val="004989"/>
                </a:solidFill>
              </a:rPr>
              <a:t> should be able to search for </a:t>
            </a:r>
            <a:r>
              <a:rPr lang="en-GB" sz="2200" dirty="0">
                <a:solidFill>
                  <a:srgbClr val="C00000"/>
                </a:solidFill>
              </a:rPr>
              <a:t>items</a:t>
            </a:r>
            <a:r>
              <a:rPr lang="en-GB" sz="2200" dirty="0">
                <a:solidFill>
                  <a:srgbClr val="004989"/>
                </a:solidFill>
              </a:rPr>
              <a:t>, add them to a </a:t>
            </a:r>
            <a:r>
              <a:rPr lang="en-GB" sz="2200" dirty="0">
                <a:solidFill>
                  <a:srgbClr val="C00000"/>
                </a:solidFill>
              </a:rPr>
              <a:t>cart</a:t>
            </a:r>
            <a:r>
              <a:rPr lang="en-GB" sz="2200" dirty="0">
                <a:solidFill>
                  <a:srgbClr val="004989"/>
                </a:solidFill>
              </a:rPr>
              <a:t>, and proceed to checkout. The system must then collect </a:t>
            </a:r>
            <a:r>
              <a:rPr lang="en-GB" sz="2200" dirty="0">
                <a:solidFill>
                  <a:srgbClr val="C00000"/>
                </a:solidFill>
              </a:rPr>
              <a:t>delivery details</a:t>
            </a:r>
            <a:r>
              <a:rPr lang="en-GB" sz="2200" dirty="0">
                <a:solidFill>
                  <a:srgbClr val="004989"/>
                </a:solidFill>
              </a:rPr>
              <a:t>, process the </a:t>
            </a:r>
            <a:r>
              <a:rPr lang="en-GB" sz="2200" dirty="0">
                <a:solidFill>
                  <a:srgbClr val="C00000"/>
                </a:solidFill>
              </a:rPr>
              <a:t>payment</a:t>
            </a:r>
            <a:r>
              <a:rPr lang="en-GB" sz="2200" dirty="0">
                <a:solidFill>
                  <a:srgbClr val="004989"/>
                </a:solidFill>
              </a:rPr>
              <a:t>, and send an </a:t>
            </a:r>
            <a:r>
              <a:rPr lang="en-GB" sz="2200" dirty="0">
                <a:solidFill>
                  <a:srgbClr val="C00000"/>
                </a:solidFill>
              </a:rPr>
              <a:t>order confirmation </a:t>
            </a:r>
            <a:r>
              <a:rPr lang="en-GB" sz="2200" dirty="0">
                <a:solidFill>
                  <a:srgbClr val="004989"/>
                </a:solidFill>
              </a:rPr>
              <a:t>to the user.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55513-5741-96F2-C431-5A5C6C8CDDC2}"/>
              </a:ext>
            </a:extLst>
          </p:cNvPr>
          <p:cNvSpPr txBox="1"/>
          <p:nvPr/>
        </p:nvSpPr>
        <p:spPr>
          <a:xfrm>
            <a:off x="6330974" y="2924944"/>
            <a:ext cx="4603495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Verbs (Actions / Processes):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Search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Add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Proceed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Collect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Process</a:t>
            </a:r>
          </a:p>
          <a:p>
            <a:pPr marL="342900" indent="-342900"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B050"/>
                </a:solidFill>
              </a:rPr>
              <a:t>Send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A9782A-8DBB-C4C9-E5F1-DDCF137AA8F8}"/>
              </a:ext>
            </a:extLst>
          </p:cNvPr>
          <p:cNvSpPr txBox="1"/>
          <p:nvPr/>
        </p:nvSpPr>
        <p:spPr>
          <a:xfrm>
            <a:off x="407368" y="1583514"/>
            <a:ext cx="11044090" cy="10064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01241" lvl="1" indent="-171450" defTabSz="685800">
              <a:lnSpc>
                <a:spcPct val="90000"/>
              </a:lnSpc>
              <a:spcBef>
                <a:spcPts val="375"/>
              </a:spcBef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4989"/>
                </a:solidFill>
              </a:rPr>
              <a:t>Create a simple shopping assistant for an online store. The </a:t>
            </a:r>
            <a:r>
              <a:rPr lang="en-GB" sz="2200" dirty="0">
                <a:solidFill>
                  <a:srgbClr val="C00000"/>
                </a:solidFill>
              </a:rPr>
              <a:t>user</a:t>
            </a:r>
            <a:r>
              <a:rPr lang="en-GB" sz="2200" dirty="0">
                <a:solidFill>
                  <a:srgbClr val="004989"/>
                </a:solidFill>
              </a:rPr>
              <a:t> should be able to </a:t>
            </a:r>
            <a:r>
              <a:rPr lang="en-GB" sz="2200" dirty="0">
                <a:solidFill>
                  <a:srgbClr val="00B050"/>
                </a:solidFill>
              </a:rPr>
              <a:t>search</a:t>
            </a:r>
            <a:r>
              <a:rPr lang="en-GB" sz="2200" dirty="0">
                <a:solidFill>
                  <a:srgbClr val="004989"/>
                </a:solidFill>
              </a:rPr>
              <a:t> for </a:t>
            </a:r>
            <a:r>
              <a:rPr lang="en-GB" sz="2200" dirty="0">
                <a:solidFill>
                  <a:srgbClr val="C00000"/>
                </a:solidFill>
              </a:rPr>
              <a:t>items</a:t>
            </a:r>
            <a:r>
              <a:rPr lang="en-GB" sz="2200" dirty="0">
                <a:solidFill>
                  <a:srgbClr val="004989"/>
                </a:solidFill>
              </a:rPr>
              <a:t>, </a:t>
            </a:r>
            <a:r>
              <a:rPr lang="en-GB" sz="2200" dirty="0">
                <a:solidFill>
                  <a:srgbClr val="00B050"/>
                </a:solidFill>
              </a:rPr>
              <a:t>add</a:t>
            </a:r>
            <a:r>
              <a:rPr lang="en-GB" sz="2200" dirty="0">
                <a:solidFill>
                  <a:srgbClr val="004989"/>
                </a:solidFill>
              </a:rPr>
              <a:t> them to a </a:t>
            </a:r>
            <a:r>
              <a:rPr lang="en-GB" sz="2200" dirty="0">
                <a:solidFill>
                  <a:srgbClr val="C00000"/>
                </a:solidFill>
              </a:rPr>
              <a:t>cart</a:t>
            </a:r>
            <a:r>
              <a:rPr lang="en-GB" sz="2200" dirty="0">
                <a:solidFill>
                  <a:srgbClr val="004989"/>
                </a:solidFill>
              </a:rPr>
              <a:t>, and </a:t>
            </a:r>
            <a:r>
              <a:rPr lang="en-GB" sz="2200" dirty="0">
                <a:solidFill>
                  <a:srgbClr val="00B050"/>
                </a:solidFill>
              </a:rPr>
              <a:t>proceed</a:t>
            </a:r>
            <a:r>
              <a:rPr lang="en-GB" sz="2200" dirty="0">
                <a:solidFill>
                  <a:srgbClr val="004989"/>
                </a:solidFill>
              </a:rPr>
              <a:t> to checkout. The system must then </a:t>
            </a:r>
            <a:r>
              <a:rPr lang="en-GB" sz="2200" dirty="0">
                <a:solidFill>
                  <a:srgbClr val="00B050"/>
                </a:solidFill>
              </a:rPr>
              <a:t>collect</a:t>
            </a:r>
            <a:r>
              <a:rPr lang="en-GB" sz="2200" dirty="0">
                <a:solidFill>
                  <a:srgbClr val="004989"/>
                </a:solidFill>
              </a:rPr>
              <a:t> </a:t>
            </a:r>
            <a:r>
              <a:rPr lang="en-GB" sz="2200" dirty="0">
                <a:solidFill>
                  <a:srgbClr val="C00000"/>
                </a:solidFill>
              </a:rPr>
              <a:t>delivery details</a:t>
            </a:r>
            <a:r>
              <a:rPr lang="en-GB" sz="2200" dirty="0">
                <a:solidFill>
                  <a:srgbClr val="004989"/>
                </a:solidFill>
              </a:rPr>
              <a:t>, </a:t>
            </a:r>
            <a:r>
              <a:rPr lang="en-GB" sz="2200" dirty="0">
                <a:solidFill>
                  <a:srgbClr val="00B050"/>
                </a:solidFill>
              </a:rPr>
              <a:t>process</a:t>
            </a:r>
            <a:r>
              <a:rPr lang="en-GB" sz="2200" dirty="0">
                <a:solidFill>
                  <a:srgbClr val="004989"/>
                </a:solidFill>
              </a:rPr>
              <a:t> the </a:t>
            </a:r>
            <a:r>
              <a:rPr lang="en-GB" sz="2200" dirty="0">
                <a:solidFill>
                  <a:srgbClr val="C00000"/>
                </a:solidFill>
              </a:rPr>
              <a:t>payment</a:t>
            </a:r>
            <a:r>
              <a:rPr lang="en-GB" sz="2200" dirty="0">
                <a:solidFill>
                  <a:srgbClr val="004989"/>
                </a:solidFill>
              </a:rPr>
              <a:t>, and </a:t>
            </a:r>
            <a:r>
              <a:rPr lang="en-GB" sz="2200" dirty="0">
                <a:solidFill>
                  <a:srgbClr val="00B050"/>
                </a:solidFill>
              </a:rPr>
              <a:t>send</a:t>
            </a:r>
            <a:r>
              <a:rPr lang="en-GB" sz="2200" dirty="0">
                <a:solidFill>
                  <a:srgbClr val="004989"/>
                </a:solidFill>
              </a:rPr>
              <a:t> an </a:t>
            </a:r>
            <a:r>
              <a:rPr lang="en-GB" sz="2200" dirty="0">
                <a:solidFill>
                  <a:srgbClr val="C00000"/>
                </a:solidFill>
              </a:rPr>
              <a:t>order confirmation </a:t>
            </a:r>
            <a:r>
              <a:rPr lang="en-GB" sz="2200" dirty="0">
                <a:solidFill>
                  <a:srgbClr val="004989"/>
                </a:solidFill>
              </a:rPr>
              <a:t>to the user.</a:t>
            </a:r>
          </a:p>
        </p:txBody>
      </p:sp>
    </p:spTree>
    <p:extLst>
      <p:ext uri="{BB962C8B-B14F-4D97-AF65-F5344CB8AC3E}">
        <p14:creationId xmlns:p14="http://schemas.microsoft.com/office/powerpoint/2010/main" val="314166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C842F-422B-CA40-0EBE-D59DB6723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Discovery Process Example - Buying Items from Amazon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2173E6-BB96-217D-7496-8057B8F65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B7CE4-6669-265F-3A0C-3274C28245B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Classify for IPO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IPO Chart – Table Format</a:t>
            </a:r>
          </a:p>
          <a:p>
            <a:endParaRPr lang="en-GB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D275E9B-8445-3ECE-F10E-E5093224BE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7074138"/>
              </p:ext>
            </p:extLst>
          </p:nvPr>
        </p:nvGraphicFramePr>
        <p:xfrm>
          <a:off x="547247" y="1628800"/>
          <a:ext cx="9725217" cy="1368152"/>
        </p:xfrm>
        <a:graphic>
          <a:graphicData uri="http://schemas.openxmlformats.org/drawingml/2006/table">
            <a:tbl>
              <a:tblPr/>
              <a:tblGrid>
                <a:gridCol w="2015288">
                  <a:extLst>
                    <a:ext uri="{9D8B030D-6E8A-4147-A177-3AD203B41FA5}">
                      <a16:colId xmlns:a16="http://schemas.microsoft.com/office/drawing/2014/main" val="2831499087"/>
                    </a:ext>
                  </a:extLst>
                </a:gridCol>
                <a:gridCol w="7709929">
                  <a:extLst>
                    <a:ext uri="{9D8B030D-6E8A-4147-A177-3AD203B41FA5}">
                      <a16:colId xmlns:a16="http://schemas.microsoft.com/office/drawing/2014/main" val="4166765667"/>
                    </a:ext>
                  </a:extLst>
                </a:gridCol>
              </a:tblGrid>
              <a:tr h="3420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Category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Words from the Statement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9457363"/>
                  </a:ext>
                </a:extLst>
              </a:tr>
              <a:tr h="3420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Inputs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dirty="0"/>
                        <a:t>Items, Cart, Delivery details, Payment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9237057"/>
                  </a:ext>
                </a:extLst>
              </a:tr>
              <a:tr h="3420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Processes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dirty="0"/>
                        <a:t>Search, Add, Proceed, Collect, Process, Send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5661647"/>
                  </a:ext>
                </a:extLst>
              </a:tr>
              <a:tr h="3420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Outputs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dirty="0"/>
                        <a:t>Order confirmation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929989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E6A8350-A972-F420-D291-7F3967C801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8419250"/>
              </p:ext>
            </p:extLst>
          </p:nvPr>
        </p:nvGraphicFramePr>
        <p:xfrm>
          <a:off x="695400" y="3834538"/>
          <a:ext cx="10551534" cy="2048256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617568">
                  <a:extLst>
                    <a:ext uri="{9D8B030D-6E8A-4147-A177-3AD203B41FA5}">
                      <a16:colId xmlns:a16="http://schemas.microsoft.com/office/drawing/2014/main" val="1214855658"/>
                    </a:ext>
                  </a:extLst>
                </a:gridCol>
                <a:gridCol w="4416788">
                  <a:extLst>
                    <a:ext uri="{9D8B030D-6E8A-4147-A177-3AD203B41FA5}">
                      <a16:colId xmlns:a16="http://schemas.microsoft.com/office/drawing/2014/main" val="2424263431"/>
                    </a:ext>
                  </a:extLst>
                </a:gridCol>
                <a:gridCol w="3517178">
                  <a:extLst>
                    <a:ext uri="{9D8B030D-6E8A-4147-A177-3AD203B41FA5}">
                      <a16:colId xmlns:a16="http://schemas.microsoft.com/office/drawing/2014/main" val="30977032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Input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Process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b="1"/>
                        <a:t>Output</a:t>
                      </a:r>
                      <a:endParaRPr lang="en-GB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184482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Items to search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Search for items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Displayed search results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31392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Items selected in cart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Add selected items to cart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Updated shopping cart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760790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Delivery details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Collect delivery details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Confirmed delivery info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34358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Payment information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Process payment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Payment confirmation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33402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/>
                        <a:t>- Send order confirmation email to user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2000" dirty="0"/>
                        <a:t>- Order confirmation email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586489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223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8DF67-099B-2AD8-678A-2661889FC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Discovery Process Example - Buying Items from Amazon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4898F7-7EDC-AD74-983F-6998BA949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955A15-C5E6-87BC-7E64-67A8C03EF0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IPO Chart – Visual Format</a:t>
            </a:r>
          </a:p>
          <a:p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E53183-7D0F-A615-7017-A40B719CD6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46"/>
          <a:stretch>
            <a:fillRect/>
          </a:stretch>
        </p:blipFill>
        <p:spPr>
          <a:xfrm>
            <a:off x="2300114" y="1679702"/>
            <a:ext cx="7591772" cy="436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47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E267EB-4A62-C07A-AE00-BF3AAE33024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1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1219</TotalTime>
  <Words>3004</Words>
  <Application>Microsoft Office PowerPoint</Application>
  <PresentationFormat>Widescreen</PresentationFormat>
  <Paragraphs>389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Myriad Pro</vt:lpstr>
      <vt:lpstr>Wingdings</vt:lpstr>
      <vt:lpstr>1_UWTSD Serif 2025_2</vt:lpstr>
      <vt:lpstr>Analysing and Solving Problems (ACCA4019)  Week3</vt:lpstr>
      <vt:lpstr>Weekly schedule</vt:lpstr>
      <vt:lpstr>Today’s Lecture</vt:lpstr>
      <vt:lpstr>Recap</vt:lpstr>
      <vt:lpstr>Abstract Thinking - Example</vt:lpstr>
      <vt:lpstr>Abstract Thinking</vt:lpstr>
      <vt:lpstr>Problem Solving</vt:lpstr>
      <vt:lpstr>Elements of Computational Thinking</vt:lpstr>
      <vt:lpstr>Computational Thinking - Example</vt:lpstr>
      <vt:lpstr>Requirements Analysis</vt:lpstr>
      <vt:lpstr>Requirements Analysis Example</vt:lpstr>
      <vt:lpstr>MoSCoW Requirements Method</vt:lpstr>
      <vt:lpstr>MoSCoW Requirements Example</vt:lpstr>
      <vt:lpstr>Decomposition  Input and Output</vt:lpstr>
      <vt:lpstr>Decomposition (Requirements Analysis)</vt:lpstr>
      <vt:lpstr>Breaking a Problem Down</vt:lpstr>
      <vt:lpstr>Breaking a Problem Down</vt:lpstr>
      <vt:lpstr>Breaking a Problem Down</vt:lpstr>
      <vt:lpstr>Decomposition Example: Sending an Email (Hierarchical Format)</vt:lpstr>
      <vt:lpstr>Decomposition Example: Buying Items from Amazon</vt:lpstr>
      <vt:lpstr>Decomposition for Computer Solutions (Input – Process – Output)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Discovering IPOs: Missing Information</vt:lpstr>
      <vt:lpstr>Discovering IPOs: Filtering out Unnecessary Information</vt:lpstr>
      <vt:lpstr>Discovering IPOs: Filtering out Unnecessary Information</vt:lpstr>
      <vt:lpstr>IPO Discovery Process Example - Buying Items from Amazon</vt:lpstr>
      <vt:lpstr>IPO Discovery Process Example - Buying Items from Amazon</vt:lpstr>
      <vt:lpstr>IPO Discovery Process Example - Buying Items from Amazon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1636</cp:revision>
  <cp:lastPrinted>2014-09-29T16:21:25Z</cp:lastPrinted>
  <dcterms:created xsi:type="dcterms:W3CDTF">2013-09-18T07:00:31Z</dcterms:created>
  <dcterms:modified xsi:type="dcterms:W3CDTF">2025-05-26T21:49:44Z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