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5"/>
  </p:notes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62" r:id="rId9"/>
    <p:sldId id="291" r:id="rId10"/>
    <p:sldId id="292" r:id="rId11"/>
    <p:sldId id="289" r:id="rId12"/>
    <p:sldId id="290" r:id="rId13"/>
    <p:sldId id="287" r:id="rId14"/>
    <p:sldId id="285" r:id="rId15"/>
    <p:sldId id="271" r:id="rId16"/>
    <p:sldId id="257" r:id="rId17"/>
    <p:sldId id="261" r:id="rId18"/>
    <p:sldId id="264" r:id="rId19"/>
    <p:sldId id="267" r:id="rId20"/>
    <p:sldId id="270" r:id="rId21"/>
    <p:sldId id="265" r:id="rId22"/>
    <p:sldId id="272" r:id="rId23"/>
    <p:sldId id="273" r:id="rId24"/>
    <p:sldId id="274" r:id="rId25"/>
    <p:sldId id="284" r:id="rId26"/>
    <p:sldId id="277" r:id="rId27"/>
    <p:sldId id="260" r:id="rId28"/>
    <p:sldId id="258" r:id="rId29"/>
    <p:sldId id="263" r:id="rId30"/>
    <p:sldId id="266" r:id="rId31"/>
    <p:sldId id="296" r:id="rId32"/>
    <p:sldId id="268" r:id="rId33"/>
    <p:sldId id="269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358803-EC90-47CE-AEA5-C6D342F89FC7}" v="2329" dt="2018-09-26T22:07:31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1" autoAdjust="0"/>
    <p:restoredTop sz="93184" autoAdjust="0"/>
  </p:normalViewPr>
  <p:slideViewPr>
    <p:cSldViewPr snapToGrid="0">
      <p:cViewPr varScale="1">
        <p:scale>
          <a:sx n="107" d="100"/>
          <a:sy n="107" d="100"/>
        </p:scale>
        <p:origin x="8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lph Haeussler" userId="a33031a8bc7a0d8c" providerId="LiveId" clId="{FB358803-EC90-47CE-AEA5-C6D342F89FC7}"/>
    <pc:docChg chg="undo redo custSel mod addSld delSld modSld sldOrd modMainMaster">
      <pc:chgData name="Ralph Haeussler" userId="a33031a8bc7a0d8c" providerId="LiveId" clId="{FB358803-EC90-47CE-AEA5-C6D342F89FC7}" dt="2018-09-26T22:07:21.454" v="5567" actId="14100"/>
      <pc:docMkLst>
        <pc:docMk/>
      </pc:docMkLst>
      <pc:sldChg chg="addSp delSp modSp mod modTransition setBg modAnim">
        <pc:chgData name="Ralph Haeussler" userId="a33031a8bc7a0d8c" providerId="LiveId" clId="{FB358803-EC90-47CE-AEA5-C6D342F89FC7}" dt="2018-09-26T20:50:11.865" v="4499"/>
        <pc:sldMkLst>
          <pc:docMk/>
          <pc:sldMk cId="3156014225" sldId="256"/>
        </pc:sldMkLst>
        <pc:spChg chg="mod">
          <ac:chgData name="Ralph Haeussler" userId="a33031a8bc7a0d8c" providerId="LiveId" clId="{FB358803-EC90-47CE-AEA5-C6D342F89FC7}" dt="2018-09-24T23:02:33.734" v="401" actId="404"/>
          <ac:spMkLst>
            <pc:docMk/>
            <pc:sldMk cId="3156014225" sldId="256"/>
            <ac:spMk id="2" creationId="{46649038-0820-4D99-A5BE-B6DFBD4AB5D2}"/>
          </ac:spMkLst>
        </pc:spChg>
        <pc:spChg chg="mod">
          <ac:chgData name="Ralph Haeussler" userId="a33031a8bc7a0d8c" providerId="LiveId" clId="{FB358803-EC90-47CE-AEA5-C6D342F89FC7}" dt="2018-09-24T23:03:03.308" v="421" actId="1076"/>
          <ac:spMkLst>
            <pc:docMk/>
            <pc:sldMk cId="3156014225" sldId="256"/>
            <ac:spMk id="3" creationId="{48DE2EC7-5441-4FB9-88CA-383470DFE99E}"/>
          </ac:spMkLst>
        </pc:spChg>
        <pc:spChg chg="add mod">
          <ac:chgData name="Ralph Haeussler" userId="a33031a8bc7a0d8c" providerId="LiveId" clId="{FB358803-EC90-47CE-AEA5-C6D342F89FC7}" dt="2018-09-25T12:41:26.926" v="4013" actId="14100"/>
          <ac:spMkLst>
            <pc:docMk/>
            <pc:sldMk cId="3156014225" sldId="256"/>
            <ac:spMk id="8" creationId="{ABEA1E4E-3D63-4EBF-9793-6EC6AC3CBEA9}"/>
          </ac:spMkLst>
        </pc:spChg>
        <pc:spChg chg="add mod">
          <ac:chgData name="Ralph Haeussler" userId="a33031a8bc7a0d8c" providerId="LiveId" clId="{FB358803-EC90-47CE-AEA5-C6D342F89FC7}" dt="2018-09-24T23:02:15.975" v="398" actId="1076"/>
          <ac:spMkLst>
            <pc:docMk/>
            <pc:sldMk cId="3156014225" sldId="256"/>
            <ac:spMk id="9" creationId="{7BF7BBC7-07C1-4628-BB41-F6006316B5B2}"/>
          </ac:spMkLst>
        </pc:spChg>
        <pc:spChg chg="add">
          <ac:chgData name="Ralph Haeussler" userId="a33031a8bc7a0d8c" providerId="LiveId" clId="{FB358803-EC90-47CE-AEA5-C6D342F89FC7}" dt="2018-09-24T22:59:23.802" v="346" actId="26606"/>
          <ac:spMkLst>
            <pc:docMk/>
            <pc:sldMk cId="3156014225" sldId="256"/>
            <ac:spMk id="11" creationId="{E90DEFBD-72F7-43C1-B474-621A7E3917CB}"/>
          </ac:spMkLst>
        </pc:spChg>
        <pc:spChg chg="add">
          <ac:chgData name="Ralph Haeussler" userId="a33031a8bc7a0d8c" providerId="LiveId" clId="{FB358803-EC90-47CE-AEA5-C6D342F89FC7}" dt="2018-09-24T22:59:23.802" v="346" actId="26606"/>
          <ac:spMkLst>
            <pc:docMk/>
            <pc:sldMk cId="3156014225" sldId="256"/>
            <ac:spMk id="13" creationId="{81DC6897-6CA1-4883-8375-3936518D11BF}"/>
          </ac:spMkLst>
        </pc:spChg>
        <pc:graphicFrameChg chg="add del mod">
          <ac:chgData name="Ralph Haeussler" userId="a33031a8bc7a0d8c" providerId="LiveId" clId="{FB358803-EC90-47CE-AEA5-C6D342F89FC7}" dt="2018-09-24T22:58:34.004" v="342"/>
          <ac:graphicFrameMkLst>
            <pc:docMk/>
            <pc:sldMk cId="3156014225" sldId="256"/>
            <ac:graphicFrameMk id="4" creationId="{E0B90064-06BE-40B3-9917-A7FCCB517F24}"/>
          </ac:graphicFrameMkLst>
        </pc:graphicFrameChg>
        <pc:picChg chg="add mod ord">
          <ac:chgData name="Ralph Haeussler" userId="a33031a8bc7a0d8c" providerId="LiveId" clId="{FB358803-EC90-47CE-AEA5-C6D342F89FC7}" dt="2018-09-25T12:40:48.554" v="4008" actId="1076"/>
          <ac:picMkLst>
            <pc:docMk/>
            <pc:sldMk cId="3156014225" sldId="256"/>
            <ac:picMk id="6" creationId="{A9642989-8496-4098-8C88-719F88F6D8A3}"/>
          </ac:picMkLst>
        </pc:picChg>
      </pc:sldChg>
      <pc:sldChg chg="addSp delSp modSp add mod modTransition setBg delDesignElem">
        <pc:chgData name="Ralph Haeussler" userId="a33031a8bc7a0d8c" providerId="LiveId" clId="{FB358803-EC90-47CE-AEA5-C6D342F89FC7}" dt="2018-09-24T23:23:37.974" v="531" actId="20577"/>
        <pc:sldMkLst>
          <pc:docMk/>
          <pc:sldMk cId="3363446139" sldId="257"/>
        </pc:sldMkLst>
        <pc:spChg chg="mod ord">
          <ac:chgData name="Ralph Haeussler" userId="a33031a8bc7a0d8c" providerId="LiveId" clId="{FB358803-EC90-47CE-AEA5-C6D342F89FC7}" dt="2018-09-24T23:23:37.974" v="531" actId="20577"/>
          <ac:spMkLst>
            <pc:docMk/>
            <pc:sldMk cId="3363446139" sldId="257"/>
            <ac:spMk id="2" creationId="{7C787B1E-29CC-4B9A-9381-64844FD70FF0}"/>
          </ac:spMkLst>
        </pc:spChg>
        <pc:spChg chg="del">
          <ac:chgData name="Ralph Haeussler" userId="a33031a8bc7a0d8c" providerId="LiveId" clId="{FB358803-EC90-47CE-AEA5-C6D342F89FC7}" dt="2018-09-24T20:34:32.457" v="1"/>
          <ac:spMkLst>
            <pc:docMk/>
            <pc:sldMk cId="3363446139" sldId="257"/>
            <ac:spMk id="3" creationId="{624E6B4E-54B8-4710-9B4F-31DA864BE036}"/>
          </ac:spMkLst>
        </pc:spChg>
        <pc:spChg chg="add del">
          <ac:chgData name="Ralph Haeussler" userId="a33031a8bc7a0d8c" providerId="LiveId" clId="{FB358803-EC90-47CE-AEA5-C6D342F89FC7}" dt="2018-09-24T20:35:17.697" v="9" actId="26606"/>
          <ac:spMkLst>
            <pc:docMk/>
            <pc:sldMk cId="3363446139" sldId="257"/>
            <ac:spMk id="7" creationId="{BA3329DD-D649-4312-9B59-52CFA8B76F7A}"/>
          </ac:spMkLst>
        </pc:spChg>
        <pc:spChg chg="add del mod">
          <ac:chgData name="Ralph Haeussler" userId="a33031a8bc7a0d8c" providerId="LiveId" clId="{FB358803-EC90-47CE-AEA5-C6D342F89FC7}" dt="2018-09-24T20:34:58.018" v="6"/>
          <ac:spMkLst>
            <pc:docMk/>
            <pc:sldMk cId="3363446139" sldId="257"/>
            <ac:spMk id="10" creationId="{E90DEFBD-72F7-43C1-B474-621A7E3917CB}"/>
          </ac:spMkLst>
        </pc:spChg>
        <pc:spChg chg="add mod">
          <ac:chgData name="Ralph Haeussler" userId="a33031a8bc7a0d8c" providerId="LiveId" clId="{FB358803-EC90-47CE-AEA5-C6D342F89FC7}" dt="2018-09-24T23:23:29.348" v="528" actId="1036"/>
          <ac:spMkLst>
            <pc:docMk/>
            <pc:sldMk cId="3363446139" sldId="257"/>
            <ac:spMk id="11" creationId="{2D97F4D7-4792-407D-B164-DCA9B41F04E0}"/>
          </ac:spMkLst>
        </pc:spChg>
        <pc:spChg chg="add del mod">
          <ac:chgData name="Ralph Haeussler" userId="a33031a8bc7a0d8c" providerId="LiveId" clId="{FB358803-EC90-47CE-AEA5-C6D342F89FC7}" dt="2018-09-24T20:34:58.018" v="6"/>
          <ac:spMkLst>
            <pc:docMk/>
            <pc:sldMk cId="3363446139" sldId="257"/>
            <ac:spMk id="12" creationId="{81DC6897-6CA1-4883-8375-3936518D11BF}"/>
          </ac:spMkLst>
        </pc:spChg>
        <pc:spChg chg="add del">
          <ac:chgData name="Ralph Haeussler" userId="a33031a8bc7a0d8c" providerId="LiveId" clId="{FB358803-EC90-47CE-AEA5-C6D342F89FC7}" dt="2018-09-24T20:35:17.697" v="9" actId="26606"/>
          <ac:spMkLst>
            <pc:docMk/>
            <pc:sldMk cId="3363446139" sldId="257"/>
            <ac:spMk id="13" creationId="{8FE7CAC6-EFB5-4E2E-AEC9-86EA3718C7D7}"/>
          </ac:spMkLst>
        </pc:spChg>
        <pc:spChg chg="add">
          <ac:chgData name="Ralph Haeussler" userId="a33031a8bc7a0d8c" providerId="LiveId" clId="{FB358803-EC90-47CE-AEA5-C6D342F89FC7}" dt="2018-09-24T23:23:15.298" v="447"/>
          <ac:spMkLst>
            <pc:docMk/>
            <pc:sldMk cId="3363446139" sldId="257"/>
            <ac:spMk id="15" creationId="{39271818-A887-47E3-A4B2-D87CA2D36F27}"/>
          </ac:spMkLst>
        </pc:spChg>
        <pc:picChg chg="add del mod modCrop">
          <ac:chgData name="Ralph Haeussler" userId="a33031a8bc7a0d8c" providerId="LiveId" clId="{FB358803-EC90-47CE-AEA5-C6D342F89FC7}" dt="2018-09-24T20:35:41.060" v="12" actId="26606"/>
          <ac:picMkLst>
            <pc:docMk/>
            <pc:sldMk cId="3363446139" sldId="257"/>
            <ac:picMk id="5" creationId="{BCD9FC9A-A646-4128-ACE9-7ACF3435AB83}"/>
          </ac:picMkLst>
        </pc:picChg>
        <pc:picChg chg="add del">
          <ac:chgData name="Ralph Haeussler" userId="a33031a8bc7a0d8c" providerId="LiveId" clId="{FB358803-EC90-47CE-AEA5-C6D342F89FC7}" dt="2018-09-24T20:35:17.697" v="9" actId="26606"/>
          <ac:picMkLst>
            <pc:docMk/>
            <pc:sldMk cId="3363446139" sldId="257"/>
            <ac:picMk id="8" creationId="{BCD9FC9A-A646-4128-ACE9-7ACF3435AB83}"/>
          </ac:picMkLst>
        </pc:picChg>
        <pc:picChg chg="add mod">
          <ac:chgData name="Ralph Haeussler" userId="a33031a8bc7a0d8c" providerId="LiveId" clId="{FB358803-EC90-47CE-AEA5-C6D342F89FC7}" dt="2018-09-24T20:35:59.141" v="15" actId="26606"/>
          <ac:picMkLst>
            <pc:docMk/>
            <pc:sldMk cId="3363446139" sldId="257"/>
            <ac:picMk id="9" creationId="{BCD9FC9A-A646-4128-ACE9-7ACF3435AB83}"/>
          </ac:picMkLst>
        </pc:picChg>
        <pc:cxnChg chg="add del">
          <ac:chgData name="Ralph Haeussler" userId="a33031a8bc7a0d8c" providerId="LiveId" clId="{FB358803-EC90-47CE-AEA5-C6D342F89FC7}" dt="2018-09-24T20:35:59.141" v="15" actId="26606"/>
          <ac:cxnSpMkLst>
            <pc:docMk/>
            <pc:sldMk cId="3363446139" sldId="257"/>
            <ac:cxnSpMk id="14" creationId="{8F74D5F5-1DA9-49A0-968B-033DA6F0F682}"/>
          </ac:cxnSpMkLst>
        </pc:cxnChg>
        <pc:cxnChg chg="add">
          <ac:chgData name="Ralph Haeussler" userId="a33031a8bc7a0d8c" providerId="LiveId" clId="{FB358803-EC90-47CE-AEA5-C6D342F89FC7}" dt="2018-09-24T20:35:59.141" v="15" actId="26606"/>
          <ac:cxnSpMkLst>
            <pc:docMk/>
            <pc:sldMk cId="3363446139" sldId="257"/>
            <ac:cxnSpMk id="19" creationId="{86F36E06-BDE3-4AB7-8A7B-C457305FABE2}"/>
          </ac:cxnSpMkLst>
        </pc:cxnChg>
      </pc:sldChg>
      <pc:sldChg chg="addSp delSp modSp add del mod modTransition setBg">
        <pc:chgData name="Ralph Haeussler" userId="a33031a8bc7a0d8c" providerId="LiveId" clId="{FB358803-EC90-47CE-AEA5-C6D342F89FC7}" dt="2018-09-25T08:02:11.399" v="3265"/>
        <pc:sldMkLst>
          <pc:docMk/>
          <pc:sldMk cId="4138960296" sldId="258"/>
        </pc:sldMkLst>
        <pc:spChg chg="del mod ord">
          <ac:chgData name="Ralph Haeussler" userId="a33031a8bc7a0d8c" providerId="LiveId" clId="{FB358803-EC90-47CE-AEA5-C6D342F89FC7}" dt="2018-09-24T20:39:54.053" v="102" actId="478"/>
          <ac:spMkLst>
            <pc:docMk/>
            <pc:sldMk cId="4138960296" sldId="258"/>
            <ac:spMk id="2" creationId="{30E0C414-4A9E-4C45-B5B0-F91F99B29ED3}"/>
          </ac:spMkLst>
        </pc:spChg>
        <pc:spChg chg="del">
          <ac:chgData name="Ralph Haeussler" userId="a33031a8bc7a0d8c" providerId="LiveId" clId="{FB358803-EC90-47CE-AEA5-C6D342F89FC7}" dt="2018-09-24T20:36:58.893" v="45"/>
          <ac:spMkLst>
            <pc:docMk/>
            <pc:sldMk cId="4138960296" sldId="258"/>
            <ac:spMk id="3" creationId="{66B08890-3E58-4B96-B586-96E58C7285EA}"/>
          </ac:spMkLst>
        </pc:spChg>
        <pc:spChg chg="add del mod">
          <ac:chgData name="Ralph Haeussler" userId="a33031a8bc7a0d8c" providerId="LiveId" clId="{FB358803-EC90-47CE-AEA5-C6D342F89FC7}" dt="2018-09-24T20:38:50.711" v="90" actId="26606"/>
          <ac:spMkLst>
            <pc:docMk/>
            <pc:sldMk cId="4138960296" sldId="258"/>
            <ac:spMk id="6" creationId="{FF2C40B0-98A1-4F6D-B251-1F9833DD404C}"/>
          </ac:spMkLst>
        </pc:spChg>
        <pc:spChg chg="add del mod">
          <ac:chgData name="Ralph Haeussler" userId="a33031a8bc7a0d8c" providerId="LiveId" clId="{FB358803-EC90-47CE-AEA5-C6D342F89FC7}" dt="2018-09-24T20:38:46.257" v="87"/>
          <ac:spMkLst>
            <pc:docMk/>
            <pc:sldMk cId="4138960296" sldId="258"/>
            <ac:spMk id="8" creationId="{54B5F8FF-123A-4A96-89EE-2F1174518B1A}"/>
          </ac:spMkLst>
        </pc:spChg>
        <pc:spChg chg="add del">
          <ac:chgData name="Ralph Haeussler" userId="a33031a8bc7a0d8c" providerId="LiveId" clId="{FB358803-EC90-47CE-AEA5-C6D342F89FC7}" dt="2018-09-24T20:38:50.711" v="90" actId="26606"/>
          <ac:spMkLst>
            <pc:docMk/>
            <pc:sldMk cId="4138960296" sldId="258"/>
            <ac:spMk id="10" creationId="{E90DEFBD-72F7-43C1-B474-621A7E3917CB}"/>
          </ac:spMkLst>
        </pc:spChg>
        <pc:spChg chg="add del">
          <ac:chgData name="Ralph Haeussler" userId="a33031a8bc7a0d8c" providerId="LiveId" clId="{FB358803-EC90-47CE-AEA5-C6D342F89FC7}" dt="2018-09-24T20:38:50.711" v="90" actId="26606"/>
          <ac:spMkLst>
            <pc:docMk/>
            <pc:sldMk cId="4138960296" sldId="258"/>
            <ac:spMk id="12" creationId="{81DC6897-6CA1-4883-8375-3936518D11BF}"/>
          </ac:spMkLst>
        </pc:spChg>
        <pc:spChg chg="add mod">
          <ac:chgData name="Ralph Haeussler" userId="a33031a8bc7a0d8c" providerId="LiveId" clId="{FB358803-EC90-47CE-AEA5-C6D342F89FC7}" dt="2018-09-24T20:39:54.053" v="102" actId="478"/>
          <ac:spMkLst>
            <pc:docMk/>
            <pc:sldMk cId="4138960296" sldId="258"/>
            <ac:spMk id="16" creationId="{0EC61C3C-6DAD-4E11-A86E-87DAC6512EA6}"/>
          </ac:spMkLst>
        </pc:spChg>
        <pc:spChg chg="add">
          <ac:chgData name="Ralph Haeussler" userId="a33031a8bc7a0d8c" providerId="LiveId" clId="{FB358803-EC90-47CE-AEA5-C6D342F89FC7}" dt="2018-09-24T20:38:50.711" v="90" actId="26606"/>
          <ac:spMkLst>
            <pc:docMk/>
            <pc:sldMk cId="4138960296" sldId="258"/>
            <ac:spMk id="17" creationId="{E90DEFBD-72F7-43C1-B474-621A7E3917CB}"/>
          </ac:spMkLst>
        </pc:spChg>
        <pc:spChg chg="add">
          <ac:chgData name="Ralph Haeussler" userId="a33031a8bc7a0d8c" providerId="LiveId" clId="{FB358803-EC90-47CE-AEA5-C6D342F89FC7}" dt="2018-09-24T20:38:50.711" v="90" actId="26606"/>
          <ac:spMkLst>
            <pc:docMk/>
            <pc:sldMk cId="4138960296" sldId="258"/>
            <ac:spMk id="19" creationId="{81DC6897-6CA1-4883-8375-3936518D11BF}"/>
          </ac:spMkLst>
        </pc:spChg>
        <pc:picChg chg="add del mod">
          <ac:chgData name="Ralph Haeussler" userId="a33031a8bc7a0d8c" providerId="LiveId" clId="{FB358803-EC90-47CE-AEA5-C6D342F89FC7}" dt="2018-09-24T20:38:44.251" v="86" actId="478"/>
          <ac:picMkLst>
            <pc:docMk/>
            <pc:sldMk cId="4138960296" sldId="258"/>
            <ac:picMk id="5" creationId="{4B552A0C-42CD-47F9-BFBC-B6E0AE52CB50}"/>
          </ac:picMkLst>
        </pc:picChg>
        <pc:picChg chg="add mod">
          <ac:chgData name="Ralph Haeussler" userId="a33031a8bc7a0d8c" providerId="LiveId" clId="{FB358803-EC90-47CE-AEA5-C6D342F89FC7}" dt="2018-09-24T20:38:50.711" v="90" actId="26606"/>
          <ac:picMkLst>
            <pc:docMk/>
            <pc:sldMk cId="4138960296" sldId="258"/>
            <ac:picMk id="11" creationId="{0508B375-392B-4F16-B577-43775329CE0B}"/>
          </ac:picMkLst>
        </pc:picChg>
        <pc:picChg chg="add mod modCrop">
          <ac:chgData name="Ralph Haeussler" userId="a33031a8bc7a0d8c" providerId="LiveId" clId="{FB358803-EC90-47CE-AEA5-C6D342F89FC7}" dt="2018-09-24T20:39:50.068" v="100" actId="1076"/>
          <ac:picMkLst>
            <pc:docMk/>
            <pc:sldMk cId="4138960296" sldId="258"/>
            <ac:picMk id="14" creationId="{74C150D6-38F6-492A-B013-1758204D2C10}"/>
          </ac:picMkLst>
        </pc:picChg>
      </pc:sldChg>
      <pc:sldChg chg="addSp delSp modSp add ord modTransition">
        <pc:chgData name="Ralph Haeussler" userId="a33031a8bc7a0d8c" providerId="LiveId" clId="{FB358803-EC90-47CE-AEA5-C6D342F89FC7}" dt="2018-09-24T23:33:04.458" v="690"/>
        <pc:sldMkLst>
          <pc:docMk/>
          <pc:sldMk cId="967331638" sldId="260"/>
        </pc:sldMkLst>
        <pc:spChg chg="mod ord">
          <ac:chgData name="Ralph Haeussler" userId="a33031a8bc7a0d8c" providerId="LiveId" clId="{FB358803-EC90-47CE-AEA5-C6D342F89FC7}" dt="2018-09-24T23:32:45.132" v="689" actId="20577"/>
          <ac:spMkLst>
            <pc:docMk/>
            <pc:sldMk cId="967331638" sldId="260"/>
            <ac:spMk id="2" creationId="{BB8FBE60-9D61-43A2-A40A-32AFCB1FE5F9}"/>
          </ac:spMkLst>
        </pc:spChg>
        <pc:spChg chg="del">
          <ac:chgData name="Ralph Haeussler" userId="a33031a8bc7a0d8c" providerId="LiveId" clId="{FB358803-EC90-47CE-AEA5-C6D342F89FC7}" dt="2018-09-24T20:42:00.509" v="114"/>
          <ac:spMkLst>
            <pc:docMk/>
            <pc:sldMk cId="967331638" sldId="260"/>
            <ac:spMk id="3" creationId="{13C137F0-62F6-4287-A2B6-214F0026460C}"/>
          </ac:spMkLst>
        </pc:spChg>
        <pc:spChg chg="add del mod">
          <ac:chgData name="Ralph Haeussler" userId="a33031a8bc7a0d8c" providerId="LiveId" clId="{FB358803-EC90-47CE-AEA5-C6D342F89FC7}" dt="2018-09-24T20:56:17.874" v="238"/>
          <ac:spMkLst>
            <pc:docMk/>
            <pc:sldMk cId="967331638" sldId="260"/>
            <ac:spMk id="8" creationId="{67C33230-87E1-4B74-AEC3-78621CBB261C}"/>
          </ac:spMkLst>
        </pc:spChg>
        <pc:picChg chg="add del mod">
          <ac:chgData name="Ralph Haeussler" userId="a33031a8bc7a0d8c" providerId="LiveId" clId="{FB358803-EC90-47CE-AEA5-C6D342F89FC7}" dt="2018-09-24T20:55:32.468" v="234"/>
          <ac:picMkLst>
            <pc:docMk/>
            <pc:sldMk cId="967331638" sldId="260"/>
            <ac:picMk id="5" creationId="{DA2FDF1E-0C44-4F17-8C30-8446D3F3F758}"/>
          </ac:picMkLst>
        </pc:picChg>
        <pc:picChg chg="add mod">
          <ac:chgData name="Ralph Haeussler" userId="a33031a8bc7a0d8c" providerId="LiveId" clId="{FB358803-EC90-47CE-AEA5-C6D342F89FC7}" dt="2018-09-24T20:55:29.497" v="233" actId="962"/>
          <ac:picMkLst>
            <pc:docMk/>
            <pc:sldMk cId="967331638" sldId="260"/>
            <ac:picMk id="7" creationId="{B0312BEA-971C-4707-985C-CA25C9BA45D4}"/>
          </ac:picMkLst>
        </pc:picChg>
        <pc:picChg chg="add mod ord">
          <ac:chgData name="Ralph Haeussler" userId="a33031a8bc7a0d8c" providerId="LiveId" clId="{FB358803-EC90-47CE-AEA5-C6D342F89FC7}" dt="2018-09-24T23:30:57.167" v="579" actId="167"/>
          <ac:picMkLst>
            <pc:docMk/>
            <pc:sldMk cId="967331638" sldId="260"/>
            <ac:picMk id="10" creationId="{1AC5F0EF-580E-44B7-9D4A-DCC72A3855CF}"/>
          </ac:picMkLst>
        </pc:picChg>
      </pc:sldChg>
      <pc:sldChg chg="addSp delSp modSp add mod modTransition setBg">
        <pc:chgData name="Ralph Haeussler" userId="a33031a8bc7a0d8c" providerId="LiveId" clId="{FB358803-EC90-47CE-AEA5-C6D342F89FC7}" dt="2018-09-24T23:03:27.684" v="423"/>
        <pc:sldMkLst>
          <pc:docMk/>
          <pc:sldMk cId="2861592557" sldId="261"/>
        </pc:sldMkLst>
        <pc:spChg chg="mod">
          <ac:chgData name="Ralph Haeussler" userId="a33031a8bc7a0d8c" providerId="LiveId" clId="{FB358803-EC90-47CE-AEA5-C6D342F89FC7}" dt="2018-09-24T20:43:02.636" v="124" actId="26606"/>
          <ac:spMkLst>
            <pc:docMk/>
            <pc:sldMk cId="2861592557" sldId="261"/>
            <ac:spMk id="2" creationId="{4DD08B82-498E-4AEC-833D-4A31EEC23503}"/>
          </ac:spMkLst>
        </pc:spChg>
        <pc:spChg chg="del">
          <ac:chgData name="Ralph Haeussler" userId="a33031a8bc7a0d8c" providerId="LiveId" clId="{FB358803-EC90-47CE-AEA5-C6D342F89FC7}" dt="2018-09-24T20:42:48.244" v="120"/>
          <ac:spMkLst>
            <pc:docMk/>
            <pc:sldMk cId="2861592557" sldId="261"/>
            <ac:spMk id="3" creationId="{B52CE9FE-A936-442D-B147-1EC0822793A5}"/>
          </ac:spMkLst>
        </pc:spChg>
        <pc:spChg chg="add del">
          <ac:chgData name="Ralph Haeussler" userId="a33031a8bc7a0d8c" providerId="LiveId" clId="{FB358803-EC90-47CE-AEA5-C6D342F89FC7}" dt="2018-09-24T21:01:34.713" v="255"/>
          <ac:spMkLst>
            <pc:docMk/>
            <pc:sldMk cId="2861592557" sldId="261"/>
            <ac:spMk id="10" creationId="{5BE7214F-163D-45D9-853F-0820E4F009A1}"/>
          </ac:spMkLst>
        </pc:spChg>
        <pc:spChg chg="add">
          <ac:chgData name="Ralph Haeussler" userId="a33031a8bc7a0d8c" providerId="LiveId" clId="{FB358803-EC90-47CE-AEA5-C6D342F89FC7}" dt="2018-09-24T20:43:02.636" v="124" actId="26606"/>
          <ac:spMkLst>
            <pc:docMk/>
            <pc:sldMk cId="2861592557" sldId="261"/>
            <ac:spMk id="13" creationId="{8FE7CAC6-EFB5-4E2E-AEC9-86EA3718C7D7}"/>
          </ac:spMkLst>
        </pc:spChg>
        <pc:picChg chg="add del mod">
          <ac:chgData name="Ralph Haeussler" userId="a33031a8bc7a0d8c" providerId="LiveId" clId="{FB358803-EC90-47CE-AEA5-C6D342F89FC7}" dt="2018-09-24T20:43:02.636" v="124" actId="26606"/>
          <ac:picMkLst>
            <pc:docMk/>
            <pc:sldMk cId="2861592557" sldId="261"/>
            <ac:picMk id="5" creationId="{6CD72777-BB4D-4353-8864-3140F6655D1C}"/>
          </ac:picMkLst>
        </pc:picChg>
        <pc:picChg chg="add mod modCrop">
          <ac:chgData name="Ralph Haeussler" userId="a33031a8bc7a0d8c" providerId="LiveId" clId="{FB358803-EC90-47CE-AEA5-C6D342F89FC7}" dt="2018-09-24T21:02:09.356" v="266" actId="1440"/>
          <ac:picMkLst>
            <pc:docMk/>
            <pc:sldMk cId="2861592557" sldId="261"/>
            <ac:picMk id="7" creationId="{0014ABAA-F87A-4289-82D0-2B67C50FC5B2}"/>
          </ac:picMkLst>
        </pc:picChg>
        <pc:picChg chg="add">
          <ac:chgData name="Ralph Haeussler" userId="a33031a8bc7a0d8c" providerId="LiveId" clId="{FB358803-EC90-47CE-AEA5-C6D342F89FC7}" dt="2018-09-24T20:43:02.636" v="124" actId="26606"/>
          <ac:picMkLst>
            <pc:docMk/>
            <pc:sldMk cId="2861592557" sldId="261"/>
            <ac:picMk id="8" creationId="{6CD72777-BB4D-4353-8864-3140F6655D1C}"/>
          </ac:picMkLst>
        </pc:picChg>
        <pc:picChg chg="add mod">
          <ac:chgData name="Ralph Haeussler" userId="a33031a8bc7a0d8c" providerId="LiveId" clId="{FB358803-EC90-47CE-AEA5-C6D342F89FC7}" dt="2018-09-24T21:02:32.009" v="272" actId="1076"/>
          <ac:picMkLst>
            <pc:docMk/>
            <pc:sldMk cId="2861592557" sldId="261"/>
            <ac:picMk id="11" creationId="{61817B3A-37A1-4C8F-9E37-AADBD2EC01D5}"/>
          </ac:picMkLst>
        </pc:picChg>
      </pc:sldChg>
      <pc:sldChg chg="addSp delSp modSp add mod modTransition setBg delAnim modAnim modNotesTx">
        <pc:chgData name="Ralph Haeussler" userId="a33031a8bc7a0d8c" providerId="LiveId" clId="{FB358803-EC90-47CE-AEA5-C6D342F89FC7}" dt="2018-09-26T21:27:52.253" v="4720"/>
        <pc:sldMkLst>
          <pc:docMk/>
          <pc:sldMk cId="1838732023" sldId="262"/>
        </pc:sldMkLst>
        <pc:spChg chg="del mod">
          <ac:chgData name="Ralph Haeussler" userId="a33031a8bc7a0d8c" providerId="LiveId" clId="{FB358803-EC90-47CE-AEA5-C6D342F89FC7}" dt="2018-09-24T23:24:26.428" v="554" actId="478"/>
          <ac:spMkLst>
            <pc:docMk/>
            <pc:sldMk cId="1838732023" sldId="262"/>
            <ac:spMk id="2" creationId="{E3EECAE1-4895-4C10-B695-FDBBFED2E4F8}"/>
          </ac:spMkLst>
        </pc:spChg>
        <pc:spChg chg="del">
          <ac:chgData name="Ralph Haeussler" userId="a33031a8bc7a0d8c" providerId="LiveId" clId="{FB358803-EC90-47CE-AEA5-C6D342F89FC7}" dt="2018-09-24T20:47:47.616" v="126"/>
          <ac:spMkLst>
            <pc:docMk/>
            <pc:sldMk cId="1838732023" sldId="262"/>
            <ac:spMk id="3" creationId="{001BE1D2-A8FF-4684-9BCB-D455A1EC6D20}"/>
          </ac:spMkLst>
        </pc:spChg>
        <pc:spChg chg="add mod">
          <ac:chgData name="Ralph Haeussler" userId="a33031a8bc7a0d8c" providerId="LiveId" clId="{FB358803-EC90-47CE-AEA5-C6D342F89FC7}" dt="2018-09-26T21:17:04.912" v="4606" actId="207"/>
          <ac:spMkLst>
            <pc:docMk/>
            <pc:sldMk cId="1838732023" sldId="262"/>
            <ac:spMk id="10" creationId="{44B49CD5-D2C3-470E-A159-8DB5B1089411}"/>
          </ac:spMkLst>
        </pc:spChg>
        <pc:spChg chg="add mod">
          <ac:chgData name="Ralph Haeussler" userId="a33031a8bc7a0d8c" providerId="LiveId" clId="{FB358803-EC90-47CE-AEA5-C6D342F89FC7}" dt="2018-09-25T03:34:15.800" v="2623" actId="1076"/>
          <ac:spMkLst>
            <pc:docMk/>
            <pc:sldMk cId="1838732023" sldId="262"/>
            <ac:spMk id="11" creationId="{C32CB13B-9914-4F3E-BE6A-1AB1A1857352}"/>
          </ac:spMkLst>
        </pc:spChg>
        <pc:spChg chg="add del mod">
          <ac:chgData name="Ralph Haeussler" userId="a33031a8bc7a0d8c" providerId="LiveId" clId="{FB358803-EC90-47CE-AEA5-C6D342F89FC7}" dt="2018-09-24T23:24:34.446" v="556" actId="478"/>
          <ac:spMkLst>
            <pc:docMk/>
            <pc:sldMk cId="1838732023" sldId="262"/>
            <ac:spMk id="12" creationId="{37C097DA-AB34-43E3-87C5-1D481D738E03}"/>
          </ac:spMkLst>
        </pc:spChg>
        <pc:spChg chg="add del mod">
          <ac:chgData name="Ralph Haeussler" userId="a33031a8bc7a0d8c" providerId="LiveId" clId="{FB358803-EC90-47CE-AEA5-C6D342F89FC7}" dt="2018-09-26T21:09:56.881" v="4529" actId="478"/>
          <ac:spMkLst>
            <pc:docMk/>
            <pc:sldMk cId="1838732023" sldId="262"/>
            <ac:spMk id="12" creationId="{D6AFD87E-2358-4200-9CC2-909E0905A671}"/>
          </ac:spMkLst>
        </pc:spChg>
        <pc:spChg chg="add del">
          <ac:chgData name="Ralph Haeussler" userId="a33031a8bc7a0d8c" providerId="LiveId" clId="{FB358803-EC90-47CE-AEA5-C6D342F89FC7}" dt="2018-09-25T08:15:00.387" v="3420"/>
          <ac:spMkLst>
            <pc:docMk/>
            <pc:sldMk cId="1838732023" sldId="262"/>
            <ac:spMk id="14" creationId="{3FB91BD0-8976-4998-ADC9-702583DF900F}"/>
          </ac:spMkLst>
        </pc:spChg>
        <pc:spChg chg="add del mod">
          <ac:chgData name="Ralph Haeussler" userId="a33031a8bc7a0d8c" providerId="LiveId" clId="{FB358803-EC90-47CE-AEA5-C6D342F89FC7}" dt="2018-09-26T21:25:49.664" v="4678" actId="478"/>
          <ac:spMkLst>
            <pc:docMk/>
            <pc:sldMk cId="1838732023" sldId="262"/>
            <ac:spMk id="18" creationId="{2A9246AE-91CB-4479-9F54-E72813BE4494}"/>
          </ac:spMkLst>
        </pc:spChg>
        <pc:spChg chg="add del mod">
          <ac:chgData name="Ralph Haeussler" userId="a33031a8bc7a0d8c" providerId="LiveId" clId="{FB358803-EC90-47CE-AEA5-C6D342F89FC7}" dt="2018-09-26T21:25:51.701" v="4679" actId="478"/>
          <ac:spMkLst>
            <pc:docMk/>
            <pc:sldMk cId="1838732023" sldId="262"/>
            <ac:spMk id="19" creationId="{9744EF5B-DEB7-4AA5-940B-4E693C8B3719}"/>
          </ac:spMkLst>
        </pc:spChg>
        <pc:picChg chg="add del mod modCrop">
          <ac:chgData name="Ralph Haeussler" userId="a33031a8bc7a0d8c" providerId="LiveId" clId="{FB358803-EC90-47CE-AEA5-C6D342F89FC7}" dt="2018-09-26T21:09:58.755" v="4530" actId="478"/>
          <ac:picMkLst>
            <pc:docMk/>
            <pc:sldMk cId="1838732023" sldId="262"/>
            <ac:picMk id="3" creationId="{4ADC5AC1-1480-4665-8989-87A13145C69F}"/>
          </ac:picMkLst>
        </pc:picChg>
        <pc:picChg chg="add del mod">
          <ac:chgData name="Ralph Haeussler" userId="a33031a8bc7a0d8c" providerId="LiveId" clId="{FB358803-EC90-47CE-AEA5-C6D342F89FC7}" dt="2018-09-26T21:09:08.958" v="4527" actId="478"/>
          <ac:picMkLst>
            <pc:docMk/>
            <pc:sldMk cId="1838732023" sldId="262"/>
            <ac:picMk id="5" creationId="{A2053CF6-BD86-4953-9F34-0382A2571834}"/>
          </ac:picMkLst>
        </pc:picChg>
        <pc:picChg chg="add del mod">
          <ac:chgData name="Ralph Haeussler" userId="a33031a8bc7a0d8c" providerId="LiveId" clId="{FB358803-EC90-47CE-AEA5-C6D342F89FC7}" dt="2018-09-24T20:47:53.915" v="127" actId="26606"/>
          <ac:picMkLst>
            <pc:docMk/>
            <pc:sldMk cId="1838732023" sldId="262"/>
            <ac:picMk id="5" creationId="{AD0C9FAB-07DF-4216-919B-D68BD4193F52}"/>
          </ac:picMkLst>
        </pc:picChg>
        <pc:picChg chg="add del mod">
          <ac:chgData name="Ralph Haeussler" userId="a33031a8bc7a0d8c" providerId="LiveId" clId="{FB358803-EC90-47CE-AEA5-C6D342F89FC7}" dt="2018-09-25T08:10:19.090" v="3336" actId="478"/>
          <ac:picMkLst>
            <pc:docMk/>
            <pc:sldMk cId="1838732023" sldId="262"/>
            <ac:picMk id="7" creationId="{67C7698F-ED98-4732-8043-8E013CE3BCA4}"/>
          </ac:picMkLst>
        </pc:picChg>
        <pc:picChg chg="add del">
          <ac:chgData name="Ralph Haeussler" userId="a33031a8bc7a0d8c" providerId="LiveId" clId="{FB358803-EC90-47CE-AEA5-C6D342F89FC7}" dt="2018-09-25T08:09:38.807" v="3325" actId="478"/>
          <ac:picMkLst>
            <pc:docMk/>
            <pc:sldMk cId="1838732023" sldId="262"/>
            <ac:picMk id="8" creationId="{AD0C9FAB-07DF-4216-919B-D68BD4193F52}"/>
          </ac:picMkLst>
        </pc:picChg>
        <pc:picChg chg="add del mod modCrop">
          <ac:chgData name="Ralph Haeussler" userId="a33031a8bc7a0d8c" providerId="LiveId" clId="{FB358803-EC90-47CE-AEA5-C6D342F89FC7}" dt="2018-09-26T21:10:00.301" v="4531" actId="478"/>
          <ac:picMkLst>
            <pc:docMk/>
            <pc:sldMk cId="1838732023" sldId="262"/>
            <ac:picMk id="9" creationId="{24CE06B8-30FB-4766-B251-F2BCC8647397}"/>
          </ac:picMkLst>
        </pc:picChg>
        <pc:picChg chg="add del mod modCrop">
          <ac:chgData name="Ralph Haeussler" userId="a33031a8bc7a0d8c" providerId="LiveId" clId="{FB358803-EC90-47CE-AEA5-C6D342F89FC7}" dt="2018-09-26T21:09:10.746" v="4528" actId="478"/>
          <ac:picMkLst>
            <pc:docMk/>
            <pc:sldMk cId="1838732023" sldId="262"/>
            <ac:picMk id="16" creationId="{A602CA35-D1D5-4BC5-9C2E-36FE41C87AC7}"/>
          </ac:picMkLst>
        </pc:picChg>
        <pc:picChg chg="add del mod ord">
          <ac:chgData name="Ralph Haeussler" userId="a33031a8bc7a0d8c" providerId="LiveId" clId="{FB358803-EC90-47CE-AEA5-C6D342F89FC7}" dt="2018-09-26T21:25:45.424" v="4677" actId="478"/>
          <ac:picMkLst>
            <pc:docMk/>
            <pc:sldMk cId="1838732023" sldId="262"/>
            <ac:picMk id="17" creationId="{A704FAA4-EF5F-4A5D-B68D-1194D969A7F9}"/>
          </ac:picMkLst>
        </pc:picChg>
        <pc:picChg chg="add mod">
          <ac:chgData name="Ralph Haeussler" userId="a33031a8bc7a0d8c" providerId="LiveId" clId="{FB358803-EC90-47CE-AEA5-C6D342F89FC7}" dt="2018-09-26T21:23:00.548" v="4667" actId="1038"/>
          <ac:picMkLst>
            <pc:docMk/>
            <pc:sldMk cId="1838732023" sldId="262"/>
            <ac:picMk id="21" creationId="{7648F156-CEC8-40D9-A53C-5D19FCD88C8C}"/>
          </ac:picMkLst>
        </pc:picChg>
        <pc:picChg chg="add mod modCrop">
          <ac:chgData name="Ralph Haeussler" userId="a33031a8bc7a0d8c" providerId="LiveId" clId="{FB358803-EC90-47CE-AEA5-C6D342F89FC7}" dt="2018-09-26T21:27:16.739" v="4699" actId="1076"/>
          <ac:picMkLst>
            <pc:docMk/>
            <pc:sldMk cId="1838732023" sldId="262"/>
            <ac:picMk id="23" creationId="{C9F8B77A-4C0B-4E1B-8870-7BAC17B5A480}"/>
          </ac:picMkLst>
        </pc:picChg>
        <pc:cxnChg chg="add">
          <ac:chgData name="Ralph Haeussler" userId="a33031a8bc7a0d8c" providerId="LiveId" clId="{FB358803-EC90-47CE-AEA5-C6D342F89FC7}" dt="2018-09-24T20:47:53.915" v="127" actId="26606"/>
          <ac:cxnSpMkLst>
            <pc:docMk/>
            <pc:sldMk cId="1838732023" sldId="262"/>
            <ac:cxnSpMk id="13" creationId="{86F36E06-BDE3-4AB7-8A7B-C457305FABE2}"/>
          </ac:cxnSpMkLst>
        </pc:cxnChg>
      </pc:sldChg>
      <pc:sldChg chg="addSp modSp add mod modTransition setBg">
        <pc:chgData name="Ralph Haeussler" userId="a33031a8bc7a0d8c" providerId="LiveId" clId="{FB358803-EC90-47CE-AEA5-C6D342F89FC7}" dt="2018-09-24T23:32:32.472" v="678" actId="1076"/>
        <pc:sldMkLst>
          <pc:docMk/>
          <pc:sldMk cId="677659008" sldId="263"/>
        </pc:sldMkLst>
        <pc:spChg chg="mod">
          <ac:chgData name="Ralph Haeussler" userId="a33031a8bc7a0d8c" providerId="LiveId" clId="{FB358803-EC90-47CE-AEA5-C6D342F89FC7}" dt="2018-09-24T20:56:11.743" v="237" actId="26606"/>
          <ac:spMkLst>
            <pc:docMk/>
            <pc:sldMk cId="677659008" sldId="263"/>
            <ac:spMk id="2" creationId="{4F3C0D5F-6162-4921-B981-08D24E983BF2}"/>
          </ac:spMkLst>
        </pc:spChg>
        <pc:spChg chg="mod ord">
          <ac:chgData name="Ralph Haeussler" userId="a33031a8bc7a0d8c" providerId="LiveId" clId="{FB358803-EC90-47CE-AEA5-C6D342F89FC7}" dt="2018-09-24T23:32:32.472" v="678" actId="1076"/>
          <ac:spMkLst>
            <pc:docMk/>
            <pc:sldMk cId="677659008" sldId="263"/>
            <ac:spMk id="3" creationId="{4B8EA5D7-2969-426B-A4E7-D9591D17D762}"/>
          </ac:spMkLst>
        </pc:spChg>
        <pc:picChg chg="add mod">
          <ac:chgData name="Ralph Haeussler" userId="a33031a8bc7a0d8c" providerId="LiveId" clId="{FB358803-EC90-47CE-AEA5-C6D342F89FC7}" dt="2018-09-24T20:56:11.743" v="237" actId="26606"/>
          <ac:picMkLst>
            <pc:docMk/>
            <pc:sldMk cId="677659008" sldId="263"/>
            <ac:picMk id="4" creationId="{8BC26AC7-308B-4361-A969-343E5CF9731D}"/>
          </ac:picMkLst>
        </pc:picChg>
        <pc:cxnChg chg="add">
          <ac:chgData name="Ralph Haeussler" userId="a33031a8bc7a0d8c" providerId="LiveId" clId="{FB358803-EC90-47CE-AEA5-C6D342F89FC7}" dt="2018-09-24T20:56:11.743" v="237" actId="26606"/>
          <ac:cxnSpMkLst>
            <pc:docMk/>
            <pc:sldMk cId="677659008" sldId="263"/>
            <ac:cxnSpMk id="9" creationId="{86F36E06-BDE3-4AB7-8A7B-C457305FABE2}"/>
          </ac:cxnSpMkLst>
        </pc:cxnChg>
      </pc:sldChg>
      <pc:sldChg chg="addSp modSp add modTransition">
        <pc:chgData name="Ralph Haeussler" userId="a33031a8bc7a0d8c" providerId="LiveId" clId="{FB358803-EC90-47CE-AEA5-C6D342F89FC7}" dt="2018-09-24T23:03:27.684" v="423"/>
        <pc:sldMkLst>
          <pc:docMk/>
          <pc:sldMk cId="3730761177" sldId="264"/>
        </pc:sldMkLst>
        <pc:picChg chg="add mod">
          <ac:chgData name="Ralph Haeussler" userId="a33031a8bc7a0d8c" providerId="LiveId" clId="{FB358803-EC90-47CE-AEA5-C6D342F89FC7}" dt="2018-09-24T21:03:27.285" v="280" actId="1076"/>
          <ac:picMkLst>
            <pc:docMk/>
            <pc:sldMk cId="3730761177" sldId="264"/>
            <ac:picMk id="4" creationId="{ABF94650-C0C2-43F2-AFDF-6DFCD44877C5}"/>
          </ac:picMkLst>
        </pc:picChg>
        <pc:picChg chg="add ord">
          <ac:chgData name="Ralph Haeussler" userId="a33031a8bc7a0d8c" providerId="LiveId" clId="{FB358803-EC90-47CE-AEA5-C6D342F89FC7}" dt="2018-09-24T21:03:07.029" v="276" actId="167"/>
          <ac:picMkLst>
            <pc:docMk/>
            <pc:sldMk cId="3730761177" sldId="264"/>
            <ac:picMk id="5" creationId="{9CD1E942-552A-46CA-8A36-84BEA4C580D9}"/>
          </ac:picMkLst>
        </pc:picChg>
        <pc:picChg chg="add">
          <ac:chgData name="Ralph Haeussler" userId="a33031a8bc7a0d8c" providerId="LiveId" clId="{FB358803-EC90-47CE-AEA5-C6D342F89FC7}" dt="2018-09-24T21:03:23.545" v="279"/>
          <ac:picMkLst>
            <pc:docMk/>
            <pc:sldMk cId="3730761177" sldId="264"/>
            <ac:picMk id="6" creationId="{0EC27583-3983-4A80-AAA8-B29004CFEC18}"/>
          </ac:picMkLst>
        </pc:picChg>
      </pc:sldChg>
      <pc:sldChg chg="addSp delSp modSp add modTransition">
        <pc:chgData name="Ralph Haeussler" userId="a33031a8bc7a0d8c" providerId="LiveId" clId="{FB358803-EC90-47CE-AEA5-C6D342F89FC7}" dt="2018-09-24T23:03:27.684" v="423"/>
        <pc:sldMkLst>
          <pc:docMk/>
          <pc:sldMk cId="3218768463" sldId="265"/>
        </pc:sldMkLst>
        <pc:picChg chg="del mod">
          <ac:chgData name="Ralph Haeussler" userId="a33031a8bc7a0d8c" providerId="LiveId" clId="{FB358803-EC90-47CE-AEA5-C6D342F89FC7}" dt="2018-09-24T21:03:48.755" v="285" actId="478"/>
          <ac:picMkLst>
            <pc:docMk/>
            <pc:sldMk cId="3218768463" sldId="265"/>
            <ac:picMk id="4" creationId="{ABF94650-C0C2-43F2-AFDF-6DFCD44877C5}"/>
          </ac:picMkLst>
        </pc:picChg>
        <pc:picChg chg="del">
          <ac:chgData name="Ralph Haeussler" userId="a33031a8bc7a0d8c" providerId="LiveId" clId="{FB358803-EC90-47CE-AEA5-C6D342F89FC7}" dt="2018-09-24T21:03:46.819" v="283" actId="478"/>
          <ac:picMkLst>
            <pc:docMk/>
            <pc:sldMk cId="3218768463" sldId="265"/>
            <ac:picMk id="6" creationId="{0EC27583-3983-4A80-AAA8-B29004CFEC18}"/>
          </ac:picMkLst>
        </pc:picChg>
        <pc:picChg chg="add mod">
          <ac:chgData name="Ralph Haeussler" userId="a33031a8bc7a0d8c" providerId="LiveId" clId="{FB358803-EC90-47CE-AEA5-C6D342F89FC7}" dt="2018-09-24T21:04:11.344" v="292" actId="1440"/>
          <ac:picMkLst>
            <pc:docMk/>
            <pc:sldMk cId="3218768463" sldId="265"/>
            <ac:picMk id="7" creationId="{558B8E08-48E7-47EB-A6E4-0A8F017073A9}"/>
          </ac:picMkLst>
        </pc:picChg>
        <pc:picChg chg="add mod">
          <ac:chgData name="Ralph Haeussler" userId="a33031a8bc7a0d8c" providerId="LiveId" clId="{FB358803-EC90-47CE-AEA5-C6D342F89FC7}" dt="2018-09-24T21:04:11.344" v="292" actId="1440"/>
          <ac:picMkLst>
            <pc:docMk/>
            <pc:sldMk cId="3218768463" sldId="265"/>
            <ac:picMk id="8" creationId="{5FCB4C07-FC6E-45DD-A053-E69279E1E2FB}"/>
          </ac:picMkLst>
        </pc:picChg>
      </pc:sldChg>
      <pc:sldChg chg="addSp delSp modSp add modTransition">
        <pc:chgData name="Ralph Haeussler" userId="a33031a8bc7a0d8c" providerId="LiveId" clId="{FB358803-EC90-47CE-AEA5-C6D342F89FC7}" dt="2018-09-24T23:03:27.684" v="423"/>
        <pc:sldMkLst>
          <pc:docMk/>
          <pc:sldMk cId="4268978308" sldId="266"/>
        </pc:sldMkLst>
        <pc:spChg chg="del">
          <ac:chgData name="Ralph Haeussler" userId="a33031a8bc7a0d8c" providerId="LiveId" clId="{FB358803-EC90-47CE-AEA5-C6D342F89FC7}" dt="2018-09-24T21:05:00.290" v="296"/>
          <ac:spMkLst>
            <pc:docMk/>
            <pc:sldMk cId="4268978308" sldId="266"/>
            <ac:spMk id="3" creationId="{127E1578-1474-4807-902D-685787F15A4F}"/>
          </ac:spMkLst>
        </pc:spChg>
        <pc:picChg chg="add mod">
          <ac:chgData name="Ralph Haeussler" userId="a33031a8bc7a0d8c" providerId="LiveId" clId="{FB358803-EC90-47CE-AEA5-C6D342F89FC7}" dt="2018-09-24T21:05:12.724" v="300" actId="14100"/>
          <ac:picMkLst>
            <pc:docMk/>
            <pc:sldMk cId="4268978308" sldId="266"/>
            <ac:picMk id="5" creationId="{CC14DF1F-497B-4C5C-870B-80580F29063A}"/>
          </ac:picMkLst>
        </pc:picChg>
        <pc:picChg chg="add mod">
          <ac:chgData name="Ralph Haeussler" userId="a33031a8bc7a0d8c" providerId="LiveId" clId="{FB358803-EC90-47CE-AEA5-C6D342F89FC7}" dt="2018-09-24T21:05:55.017" v="304" actId="14100"/>
          <ac:picMkLst>
            <pc:docMk/>
            <pc:sldMk cId="4268978308" sldId="266"/>
            <ac:picMk id="7" creationId="{50213832-E6E3-4B2A-8CF0-D37D0CE0915A}"/>
          </ac:picMkLst>
        </pc:picChg>
        <pc:picChg chg="add mod modCrop">
          <ac:chgData name="Ralph Haeussler" userId="a33031a8bc7a0d8c" providerId="LiveId" clId="{FB358803-EC90-47CE-AEA5-C6D342F89FC7}" dt="2018-09-24T21:07:26.920" v="315" actId="14100"/>
          <ac:picMkLst>
            <pc:docMk/>
            <pc:sldMk cId="4268978308" sldId="266"/>
            <ac:picMk id="9" creationId="{DFA09B5A-9906-4418-8D17-6512D697C8E9}"/>
          </ac:picMkLst>
        </pc:picChg>
      </pc:sldChg>
      <pc:sldChg chg="addSp delSp modSp add modTransition">
        <pc:chgData name="Ralph Haeussler" userId="a33031a8bc7a0d8c" providerId="LiveId" clId="{FB358803-EC90-47CE-AEA5-C6D342F89FC7}" dt="2018-09-24T23:03:27.684" v="423"/>
        <pc:sldMkLst>
          <pc:docMk/>
          <pc:sldMk cId="1697217004" sldId="267"/>
        </pc:sldMkLst>
        <pc:spChg chg="del">
          <ac:chgData name="Ralph Haeussler" userId="a33031a8bc7a0d8c" providerId="LiveId" clId="{FB358803-EC90-47CE-AEA5-C6D342F89FC7}" dt="2018-09-24T21:08:51.618" v="318"/>
          <ac:spMkLst>
            <pc:docMk/>
            <pc:sldMk cId="1697217004" sldId="267"/>
            <ac:spMk id="3" creationId="{13B946B8-A70D-432B-B096-0FDA940C998D}"/>
          </ac:spMkLst>
        </pc:spChg>
        <pc:picChg chg="del">
          <ac:chgData name="Ralph Haeussler" userId="a33031a8bc7a0d8c" providerId="LiveId" clId="{FB358803-EC90-47CE-AEA5-C6D342F89FC7}" dt="2018-09-24T21:08:46.653" v="317" actId="478"/>
          <ac:picMkLst>
            <pc:docMk/>
            <pc:sldMk cId="1697217004" sldId="267"/>
            <ac:picMk id="6" creationId="{0EC27583-3983-4A80-AAA8-B29004CFEC18}"/>
          </ac:picMkLst>
        </pc:picChg>
        <pc:picChg chg="add mod modCrop">
          <ac:chgData name="Ralph Haeussler" userId="a33031a8bc7a0d8c" providerId="LiveId" clId="{FB358803-EC90-47CE-AEA5-C6D342F89FC7}" dt="2018-09-24T21:09:28.568" v="331" actId="1440"/>
          <ac:picMkLst>
            <pc:docMk/>
            <pc:sldMk cId="1697217004" sldId="267"/>
            <ac:picMk id="8" creationId="{72E3E1A2-183E-4278-8BB3-DD29B39A7DB0}"/>
          </ac:picMkLst>
        </pc:picChg>
      </pc:sldChg>
      <pc:sldChg chg="addSp delSp modSp add mod modTransition setBg">
        <pc:chgData name="Ralph Haeussler" userId="a33031a8bc7a0d8c" providerId="LiveId" clId="{FB358803-EC90-47CE-AEA5-C6D342F89FC7}" dt="2018-09-26T21:55:13.018" v="4996" actId="27636"/>
        <pc:sldMkLst>
          <pc:docMk/>
          <pc:sldMk cId="4102586560" sldId="268"/>
        </pc:sldMkLst>
        <pc:spChg chg="mod ord">
          <ac:chgData name="Ralph Haeussler" userId="a33031a8bc7a0d8c" providerId="LiveId" clId="{FB358803-EC90-47CE-AEA5-C6D342F89FC7}" dt="2018-09-26T21:55:13.018" v="4996" actId="27636"/>
          <ac:spMkLst>
            <pc:docMk/>
            <pc:sldMk cId="4102586560" sldId="268"/>
            <ac:spMk id="2" creationId="{A1EF2D5B-6BDE-410A-86E2-C7A1A90961DA}"/>
          </ac:spMkLst>
        </pc:spChg>
        <pc:spChg chg="del">
          <ac:chgData name="Ralph Haeussler" userId="a33031a8bc7a0d8c" providerId="LiveId" clId="{FB358803-EC90-47CE-AEA5-C6D342F89FC7}" dt="2018-09-24T21:10:12.672" v="333"/>
          <ac:spMkLst>
            <pc:docMk/>
            <pc:sldMk cId="4102586560" sldId="268"/>
            <ac:spMk id="3" creationId="{7AD39D19-33E8-42ED-B84E-EAD0E15C2CED}"/>
          </ac:spMkLst>
        </pc:spChg>
        <pc:spChg chg="add">
          <ac:chgData name="Ralph Haeussler" userId="a33031a8bc7a0d8c" providerId="LiveId" clId="{FB358803-EC90-47CE-AEA5-C6D342F89FC7}" dt="2018-09-24T21:10:19.081" v="336" actId="26606"/>
          <ac:spMkLst>
            <pc:docMk/>
            <pc:sldMk cId="4102586560" sldId="268"/>
            <ac:spMk id="10" creationId="{E90DEFBD-72F7-43C1-B474-621A7E3917CB}"/>
          </ac:spMkLst>
        </pc:spChg>
        <pc:spChg chg="add">
          <ac:chgData name="Ralph Haeussler" userId="a33031a8bc7a0d8c" providerId="LiveId" clId="{FB358803-EC90-47CE-AEA5-C6D342F89FC7}" dt="2018-09-24T21:10:19.081" v="336" actId="26606"/>
          <ac:spMkLst>
            <pc:docMk/>
            <pc:sldMk cId="4102586560" sldId="268"/>
            <ac:spMk id="12" creationId="{81DC6897-6CA1-4883-8375-3936518D11BF}"/>
          </ac:spMkLst>
        </pc:spChg>
        <pc:picChg chg="add mod">
          <ac:chgData name="Ralph Haeussler" userId="a33031a8bc7a0d8c" providerId="LiveId" clId="{FB358803-EC90-47CE-AEA5-C6D342F89FC7}" dt="2018-09-24T21:10:19.081" v="336" actId="26606"/>
          <ac:picMkLst>
            <pc:docMk/>
            <pc:sldMk cId="4102586560" sldId="268"/>
            <ac:picMk id="5" creationId="{88816A4A-0CB9-403A-A3D0-162F8C5D40C2}"/>
          </ac:picMkLst>
        </pc:picChg>
      </pc:sldChg>
      <pc:sldChg chg="addSp delSp modSp add">
        <pc:chgData name="Ralph Haeussler" userId="a33031a8bc7a0d8c" providerId="LiveId" clId="{FB358803-EC90-47CE-AEA5-C6D342F89FC7}" dt="2018-09-25T08:02:25.245" v="3267" actId="14100"/>
        <pc:sldMkLst>
          <pc:docMk/>
          <pc:sldMk cId="3928585652" sldId="269"/>
        </pc:sldMkLst>
        <pc:spChg chg="del">
          <ac:chgData name="Ralph Haeussler" userId="a33031a8bc7a0d8c" providerId="LiveId" clId="{FB358803-EC90-47CE-AEA5-C6D342F89FC7}" dt="2018-09-24T23:10:11.954" v="425"/>
          <ac:spMkLst>
            <pc:docMk/>
            <pc:sldMk cId="3928585652" sldId="269"/>
            <ac:spMk id="3" creationId="{35EEF929-FC4A-442E-9B26-1835FCC7E6A4}"/>
          </ac:spMkLst>
        </pc:spChg>
        <pc:picChg chg="add mod">
          <ac:chgData name="Ralph Haeussler" userId="a33031a8bc7a0d8c" providerId="LiveId" clId="{FB358803-EC90-47CE-AEA5-C6D342F89FC7}" dt="2018-09-25T08:02:25.245" v="3267" actId="14100"/>
          <ac:picMkLst>
            <pc:docMk/>
            <pc:sldMk cId="3928585652" sldId="269"/>
            <ac:picMk id="5" creationId="{E51C0FB7-D16E-44D2-B59C-BA9D091F9820}"/>
          </ac:picMkLst>
        </pc:picChg>
      </pc:sldChg>
      <pc:sldChg chg="addSp delSp modSp add modAnim">
        <pc:chgData name="Ralph Haeussler" userId="a33031a8bc7a0d8c" providerId="LiveId" clId="{FB358803-EC90-47CE-AEA5-C6D342F89FC7}" dt="2018-09-24T23:30:35.403" v="578"/>
        <pc:sldMkLst>
          <pc:docMk/>
          <pc:sldMk cId="3763159274" sldId="270"/>
        </pc:sldMkLst>
        <pc:spChg chg="add mod">
          <ac:chgData name="Ralph Haeussler" userId="a33031a8bc7a0d8c" providerId="LiveId" clId="{FB358803-EC90-47CE-AEA5-C6D342F89FC7}" dt="2018-09-24T23:30:15.123" v="575" actId="1076"/>
          <ac:spMkLst>
            <pc:docMk/>
            <pc:sldMk cId="3763159274" sldId="270"/>
            <ac:spMk id="7" creationId="{717BB4E9-70A4-4001-8B2E-42A773C57884}"/>
          </ac:spMkLst>
        </pc:spChg>
        <pc:picChg chg="del">
          <ac:chgData name="Ralph Haeussler" userId="a33031a8bc7a0d8c" providerId="LiveId" clId="{FB358803-EC90-47CE-AEA5-C6D342F89FC7}" dt="2018-09-24T23:11:59.309" v="429" actId="478"/>
          <ac:picMkLst>
            <pc:docMk/>
            <pc:sldMk cId="3763159274" sldId="270"/>
            <ac:picMk id="4" creationId="{ABF94650-C0C2-43F2-AFDF-6DFCD44877C5}"/>
          </ac:picMkLst>
        </pc:picChg>
        <pc:picChg chg="add mod">
          <ac:chgData name="Ralph Haeussler" userId="a33031a8bc7a0d8c" providerId="LiveId" clId="{FB358803-EC90-47CE-AEA5-C6D342F89FC7}" dt="2018-09-24T23:30:19.578" v="576" actId="1440"/>
          <ac:picMkLst>
            <pc:docMk/>
            <pc:sldMk cId="3763159274" sldId="270"/>
            <ac:picMk id="6" creationId="{CB983DF6-DBDB-4A89-BA7E-6D6A4955060A}"/>
          </ac:picMkLst>
        </pc:picChg>
        <pc:picChg chg="mod">
          <ac:chgData name="Ralph Haeussler" userId="a33031a8bc7a0d8c" providerId="LiveId" clId="{FB358803-EC90-47CE-AEA5-C6D342F89FC7}" dt="2018-09-24T23:12:53.896" v="442" actId="1076"/>
          <ac:picMkLst>
            <pc:docMk/>
            <pc:sldMk cId="3763159274" sldId="270"/>
            <ac:picMk id="8" creationId="{72E3E1A2-183E-4278-8BB3-DD29B39A7DB0}"/>
          </ac:picMkLst>
        </pc:picChg>
      </pc:sldChg>
      <pc:sldChg chg="addSp modSp add modAnim">
        <pc:chgData name="Ralph Haeussler" userId="a33031a8bc7a0d8c" providerId="LiveId" clId="{FB358803-EC90-47CE-AEA5-C6D342F89FC7}" dt="2018-09-25T00:44:42.035" v="1152" actId="1076"/>
        <pc:sldMkLst>
          <pc:docMk/>
          <pc:sldMk cId="1663617821" sldId="271"/>
        </pc:sldMkLst>
        <pc:picChg chg="add mod">
          <ac:chgData name="Ralph Haeussler" userId="a33031a8bc7a0d8c" providerId="LiveId" clId="{FB358803-EC90-47CE-AEA5-C6D342F89FC7}" dt="2018-09-25T00:44:42.035" v="1152" actId="1076"/>
          <ac:picMkLst>
            <pc:docMk/>
            <pc:sldMk cId="1663617821" sldId="271"/>
            <ac:picMk id="3" creationId="{657F55A5-9D26-44D7-815F-3BAD632A2522}"/>
          </ac:picMkLst>
        </pc:picChg>
      </pc:sldChg>
      <pc:sldChg chg="addSp delSp modSp add">
        <pc:chgData name="Ralph Haeussler" userId="a33031a8bc7a0d8c" providerId="LiveId" clId="{FB358803-EC90-47CE-AEA5-C6D342F89FC7}" dt="2018-09-24T23:46:28.523" v="767" actId="1076"/>
        <pc:sldMkLst>
          <pc:docMk/>
          <pc:sldMk cId="3949187404" sldId="272"/>
        </pc:sldMkLst>
        <pc:spChg chg="mod">
          <ac:chgData name="Ralph Haeussler" userId="a33031a8bc7a0d8c" providerId="LiveId" clId="{FB358803-EC90-47CE-AEA5-C6D342F89FC7}" dt="2018-09-24T23:43:56.478" v="704" actId="20577"/>
          <ac:spMkLst>
            <pc:docMk/>
            <pc:sldMk cId="3949187404" sldId="272"/>
            <ac:spMk id="2" creationId="{93851863-EF4A-4E61-A5C2-46F8B0C67126}"/>
          </ac:spMkLst>
        </pc:spChg>
        <pc:spChg chg="del">
          <ac:chgData name="Ralph Haeussler" userId="a33031a8bc7a0d8c" providerId="LiveId" clId="{FB358803-EC90-47CE-AEA5-C6D342F89FC7}" dt="2018-09-24T23:43:40.778" v="693"/>
          <ac:spMkLst>
            <pc:docMk/>
            <pc:sldMk cId="3949187404" sldId="272"/>
            <ac:spMk id="3" creationId="{13B946B8-A70D-432B-B096-0FDA940C998D}"/>
          </ac:spMkLst>
        </pc:spChg>
        <pc:spChg chg="add mod">
          <ac:chgData name="Ralph Haeussler" userId="a33031a8bc7a0d8c" providerId="LiveId" clId="{FB358803-EC90-47CE-AEA5-C6D342F89FC7}" dt="2018-09-24T23:45:12.264" v="762" actId="20577"/>
          <ac:spMkLst>
            <pc:docMk/>
            <pc:sldMk cId="3949187404" sldId="272"/>
            <ac:spMk id="9" creationId="{EAF2B698-FFB7-49AE-BA6C-6E1D9853EBCF}"/>
          </ac:spMkLst>
        </pc:spChg>
        <pc:picChg chg="mod">
          <ac:chgData name="Ralph Haeussler" userId="a33031a8bc7a0d8c" providerId="LiveId" clId="{FB358803-EC90-47CE-AEA5-C6D342F89FC7}" dt="2018-09-24T23:44:29.301" v="707" actId="1076"/>
          <ac:picMkLst>
            <pc:docMk/>
            <pc:sldMk cId="3949187404" sldId="272"/>
            <ac:picMk id="5" creationId="{9CD1E942-552A-46CA-8A36-84BEA4C580D9}"/>
          </ac:picMkLst>
        </pc:picChg>
        <pc:picChg chg="add mod">
          <ac:chgData name="Ralph Haeussler" userId="a33031a8bc7a0d8c" providerId="LiveId" clId="{FB358803-EC90-47CE-AEA5-C6D342F89FC7}" dt="2018-09-24T23:43:45.792" v="696" actId="962"/>
          <ac:picMkLst>
            <pc:docMk/>
            <pc:sldMk cId="3949187404" sldId="272"/>
            <ac:picMk id="6" creationId="{80EC3F70-FAF0-4226-A7B1-7C20E0DFC10B}"/>
          </ac:picMkLst>
        </pc:picChg>
        <pc:picChg chg="del">
          <ac:chgData name="Ralph Haeussler" userId="a33031a8bc7a0d8c" providerId="LiveId" clId="{FB358803-EC90-47CE-AEA5-C6D342F89FC7}" dt="2018-09-24T23:43:09.488" v="692" actId="478"/>
          <ac:picMkLst>
            <pc:docMk/>
            <pc:sldMk cId="3949187404" sldId="272"/>
            <ac:picMk id="8" creationId="{5FCB4C07-FC6E-45DD-A053-E69279E1E2FB}"/>
          </ac:picMkLst>
        </pc:picChg>
        <pc:picChg chg="add mod">
          <ac:chgData name="Ralph Haeussler" userId="a33031a8bc7a0d8c" providerId="LiveId" clId="{FB358803-EC90-47CE-AEA5-C6D342F89FC7}" dt="2018-09-24T23:46:28.523" v="767" actId="1076"/>
          <ac:picMkLst>
            <pc:docMk/>
            <pc:sldMk cId="3949187404" sldId="272"/>
            <ac:picMk id="11" creationId="{ECECFFA7-01C2-40A3-B74B-ED35C92BE193}"/>
          </ac:picMkLst>
        </pc:picChg>
      </pc:sldChg>
      <pc:sldChg chg="addSp delSp modSp add modAnim">
        <pc:chgData name="Ralph Haeussler" userId="a33031a8bc7a0d8c" providerId="LiveId" clId="{FB358803-EC90-47CE-AEA5-C6D342F89FC7}" dt="2018-09-26T21:52:14.383" v="4950" actId="20577"/>
        <pc:sldMkLst>
          <pc:docMk/>
          <pc:sldMk cId="1993525688" sldId="273"/>
        </pc:sldMkLst>
        <pc:spChg chg="add mod ord">
          <ac:chgData name="Ralph Haeussler" userId="a33031a8bc7a0d8c" providerId="LiveId" clId="{FB358803-EC90-47CE-AEA5-C6D342F89FC7}" dt="2018-09-26T21:52:14.383" v="4950" actId="20577"/>
          <ac:spMkLst>
            <pc:docMk/>
            <pc:sldMk cId="1993525688" sldId="273"/>
            <ac:spMk id="3" creationId="{63B4E018-C6AB-4254-B555-0A701D8B4393}"/>
          </ac:spMkLst>
        </pc:spChg>
        <pc:spChg chg="add mod">
          <ac:chgData name="Ralph Haeussler" userId="a33031a8bc7a0d8c" providerId="LiveId" clId="{FB358803-EC90-47CE-AEA5-C6D342F89FC7}" dt="2018-09-25T07:50:41.231" v="2847" actId="14100"/>
          <ac:spMkLst>
            <pc:docMk/>
            <pc:sldMk cId="1993525688" sldId="273"/>
            <ac:spMk id="10" creationId="{0FD2989E-8120-47D8-BED4-A327B622327B}"/>
          </ac:spMkLst>
        </pc:spChg>
        <pc:picChg chg="mod">
          <ac:chgData name="Ralph Haeussler" userId="a33031a8bc7a0d8c" providerId="LiveId" clId="{FB358803-EC90-47CE-AEA5-C6D342F89FC7}" dt="2018-09-25T07:50:45.592" v="2849" actId="1076"/>
          <ac:picMkLst>
            <pc:docMk/>
            <pc:sldMk cId="1993525688" sldId="273"/>
            <ac:picMk id="5" creationId="{9CD1E942-552A-46CA-8A36-84BEA4C580D9}"/>
          </ac:picMkLst>
        </pc:picChg>
        <pc:picChg chg="del">
          <ac:chgData name="Ralph Haeussler" userId="a33031a8bc7a0d8c" providerId="LiveId" clId="{FB358803-EC90-47CE-AEA5-C6D342F89FC7}" dt="2018-09-24T23:50:43.915" v="769" actId="478"/>
          <ac:picMkLst>
            <pc:docMk/>
            <pc:sldMk cId="1993525688" sldId="273"/>
            <ac:picMk id="7" creationId="{558B8E08-48E7-47EB-A6E4-0A8F017073A9}"/>
          </ac:picMkLst>
        </pc:picChg>
        <pc:picChg chg="add mod">
          <ac:chgData name="Ralph Haeussler" userId="a33031a8bc7a0d8c" providerId="LiveId" clId="{FB358803-EC90-47CE-AEA5-C6D342F89FC7}" dt="2018-09-25T07:50:48.744" v="2851" actId="1076"/>
          <ac:picMkLst>
            <pc:docMk/>
            <pc:sldMk cId="1993525688" sldId="273"/>
            <ac:picMk id="8" creationId="{F979BA5E-E818-4FC3-8B58-5D6F53E592A2}"/>
          </ac:picMkLst>
        </pc:picChg>
        <pc:picChg chg="del">
          <ac:chgData name="Ralph Haeussler" userId="a33031a8bc7a0d8c" providerId="LiveId" clId="{FB358803-EC90-47CE-AEA5-C6D342F89FC7}" dt="2018-09-24T23:50:46.723" v="770" actId="478"/>
          <ac:picMkLst>
            <pc:docMk/>
            <pc:sldMk cId="1993525688" sldId="273"/>
            <ac:picMk id="11" creationId="{ECECFFA7-01C2-40A3-B74B-ED35C92BE193}"/>
          </ac:picMkLst>
        </pc:picChg>
      </pc:sldChg>
      <pc:sldChg chg="addSp delSp modSp add modAnim">
        <pc:chgData name="Ralph Haeussler" userId="a33031a8bc7a0d8c" providerId="LiveId" clId="{FB358803-EC90-47CE-AEA5-C6D342F89FC7}" dt="2018-09-26T21:52:43.002" v="4952" actId="313"/>
        <pc:sldMkLst>
          <pc:docMk/>
          <pc:sldMk cId="2977378482" sldId="274"/>
        </pc:sldMkLst>
        <pc:spChg chg="del mod">
          <ac:chgData name="Ralph Haeussler" userId="a33031a8bc7a0d8c" providerId="LiveId" clId="{FB358803-EC90-47CE-AEA5-C6D342F89FC7}" dt="2018-09-25T07:51:10.708" v="2857" actId="478"/>
          <ac:spMkLst>
            <pc:docMk/>
            <pc:sldMk cId="2977378482" sldId="274"/>
            <ac:spMk id="2" creationId="{93851863-EF4A-4E61-A5C2-46F8B0C67126}"/>
          </ac:spMkLst>
        </pc:spChg>
        <pc:spChg chg="del mod">
          <ac:chgData name="Ralph Haeussler" userId="a33031a8bc7a0d8c" providerId="LiveId" clId="{FB358803-EC90-47CE-AEA5-C6D342F89FC7}" dt="2018-09-25T07:51:06.822" v="2855" actId="478"/>
          <ac:spMkLst>
            <pc:docMk/>
            <pc:sldMk cId="2977378482" sldId="274"/>
            <ac:spMk id="3" creationId="{63B4E018-C6AB-4254-B555-0A701D8B4393}"/>
          </ac:spMkLst>
        </pc:spChg>
        <pc:spChg chg="add del mod">
          <ac:chgData name="Ralph Haeussler" userId="a33031a8bc7a0d8c" providerId="LiveId" clId="{FB358803-EC90-47CE-AEA5-C6D342F89FC7}" dt="2018-09-25T07:51:31.863" v="2863" actId="478"/>
          <ac:spMkLst>
            <pc:docMk/>
            <pc:sldMk cId="2977378482" sldId="274"/>
            <ac:spMk id="6" creationId="{B6D57455-2660-433B-8BF2-82C1B76C4DA3}"/>
          </ac:spMkLst>
        </pc:spChg>
        <pc:spChg chg="add mod">
          <ac:chgData name="Ralph Haeussler" userId="a33031a8bc7a0d8c" providerId="LiveId" clId="{FB358803-EC90-47CE-AEA5-C6D342F89FC7}" dt="2018-09-26T21:52:43.002" v="4952" actId="313"/>
          <ac:spMkLst>
            <pc:docMk/>
            <pc:sldMk cId="2977378482" sldId="274"/>
            <ac:spMk id="7" creationId="{E4A49635-F0CC-430E-A85D-6AFE2CCA06C6}"/>
          </ac:spMkLst>
        </pc:spChg>
        <pc:spChg chg="del">
          <ac:chgData name="Ralph Haeussler" userId="a33031a8bc7a0d8c" providerId="LiveId" clId="{FB358803-EC90-47CE-AEA5-C6D342F89FC7}" dt="2018-09-24T23:54:23.389" v="782" actId="478"/>
          <ac:spMkLst>
            <pc:docMk/>
            <pc:sldMk cId="2977378482" sldId="274"/>
            <ac:spMk id="9" creationId="{EAF2B698-FFB7-49AE-BA6C-6E1D9853EBCF}"/>
          </ac:spMkLst>
        </pc:spChg>
        <pc:spChg chg="del">
          <ac:chgData name="Ralph Haeussler" userId="a33031a8bc7a0d8c" providerId="LiveId" clId="{FB358803-EC90-47CE-AEA5-C6D342F89FC7}" dt="2018-09-24T23:54:23.389" v="782" actId="478"/>
          <ac:spMkLst>
            <pc:docMk/>
            <pc:sldMk cId="2977378482" sldId="274"/>
            <ac:spMk id="10" creationId="{0FD2989E-8120-47D8-BED4-A327B622327B}"/>
          </ac:spMkLst>
        </pc:spChg>
        <pc:spChg chg="add">
          <ac:chgData name="Ralph Haeussler" userId="a33031a8bc7a0d8c" providerId="LiveId" clId="{FB358803-EC90-47CE-AEA5-C6D342F89FC7}" dt="2018-09-25T07:51:01.366" v="2853"/>
          <ac:spMkLst>
            <pc:docMk/>
            <pc:sldMk cId="2977378482" sldId="274"/>
            <ac:spMk id="10" creationId="{39F8FB3E-6206-46B5-9012-ED327138D0D6}"/>
          </ac:spMkLst>
        </pc:spChg>
        <pc:spChg chg="add mod">
          <ac:chgData name="Ralph Haeussler" userId="a33031a8bc7a0d8c" providerId="LiveId" clId="{FB358803-EC90-47CE-AEA5-C6D342F89FC7}" dt="2018-09-24T23:54:47.027" v="786"/>
          <ac:spMkLst>
            <pc:docMk/>
            <pc:sldMk cId="2977378482" sldId="274"/>
            <ac:spMk id="11" creationId="{213B672A-6545-4178-AB7F-76E55EFA1338}"/>
          </ac:spMkLst>
        </pc:spChg>
        <pc:picChg chg="del">
          <ac:chgData name="Ralph Haeussler" userId="a33031a8bc7a0d8c" providerId="LiveId" clId="{FB358803-EC90-47CE-AEA5-C6D342F89FC7}" dt="2018-09-24T23:54:23.389" v="782" actId="478"/>
          <ac:picMkLst>
            <pc:docMk/>
            <pc:sldMk cId="2977378482" sldId="274"/>
            <ac:picMk id="6" creationId="{80EC3F70-FAF0-4226-A7B1-7C20E0DFC10B}"/>
          </ac:picMkLst>
        </pc:picChg>
        <pc:picChg chg="del">
          <ac:chgData name="Ralph Haeussler" userId="a33031a8bc7a0d8c" providerId="LiveId" clId="{FB358803-EC90-47CE-AEA5-C6D342F89FC7}" dt="2018-09-25T07:51:00.269" v="2852" actId="478"/>
          <ac:picMkLst>
            <pc:docMk/>
            <pc:sldMk cId="2977378482" sldId="274"/>
            <ac:picMk id="8" creationId="{F979BA5E-E818-4FC3-8B58-5D6F53E592A2}"/>
          </ac:picMkLst>
        </pc:picChg>
        <pc:picChg chg="add">
          <ac:chgData name="Ralph Haeussler" userId="a33031a8bc7a0d8c" providerId="LiveId" clId="{FB358803-EC90-47CE-AEA5-C6D342F89FC7}" dt="2018-09-25T07:51:01.366" v="2853"/>
          <ac:picMkLst>
            <pc:docMk/>
            <pc:sldMk cId="2977378482" sldId="274"/>
            <ac:picMk id="9" creationId="{FB35496F-C2FE-49A9-80B1-DB905D13B476}"/>
          </ac:picMkLst>
        </pc:picChg>
      </pc:sldChg>
      <pc:sldChg chg="addSp delSp modSp add del">
        <pc:chgData name="Ralph Haeussler" userId="a33031a8bc7a0d8c" providerId="LiveId" clId="{FB358803-EC90-47CE-AEA5-C6D342F89FC7}" dt="2018-09-25T07:58:51.025" v="3162" actId="2696"/>
        <pc:sldMkLst>
          <pc:docMk/>
          <pc:sldMk cId="697938325" sldId="275"/>
        </pc:sldMkLst>
        <pc:spChg chg="add mod">
          <ac:chgData name="Ralph Haeussler" userId="a33031a8bc7a0d8c" providerId="LiveId" clId="{FB358803-EC90-47CE-AEA5-C6D342F89FC7}" dt="2018-09-25T07:57:40.403" v="3115" actId="14100"/>
          <ac:spMkLst>
            <pc:docMk/>
            <pc:sldMk cId="697938325" sldId="275"/>
            <ac:spMk id="2" creationId="{2B1BDB9F-6925-40A4-BCEA-08D4B4919B4C}"/>
          </ac:spMkLst>
        </pc:spChg>
        <pc:spChg chg="del">
          <ac:chgData name="Ralph Haeussler" userId="a33031a8bc7a0d8c" providerId="LiveId" clId="{FB358803-EC90-47CE-AEA5-C6D342F89FC7}" dt="2018-09-25T00:03:35.649" v="1110" actId="478"/>
          <ac:spMkLst>
            <pc:docMk/>
            <pc:sldMk cId="697938325" sldId="275"/>
            <ac:spMk id="2" creationId="{93851863-EF4A-4E61-A5C2-46F8B0C67126}"/>
          </ac:spMkLst>
        </pc:spChg>
        <pc:spChg chg="del mod">
          <ac:chgData name="Ralph Haeussler" userId="a33031a8bc7a0d8c" providerId="LiveId" clId="{FB358803-EC90-47CE-AEA5-C6D342F89FC7}" dt="2018-09-25T07:56:27.303" v="3107" actId="478"/>
          <ac:spMkLst>
            <pc:docMk/>
            <pc:sldMk cId="697938325" sldId="275"/>
            <ac:spMk id="3" creationId="{63B4E018-C6AB-4254-B555-0A701D8B4393}"/>
          </ac:spMkLst>
        </pc:spChg>
        <pc:spChg chg="add del mod">
          <ac:chgData name="Ralph Haeussler" userId="a33031a8bc7a0d8c" providerId="LiveId" clId="{FB358803-EC90-47CE-AEA5-C6D342F89FC7}" dt="2018-09-25T00:03:37.579" v="1111"/>
          <ac:spMkLst>
            <pc:docMk/>
            <pc:sldMk cId="697938325" sldId="275"/>
            <ac:spMk id="6" creationId="{773ED6D2-3195-4F94-8647-53A514BCEF92}"/>
          </ac:spMkLst>
        </pc:spChg>
        <pc:spChg chg="del">
          <ac:chgData name="Ralph Haeussler" userId="a33031a8bc7a0d8c" providerId="LiveId" clId="{FB358803-EC90-47CE-AEA5-C6D342F89FC7}" dt="2018-09-25T00:03:30.430" v="1109" actId="478"/>
          <ac:spMkLst>
            <pc:docMk/>
            <pc:sldMk cId="697938325" sldId="275"/>
            <ac:spMk id="7" creationId="{E4A49635-F0CC-430E-A85D-6AFE2CCA06C6}"/>
          </ac:spMkLst>
        </pc:spChg>
        <pc:spChg chg="add mod">
          <ac:chgData name="Ralph Haeussler" userId="a33031a8bc7a0d8c" providerId="LiveId" clId="{FB358803-EC90-47CE-AEA5-C6D342F89FC7}" dt="2018-09-25T00:03:35.649" v="1110" actId="478"/>
          <ac:spMkLst>
            <pc:docMk/>
            <pc:sldMk cId="697938325" sldId="275"/>
            <ac:spMk id="10" creationId="{674715BF-443C-4344-B771-4C585E5FDD1C}"/>
          </ac:spMkLst>
        </pc:spChg>
        <pc:spChg chg="add del">
          <ac:chgData name="Ralph Haeussler" userId="a33031a8bc7a0d8c" providerId="LiveId" clId="{FB358803-EC90-47CE-AEA5-C6D342F89FC7}" dt="2018-09-25T07:57:45.108" v="3116"/>
          <ac:spMkLst>
            <pc:docMk/>
            <pc:sldMk cId="697938325" sldId="275"/>
            <ac:spMk id="14" creationId="{CFDC91DC-22D3-4958-BD93-FFCDBF4AAA2B}"/>
          </ac:spMkLst>
        </pc:spChg>
        <pc:picChg chg="add del mod">
          <ac:chgData name="Ralph Haeussler" userId="a33031a8bc7a0d8c" providerId="LiveId" clId="{FB358803-EC90-47CE-AEA5-C6D342F89FC7}" dt="2018-09-25T07:57:06.943" v="3111"/>
          <ac:picMkLst>
            <pc:docMk/>
            <pc:sldMk cId="697938325" sldId="275"/>
            <ac:picMk id="13" creationId="{CD9B5505-B072-4EC6-92A2-A5C6B7DC9544}"/>
          </ac:picMkLst>
        </pc:picChg>
      </pc:sldChg>
      <pc:sldChg chg="addSp delSp modSp add del">
        <pc:chgData name="Ralph Haeussler" userId="a33031a8bc7a0d8c" providerId="LiveId" clId="{FB358803-EC90-47CE-AEA5-C6D342F89FC7}" dt="2018-09-25T08:01:15.440" v="3258" actId="2696"/>
        <pc:sldMkLst>
          <pc:docMk/>
          <pc:sldMk cId="3848572833" sldId="276"/>
        </pc:sldMkLst>
        <pc:spChg chg="add del mod">
          <ac:chgData name="Ralph Haeussler" userId="a33031a8bc7a0d8c" providerId="LiveId" clId="{FB358803-EC90-47CE-AEA5-C6D342F89FC7}" dt="2018-09-25T07:59:13.228" v="3166"/>
          <ac:spMkLst>
            <pc:docMk/>
            <pc:sldMk cId="3848572833" sldId="276"/>
            <ac:spMk id="2" creationId="{BD2AC4E8-17CE-41A9-A5EF-863111BC361A}"/>
          </ac:spMkLst>
        </pc:spChg>
        <pc:spChg chg="del">
          <ac:chgData name="Ralph Haeussler" userId="a33031a8bc7a0d8c" providerId="LiveId" clId="{FB358803-EC90-47CE-AEA5-C6D342F89FC7}" dt="2018-09-25T00:08:50.733" v="1121" actId="478"/>
          <ac:spMkLst>
            <pc:docMk/>
            <pc:sldMk cId="3848572833" sldId="276"/>
            <ac:spMk id="3" creationId="{63B4E018-C6AB-4254-B555-0A701D8B4393}"/>
          </ac:spMkLst>
        </pc:spChg>
        <pc:spChg chg="del">
          <ac:chgData name="Ralph Haeussler" userId="a33031a8bc7a0d8c" providerId="LiveId" clId="{FB358803-EC90-47CE-AEA5-C6D342F89FC7}" dt="2018-09-25T00:08:56.269" v="1122" actId="478"/>
          <ac:spMkLst>
            <pc:docMk/>
            <pc:sldMk cId="3848572833" sldId="276"/>
            <ac:spMk id="14" creationId="{CFDC91DC-22D3-4958-BD93-FFCDBF4AAA2B}"/>
          </ac:spMkLst>
        </pc:spChg>
        <pc:picChg chg="del">
          <ac:chgData name="Ralph Haeussler" userId="a33031a8bc7a0d8c" providerId="LiveId" clId="{FB358803-EC90-47CE-AEA5-C6D342F89FC7}" dt="2018-09-25T00:08:50.733" v="1121" actId="478"/>
          <ac:picMkLst>
            <pc:docMk/>
            <pc:sldMk cId="3848572833" sldId="276"/>
            <ac:picMk id="8" creationId="{F979BA5E-E818-4FC3-8B58-5D6F53E592A2}"/>
          </ac:picMkLst>
        </pc:picChg>
      </pc:sldChg>
      <pc:sldChg chg="addSp delSp modSp add mod setBg">
        <pc:chgData name="Ralph Haeussler" userId="a33031a8bc7a0d8c" providerId="LiveId" clId="{FB358803-EC90-47CE-AEA5-C6D342F89FC7}" dt="2018-09-25T08:01:28.234" v="3260" actId="14100"/>
        <pc:sldMkLst>
          <pc:docMk/>
          <pc:sldMk cId="2884741082" sldId="277"/>
        </pc:sldMkLst>
        <pc:spChg chg="mod ord">
          <ac:chgData name="Ralph Haeussler" userId="a33031a8bc7a0d8c" providerId="LiveId" clId="{FB358803-EC90-47CE-AEA5-C6D342F89FC7}" dt="2018-09-25T08:01:28.234" v="3260" actId="14100"/>
          <ac:spMkLst>
            <pc:docMk/>
            <pc:sldMk cId="2884741082" sldId="277"/>
            <ac:spMk id="2" creationId="{418448C4-FC71-4347-88F4-AF643732687F}"/>
          </ac:spMkLst>
        </pc:spChg>
        <pc:spChg chg="del">
          <ac:chgData name="Ralph Haeussler" userId="a33031a8bc7a0d8c" providerId="LiveId" clId="{FB358803-EC90-47CE-AEA5-C6D342F89FC7}" dt="2018-09-25T00:25:59.383" v="1125"/>
          <ac:spMkLst>
            <pc:docMk/>
            <pc:sldMk cId="2884741082" sldId="277"/>
            <ac:spMk id="3" creationId="{C153048E-FA55-439A-88BC-F3029292D9DB}"/>
          </ac:spMkLst>
        </pc:spChg>
        <pc:spChg chg="add">
          <ac:chgData name="Ralph Haeussler" userId="a33031a8bc7a0d8c" providerId="LiveId" clId="{FB358803-EC90-47CE-AEA5-C6D342F89FC7}" dt="2018-09-25T00:26:08.135" v="1128" actId="26606"/>
          <ac:spMkLst>
            <pc:docMk/>
            <pc:sldMk cId="2884741082" sldId="277"/>
            <ac:spMk id="10" creationId="{E90DEFBD-72F7-43C1-B474-621A7E3917CB}"/>
          </ac:spMkLst>
        </pc:spChg>
        <pc:spChg chg="add">
          <ac:chgData name="Ralph Haeussler" userId="a33031a8bc7a0d8c" providerId="LiveId" clId="{FB358803-EC90-47CE-AEA5-C6D342F89FC7}" dt="2018-09-25T00:26:08.135" v="1128" actId="26606"/>
          <ac:spMkLst>
            <pc:docMk/>
            <pc:sldMk cId="2884741082" sldId="277"/>
            <ac:spMk id="12" creationId="{81DC6897-6CA1-4883-8375-3936518D11BF}"/>
          </ac:spMkLst>
        </pc:spChg>
        <pc:picChg chg="add mod">
          <ac:chgData name="Ralph Haeussler" userId="a33031a8bc7a0d8c" providerId="LiveId" clId="{FB358803-EC90-47CE-AEA5-C6D342F89FC7}" dt="2018-09-25T00:26:08.135" v="1128" actId="26606"/>
          <ac:picMkLst>
            <pc:docMk/>
            <pc:sldMk cId="2884741082" sldId="277"/>
            <ac:picMk id="5" creationId="{E710BB66-83EB-4FD0-B660-5C024AE2572D}"/>
          </ac:picMkLst>
        </pc:picChg>
      </pc:sldChg>
      <pc:sldChg chg="addSp delSp modSp add modAnim">
        <pc:chgData name="Ralph Haeussler" userId="a33031a8bc7a0d8c" providerId="LiveId" clId="{FB358803-EC90-47CE-AEA5-C6D342F89FC7}" dt="2018-09-26T20:50:36.909" v="4506"/>
        <pc:sldMkLst>
          <pc:docMk/>
          <pc:sldMk cId="3198605853" sldId="278"/>
        </pc:sldMkLst>
        <pc:spChg chg="add mod">
          <ac:chgData name="Ralph Haeussler" userId="a33031a8bc7a0d8c" providerId="LiveId" clId="{FB358803-EC90-47CE-AEA5-C6D342F89FC7}" dt="2018-09-25T12:33:37.658" v="3943" actId="1076"/>
          <ac:spMkLst>
            <pc:docMk/>
            <pc:sldMk cId="3198605853" sldId="278"/>
            <ac:spMk id="2" creationId="{2572AE65-AD73-462C-BBB4-083F66516685}"/>
          </ac:spMkLst>
        </pc:spChg>
        <pc:spChg chg="del">
          <ac:chgData name="Ralph Haeussler" userId="a33031a8bc7a0d8c" providerId="LiveId" clId="{FB358803-EC90-47CE-AEA5-C6D342F89FC7}" dt="2018-09-25T00:59:54.041" v="1154" actId="478"/>
          <ac:spMkLst>
            <pc:docMk/>
            <pc:sldMk cId="3198605853" sldId="278"/>
            <ac:spMk id="2" creationId="{46649038-0820-4D99-A5BE-B6DFBD4AB5D2}"/>
          </ac:spMkLst>
        </pc:spChg>
        <pc:spChg chg="add mod">
          <ac:chgData name="Ralph Haeussler" userId="a33031a8bc7a0d8c" providerId="LiveId" clId="{FB358803-EC90-47CE-AEA5-C6D342F89FC7}" dt="2018-09-25T12:33:41.441" v="3944" actId="1076"/>
          <ac:spMkLst>
            <pc:docMk/>
            <pc:sldMk cId="3198605853" sldId="278"/>
            <ac:spMk id="3" creationId="{01164F74-BDA1-41B0-BD1D-5724CCF524DA}"/>
          </ac:spMkLst>
        </pc:spChg>
        <pc:spChg chg="del">
          <ac:chgData name="Ralph Haeussler" userId="a33031a8bc7a0d8c" providerId="LiveId" clId="{FB358803-EC90-47CE-AEA5-C6D342F89FC7}" dt="2018-09-25T01:00:04.617" v="1158" actId="478"/>
          <ac:spMkLst>
            <pc:docMk/>
            <pc:sldMk cId="3198605853" sldId="278"/>
            <ac:spMk id="3" creationId="{48DE2EC7-5441-4FB9-88CA-383470DFE99E}"/>
          </ac:spMkLst>
        </pc:spChg>
        <pc:spChg chg="add mod">
          <ac:chgData name="Ralph Haeussler" userId="a33031a8bc7a0d8c" providerId="LiveId" clId="{FB358803-EC90-47CE-AEA5-C6D342F89FC7}" dt="2018-09-25T13:38:00.597" v="4260" actId="13926"/>
          <ac:spMkLst>
            <pc:docMk/>
            <pc:sldMk cId="3198605853" sldId="278"/>
            <ac:spMk id="4" creationId="{65EB1728-0BF1-40FD-ABF1-68123F2DB670}"/>
          </ac:spMkLst>
        </pc:spChg>
        <pc:spChg chg="add mod">
          <ac:chgData name="Ralph Haeussler" userId="a33031a8bc7a0d8c" providerId="LiveId" clId="{FB358803-EC90-47CE-AEA5-C6D342F89FC7}" dt="2018-09-26T20:46:44.816" v="4389" actId="208"/>
          <ac:spMkLst>
            <pc:docMk/>
            <pc:sldMk cId="3198605853" sldId="278"/>
            <ac:spMk id="5" creationId="{2577B8B1-7B16-42F5-B567-DD7808B770CE}"/>
          </ac:spMkLst>
        </pc:spChg>
        <pc:spChg chg="add del mod">
          <ac:chgData name="Ralph Haeussler" userId="a33031a8bc7a0d8c" providerId="LiveId" clId="{FB358803-EC90-47CE-AEA5-C6D342F89FC7}" dt="2018-09-25T00:59:58.375" v="1156" actId="478"/>
          <ac:spMkLst>
            <pc:docMk/>
            <pc:sldMk cId="3198605853" sldId="278"/>
            <ac:spMk id="5" creationId="{808F52CE-BDCA-4945-9BBC-8F7943B5723B}"/>
          </ac:spMkLst>
        </pc:spChg>
        <pc:spChg chg="add mod">
          <ac:chgData name="Ralph Haeussler" userId="a33031a8bc7a0d8c" providerId="LiveId" clId="{FB358803-EC90-47CE-AEA5-C6D342F89FC7}" dt="2018-09-25T13:38:10.400" v="4261" actId="20577"/>
          <ac:spMkLst>
            <pc:docMk/>
            <pc:sldMk cId="3198605853" sldId="278"/>
            <ac:spMk id="7" creationId="{E18308B2-6D3E-48F8-A615-6AA5B8483583}"/>
          </ac:spMkLst>
        </pc:spChg>
        <pc:spChg chg="add mod">
          <ac:chgData name="Ralph Haeussler" userId="a33031a8bc7a0d8c" providerId="LiveId" clId="{FB358803-EC90-47CE-AEA5-C6D342F89FC7}" dt="2018-09-26T20:47:25.489" v="4444" actId="207"/>
          <ac:spMkLst>
            <pc:docMk/>
            <pc:sldMk cId="3198605853" sldId="278"/>
            <ac:spMk id="8" creationId="{0E488E4A-76C8-4012-A421-F8FC44E4BC25}"/>
          </ac:spMkLst>
        </pc:spChg>
        <pc:spChg chg="add del mod">
          <ac:chgData name="Ralph Haeussler" userId="a33031a8bc7a0d8c" providerId="LiveId" clId="{FB358803-EC90-47CE-AEA5-C6D342F89FC7}" dt="2018-09-25T01:04:09.908" v="1276" actId="478"/>
          <ac:spMkLst>
            <pc:docMk/>
            <pc:sldMk cId="3198605853" sldId="278"/>
            <ac:spMk id="10" creationId="{19D1C31E-6726-44BE-9AE3-95AB7B7942E5}"/>
          </ac:spMkLst>
        </pc:spChg>
        <pc:spChg chg="add mod">
          <ac:chgData name="Ralph Haeussler" userId="a33031a8bc7a0d8c" providerId="LiveId" clId="{FB358803-EC90-47CE-AEA5-C6D342F89FC7}" dt="2018-09-25T12:37:38.863" v="3948" actId="1076"/>
          <ac:spMkLst>
            <pc:docMk/>
            <pc:sldMk cId="3198605853" sldId="278"/>
            <ac:spMk id="14" creationId="{57652FFB-27D7-4704-B132-35BCB9A9DF92}"/>
          </ac:spMkLst>
        </pc:spChg>
        <pc:picChg chg="mod">
          <ac:chgData name="Ralph Haeussler" userId="a33031a8bc7a0d8c" providerId="LiveId" clId="{FB358803-EC90-47CE-AEA5-C6D342F89FC7}" dt="2018-09-25T12:23:19.116" v="3826" actId="1076"/>
          <ac:picMkLst>
            <pc:docMk/>
            <pc:sldMk cId="3198605853" sldId="278"/>
            <ac:picMk id="6" creationId="{A9642989-8496-4098-8C88-719F88F6D8A3}"/>
          </ac:picMkLst>
        </pc:picChg>
        <pc:picChg chg="add">
          <ac:chgData name="Ralph Haeussler" userId="a33031a8bc7a0d8c" providerId="LiveId" clId="{FB358803-EC90-47CE-AEA5-C6D342F89FC7}" dt="2018-09-25T13:37:25.837" v="4248"/>
          <ac:picMkLst>
            <pc:docMk/>
            <pc:sldMk cId="3198605853" sldId="278"/>
            <ac:picMk id="12" creationId="{E5828EDE-2BCD-4285-8705-ACA7FD44E108}"/>
          </ac:picMkLst>
        </pc:picChg>
      </pc:sldChg>
      <pc:sldChg chg="addSp delSp modSp add mod modTransition setBg modAnim">
        <pc:chgData name="Ralph Haeussler" userId="a33031a8bc7a0d8c" providerId="LiveId" clId="{FB358803-EC90-47CE-AEA5-C6D342F89FC7}" dt="2018-09-25T13:37:21.722" v="4247"/>
        <pc:sldMkLst>
          <pc:docMk/>
          <pc:sldMk cId="2900963457" sldId="279"/>
        </pc:sldMkLst>
        <pc:spChg chg="mod ord">
          <ac:chgData name="Ralph Haeussler" userId="a33031a8bc7a0d8c" providerId="LiveId" clId="{FB358803-EC90-47CE-AEA5-C6D342F89FC7}" dt="2018-09-25T01:13:40.694" v="1377" actId="1076"/>
          <ac:spMkLst>
            <pc:docMk/>
            <pc:sldMk cId="2900963457" sldId="279"/>
            <ac:spMk id="2" creationId="{AACBE884-43D5-4230-A579-FBD9A99C5975}"/>
          </ac:spMkLst>
        </pc:spChg>
        <pc:spChg chg="del">
          <ac:chgData name="Ralph Haeussler" userId="a33031a8bc7a0d8c" providerId="LiveId" clId="{FB358803-EC90-47CE-AEA5-C6D342F89FC7}" dt="2018-09-25T01:11:35.754" v="1333"/>
          <ac:spMkLst>
            <pc:docMk/>
            <pc:sldMk cId="2900963457" sldId="279"/>
            <ac:spMk id="3" creationId="{1F07E0BA-85D7-4874-917D-C5532DC2FD1C}"/>
          </ac:spMkLst>
        </pc:spChg>
        <pc:spChg chg="add mod">
          <ac:chgData name="Ralph Haeussler" userId="a33031a8bc7a0d8c" providerId="LiveId" clId="{FB358803-EC90-47CE-AEA5-C6D342F89FC7}" dt="2018-09-25T03:07:36.338" v="2059" actId="1036"/>
          <ac:spMkLst>
            <pc:docMk/>
            <pc:sldMk cId="2900963457" sldId="279"/>
            <ac:spMk id="6" creationId="{AE15FC60-9FAE-444B-A1B7-4C7161FA2674}"/>
          </ac:spMkLst>
        </pc:spChg>
        <pc:spChg chg="add">
          <ac:chgData name="Ralph Haeussler" userId="a33031a8bc7a0d8c" providerId="LiveId" clId="{FB358803-EC90-47CE-AEA5-C6D342F89FC7}" dt="2018-09-25T01:12:11.099" v="1336" actId="26606"/>
          <ac:spMkLst>
            <pc:docMk/>
            <pc:sldMk cId="2900963457" sldId="279"/>
            <ac:spMk id="10" creationId="{E90DEFBD-72F7-43C1-B474-621A7E3917CB}"/>
          </ac:spMkLst>
        </pc:spChg>
        <pc:spChg chg="add mod">
          <ac:chgData name="Ralph Haeussler" userId="a33031a8bc7a0d8c" providerId="LiveId" clId="{FB358803-EC90-47CE-AEA5-C6D342F89FC7}" dt="2018-09-25T12:39:17.117" v="3977" actId="20577"/>
          <ac:spMkLst>
            <pc:docMk/>
            <pc:sldMk cId="2900963457" sldId="279"/>
            <ac:spMk id="11" creationId="{43135D7A-B0AE-4044-8426-C6DA4BC17EBC}"/>
          </ac:spMkLst>
        </pc:spChg>
        <pc:spChg chg="add">
          <ac:chgData name="Ralph Haeussler" userId="a33031a8bc7a0d8c" providerId="LiveId" clId="{FB358803-EC90-47CE-AEA5-C6D342F89FC7}" dt="2018-09-25T01:12:11.099" v="1336" actId="26606"/>
          <ac:spMkLst>
            <pc:docMk/>
            <pc:sldMk cId="2900963457" sldId="279"/>
            <ac:spMk id="12" creationId="{81DC6897-6CA1-4883-8375-3936518D11BF}"/>
          </ac:spMkLst>
        </pc:spChg>
        <pc:picChg chg="add mod">
          <ac:chgData name="Ralph Haeussler" userId="a33031a8bc7a0d8c" providerId="LiveId" clId="{FB358803-EC90-47CE-AEA5-C6D342F89FC7}" dt="2018-09-25T02:37:48.477" v="1405" actId="1440"/>
          <ac:picMkLst>
            <pc:docMk/>
            <pc:sldMk cId="2900963457" sldId="279"/>
            <ac:picMk id="3" creationId="{05AB4DB2-48F2-44A2-B9F0-3DE08100574B}"/>
          </ac:picMkLst>
        </pc:picChg>
        <pc:picChg chg="add mod">
          <ac:chgData name="Ralph Haeussler" userId="a33031a8bc7a0d8c" providerId="LiveId" clId="{FB358803-EC90-47CE-AEA5-C6D342F89FC7}" dt="2018-09-25T03:07:36.338" v="2059" actId="1036"/>
          <ac:picMkLst>
            <pc:docMk/>
            <pc:sldMk cId="2900963457" sldId="279"/>
            <ac:picMk id="4" creationId="{4883159A-1B4D-413C-B448-CDE105936BA7}"/>
          </ac:picMkLst>
        </pc:picChg>
        <pc:picChg chg="add mod">
          <ac:chgData name="Ralph Haeussler" userId="a33031a8bc7a0d8c" providerId="LiveId" clId="{FB358803-EC90-47CE-AEA5-C6D342F89FC7}" dt="2018-09-25T01:15:06.761" v="1395" actId="1076"/>
          <ac:picMkLst>
            <pc:docMk/>
            <pc:sldMk cId="2900963457" sldId="279"/>
            <ac:picMk id="5" creationId="{62532CD9-8E28-4D2A-A641-00D354A9107D}"/>
          </ac:picMkLst>
        </pc:picChg>
        <pc:picChg chg="add del mod">
          <ac:chgData name="Ralph Haeussler" userId="a33031a8bc7a0d8c" providerId="LiveId" clId="{FB358803-EC90-47CE-AEA5-C6D342F89FC7}" dt="2018-09-25T02:41:49.567" v="1420" actId="478"/>
          <ac:picMkLst>
            <pc:docMk/>
            <pc:sldMk cId="2900963457" sldId="279"/>
            <ac:picMk id="7" creationId="{54965366-7D53-427E-8D3F-D8D1AA70390E}"/>
          </ac:picMkLst>
        </pc:picChg>
        <pc:picChg chg="add mod">
          <ac:chgData name="Ralph Haeussler" userId="a33031a8bc7a0d8c" providerId="LiveId" clId="{FB358803-EC90-47CE-AEA5-C6D342F89FC7}" dt="2018-09-25T02:58:12.747" v="1863" actId="14100"/>
          <ac:picMkLst>
            <pc:docMk/>
            <pc:sldMk cId="2900963457" sldId="279"/>
            <ac:picMk id="8" creationId="{7BB6F637-24C7-4379-B6C0-8EE3C1E33F8A}"/>
          </ac:picMkLst>
        </pc:picChg>
        <pc:picChg chg="add mod">
          <ac:chgData name="Ralph Haeussler" userId="a33031a8bc7a0d8c" providerId="LiveId" clId="{FB358803-EC90-47CE-AEA5-C6D342F89FC7}" dt="2018-09-25T03:07:22.618" v="2020" actId="14100"/>
          <ac:picMkLst>
            <pc:docMk/>
            <pc:sldMk cId="2900963457" sldId="279"/>
            <ac:picMk id="9" creationId="{C9DCA51A-864A-48EF-B5F2-2865643112F8}"/>
          </ac:picMkLst>
        </pc:picChg>
        <pc:picChg chg="add mod modCrop">
          <ac:chgData name="Ralph Haeussler" userId="a33031a8bc7a0d8c" providerId="LiveId" clId="{FB358803-EC90-47CE-AEA5-C6D342F89FC7}" dt="2018-09-25T03:03:23.120" v="1976" actId="1076"/>
          <ac:picMkLst>
            <pc:docMk/>
            <pc:sldMk cId="2900963457" sldId="279"/>
            <ac:picMk id="14" creationId="{FB9628AB-4C36-4D94-9F95-2A279620F987}"/>
          </ac:picMkLst>
        </pc:picChg>
        <pc:picChg chg="add mod modCrop">
          <ac:chgData name="Ralph Haeussler" userId="a33031a8bc7a0d8c" providerId="LiveId" clId="{FB358803-EC90-47CE-AEA5-C6D342F89FC7}" dt="2018-09-25T03:03:36.008" v="1980" actId="1076"/>
          <ac:picMkLst>
            <pc:docMk/>
            <pc:sldMk cId="2900963457" sldId="279"/>
            <ac:picMk id="16" creationId="{BE4129AA-CC24-40C3-A896-269A84D742AD}"/>
          </ac:picMkLst>
        </pc:picChg>
      </pc:sldChg>
      <pc:sldChg chg="delSp modSp add modAnim">
        <pc:chgData name="Ralph Haeussler" userId="a33031a8bc7a0d8c" providerId="LiveId" clId="{FB358803-EC90-47CE-AEA5-C6D342F89FC7}" dt="2018-09-25T03:10:00.612" v="2220"/>
        <pc:sldMkLst>
          <pc:docMk/>
          <pc:sldMk cId="929243082" sldId="280"/>
        </pc:sldMkLst>
        <pc:spChg chg="mod">
          <ac:chgData name="Ralph Haeussler" userId="a33031a8bc7a0d8c" providerId="LiveId" clId="{FB358803-EC90-47CE-AEA5-C6D342F89FC7}" dt="2018-09-25T03:09:28.859" v="2217" actId="20577"/>
          <ac:spMkLst>
            <pc:docMk/>
            <pc:sldMk cId="929243082" sldId="280"/>
            <ac:spMk id="11" creationId="{43135D7A-B0AE-4044-8426-C6DA4BC17EBC}"/>
          </ac:spMkLst>
        </pc:spChg>
        <pc:picChg chg="del">
          <ac:chgData name="Ralph Haeussler" userId="a33031a8bc7a0d8c" providerId="LiveId" clId="{FB358803-EC90-47CE-AEA5-C6D342F89FC7}" dt="2018-09-25T03:08:14.668" v="2062" actId="478"/>
          <ac:picMkLst>
            <pc:docMk/>
            <pc:sldMk cId="929243082" sldId="280"/>
            <ac:picMk id="3" creationId="{05AB4DB2-48F2-44A2-B9F0-3DE08100574B}"/>
          </ac:picMkLst>
        </pc:picChg>
      </pc:sldChg>
      <pc:sldChg chg="addSp delSp modSp add delAnim modAnim">
        <pc:chgData name="Ralph Haeussler" userId="a33031a8bc7a0d8c" providerId="LiveId" clId="{FB358803-EC90-47CE-AEA5-C6D342F89FC7}" dt="2018-09-25T03:34:03.080" v="2621" actId="1440"/>
        <pc:sldMkLst>
          <pc:docMk/>
          <pc:sldMk cId="3671889151" sldId="281"/>
        </pc:sldMkLst>
        <pc:spChg chg="mod">
          <ac:chgData name="Ralph Haeussler" userId="a33031a8bc7a0d8c" providerId="LiveId" clId="{FB358803-EC90-47CE-AEA5-C6D342F89FC7}" dt="2018-09-25T03:11:18.188" v="2225" actId="20577"/>
          <ac:spMkLst>
            <pc:docMk/>
            <pc:sldMk cId="3671889151" sldId="281"/>
            <ac:spMk id="2" creationId="{AACBE884-43D5-4230-A579-FBD9A99C5975}"/>
          </ac:spMkLst>
        </pc:spChg>
        <pc:spChg chg="del">
          <ac:chgData name="Ralph Haeussler" userId="a33031a8bc7a0d8c" providerId="LiveId" clId="{FB358803-EC90-47CE-AEA5-C6D342F89FC7}" dt="2018-09-25T03:11:08.126" v="2222" actId="478"/>
          <ac:spMkLst>
            <pc:docMk/>
            <pc:sldMk cId="3671889151" sldId="281"/>
            <ac:spMk id="6" creationId="{AE15FC60-9FAE-444B-A1B7-4C7161FA2674}"/>
          </ac:spMkLst>
        </pc:spChg>
        <pc:spChg chg="del">
          <ac:chgData name="Ralph Haeussler" userId="a33031a8bc7a0d8c" providerId="LiveId" clId="{FB358803-EC90-47CE-AEA5-C6D342F89FC7}" dt="2018-09-25T03:11:08.126" v="2222" actId="478"/>
          <ac:spMkLst>
            <pc:docMk/>
            <pc:sldMk cId="3671889151" sldId="281"/>
            <ac:spMk id="11" creationId="{43135D7A-B0AE-4044-8426-C6DA4BC17EBC}"/>
          </ac:spMkLst>
        </pc:spChg>
        <pc:spChg chg="add mod">
          <ac:chgData name="Ralph Haeussler" userId="a33031a8bc7a0d8c" providerId="LiveId" clId="{FB358803-EC90-47CE-AEA5-C6D342F89FC7}" dt="2018-09-25T03:14:28.192" v="2443" actId="404"/>
          <ac:spMkLst>
            <pc:docMk/>
            <pc:sldMk cId="3671889151" sldId="281"/>
            <ac:spMk id="15" creationId="{29187699-CB37-4B16-80D4-79638DC54AE7}"/>
          </ac:spMkLst>
        </pc:spChg>
        <pc:picChg chg="add mod">
          <ac:chgData name="Ralph Haeussler" userId="a33031a8bc7a0d8c" providerId="LiveId" clId="{FB358803-EC90-47CE-AEA5-C6D342F89FC7}" dt="2018-09-25T03:34:03.080" v="2621" actId="1440"/>
          <ac:picMkLst>
            <pc:docMk/>
            <pc:sldMk cId="3671889151" sldId="281"/>
            <ac:picMk id="3" creationId="{E8E01C86-7A5E-4BE1-B74A-168C2AB795F5}"/>
          </ac:picMkLst>
        </pc:picChg>
        <pc:picChg chg="del">
          <ac:chgData name="Ralph Haeussler" userId="a33031a8bc7a0d8c" providerId="LiveId" clId="{FB358803-EC90-47CE-AEA5-C6D342F89FC7}" dt="2018-09-25T03:11:08.126" v="2222" actId="478"/>
          <ac:picMkLst>
            <pc:docMk/>
            <pc:sldMk cId="3671889151" sldId="281"/>
            <ac:picMk id="4" creationId="{4883159A-1B4D-413C-B448-CDE105936BA7}"/>
          </ac:picMkLst>
        </pc:picChg>
        <pc:picChg chg="add mod">
          <ac:chgData name="Ralph Haeussler" userId="a33031a8bc7a0d8c" providerId="LiveId" clId="{FB358803-EC90-47CE-AEA5-C6D342F89FC7}" dt="2018-09-25T03:16:38.228" v="2453" actId="1076"/>
          <ac:picMkLst>
            <pc:docMk/>
            <pc:sldMk cId="3671889151" sldId="281"/>
            <ac:picMk id="7" creationId="{64B3CA1B-D3CC-4E8E-AECF-3FFCA064077B}"/>
          </ac:picMkLst>
        </pc:picChg>
        <pc:picChg chg="del">
          <ac:chgData name="Ralph Haeussler" userId="a33031a8bc7a0d8c" providerId="LiveId" clId="{FB358803-EC90-47CE-AEA5-C6D342F89FC7}" dt="2018-09-25T03:11:10.373" v="2223" actId="478"/>
          <ac:picMkLst>
            <pc:docMk/>
            <pc:sldMk cId="3671889151" sldId="281"/>
            <ac:picMk id="8" creationId="{7BB6F637-24C7-4379-B6C0-8EE3C1E33F8A}"/>
          </ac:picMkLst>
        </pc:picChg>
        <pc:picChg chg="del">
          <ac:chgData name="Ralph Haeussler" userId="a33031a8bc7a0d8c" providerId="LiveId" clId="{FB358803-EC90-47CE-AEA5-C6D342F89FC7}" dt="2018-09-25T03:11:08.126" v="2222" actId="478"/>
          <ac:picMkLst>
            <pc:docMk/>
            <pc:sldMk cId="3671889151" sldId="281"/>
            <ac:picMk id="9" creationId="{C9DCA51A-864A-48EF-B5F2-2865643112F8}"/>
          </ac:picMkLst>
        </pc:picChg>
        <pc:picChg chg="del">
          <ac:chgData name="Ralph Haeussler" userId="a33031a8bc7a0d8c" providerId="LiveId" clId="{FB358803-EC90-47CE-AEA5-C6D342F89FC7}" dt="2018-09-25T03:11:21.717" v="2226" actId="478"/>
          <ac:picMkLst>
            <pc:docMk/>
            <pc:sldMk cId="3671889151" sldId="281"/>
            <ac:picMk id="14" creationId="{FB9628AB-4C36-4D94-9F95-2A279620F987}"/>
          </ac:picMkLst>
        </pc:picChg>
        <pc:picChg chg="del">
          <ac:chgData name="Ralph Haeussler" userId="a33031a8bc7a0d8c" providerId="LiveId" clId="{FB358803-EC90-47CE-AEA5-C6D342F89FC7}" dt="2018-09-25T03:11:21.717" v="2226" actId="478"/>
          <ac:picMkLst>
            <pc:docMk/>
            <pc:sldMk cId="3671889151" sldId="281"/>
            <ac:picMk id="16" creationId="{BE4129AA-CC24-40C3-A896-269A84D742AD}"/>
          </ac:picMkLst>
        </pc:picChg>
        <pc:cxnChg chg="add mod">
          <ac:chgData name="Ralph Haeussler" userId="a33031a8bc7a0d8c" providerId="LiveId" clId="{FB358803-EC90-47CE-AEA5-C6D342F89FC7}" dt="2018-09-25T03:16:54.999" v="2455" actId="1582"/>
          <ac:cxnSpMkLst>
            <pc:docMk/>
            <pc:sldMk cId="3671889151" sldId="281"/>
            <ac:cxnSpMk id="17" creationId="{37D63018-53A9-40C1-BE33-E0F27890BE74}"/>
          </ac:cxnSpMkLst>
        </pc:cxnChg>
      </pc:sldChg>
      <pc:sldChg chg="addSp delSp modSp add delAnim modAnim">
        <pc:chgData name="Ralph Haeussler" userId="a33031a8bc7a0d8c" providerId="LiveId" clId="{FB358803-EC90-47CE-AEA5-C6D342F89FC7}" dt="2018-09-25T03:33:52.836" v="2620" actId="1440"/>
        <pc:sldMkLst>
          <pc:docMk/>
          <pc:sldMk cId="3522165683" sldId="282"/>
        </pc:sldMkLst>
        <pc:spChg chg="add mod">
          <ac:chgData name="Ralph Haeussler" userId="a33031a8bc7a0d8c" providerId="LiveId" clId="{FB358803-EC90-47CE-AEA5-C6D342F89FC7}" dt="2018-09-25T03:23:44.325" v="2565" actId="20577"/>
          <ac:spMkLst>
            <pc:docMk/>
            <pc:sldMk cId="3522165683" sldId="282"/>
            <ac:spMk id="13" creationId="{003190D8-3BA2-48EE-ADA3-8BDE4592A527}"/>
          </ac:spMkLst>
        </pc:spChg>
        <pc:spChg chg="mod">
          <ac:chgData name="Ralph Haeussler" userId="a33031a8bc7a0d8c" providerId="LiveId" clId="{FB358803-EC90-47CE-AEA5-C6D342F89FC7}" dt="2018-09-25T03:22:11.390" v="2536" actId="20577"/>
          <ac:spMkLst>
            <pc:docMk/>
            <pc:sldMk cId="3522165683" sldId="282"/>
            <ac:spMk id="15" creationId="{29187699-CB37-4B16-80D4-79638DC54AE7}"/>
          </ac:spMkLst>
        </pc:spChg>
        <pc:picChg chg="mod">
          <ac:chgData name="Ralph Haeussler" userId="a33031a8bc7a0d8c" providerId="LiveId" clId="{FB358803-EC90-47CE-AEA5-C6D342F89FC7}" dt="2018-09-25T03:33:52.836" v="2620" actId="1440"/>
          <ac:picMkLst>
            <pc:docMk/>
            <pc:sldMk cId="3522165683" sldId="282"/>
            <ac:picMk id="3" creationId="{E8E01C86-7A5E-4BE1-B74A-168C2AB795F5}"/>
          </ac:picMkLst>
        </pc:picChg>
        <pc:picChg chg="add mod">
          <ac:chgData name="Ralph Haeussler" userId="a33031a8bc7a0d8c" providerId="LiveId" clId="{FB358803-EC90-47CE-AEA5-C6D342F89FC7}" dt="2018-09-25T03:21:49.853" v="2508" actId="14100"/>
          <ac:picMkLst>
            <pc:docMk/>
            <pc:sldMk cId="3522165683" sldId="282"/>
            <ac:picMk id="6" creationId="{0D5437E3-6F75-4F93-9DCF-13FFDED4F2FC}"/>
          </ac:picMkLst>
        </pc:picChg>
        <pc:picChg chg="del">
          <ac:chgData name="Ralph Haeussler" userId="a33031a8bc7a0d8c" providerId="LiveId" clId="{FB358803-EC90-47CE-AEA5-C6D342F89FC7}" dt="2018-09-25T03:20:50.912" v="2496" actId="478"/>
          <ac:picMkLst>
            <pc:docMk/>
            <pc:sldMk cId="3522165683" sldId="282"/>
            <ac:picMk id="7" creationId="{64B3CA1B-D3CC-4E8E-AECF-3FFCA064077B}"/>
          </ac:picMkLst>
        </pc:picChg>
        <pc:picChg chg="add mod">
          <ac:chgData name="Ralph Haeussler" userId="a33031a8bc7a0d8c" providerId="LiveId" clId="{FB358803-EC90-47CE-AEA5-C6D342F89FC7}" dt="2018-09-25T03:25:28.213" v="2575" actId="14100"/>
          <ac:picMkLst>
            <pc:docMk/>
            <pc:sldMk cId="3522165683" sldId="282"/>
            <ac:picMk id="9" creationId="{DE362454-4D7A-4A48-9DCD-06898B00EB0F}"/>
          </ac:picMkLst>
        </pc:picChg>
        <pc:cxnChg chg="del">
          <ac:chgData name="Ralph Haeussler" userId="a33031a8bc7a0d8c" providerId="LiveId" clId="{FB358803-EC90-47CE-AEA5-C6D342F89FC7}" dt="2018-09-25T03:20:50.912" v="2496" actId="478"/>
          <ac:cxnSpMkLst>
            <pc:docMk/>
            <pc:sldMk cId="3522165683" sldId="282"/>
            <ac:cxnSpMk id="17" creationId="{37D63018-53A9-40C1-BE33-E0F27890BE74}"/>
          </ac:cxnSpMkLst>
        </pc:cxnChg>
      </pc:sldChg>
      <pc:sldChg chg="addSp delSp modSp add delAnim modAnim">
        <pc:chgData name="Ralph Haeussler" userId="a33031a8bc7a0d8c" providerId="LiveId" clId="{FB358803-EC90-47CE-AEA5-C6D342F89FC7}" dt="2018-09-26T21:29:19.810" v="4753"/>
        <pc:sldMkLst>
          <pc:docMk/>
          <pc:sldMk cId="2243309019" sldId="283"/>
        </pc:sldMkLst>
        <pc:spChg chg="add del mod">
          <ac:chgData name="Ralph Haeussler" userId="a33031a8bc7a0d8c" providerId="LiveId" clId="{FB358803-EC90-47CE-AEA5-C6D342F89FC7}" dt="2018-09-25T03:28:08.371" v="2585" actId="478"/>
          <ac:spMkLst>
            <pc:docMk/>
            <pc:sldMk cId="2243309019" sldId="283"/>
            <ac:spMk id="4" creationId="{81EDF9E8-F043-46FF-B096-C2734963BB6D}"/>
          </ac:spMkLst>
        </pc:spChg>
        <pc:spChg chg="del">
          <ac:chgData name="Ralph Haeussler" userId="a33031a8bc7a0d8c" providerId="LiveId" clId="{FB358803-EC90-47CE-AEA5-C6D342F89FC7}" dt="2018-09-25T03:27:58.685" v="2581" actId="478"/>
          <ac:spMkLst>
            <pc:docMk/>
            <pc:sldMk cId="2243309019" sldId="283"/>
            <ac:spMk id="13" creationId="{003190D8-3BA2-48EE-ADA3-8BDE4592A527}"/>
          </ac:spMkLst>
        </pc:spChg>
        <pc:spChg chg="mod">
          <ac:chgData name="Ralph Haeussler" userId="a33031a8bc7a0d8c" providerId="LiveId" clId="{FB358803-EC90-47CE-AEA5-C6D342F89FC7}" dt="2018-09-25T03:34:25.594" v="2625" actId="1076"/>
          <ac:spMkLst>
            <pc:docMk/>
            <pc:sldMk cId="2243309019" sldId="283"/>
            <ac:spMk id="15" creationId="{29187699-CB37-4B16-80D4-79638DC54AE7}"/>
          </ac:spMkLst>
        </pc:spChg>
        <pc:spChg chg="add">
          <ac:chgData name="Ralph Haeussler" userId="a33031a8bc7a0d8c" providerId="LiveId" clId="{FB358803-EC90-47CE-AEA5-C6D342F89FC7}" dt="2018-09-25T03:34:20.165" v="2624"/>
          <ac:spMkLst>
            <pc:docMk/>
            <pc:sldMk cId="2243309019" sldId="283"/>
            <ac:spMk id="16" creationId="{A2DE32B0-C2F9-446E-9064-C9F45D009881}"/>
          </ac:spMkLst>
        </pc:spChg>
        <pc:spChg chg="add mod">
          <ac:chgData name="Ralph Haeussler" userId="a33031a8bc7a0d8c" providerId="LiveId" clId="{FB358803-EC90-47CE-AEA5-C6D342F89FC7}" dt="2018-09-25T13:39:35.891" v="4374" actId="1076"/>
          <ac:spMkLst>
            <pc:docMk/>
            <pc:sldMk cId="2243309019" sldId="283"/>
            <ac:spMk id="17" creationId="{BDA0365C-8B00-45F8-9FE5-B90B42A19951}"/>
          </ac:spMkLst>
        </pc:spChg>
        <pc:picChg chg="mod">
          <ac:chgData name="Ralph Haeussler" userId="a33031a8bc7a0d8c" providerId="LiveId" clId="{FB358803-EC90-47CE-AEA5-C6D342F89FC7}" dt="2018-09-25T03:33:43.442" v="2619" actId="1440"/>
          <ac:picMkLst>
            <pc:docMk/>
            <pc:sldMk cId="2243309019" sldId="283"/>
            <ac:picMk id="3" creationId="{E8E01C86-7A5E-4BE1-B74A-168C2AB795F5}"/>
          </ac:picMkLst>
        </pc:picChg>
        <pc:picChg chg="del">
          <ac:chgData name="Ralph Haeussler" userId="a33031a8bc7a0d8c" providerId="LiveId" clId="{FB358803-EC90-47CE-AEA5-C6D342F89FC7}" dt="2018-09-25T03:27:55.857" v="2580" actId="478"/>
          <ac:picMkLst>
            <pc:docMk/>
            <pc:sldMk cId="2243309019" sldId="283"/>
            <ac:picMk id="6" creationId="{0D5437E3-6F75-4F93-9DCF-13FFDED4F2FC}"/>
          </ac:picMkLst>
        </pc:picChg>
        <pc:picChg chg="del">
          <ac:chgData name="Ralph Haeussler" userId="a33031a8bc7a0d8c" providerId="LiveId" clId="{FB358803-EC90-47CE-AEA5-C6D342F89FC7}" dt="2018-09-25T03:27:58.685" v="2581" actId="478"/>
          <ac:picMkLst>
            <pc:docMk/>
            <pc:sldMk cId="2243309019" sldId="283"/>
            <ac:picMk id="9" creationId="{DE362454-4D7A-4A48-9DCD-06898B00EB0F}"/>
          </ac:picMkLst>
        </pc:picChg>
        <pc:picChg chg="add mod modCrop">
          <ac:chgData name="Ralph Haeussler" userId="a33031a8bc7a0d8c" providerId="LiveId" clId="{FB358803-EC90-47CE-AEA5-C6D342F89FC7}" dt="2018-09-26T21:28:56.570" v="4748" actId="14100"/>
          <ac:picMkLst>
            <pc:docMk/>
            <pc:sldMk cId="2243309019" sldId="283"/>
            <ac:picMk id="14" creationId="{4B01D8E0-83B6-4803-9904-CC967C6A865D}"/>
          </ac:picMkLst>
        </pc:picChg>
        <pc:cxnChg chg="add mod ord">
          <ac:chgData name="Ralph Haeussler" userId="a33031a8bc7a0d8c" providerId="LiveId" clId="{FB358803-EC90-47CE-AEA5-C6D342F89FC7}" dt="2018-09-26T21:29:01.499" v="4749" actId="166"/>
          <ac:cxnSpMkLst>
            <pc:docMk/>
            <pc:sldMk cId="2243309019" sldId="283"/>
            <ac:cxnSpMk id="8" creationId="{0EE57DA3-A0B3-4275-A00D-06564C566BF0}"/>
          </ac:cxnSpMkLst>
        </pc:cxnChg>
      </pc:sldChg>
      <pc:sldChg chg="addSp delSp modSp add modAnim">
        <pc:chgData name="Ralph Haeussler" userId="a33031a8bc7a0d8c" providerId="LiveId" clId="{FB358803-EC90-47CE-AEA5-C6D342F89FC7}" dt="2018-09-26T21:53:18.195" v="4968" actId="20577"/>
        <pc:sldMkLst>
          <pc:docMk/>
          <pc:sldMk cId="3437143607" sldId="284"/>
        </pc:sldMkLst>
        <pc:spChg chg="ord">
          <ac:chgData name="Ralph Haeussler" userId="a33031a8bc7a0d8c" providerId="LiveId" clId="{FB358803-EC90-47CE-AEA5-C6D342F89FC7}" dt="2018-09-25T07:57:29.945" v="3114" actId="166"/>
          <ac:spMkLst>
            <pc:docMk/>
            <pc:sldMk cId="3437143607" sldId="284"/>
            <ac:spMk id="7" creationId="{E4A49635-F0CC-430E-A85D-6AFE2CCA06C6}"/>
          </ac:spMkLst>
        </pc:spChg>
        <pc:spChg chg="del">
          <ac:chgData name="Ralph Haeussler" userId="a33031a8bc7a0d8c" providerId="LiveId" clId="{FB358803-EC90-47CE-AEA5-C6D342F89FC7}" dt="2018-09-25T07:56:57.927" v="3109" actId="478"/>
          <ac:spMkLst>
            <pc:docMk/>
            <pc:sldMk cId="3437143607" sldId="284"/>
            <ac:spMk id="10" creationId="{39F8FB3E-6206-46B5-9012-ED327138D0D6}"/>
          </ac:spMkLst>
        </pc:spChg>
        <pc:spChg chg="add mod">
          <ac:chgData name="Ralph Haeussler" userId="a33031a8bc7a0d8c" providerId="LiveId" clId="{FB358803-EC90-47CE-AEA5-C6D342F89FC7}" dt="2018-09-25T07:58:46.291" v="3161" actId="1076"/>
          <ac:spMkLst>
            <pc:docMk/>
            <pc:sldMk cId="3437143607" sldId="284"/>
            <ac:spMk id="12" creationId="{C52DF355-5808-4CC2-80DB-D5149F79D555}"/>
          </ac:spMkLst>
        </pc:spChg>
        <pc:spChg chg="add mod">
          <ac:chgData name="Ralph Haeussler" userId="a33031a8bc7a0d8c" providerId="LiveId" clId="{FB358803-EC90-47CE-AEA5-C6D342F89FC7}" dt="2018-09-26T21:53:18.195" v="4968" actId="20577"/>
          <ac:spMkLst>
            <pc:docMk/>
            <pc:sldMk cId="3437143607" sldId="284"/>
            <ac:spMk id="13" creationId="{859A7EF2-CA25-40DA-BAB0-2ED890DE2818}"/>
          </ac:spMkLst>
        </pc:spChg>
        <pc:picChg chg="add mod">
          <ac:chgData name="Ralph Haeussler" userId="a33031a8bc7a0d8c" providerId="LiveId" clId="{FB358803-EC90-47CE-AEA5-C6D342F89FC7}" dt="2018-09-25T07:58:40.347" v="3160" actId="1076"/>
          <ac:picMkLst>
            <pc:docMk/>
            <pc:sldMk cId="3437143607" sldId="284"/>
            <ac:picMk id="8" creationId="{EF98A020-1213-47CB-8D16-738653132511}"/>
          </ac:picMkLst>
        </pc:picChg>
        <pc:picChg chg="del">
          <ac:chgData name="Ralph Haeussler" userId="a33031a8bc7a0d8c" providerId="LiveId" clId="{FB358803-EC90-47CE-AEA5-C6D342F89FC7}" dt="2018-09-25T07:56:57.927" v="3109" actId="478"/>
          <ac:picMkLst>
            <pc:docMk/>
            <pc:sldMk cId="3437143607" sldId="284"/>
            <ac:picMk id="9" creationId="{FB35496F-C2FE-49A9-80B1-DB905D13B476}"/>
          </ac:picMkLst>
        </pc:picChg>
      </pc:sldChg>
      <pc:sldChg chg="add modTransition">
        <pc:chgData name="Ralph Haeussler" userId="a33031a8bc7a0d8c" providerId="LiveId" clId="{FB358803-EC90-47CE-AEA5-C6D342F89FC7}" dt="2018-09-25T08:24:18.120" v="3568"/>
        <pc:sldMkLst>
          <pc:docMk/>
          <pc:sldMk cId="4028902336" sldId="285"/>
        </pc:sldMkLst>
      </pc:sldChg>
      <pc:sldChg chg="addSp delSp modSp add del delAnim modAnim">
        <pc:chgData name="Ralph Haeussler" userId="a33031a8bc7a0d8c" providerId="LiveId" clId="{FB358803-EC90-47CE-AEA5-C6D342F89FC7}" dt="2018-09-25T12:48:45.071" v="4103" actId="2696"/>
        <pc:sldMkLst>
          <pc:docMk/>
          <pc:sldMk cId="3554151198" sldId="286"/>
        </pc:sldMkLst>
        <pc:spChg chg="mod ord">
          <ac:chgData name="Ralph Haeussler" userId="a33031a8bc7a0d8c" providerId="LiveId" clId="{FB358803-EC90-47CE-AEA5-C6D342F89FC7}" dt="2018-09-25T12:19:45.781" v="3787" actId="1076"/>
          <ac:spMkLst>
            <pc:docMk/>
            <pc:sldMk cId="3554151198" sldId="286"/>
            <ac:spMk id="10" creationId="{44B49CD5-D2C3-470E-A159-8DB5B1089411}"/>
          </ac:spMkLst>
        </pc:spChg>
        <pc:spChg chg="del mod">
          <ac:chgData name="Ralph Haeussler" userId="a33031a8bc7a0d8c" providerId="LiveId" clId="{FB358803-EC90-47CE-AEA5-C6D342F89FC7}" dt="2018-09-25T12:13:39.161" v="3674" actId="478"/>
          <ac:spMkLst>
            <pc:docMk/>
            <pc:sldMk cId="3554151198" sldId="286"/>
            <ac:spMk id="12" creationId="{D6AFD87E-2358-4200-9CC2-909E0905A671}"/>
          </ac:spMkLst>
        </pc:spChg>
        <pc:picChg chg="add del">
          <ac:chgData name="Ralph Haeussler" userId="a33031a8bc7a0d8c" providerId="LiveId" clId="{FB358803-EC90-47CE-AEA5-C6D342F89FC7}" dt="2018-09-25T12:13:55.104" v="3677" actId="478"/>
          <ac:picMkLst>
            <pc:docMk/>
            <pc:sldMk cId="3554151198" sldId="286"/>
            <ac:picMk id="2" creationId="{592DEF53-3A7F-448C-8E34-6861EA04DE4B}"/>
          </ac:picMkLst>
        </pc:picChg>
        <pc:picChg chg="del">
          <ac:chgData name="Ralph Haeussler" userId="a33031a8bc7a0d8c" providerId="LiveId" clId="{FB358803-EC90-47CE-AEA5-C6D342F89FC7}" dt="2018-09-25T12:46:54.413" v="4063" actId="478"/>
          <ac:picMkLst>
            <pc:docMk/>
            <pc:sldMk cId="3554151198" sldId="286"/>
            <ac:picMk id="3" creationId="{4ADC5AC1-1480-4665-8989-87A13145C69F}"/>
          </ac:picMkLst>
        </pc:picChg>
        <pc:picChg chg="add del mod modCrop">
          <ac:chgData name="Ralph Haeussler" userId="a33031a8bc7a0d8c" providerId="LiveId" clId="{FB358803-EC90-47CE-AEA5-C6D342F89FC7}" dt="2018-09-25T12:46:52.622" v="4062" actId="478"/>
          <ac:picMkLst>
            <pc:docMk/>
            <pc:sldMk cId="3554151198" sldId="286"/>
            <ac:picMk id="6" creationId="{F2328F5D-E056-4E8E-AAEC-5B4CC81862F4}"/>
          </ac:picMkLst>
        </pc:picChg>
        <pc:picChg chg="add del mod modCrop">
          <ac:chgData name="Ralph Haeussler" userId="a33031a8bc7a0d8c" providerId="LiveId" clId="{FB358803-EC90-47CE-AEA5-C6D342F89FC7}" dt="2018-09-25T12:46:50.367" v="4061" actId="478"/>
          <ac:picMkLst>
            <pc:docMk/>
            <pc:sldMk cId="3554151198" sldId="286"/>
            <ac:picMk id="8" creationId="{67A54B64-32E0-4DED-BD0B-C95052BA58C2}"/>
          </ac:picMkLst>
        </pc:picChg>
        <pc:picChg chg="del">
          <ac:chgData name="Ralph Haeussler" userId="a33031a8bc7a0d8c" providerId="LiveId" clId="{FB358803-EC90-47CE-AEA5-C6D342F89FC7}" dt="2018-09-25T12:13:33.048" v="3672" actId="478"/>
          <ac:picMkLst>
            <pc:docMk/>
            <pc:sldMk cId="3554151198" sldId="286"/>
            <ac:picMk id="9" creationId="{24CE06B8-30FB-4766-B251-F2BCC8647397}"/>
          </ac:picMkLst>
        </pc:picChg>
        <pc:picChg chg="add mod">
          <ac:chgData name="Ralph Haeussler" userId="a33031a8bc7a0d8c" providerId="LiveId" clId="{FB358803-EC90-47CE-AEA5-C6D342F89FC7}" dt="2018-09-25T12:15:01.789" v="3691" actId="14100"/>
          <ac:picMkLst>
            <pc:docMk/>
            <pc:sldMk cId="3554151198" sldId="286"/>
            <ac:picMk id="15" creationId="{EB6299D5-92F6-4CBD-9D4C-723555D99E7E}"/>
          </ac:picMkLst>
        </pc:picChg>
        <pc:picChg chg="del">
          <ac:chgData name="Ralph Haeussler" userId="a33031a8bc7a0d8c" providerId="LiveId" clId="{FB358803-EC90-47CE-AEA5-C6D342F89FC7}" dt="2018-09-25T12:13:41.535" v="3675" actId="478"/>
          <ac:picMkLst>
            <pc:docMk/>
            <pc:sldMk cId="3554151198" sldId="286"/>
            <ac:picMk id="16" creationId="{A602CA35-D1D5-4BC5-9C2E-36FE41C87AC7}"/>
          </ac:picMkLst>
        </pc:picChg>
      </pc:sldChg>
      <pc:sldChg chg="addSp delSp modSp add mod setBg modAnim">
        <pc:chgData name="Ralph Haeussler" userId="a33031a8bc7a0d8c" providerId="LiveId" clId="{FB358803-EC90-47CE-AEA5-C6D342F89FC7}" dt="2018-09-25T13:33:32.207" v="4245"/>
        <pc:sldMkLst>
          <pc:docMk/>
          <pc:sldMk cId="2923664612" sldId="287"/>
        </pc:sldMkLst>
        <pc:spChg chg="del mod">
          <ac:chgData name="Ralph Haeussler" userId="a33031a8bc7a0d8c" providerId="LiveId" clId="{FB358803-EC90-47CE-AEA5-C6D342F89FC7}" dt="2018-09-25T12:48:18.625" v="4077" actId="478"/>
          <ac:spMkLst>
            <pc:docMk/>
            <pc:sldMk cId="2923664612" sldId="287"/>
            <ac:spMk id="2" creationId="{92DF6598-378E-4083-AC8A-576CD32BC7AB}"/>
          </ac:spMkLst>
        </pc:spChg>
        <pc:spChg chg="del">
          <ac:chgData name="Ralph Haeussler" userId="a33031a8bc7a0d8c" providerId="LiveId" clId="{FB358803-EC90-47CE-AEA5-C6D342F89FC7}" dt="2018-09-25T12:47:00.326" v="4065"/>
          <ac:spMkLst>
            <pc:docMk/>
            <pc:sldMk cId="2923664612" sldId="287"/>
            <ac:spMk id="3" creationId="{D8F9CDF1-BD48-4EDD-9C02-B871D8311C8E}"/>
          </ac:spMkLst>
        </pc:spChg>
        <pc:spChg chg="add del mod">
          <ac:chgData name="Ralph Haeussler" userId="a33031a8bc7a0d8c" providerId="LiveId" clId="{FB358803-EC90-47CE-AEA5-C6D342F89FC7}" dt="2018-09-25T12:47:20.483" v="4068"/>
          <ac:spMkLst>
            <pc:docMk/>
            <pc:sldMk cId="2923664612" sldId="287"/>
            <ac:spMk id="7" creationId="{3DD672FC-6D4D-4193-85A3-F99105C7E464}"/>
          </ac:spMkLst>
        </pc:spChg>
        <pc:spChg chg="add del mod">
          <ac:chgData name="Ralph Haeussler" userId="a33031a8bc7a0d8c" providerId="LiveId" clId="{FB358803-EC90-47CE-AEA5-C6D342F89FC7}" dt="2018-09-25T12:47:54.951" v="4073" actId="931"/>
          <ac:spMkLst>
            <pc:docMk/>
            <pc:sldMk cId="2923664612" sldId="287"/>
            <ac:spMk id="10" creationId="{C50E3149-2181-425A-B120-5EB713E1C305}"/>
          </ac:spMkLst>
        </pc:spChg>
        <pc:spChg chg="add mod">
          <ac:chgData name="Ralph Haeussler" userId="a33031a8bc7a0d8c" providerId="LiveId" clId="{FB358803-EC90-47CE-AEA5-C6D342F89FC7}" dt="2018-09-25T12:48:40.215" v="4102" actId="313"/>
          <ac:spMkLst>
            <pc:docMk/>
            <pc:sldMk cId="2923664612" sldId="287"/>
            <ac:spMk id="15" creationId="{D5E881B2-783A-48AD-91CC-179286EDFA98}"/>
          </ac:spMkLst>
        </pc:spChg>
        <pc:spChg chg="add del">
          <ac:chgData name="Ralph Haeussler" userId="a33031a8bc7a0d8c" providerId="LiveId" clId="{FB358803-EC90-47CE-AEA5-C6D342F89FC7}" dt="2018-09-25T12:48:15.552" v="4076"/>
          <ac:spMkLst>
            <pc:docMk/>
            <pc:sldMk cId="2923664612" sldId="287"/>
            <ac:spMk id="17" creationId="{9AED41BA-7149-46E7-B689-E9EDDF1386CA}"/>
          </ac:spMkLst>
        </pc:spChg>
        <pc:spChg chg="add del">
          <ac:chgData name="Ralph Haeussler" userId="a33031a8bc7a0d8c" providerId="LiveId" clId="{FB358803-EC90-47CE-AEA5-C6D342F89FC7}" dt="2018-09-25T12:48:18.625" v="4077" actId="478"/>
          <ac:spMkLst>
            <pc:docMk/>
            <pc:sldMk cId="2923664612" sldId="287"/>
            <ac:spMk id="18" creationId="{EADC3C30-25D2-4C50-AFE1-E6AE6B85D7E5}"/>
          </ac:spMkLst>
        </pc:spChg>
        <pc:spChg chg="add del">
          <ac:chgData name="Ralph Haeussler" userId="a33031a8bc7a0d8c" providerId="LiveId" clId="{FB358803-EC90-47CE-AEA5-C6D342F89FC7}" dt="2018-09-25T12:48:15.552" v="4076"/>
          <ac:spMkLst>
            <pc:docMk/>
            <pc:sldMk cId="2923664612" sldId="287"/>
            <ac:spMk id="22" creationId="{AACE6B9B-BEC0-4801-9D36-0027BF5A47E6}"/>
          </ac:spMkLst>
        </pc:spChg>
        <pc:spChg chg="add">
          <ac:chgData name="Ralph Haeussler" userId="a33031a8bc7a0d8c" providerId="LiveId" clId="{FB358803-EC90-47CE-AEA5-C6D342F89FC7}" dt="2018-09-25T12:48:20.019" v="4078"/>
          <ac:spMkLst>
            <pc:docMk/>
            <pc:sldMk cId="2923664612" sldId="287"/>
            <ac:spMk id="23" creationId="{78EE5C42-53A8-476A-9B89-EA7AA272E48F}"/>
          </ac:spMkLst>
        </pc:spChg>
        <pc:spChg chg="add del mod">
          <ac:chgData name="Ralph Haeussler" userId="a33031a8bc7a0d8c" providerId="LiveId" clId="{FB358803-EC90-47CE-AEA5-C6D342F89FC7}" dt="2018-09-25T12:48:25.676" v="4080" actId="478"/>
          <ac:spMkLst>
            <pc:docMk/>
            <pc:sldMk cId="2923664612" sldId="287"/>
            <ac:spMk id="26" creationId="{C22F98B7-7184-4D24-845C-22AD5A5576AD}"/>
          </ac:spMkLst>
        </pc:spChg>
        <pc:spChg chg="add mod">
          <ac:chgData name="Ralph Haeussler" userId="a33031a8bc7a0d8c" providerId="LiveId" clId="{FB358803-EC90-47CE-AEA5-C6D342F89FC7}" dt="2018-09-25T13:29:53.128" v="4199" actId="1076"/>
          <ac:spMkLst>
            <pc:docMk/>
            <pc:sldMk cId="2923664612" sldId="287"/>
            <ac:spMk id="29" creationId="{1CD05AFC-0F7A-4B6E-AF43-F5158B24331A}"/>
          </ac:spMkLst>
        </pc:spChg>
        <pc:graphicFrameChg chg="add del mod">
          <ac:chgData name="Ralph Haeussler" userId="a33031a8bc7a0d8c" providerId="LiveId" clId="{FB358803-EC90-47CE-AEA5-C6D342F89FC7}" dt="2018-09-25T12:47:23.721" v="4070" actId="478"/>
          <ac:graphicFrameMkLst>
            <pc:docMk/>
            <pc:sldMk cId="2923664612" sldId="287"/>
            <ac:graphicFrameMk id="8" creationId="{F305A841-32DA-4113-BA7B-E48DAC429DB2}"/>
          </ac:graphicFrameMkLst>
        </pc:graphicFrameChg>
        <pc:graphicFrameChg chg="add del mod">
          <ac:chgData name="Ralph Haeussler" userId="a33031a8bc7a0d8c" providerId="LiveId" clId="{FB358803-EC90-47CE-AEA5-C6D342F89FC7}" dt="2018-09-25T12:47:40.368" v="4072" actId="478"/>
          <ac:graphicFrameMkLst>
            <pc:docMk/>
            <pc:sldMk cId="2923664612" sldId="287"/>
            <ac:graphicFrameMk id="11" creationId="{9BAE7A89-F521-402C-A3BD-D4A8B75655E6}"/>
          </ac:graphicFrameMkLst>
        </pc:graphicFrameChg>
        <pc:picChg chg="add del mod">
          <ac:chgData name="Ralph Haeussler" userId="a33031a8bc7a0d8c" providerId="LiveId" clId="{FB358803-EC90-47CE-AEA5-C6D342F89FC7}" dt="2018-09-25T12:47:15.639" v="4067" actId="478"/>
          <ac:picMkLst>
            <pc:docMk/>
            <pc:sldMk cId="2923664612" sldId="287"/>
            <ac:picMk id="5" creationId="{AFA336E5-9E7E-4856-B3F8-828FFCE511E2}"/>
          </ac:picMkLst>
        </pc:picChg>
        <pc:picChg chg="add del mod">
          <ac:chgData name="Ralph Haeussler" userId="a33031a8bc7a0d8c" providerId="LiveId" clId="{FB358803-EC90-47CE-AEA5-C6D342F89FC7}" dt="2018-09-25T12:48:02.299" v="4074" actId="26606"/>
          <ac:picMkLst>
            <pc:docMk/>
            <pc:sldMk cId="2923664612" sldId="287"/>
            <ac:picMk id="13" creationId="{8CA61F0E-E8BC-4C1F-8754-B6A9C658E4B6}"/>
          </ac:picMkLst>
        </pc:picChg>
        <pc:picChg chg="add mod modCrop">
          <ac:chgData name="Ralph Haeussler" userId="a33031a8bc7a0d8c" providerId="LiveId" clId="{FB358803-EC90-47CE-AEA5-C6D342F89FC7}" dt="2018-09-25T12:49:58.019" v="4123" actId="18131"/>
          <ac:picMkLst>
            <pc:docMk/>
            <pc:sldMk cId="2923664612" sldId="287"/>
            <ac:picMk id="16" creationId="{8CA61F0E-E8BC-4C1F-8754-B6A9C658E4B6}"/>
          </ac:picMkLst>
        </pc:picChg>
        <pc:picChg chg="add del">
          <ac:chgData name="Ralph Haeussler" userId="a33031a8bc7a0d8c" providerId="LiveId" clId="{FB358803-EC90-47CE-AEA5-C6D342F89FC7}" dt="2018-09-25T12:48:15.552" v="4076"/>
          <ac:picMkLst>
            <pc:docMk/>
            <pc:sldMk cId="2923664612" sldId="287"/>
            <ac:picMk id="19" creationId="{F2E69C15-2561-4511-8E5B-818730EE3187}"/>
          </ac:picMkLst>
        </pc:picChg>
        <pc:picChg chg="add del">
          <ac:chgData name="Ralph Haeussler" userId="a33031a8bc7a0d8c" providerId="LiveId" clId="{FB358803-EC90-47CE-AEA5-C6D342F89FC7}" dt="2018-09-25T12:48:15.552" v="4076"/>
          <ac:picMkLst>
            <pc:docMk/>
            <pc:sldMk cId="2923664612" sldId="287"/>
            <ac:picMk id="20" creationId="{B23868BF-4EE4-4476-89F7-E0A51D79A12F}"/>
          </ac:picMkLst>
        </pc:picChg>
        <pc:picChg chg="add del">
          <ac:chgData name="Ralph Haeussler" userId="a33031a8bc7a0d8c" providerId="LiveId" clId="{FB358803-EC90-47CE-AEA5-C6D342F89FC7}" dt="2018-09-25T12:49:25.505" v="4121" actId="478"/>
          <ac:picMkLst>
            <pc:docMk/>
            <pc:sldMk cId="2923664612" sldId="287"/>
            <ac:picMk id="24" creationId="{4A81CC7C-D782-4B64-9955-14B9A1E75DA1}"/>
          </ac:picMkLst>
        </pc:picChg>
        <pc:picChg chg="add">
          <ac:chgData name="Ralph Haeussler" userId="a33031a8bc7a0d8c" providerId="LiveId" clId="{FB358803-EC90-47CE-AEA5-C6D342F89FC7}" dt="2018-09-25T12:48:20.019" v="4078"/>
          <ac:picMkLst>
            <pc:docMk/>
            <pc:sldMk cId="2923664612" sldId="287"/>
            <ac:picMk id="25" creationId="{5D95F26C-FAD4-4D2E-A982-657EF8B77106}"/>
          </ac:picMkLst>
        </pc:picChg>
        <pc:picChg chg="add mod modCrop">
          <ac:chgData name="Ralph Haeussler" userId="a33031a8bc7a0d8c" providerId="LiveId" clId="{FB358803-EC90-47CE-AEA5-C6D342F89FC7}" dt="2018-09-25T13:29:58.696" v="4200" actId="1076"/>
          <ac:picMkLst>
            <pc:docMk/>
            <pc:sldMk cId="2923664612" sldId="287"/>
            <ac:picMk id="28" creationId="{0AD0FEBC-1377-4241-9CD9-26B381444323}"/>
          </ac:picMkLst>
        </pc:picChg>
        <pc:picChg chg="add mod modCrop">
          <ac:chgData name="Ralph Haeussler" userId="a33031a8bc7a0d8c" providerId="LiveId" clId="{FB358803-EC90-47CE-AEA5-C6D342F89FC7}" dt="2018-09-25T13:32:51.678" v="4212" actId="732"/>
          <ac:picMkLst>
            <pc:docMk/>
            <pc:sldMk cId="2923664612" sldId="287"/>
            <ac:picMk id="31" creationId="{96A98BEC-8856-476C-B2D5-4F8A8D4B7BEB}"/>
          </ac:picMkLst>
        </pc:picChg>
        <pc:cxnChg chg="add">
          <ac:chgData name="Ralph Haeussler" userId="a33031a8bc7a0d8c" providerId="LiveId" clId="{FB358803-EC90-47CE-AEA5-C6D342F89FC7}" dt="2018-09-25T12:48:02.299" v="4074" actId="26606"/>
          <ac:cxnSpMkLst>
            <pc:docMk/>
            <pc:sldMk cId="2923664612" sldId="287"/>
            <ac:cxnSpMk id="21" creationId="{86F36E06-BDE3-4AB7-8A7B-C457305FABE2}"/>
          </ac:cxnSpMkLst>
        </pc:cxnChg>
      </pc:sldChg>
      <pc:sldChg chg="modSp add">
        <pc:chgData name="Ralph Haeussler" userId="a33031a8bc7a0d8c" providerId="LiveId" clId="{FB358803-EC90-47CE-AEA5-C6D342F89FC7}" dt="2018-09-26T21:07:57.017" v="4509" actId="20577"/>
        <pc:sldMkLst>
          <pc:docMk/>
          <pc:sldMk cId="641442395" sldId="288"/>
        </pc:sldMkLst>
        <pc:spChg chg="mod">
          <ac:chgData name="Ralph Haeussler" userId="a33031a8bc7a0d8c" providerId="LiveId" clId="{FB358803-EC90-47CE-AEA5-C6D342F89FC7}" dt="2018-09-26T21:07:57.017" v="4509" actId="20577"/>
          <ac:spMkLst>
            <pc:docMk/>
            <pc:sldMk cId="641442395" sldId="288"/>
            <ac:spMk id="3" creationId="{996AF66A-669F-4AAB-B0D9-6FCBCB09EC8E}"/>
          </ac:spMkLst>
        </pc:spChg>
      </pc:sldChg>
      <pc:sldChg chg="addSp modSp add modTransition modAnim">
        <pc:chgData name="Ralph Haeussler" userId="a33031a8bc7a0d8c" providerId="LiveId" clId="{FB358803-EC90-47CE-AEA5-C6D342F89FC7}" dt="2018-09-26T21:49:37.064" v="4925"/>
        <pc:sldMkLst>
          <pc:docMk/>
          <pc:sldMk cId="2165961313" sldId="289"/>
        </pc:sldMkLst>
        <pc:spChg chg="mod">
          <ac:chgData name="Ralph Haeussler" userId="a33031a8bc7a0d8c" providerId="LiveId" clId="{FB358803-EC90-47CE-AEA5-C6D342F89FC7}" dt="2018-09-26T21:31:37.888" v="4788" actId="20577"/>
          <ac:spMkLst>
            <pc:docMk/>
            <pc:sldMk cId="2165961313" sldId="289"/>
            <ac:spMk id="10" creationId="{44B49CD5-D2C3-470E-A159-8DB5B1089411}"/>
          </ac:spMkLst>
        </pc:spChg>
        <pc:spChg chg="mod">
          <ac:chgData name="Ralph Haeussler" userId="a33031a8bc7a0d8c" providerId="LiveId" clId="{FB358803-EC90-47CE-AEA5-C6D342F89FC7}" dt="2018-09-26T21:30:58.757" v="4778" actId="20577"/>
          <ac:spMkLst>
            <pc:docMk/>
            <pc:sldMk cId="2165961313" sldId="289"/>
            <ac:spMk id="12" creationId="{D6AFD87E-2358-4200-9CC2-909E0905A671}"/>
          </ac:spMkLst>
        </pc:spChg>
        <pc:spChg chg="add mod">
          <ac:chgData name="Ralph Haeussler" userId="a33031a8bc7a0d8c" providerId="LiveId" clId="{FB358803-EC90-47CE-AEA5-C6D342F89FC7}" dt="2018-09-26T21:31:51.304" v="4796" actId="20577"/>
          <ac:spMkLst>
            <pc:docMk/>
            <pc:sldMk cId="2165961313" sldId="289"/>
            <ac:spMk id="14" creationId="{331C8F30-9734-44EE-9E2B-E2472A1FDD3E}"/>
          </ac:spMkLst>
        </pc:spChg>
      </pc:sldChg>
      <pc:sldChg chg="add del">
        <pc:chgData name="Ralph Haeussler" userId="a33031a8bc7a0d8c" providerId="LiveId" clId="{FB358803-EC90-47CE-AEA5-C6D342F89FC7}" dt="2018-09-26T21:08:43.363" v="4511" actId="2696"/>
        <pc:sldMkLst>
          <pc:docMk/>
          <pc:sldMk cId="3028274860" sldId="289"/>
        </pc:sldMkLst>
      </pc:sldChg>
      <pc:sldChg chg="addSp delSp modSp add modTransition modAnim">
        <pc:chgData name="Ralph Haeussler" userId="a33031a8bc7a0d8c" providerId="LiveId" clId="{FB358803-EC90-47CE-AEA5-C6D342F89FC7}" dt="2018-09-26T21:49:45.828" v="4929"/>
        <pc:sldMkLst>
          <pc:docMk/>
          <pc:sldMk cId="1875286610" sldId="290"/>
        </pc:sldMkLst>
        <pc:spChg chg="mod">
          <ac:chgData name="Ralph Haeussler" userId="a33031a8bc7a0d8c" providerId="LiveId" clId="{FB358803-EC90-47CE-AEA5-C6D342F89FC7}" dt="2018-09-26T21:22:02.789" v="4652" actId="20577"/>
          <ac:spMkLst>
            <pc:docMk/>
            <pc:sldMk cId="1875286610" sldId="290"/>
            <ac:spMk id="10" creationId="{44B49CD5-D2C3-470E-A159-8DB5B1089411}"/>
          </ac:spMkLst>
        </pc:spChg>
        <pc:spChg chg="del mod">
          <ac:chgData name="Ralph Haeussler" userId="a33031a8bc7a0d8c" providerId="LiveId" clId="{FB358803-EC90-47CE-AEA5-C6D342F89FC7}" dt="2018-09-26T21:21:00.052" v="4611" actId="478"/>
          <ac:spMkLst>
            <pc:docMk/>
            <pc:sldMk cId="1875286610" sldId="290"/>
            <ac:spMk id="12" creationId="{D6AFD87E-2358-4200-9CC2-909E0905A671}"/>
          </ac:spMkLst>
        </pc:spChg>
        <pc:picChg chg="del">
          <ac:chgData name="Ralph Haeussler" userId="a33031a8bc7a0d8c" providerId="LiveId" clId="{FB358803-EC90-47CE-AEA5-C6D342F89FC7}" dt="2018-09-26T21:21:00.052" v="4611" actId="478"/>
          <ac:picMkLst>
            <pc:docMk/>
            <pc:sldMk cId="1875286610" sldId="290"/>
            <ac:picMk id="3" creationId="{4ADC5AC1-1480-4665-8989-87A13145C69F}"/>
          </ac:picMkLst>
        </pc:picChg>
        <pc:picChg chg="add mod modCrop">
          <ac:chgData name="Ralph Haeussler" userId="a33031a8bc7a0d8c" providerId="LiveId" clId="{FB358803-EC90-47CE-AEA5-C6D342F89FC7}" dt="2018-09-26T21:22:10.509" v="4653" actId="14100"/>
          <ac:picMkLst>
            <pc:docMk/>
            <pc:sldMk cId="1875286610" sldId="290"/>
            <ac:picMk id="4" creationId="{BC06B27E-2AD4-4525-BFF9-154A9D6DBDC3}"/>
          </ac:picMkLst>
        </pc:picChg>
        <pc:picChg chg="del">
          <ac:chgData name="Ralph Haeussler" userId="a33031a8bc7a0d8c" providerId="LiveId" clId="{FB358803-EC90-47CE-AEA5-C6D342F89FC7}" dt="2018-09-26T21:21:00.052" v="4611" actId="478"/>
          <ac:picMkLst>
            <pc:docMk/>
            <pc:sldMk cId="1875286610" sldId="290"/>
            <ac:picMk id="9" creationId="{24CE06B8-30FB-4766-B251-F2BCC8647397}"/>
          </ac:picMkLst>
        </pc:picChg>
        <pc:picChg chg="del">
          <ac:chgData name="Ralph Haeussler" userId="a33031a8bc7a0d8c" providerId="LiveId" clId="{FB358803-EC90-47CE-AEA5-C6D342F89FC7}" dt="2018-09-26T21:21:00.052" v="4611" actId="478"/>
          <ac:picMkLst>
            <pc:docMk/>
            <pc:sldMk cId="1875286610" sldId="290"/>
            <ac:picMk id="16" creationId="{A602CA35-D1D5-4BC5-9C2E-36FE41C87AC7}"/>
          </ac:picMkLst>
        </pc:picChg>
      </pc:sldChg>
      <pc:sldChg chg="modSp add modTransition modAnim">
        <pc:chgData name="Ralph Haeussler" userId="a33031a8bc7a0d8c" providerId="LiveId" clId="{FB358803-EC90-47CE-AEA5-C6D342F89FC7}" dt="2018-09-26T21:32:05.625" v="4797" actId="1037"/>
        <pc:sldMkLst>
          <pc:docMk/>
          <pc:sldMk cId="2804607479" sldId="291"/>
        </pc:sldMkLst>
        <pc:spChg chg="mod">
          <ac:chgData name="Ralph Haeussler" userId="a33031a8bc7a0d8c" providerId="LiveId" clId="{FB358803-EC90-47CE-AEA5-C6D342F89FC7}" dt="2018-09-26T21:32:05.625" v="4797" actId="1037"/>
          <ac:spMkLst>
            <pc:docMk/>
            <pc:sldMk cId="2804607479" sldId="291"/>
            <ac:spMk id="10" creationId="{44B49CD5-D2C3-470E-A159-8DB5B1089411}"/>
          </ac:spMkLst>
        </pc:spChg>
      </pc:sldChg>
      <pc:sldChg chg="addSp delSp modSp add modTransition modAnim">
        <pc:chgData name="Ralph Haeussler" userId="a33031a8bc7a0d8c" providerId="LiveId" clId="{FB358803-EC90-47CE-AEA5-C6D342F89FC7}" dt="2018-09-26T21:39:57.829" v="4862"/>
        <pc:sldMkLst>
          <pc:docMk/>
          <pc:sldMk cId="1275527383" sldId="292"/>
        </pc:sldMkLst>
        <pc:spChg chg="add mod">
          <ac:chgData name="Ralph Haeussler" userId="a33031a8bc7a0d8c" providerId="LiveId" clId="{FB358803-EC90-47CE-AEA5-C6D342F89FC7}" dt="2018-09-26T21:39:35.751" v="4856"/>
          <ac:spMkLst>
            <pc:docMk/>
            <pc:sldMk cId="1275527383" sldId="292"/>
            <ac:spMk id="6" creationId="{BBEBF1BB-ECC5-412D-BA63-BD5D0673CEF7}"/>
          </ac:spMkLst>
        </pc:spChg>
        <pc:picChg chg="add mod">
          <ac:chgData name="Ralph Haeussler" userId="a33031a8bc7a0d8c" providerId="LiveId" clId="{FB358803-EC90-47CE-AEA5-C6D342F89FC7}" dt="2018-09-26T21:39:01.748" v="4823" actId="1076"/>
          <ac:picMkLst>
            <pc:docMk/>
            <pc:sldMk cId="1275527383" sldId="292"/>
            <ac:picMk id="3" creationId="{FB57B2CD-872E-42EC-896B-904AE178D8C2}"/>
          </ac:picMkLst>
        </pc:picChg>
        <pc:picChg chg="add mod ord modCrop">
          <ac:chgData name="Ralph Haeussler" userId="a33031a8bc7a0d8c" providerId="LiveId" clId="{FB358803-EC90-47CE-AEA5-C6D342F89FC7}" dt="2018-09-26T21:38:53.819" v="4821" actId="167"/>
          <ac:picMkLst>
            <pc:docMk/>
            <pc:sldMk cId="1275527383" sldId="292"/>
            <ac:picMk id="5" creationId="{D5533810-037A-4826-B287-AEFDAFE9D602}"/>
          </ac:picMkLst>
        </pc:picChg>
        <pc:picChg chg="del">
          <ac:chgData name="Ralph Haeussler" userId="a33031a8bc7a0d8c" providerId="LiveId" clId="{FB358803-EC90-47CE-AEA5-C6D342F89FC7}" dt="2018-09-26T21:36:35.492" v="4799" actId="478"/>
          <ac:picMkLst>
            <pc:docMk/>
            <pc:sldMk cId="1275527383" sldId="292"/>
            <ac:picMk id="21" creationId="{7648F156-CEC8-40D9-A53C-5D19FCD88C8C}"/>
          </ac:picMkLst>
        </pc:picChg>
      </pc:sldChg>
      <pc:sldChg chg="addSp delSp modSp add mod modTransition setBg">
        <pc:chgData name="Ralph Haeussler" userId="a33031a8bc7a0d8c" providerId="LiveId" clId="{FB358803-EC90-47CE-AEA5-C6D342F89FC7}" dt="2018-09-26T22:01:13.877" v="5110"/>
        <pc:sldMkLst>
          <pc:docMk/>
          <pc:sldMk cId="10357106" sldId="293"/>
        </pc:sldMkLst>
        <pc:spChg chg="mod ord">
          <ac:chgData name="Ralph Haeussler" userId="a33031a8bc7a0d8c" providerId="LiveId" clId="{FB358803-EC90-47CE-AEA5-C6D342F89FC7}" dt="2018-09-26T21:57:05.473" v="5058" actId="1076"/>
          <ac:spMkLst>
            <pc:docMk/>
            <pc:sldMk cId="10357106" sldId="293"/>
            <ac:spMk id="2" creationId="{D06E0D98-D031-4CA4-B18D-09302FF9D2AD}"/>
          </ac:spMkLst>
        </pc:spChg>
        <pc:spChg chg="del">
          <ac:chgData name="Ralph Haeussler" userId="a33031a8bc7a0d8c" providerId="LiveId" clId="{FB358803-EC90-47CE-AEA5-C6D342F89FC7}" dt="2018-09-26T21:54:54.128" v="4970"/>
          <ac:spMkLst>
            <pc:docMk/>
            <pc:sldMk cId="10357106" sldId="293"/>
            <ac:spMk id="3" creationId="{5AA65BCA-EB11-46B6-990D-6E0FF66B1750}"/>
          </ac:spMkLst>
        </pc:spChg>
        <pc:spChg chg="add">
          <ac:chgData name="Ralph Haeussler" userId="a33031a8bc7a0d8c" providerId="LiveId" clId="{FB358803-EC90-47CE-AEA5-C6D342F89FC7}" dt="2018-09-26T21:55:24.043" v="4997" actId="26606"/>
          <ac:spMkLst>
            <pc:docMk/>
            <pc:sldMk cId="10357106" sldId="293"/>
            <ac:spMk id="10" creationId="{E90DEFBD-72F7-43C1-B474-621A7E3917CB}"/>
          </ac:spMkLst>
        </pc:spChg>
        <pc:spChg chg="add">
          <ac:chgData name="Ralph Haeussler" userId="a33031a8bc7a0d8c" providerId="LiveId" clId="{FB358803-EC90-47CE-AEA5-C6D342F89FC7}" dt="2018-09-26T21:55:24.043" v="4997" actId="26606"/>
          <ac:spMkLst>
            <pc:docMk/>
            <pc:sldMk cId="10357106" sldId="293"/>
            <ac:spMk id="12" creationId="{81DC6897-6CA1-4883-8375-3936518D11BF}"/>
          </ac:spMkLst>
        </pc:spChg>
        <pc:picChg chg="add mod">
          <ac:chgData name="Ralph Haeussler" userId="a33031a8bc7a0d8c" providerId="LiveId" clId="{FB358803-EC90-47CE-AEA5-C6D342F89FC7}" dt="2018-09-26T21:56:57.977" v="5057" actId="1076"/>
          <ac:picMkLst>
            <pc:docMk/>
            <pc:sldMk cId="10357106" sldId="293"/>
            <ac:picMk id="5" creationId="{FD7BC425-819F-41BE-A4FE-4A9E75D71154}"/>
          </ac:picMkLst>
        </pc:picChg>
      </pc:sldChg>
      <pc:sldChg chg="addSp modSp add modAnim">
        <pc:chgData name="Ralph Haeussler" userId="a33031a8bc7a0d8c" providerId="LiveId" clId="{FB358803-EC90-47CE-AEA5-C6D342F89FC7}" dt="2018-09-26T22:07:21.454" v="5567" actId="14100"/>
        <pc:sldMkLst>
          <pc:docMk/>
          <pc:sldMk cId="3341283523" sldId="294"/>
        </pc:sldMkLst>
        <pc:spChg chg="mod">
          <ac:chgData name="Ralph Haeussler" userId="a33031a8bc7a0d8c" providerId="LiveId" clId="{FB358803-EC90-47CE-AEA5-C6D342F89FC7}" dt="2018-09-26T21:56:52.046" v="5055" actId="14100"/>
          <ac:spMkLst>
            <pc:docMk/>
            <pc:sldMk cId="3341283523" sldId="294"/>
            <ac:spMk id="2" creationId="{D06E0D98-D031-4CA4-B18D-09302FF9D2AD}"/>
          </ac:spMkLst>
        </pc:spChg>
        <pc:picChg chg="add mod modCrop">
          <ac:chgData name="Ralph Haeussler" userId="a33031a8bc7a0d8c" providerId="LiveId" clId="{FB358803-EC90-47CE-AEA5-C6D342F89FC7}" dt="2018-09-26T22:07:21.454" v="5567" actId="14100"/>
          <ac:picMkLst>
            <pc:docMk/>
            <pc:sldMk cId="3341283523" sldId="294"/>
            <ac:picMk id="4" creationId="{5DCEDBEF-6CB5-4819-BC11-9346FF20AF14}"/>
          </ac:picMkLst>
        </pc:picChg>
      </pc:sldChg>
      <pc:sldChg chg="addSp delSp modSp add mod setBg">
        <pc:chgData name="Ralph Haeussler" userId="a33031a8bc7a0d8c" providerId="LiveId" clId="{FB358803-EC90-47CE-AEA5-C6D342F89FC7}" dt="2018-09-26T22:06:55.868" v="5565" actId="404"/>
        <pc:sldMkLst>
          <pc:docMk/>
          <pc:sldMk cId="374772695" sldId="295"/>
        </pc:sldMkLst>
        <pc:spChg chg="mod ord">
          <ac:chgData name="Ralph Haeussler" userId="a33031a8bc7a0d8c" providerId="LiveId" clId="{FB358803-EC90-47CE-AEA5-C6D342F89FC7}" dt="2018-09-26T22:00:40.999" v="5103" actId="26606"/>
          <ac:spMkLst>
            <pc:docMk/>
            <pc:sldMk cId="374772695" sldId="295"/>
            <ac:spMk id="2" creationId="{444167D4-138C-475A-9C9A-6F61D41425B4}"/>
          </ac:spMkLst>
        </pc:spChg>
        <pc:spChg chg="del">
          <ac:chgData name="Ralph Haeussler" userId="a33031a8bc7a0d8c" providerId="LiveId" clId="{FB358803-EC90-47CE-AEA5-C6D342F89FC7}" dt="2018-09-26T22:00:26.295" v="5102"/>
          <ac:spMkLst>
            <pc:docMk/>
            <pc:sldMk cId="374772695" sldId="295"/>
            <ac:spMk id="3" creationId="{9E59566A-E7E5-459C-95BE-BF9B0A2E8970}"/>
          </ac:spMkLst>
        </pc:spChg>
        <pc:spChg chg="add mod">
          <ac:chgData name="Ralph Haeussler" userId="a33031a8bc7a0d8c" providerId="LiveId" clId="{FB358803-EC90-47CE-AEA5-C6D342F89FC7}" dt="2018-09-26T22:06:55.868" v="5565" actId="404"/>
          <ac:spMkLst>
            <pc:docMk/>
            <pc:sldMk cId="374772695" sldId="295"/>
            <ac:spMk id="6" creationId="{03870C3C-0A10-4485-916C-B9C76E8848EE}"/>
          </ac:spMkLst>
        </pc:spChg>
        <pc:spChg chg="add">
          <ac:chgData name="Ralph Haeussler" userId="a33031a8bc7a0d8c" providerId="LiveId" clId="{FB358803-EC90-47CE-AEA5-C6D342F89FC7}" dt="2018-09-26T22:00:40.999" v="5103" actId="26606"/>
          <ac:spMkLst>
            <pc:docMk/>
            <pc:sldMk cId="374772695" sldId="295"/>
            <ac:spMk id="10" creationId="{E90DEFBD-72F7-43C1-B474-621A7E3917CB}"/>
          </ac:spMkLst>
        </pc:spChg>
        <pc:spChg chg="add">
          <ac:chgData name="Ralph Haeussler" userId="a33031a8bc7a0d8c" providerId="LiveId" clId="{FB358803-EC90-47CE-AEA5-C6D342F89FC7}" dt="2018-09-26T22:00:40.999" v="5103" actId="26606"/>
          <ac:spMkLst>
            <pc:docMk/>
            <pc:sldMk cId="374772695" sldId="295"/>
            <ac:spMk id="12" creationId="{81DC6897-6CA1-4883-8375-3936518D11BF}"/>
          </ac:spMkLst>
        </pc:spChg>
        <pc:picChg chg="add mod">
          <ac:chgData name="Ralph Haeussler" userId="a33031a8bc7a0d8c" providerId="LiveId" clId="{FB358803-EC90-47CE-AEA5-C6D342F89FC7}" dt="2018-09-26T22:00:40.999" v="5103" actId="26606"/>
          <ac:picMkLst>
            <pc:docMk/>
            <pc:sldMk cId="374772695" sldId="295"/>
            <ac:picMk id="5" creationId="{1E38D55B-3F68-4411-BB2C-5B858842F32A}"/>
          </ac:picMkLst>
        </pc:picChg>
      </pc:sldChg>
      <pc:sldChg chg="addSp modSp add modAnim">
        <pc:chgData name="Ralph Haeussler" userId="a33031a8bc7a0d8c" providerId="LiveId" clId="{FB358803-EC90-47CE-AEA5-C6D342F89FC7}" dt="2018-09-26T22:05:34.202" v="5539"/>
        <pc:sldMkLst>
          <pc:docMk/>
          <pc:sldMk cId="3486604340" sldId="296"/>
        </pc:sldMkLst>
        <pc:spChg chg="add mod">
          <ac:chgData name="Ralph Haeussler" userId="a33031a8bc7a0d8c" providerId="LiveId" clId="{FB358803-EC90-47CE-AEA5-C6D342F89FC7}" dt="2018-09-26T22:05:17.800" v="5533" actId="14100"/>
          <ac:spMkLst>
            <pc:docMk/>
            <pc:sldMk cId="3486604340" sldId="296"/>
            <ac:spMk id="3" creationId="{D3CA8257-CED4-49F0-9750-684095560072}"/>
          </ac:spMkLst>
        </pc:spChg>
      </pc:sldChg>
      <pc:sldMasterChg chg="modTransition modSldLayout">
        <pc:chgData name="Ralph Haeussler" userId="a33031a8bc7a0d8c" providerId="LiveId" clId="{FB358803-EC90-47CE-AEA5-C6D342F89FC7}" dt="2018-09-24T23:03:27.684" v="423"/>
        <pc:sldMasterMkLst>
          <pc:docMk/>
          <pc:sldMasterMk cId="23978969" sldId="2147483714"/>
        </pc:sldMasterMkLst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096053419" sldId="2147483715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999660181" sldId="2147483716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310978792" sldId="2147483717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2368029839" sldId="2147483718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652041899" sldId="2147483719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1528647191" sldId="2147483720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019443015" sldId="2147483721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603063362" sldId="2147483722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43577444" sldId="2147483723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848461088" sldId="2147483724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2195969068" sldId="2147483725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2553536252" sldId="2147483726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788617029" sldId="2147483727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150341222" sldId="2147483728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623272057" sldId="2147483729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3041868326" sldId="2147483730"/>
          </pc:sldLayoutMkLst>
        </pc:sldLayoutChg>
        <pc:sldLayoutChg chg="modTransition">
          <pc:chgData name="Ralph Haeussler" userId="a33031a8bc7a0d8c" providerId="LiveId" clId="{FB358803-EC90-47CE-AEA5-C6D342F89FC7}" dt="2018-09-24T23:03:27.684" v="423"/>
          <pc:sldLayoutMkLst>
            <pc:docMk/>
            <pc:sldMasterMk cId="23978969" sldId="2147483714"/>
            <pc:sldLayoutMk cId="107461311" sldId="214748373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D72DB-0156-43DE-8E61-9A7023ED6089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AB792C-8AE2-46CC-AACD-E8186D867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08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https://www.cairn.info/revue-dialogues-d-histoire-ancienne-2013-2-page-191.htm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AB792C-8AE2-46CC-AACD-E8186D8670A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862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https://www.cairn.info/revue-dialogues-d-histoire-ancienne-2013-2-page-191.htm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AB792C-8AE2-46CC-AACD-E8186D8670A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6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https://www.cairn.info/revue-dialogues-d-histoire-ancienne-2013-2-page-191.htm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AB792C-8AE2-46CC-AACD-E8186D8670A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28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https://www.cairn.info/revue-dialogues-d-histoire-ancienne-2013-2-page-191.htm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AB792C-8AE2-46CC-AACD-E8186D8670A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277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https://www.cairn.info/revue-dialogues-d-histoire-ancienne-2013-2-page-191.htm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AB792C-8AE2-46CC-AACD-E8186D8670A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073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053419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660181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78792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02983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041899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647191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43015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63362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77444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461088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69068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3536252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17029"/>
      </p:ext>
    </p:extLst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341222"/>
      </p:ext>
    </p:extLst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272057"/>
      </p:ext>
    </p:extLst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868326"/>
      </p:ext>
    </p:extLst>
  </p:cSld>
  <p:clrMapOvr>
    <a:masterClrMapping/>
  </p:clrMapOvr>
  <p:transition spd="slow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61311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40C5E-4687-4E5D-8EE5-76E559457E87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0ADB1-5F42-49CF-BC08-7DC71D9C30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8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ransition spd="slow">
    <p:randomBar dir="vert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g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jp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8.pn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6.jpg"/><Relationship Id="rId7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uilding, indoor, sculpture&#10;&#10;Description generated with high confidence">
            <a:extLst>
              <a:ext uri="{FF2B5EF4-FFF2-40B4-BE49-F238E27FC236}">
                <a16:creationId xmlns:a16="http://schemas.microsoft.com/office/drawing/2014/main" id="{A9642989-8496-4098-8C88-719F88F6D8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649038-0820-4D99-A5BE-B6DFBD4AB5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248517"/>
            <a:ext cx="8995508" cy="2387600"/>
          </a:xfrm>
        </p:spPr>
        <p:txBody>
          <a:bodyPr>
            <a:normAutofit/>
          </a:bodyPr>
          <a:lstStyle/>
          <a:p>
            <a:r>
              <a:rPr lang="en-GB" sz="3200" dirty="0"/>
              <a:t>Pan-Celtic Deities</a:t>
            </a:r>
            <a:br>
              <a:rPr lang="en-GB" sz="3200" dirty="0"/>
            </a:br>
            <a:r>
              <a:rPr lang="en-GB" sz="3200" dirty="0"/>
              <a:t>Evidence – Persistence – Demise?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DE2EC7-5441-4FB9-88CA-383470DFE9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6751097" cy="1655762"/>
          </a:xfrm>
        </p:spPr>
        <p:txBody>
          <a:bodyPr>
            <a:normAutofit/>
          </a:bodyPr>
          <a:lstStyle/>
          <a:p>
            <a:pPr algn="l"/>
            <a:r>
              <a:rPr lang="en-GB" smtClean="0"/>
              <a:t>HPCS 4006</a:t>
            </a: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BF7BBC7-07C1-4628-BB41-F6006316B5B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BEA1E4E-3D63-4EBF-9793-6EC6AC3CBEA9}"/>
              </a:ext>
            </a:extLst>
          </p:cNvPr>
          <p:cNvSpPr txBox="1">
            <a:spLocks/>
          </p:cNvSpPr>
          <p:nvPr/>
        </p:nvSpPr>
        <p:spPr>
          <a:xfrm>
            <a:off x="2148325" y="208653"/>
            <a:ext cx="6751096" cy="135805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Who is the god</a:t>
            </a:r>
          </a:p>
        </p:txBody>
      </p:sp>
    </p:spTree>
    <p:extLst>
      <p:ext uri="{BB962C8B-B14F-4D97-AF65-F5344CB8AC3E}">
        <p14:creationId xmlns:p14="http://schemas.microsoft.com/office/powerpoint/2010/main" val="31560142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uilding, indoor, sculpture&#10;&#10;Description generated with high confidence">
            <a:extLst>
              <a:ext uri="{FF2B5EF4-FFF2-40B4-BE49-F238E27FC236}">
                <a16:creationId xmlns:a16="http://schemas.microsoft.com/office/drawing/2014/main" id="{A9642989-8496-4098-8C88-719F88F6D8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BF7BBC7-07C1-4628-BB41-F6006316B5B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8308B2-6D3E-48F8-A615-6AA5B8483583}"/>
              </a:ext>
            </a:extLst>
          </p:cNvPr>
          <p:cNvSpPr/>
          <p:nvPr/>
        </p:nvSpPr>
        <p:spPr>
          <a:xfrm>
            <a:off x="42299" y="213773"/>
            <a:ext cx="4572000" cy="393954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GB" dirty="0">
                <a:latin typeface="CIDFont+F3"/>
              </a:rPr>
              <a:t>Caesar, BG: </a:t>
            </a:r>
            <a:br>
              <a:rPr lang="en-GB" dirty="0">
                <a:latin typeface="CIDFont+F3"/>
              </a:rPr>
            </a:br>
            <a:r>
              <a:rPr lang="en-GB" dirty="0">
                <a:latin typeface="CIDFont+F3"/>
              </a:rPr>
              <a:t>Of the gods they worship </a:t>
            </a:r>
            <a:r>
              <a:rPr lang="en-GB" dirty="0">
                <a:highlight>
                  <a:srgbClr val="800000"/>
                </a:highlight>
                <a:latin typeface="CIDFont+F3"/>
              </a:rPr>
              <a:t>Mercury</a:t>
            </a:r>
            <a:r>
              <a:rPr lang="en-GB" dirty="0">
                <a:latin typeface="CIDFont+F3"/>
              </a:rPr>
              <a:t> most of all. Of him there are the most images.</a:t>
            </a:r>
          </a:p>
          <a:p>
            <a:r>
              <a:rPr lang="en-GB" dirty="0">
                <a:latin typeface="CIDFont+F3"/>
              </a:rPr>
              <a:t>They hold him to be the </a:t>
            </a:r>
            <a:r>
              <a:rPr lang="en-GB" dirty="0">
                <a:highlight>
                  <a:srgbClr val="800000"/>
                </a:highlight>
                <a:latin typeface="CIDFont+F3"/>
              </a:rPr>
              <a:t>inventor of all the arts, the guide in journeys and travelling</a:t>
            </a:r>
            <a:r>
              <a:rPr lang="en-GB" dirty="0">
                <a:latin typeface="CIDFont+F3"/>
              </a:rPr>
              <a:t>,</a:t>
            </a:r>
          </a:p>
          <a:p>
            <a:r>
              <a:rPr lang="en-GB" dirty="0">
                <a:latin typeface="CIDFont+F3"/>
              </a:rPr>
              <a:t>and they consider him to have the greatest potency for </a:t>
            </a:r>
            <a:r>
              <a:rPr lang="en-GB" dirty="0">
                <a:highlight>
                  <a:srgbClr val="800000"/>
                </a:highlight>
                <a:latin typeface="CIDFont+F3"/>
              </a:rPr>
              <a:t>seeking wealth and prosperity in</a:t>
            </a:r>
          </a:p>
          <a:p>
            <a:r>
              <a:rPr lang="en-GB" dirty="0">
                <a:highlight>
                  <a:srgbClr val="800000"/>
                </a:highlight>
                <a:latin typeface="CIDFont+F3"/>
              </a:rPr>
              <a:t>commerce</a:t>
            </a:r>
            <a:r>
              <a:rPr lang="en-GB" dirty="0">
                <a:latin typeface="CIDFont+F3"/>
              </a:rPr>
              <a:t>.</a:t>
            </a:r>
          </a:p>
          <a:p>
            <a:endParaRPr lang="en-GB" dirty="0">
              <a:latin typeface="CIDFont+F3"/>
            </a:endParaRPr>
          </a:p>
          <a:p>
            <a:endParaRPr lang="en-GB" dirty="0">
              <a:latin typeface="CIDFont+F3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>
                <a:latin typeface="CIDFont+F3"/>
                <a:sym typeface="Wingdings" panose="05000000000000000000" pitchFamily="2" charset="2"/>
              </a:rPr>
              <a:t>Ir. </a:t>
            </a:r>
            <a:r>
              <a:rPr lang="en-GB" b="1" dirty="0">
                <a:latin typeface="CIDFont+F3"/>
                <a:sym typeface="Wingdings" panose="05000000000000000000" pitchFamily="2" charset="2"/>
              </a:rPr>
              <a:t>Lug</a:t>
            </a:r>
            <a:r>
              <a:rPr lang="en-GB" dirty="0">
                <a:latin typeface="CIDFont+F3"/>
                <a:sym typeface="Wingdings" panose="05000000000000000000" pitchFamily="2" charset="2"/>
              </a:rPr>
              <a:t>: </a:t>
            </a:r>
            <a:r>
              <a:rPr lang="en-GB" dirty="0" err="1">
                <a:latin typeface="CIDFont+F3"/>
                <a:sym typeface="Wingdings" panose="05000000000000000000" pitchFamily="2" charset="2"/>
              </a:rPr>
              <a:t>epihet</a:t>
            </a:r>
            <a:r>
              <a:rPr lang="en-GB" dirty="0">
                <a:latin typeface="CIDFont+F3"/>
                <a:sym typeface="Wingdings" panose="05000000000000000000" pitchFamily="2" charset="2"/>
              </a:rPr>
              <a:t> </a:t>
            </a:r>
            <a:r>
              <a:rPr lang="en-GB" b="1" dirty="0" err="1"/>
              <a:t>Samildánach</a:t>
            </a:r>
            <a:r>
              <a:rPr lang="en-GB" dirty="0"/>
              <a:t> </a:t>
            </a:r>
            <a:br>
              <a:rPr lang="en-GB" dirty="0"/>
            </a:br>
            <a:r>
              <a:rPr lang="en-GB" sz="1600" dirty="0"/>
              <a:t>- ‘equally endowed with many arts’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 err="1"/>
              <a:t>Cym</a:t>
            </a:r>
            <a:r>
              <a:rPr lang="en-GB" dirty="0"/>
              <a:t>.:  </a:t>
            </a:r>
            <a:r>
              <a:rPr lang="en-GB" dirty="0" err="1"/>
              <a:t>Llew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making shoes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sz="1600" dirty="0">
                <a:sym typeface="Wingdings" panose="05000000000000000000" pitchFamily="2" charset="2"/>
              </a:rPr>
              <a:t>see </a:t>
            </a:r>
            <a:r>
              <a:rPr lang="en-GB" sz="1600" dirty="0" err="1">
                <a:sym typeface="Wingdings" panose="05000000000000000000" pitchFamily="2" charset="2"/>
              </a:rPr>
              <a:t>Uxama</a:t>
            </a:r>
            <a:r>
              <a:rPr lang="en-GB" sz="1600" dirty="0">
                <a:sym typeface="Wingdings" panose="05000000000000000000" pitchFamily="2" charset="2"/>
              </a:rPr>
              <a:t>: shoemaker &amp; </a:t>
            </a:r>
            <a:r>
              <a:rPr lang="en-GB" sz="1600" dirty="0" err="1"/>
              <a:t>Lugoues</a:t>
            </a:r>
            <a:endParaRPr lang="en-GB" sz="1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7652FFB-27D7-4704-B132-35BCB9A9DF92}"/>
              </a:ext>
            </a:extLst>
          </p:cNvPr>
          <p:cNvSpPr/>
          <p:nvPr/>
        </p:nvSpPr>
        <p:spPr>
          <a:xfrm>
            <a:off x="4859326" y="2324210"/>
            <a:ext cx="4290992" cy="64633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>
                <a:latin typeface="CIDFont+F3"/>
              </a:rPr>
              <a:t>etymology: “shiny one” or “lynx” ?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572AE65-AD73-462C-BBB4-083F66516685}"/>
              </a:ext>
            </a:extLst>
          </p:cNvPr>
          <p:cNvSpPr/>
          <p:nvPr/>
        </p:nvSpPr>
        <p:spPr>
          <a:xfrm>
            <a:off x="5206579" y="3356491"/>
            <a:ext cx="395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Llew</a:t>
            </a:r>
            <a:r>
              <a:rPr lang="fr-FR" dirty="0"/>
              <a:t> </a:t>
            </a:r>
            <a:r>
              <a:rPr lang="fr-FR" dirty="0" err="1"/>
              <a:t>Llawgyffes</a:t>
            </a:r>
            <a:r>
              <a:rPr lang="fr-FR" dirty="0"/>
              <a:t> (« </a:t>
            </a:r>
            <a:r>
              <a:rPr lang="fr-FR" dirty="0" err="1"/>
              <a:t>with</a:t>
            </a:r>
            <a:r>
              <a:rPr lang="fr-FR" dirty="0"/>
              <a:t> agile arm »)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164F74-BDA1-41B0-BD1D-5724CCF524DA}"/>
              </a:ext>
            </a:extLst>
          </p:cNvPr>
          <p:cNvSpPr/>
          <p:nvPr/>
        </p:nvSpPr>
        <p:spPr>
          <a:xfrm>
            <a:off x="5206579" y="3851393"/>
            <a:ext cx="380463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Lug’s</a:t>
            </a:r>
            <a:r>
              <a:rPr lang="fr-FR" dirty="0"/>
              <a:t> </a:t>
            </a:r>
            <a:r>
              <a:rPr lang="fr-FR" dirty="0" err="1"/>
              <a:t>epithets</a:t>
            </a:r>
            <a:r>
              <a:rPr lang="fr-FR" dirty="0"/>
              <a:t>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i="1" dirty="0" err="1"/>
              <a:t>samildanach</a:t>
            </a:r>
            <a:r>
              <a:rPr lang="fr-FR" dirty="0"/>
              <a:t> « polytechnicien 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i="1" dirty="0" err="1"/>
              <a:t>Lamfada</a:t>
            </a:r>
            <a:r>
              <a:rPr lang="fr-FR" dirty="0"/>
              <a:t> « </a:t>
            </a:r>
            <a:r>
              <a:rPr lang="fr-FR" dirty="0" err="1"/>
              <a:t>with</a:t>
            </a:r>
            <a:r>
              <a:rPr lang="fr-FR" dirty="0"/>
              <a:t> long arm ».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i="1" dirty="0" err="1"/>
              <a:t>Lonnbéimnech</a:t>
            </a:r>
            <a:r>
              <a:rPr lang="en-GB" dirty="0"/>
              <a:t> ("fierce striker”)</a:t>
            </a:r>
            <a:br>
              <a:rPr lang="en-GB" dirty="0"/>
            </a:br>
            <a:r>
              <a:rPr lang="en-GB" dirty="0"/>
              <a:t>			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Sucellos</a:t>
            </a:r>
            <a:r>
              <a:rPr lang="en-GB" dirty="0">
                <a:sym typeface="Wingdings" panose="05000000000000000000" pitchFamily="2" charset="2"/>
              </a:rPr>
              <a:t>…?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i="1" dirty="0" err="1"/>
              <a:t>Conmac</a:t>
            </a:r>
            <a:r>
              <a:rPr lang="en-GB" dirty="0"/>
              <a:t> ("</a:t>
            </a:r>
            <a:r>
              <a:rPr lang="en-GB" i="1" u="sng" dirty="0"/>
              <a:t>hound</a:t>
            </a:r>
            <a:r>
              <a:rPr lang="en-GB" dirty="0"/>
              <a:t>-son")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EB1728-0BF1-40FD-ABF1-68123F2DB670}"/>
              </a:ext>
            </a:extLst>
          </p:cNvPr>
          <p:cNvSpPr/>
          <p:nvPr/>
        </p:nvSpPr>
        <p:spPr>
          <a:xfrm>
            <a:off x="6231626" y="5664816"/>
            <a:ext cx="268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err="1"/>
              <a:t>Fáil</a:t>
            </a:r>
            <a:r>
              <a:rPr lang="en-GB" sz="1400" dirty="0"/>
              <a:t> </a:t>
            </a:r>
            <a:r>
              <a:rPr lang="en-GB" sz="1400" dirty="0" err="1"/>
              <a:t>Inis</a:t>
            </a:r>
            <a:r>
              <a:rPr lang="en-GB" sz="1400" dirty="0"/>
              <a:t>: Lug’s magical ‘</a:t>
            </a:r>
            <a:r>
              <a:rPr lang="en-GB" sz="1400" dirty="0">
                <a:highlight>
                  <a:srgbClr val="800000"/>
                </a:highlight>
              </a:rPr>
              <a:t>hound</a:t>
            </a:r>
            <a:r>
              <a:rPr lang="en-GB" sz="1400" dirty="0"/>
              <a:t>’</a:t>
            </a:r>
          </a:p>
          <a:p>
            <a:r>
              <a:rPr lang="en-GB" sz="1400" dirty="0">
                <a:highlight>
                  <a:srgbClr val="800000"/>
                </a:highlight>
              </a:rPr>
              <a:t>Cu</a:t>
            </a:r>
            <a:r>
              <a:rPr lang="en-GB" sz="1400" dirty="0"/>
              <a:t> </a:t>
            </a:r>
            <a:r>
              <a:rPr lang="en-GB" sz="1400" dirty="0" err="1"/>
              <a:t>Chulainn</a:t>
            </a:r>
            <a:r>
              <a:rPr lang="en-GB" sz="1400" dirty="0"/>
              <a:t> : Lug’s son</a:t>
            </a:r>
          </a:p>
        </p:txBody>
      </p:sp>
      <p:pic>
        <p:nvPicPr>
          <p:cNvPr id="12" name="Picture 11" descr="A stone building&#10;&#10;Description generated with high confidence">
            <a:extLst>
              <a:ext uri="{FF2B5EF4-FFF2-40B4-BE49-F238E27FC236}">
                <a16:creationId xmlns:a16="http://schemas.microsoft.com/office/drawing/2014/main" id="{E5828EDE-2BCD-4285-8705-ACA7FD44E1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31" t="11914" r="13147" b="6146"/>
          <a:stretch/>
        </p:blipFill>
        <p:spPr>
          <a:xfrm>
            <a:off x="159225" y="4867702"/>
            <a:ext cx="1032203" cy="150408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577B8B1-7B16-42F5-B567-DD7808B770CE}"/>
              </a:ext>
            </a:extLst>
          </p:cNvPr>
          <p:cNvSpPr/>
          <p:nvPr/>
        </p:nvSpPr>
        <p:spPr>
          <a:xfrm>
            <a:off x="2428100" y="153347"/>
            <a:ext cx="1272208" cy="1079105"/>
          </a:xfrm>
          <a:prstGeom prst="ellipse">
            <a:avLst/>
          </a:prstGeom>
          <a:noFill/>
          <a:ln w="76200">
            <a:solidFill>
              <a:srgbClr val="FFC000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488E4A-76C8-4012-A421-F8FC44E4BC25}"/>
              </a:ext>
            </a:extLst>
          </p:cNvPr>
          <p:cNvSpPr txBox="1"/>
          <p:nvPr/>
        </p:nvSpPr>
        <p:spPr>
          <a:xfrm>
            <a:off x="3625599" y="57854"/>
            <a:ext cx="36157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C000"/>
                </a:solidFill>
              </a:rPr>
              <a:t>Lug + Mercury </a:t>
            </a:r>
            <a:r>
              <a:rPr lang="en-GB" sz="1400" dirty="0">
                <a:solidFill>
                  <a:srgbClr val="FFC000"/>
                </a:solidFill>
                <a:sym typeface="Wingdings" panose="05000000000000000000" pitchFamily="2" charset="2"/>
              </a:rPr>
              <a:t>Romano-Celtic Mercury</a:t>
            </a:r>
            <a:endParaRPr lang="en-GB" sz="1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6058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5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3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25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2" grpId="0"/>
      <p:bldP spid="3" grpId="0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outdoor, sky, mountain, rock&#10;&#10;Description generated with very high confidence">
            <a:extLst>
              <a:ext uri="{FF2B5EF4-FFF2-40B4-BE49-F238E27FC236}">
                <a16:creationId xmlns:a16="http://schemas.microsoft.com/office/drawing/2014/main" id="{62532CD9-8E28-4D2A-A641-00D354A91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BE884-43D5-4230-A579-FBD9A99C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93" y="274638"/>
            <a:ext cx="8320087" cy="5016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 err="1"/>
              <a:t>Lugus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Sanctuary of </a:t>
            </a:r>
            <a:r>
              <a:rPr lang="en-GB" sz="2800" dirty="0"/>
              <a:t>PEÑALBA DE VILLASTAR</a:t>
            </a:r>
            <a:endParaRPr lang="en-US" sz="2800" dirty="0"/>
          </a:p>
        </p:txBody>
      </p:sp>
      <p:pic>
        <p:nvPicPr>
          <p:cNvPr id="9" name="Picture 8" descr="A drawing of a tree&#10;&#10;Description generated with high confidence">
            <a:extLst>
              <a:ext uri="{FF2B5EF4-FFF2-40B4-BE49-F238E27FC236}">
                <a16:creationId xmlns:a16="http://schemas.microsoft.com/office/drawing/2014/main" id="{C9DCA51A-864A-48EF-B5F2-2865643112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986" y="2354657"/>
            <a:ext cx="2160229" cy="3390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AB4DB2-48F2-44A2-B9F0-3DE0810057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3268" y="1631521"/>
            <a:ext cx="3736359" cy="29114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83159A-1B4D-413C-B448-CDE105936B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960" y="6101029"/>
            <a:ext cx="4262651" cy="6195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E15FC60-9FAE-444B-A1B7-4C7161FA2674}"/>
              </a:ext>
            </a:extLst>
          </p:cNvPr>
          <p:cNvSpPr/>
          <p:nvPr/>
        </p:nvSpPr>
        <p:spPr>
          <a:xfrm>
            <a:off x="4904097" y="6444571"/>
            <a:ext cx="386459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200" dirty="0" err="1">
                <a:solidFill>
                  <a:srgbClr val="100E0E"/>
                </a:solidFill>
              </a:rPr>
              <a:t>Aen</a:t>
            </a:r>
            <a:r>
              <a:rPr lang="en-GB" sz="1200" dirty="0">
                <a:solidFill>
                  <a:srgbClr val="100E0E"/>
                </a:solidFill>
              </a:rPr>
              <a:t>. 2, 268-269</a:t>
            </a:r>
            <a:endParaRPr lang="en-GB" sz="1200" dirty="0"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B6F637-24C7-4379-B6C0-8EE3C1E33F8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25" y="726246"/>
            <a:ext cx="3823272" cy="1734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3135D7A-B0AE-4044-8426-C6DA4BC17EBC}"/>
              </a:ext>
            </a:extLst>
          </p:cNvPr>
          <p:cNvSpPr/>
          <p:nvPr/>
        </p:nvSpPr>
        <p:spPr>
          <a:xfrm>
            <a:off x="555009" y="2445769"/>
            <a:ext cx="3117574" cy="246221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b="1" dirty="0" err="1"/>
              <a:t>Lugus</a:t>
            </a:r>
            <a:r>
              <a:rPr lang="en-GB" sz="1100" b="1" dirty="0"/>
              <a:t>?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/>
              <a:t>Sacrifice of Horses?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b="1" dirty="0"/>
              <a:t> F. Marco: </a:t>
            </a:r>
            <a:r>
              <a:rPr lang="en-GB" sz="1100" b="1" dirty="0">
                <a:sym typeface="Wingdings" panose="05000000000000000000" pitchFamily="2" charset="2"/>
              </a:rPr>
              <a:t>annual f</a:t>
            </a:r>
            <a:r>
              <a:rPr lang="en-GB" sz="1100" b="1" dirty="0"/>
              <a:t>estival  ‘</a:t>
            </a:r>
            <a:r>
              <a:rPr lang="en-GB" sz="1100" b="1" dirty="0" err="1"/>
              <a:t>Lughnasadh</a:t>
            </a:r>
            <a:r>
              <a:rPr lang="en-GB" sz="1100" b="1" dirty="0"/>
              <a:t>/</a:t>
            </a:r>
            <a:r>
              <a:rPr lang="en-GB" sz="1100" dirty="0"/>
              <a:t>Lughnasa’, </a:t>
            </a:r>
            <a:r>
              <a:rPr lang="en-GB" sz="1100" dirty="0">
                <a:highlight>
                  <a:srgbClr val="800000"/>
                </a:highlight>
              </a:rPr>
              <a:t>1</a:t>
            </a:r>
            <a:r>
              <a:rPr lang="en-GB" sz="1100" baseline="30000" dirty="0">
                <a:highlight>
                  <a:srgbClr val="800000"/>
                </a:highlight>
              </a:rPr>
              <a:t>st</a:t>
            </a:r>
            <a:r>
              <a:rPr lang="en-GB" sz="1100" dirty="0">
                <a:highlight>
                  <a:srgbClr val="800000"/>
                </a:highlight>
              </a:rPr>
              <a:t> August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/>
              <a:t>G. Olmsted:  in the month of </a:t>
            </a:r>
            <a:r>
              <a:rPr lang="en-GB" sz="1100" i="1" dirty="0" err="1"/>
              <a:t>equos</a:t>
            </a:r>
            <a:r>
              <a:rPr lang="en-GB" sz="1100" dirty="0"/>
              <a:t> (Coligny) which begins 15 July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/>
              <a:t>Another possible epithet:</a:t>
            </a:r>
            <a:r>
              <a:rPr lang="es-ES" sz="1100" dirty="0" err="1"/>
              <a:t>Calaitos</a:t>
            </a:r>
            <a:r>
              <a:rPr lang="es-ES" sz="1100" dirty="0"/>
              <a:t>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s-ES" sz="1100" dirty="0"/>
              <a:t>‘protector </a:t>
            </a:r>
            <a:r>
              <a:rPr lang="es-ES" sz="1100" dirty="0" err="1"/>
              <a:t>of</a:t>
            </a:r>
            <a:r>
              <a:rPr lang="es-ES" sz="1100" dirty="0"/>
              <a:t> </a:t>
            </a:r>
            <a:r>
              <a:rPr lang="es-ES" sz="1100" dirty="0" err="1"/>
              <a:t>the</a:t>
            </a:r>
            <a:r>
              <a:rPr lang="es-ES" sz="1100" dirty="0"/>
              <a:t> </a:t>
            </a:r>
            <a:r>
              <a:rPr lang="es-ES" sz="1100" dirty="0" err="1"/>
              <a:t>youth</a:t>
            </a:r>
            <a:r>
              <a:rPr lang="es-ES" sz="1100" dirty="0"/>
              <a:t>’</a:t>
            </a:r>
            <a:r>
              <a:rPr lang="es-ES" sz="1100" dirty="0">
                <a:sym typeface="Wingdings" panose="05000000000000000000" pitchFamily="2" charset="2"/>
              </a:rPr>
              <a:t> </a:t>
            </a:r>
            <a:r>
              <a:rPr lang="es-ES" sz="1100" dirty="0" err="1">
                <a:sym typeface="Wingdings" panose="05000000000000000000" pitchFamily="2" charset="2"/>
              </a:rPr>
              <a:t>like</a:t>
            </a:r>
            <a:r>
              <a:rPr lang="es-ES" sz="1100" dirty="0">
                <a:sym typeface="Wingdings" panose="05000000000000000000" pitchFamily="2" charset="2"/>
              </a:rPr>
              <a:t> Caletas in </a:t>
            </a:r>
            <a:r>
              <a:rPr lang="es-ES" sz="1100" dirty="0" err="1">
                <a:sym typeface="Wingdings" panose="05000000000000000000" pitchFamily="2" charset="2"/>
              </a:rPr>
              <a:t>Gaul</a:t>
            </a:r>
            <a:r>
              <a:rPr lang="es-ES" sz="1100" dirty="0">
                <a:sym typeface="Wingdings" panose="05000000000000000000" pitchFamily="2" charset="2"/>
              </a:rPr>
              <a:t>: </a:t>
            </a:r>
            <a:r>
              <a:rPr lang="en-GB" sz="1100" u="sng" dirty="0" err="1"/>
              <a:t>Mercur</a:t>
            </a:r>
            <a:r>
              <a:rPr lang="en-GB" sz="1100" u="sng" dirty="0"/>
              <a:t>[</a:t>
            </a:r>
            <a:r>
              <a:rPr lang="en-GB" sz="1100" u="sng" dirty="0" err="1"/>
              <a:t>io</a:t>
            </a:r>
            <a:r>
              <a:rPr lang="en-GB" sz="1100" u="sng" dirty="0"/>
              <a:t>] </a:t>
            </a:r>
            <a:r>
              <a:rPr lang="en-GB" sz="1100" dirty="0"/>
              <a:t>/ </a:t>
            </a:r>
            <a:r>
              <a:rPr lang="en-GB" sz="1100" dirty="0" err="1"/>
              <a:t>Vassocaleti</a:t>
            </a:r>
            <a:r>
              <a:rPr lang="en-GB" sz="1100" dirty="0"/>
              <a:t>  (Bitburg)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 err="1"/>
              <a:t>PdBS</a:t>
            </a:r>
            <a:r>
              <a:rPr lang="en-GB" sz="1100" dirty="0"/>
              <a:t>: </a:t>
            </a:r>
            <a:r>
              <a:rPr lang="en-GB" sz="1100" i="1" dirty="0" err="1"/>
              <a:t>Calaitus</a:t>
            </a:r>
            <a:r>
              <a:rPr lang="en-GB" sz="1100" i="1" dirty="0"/>
              <a:t>, </a:t>
            </a:r>
            <a:r>
              <a:rPr lang="en-GB" sz="1100" i="1" dirty="0" err="1"/>
              <a:t>summus</a:t>
            </a:r>
            <a:r>
              <a:rPr lang="en-GB" sz="1100" i="1" dirty="0"/>
              <a:t> </a:t>
            </a:r>
            <a:r>
              <a:rPr lang="en-GB" sz="1100" i="1" dirty="0">
                <a:highlight>
                  <a:srgbClr val="800000"/>
                </a:highlight>
              </a:rPr>
              <a:t>avium</a:t>
            </a:r>
            <a:r>
              <a:rPr lang="en-GB" sz="1100" dirty="0"/>
              <a:t> </a:t>
            </a:r>
            <a:r>
              <a:rPr lang="en-GB" sz="1100" dirty="0">
                <a:sym typeface="Wingdings" panose="05000000000000000000" pitchFamily="2" charset="2"/>
              </a:rPr>
              <a:t>allusion to </a:t>
            </a:r>
            <a:r>
              <a:rPr lang="en-GB" sz="1100" dirty="0" err="1">
                <a:sym typeface="Wingdings" panose="05000000000000000000" pitchFamily="2" charset="2"/>
              </a:rPr>
              <a:t>Lugus</a:t>
            </a:r>
            <a:endParaRPr lang="en-GB" sz="1100" dirty="0">
              <a:sym typeface="Wingdings" panose="05000000000000000000" pitchFamily="2" charset="2"/>
            </a:endParaRP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ym typeface="Wingdings" panose="05000000000000000000" pitchFamily="2" charset="2"/>
              </a:rPr>
              <a:t> </a:t>
            </a:r>
            <a:r>
              <a:rPr lang="en-GB" sz="1100" dirty="0" err="1">
                <a:sym typeface="Wingdings" panose="05000000000000000000" pitchFamily="2" charset="2"/>
              </a:rPr>
              <a:t>Lugus</a:t>
            </a:r>
            <a:r>
              <a:rPr lang="en-GB" sz="1100" dirty="0">
                <a:sym typeface="Wingdings" panose="05000000000000000000" pitchFamily="2" charset="2"/>
              </a:rPr>
              <a:t>, god of </a:t>
            </a:r>
            <a:r>
              <a:rPr lang="en-GB" sz="1100" dirty="0">
                <a:highlight>
                  <a:srgbClr val="800000"/>
                </a:highlight>
                <a:sym typeface="Wingdings" panose="05000000000000000000" pitchFamily="2" charset="2"/>
              </a:rPr>
              <a:t>birds</a:t>
            </a:r>
            <a:r>
              <a:rPr lang="en-GB" sz="1100" dirty="0">
                <a:sym typeface="Wingdings" panose="05000000000000000000" pitchFamily="2" charset="2"/>
              </a:rPr>
              <a:t>…?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sz="1100" dirty="0">
                <a:sym typeface="Wingdings" panose="05000000000000000000" pitchFamily="2" charset="2"/>
              </a:rPr>
              <a:t>Lugh &amp; raven….?</a:t>
            </a:r>
            <a:endParaRPr lang="en-GB" sz="1100" dirty="0"/>
          </a:p>
        </p:txBody>
      </p:sp>
      <p:pic>
        <p:nvPicPr>
          <p:cNvPr id="14" name="Picture 13" descr="A stone building&#10;&#10;Description generated with high confidence">
            <a:extLst>
              <a:ext uri="{FF2B5EF4-FFF2-40B4-BE49-F238E27FC236}">
                <a16:creationId xmlns:a16="http://schemas.microsoft.com/office/drawing/2014/main" id="{FB9628AB-4C36-4D94-9F95-2A279620F98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31" t="11914" r="13147" b="6146"/>
          <a:stretch/>
        </p:blipFill>
        <p:spPr>
          <a:xfrm>
            <a:off x="159225" y="4867702"/>
            <a:ext cx="1032203" cy="1504089"/>
          </a:xfrm>
          <a:prstGeom prst="rect">
            <a:avLst/>
          </a:prstGeom>
        </p:spPr>
      </p:pic>
      <p:pic>
        <p:nvPicPr>
          <p:cNvPr id="16" name="Picture 15" descr="A statue of a stone building&#10;&#10;Description generated with very high confidence">
            <a:extLst>
              <a:ext uri="{FF2B5EF4-FFF2-40B4-BE49-F238E27FC236}">
                <a16:creationId xmlns:a16="http://schemas.microsoft.com/office/drawing/2014/main" id="{BE4129AA-CC24-40C3-A896-269A84D742A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775" r="27198"/>
          <a:stretch/>
        </p:blipFill>
        <p:spPr>
          <a:xfrm>
            <a:off x="1248377" y="4867702"/>
            <a:ext cx="964582" cy="150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63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outdoor, sky, mountain, rock&#10;&#10;Description generated with very high confidence">
            <a:extLst>
              <a:ext uri="{FF2B5EF4-FFF2-40B4-BE49-F238E27FC236}">
                <a16:creationId xmlns:a16="http://schemas.microsoft.com/office/drawing/2014/main" id="{62532CD9-8E28-4D2A-A641-00D354A91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BE884-43D5-4230-A579-FBD9A99C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93" y="274638"/>
            <a:ext cx="8320087" cy="5016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 err="1"/>
              <a:t>Lugus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Sanctuary of </a:t>
            </a:r>
            <a:r>
              <a:rPr lang="en-GB" sz="2800" dirty="0"/>
              <a:t>PEÑALBA DE VILLASTAR</a:t>
            </a:r>
            <a:endParaRPr lang="en-US" sz="2800" dirty="0"/>
          </a:p>
        </p:txBody>
      </p:sp>
      <p:pic>
        <p:nvPicPr>
          <p:cNvPr id="9" name="Picture 8" descr="A drawing of a tree&#10;&#10;Description generated with high confidence">
            <a:extLst>
              <a:ext uri="{FF2B5EF4-FFF2-40B4-BE49-F238E27FC236}">
                <a16:creationId xmlns:a16="http://schemas.microsoft.com/office/drawing/2014/main" id="{C9DCA51A-864A-48EF-B5F2-2865643112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986" y="2354657"/>
            <a:ext cx="2160229" cy="3390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83159A-1B4D-413C-B448-CDE105936B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960" y="6101029"/>
            <a:ext cx="4262651" cy="6195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E15FC60-9FAE-444B-A1B7-4C7161FA2674}"/>
              </a:ext>
            </a:extLst>
          </p:cNvPr>
          <p:cNvSpPr/>
          <p:nvPr/>
        </p:nvSpPr>
        <p:spPr>
          <a:xfrm>
            <a:off x="4904097" y="6444571"/>
            <a:ext cx="386459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200" dirty="0" err="1">
                <a:solidFill>
                  <a:srgbClr val="100E0E"/>
                </a:solidFill>
              </a:rPr>
              <a:t>Aen</a:t>
            </a:r>
            <a:r>
              <a:rPr lang="en-GB" sz="1200" dirty="0">
                <a:solidFill>
                  <a:srgbClr val="100E0E"/>
                </a:solidFill>
              </a:rPr>
              <a:t>. 2, 268-269</a:t>
            </a:r>
            <a:endParaRPr lang="en-GB" sz="1200" dirty="0"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B6F637-24C7-4379-B6C0-8EE3C1E33F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25" y="726246"/>
            <a:ext cx="3823272" cy="1734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3135D7A-B0AE-4044-8426-C6DA4BC17EBC}"/>
              </a:ext>
            </a:extLst>
          </p:cNvPr>
          <p:cNvSpPr/>
          <p:nvPr/>
        </p:nvSpPr>
        <p:spPr>
          <a:xfrm>
            <a:off x="6026406" y="2106463"/>
            <a:ext cx="3117574" cy="116955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400" b="1" dirty="0"/>
              <a:t>Back to John Koch’s paper…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 err="1"/>
              <a:t>Lugus</a:t>
            </a:r>
            <a:r>
              <a:rPr lang="en-GB" sz="1400" b="1" dirty="0"/>
              <a:t>  on linguistic grounds</a:t>
            </a:r>
            <a:br>
              <a:rPr lang="en-GB" sz="1400" b="1" dirty="0"/>
            </a:br>
            <a:r>
              <a:rPr lang="en-GB" sz="1400" b="1" dirty="0"/>
              <a:t>not just ‘pan-Celtic’, but ‘pre-Celtic’….</a:t>
            </a:r>
            <a:endParaRPr lang="en-GB" sz="1400" dirty="0"/>
          </a:p>
        </p:txBody>
      </p:sp>
      <p:pic>
        <p:nvPicPr>
          <p:cNvPr id="14" name="Picture 13" descr="A stone building&#10;&#10;Description generated with high confidence">
            <a:extLst>
              <a:ext uri="{FF2B5EF4-FFF2-40B4-BE49-F238E27FC236}">
                <a16:creationId xmlns:a16="http://schemas.microsoft.com/office/drawing/2014/main" id="{FB9628AB-4C36-4D94-9F95-2A279620F98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31" t="11914" r="13147" b="6146"/>
          <a:stretch/>
        </p:blipFill>
        <p:spPr>
          <a:xfrm>
            <a:off x="159225" y="4867702"/>
            <a:ext cx="1032203" cy="1504089"/>
          </a:xfrm>
          <a:prstGeom prst="rect">
            <a:avLst/>
          </a:prstGeom>
        </p:spPr>
      </p:pic>
      <p:pic>
        <p:nvPicPr>
          <p:cNvPr id="16" name="Picture 15" descr="A statue of a stone building&#10;&#10;Description generated with very high confidence">
            <a:extLst>
              <a:ext uri="{FF2B5EF4-FFF2-40B4-BE49-F238E27FC236}">
                <a16:creationId xmlns:a16="http://schemas.microsoft.com/office/drawing/2014/main" id="{BE4129AA-CC24-40C3-A896-269A84D742A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775" r="27198"/>
          <a:stretch/>
        </p:blipFill>
        <p:spPr>
          <a:xfrm>
            <a:off x="1248377" y="4867702"/>
            <a:ext cx="964582" cy="150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430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outdoor, sky, mountain, rock&#10;&#10;Description generated with very high confidence">
            <a:extLst>
              <a:ext uri="{FF2B5EF4-FFF2-40B4-BE49-F238E27FC236}">
                <a16:creationId xmlns:a16="http://schemas.microsoft.com/office/drawing/2014/main" id="{62532CD9-8E28-4D2A-A641-00D354A91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BE884-43D5-4230-A579-FBD9A99C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93" y="274638"/>
            <a:ext cx="8320087" cy="5016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 err="1"/>
              <a:t>Lugus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01C86-7A5E-4BE1-B74A-168C2AB79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118" y="525464"/>
            <a:ext cx="6430710" cy="5175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9187699-CB37-4B16-80D4-79638DC54AE7}"/>
              </a:ext>
            </a:extLst>
          </p:cNvPr>
          <p:cNvSpPr/>
          <p:nvPr/>
        </p:nvSpPr>
        <p:spPr>
          <a:xfrm>
            <a:off x="6026406" y="2106463"/>
            <a:ext cx="3117574" cy="307776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400" b="1" dirty="0"/>
              <a:t>Back to John Koch’s paper…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 err="1"/>
              <a:t>Lugus</a:t>
            </a:r>
            <a:r>
              <a:rPr lang="en-GB" sz="1400" b="1" dirty="0"/>
              <a:t>  on linguistic grounds</a:t>
            </a:r>
            <a:br>
              <a:rPr lang="en-GB" sz="1400" b="1" dirty="0"/>
            </a:br>
            <a:r>
              <a:rPr lang="en-GB" sz="1400" b="1" dirty="0"/>
              <a:t>not just ‘pan-Celtic’, but ‘pre-Celtic’….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400" b="1" dirty="0"/>
              <a:t>Pp43f:Distribution pattern: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Iberia: north + west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Also Tartessian!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sz="1200" dirty="0"/>
              <a:t>LVGVBO ARQVIENOBO</a:t>
            </a:r>
            <a:endParaRPr lang="en-GB" sz="1050" b="1" dirty="0"/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Gaul: </a:t>
            </a:r>
            <a:r>
              <a:rPr lang="en-GB" sz="1400" b="1" dirty="0" err="1"/>
              <a:t>Lugus</a:t>
            </a:r>
            <a:r>
              <a:rPr lang="en-GB" sz="1400" b="1" dirty="0"/>
              <a:t> is rare!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Hence: an Atlantic connection…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Amazing similarities with </a:t>
            </a:r>
            <a:r>
              <a:rPr lang="en-GB" sz="1400" b="1" dirty="0" err="1"/>
              <a:t>Mabinogi</a:t>
            </a:r>
            <a:r>
              <a:rPr lang="en-GB" sz="1400" b="1" dirty="0"/>
              <a:t> !</a:t>
            </a:r>
            <a:endParaRPr lang="en-GB" sz="1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B3CA1B-D3CC-4E8E-AECF-3FFCA06407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38" b="95774" l="9972" r="92697">
                        <a14:foregroundMark x1="91011" y1="16528" x2="71489" y2="6340"/>
                        <a14:foregroundMark x1="71489" y1="6340" x2="47612" y2="1811"/>
                        <a14:foregroundMark x1="47612" y1="1811" x2="20927" y2="2113"/>
                        <a14:foregroundMark x1="20927" y1="2113" x2="11517" y2="15321"/>
                        <a14:foregroundMark x1="11517" y1="15321" x2="18961" y2="30491"/>
                        <a14:foregroundMark x1="18961" y1="30491" x2="16573" y2="49208"/>
                        <a14:foregroundMark x1="27528" y1="82868" x2="55899" y2="75245"/>
                        <a14:foregroundMark x1="55899" y1="75245" x2="44944" y2="87547"/>
                        <a14:foregroundMark x1="44944" y1="87547" x2="41854" y2="89434"/>
                        <a14:foregroundMark x1="92837" y1="24226" x2="89607" y2="13283"/>
                        <a14:foregroundMark x1="29073" y1="95774" x2="13483" y2="90415"/>
                        <a14:foregroundMark x1="11657" y1="34491" x2="11657" y2="417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234" y="3340563"/>
            <a:ext cx="1890670" cy="3518452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7D63018-53A9-40C1-BE33-E0F27890BE74}"/>
              </a:ext>
            </a:extLst>
          </p:cNvPr>
          <p:cNvCxnSpPr/>
          <p:nvPr/>
        </p:nvCxnSpPr>
        <p:spPr>
          <a:xfrm flipH="1" flipV="1">
            <a:off x="908649" y="4951562"/>
            <a:ext cx="2562585" cy="14822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8891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4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outdoor, sky, mountain, rock&#10;&#10;Description generated with very high confidence">
            <a:extLst>
              <a:ext uri="{FF2B5EF4-FFF2-40B4-BE49-F238E27FC236}">
                <a16:creationId xmlns:a16="http://schemas.microsoft.com/office/drawing/2014/main" id="{62532CD9-8E28-4D2A-A641-00D354A91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BE884-43D5-4230-A579-FBD9A99C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93" y="274638"/>
            <a:ext cx="8320087" cy="5016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 err="1"/>
              <a:t>Lugus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01C86-7A5E-4BE1-B74A-168C2AB79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118" y="525464"/>
            <a:ext cx="6430710" cy="5175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9187699-CB37-4B16-80D4-79638DC54AE7}"/>
              </a:ext>
            </a:extLst>
          </p:cNvPr>
          <p:cNvSpPr/>
          <p:nvPr/>
        </p:nvSpPr>
        <p:spPr>
          <a:xfrm>
            <a:off x="6026406" y="2106463"/>
            <a:ext cx="3117574" cy="52322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400" b="1" dirty="0"/>
              <a:t>Koch 46-47: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400" b="1" dirty="0"/>
              <a:t>eating mice!?</a:t>
            </a:r>
            <a:endParaRPr lang="en-GB" sz="1400" dirty="0"/>
          </a:p>
        </p:txBody>
      </p:sp>
      <p:pic>
        <p:nvPicPr>
          <p:cNvPr id="6" name="Picture 5" descr="A rodent in a cage&#10;&#10;Description generated with very high confidence">
            <a:extLst>
              <a:ext uri="{FF2B5EF4-FFF2-40B4-BE49-F238E27FC236}">
                <a16:creationId xmlns:a16="http://schemas.microsoft.com/office/drawing/2014/main" id="{0D5437E3-6F75-4F93-9DCF-13FFDED4F2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3185" y1="79018" x2="33333" y2="56101"/>
                        <a14:foregroundMark x1="21875" y1="84077" x2="33482" y2="83780"/>
                        <a14:foregroundMark x1="33482" y1="83780" x2="34673" y2="83780"/>
                        <a14:foregroundMark x1="10119" y1="84673" x2="24256" y2="83929"/>
                        <a14:foregroundMark x1="68899" y1="58185" x2="88095" y2="60417"/>
                        <a14:foregroundMark x1="15476" y1="55208" x2="26786" y2="55357"/>
                        <a14:foregroundMark x1="26786" y1="55357" x2="33333" y2="54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615" y="1757704"/>
            <a:ext cx="5101311" cy="510131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3190D8-3BA2-48EE-ADA3-8BDE4592A527}"/>
              </a:ext>
            </a:extLst>
          </p:cNvPr>
          <p:cNvSpPr/>
          <p:nvPr/>
        </p:nvSpPr>
        <p:spPr>
          <a:xfrm>
            <a:off x="6026406" y="3207769"/>
            <a:ext cx="3117574" cy="30777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400" b="1" dirty="0"/>
              <a:t>Apollo – killer of mice !</a:t>
            </a:r>
            <a:endParaRPr lang="en-GB" sz="1400" dirty="0"/>
          </a:p>
        </p:txBody>
      </p:sp>
      <p:pic>
        <p:nvPicPr>
          <p:cNvPr id="9" name="Picture 8" descr="A close up of a brick wall&#10;&#10;Description generated with high confidence">
            <a:extLst>
              <a:ext uri="{FF2B5EF4-FFF2-40B4-BE49-F238E27FC236}">
                <a16:creationId xmlns:a16="http://schemas.microsoft.com/office/drawing/2014/main" id="{DE362454-4D7A-4A48-9DCD-06898B00EB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40" b="89824" l="3270" r="95095">
                        <a14:foregroundMark x1="30790" y1="11155" x2="62125" y2="12329"/>
                        <a14:foregroundMark x1="62125" y1="12329" x2="78065" y2="10959"/>
                        <a14:foregroundMark x1="78065" y1="10959" x2="91826" y2="21135"/>
                        <a14:foregroundMark x1="91826" y1="21135" x2="91826" y2="67710"/>
                        <a14:foregroundMark x1="91826" y1="67710" x2="87738" y2="89041"/>
                        <a14:foregroundMark x1="87738" y1="89041" x2="58311" y2="79256"/>
                        <a14:foregroundMark x1="42371" y1="71233" x2="28065" y2="63992"/>
                        <a14:foregroundMark x1="28065" y1="63992" x2="14305" y2="49315"/>
                        <a14:foregroundMark x1="14305" y1="49315" x2="5041" y2="31703"/>
                        <a14:foregroundMark x1="5041" y1="31703" x2="3270" y2="9785"/>
                        <a14:foregroundMark x1="3270" y1="9785" x2="21798" y2="2935"/>
                        <a14:foregroundMark x1="95095" y1="60665" x2="93869" y2="367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5447" y="3529594"/>
            <a:ext cx="3620087" cy="252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1656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outdoor, sky, mountain, rock&#10;&#10;Description generated with very high confidence">
            <a:extLst>
              <a:ext uri="{FF2B5EF4-FFF2-40B4-BE49-F238E27FC236}">
                <a16:creationId xmlns:a16="http://schemas.microsoft.com/office/drawing/2014/main" id="{62532CD9-8E28-4D2A-A641-00D354A91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BE884-43D5-4230-A579-FBD9A99C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93" y="274638"/>
            <a:ext cx="8320087" cy="5016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 err="1"/>
              <a:t>Lugus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01C86-7A5E-4BE1-B74A-168C2AB79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118" y="525464"/>
            <a:ext cx="6430710" cy="5175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9187699-CB37-4B16-80D4-79638DC54AE7}"/>
              </a:ext>
            </a:extLst>
          </p:cNvPr>
          <p:cNvSpPr/>
          <p:nvPr/>
        </p:nvSpPr>
        <p:spPr>
          <a:xfrm>
            <a:off x="5610486" y="2195294"/>
            <a:ext cx="3117574" cy="64633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LVGGONI ARGANTICAENI</a:t>
            </a:r>
            <a:endParaRPr lang="en-GB" sz="1400" dirty="0"/>
          </a:p>
        </p:txBody>
      </p:sp>
      <p:pic>
        <p:nvPicPr>
          <p:cNvPr id="14" name="Picture 13" descr="A stone building&#10;&#10;Description generated with high confidence">
            <a:extLst>
              <a:ext uri="{FF2B5EF4-FFF2-40B4-BE49-F238E27FC236}">
                <a16:creationId xmlns:a16="http://schemas.microsoft.com/office/drawing/2014/main" id="{4B01D8E0-83B6-4803-9904-CC967C6A86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0" b="5918"/>
          <a:stretch/>
        </p:blipFill>
        <p:spPr>
          <a:xfrm>
            <a:off x="261981" y="1773759"/>
            <a:ext cx="4156672" cy="5078451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A2DE32B0-C2F9-446E-9064-C9F45D009881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DA0365C-8B00-45F8-9FE5-B90B42A19951}"/>
              </a:ext>
            </a:extLst>
          </p:cNvPr>
          <p:cNvSpPr/>
          <p:nvPr/>
        </p:nvSpPr>
        <p:spPr>
          <a:xfrm>
            <a:off x="5868308" y="3451794"/>
            <a:ext cx="3117574" cy="344709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3200" dirty="0"/>
              <a:t>Your Conclusions</a:t>
            </a:r>
          </a:p>
          <a:p>
            <a:r>
              <a:rPr lang="en-GB" sz="1400" dirty="0"/>
              <a:t>	on Koch &amp; Fernandez…?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What have we learned about Lug/</a:t>
            </a:r>
            <a:r>
              <a:rPr lang="en-GB" sz="1400" dirty="0" err="1"/>
              <a:t>Lugus</a:t>
            </a:r>
            <a:r>
              <a:rPr lang="en-GB" sz="1400" dirty="0"/>
              <a:t> ?</a:t>
            </a:r>
          </a:p>
          <a:p>
            <a:endParaRPr lang="en-GB" sz="1400" dirty="0"/>
          </a:p>
          <a:p>
            <a:r>
              <a:rPr lang="en-GB" sz="1400" dirty="0"/>
              <a:t>Importance of Ir./</a:t>
            </a:r>
            <a:r>
              <a:rPr lang="en-GB" sz="1400" dirty="0" err="1"/>
              <a:t>Cym</a:t>
            </a:r>
            <a:r>
              <a:rPr lang="en-GB" sz="1400" dirty="0"/>
              <a:t>. Myths…?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EE57DA3-A0B3-4275-A00D-06564C566BF0}"/>
              </a:ext>
            </a:extLst>
          </p:cNvPr>
          <p:cNvCxnSpPr>
            <a:stCxn id="15" idx="1"/>
          </p:cNvCxnSpPr>
          <p:nvPr/>
        </p:nvCxnSpPr>
        <p:spPr>
          <a:xfrm flipH="1" flipV="1">
            <a:off x="2712593" y="1152756"/>
            <a:ext cx="2897893" cy="136570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33090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9809" y="727874"/>
            <a:ext cx="2568367" cy="16445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i="1" dirty="0"/>
              <a:t>Mercury</a:t>
            </a:r>
            <a:r>
              <a:rPr lang="en-GB" sz="1600" i="1" dirty="0">
                <a:solidFill>
                  <a:schemeClr val="tx1">
                    <a:lumMod val="65000"/>
                  </a:schemeClr>
                </a:solidFill>
              </a:rPr>
              <a:t> (?)</a:t>
            </a:r>
            <a:r>
              <a:rPr lang="en-GB" sz="1600" i="1" dirty="0"/>
              <a:t> =</a:t>
            </a:r>
          </a:p>
          <a:p>
            <a:pPr marL="0" indent="0">
              <a:buNone/>
            </a:pPr>
            <a:endParaRPr lang="en-US" sz="1400" i="1" dirty="0">
              <a:solidFill>
                <a:schemeClr val="tx1">
                  <a:lumMod val="65000"/>
                </a:schemeClr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pic>
        <p:nvPicPr>
          <p:cNvPr id="21" name="Picture 20" descr="A statue of a glass vase&#10;&#10;Description generated with high confidence">
            <a:extLst>
              <a:ext uri="{FF2B5EF4-FFF2-40B4-BE49-F238E27FC236}">
                <a16:creationId xmlns:a16="http://schemas.microsoft.com/office/drawing/2014/main" id="{7648F156-CEC8-40D9-A53C-5D19FCD88C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9" y="-39761"/>
            <a:ext cx="5580727" cy="7440969"/>
          </a:xfrm>
          <a:prstGeom prst="rect">
            <a:avLst/>
          </a:prstGeom>
        </p:spPr>
      </p:pic>
      <p:pic>
        <p:nvPicPr>
          <p:cNvPr id="23" name="Picture 22" descr="A statue of a person&#10;&#10;Description generated with high confidence">
            <a:extLst>
              <a:ext uri="{FF2B5EF4-FFF2-40B4-BE49-F238E27FC236}">
                <a16:creationId xmlns:a16="http://schemas.microsoft.com/office/drawing/2014/main" id="{C9F8B77A-4C0B-4E1B-8870-7BAC17B5A48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230" b="87162" l="35953" r="88967">
                        <a14:foregroundMark x1="43811" y1="8276" x2="52853" y2="8680"/>
                        <a14:foregroundMark x1="50269" y1="8962" x2="44187" y2="9245"/>
                        <a14:foregroundMark x1="43003" y1="4199" x2="44672" y2="8397"/>
                        <a14:foregroundMark x1="50269" y1="4522" x2="50000" y2="4602"/>
                        <a14:foregroundMark x1="50000" y1="3230" x2="50646" y2="5491"/>
                        <a14:foregroundMark x1="41981" y1="79734" x2="68622" y2="79128"/>
                        <a14:foregroundMark x1="68622" y1="79128" x2="68622" y2="79128"/>
                        <a14:foregroundMark x1="73143" y1="70004" x2="79871" y2="80904"/>
                        <a14:foregroundMark x1="79871" y1="80904" x2="79871" y2="80904"/>
                        <a14:foregroundMark x1="45210" y1="83327" x2="49462" y2="83125"/>
                        <a14:foregroundMark x1="49462" y1="83125" x2="50538" y2="83488"/>
                        <a14:foregroundMark x1="85845" y1="87000" x2="85199" y2="87202"/>
                        <a14:foregroundMark x1="86598" y1="85830" x2="86598" y2="85547"/>
                        <a14:foregroundMark x1="81432" y1="86031" x2="79871" y2="85547"/>
                        <a14:foregroundMark x1="88967" y1="86031" x2="84930" y2="84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9684" t="1823" r="6392" b="12805"/>
          <a:stretch/>
        </p:blipFill>
        <p:spPr>
          <a:xfrm>
            <a:off x="5645426" y="1769167"/>
            <a:ext cx="2805674" cy="499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32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A704FAA4-EF5F-4A5D-B68D-1194D969A7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8381" y="2294519"/>
            <a:ext cx="2875382" cy="4563481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7696" y="726976"/>
            <a:ext cx="2554800" cy="16454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i="1" dirty="0"/>
              <a:t>Mercury</a:t>
            </a:r>
            <a:r>
              <a:rPr lang="en-GB" sz="1600" i="1" dirty="0">
                <a:solidFill>
                  <a:schemeClr val="tx1">
                    <a:lumMod val="65000"/>
                  </a:schemeClr>
                </a:solidFill>
              </a:rPr>
              <a:t> (?)</a:t>
            </a:r>
            <a:r>
              <a:rPr lang="en-GB" sz="1600" i="1" dirty="0"/>
              <a:t> =</a:t>
            </a:r>
          </a:p>
          <a:p>
            <a:pPr marL="0" indent="0">
              <a:buNone/>
            </a:pPr>
            <a:endParaRPr lang="en-US" sz="1400" i="1" dirty="0">
              <a:solidFill>
                <a:schemeClr val="tx1">
                  <a:lumMod val="65000"/>
                </a:schemeClr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A9246AE-91CB-4479-9F54-E72813BE4494}"/>
              </a:ext>
            </a:extLst>
          </p:cNvPr>
          <p:cNvSpPr/>
          <p:nvPr/>
        </p:nvSpPr>
        <p:spPr>
          <a:xfrm rot="5400000">
            <a:off x="7607840" y="3942913"/>
            <a:ext cx="2847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ArialMT"/>
              </a:rPr>
              <a:t>From </a:t>
            </a:r>
            <a:r>
              <a:rPr lang="en-GB" dirty="0" err="1">
                <a:latin typeface="ArialMT"/>
              </a:rPr>
              <a:t>Yzeures</a:t>
            </a:r>
            <a:r>
              <a:rPr lang="en-GB" dirty="0">
                <a:latin typeface="ArialMT"/>
              </a:rPr>
              <a:t>-sur-</a:t>
            </a:r>
            <a:r>
              <a:rPr lang="en-GB" dirty="0" err="1">
                <a:latin typeface="ArialMT"/>
              </a:rPr>
              <a:t>Creuse</a:t>
            </a:r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744EF5B-DEB7-4AA5-940B-4E693C8B3719}"/>
              </a:ext>
            </a:extLst>
          </p:cNvPr>
          <p:cNvSpPr/>
          <p:nvPr/>
        </p:nvSpPr>
        <p:spPr>
          <a:xfrm>
            <a:off x="6701818" y="3271394"/>
            <a:ext cx="1158614" cy="1181336"/>
          </a:xfrm>
          <a:prstGeom prst="ellipse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statue of a glass vase&#10;&#10;Description generated with high confidence">
            <a:extLst>
              <a:ext uri="{FF2B5EF4-FFF2-40B4-BE49-F238E27FC236}">
                <a16:creationId xmlns:a16="http://schemas.microsoft.com/office/drawing/2014/main" id="{7648F156-CEC8-40D9-A53C-5D19FCD88C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9" y="-39761"/>
            <a:ext cx="5580727" cy="74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074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generated with high confidence">
            <a:extLst>
              <a:ext uri="{FF2B5EF4-FFF2-40B4-BE49-F238E27FC236}">
                <a16:creationId xmlns:a16="http://schemas.microsoft.com/office/drawing/2014/main" id="{D5533810-037A-4826-B287-AEFDAFE9D6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3" r="18496"/>
          <a:stretch/>
        </p:blipFill>
        <p:spPr>
          <a:xfrm>
            <a:off x="-1" y="1291"/>
            <a:ext cx="5615378" cy="68567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04FAA4-EF5F-4A5D-B68D-1194D969A7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8381" y="2294519"/>
            <a:ext cx="2875382" cy="4563481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7696" y="726976"/>
            <a:ext cx="2554800" cy="16454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i="1" dirty="0"/>
              <a:t>Mercury</a:t>
            </a:r>
            <a:r>
              <a:rPr lang="en-GB" sz="1600" i="1" dirty="0">
                <a:solidFill>
                  <a:schemeClr val="tx1">
                    <a:lumMod val="65000"/>
                  </a:schemeClr>
                </a:solidFill>
              </a:rPr>
              <a:t> (?)</a:t>
            </a:r>
            <a:r>
              <a:rPr lang="en-GB" sz="1600" i="1" dirty="0"/>
              <a:t> =</a:t>
            </a:r>
          </a:p>
          <a:p>
            <a:pPr marL="0" indent="0">
              <a:buNone/>
            </a:pPr>
            <a:endParaRPr lang="en-US" sz="1400" i="1" dirty="0">
              <a:solidFill>
                <a:schemeClr val="tx1">
                  <a:lumMod val="65000"/>
                </a:schemeClr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A9246AE-91CB-4479-9F54-E72813BE4494}"/>
              </a:ext>
            </a:extLst>
          </p:cNvPr>
          <p:cNvSpPr/>
          <p:nvPr/>
        </p:nvSpPr>
        <p:spPr>
          <a:xfrm rot="5400000">
            <a:off x="7607840" y="3942913"/>
            <a:ext cx="2847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ArialMT"/>
              </a:rPr>
              <a:t>From </a:t>
            </a:r>
            <a:r>
              <a:rPr lang="en-GB" dirty="0" err="1">
                <a:latin typeface="ArialMT"/>
              </a:rPr>
              <a:t>Yzeures</a:t>
            </a:r>
            <a:r>
              <a:rPr lang="en-GB" dirty="0">
                <a:latin typeface="ArialMT"/>
              </a:rPr>
              <a:t>-sur-</a:t>
            </a:r>
            <a:r>
              <a:rPr lang="en-GB" dirty="0" err="1">
                <a:latin typeface="ArialMT"/>
              </a:rPr>
              <a:t>Creuse</a:t>
            </a:r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744EF5B-DEB7-4AA5-940B-4E693C8B3719}"/>
              </a:ext>
            </a:extLst>
          </p:cNvPr>
          <p:cNvSpPr/>
          <p:nvPr/>
        </p:nvSpPr>
        <p:spPr>
          <a:xfrm>
            <a:off x="6701818" y="3271394"/>
            <a:ext cx="1158614" cy="1181336"/>
          </a:xfrm>
          <a:prstGeom prst="ellipse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picture containing clothing, headdress, hat, sitting&#10;&#10;Description generated with very high confidence">
            <a:extLst>
              <a:ext uri="{FF2B5EF4-FFF2-40B4-BE49-F238E27FC236}">
                <a16:creationId xmlns:a16="http://schemas.microsoft.com/office/drawing/2014/main" id="{FB57B2CD-872E-42EC-896B-904AE178D8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9" y="97527"/>
            <a:ext cx="4416460" cy="45497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EBF1BB-ECC5-412D-BA63-BD5D0673CEF7}"/>
              </a:ext>
            </a:extLst>
          </p:cNvPr>
          <p:cNvSpPr txBox="1"/>
          <p:nvPr/>
        </p:nvSpPr>
        <p:spPr>
          <a:xfrm>
            <a:off x="438775" y="4127579"/>
            <a:ext cx="4589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Cirencester / </a:t>
            </a:r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Corinium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552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2142" y="2528277"/>
            <a:ext cx="2568367" cy="1644530"/>
          </a:xfrm>
        </p:spPr>
        <p:txBody>
          <a:bodyPr>
            <a:normAutofit/>
          </a:bodyPr>
          <a:lstStyle/>
          <a:p>
            <a:r>
              <a:rPr lang="en-GB" sz="1600" i="1" dirty="0" err="1"/>
              <a:t>Vieil-Évreux</a:t>
            </a:r>
            <a:endParaRPr lang="en-US" sz="1400" i="1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pic>
        <p:nvPicPr>
          <p:cNvPr id="3" name="Picture 2" descr="A picture containing indoor, floor, wall&#10;&#10;Description generated with very high confidence">
            <a:extLst>
              <a:ext uri="{FF2B5EF4-FFF2-40B4-BE49-F238E27FC236}">
                <a16:creationId xmlns:a16="http://schemas.microsoft.com/office/drawing/2014/main" id="{4ADC5AC1-1480-4665-8989-87A13145C6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407"/>
          <a:stretch/>
        </p:blipFill>
        <p:spPr>
          <a:xfrm>
            <a:off x="0" y="0"/>
            <a:ext cx="3449934" cy="6858000"/>
          </a:xfrm>
          <a:prstGeom prst="rect">
            <a:avLst/>
          </a:prstGeom>
        </p:spPr>
      </p:pic>
      <p:pic>
        <p:nvPicPr>
          <p:cNvPr id="5" name="Picture 4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A2053CF6-BD86-4953-9F34-0382A25718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824" y="3011965"/>
            <a:ext cx="3388174" cy="38460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CE06B8-30FB-4766-B251-F2BCC864739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530"/>
          <a:stretch/>
        </p:blipFill>
        <p:spPr>
          <a:xfrm>
            <a:off x="2823713" y="1"/>
            <a:ext cx="308027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6AFD87E-2358-4200-9CC2-909E0905A671}"/>
              </a:ext>
            </a:extLst>
          </p:cNvPr>
          <p:cNvSpPr/>
          <p:nvPr/>
        </p:nvSpPr>
        <p:spPr>
          <a:xfrm>
            <a:off x="72855" y="2564963"/>
            <a:ext cx="3348635" cy="480131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i="1" dirty="0"/>
              <a:t>deus </a:t>
            </a:r>
            <a:r>
              <a:rPr lang="fr-FR" i="1" dirty="0" err="1"/>
              <a:t>Gisacus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       ‘</a:t>
            </a:r>
            <a:r>
              <a:rPr lang="fr-FR" dirty="0" err="1"/>
              <a:t>god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the lance’</a:t>
            </a:r>
            <a:br>
              <a:rPr lang="fr-FR" dirty="0"/>
            </a:b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inscription: CIL XIII 3197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one aspect of </a:t>
            </a:r>
            <a:r>
              <a:rPr lang="fr-FR" dirty="0" err="1"/>
              <a:t>Lugh</a:t>
            </a:r>
            <a:r>
              <a:rPr lang="fr-FR" dirty="0"/>
              <a:t>/</a:t>
            </a:r>
            <a:r>
              <a:rPr lang="fr-FR" dirty="0" err="1"/>
              <a:t>Lugus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Lugus</a:t>
            </a:r>
            <a:r>
              <a:rPr lang="fr-FR" dirty="0"/>
              <a:t> – </a:t>
            </a:r>
            <a:r>
              <a:rPr lang="fr-FR" dirty="0" err="1"/>
              <a:t>similar</a:t>
            </a:r>
            <a:r>
              <a:rPr lang="fr-FR" dirty="0"/>
              <a:t> to the Greek Apollo (not the Roman [</a:t>
            </a:r>
            <a:r>
              <a:rPr lang="fr-FR" dirty="0" err="1"/>
              <a:t>imperial</a:t>
            </a:r>
            <a:r>
              <a:rPr lang="fr-FR" dirty="0"/>
              <a:t>] one…)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interpreted</a:t>
            </a:r>
            <a:r>
              <a:rPr lang="fr-FR" dirty="0"/>
              <a:t> as </a:t>
            </a:r>
            <a:r>
              <a:rPr lang="fr-FR" dirty="0">
                <a:highlight>
                  <a:srgbClr val="800000"/>
                </a:highlight>
              </a:rPr>
              <a:t>Apollo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 err="1"/>
              <a:t>after</a:t>
            </a:r>
            <a:r>
              <a:rPr lang="fr-FR" dirty="0"/>
              <a:t> the </a:t>
            </a:r>
            <a:r>
              <a:rPr lang="fr-FR" dirty="0" err="1"/>
              <a:t>conquest</a:t>
            </a:r>
            <a:r>
              <a:rPr lang="fr-FR" dirty="0"/>
              <a:t>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Lug – Apollo – Belenos…?</a:t>
            </a:r>
            <a:br>
              <a:rPr lang="fr-FR" dirty="0"/>
            </a:br>
            <a:r>
              <a:rPr lang="fr-FR" dirty="0"/>
              <a:t>Lug – </a:t>
            </a:r>
            <a:r>
              <a:rPr lang="fr-FR" dirty="0" err="1"/>
              <a:t>Esus</a:t>
            </a:r>
            <a:r>
              <a:rPr lang="fr-FR" dirty="0"/>
              <a:t> – Mercury…?</a:t>
            </a:r>
            <a:br>
              <a:rPr lang="fr-FR" dirty="0"/>
            </a:br>
            <a:r>
              <a:rPr lang="fr-FR" dirty="0"/>
              <a:t>all </a:t>
            </a:r>
            <a:r>
              <a:rPr lang="fr-FR" dirty="0" err="1"/>
              <a:t>different</a:t>
            </a:r>
            <a:r>
              <a:rPr lang="fr-FR" dirty="0"/>
              <a:t> </a:t>
            </a:r>
            <a:r>
              <a:rPr lang="fr-FR" dirty="0" err="1"/>
              <a:t>names</a:t>
            </a:r>
            <a:r>
              <a:rPr lang="fr-FR" dirty="0"/>
              <a:t> for the </a:t>
            </a:r>
            <a:r>
              <a:rPr lang="fr-FR" dirty="0" err="1"/>
              <a:t>same</a:t>
            </a:r>
            <a:r>
              <a:rPr lang="fr-FR" dirty="0"/>
              <a:t> </a:t>
            </a:r>
            <a:r>
              <a:rPr lang="fr-FR" dirty="0" err="1"/>
              <a:t>god</a:t>
            </a:r>
            <a:r>
              <a:rPr lang="fr-FR" dirty="0"/>
              <a:t>…?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pic>
        <p:nvPicPr>
          <p:cNvPr id="16" name="Picture 15" descr="A picture containing building&#10;&#10;Description generated with very high confidence">
            <a:extLst>
              <a:ext uri="{FF2B5EF4-FFF2-40B4-BE49-F238E27FC236}">
                <a16:creationId xmlns:a16="http://schemas.microsoft.com/office/drawing/2014/main" id="{A602CA35-D1D5-4BC5-9C2E-36FE41C87AC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14" t="12406" r="32473" b="13296"/>
          <a:stretch/>
        </p:blipFill>
        <p:spPr>
          <a:xfrm>
            <a:off x="3421491" y="4704272"/>
            <a:ext cx="2482491" cy="2199447"/>
          </a:xfrm>
          <a:prstGeom prst="rect">
            <a:avLst/>
          </a:prstGeom>
        </p:spPr>
      </p:pic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331C8F30-9734-44EE-9E2B-E2472A1FDD3E}"/>
              </a:ext>
            </a:extLst>
          </p:cNvPr>
          <p:cNvSpPr txBox="1">
            <a:spLocks/>
          </p:cNvSpPr>
          <p:nvPr/>
        </p:nvSpPr>
        <p:spPr>
          <a:xfrm>
            <a:off x="6213376" y="726976"/>
            <a:ext cx="2554800" cy="16454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i="1" dirty="0"/>
              <a:t>Apollo</a:t>
            </a:r>
            <a:r>
              <a:rPr lang="en-GB" sz="1600" i="1" dirty="0">
                <a:solidFill>
                  <a:schemeClr val="tx1">
                    <a:lumMod val="65000"/>
                  </a:schemeClr>
                </a:solidFill>
              </a:rPr>
              <a:t> (?)</a:t>
            </a:r>
            <a:r>
              <a:rPr lang="en-GB" sz="1600" i="1" dirty="0"/>
              <a:t> =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400" i="1" dirty="0">
              <a:solidFill>
                <a:schemeClr val="tx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96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2142" y="2528277"/>
            <a:ext cx="2568367" cy="16445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i="1" dirty="0">
                <a:sym typeface="Wingdings" panose="05000000000000000000" pitchFamily="2" charset="2"/>
              </a:rPr>
              <a:t> </a:t>
            </a:r>
            <a:r>
              <a:rPr lang="en-GB" sz="1600" i="1" dirty="0"/>
              <a:t>Dijon: </a:t>
            </a:r>
            <a:r>
              <a:rPr lang="en-GB" sz="1600" i="1" dirty="0" err="1"/>
              <a:t>Thirona</a:t>
            </a:r>
            <a:r>
              <a:rPr lang="en-GB" sz="1600" i="1" dirty="0"/>
              <a:t> &amp; Apollo</a:t>
            </a:r>
            <a:endParaRPr lang="en-US" sz="1400" i="1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pic>
        <p:nvPicPr>
          <p:cNvPr id="5" name="Picture 4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A2053CF6-BD86-4953-9F34-0382A25718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824" y="3011965"/>
            <a:ext cx="3388174" cy="38460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06B27E-2AD4-4525-BFF9-154A9D6DBD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34" r="3249"/>
          <a:stretch/>
        </p:blipFill>
        <p:spPr>
          <a:xfrm>
            <a:off x="-1" y="-44751"/>
            <a:ext cx="5694057" cy="690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8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2">
            <a:extLst>
              <a:ext uri="{FF2B5EF4-FFF2-40B4-BE49-F238E27FC236}">
                <a16:creationId xmlns:a16="http://schemas.microsoft.com/office/drawing/2014/main" id="{8CA61F0E-E8BC-4C1F-8754-B6A9C658E4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1" r="41078"/>
          <a:stretch/>
        </p:blipFill>
        <p:spPr>
          <a:xfrm>
            <a:off x="20" y="10"/>
            <a:ext cx="5664688" cy="685799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78EE5C42-53A8-476A-9B89-EA7AA272E48F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pic>
        <p:nvPicPr>
          <p:cNvPr id="25" name="Picture 24" descr="A statue of a person&#10;&#10;Description generated with very high confidence">
            <a:extLst>
              <a:ext uri="{FF2B5EF4-FFF2-40B4-BE49-F238E27FC236}">
                <a16:creationId xmlns:a16="http://schemas.microsoft.com/office/drawing/2014/main" id="{5D95F26C-FAD4-4D2E-A982-657EF8B77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4675" y="3011964"/>
            <a:ext cx="3594786" cy="3846035"/>
          </a:xfrm>
          <a:prstGeom prst="rect">
            <a:avLst/>
          </a:prstGeo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D5E881B2-783A-48AD-91CC-179286EDFA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en-GB" dirty="0" err="1"/>
              <a:t>Lugdunum</a:t>
            </a:r>
            <a:r>
              <a:rPr lang="en-GB" dirty="0"/>
              <a:t> ‘Lyon’</a:t>
            </a:r>
          </a:p>
        </p:txBody>
      </p:sp>
      <p:pic>
        <p:nvPicPr>
          <p:cNvPr id="28" name="Picture 27" descr="A close up of a coin&#10;&#10;Description generated with very high confidence">
            <a:extLst>
              <a:ext uri="{FF2B5EF4-FFF2-40B4-BE49-F238E27FC236}">
                <a16:creationId xmlns:a16="http://schemas.microsoft.com/office/drawing/2014/main" id="{0AD0FEBC-1377-4241-9CD9-26B3814443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38142" y1="84891" x2="51232" y2="87850"/>
                        <a14:backgroundMark x1="51232" y1="87850" x2="63758" y2="83956"/>
                        <a14:backgroundMark x1="63758" y1="83956" x2="75440" y2="76012"/>
                        <a14:backgroundMark x1="75440" y1="76012" x2="76284" y2="83255"/>
                        <a14:backgroundMark x1="76284" y1="83255" x2="68473" y2="88941"/>
                        <a14:backgroundMark x1="68473" y1="88941" x2="61858" y2="90109"/>
                        <a14:backgroundMark x1="61858" y1="90109" x2="38705" y2="88629"/>
                        <a14:backgroundMark x1="38705" y1="88629" x2="32864" y2="85280"/>
                        <a14:backgroundMark x1="32864" y1="85280" x2="33779" y2="83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6027" t="15556" r="19019" b="15555"/>
          <a:stretch/>
        </p:blipFill>
        <p:spPr>
          <a:xfrm>
            <a:off x="20236" y="275929"/>
            <a:ext cx="3290160" cy="315307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1CD05AFC-0F7A-4B6E-AF43-F5158B24331A}"/>
              </a:ext>
            </a:extLst>
          </p:cNvPr>
          <p:cNvSpPr/>
          <p:nvPr/>
        </p:nvSpPr>
        <p:spPr>
          <a:xfrm>
            <a:off x="84586" y="45720"/>
            <a:ext cx="34592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Sanctuary of the Three </a:t>
            </a:r>
            <a:r>
              <a:rPr lang="en-GB" b="1" dirty="0" err="1"/>
              <a:t>Gauls</a:t>
            </a:r>
            <a:endParaRPr lang="en-GB" b="1" dirty="0"/>
          </a:p>
          <a:p>
            <a:pPr marL="285750" indent="-285750">
              <a:buFontTx/>
              <a:buChar char="-"/>
            </a:pPr>
            <a:r>
              <a:rPr lang="en-GB" b="1" i="1" dirty="0" err="1"/>
              <a:t>concilium</a:t>
            </a:r>
            <a:r>
              <a:rPr lang="en-GB" b="1" i="1" dirty="0"/>
              <a:t> </a:t>
            </a:r>
            <a:r>
              <a:rPr lang="en-GB" b="1" i="1" dirty="0" err="1"/>
              <a:t>Galliarum</a:t>
            </a:r>
            <a:endParaRPr lang="en-GB" b="1" i="1" dirty="0"/>
          </a:p>
          <a:p>
            <a:pPr marL="285750" indent="-285750">
              <a:buFontTx/>
              <a:buChar char="-"/>
            </a:pPr>
            <a:r>
              <a:rPr lang="en-GB" b="1" i="1" dirty="0"/>
              <a:t>1</a:t>
            </a:r>
            <a:r>
              <a:rPr lang="en-GB" b="1" i="1" baseline="30000" dirty="0"/>
              <a:t>st</a:t>
            </a:r>
            <a:r>
              <a:rPr lang="en-GB" b="1" i="1" dirty="0"/>
              <a:t> August</a:t>
            </a:r>
          </a:p>
        </p:txBody>
      </p:sp>
      <p:pic>
        <p:nvPicPr>
          <p:cNvPr id="31" name="Picture 30" descr="A close up of a coin&#10;&#10;Description generated with very high confidence">
            <a:extLst>
              <a:ext uri="{FF2B5EF4-FFF2-40B4-BE49-F238E27FC236}">
                <a16:creationId xmlns:a16="http://schemas.microsoft.com/office/drawing/2014/main" id="{96A98BEC-8856-476C-B2D5-4F8A8D4B7BE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557" b="88525" l="10000" r="96400">
                        <a14:foregroundMark x1="53200" y1="54098" x2="57200" y2="34016"/>
                        <a14:foregroundMark x1="57200" y1="34016" x2="67000" y2="22951"/>
                        <a14:foregroundMark x1="67000" y1="22951" x2="78600" y2="20902"/>
                        <a14:foregroundMark x1="78600" y1="20902" x2="88600" y2="34016"/>
                        <a14:foregroundMark x1="88600" y1="34016" x2="93800" y2="52459"/>
                        <a14:foregroundMark x1="93800" y1="52459" x2="92000" y2="77049"/>
                        <a14:foregroundMark x1="92000" y1="77049" x2="82600" y2="86475"/>
                        <a14:foregroundMark x1="82600" y1="86475" x2="82600" y2="86475"/>
                        <a14:foregroundMark x1="73200" y1="90984" x2="83000" y2="84836"/>
                        <a14:foregroundMark x1="83000" y1="84836" x2="93800" y2="64754"/>
                        <a14:foregroundMark x1="93800" y1="64754" x2="96400" y2="43443"/>
                        <a14:foregroundMark x1="96400" y1="43443" x2="93200" y2="30328"/>
                        <a14:foregroundMark x1="70800" y1="8607" x2="81000" y2="8197"/>
                        <a14:foregroundMark x1="81000" y1="8197" x2="89600" y2="18852"/>
                        <a14:foregroundMark x1="89600" y1="18852" x2="90200" y2="20902"/>
                        <a14:foregroundMark x1="85800" y1="11066" x2="82000" y2="6557"/>
                        <a14:foregroundMark x1="80600" y1="6557" x2="75800" y2="65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4085"/>
          <a:stretch/>
        </p:blipFill>
        <p:spPr>
          <a:xfrm>
            <a:off x="2808074" y="4488180"/>
            <a:ext cx="2662951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646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4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6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AD0C9FAB-07DF-4216-919B-D68BD4193F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431" r="15620"/>
          <a:stretch/>
        </p:blipFill>
        <p:spPr>
          <a:xfrm>
            <a:off x="20" y="10"/>
            <a:ext cx="5664688" cy="6857990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2142" y="2528277"/>
            <a:ext cx="2568367" cy="1644530"/>
          </a:xfrm>
        </p:spPr>
        <p:txBody>
          <a:bodyPr>
            <a:normAutofit/>
          </a:bodyPr>
          <a:lstStyle/>
          <a:p>
            <a:r>
              <a:rPr lang="en-GB" sz="1600" i="1" dirty="0"/>
              <a:t>In Reims…</a:t>
            </a:r>
          </a:p>
          <a:p>
            <a:pPr lvl="1"/>
            <a:r>
              <a:rPr lang="la-Latn" sz="1400" i="1" dirty="0"/>
              <a:t>Durocortorum</a:t>
            </a:r>
            <a:r>
              <a:rPr lang="la-Latn" sz="1400" dirty="0"/>
              <a:t> </a:t>
            </a:r>
            <a:endParaRPr lang="en-GB" sz="1400" dirty="0"/>
          </a:p>
          <a:p>
            <a:pPr lvl="1"/>
            <a:r>
              <a:rPr lang="en-GB" sz="1400" dirty="0"/>
              <a:t>Capital of the province of </a:t>
            </a:r>
            <a:r>
              <a:rPr lang="en-GB" sz="1400" dirty="0" err="1"/>
              <a:t>Belgica</a:t>
            </a:r>
            <a:r>
              <a:rPr lang="en-GB" sz="1400" dirty="0"/>
              <a:t> since Augustus…</a:t>
            </a:r>
            <a:endParaRPr lang="en-US" sz="14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statue in front of a building&#10;&#10;Description generated with very high confidence">
            <a:extLst>
              <a:ext uri="{FF2B5EF4-FFF2-40B4-BE49-F238E27FC236}">
                <a16:creationId xmlns:a16="http://schemas.microsoft.com/office/drawing/2014/main" id="{67C7698F-ED98-4732-8043-8E013CE3BC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943" y="4329723"/>
            <a:ext cx="3371037" cy="252827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</p:spTree>
    <p:extLst>
      <p:ext uri="{BB962C8B-B14F-4D97-AF65-F5344CB8AC3E}">
        <p14:creationId xmlns:p14="http://schemas.microsoft.com/office/powerpoint/2010/main" val="402890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restig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AD0C9FAB-07DF-4216-919B-D68BD4193F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431" r="15620"/>
          <a:stretch/>
        </p:blipFill>
        <p:spPr>
          <a:xfrm>
            <a:off x="20" y="10"/>
            <a:ext cx="5664688" cy="6857990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B49CD5-D2C3-470E-A159-8DB5B1089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2142" y="2528277"/>
            <a:ext cx="2568367" cy="1644530"/>
          </a:xfrm>
        </p:spPr>
        <p:txBody>
          <a:bodyPr>
            <a:normAutofit/>
          </a:bodyPr>
          <a:lstStyle/>
          <a:p>
            <a:r>
              <a:rPr lang="en-GB" sz="1600" i="1" dirty="0"/>
              <a:t>In Reims…</a:t>
            </a:r>
          </a:p>
          <a:p>
            <a:pPr lvl="1"/>
            <a:r>
              <a:rPr lang="la-Latn" sz="1400" i="1" dirty="0"/>
              <a:t>Durocortorum</a:t>
            </a:r>
            <a:r>
              <a:rPr lang="la-Latn" sz="1400" dirty="0"/>
              <a:t> </a:t>
            </a:r>
            <a:endParaRPr lang="en-GB" sz="1400" dirty="0"/>
          </a:p>
          <a:p>
            <a:pPr lvl="1"/>
            <a:r>
              <a:rPr lang="en-GB" sz="1400" dirty="0"/>
              <a:t>Capital of the province of </a:t>
            </a:r>
            <a:r>
              <a:rPr lang="en-GB" sz="1400" dirty="0" err="1"/>
              <a:t>Belgica</a:t>
            </a:r>
            <a:r>
              <a:rPr lang="en-GB" sz="1400" dirty="0"/>
              <a:t> since Augustus…</a:t>
            </a:r>
            <a:endParaRPr lang="en-US" sz="14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statue in front of a building&#10;&#10;Description generated with very high confidence">
            <a:extLst>
              <a:ext uri="{FF2B5EF4-FFF2-40B4-BE49-F238E27FC236}">
                <a16:creationId xmlns:a16="http://schemas.microsoft.com/office/drawing/2014/main" id="{67C7698F-ED98-4732-8043-8E013CE3BC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943" y="4329723"/>
            <a:ext cx="3371037" cy="252827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C32CB13B-9914-4F3E-BE6A-1AB1A1857352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  <p:pic>
        <p:nvPicPr>
          <p:cNvPr id="3" name="Picture 2" descr="A picture containing rock, building&#10;&#10;Description generated with high confidence">
            <a:extLst>
              <a:ext uri="{FF2B5EF4-FFF2-40B4-BE49-F238E27FC236}">
                <a16:creationId xmlns:a16="http://schemas.microsoft.com/office/drawing/2014/main" id="{657F55A5-9D26-44D7-815F-3BAD632A25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70" y="218366"/>
            <a:ext cx="5272588" cy="3954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6361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87B1E-29CC-4B9A-9381-64844FD70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833" y="2870593"/>
            <a:ext cx="2334834" cy="1326321"/>
          </a:xfrm>
        </p:spPr>
        <p:txBody>
          <a:bodyPr vert="horz" lIns="68580" tIns="34290" rIns="68580" bIns="34290" rtlCol="0">
            <a:normAutofit fontScale="90000"/>
          </a:bodyPr>
          <a:lstStyle/>
          <a:p>
            <a:pPr algn="l"/>
            <a:r>
              <a:rPr lang="en-US" dirty="0"/>
              <a:t>= Three-headed Deities</a:t>
            </a:r>
          </a:p>
        </p:txBody>
      </p:sp>
      <p:pic>
        <p:nvPicPr>
          <p:cNvPr id="9" name="Content Placeholder 4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BCD9FC9A-A646-4128-ACE9-7ACF3435AB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494" r="18557"/>
          <a:stretch/>
        </p:blipFill>
        <p:spPr>
          <a:xfrm>
            <a:off x="20" y="10"/>
            <a:ext cx="5664688" cy="6857990"/>
          </a:xfrm>
          <a:prstGeom prst="rect">
            <a:avLst/>
          </a:prstGeom>
        </p:spPr>
      </p:pic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2D97F4D7-4792-407D-B164-DCA9B41F0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833" y="4357057"/>
            <a:ext cx="2334834" cy="3695136"/>
          </a:xfrm>
        </p:spPr>
        <p:txBody>
          <a:bodyPr>
            <a:normAutofit/>
          </a:bodyPr>
          <a:lstStyle/>
          <a:p>
            <a:r>
              <a:rPr lang="en-US" sz="1600" dirty="0"/>
              <a:t>Reims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39271818-A887-47E3-A4B2-D87CA2D36F27}"/>
              </a:ext>
            </a:extLst>
          </p:cNvPr>
          <p:cNvSpPr txBox="1">
            <a:spLocks/>
          </p:cNvSpPr>
          <p:nvPr/>
        </p:nvSpPr>
        <p:spPr>
          <a:xfrm>
            <a:off x="1903744" y="609600"/>
            <a:ext cx="6751097" cy="1981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9600" dirty="0">
                <a:latin typeface="Chiller" panose="04020404031007020602" pitchFamily="82" charset="0"/>
              </a:rPr>
              <a:t>LUG</a:t>
            </a:r>
          </a:p>
        </p:txBody>
      </p:sp>
    </p:spTree>
    <p:extLst>
      <p:ext uri="{BB962C8B-B14F-4D97-AF65-F5344CB8AC3E}">
        <p14:creationId xmlns:p14="http://schemas.microsoft.com/office/powerpoint/2010/main" val="3363446139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6CD72777-BB4D-4353-8864-3140F6655D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FE7CAC6-EFB5-4E2E-AEC9-86EA3718C7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D08B82-498E-4AEC-833D-4A31EEC23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1" cy="1326321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7" name="Content Placeholder 6" descr="A stone building&#10;&#10;Description generated with high confidence">
            <a:extLst>
              <a:ext uri="{FF2B5EF4-FFF2-40B4-BE49-F238E27FC236}">
                <a16:creationId xmlns:a16="http://schemas.microsoft.com/office/drawing/2014/main" id="{0014ABAA-F87A-4289-82D0-2B67C50FC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08" t="15553" r="13825" b="3340"/>
          <a:stretch/>
        </p:blipFill>
        <p:spPr>
          <a:xfrm rot="16200000">
            <a:off x="-408255" y="1307023"/>
            <a:ext cx="5486401" cy="40915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A close up of a stone wall&#10;&#10;Description generated with very high confidence">
            <a:extLst>
              <a:ext uri="{FF2B5EF4-FFF2-40B4-BE49-F238E27FC236}">
                <a16:creationId xmlns:a16="http://schemas.microsoft.com/office/drawing/2014/main" id="{61817B3A-37A1-4C8F-9E37-AADBD2EC01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145" t="19316" r="10256" b="20665"/>
          <a:stretch/>
        </p:blipFill>
        <p:spPr>
          <a:xfrm rot="16200000">
            <a:off x="4426235" y="853256"/>
            <a:ext cx="4415693" cy="39283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1592557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946B8-A70D-432B-B096-0FDA940C99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 up of a stone wall&#10;&#10;Description generated with high confidence">
            <a:extLst>
              <a:ext uri="{FF2B5EF4-FFF2-40B4-BE49-F238E27FC236}">
                <a16:creationId xmlns:a16="http://schemas.microsoft.com/office/drawing/2014/main" id="{ABF94650-C0C2-43F2-AFDF-6DFCD44877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4693" y="609598"/>
            <a:ext cx="4509307" cy="3381981"/>
          </a:xfrm>
          <a:prstGeom prst="rect">
            <a:avLst/>
          </a:prstGeom>
        </p:spPr>
      </p:pic>
      <p:pic>
        <p:nvPicPr>
          <p:cNvPr id="6" name="Content Placeholder 6" descr="A stone building&#10;&#10;Description generated with high confidence">
            <a:extLst>
              <a:ext uri="{FF2B5EF4-FFF2-40B4-BE49-F238E27FC236}">
                <a16:creationId xmlns:a16="http://schemas.microsoft.com/office/drawing/2014/main" id="{0EC27583-3983-4A80-AAA8-B29004CFEC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08" t="15553" r="13825" b="3340"/>
          <a:stretch/>
        </p:blipFill>
        <p:spPr>
          <a:xfrm rot="16200000">
            <a:off x="-408255" y="1307023"/>
            <a:ext cx="5486401" cy="40915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30761177"/>
      </p:ext>
    </p:extLst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 descr="A picture containing indoor&#10;&#10;Description generated with very high confidence">
            <a:extLst>
              <a:ext uri="{FF2B5EF4-FFF2-40B4-BE49-F238E27FC236}">
                <a16:creationId xmlns:a16="http://schemas.microsoft.com/office/drawing/2014/main" id="{72E3E1A2-183E-4278-8BB3-DD29B39A7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11" t="184" r="2559" b="10707"/>
          <a:stretch/>
        </p:blipFill>
        <p:spPr>
          <a:xfrm rot="16200000">
            <a:off x="-427057" y="1245433"/>
            <a:ext cx="5259756" cy="3878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 descr="A close up of a stone wall&#10;&#10;Description generated with high confidence">
            <a:extLst>
              <a:ext uri="{FF2B5EF4-FFF2-40B4-BE49-F238E27FC236}">
                <a16:creationId xmlns:a16="http://schemas.microsoft.com/office/drawing/2014/main" id="{ABF94650-C0C2-43F2-AFDF-6DFCD44877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4693" y="609598"/>
            <a:ext cx="4509307" cy="338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217004"/>
      </p:ext>
    </p:extLst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 descr="A picture containing indoor&#10;&#10;Description generated with very high confidence">
            <a:extLst>
              <a:ext uri="{FF2B5EF4-FFF2-40B4-BE49-F238E27FC236}">
                <a16:creationId xmlns:a16="http://schemas.microsoft.com/office/drawing/2014/main" id="{72E3E1A2-183E-4278-8BB3-DD29B39A7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11" t="184" r="2559" b="10707"/>
          <a:stretch/>
        </p:blipFill>
        <p:spPr>
          <a:xfrm rot="16200000">
            <a:off x="-427057" y="1245433"/>
            <a:ext cx="5259756" cy="3878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A picture containing indoor, wall, large&#10;&#10;Description generated with high confidence">
            <a:extLst>
              <a:ext uri="{FF2B5EF4-FFF2-40B4-BE49-F238E27FC236}">
                <a16:creationId xmlns:a16="http://schemas.microsoft.com/office/drawing/2014/main" id="{CB983DF6-DBDB-4A89-BA7E-6D6A495506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049" y="441277"/>
            <a:ext cx="4494481" cy="5208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7BB4E9-70A4-4001-8B2E-42A773C57884}"/>
              </a:ext>
            </a:extLst>
          </p:cNvPr>
          <p:cNvSpPr/>
          <p:nvPr/>
        </p:nvSpPr>
        <p:spPr>
          <a:xfrm>
            <a:off x="8031195" y="5814646"/>
            <a:ext cx="1112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BAVAY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592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946B8-A70D-432B-B096-0FDA940C99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8" descr="A picture containing wall, indoor&#10;&#10;Description generated with very high confidence">
            <a:extLst>
              <a:ext uri="{FF2B5EF4-FFF2-40B4-BE49-F238E27FC236}">
                <a16:creationId xmlns:a16="http://schemas.microsoft.com/office/drawing/2014/main" id="{558B8E08-48E7-47EB-A6E4-0A8F01707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97237" y="1224684"/>
            <a:ext cx="5345986" cy="4009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5FCB4C07-FC6E-45DD-A053-E69279E1E2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165857" y="1271203"/>
            <a:ext cx="5292821" cy="3969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18768463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 err="1"/>
              <a:t>dumezil</a:t>
            </a:r>
            <a:endParaRPr lang="en-GB" dirty="0"/>
          </a:p>
        </p:txBody>
      </p:sp>
      <p:pic>
        <p:nvPicPr>
          <p:cNvPr id="6" name="Content Placeholder 5" descr="A person sitting on a table&#10;&#10;Description generated with very high confidence">
            <a:extLst>
              <a:ext uri="{FF2B5EF4-FFF2-40B4-BE49-F238E27FC236}">
                <a16:creationId xmlns:a16="http://schemas.microsoft.com/office/drawing/2014/main" id="{80EC3F70-FAF0-4226-A7B1-7C20E0DFC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88" y="2135422"/>
            <a:ext cx="2926080" cy="2423160"/>
          </a:xfrm>
        </p:spPr>
      </p:pic>
      <p:pic>
        <p:nvPicPr>
          <p:cNvPr id="7" name="Content Placeholder 8" descr="A picture containing wall, indoor&#10;&#10;Description generated with very high confidence">
            <a:extLst>
              <a:ext uri="{FF2B5EF4-FFF2-40B4-BE49-F238E27FC236}">
                <a16:creationId xmlns:a16="http://schemas.microsoft.com/office/drawing/2014/main" id="{558B8E08-48E7-47EB-A6E4-0A8F017073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97237" y="1224684"/>
            <a:ext cx="5345986" cy="4009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AF2B698-FFB7-49AE-BA6C-6E1D9853EBCF}"/>
              </a:ext>
            </a:extLst>
          </p:cNvPr>
          <p:cNvSpPr/>
          <p:nvPr/>
        </p:nvSpPr>
        <p:spPr>
          <a:xfrm>
            <a:off x="6276483" y="4758082"/>
            <a:ext cx="29569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Georges </a:t>
            </a:r>
            <a:r>
              <a:rPr lang="en-GB" b="1" dirty="0" err="1"/>
              <a:t>Dumézil</a:t>
            </a:r>
            <a:endParaRPr lang="en-GB" b="1" dirty="0"/>
          </a:p>
          <a:p>
            <a:r>
              <a:rPr lang="en-GB" b="1" dirty="0"/>
              <a:t>1898 – 1986 </a:t>
            </a:r>
          </a:p>
          <a:p>
            <a:r>
              <a:rPr lang="en-GB" b="1" dirty="0"/>
              <a:t>Comparative Mythology</a:t>
            </a:r>
          </a:p>
        </p:txBody>
      </p:sp>
      <p:pic>
        <p:nvPicPr>
          <p:cNvPr id="11" name="Picture 10" descr="A picture containing text&#10;&#10;Description generated with high confidence">
            <a:extLst>
              <a:ext uri="{FF2B5EF4-FFF2-40B4-BE49-F238E27FC236}">
                <a16:creationId xmlns:a16="http://schemas.microsoft.com/office/drawing/2014/main" id="{ECECFFA7-01C2-40A3-B74B-ED35C92BE1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1928" y="2473518"/>
            <a:ext cx="2792511" cy="436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87404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851863-EF4A-4E61-A5C2-46F8B0C6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 err="1"/>
              <a:t>dumezil</a:t>
            </a:r>
            <a:endParaRPr lang="en-GB" dirty="0"/>
          </a:p>
        </p:txBody>
      </p:sp>
      <p:pic>
        <p:nvPicPr>
          <p:cNvPr id="6" name="Content Placeholder 5" descr="A person sitting on a table&#10;&#10;Description generated with very high confidence">
            <a:extLst>
              <a:ext uri="{FF2B5EF4-FFF2-40B4-BE49-F238E27FC236}">
                <a16:creationId xmlns:a16="http://schemas.microsoft.com/office/drawing/2014/main" id="{80EC3F70-FAF0-4226-A7B1-7C20E0DFC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88" y="2135422"/>
            <a:ext cx="2926080" cy="2423160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AF2B698-FFB7-49AE-BA6C-6E1D9853EBCF}"/>
              </a:ext>
            </a:extLst>
          </p:cNvPr>
          <p:cNvSpPr/>
          <p:nvPr/>
        </p:nvSpPr>
        <p:spPr>
          <a:xfrm>
            <a:off x="6276483" y="4758082"/>
            <a:ext cx="29569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Georges </a:t>
            </a:r>
            <a:r>
              <a:rPr lang="en-GB" b="1" dirty="0" err="1"/>
              <a:t>Dumézil</a:t>
            </a:r>
            <a:endParaRPr lang="en-GB" b="1" dirty="0"/>
          </a:p>
          <a:p>
            <a:r>
              <a:rPr lang="en-GB" b="1" dirty="0"/>
              <a:t>1898 – 1986 </a:t>
            </a:r>
          </a:p>
          <a:p>
            <a:r>
              <a:rPr lang="en-GB" b="1" dirty="0"/>
              <a:t>Comparative Mythology</a:t>
            </a:r>
          </a:p>
        </p:txBody>
      </p:sp>
      <p:pic>
        <p:nvPicPr>
          <p:cNvPr id="8" name="Picture 7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id="{F979BA5E-E818-4FC3-8B58-5D6F53E592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0" y="2798197"/>
            <a:ext cx="3389799" cy="347247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FD2989E-8120-47D8-BED4-A327B622327B}"/>
              </a:ext>
            </a:extLst>
          </p:cNvPr>
          <p:cNvSpPr/>
          <p:nvPr/>
        </p:nvSpPr>
        <p:spPr>
          <a:xfrm>
            <a:off x="685347" y="6209640"/>
            <a:ext cx="4918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Enluminure médiévale, </a:t>
            </a:r>
            <a:r>
              <a:rPr lang="fr-FR" sz="1200" i="1" dirty="0"/>
              <a:t>British Library</a:t>
            </a:r>
            <a:r>
              <a:rPr lang="fr-FR" sz="1200" dirty="0"/>
              <a:t> : le clerc, le chevalier et le travailleur</a:t>
            </a:r>
            <a:endParaRPr lang="en-GB" sz="1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B4E018-C6AB-4254-B555-0A701D8B4393}"/>
              </a:ext>
            </a:extLst>
          </p:cNvPr>
          <p:cNvSpPr/>
          <p:nvPr/>
        </p:nvSpPr>
        <p:spPr>
          <a:xfrm>
            <a:off x="259256" y="42680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trifunctional hypothesis</a:t>
            </a:r>
            <a:br>
              <a:rPr lang="en-GB" b="1" dirty="0"/>
            </a:br>
            <a:r>
              <a:rPr lang="en-GB" b="1" dirty="0"/>
              <a:t>of Indo-European society / culture:</a:t>
            </a:r>
          </a:p>
          <a:p>
            <a:r>
              <a:rPr lang="en-GB" dirty="0"/>
              <a:t>tripartite ideology ("</a:t>
            </a:r>
            <a:r>
              <a:rPr lang="en-GB" i="1" dirty="0" err="1"/>
              <a:t>idéologie</a:t>
            </a:r>
            <a:r>
              <a:rPr lang="en-GB" i="1" dirty="0"/>
              <a:t> tripartite</a:t>
            </a:r>
            <a:r>
              <a:rPr lang="en-GB" dirty="0"/>
              <a:t>")</a:t>
            </a:r>
          </a:p>
          <a:p>
            <a:r>
              <a:rPr lang="en-GB" dirty="0"/>
              <a:t>	priests, warriors and commoners</a:t>
            </a:r>
          </a:p>
          <a:p>
            <a:r>
              <a:rPr lang="en-GB" dirty="0"/>
              <a:t>		1: p</a:t>
            </a:r>
            <a:r>
              <a:rPr lang="en-US" altLang="en-US" dirty="0" err="1"/>
              <a:t>riests</a:t>
            </a:r>
            <a:r>
              <a:rPr lang="en-US" altLang="en-US" dirty="0"/>
              <a:t>, 				  </a:t>
            </a:r>
            <a:br>
              <a:rPr lang="en-US" altLang="en-US" dirty="0"/>
            </a:br>
            <a:r>
              <a:rPr lang="en-US" altLang="en-US" dirty="0"/>
              <a:t>		            druids/</a:t>
            </a:r>
            <a:r>
              <a:rPr lang="en-US" altLang="en-US" dirty="0" err="1"/>
              <a:t>brahams</a:t>
            </a:r>
            <a:r>
              <a:rPr lang="en-US" altLang="en-US" dirty="0"/>
              <a:t>/</a:t>
            </a:r>
            <a:r>
              <a:rPr lang="en-US" altLang="en-US" dirty="0" err="1"/>
              <a:t>flamen</a:t>
            </a:r>
            <a:endParaRPr lang="en-US" altLang="en-US" dirty="0"/>
          </a:p>
          <a:p>
            <a:r>
              <a:rPr lang="en-GB" dirty="0"/>
              <a:t>This corresponds to the three functions:</a:t>
            </a:r>
          </a:p>
          <a:p>
            <a:r>
              <a:rPr lang="en-GB" dirty="0"/>
              <a:t>	sacral, </a:t>
            </a:r>
          </a:p>
          <a:p>
            <a:r>
              <a:rPr lang="en-GB" dirty="0"/>
              <a:t>	martial </a:t>
            </a:r>
          </a:p>
          <a:p>
            <a:r>
              <a:rPr lang="en-GB" dirty="0"/>
              <a:t>	economic</a:t>
            </a:r>
          </a:p>
        </p:txBody>
      </p:sp>
    </p:spTree>
    <p:extLst>
      <p:ext uri="{BB962C8B-B14F-4D97-AF65-F5344CB8AC3E}">
        <p14:creationId xmlns:p14="http://schemas.microsoft.com/office/powerpoint/2010/main" val="19935256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A49635-F0CC-430E-A85D-6AFE2CCA0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028" y="126521"/>
            <a:ext cx="4462732" cy="522760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900" dirty="0">
                <a:effectLst/>
                <a:latin typeface="Arial" panose="020B0604020202020204" pitchFamily="34" charset="0"/>
              </a:rPr>
              <a:t>1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</a:rPr>
              <a:t>st</a:t>
            </a:r>
            <a:r>
              <a:rPr lang="en-US" altLang="en-US" sz="1900" dirty="0">
                <a:effectLst/>
                <a:latin typeface="Arial" panose="020B0604020202020204" pitchFamily="34" charset="0"/>
              </a:rPr>
              <a:t> function: priests / sacred</a:t>
            </a:r>
            <a:br>
              <a:rPr lang="en-US" altLang="en-US" sz="1900" dirty="0">
                <a:effectLst/>
                <a:latin typeface="Arial" panose="020B0604020202020204" pitchFamily="34" charset="0"/>
              </a:rPr>
            </a:b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 sovereignty: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Jupiter / Odin / Mitra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Toutatis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/</a:t>
            </a: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Esus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Brahma[creation]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2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nd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function: bellicose…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Indra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Thor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Mars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Taranis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Vishnu[preservation[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3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rd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function: productivity, fecundity: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Ashvins</a:t>
            </a: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Freyja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Quirinus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Shiva [destruction]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Rigani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?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But there are obviously limitations of this model….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900" dirty="0">
              <a:effectLst/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900" dirty="0">
              <a:effectLst/>
              <a:latin typeface="Arial" panose="020B0604020202020204" pitchFamily="34" charset="0"/>
            </a:endParaRPr>
          </a:p>
          <a:p>
            <a:endParaRPr lang="en-GB" sz="1900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213B672A-6545-4178-AB7F-76E55EFA1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6565" y="3030642"/>
            <a:ext cx="95216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id="{FB35496F-C2FE-49A9-80B1-DB905D13B4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0" y="2798197"/>
            <a:ext cx="3389799" cy="347247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F8FB3E-6206-46B5-9012-ED327138D0D6}"/>
              </a:ext>
            </a:extLst>
          </p:cNvPr>
          <p:cNvSpPr/>
          <p:nvPr/>
        </p:nvSpPr>
        <p:spPr>
          <a:xfrm>
            <a:off x="685347" y="6209640"/>
            <a:ext cx="4918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Enluminure médiévale, </a:t>
            </a:r>
            <a:r>
              <a:rPr lang="fr-FR" sz="1200" i="1" dirty="0"/>
              <a:t>British Library</a:t>
            </a:r>
            <a:r>
              <a:rPr lang="fr-FR" sz="1200" dirty="0"/>
              <a:t> : le clerc, le chevalier et le travailleur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977378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5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5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5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double bed in a room&#10;&#10;Description generated with high confidence">
            <a:extLst>
              <a:ext uri="{FF2B5EF4-FFF2-40B4-BE49-F238E27FC236}">
                <a16:creationId xmlns:a16="http://schemas.microsoft.com/office/drawing/2014/main" id="{9CD1E942-552A-46CA-8A36-84BEA4C580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159" r="15608"/>
          <a:stretch/>
        </p:blipFill>
        <p:spPr>
          <a:xfrm rot="16200000">
            <a:off x="1144015" y="-1141985"/>
            <a:ext cx="6855970" cy="9144000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213B672A-6545-4178-AB7F-76E55EFA1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6565" y="3030642"/>
            <a:ext cx="95216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Content Placeholder 12" descr="A fabric surface&#10;&#10;Description generated with high confidence">
            <a:extLst>
              <a:ext uri="{FF2B5EF4-FFF2-40B4-BE49-F238E27FC236}">
                <a16:creationId xmlns:a16="http://schemas.microsoft.com/office/drawing/2014/main" id="{EF98A020-1213-47CB-8D16-7386531325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" y="0"/>
            <a:ext cx="5397899" cy="689386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A49635-F0CC-430E-A85D-6AFE2CCA0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028" y="126521"/>
            <a:ext cx="4462732" cy="522760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900" dirty="0">
                <a:effectLst/>
                <a:latin typeface="Arial" panose="020B0604020202020204" pitchFamily="34" charset="0"/>
              </a:rPr>
              <a:t>1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</a:rPr>
              <a:t>st</a:t>
            </a:r>
            <a:r>
              <a:rPr lang="en-US" altLang="en-US" sz="1900" dirty="0">
                <a:effectLst/>
                <a:latin typeface="Arial" panose="020B0604020202020204" pitchFamily="34" charset="0"/>
              </a:rPr>
              <a:t> function: priests / </a:t>
            </a:r>
            <a:r>
              <a:rPr lang="en-US" altLang="en-US" sz="1900" dirty="0" err="1">
                <a:effectLst/>
                <a:latin typeface="Arial" panose="020B0604020202020204" pitchFamily="34" charset="0"/>
              </a:rPr>
              <a:t>sared</a:t>
            </a:r>
            <a:r>
              <a:rPr lang="en-US" altLang="en-US" sz="1900" dirty="0">
                <a:effectLst/>
                <a:latin typeface="Arial" panose="020B0604020202020204" pitchFamily="34" charset="0"/>
              </a:rPr>
              <a:t/>
            </a:r>
            <a:br>
              <a:rPr lang="en-US" altLang="en-US" sz="1900" dirty="0">
                <a:effectLst/>
                <a:latin typeface="Arial" panose="020B0604020202020204" pitchFamily="34" charset="0"/>
              </a:rPr>
            </a:b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souvereignity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: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Jupiter / Odin / Mitra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Toutatis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/</a:t>
            </a: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Esus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Brahma[creation]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2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nd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function: bellicose…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Indra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Thor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Mars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Taranis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Vishnu[preservation[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3</a:t>
            </a:r>
            <a:r>
              <a:rPr lang="en-US" altLang="en-US" sz="1900" baseline="300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rd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function: productivity, fecundity: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Ashvins</a:t>
            </a: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Freyja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Quirinus 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Shiva [destruction]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en-US" altLang="en-US" sz="1900" dirty="0" err="1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Rigani</a:t>
            </a: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 ?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endParaRPr lang="en-US" altLang="en-US" sz="1900" dirty="0">
              <a:effectLst/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900" dirty="0"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But there are obviously limitations of this model….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900" dirty="0">
              <a:effectLst/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900" dirty="0">
              <a:effectLst/>
              <a:latin typeface="Arial" panose="020B0604020202020204" pitchFamily="34" charset="0"/>
            </a:endParaRPr>
          </a:p>
          <a:p>
            <a:endParaRPr lang="en-GB" sz="19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2DF355-5808-4CC2-80DB-D5149F79D555}"/>
              </a:ext>
            </a:extLst>
          </p:cNvPr>
          <p:cNvSpPr/>
          <p:nvPr/>
        </p:nvSpPr>
        <p:spPr>
          <a:xfrm>
            <a:off x="205808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Odin,  Thor and </a:t>
            </a:r>
            <a:r>
              <a:rPr lang="en-GB" dirty="0" err="1"/>
              <a:t>Freyr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12th-century Skog church tapestry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59A7EF2-CA25-40DA-BAB0-2ED890DE2818}"/>
              </a:ext>
            </a:extLst>
          </p:cNvPr>
          <p:cNvSpPr/>
          <p:nvPr/>
        </p:nvSpPr>
        <p:spPr>
          <a:xfrm>
            <a:off x="345533" y="260653"/>
            <a:ext cx="4574875" cy="2585323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dirty="0"/>
              <a:t>tripartite scheme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r>
              <a:rPr lang="en-GB" dirty="0"/>
              <a:t> structure of universe: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>
                <a:sym typeface="Wingdings" panose="05000000000000000000" pitchFamily="2" charset="2"/>
              </a:rPr>
              <a:t>triad: sky, earth and sea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/>
              <a:t>Still in Irish mythology [really…?]: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/>
              <a:t> </a:t>
            </a:r>
            <a:r>
              <a:rPr lang="en-GB" dirty="0" err="1"/>
              <a:t>Cú</a:t>
            </a:r>
            <a:r>
              <a:rPr lang="en-GB" dirty="0"/>
              <a:t> </a:t>
            </a:r>
            <a:r>
              <a:rPr lang="en-GB" dirty="0" err="1"/>
              <a:t>Chulainn</a:t>
            </a:r>
            <a:r>
              <a:rPr lang="en-GB" dirty="0"/>
              <a:t> “Is it </a:t>
            </a:r>
            <a:r>
              <a:rPr lang="en-GB" dirty="0">
                <a:highlight>
                  <a:srgbClr val="800000"/>
                </a:highlight>
              </a:rPr>
              <a:t>the sky that breaks or the sea that ebbs or the earth </a:t>
            </a:r>
            <a:r>
              <a:rPr lang="en-GB" dirty="0"/>
              <a:t>that quakes or is this the distress of my son fighting against odds on the Foray of </a:t>
            </a:r>
            <a:r>
              <a:rPr lang="en-GB" dirty="0" err="1"/>
              <a:t>Cúailnge</a:t>
            </a:r>
            <a:r>
              <a:rPr lang="en-GB" dirty="0"/>
              <a:t>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/>
              <a:t>….???</a:t>
            </a:r>
          </a:p>
        </p:txBody>
      </p:sp>
    </p:spTree>
    <p:extLst>
      <p:ext uri="{BB962C8B-B14F-4D97-AF65-F5344CB8AC3E}">
        <p14:creationId xmlns:p14="http://schemas.microsoft.com/office/powerpoint/2010/main" val="3437143607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tone building&#10;&#10;Description generated with high confidence">
            <a:extLst>
              <a:ext uri="{FF2B5EF4-FFF2-40B4-BE49-F238E27FC236}">
                <a16:creationId xmlns:a16="http://schemas.microsoft.com/office/drawing/2014/main" id="{E710BB66-83EB-4FD0-B660-5C024AE25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448C4-FC71-4347-88F4-AF6437326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43164"/>
            <a:ext cx="9143979" cy="14128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Tripartite division?</a:t>
            </a:r>
          </a:p>
        </p:txBody>
      </p:sp>
    </p:spTree>
    <p:extLst>
      <p:ext uri="{BB962C8B-B14F-4D97-AF65-F5344CB8AC3E}">
        <p14:creationId xmlns:p14="http://schemas.microsoft.com/office/powerpoint/2010/main" val="2884741082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close up of a stone wall&#10;&#10;Description generated with very high confidence">
            <a:extLst>
              <a:ext uri="{FF2B5EF4-FFF2-40B4-BE49-F238E27FC236}">
                <a16:creationId xmlns:a16="http://schemas.microsoft.com/office/drawing/2014/main" id="{1AC5F0EF-580E-44B7-9D4A-DCC72A385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65234" y="857249"/>
            <a:ext cx="6858001" cy="5143501"/>
          </a:xfrm>
        </p:spPr>
      </p:pic>
      <p:pic>
        <p:nvPicPr>
          <p:cNvPr id="7" name="Picture 6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B0312BEA-971C-4707-985C-CA25C9BA45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143250" y="857251"/>
            <a:ext cx="6857999" cy="5143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8FBE60-9D61-43A2-A40A-32AFCB1FE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"/>
            <a:ext cx="9144000" cy="132632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MORE TRIPLE DEITIES @Reims</a:t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sz="2400" dirty="0">
                <a:solidFill>
                  <a:srgbClr val="002060"/>
                </a:solidFill>
              </a:rPr>
              <a:t>(but not three-headed/-faced)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331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0508B375-392B-4F16-B577-43775329C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C150D6-38F6-492A-B013-1758204D2C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991" t="26040" r="15727" b="27009"/>
          <a:stretch/>
        </p:blipFill>
        <p:spPr>
          <a:xfrm>
            <a:off x="5884984" y="5246001"/>
            <a:ext cx="3259016" cy="1609969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0EC61C3C-6DAD-4E11-A86E-87DAC6512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960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fallOve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C0D5F-6162-4921-B981-08D24E983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833" y="609600"/>
            <a:ext cx="2334834" cy="1326321"/>
          </a:xfrm>
        </p:spPr>
        <p:txBody>
          <a:bodyPr>
            <a:normAutofit/>
          </a:bodyPr>
          <a:lstStyle/>
          <a:p>
            <a:pPr algn="l"/>
            <a:endParaRPr lang="en-GB"/>
          </a:p>
        </p:txBody>
      </p:sp>
      <p:pic>
        <p:nvPicPr>
          <p:cNvPr id="4" name="Content Placeholder 4" descr="A close up of a towel&#10;&#10;Description generated with high confidence">
            <a:extLst>
              <a:ext uri="{FF2B5EF4-FFF2-40B4-BE49-F238E27FC236}">
                <a16:creationId xmlns:a16="http://schemas.microsoft.com/office/drawing/2014/main" id="{8BC26AC7-308B-4361-A969-343E5CF973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01" r="-2" b="-2"/>
          <a:stretch/>
        </p:blipFill>
        <p:spPr>
          <a:xfrm rot="16200000">
            <a:off x="-596646" y="596646"/>
            <a:ext cx="6858000" cy="566470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A5D7-2969-426B-A4E7-D9591D17D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1976" y="6200633"/>
            <a:ext cx="2334834" cy="391236"/>
          </a:xfrm>
        </p:spPr>
        <p:txBody>
          <a:bodyPr>
            <a:normAutofit/>
          </a:bodyPr>
          <a:lstStyle/>
          <a:p>
            <a:r>
              <a:rPr lang="en-GB" sz="1200" dirty="0" err="1"/>
              <a:t>Rosmerta</a:t>
            </a:r>
            <a:r>
              <a:rPr lang="en-GB" sz="1200" dirty="0"/>
              <a:t> &amp; </a:t>
            </a:r>
            <a:r>
              <a:rPr lang="en-GB" sz="1200" dirty="0" err="1"/>
              <a:t>Toutatis</a:t>
            </a:r>
            <a:r>
              <a:rPr lang="en-GB" sz="1200" dirty="0"/>
              <a:t>…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6F36E06-BDE3-4AB7-8A7B-C457305FAB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9406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659008"/>
      </p:ext>
    </p:extLst>
  </p:cSld>
  <p:clrMapOvr>
    <a:masterClrMapping/>
  </p:clrMapOvr>
  <p:transition spd="slow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5F13F-BA26-4E1E-9335-E8C01DD0A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CC14DF1F-497B-4C5C-870B-80580F290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58388" y="858389"/>
            <a:ext cx="6867116" cy="5150337"/>
          </a:xfrm>
        </p:spPr>
      </p:pic>
      <p:pic>
        <p:nvPicPr>
          <p:cNvPr id="7" name="Picture 6" descr="A picture containing building, wall&#10;&#10;Description generated with high confidence">
            <a:extLst>
              <a:ext uri="{FF2B5EF4-FFF2-40B4-BE49-F238E27FC236}">
                <a16:creationId xmlns:a16="http://schemas.microsoft.com/office/drawing/2014/main" id="{50213832-E6E3-4B2A-8CF0-D37D0CE091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2522" y="0"/>
            <a:ext cx="4001477" cy="3001108"/>
          </a:xfrm>
          <a:prstGeom prst="rect">
            <a:avLst/>
          </a:prstGeom>
        </p:spPr>
      </p:pic>
      <p:pic>
        <p:nvPicPr>
          <p:cNvPr id="9" name="Picture 8" descr="A picture containing indoor, table&#10;&#10;Description generated with very high confidence">
            <a:extLst>
              <a:ext uri="{FF2B5EF4-FFF2-40B4-BE49-F238E27FC236}">
                <a16:creationId xmlns:a16="http://schemas.microsoft.com/office/drawing/2014/main" id="{DFA09B5A-9906-4418-8D17-6512D697C8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60" r="12533"/>
          <a:stretch/>
        </p:blipFill>
        <p:spPr>
          <a:xfrm rot="16200000">
            <a:off x="5221896" y="2935898"/>
            <a:ext cx="3842725" cy="400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978308"/>
      </p:ext>
    </p:extLst>
  </p:cSld>
  <p:clrMapOvr>
    <a:masterClrMapping/>
  </p:clrMapOvr>
  <p:transition spd="slow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5F13F-BA26-4E1E-9335-E8C01DD0A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CC14DF1F-497B-4C5C-870B-80580F290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58388" y="858389"/>
            <a:ext cx="6867116" cy="5150337"/>
          </a:xfrm>
        </p:spPr>
      </p:pic>
      <p:pic>
        <p:nvPicPr>
          <p:cNvPr id="7" name="Picture 6" descr="A picture containing building, wall&#10;&#10;Description generated with high confidence">
            <a:extLst>
              <a:ext uri="{FF2B5EF4-FFF2-40B4-BE49-F238E27FC236}">
                <a16:creationId xmlns:a16="http://schemas.microsoft.com/office/drawing/2014/main" id="{50213832-E6E3-4B2A-8CF0-D37D0CE091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2522" y="0"/>
            <a:ext cx="4001477" cy="3001108"/>
          </a:xfrm>
          <a:prstGeom prst="rect">
            <a:avLst/>
          </a:prstGeom>
        </p:spPr>
      </p:pic>
      <p:pic>
        <p:nvPicPr>
          <p:cNvPr id="9" name="Picture 8" descr="A picture containing indoor, table&#10;&#10;Description generated with very high confidence">
            <a:extLst>
              <a:ext uri="{FF2B5EF4-FFF2-40B4-BE49-F238E27FC236}">
                <a16:creationId xmlns:a16="http://schemas.microsoft.com/office/drawing/2014/main" id="{DFA09B5A-9906-4418-8D17-6512D697C8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60" r="12533"/>
          <a:stretch/>
        </p:blipFill>
        <p:spPr>
          <a:xfrm rot="16200000">
            <a:off x="5221896" y="2935898"/>
            <a:ext cx="3842725" cy="40014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CA8257-CED4-49F0-9750-684095560072}"/>
              </a:ext>
            </a:extLst>
          </p:cNvPr>
          <p:cNvSpPr txBox="1"/>
          <p:nvPr/>
        </p:nvSpPr>
        <p:spPr>
          <a:xfrm>
            <a:off x="-7818" y="3001108"/>
            <a:ext cx="5150338" cy="397031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What we have seen so far today…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Problematic nature of our evidence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What ancient sources can we use? 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lang="en-GB" dirty="0"/>
              <a:t>What do we need to consider…?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Beware of modern scholarship!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Problems of ‘</a:t>
            </a:r>
            <a:r>
              <a:rPr lang="en-GB" b="1" dirty="0"/>
              <a:t>Translatability</a:t>
            </a:r>
            <a:r>
              <a:rPr lang="en-GB" dirty="0"/>
              <a:t>’ between different cultures, languages, religious understandings…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Nature of change in Roman times…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Persistence, Change, Transformation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Why is there change…?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6043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2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tatue of a stone building&#10;&#10;Description generated with high confidence">
            <a:extLst>
              <a:ext uri="{FF2B5EF4-FFF2-40B4-BE49-F238E27FC236}">
                <a16:creationId xmlns:a16="http://schemas.microsoft.com/office/drawing/2014/main" id="{88816A4A-0CB9-403A-A3D0-162F8C5D40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"/>
          <a:stretch/>
        </p:blipFill>
        <p:spPr>
          <a:xfrm>
            <a:off x="20" y="2030"/>
            <a:ext cx="9143980" cy="6855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0DEFBD-72F7-43C1-B474-621A7E391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DC6897-6CA1-4883-8375-3936518D11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3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EF2D5B-6BDE-410A-86E2-C7A1A9096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2362"/>
            <a:ext cx="9143999" cy="32906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The End</a:t>
            </a:r>
            <a:br>
              <a:rPr lang="en-US" sz="4800" dirty="0"/>
            </a:br>
            <a:r>
              <a:rPr lang="en-US" sz="3200" dirty="0"/>
              <a:t>of this power point…</a:t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next WEEK:</a:t>
            </a:r>
            <a:br>
              <a:rPr lang="en-US" sz="3200" dirty="0" smtClean="0"/>
            </a:br>
            <a:r>
              <a:rPr lang="en-US" sz="3200" dirty="0" smtClean="0"/>
              <a:t>Celtic Art, a Religious Art?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1025865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2C3FB-D773-40BD-8CDE-11A3B309D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5774" y="609601"/>
            <a:ext cx="3734894" cy="3164540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 smtClean="0"/>
              <a:t>And </a:t>
            </a:r>
            <a:r>
              <a:rPr lang="en-GB" dirty="0" err="1" smtClean="0"/>
              <a:t>epona</a:t>
            </a:r>
            <a:r>
              <a:rPr lang="en-GB" dirty="0" smtClean="0"/>
              <a:t>…</a:t>
            </a:r>
            <a:br>
              <a:rPr lang="en-GB" dirty="0" smtClean="0"/>
            </a:br>
            <a:r>
              <a:rPr lang="en-GB" dirty="0" smtClean="0"/>
              <a:t>Another pan-Celtic goddess?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 do you think ?</a:t>
            </a:r>
            <a:endParaRPr lang="en-GB" dirty="0"/>
          </a:p>
        </p:txBody>
      </p:sp>
      <p:pic>
        <p:nvPicPr>
          <p:cNvPr id="5" name="Content Placeholder 4" descr="A picture containing indoor, floor, wall, standing&#10;&#10;Description generated with very high confidence">
            <a:extLst>
              <a:ext uri="{FF2B5EF4-FFF2-40B4-BE49-F238E27FC236}">
                <a16:creationId xmlns:a16="http://schemas.microsoft.com/office/drawing/2014/main" id="{E51C0FB7-D16E-44D2-B59C-BA9D091F9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840"/>
            <a:ext cx="4715774" cy="6873840"/>
          </a:xfrm>
        </p:spPr>
      </p:pic>
    </p:spTree>
    <p:extLst>
      <p:ext uri="{BB962C8B-B14F-4D97-AF65-F5344CB8AC3E}">
        <p14:creationId xmlns:p14="http://schemas.microsoft.com/office/powerpoint/2010/main" val="39285856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470</Words>
  <Application>Microsoft Office PowerPoint</Application>
  <PresentationFormat>On-screen Show (4:3)</PresentationFormat>
  <Paragraphs>196</Paragraphs>
  <Slides>33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ArialMT</vt:lpstr>
      <vt:lpstr>Bookman Old Style</vt:lpstr>
      <vt:lpstr>Calibri</vt:lpstr>
      <vt:lpstr>Chiller</vt:lpstr>
      <vt:lpstr>CIDFont+F3</vt:lpstr>
      <vt:lpstr>Georgia</vt:lpstr>
      <vt:lpstr>Rockwell</vt:lpstr>
      <vt:lpstr>Wingdings</vt:lpstr>
      <vt:lpstr>Damask</vt:lpstr>
      <vt:lpstr>Pan-Celtic Deities Evidence – Persistence – Demise?</vt:lpstr>
      <vt:lpstr>PowerPoint Presentation</vt:lpstr>
      <vt:lpstr>Lugus Sanctuary of PEÑALBA DE VILLASTAR</vt:lpstr>
      <vt:lpstr>Lugus Sanctuary of PEÑALBA DE VILLASTAR</vt:lpstr>
      <vt:lpstr>Lugus </vt:lpstr>
      <vt:lpstr>Lugus </vt:lpstr>
      <vt:lpstr>Lugus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= Three-headed Deities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dumezil</vt:lpstr>
      <vt:lpstr>dumezil</vt:lpstr>
      <vt:lpstr>PowerPoint Presentation</vt:lpstr>
      <vt:lpstr>PowerPoint Presentation</vt:lpstr>
      <vt:lpstr>Tripartite division?</vt:lpstr>
      <vt:lpstr>MORE TRIPLE DEITIES @Reims (but not three-headed/-faced)</vt:lpstr>
      <vt:lpstr>PowerPoint Presentation</vt:lpstr>
      <vt:lpstr>PowerPoint Presentation</vt:lpstr>
      <vt:lpstr>PowerPoint Presentation</vt:lpstr>
      <vt:lpstr>PowerPoint Presentation</vt:lpstr>
      <vt:lpstr>The End of this power point…   next WEEK: Celtic Art, a Religious Art?</vt:lpstr>
      <vt:lpstr>And epona… Another pan-Celtic goddess?   What do you think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Pan-Celtic Deities Evidence – Persistence – Demise?</dc:title>
  <dc:creator>Ralph Haeussler</dc:creator>
  <cp:lastModifiedBy>Ralph Haeussler</cp:lastModifiedBy>
  <cp:revision>3</cp:revision>
  <dcterms:created xsi:type="dcterms:W3CDTF">2018-09-26T22:00:40Z</dcterms:created>
  <dcterms:modified xsi:type="dcterms:W3CDTF">2019-02-15T16:58:27Z</dcterms:modified>
</cp:coreProperties>
</file>