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346" r:id="rId4"/>
    <p:sldId id="353" r:id="rId5"/>
    <p:sldId id="355" r:id="rId6"/>
    <p:sldId id="354" r:id="rId7"/>
    <p:sldId id="356" r:id="rId8"/>
    <p:sldId id="357" r:id="rId9"/>
    <p:sldId id="343" r:id="rId10"/>
    <p:sldId id="345" r:id="rId1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1E8974-D019-47D5-A013-DA1824EBB597}" type="datetimeFigureOut">
              <a:rPr lang="en-GB" smtClean="0"/>
              <a:t>15/02/2017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71918-8732-4440-8230-ED9B425C5A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1599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1E8974-D019-47D5-A013-DA1824EBB597}" type="datetimeFigureOut">
              <a:rPr lang="en-GB" smtClean="0"/>
              <a:t>15/02/2017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71918-8732-4440-8230-ED9B425C5A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34203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1E8974-D019-47D5-A013-DA1824EBB597}" type="datetimeFigureOut">
              <a:rPr lang="en-GB" smtClean="0"/>
              <a:t>15/02/2017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71918-8732-4440-8230-ED9B425C5A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78308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1E8974-D019-47D5-A013-DA1824EBB597}" type="datetimeFigureOut">
              <a:rPr lang="en-GB" smtClean="0"/>
              <a:t>15/02/2017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71918-8732-4440-8230-ED9B425C5A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76123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1E8974-D019-47D5-A013-DA1824EBB597}" type="datetimeFigureOut">
              <a:rPr lang="en-GB" smtClean="0"/>
              <a:t>15/02/2017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71918-8732-4440-8230-ED9B425C5A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23523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1E8974-D019-47D5-A013-DA1824EBB597}" type="datetimeFigureOut">
              <a:rPr lang="en-GB" smtClean="0"/>
              <a:t>15/02/2017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71918-8732-4440-8230-ED9B425C5A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33725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1E8974-D019-47D5-A013-DA1824EBB597}" type="datetimeFigureOut">
              <a:rPr lang="en-GB" smtClean="0"/>
              <a:t>15/02/2017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71918-8732-4440-8230-ED9B425C5A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6899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1E8974-D019-47D5-A013-DA1824EBB597}" type="datetimeFigureOut">
              <a:rPr lang="en-GB" smtClean="0"/>
              <a:t>15/02/2017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71918-8732-4440-8230-ED9B425C5A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0245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1E8974-D019-47D5-A013-DA1824EBB597}" type="datetimeFigureOut">
              <a:rPr lang="en-GB" smtClean="0"/>
              <a:t>15/02/2017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71918-8732-4440-8230-ED9B425C5A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47992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1E8974-D019-47D5-A013-DA1824EBB597}" type="datetimeFigureOut">
              <a:rPr lang="en-GB" smtClean="0"/>
              <a:t>15/02/2017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71918-8732-4440-8230-ED9B425C5A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16579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1E8974-D019-47D5-A013-DA1824EBB597}" type="datetimeFigureOut">
              <a:rPr lang="en-GB" smtClean="0"/>
              <a:t>15/02/2017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71918-8732-4440-8230-ED9B425C5A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32194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C1E8974-D019-47D5-A013-DA1824EBB597}" type="datetimeFigureOut">
              <a:rPr lang="en-GB" smtClean="0"/>
              <a:t>15/02/2017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D71918-8732-4440-8230-ED9B425C5A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43871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u-mas.co.uk/LinkClick.aspx?fileticket=VTAIptU57dE%3D&amp;portalid=0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ransport-research.info/sites/default/files/brochure/20150430_162337_40619_PB08_fin.pdf" TargetMode="Externa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20161114%20DEFRA%20Report_%20Cost%20of%20Reducing%20PM10%20&amp;%20NO2%20emmissions_aeat-env-r-0342.pdf" TargetMode="Externa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www.google.co.uk/search?hl=en&amp;site=imghp&amp;tbm=isch&amp;source=hp&amp;biw=1708&amp;bih=735&amp;q=smoke+stacks+on+trucks&amp;oq=smoke+stacks&amp;g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SUSTAINABLE LOGISTICS OPERATIONS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Assignment Overview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2436034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88640"/>
            <a:ext cx="8568952" cy="62646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0516242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899592" y="1484784"/>
            <a:ext cx="741682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Critically evaluate the impact that European Legislation has influenced UK sustainable logistics operations.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7778212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827584" y="1916832"/>
            <a:ext cx="756084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Ruston A, Croucher P, Baker P (2015) The Handbook of Logistics and Distribution Management 5</a:t>
            </a:r>
            <a:r>
              <a:rPr lang="en-GB" sz="2400" baseline="30000" dirty="0" smtClean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Edition. The Chartered Institute of Logistics and Transport, Kogan Page, London.</a:t>
            </a:r>
          </a:p>
          <a:p>
            <a:pPr algn="ctr"/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Page 640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3907259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16632"/>
            <a:ext cx="6336704" cy="6408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7142210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88640"/>
            <a:ext cx="8784976" cy="55644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179512" y="6165304"/>
            <a:ext cx="87849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3"/>
              </a:rPr>
              <a:t>http://</a:t>
            </a:r>
            <a:r>
              <a:rPr lang="en-GB" dirty="0" smtClean="0">
                <a:hlinkClick r:id="rId3"/>
              </a:rPr>
              <a:t>www.u-mas.co.uk/LinkClick.aspx?fileticket=VTAIptU57dE%3D&amp;portalid=0</a:t>
            </a:r>
            <a:r>
              <a:rPr lang="en-GB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9812621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404664"/>
            <a:ext cx="8568952" cy="5400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251520" y="5805264"/>
            <a:ext cx="84249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3"/>
              </a:rPr>
              <a:t>http://</a:t>
            </a:r>
            <a:r>
              <a:rPr lang="en-GB" dirty="0" smtClean="0">
                <a:hlinkClick r:id="rId3"/>
              </a:rPr>
              <a:t>www.transport-research.info/sites/default/files/brochure/20150430_162337_40619_PB08_fin.pdf</a:t>
            </a:r>
            <a:r>
              <a:rPr lang="en-GB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9989392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332656"/>
            <a:ext cx="7992888" cy="59766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8329819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899592" y="548680"/>
            <a:ext cx="75608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hlinkClick r:id="rId2" action="ppaction://hlinkfile"/>
              </a:rPr>
              <a:t>20161114 DEFRA Report_ Cost of Reducing PM10 &amp; NO2 emmissions_aeat-env-r-0342.pdf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970932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95536" y="404664"/>
            <a:ext cx="82809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QUESTIONS</a:t>
            </a: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253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3" y="1533525"/>
            <a:ext cx="3744415" cy="326362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53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533525"/>
            <a:ext cx="3600400" cy="326362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395536" y="5661248"/>
            <a:ext cx="80648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hlinkClick r:id="rId4"/>
              </a:rPr>
              <a:t>https://www.google.co.uk/search?hl=en&amp;site=imghp&amp;tbm=isch&amp;source=hp&amp;biw=1708&amp;bih=735&amp;q=smoke+stacks+on+trucks&amp;oq=smoke+stacks&amp;gs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7956006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239</TotalTime>
  <Words>76</Words>
  <Application>Microsoft Office PowerPoint</Application>
  <PresentationFormat>On-screen Show (4:3)</PresentationFormat>
  <Paragraphs>11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Office Theme</vt:lpstr>
      <vt:lpstr>SUSTAINABLE LOGISTICS OPERATIONS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SUSTAINABLE LOGISTICS OPERATIONS</dc:title>
  <dc:creator>Windows</dc:creator>
  <cp:lastModifiedBy>Windows</cp:lastModifiedBy>
  <cp:revision>36</cp:revision>
  <dcterms:created xsi:type="dcterms:W3CDTF">2016-11-16T12:14:06Z</dcterms:created>
  <dcterms:modified xsi:type="dcterms:W3CDTF">2017-02-15T11:18:30Z</dcterms:modified>
</cp:coreProperties>
</file>