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0" r:id="rId8"/>
    <p:sldId id="266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mytro Lomtiev (2545250)" userId="9ffade5c-44e4-43cd-a3c0-8b782e2504ef" providerId="ADAL" clId="{00B828DC-DEAE-4D17-BFA1-0DCD58EAA787}"/>
    <pc:docChg chg="modSld">
      <pc:chgData name="Dmytro Lomtiev (2545250)" userId="9ffade5c-44e4-43cd-a3c0-8b782e2504ef" providerId="ADAL" clId="{00B828DC-DEAE-4D17-BFA1-0DCD58EAA787}" dt="2026-08-02T16:22:47.266" v="20" actId="20577"/>
      <pc:docMkLst>
        <pc:docMk/>
      </pc:docMkLst>
      <pc:sldChg chg="modSp mod">
        <pc:chgData name="Dmytro Lomtiev (2545250)" userId="9ffade5c-44e4-43cd-a3c0-8b782e2504ef" providerId="ADAL" clId="{00B828DC-DEAE-4D17-BFA1-0DCD58EAA787}" dt="2026-08-02T16:22:47.266" v="20" actId="20577"/>
        <pc:sldMkLst>
          <pc:docMk/>
          <pc:sldMk cId="999776808" sldId="256"/>
        </pc:sldMkLst>
        <pc:spChg chg="mod">
          <ac:chgData name="Dmytro Lomtiev (2545250)" userId="9ffade5c-44e4-43cd-a3c0-8b782e2504ef" providerId="ADAL" clId="{00B828DC-DEAE-4D17-BFA1-0DCD58EAA787}" dt="2026-08-02T16:22:47.266" v="20" actId="20577"/>
          <ac:spMkLst>
            <pc:docMk/>
            <pc:sldMk cId="999776808" sldId="256"/>
            <ac:spMk id="2" creationId="{5067408F-F9A8-BC27-CF32-A6964772CD7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0D5D4C-F9A3-40B0-9843-D5AC3AC7AA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3176C3-D9E3-4D5A-83ED-D36CEC9D1B55}">
      <dgm:prSet/>
      <dgm:spPr/>
      <dgm:t>
        <a:bodyPr/>
        <a:lstStyle/>
        <a:p>
          <a:r>
            <a:rPr lang="en-GB" dirty="0"/>
            <a:t>At the beginning of the course, I found some digital tools difficult to use, especially PowerPoint presentations.</a:t>
          </a:r>
          <a:endParaRPr lang="en-US" dirty="0"/>
        </a:p>
      </dgm:t>
    </dgm:pt>
    <dgm:pt modelId="{1E7DDDC7-709F-4462-987D-D8BA6F75DBAE}" type="parTrans" cxnId="{9605AA0E-42CB-49D8-B39C-DF68D1AFBED7}">
      <dgm:prSet/>
      <dgm:spPr/>
      <dgm:t>
        <a:bodyPr/>
        <a:lstStyle/>
        <a:p>
          <a:endParaRPr lang="en-US"/>
        </a:p>
      </dgm:t>
    </dgm:pt>
    <dgm:pt modelId="{DBA373FE-ED46-43A3-9350-BAEEB212AC8B}" type="sibTrans" cxnId="{9605AA0E-42CB-49D8-B39C-DF68D1AFBED7}">
      <dgm:prSet/>
      <dgm:spPr/>
      <dgm:t>
        <a:bodyPr/>
        <a:lstStyle/>
        <a:p>
          <a:endParaRPr lang="en-US"/>
        </a:p>
      </dgm:t>
    </dgm:pt>
    <dgm:pt modelId="{7AEA4910-6AAD-4B59-88D1-1AA8BD9F0DBA}">
      <dgm:prSet/>
      <dgm:spPr/>
      <dgm:t>
        <a:bodyPr/>
        <a:lstStyle/>
        <a:p>
          <a:r>
            <a:rPr lang="en-GB"/>
            <a:t>As I practised, my confidence improved. I can now create professional documents, use spreadsheets, and manage cloud storage.</a:t>
          </a:r>
          <a:endParaRPr lang="en-US"/>
        </a:p>
      </dgm:t>
    </dgm:pt>
    <dgm:pt modelId="{E3C564CE-9374-4798-AADA-973F8297FE37}" type="parTrans" cxnId="{8CABC4C7-FA51-43A9-A7D2-D1F6E70E9688}">
      <dgm:prSet/>
      <dgm:spPr/>
      <dgm:t>
        <a:bodyPr/>
        <a:lstStyle/>
        <a:p>
          <a:endParaRPr lang="en-US"/>
        </a:p>
      </dgm:t>
    </dgm:pt>
    <dgm:pt modelId="{7DCCE6C3-72BA-4226-BD71-5FBBD9B2C412}" type="sibTrans" cxnId="{8CABC4C7-FA51-43A9-A7D2-D1F6E70E9688}">
      <dgm:prSet/>
      <dgm:spPr/>
      <dgm:t>
        <a:bodyPr/>
        <a:lstStyle/>
        <a:p>
          <a:endParaRPr lang="en-US"/>
        </a:p>
      </dgm:t>
    </dgm:pt>
    <dgm:pt modelId="{608B53FC-806C-4C22-8869-809A574EC20F}" type="pres">
      <dgm:prSet presAssocID="{740D5D4C-F9A3-40B0-9843-D5AC3AC7AA14}" presName="root" presStyleCnt="0">
        <dgm:presLayoutVars>
          <dgm:dir/>
          <dgm:resizeHandles val="exact"/>
        </dgm:presLayoutVars>
      </dgm:prSet>
      <dgm:spPr/>
    </dgm:pt>
    <dgm:pt modelId="{A90C812E-7CA1-4588-AC9E-52430A9E4D64}" type="pres">
      <dgm:prSet presAssocID="{BD3176C3-D9E3-4D5A-83ED-D36CEC9D1B55}" presName="compNode" presStyleCnt="0"/>
      <dgm:spPr/>
    </dgm:pt>
    <dgm:pt modelId="{B0B466EE-377E-42B9-BA12-E1882CC45788}" type="pres">
      <dgm:prSet presAssocID="{BD3176C3-D9E3-4D5A-83ED-D36CEC9D1B55}" presName="bgRect" presStyleLbl="bgShp" presStyleIdx="0" presStyleCnt="2"/>
      <dgm:spPr/>
    </dgm:pt>
    <dgm:pt modelId="{B03CB5D6-F840-4247-B161-CD089B455828}" type="pres">
      <dgm:prSet presAssocID="{BD3176C3-D9E3-4D5A-83ED-D36CEC9D1B5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1F77A8F-8642-4C94-BF62-E02764660B74}" type="pres">
      <dgm:prSet presAssocID="{BD3176C3-D9E3-4D5A-83ED-D36CEC9D1B55}" presName="spaceRect" presStyleCnt="0"/>
      <dgm:spPr/>
    </dgm:pt>
    <dgm:pt modelId="{FDD08874-CFAA-45B9-8E52-983E69A13545}" type="pres">
      <dgm:prSet presAssocID="{BD3176C3-D9E3-4D5A-83ED-D36CEC9D1B55}" presName="parTx" presStyleLbl="revTx" presStyleIdx="0" presStyleCnt="2">
        <dgm:presLayoutVars>
          <dgm:chMax val="0"/>
          <dgm:chPref val="0"/>
        </dgm:presLayoutVars>
      </dgm:prSet>
      <dgm:spPr/>
    </dgm:pt>
    <dgm:pt modelId="{EF19D9ED-183E-4743-B163-DBB606480603}" type="pres">
      <dgm:prSet presAssocID="{DBA373FE-ED46-43A3-9350-BAEEB212AC8B}" presName="sibTrans" presStyleCnt="0"/>
      <dgm:spPr/>
    </dgm:pt>
    <dgm:pt modelId="{28C6CDD5-9209-4DB5-B36C-AF56C53D29A2}" type="pres">
      <dgm:prSet presAssocID="{7AEA4910-6AAD-4B59-88D1-1AA8BD9F0DBA}" presName="compNode" presStyleCnt="0"/>
      <dgm:spPr/>
    </dgm:pt>
    <dgm:pt modelId="{EF550072-1F7B-4535-8D3D-15E76101E6D3}" type="pres">
      <dgm:prSet presAssocID="{7AEA4910-6AAD-4B59-88D1-1AA8BD9F0DBA}" presName="bgRect" presStyleLbl="bgShp" presStyleIdx="1" presStyleCnt="2"/>
      <dgm:spPr/>
    </dgm:pt>
    <dgm:pt modelId="{475B120F-C070-431F-97F7-81693B1EDEEB}" type="pres">
      <dgm:prSet presAssocID="{7AEA4910-6AAD-4B59-88D1-1AA8BD9F0DB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B0773D05-5F9A-44D6-9F5A-CE51855B0B24}" type="pres">
      <dgm:prSet presAssocID="{7AEA4910-6AAD-4B59-88D1-1AA8BD9F0DBA}" presName="spaceRect" presStyleCnt="0"/>
      <dgm:spPr/>
    </dgm:pt>
    <dgm:pt modelId="{CE82307C-885B-4EBA-AF99-1961B4B99F4C}" type="pres">
      <dgm:prSet presAssocID="{7AEA4910-6AAD-4B59-88D1-1AA8BD9F0DB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605AA0E-42CB-49D8-B39C-DF68D1AFBED7}" srcId="{740D5D4C-F9A3-40B0-9843-D5AC3AC7AA14}" destId="{BD3176C3-D9E3-4D5A-83ED-D36CEC9D1B55}" srcOrd="0" destOrd="0" parTransId="{1E7DDDC7-709F-4462-987D-D8BA6F75DBAE}" sibTransId="{DBA373FE-ED46-43A3-9350-BAEEB212AC8B}"/>
    <dgm:cxn modelId="{2EBD9E8B-F087-4454-9D2C-00359A2E0F10}" type="presOf" srcId="{BD3176C3-D9E3-4D5A-83ED-D36CEC9D1B55}" destId="{FDD08874-CFAA-45B9-8E52-983E69A13545}" srcOrd="0" destOrd="0" presId="urn:microsoft.com/office/officeart/2018/2/layout/IconVerticalSolidList"/>
    <dgm:cxn modelId="{F4CC4194-32AB-47FF-8E87-513E5747ED35}" type="presOf" srcId="{7AEA4910-6AAD-4B59-88D1-1AA8BD9F0DBA}" destId="{CE82307C-885B-4EBA-AF99-1961B4B99F4C}" srcOrd="0" destOrd="0" presId="urn:microsoft.com/office/officeart/2018/2/layout/IconVerticalSolidList"/>
    <dgm:cxn modelId="{866D48C1-E995-4FED-BDCD-5959D36CC5D2}" type="presOf" srcId="{740D5D4C-F9A3-40B0-9843-D5AC3AC7AA14}" destId="{608B53FC-806C-4C22-8869-809A574EC20F}" srcOrd="0" destOrd="0" presId="urn:microsoft.com/office/officeart/2018/2/layout/IconVerticalSolidList"/>
    <dgm:cxn modelId="{8CABC4C7-FA51-43A9-A7D2-D1F6E70E9688}" srcId="{740D5D4C-F9A3-40B0-9843-D5AC3AC7AA14}" destId="{7AEA4910-6AAD-4B59-88D1-1AA8BD9F0DBA}" srcOrd="1" destOrd="0" parTransId="{E3C564CE-9374-4798-AADA-973F8297FE37}" sibTransId="{7DCCE6C3-72BA-4226-BD71-5FBBD9B2C412}"/>
    <dgm:cxn modelId="{5773B128-6121-408A-A157-939997825140}" type="presParOf" srcId="{608B53FC-806C-4C22-8869-809A574EC20F}" destId="{A90C812E-7CA1-4588-AC9E-52430A9E4D64}" srcOrd="0" destOrd="0" presId="urn:microsoft.com/office/officeart/2018/2/layout/IconVerticalSolidList"/>
    <dgm:cxn modelId="{E8C0E66E-30BD-4D66-B269-013811FBE48B}" type="presParOf" srcId="{A90C812E-7CA1-4588-AC9E-52430A9E4D64}" destId="{B0B466EE-377E-42B9-BA12-E1882CC45788}" srcOrd="0" destOrd="0" presId="urn:microsoft.com/office/officeart/2018/2/layout/IconVerticalSolidList"/>
    <dgm:cxn modelId="{808CD283-4F82-4211-ADBA-8E7BE55C7BBA}" type="presParOf" srcId="{A90C812E-7CA1-4588-AC9E-52430A9E4D64}" destId="{B03CB5D6-F840-4247-B161-CD089B455828}" srcOrd="1" destOrd="0" presId="urn:microsoft.com/office/officeart/2018/2/layout/IconVerticalSolidList"/>
    <dgm:cxn modelId="{27DBFFF7-B756-40E5-AA48-6FA4E81ACE93}" type="presParOf" srcId="{A90C812E-7CA1-4588-AC9E-52430A9E4D64}" destId="{81F77A8F-8642-4C94-BF62-E02764660B74}" srcOrd="2" destOrd="0" presId="urn:microsoft.com/office/officeart/2018/2/layout/IconVerticalSolidList"/>
    <dgm:cxn modelId="{E44B2E56-BCFB-43F4-95C5-66C7C554AAFD}" type="presParOf" srcId="{A90C812E-7CA1-4588-AC9E-52430A9E4D64}" destId="{FDD08874-CFAA-45B9-8E52-983E69A13545}" srcOrd="3" destOrd="0" presId="urn:microsoft.com/office/officeart/2018/2/layout/IconVerticalSolidList"/>
    <dgm:cxn modelId="{2E571868-869C-47FE-921E-B046FE2748BA}" type="presParOf" srcId="{608B53FC-806C-4C22-8869-809A574EC20F}" destId="{EF19D9ED-183E-4743-B163-DBB606480603}" srcOrd="1" destOrd="0" presId="urn:microsoft.com/office/officeart/2018/2/layout/IconVerticalSolidList"/>
    <dgm:cxn modelId="{45952405-111E-4A7E-88AF-B3979CB87DF4}" type="presParOf" srcId="{608B53FC-806C-4C22-8869-809A574EC20F}" destId="{28C6CDD5-9209-4DB5-B36C-AF56C53D29A2}" srcOrd="2" destOrd="0" presId="urn:microsoft.com/office/officeart/2018/2/layout/IconVerticalSolidList"/>
    <dgm:cxn modelId="{5F0C2369-8A81-4197-8343-88681F80D322}" type="presParOf" srcId="{28C6CDD5-9209-4DB5-B36C-AF56C53D29A2}" destId="{EF550072-1F7B-4535-8D3D-15E76101E6D3}" srcOrd="0" destOrd="0" presId="urn:microsoft.com/office/officeart/2018/2/layout/IconVerticalSolidList"/>
    <dgm:cxn modelId="{8750A7D6-3A70-439E-BBEC-EE974E38C05B}" type="presParOf" srcId="{28C6CDD5-9209-4DB5-B36C-AF56C53D29A2}" destId="{475B120F-C070-431F-97F7-81693B1EDEEB}" srcOrd="1" destOrd="0" presId="urn:microsoft.com/office/officeart/2018/2/layout/IconVerticalSolidList"/>
    <dgm:cxn modelId="{AD1D72CE-3911-447F-A58C-7DD46ED6D735}" type="presParOf" srcId="{28C6CDD5-9209-4DB5-B36C-AF56C53D29A2}" destId="{B0773D05-5F9A-44D6-9F5A-CE51855B0B24}" srcOrd="2" destOrd="0" presId="urn:microsoft.com/office/officeart/2018/2/layout/IconVerticalSolidList"/>
    <dgm:cxn modelId="{0832D00F-3E4D-4A7F-8A22-A2236F98D972}" type="presParOf" srcId="{28C6CDD5-9209-4DB5-B36C-AF56C53D29A2}" destId="{CE82307C-885B-4EBA-AF99-1961B4B99F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4BC5D6-89F4-4888-AF53-A4CA3D952821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C1221D-3E64-4B82-B55B-1B44CF2C7EDF}">
      <dgm:prSet/>
      <dgm:spPr/>
      <dgm:t>
        <a:bodyPr/>
        <a:lstStyle/>
        <a:p>
          <a:r>
            <a:rPr lang="en-GB"/>
            <a:t>This course has taught me that digital skills are essential for both education and employment.</a:t>
          </a:r>
          <a:endParaRPr lang="en-US"/>
        </a:p>
      </dgm:t>
    </dgm:pt>
    <dgm:pt modelId="{6E3401F9-A47F-4A64-A13E-AB7B23C8EEE7}" type="parTrans" cxnId="{8BD3F42F-B996-4C84-AE7C-F5DF1C4214EE}">
      <dgm:prSet/>
      <dgm:spPr/>
      <dgm:t>
        <a:bodyPr/>
        <a:lstStyle/>
        <a:p>
          <a:endParaRPr lang="en-US"/>
        </a:p>
      </dgm:t>
    </dgm:pt>
    <dgm:pt modelId="{34BBC22C-BD66-4CB1-BC9C-7387A778C132}" type="sibTrans" cxnId="{8BD3F42F-B996-4C84-AE7C-F5DF1C4214EE}">
      <dgm:prSet/>
      <dgm:spPr/>
      <dgm:t>
        <a:bodyPr/>
        <a:lstStyle/>
        <a:p>
          <a:endParaRPr lang="en-US"/>
        </a:p>
      </dgm:t>
    </dgm:pt>
    <dgm:pt modelId="{8813AAA2-733C-485F-88D8-F5962496438D}">
      <dgm:prSet/>
      <dgm:spPr/>
      <dgm:t>
        <a:bodyPr/>
        <a:lstStyle/>
        <a:p>
          <a:r>
            <a:rPr lang="en-GB"/>
            <a:t>The most helpful factors in my development were:</a:t>
          </a:r>
          <a:endParaRPr lang="en-US"/>
        </a:p>
      </dgm:t>
    </dgm:pt>
    <dgm:pt modelId="{6CF4F8CA-7DB6-4694-9698-E9466088998B}" type="parTrans" cxnId="{83CFA656-A396-4B4E-B27A-7B64C813D6AD}">
      <dgm:prSet/>
      <dgm:spPr/>
      <dgm:t>
        <a:bodyPr/>
        <a:lstStyle/>
        <a:p>
          <a:endParaRPr lang="en-US"/>
        </a:p>
      </dgm:t>
    </dgm:pt>
    <dgm:pt modelId="{4CB85797-A367-4B85-94C0-5850A1D623CF}" type="sibTrans" cxnId="{83CFA656-A396-4B4E-B27A-7B64C813D6AD}">
      <dgm:prSet/>
      <dgm:spPr/>
      <dgm:t>
        <a:bodyPr/>
        <a:lstStyle/>
        <a:p>
          <a:endParaRPr lang="en-US"/>
        </a:p>
      </dgm:t>
    </dgm:pt>
    <dgm:pt modelId="{956D5A19-0D3D-4674-8D61-EEB57B8C17D4}">
      <dgm:prSet/>
      <dgm:spPr/>
      <dgm:t>
        <a:bodyPr/>
        <a:lstStyle/>
        <a:p>
          <a:r>
            <a:rPr lang="en-GB"/>
            <a:t>Regular practice</a:t>
          </a:r>
          <a:endParaRPr lang="en-US"/>
        </a:p>
      </dgm:t>
    </dgm:pt>
    <dgm:pt modelId="{459B2568-479B-4641-920A-EDEF6FDCD6B4}" type="parTrans" cxnId="{0603AAE6-8D18-45D4-A218-FB1D9622BE6E}">
      <dgm:prSet/>
      <dgm:spPr/>
      <dgm:t>
        <a:bodyPr/>
        <a:lstStyle/>
        <a:p>
          <a:endParaRPr lang="en-US"/>
        </a:p>
      </dgm:t>
    </dgm:pt>
    <dgm:pt modelId="{AEA66EE1-E9F3-45D6-BFC0-F319997D1CE9}" type="sibTrans" cxnId="{0603AAE6-8D18-45D4-A218-FB1D9622BE6E}">
      <dgm:prSet/>
      <dgm:spPr/>
      <dgm:t>
        <a:bodyPr/>
        <a:lstStyle/>
        <a:p>
          <a:endParaRPr lang="en-US"/>
        </a:p>
      </dgm:t>
    </dgm:pt>
    <dgm:pt modelId="{CE8550FC-384D-4112-9242-A0A15E9EC06A}">
      <dgm:prSet/>
      <dgm:spPr/>
      <dgm:t>
        <a:bodyPr/>
        <a:lstStyle/>
        <a:p>
          <a:r>
            <a:rPr lang="en-GB"/>
            <a:t>Completing practical tasks</a:t>
          </a:r>
          <a:endParaRPr lang="en-US"/>
        </a:p>
      </dgm:t>
    </dgm:pt>
    <dgm:pt modelId="{02BFE19F-72E2-4304-8244-EFBE02E8475C}" type="parTrans" cxnId="{1FCE591A-969F-40C2-B18C-ECA526879ECF}">
      <dgm:prSet/>
      <dgm:spPr/>
      <dgm:t>
        <a:bodyPr/>
        <a:lstStyle/>
        <a:p>
          <a:endParaRPr lang="en-US"/>
        </a:p>
      </dgm:t>
    </dgm:pt>
    <dgm:pt modelId="{6A0278BB-9589-4BB5-97FD-9EEA91CA6874}" type="sibTrans" cxnId="{1FCE591A-969F-40C2-B18C-ECA526879ECF}">
      <dgm:prSet/>
      <dgm:spPr/>
      <dgm:t>
        <a:bodyPr/>
        <a:lstStyle/>
        <a:p>
          <a:endParaRPr lang="en-US"/>
        </a:p>
      </dgm:t>
    </dgm:pt>
    <dgm:pt modelId="{BF0E0B26-3542-4C75-96D9-46C261DA00CF}">
      <dgm:prSet/>
      <dgm:spPr/>
      <dgm:t>
        <a:bodyPr/>
        <a:lstStyle/>
        <a:p>
          <a:r>
            <a:rPr lang="en-GB"/>
            <a:t>Solving problems independently</a:t>
          </a:r>
          <a:endParaRPr lang="en-US"/>
        </a:p>
      </dgm:t>
    </dgm:pt>
    <dgm:pt modelId="{E8C69AFC-70DA-46EB-9B20-D2B562DE3DA6}" type="parTrans" cxnId="{162D68D9-02C9-428B-B105-9FA098FA069D}">
      <dgm:prSet/>
      <dgm:spPr/>
      <dgm:t>
        <a:bodyPr/>
        <a:lstStyle/>
        <a:p>
          <a:endParaRPr lang="en-US"/>
        </a:p>
      </dgm:t>
    </dgm:pt>
    <dgm:pt modelId="{6227D684-4383-40BB-A4B2-48908718F11C}" type="sibTrans" cxnId="{162D68D9-02C9-428B-B105-9FA098FA069D}">
      <dgm:prSet/>
      <dgm:spPr/>
      <dgm:t>
        <a:bodyPr/>
        <a:lstStyle/>
        <a:p>
          <a:endParaRPr lang="en-US"/>
        </a:p>
      </dgm:t>
    </dgm:pt>
    <dgm:pt modelId="{DE801026-6461-4239-82F9-60239984D7F4}">
      <dgm:prSet/>
      <dgm:spPr/>
      <dgm:t>
        <a:bodyPr/>
        <a:lstStyle/>
        <a:p>
          <a:r>
            <a:rPr lang="en-GB"/>
            <a:t>I have become more organised, efficient, and confident when using Microsoft Office applications.</a:t>
          </a:r>
          <a:endParaRPr lang="en-US"/>
        </a:p>
      </dgm:t>
    </dgm:pt>
    <dgm:pt modelId="{043E4038-A938-4A73-B048-14E133D05402}" type="parTrans" cxnId="{3035B880-DAF6-4598-91A4-06E3AC914B69}">
      <dgm:prSet/>
      <dgm:spPr/>
      <dgm:t>
        <a:bodyPr/>
        <a:lstStyle/>
        <a:p>
          <a:endParaRPr lang="en-US"/>
        </a:p>
      </dgm:t>
    </dgm:pt>
    <dgm:pt modelId="{54F19360-ADDD-4BFF-BD0F-29F01A3AE981}" type="sibTrans" cxnId="{3035B880-DAF6-4598-91A4-06E3AC914B69}">
      <dgm:prSet/>
      <dgm:spPr/>
      <dgm:t>
        <a:bodyPr/>
        <a:lstStyle/>
        <a:p>
          <a:endParaRPr lang="en-US"/>
        </a:p>
      </dgm:t>
    </dgm:pt>
    <dgm:pt modelId="{B2335F2A-AB7E-48A7-A9D5-B96386308902}" type="pres">
      <dgm:prSet presAssocID="{944BC5D6-89F4-4888-AF53-A4CA3D952821}" presName="Name0" presStyleCnt="0">
        <dgm:presLayoutVars>
          <dgm:dir/>
          <dgm:animLvl val="lvl"/>
          <dgm:resizeHandles val="exact"/>
        </dgm:presLayoutVars>
      </dgm:prSet>
      <dgm:spPr/>
    </dgm:pt>
    <dgm:pt modelId="{A2A35641-224D-4CB5-94E3-A8F98A785403}" type="pres">
      <dgm:prSet presAssocID="{DE801026-6461-4239-82F9-60239984D7F4}" presName="boxAndChildren" presStyleCnt="0"/>
      <dgm:spPr/>
    </dgm:pt>
    <dgm:pt modelId="{1515BFCB-2086-4E23-A126-4FA19106F904}" type="pres">
      <dgm:prSet presAssocID="{DE801026-6461-4239-82F9-60239984D7F4}" presName="parentTextBox" presStyleLbl="node1" presStyleIdx="0" presStyleCnt="3"/>
      <dgm:spPr/>
    </dgm:pt>
    <dgm:pt modelId="{2B12B5E8-112F-42C4-A7E1-1DC0C67DE2C6}" type="pres">
      <dgm:prSet presAssocID="{4CB85797-A367-4B85-94C0-5850A1D623CF}" presName="sp" presStyleCnt="0"/>
      <dgm:spPr/>
    </dgm:pt>
    <dgm:pt modelId="{59245DFF-51E0-4FFE-8CE6-A1FA650B4E7B}" type="pres">
      <dgm:prSet presAssocID="{8813AAA2-733C-485F-88D8-F5962496438D}" presName="arrowAndChildren" presStyleCnt="0"/>
      <dgm:spPr/>
    </dgm:pt>
    <dgm:pt modelId="{21B1EC2D-8C86-447B-8FA7-9B9FBCF7252D}" type="pres">
      <dgm:prSet presAssocID="{8813AAA2-733C-485F-88D8-F5962496438D}" presName="parentTextArrow" presStyleLbl="node1" presStyleIdx="0" presStyleCnt="3"/>
      <dgm:spPr/>
    </dgm:pt>
    <dgm:pt modelId="{E8303B6D-7EED-4AE7-897A-8A62BEEE8EC1}" type="pres">
      <dgm:prSet presAssocID="{8813AAA2-733C-485F-88D8-F5962496438D}" presName="arrow" presStyleLbl="node1" presStyleIdx="1" presStyleCnt="3"/>
      <dgm:spPr/>
    </dgm:pt>
    <dgm:pt modelId="{ED584EC6-7991-4052-8FDD-3F6987A620E2}" type="pres">
      <dgm:prSet presAssocID="{8813AAA2-733C-485F-88D8-F5962496438D}" presName="descendantArrow" presStyleCnt="0"/>
      <dgm:spPr/>
    </dgm:pt>
    <dgm:pt modelId="{A6C439E4-06A3-442B-AFEE-173FB8C6EA10}" type="pres">
      <dgm:prSet presAssocID="{956D5A19-0D3D-4674-8D61-EEB57B8C17D4}" presName="childTextArrow" presStyleLbl="fgAccFollowNode1" presStyleIdx="0" presStyleCnt="3">
        <dgm:presLayoutVars>
          <dgm:bulletEnabled val="1"/>
        </dgm:presLayoutVars>
      </dgm:prSet>
      <dgm:spPr/>
    </dgm:pt>
    <dgm:pt modelId="{4D5742D8-CE93-4F9E-B26F-BD74B52543E9}" type="pres">
      <dgm:prSet presAssocID="{CE8550FC-384D-4112-9242-A0A15E9EC06A}" presName="childTextArrow" presStyleLbl="fgAccFollowNode1" presStyleIdx="1" presStyleCnt="3">
        <dgm:presLayoutVars>
          <dgm:bulletEnabled val="1"/>
        </dgm:presLayoutVars>
      </dgm:prSet>
      <dgm:spPr/>
    </dgm:pt>
    <dgm:pt modelId="{E1ED1DBB-BA46-4628-A3AE-84F376BAA6A0}" type="pres">
      <dgm:prSet presAssocID="{BF0E0B26-3542-4C75-96D9-46C261DA00CF}" presName="childTextArrow" presStyleLbl="fgAccFollowNode1" presStyleIdx="2" presStyleCnt="3">
        <dgm:presLayoutVars>
          <dgm:bulletEnabled val="1"/>
        </dgm:presLayoutVars>
      </dgm:prSet>
      <dgm:spPr/>
    </dgm:pt>
    <dgm:pt modelId="{D170F431-A4B7-4344-AB4D-00EE85DA69FB}" type="pres">
      <dgm:prSet presAssocID="{34BBC22C-BD66-4CB1-BC9C-7387A778C132}" presName="sp" presStyleCnt="0"/>
      <dgm:spPr/>
    </dgm:pt>
    <dgm:pt modelId="{E625B194-6581-457C-A727-586EA7545550}" type="pres">
      <dgm:prSet presAssocID="{85C1221D-3E64-4B82-B55B-1B44CF2C7EDF}" presName="arrowAndChildren" presStyleCnt="0"/>
      <dgm:spPr/>
    </dgm:pt>
    <dgm:pt modelId="{70355AB6-912F-486B-B1F2-05EF46D46F7F}" type="pres">
      <dgm:prSet presAssocID="{85C1221D-3E64-4B82-B55B-1B44CF2C7EDF}" presName="parentTextArrow" presStyleLbl="node1" presStyleIdx="2" presStyleCnt="3"/>
      <dgm:spPr/>
    </dgm:pt>
  </dgm:ptLst>
  <dgm:cxnLst>
    <dgm:cxn modelId="{1FCE591A-969F-40C2-B18C-ECA526879ECF}" srcId="{8813AAA2-733C-485F-88D8-F5962496438D}" destId="{CE8550FC-384D-4112-9242-A0A15E9EC06A}" srcOrd="1" destOrd="0" parTransId="{02BFE19F-72E2-4304-8244-EFBE02E8475C}" sibTransId="{6A0278BB-9589-4BB5-97FD-9EEA91CA6874}"/>
    <dgm:cxn modelId="{8BD3F42F-B996-4C84-AE7C-F5DF1C4214EE}" srcId="{944BC5D6-89F4-4888-AF53-A4CA3D952821}" destId="{85C1221D-3E64-4B82-B55B-1B44CF2C7EDF}" srcOrd="0" destOrd="0" parTransId="{6E3401F9-A47F-4A64-A13E-AB7B23C8EEE7}" sibTransId="{34BBC22C-BD66-4CB1-BC9C-7387A778C132}"/>
    <dgm:cxn modelId="{464EFE30-9D73-42D9-9677-AFA8DE62F917}" type="presOf" srcId="{BF0E0B26-3542-4C75-96D9-46C261DA00CF}" destId="{E1ED1DBB-BA46-4628-A3AE-84F376BAA6A0}" srcOrd="0" destOrd="0" presId="urn:microsoft.com/office/officeart/2005/8/layout/process4"/>
    <dgm:cxn modelId="{05AF2150-87A2-42EE-BDE3-FC2D08784CF4}" type="presOf" srcId="{DE801026-6461-4239-82F9-60239984D7F4}" destId="{1515BFCB-2086-4E23-A126-4FA19106F904}" srcOrd="0" destOrd="0" presId="urn:microsoft.com/office/officeart/2005/8/layout/process4"/>
    <dgm:cxn modelId="{02E73E71-67C8-4DD5-8807-1781B154E70C}" type="presOf" srcId="{85C1221D-3E64-4B82-B55B-1B44CF2C7EDF}" destId="{70355AB6-912F-486B-B1F2-05EF46D46F7F}" srcOrd="0" destOrd="0" presId="urn:microsoft.com/office/officeart/2005/8/layout/process4"/>
    <dgm:cxn modelId="{83CFA656-A396-4B4E-B27A-7B64C813D6AD}" srcId="{944BC5D6-89F4-4888-AF53-A4CA3D952821}" destId="{8813AAA2-733C-485F-88D8-F5962496438D}" srcOrd="1" destOrd="0" parTransId="{6CF4F8CA-7DB6-4694-9698-E9466088998B}" sibTransId="{4CB85797-A367-4B85-94C0-5850A1D623CF}"/>
    <dgm:cxn modelId="{911C7179-0204-48C0-BCA3-06EA145A7735}" type="presOf" srcId="{956D5A19-0D3D-4674-8D61-EEB57B8C17D4}" destId="{A6C439E4-06A3-442B-AFEE-173FB8C6EA10}" srcOrd="0" destOrd="0" presId="urn:microsoft.com/office/officeart/2005/8/layout/process4"/>
    <dgm:cxn modelId="{3035B880-DAF6-4598-91A4-06E3AC914B69}" srcId="{944BC5D6-89F4-4888-AF53-A4CA3D952821}" destId="{DE801026-6461-4239-82F9-60239984D7F4}" srcOrd="2" destOrd="0" parTransId="{043E4038-A938-4A73-B048-14E133D05402}" sibTransId="{54F19360-ADDD-4BFF-BD0F-29F01A3AE981}"/>
    <dgm:cxn modelId="{BCC01B8B-194C-44E0-99E9-F84FBB59B096}" type="presOf" srcId="{CE8550FC-384D-4112-9242-A0A15E9EC06A}" destId="{4D5742D8-CE93-4F9E-B26F-BD74B52543E9}" srcOrd="0" destOrd="0" presId="urn:microsoft.com/office/officeart/2005/8/layout/process4"/>
    <dgm:cxn modelId="{615EC593-9B33-4DEC-A725-28182590BE83}" type="presOf" srcId="{944BC5D6-89F4-4888-AF53-A4CA3D952821}" destId="{B2335F2A-AB7E-48A7-A9D5-B96386308902}" srcOrd="0" destOrd="0" presId="urn:microsoft.com/office/officeart/2005/8/layout/process4"/>
    <dgm:cxn modelId="{78D3F99C-304E-4CE8-B58A-C0944C94DF32}" type="presOf" srcId="{8813AAA2-733C-485F-88D8-F5962496438D}" destId="{21B1EC2D-8C86-447B-8FA7-9B9FBCF7252D}" srcOrd="0" destOrd="0" presId="urn:microsoft.com/office/officeart/2005/8/layout/process4"/>
    <dgm:cxn modelId="{162D68D9-02C9-428B-B105-9FA098FA069D}" srcId="{8813AAA2-733C-485F-88D8-F5962496438D}" destId="{BF0E0B26-3542-4C75-96D9-46C261DA00CF}" srcOrd="2" destOrd="0" parTransId="{E8C69AFC-70DA-46EB-9B20-D2B562DE3DA6}" sibTransId="{6227D684-4383-40BB-A4B2-48908718F11C}"/>
    <dgm:cxn modelId="{0603AAE6-8D18-45D4-A218-FB1D9622BE6E}" srcId="{8813AAA2-733C-485F-88D8-F5962496438D}" destId="{956D5A19-0D3D-4674-8D61-EEB57B8C17D4}" srcOrd="0" destOrd="0" parTransId="{459B2568-479B-4641-920A-EDEF6FDCD6B4}" sibTransId="{AEA66EE1-E9F3-45D6-BFC0-F319997D1CE9}"/>
    <dgm:cxn modelId="{D3D4F0FB-ED3D-476B-8A22-7BAF7B190115}" type="presOf" srcId="{8813AAA2-733C-485F-88D8-F5962496438D}" destId="{E8303B6D-7EED-4AE7-897A-8A62BEEE8EC1}" srcOrd="1" destOrd="0" presId="urn:microsoft.com/office/officeart/2005/8/layout/process4"/>
    <dgm:cxn modelId="{5E212D1C-21D0-4029-A3A8-DCACBFD0C1AA}" type="presParOf" srcId="{B2335F2A-AB7E-48A7-A9D5-B96386308902}" destId="{A2A35641-224D-4CB5-94E3-A8F98A785403}" srcOrd="0" destOrd="0" presId="urn:microsoft.com/office/officeart/2005/8/layout/process4"/>
    <dgm:cxn modelId="{114F40F2-F878-41E8-B127-83CDC444597A}" type="presParOf" srcId="{A2A35641-224D-4CB5-94E3-A8F98A785403}" destId="{1515BFCB-2086-4E23-A126-4FA19106F904}" srcOrd="0" destOrd="0" presId="urn:microsoft.com/office/officeart/2005/8/layout/process4"/>
    <dgm:cxn modelId="{EA896A25-6AB6-44D3-8884-4E185FCF04C9}" type="presParOf" srcId="{B2335F2A-AB7E-48A7-A9D5-B96386308902}" destId="{2B12B5E8-112F-42C4-A7E1-1DC0C67DE2C6}" srcOrd="1" destOrd="0" presId="urn:microsoft.com/office/officeart/2005/8/layout/process4"/>
    <dgm:cxn modelId="{15BDE546-5450-44DB-A2E7-C64673AA41C8}" type="presParOf" srcId="{B2335F2A-AB7E-48A7-A9D5-B96386308902}" destId="{59245DFF-51E0-4FFE-8CE6-A1FA650B4E7B}" srcOrd="2" destOrd="0" presId="urn:microsoft.com/office/officeart/2005/8/layout/process4"/>
    <dgm:cxn modelId="{DB52E14D-9D31-44EE-A142-D9B20B66F16F}" type="presParOf" srcId="{59245DFF-51E0-4FFE-8CE6-A1FA650B4E7B}" destId="{21B1EC2D-8C86-447B-8FA7-9B9FBCF7252D}" srcOrd="0" destOrd="0" presId="urn:microsoft.com/office/officeart/2005/8/layout/process4"/>
    <dgm:cxn modelId="{A0211064-4914-44B2-AC09-6C3578CF71E6}" type="presParOf" srcId="{59245DFF-51E0-4FFE-8CE6-A1FA650B4E7B}" destId="{E8303B6D-7EED-4AE7-897A-8A62BEEE8EC1}" srcOrd="1" destOrd="0" presId="urn:microsoft.com/office/officeart/2005/8/layout/process4"/>
    <dgm:cxn modelId="{A1A97AE7-7D59-4EB1-992F-FC33163BC385}" type="presParOf" srcId="{59245DFF-51E0-4FFE-8CE6-A1FA650B4E7B}" destId="{ED584EC6-7991-4052-8FDD-3F6987A620E2}" srcOrd="2" destOrd="0" presId="urn:microsoft.com/office/officeart/2005/8/layout/process4"/>
    <dgm:cxn modelId="{44C916E1-BAC6-459D-9C2B-6DDE1356A8D1}" type="presParOf" srcId="{ED584EC6-7991-4052-8FDD-3F6987A620E2}" destId="{A6C439E4-06A3-442B-AFEE-173FB8C6EA10}" srcOrd="0" destOrd="0" presId="urn:microsoft.com/office/officeart/2005/8/layout/process4"/>
    <dgm:cxn modelId="{524F832A-4DAD-430D-8ACE-502DC07E24AC}" type="presParOf" srcId="{ED584EC6-7991-4052-8FDD-3F6987A620E2}" destId="{4D5742D8-CE93-4F9E-B26F-BD74B52543E9}" srcOrd="1" destOrd="0" presId="urn:microsoft.com/office/officeart/2005/8/layout/process4"/>
    <dgm:cxn modelId="{9D6395CA-DA63-425F-9423-B9C9A3C55B6A}" type="presParOf" srcId="{ED584EC6-7991-4052-8FDD-3F6987A620E2}" destId="{E1ED1DBB-BA46-4628-A3AE-84F376BAA6A0}" srcOrd="2" destOrd="0" presId="urn:microsoft.com/office/officeart/2005/8/layout/process4"/>
    <dgm:cxn modelId="{1E5175ED-5492-49C0-A1BA-10E92BF23161}" type="presParOf" srcId="{B2335F2A-AB7E-48A7-A9D5-B96386308902}" destId="{D170F431-A4B7-4344-AB4D-00EE85DA69FB}" srcOrd="3" destOrd="0" presId="urn:microsoft.com/office/officeart/2005/8/layout/process4"/>
    <dgm:cxn modelId="{85623B37-4BFE-4A0E-85D8-845320B317F4}" type="presParOf" srcId="{B2335F2A-AB7E-48A7-A9D5-B96386308902}" destId="{E625B194-6581-457C-A727-586EA7545550}" srcOrd="4" destOrd="0" presId="urn:microsoft.com/office/officeart/2005/8/layout/process4"/>
    <dgm:cxn modelId="{CE9B4AAF-CEA2-4119-A759-993599D40891}" type="presParOf" srcId="{E625B194-6581-457C-A727-586EA7545550}" destId="{70355AB6-912F-486B-B1F2-05EF46D46F7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E6E608-F4C8-476A-8320-9079012D1DC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6D9C47-F628-4A90-97F2-8422D44843BB}">
      <dgm:prSet/>
      <dgm:spPr/>
      <dgm:t>
        <a:bodyPr/>
        <a:lstStyle/>
        <a:p>
          <a:r>
            <a:rPr lang="en-GB"/>
            <a:t>The digital skills I have developed will help me in my future studies, my career, and everyday life.</a:t>
          </a:r>
          <a:endParaRPr lang="en-US"/>
        </a:p>
      </dgm:t>
    </dgm:pt>
    <dgm:pt modelId="{DEDEACFA-FAB6-455D-8796-6659E3E267DB}" type="parTrans" cxnId="{55874F14-72A4-4508-BC62-1AB2DDF9EE9F}">
      <dgm:prSet/>
      <dgm:spPr/>
      <dgm:t>
        <a:bodyPr/>
        <a:lstStyle/>
        <a:p>
          <a:endParaRPr lang="en-US"/>
        </a:p>
      </dgm:t>
    </dgm:pt>
    <dgm:pt modelId="{64C29A96-DFF4-4F4E-B291-499767F2773D}" type="sibTrans" cxnId="{55874F14-72A4-4508-BC62-1AB2DDF9EE9F}">
      <dgm:prSet/>
      <dgm:spPr/>
      <dgm:t>
        <a:bodyPr/>
        <a:lstStyle/>
        <a:p>
          <a:endParaRPr lang="en-US"/>
        </a:p>
      </dgm:t>
    </dgm:pt>
    <dgm:pt modelId="{66B00262-1A49-4C74-B3DA-98E8C65AB157}">
      <dgm:prSet/>
      <dgm:spPr/>
      <dgm:t>
        <a:bodyPr/>
        <a:lstStyle/>
        <a:p>
          <a:r>
            <a:rPr lang="en-GB"/>
            <a:t>I am now able to create professional documents, analyse data, manage files securely in the cloud, and communicate effectively using email. I will continue to develop these skills because technology is an important part of modern education and the workplace.</a:t>
          </a:r>
          <a:endParaRPr lang="en-US"/>
        </a:p>
      </dgm:t>
    </dgm:pt>
    <dgm:pt modelId="{1E82BDF9-8A9C-4D7D-90C7-2AE5A3DDEDF8}" type="parTrans" cxnId="{7364B1DB-249C-438D-9CCA-14CAF459EC7D}">
      <dgm:prSet/>
      <dgm:spPr/>
      <dgm:t>
        <a:bodyPr/>
        <a:lstStyle/>
        <a:p>
          <a:endParaRPr lang="en-US"/>
        </a:p>
      </dgm:t>
    </dgm:pt>
    <dgm:pt modelId="{CC0B2C66-C6A5-43DD-BD53-DB2F9FD776B9}" type="sibTrans" cxnId="{7364B1DB-249C-438D-9CCA-14CAF459EC7D}">
      <dgm:prSet/>
      <dgm:spPr/>
      <dgm:t>
        <a:bodyPr/>
        <a:lstStyle/>
        <a:p>
          <a:endParaRPr lang="en-US"/>
        </a:p>
      </dgm:t>
    </dgm:pt>
    <dgm:pt modelId="{F11C0625-F73A-4CD8-8D90-759D3D1FEB7E}" type="pres">
      <dgm:prSet presAssocID="{1EE6E608-F4C8-476A-8320-9079012D1DC2}" presName="linear" presStyleCnt="0">
        <dgm:presLayoutVars>
          <dgm:animLvl val="lvl"/>
          <dgm:resizeHandles val="exact"/>
        </dgm:presLayoutVars>
      </dgm:prSet>
      <dgm:spPr/>
    </dgm:pt>
    <dgm:pt modelId="{C61F248B-9CC2-40E6-BB76-B3ABAC68AB18}" type="pres">
      <dgm:prSet presAssocID="{A06D9C47-F628-4A90-97F2-8422D44843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460F80D-7202-4C7D-862D-21DC304376B0}" type="pres">
      <dgm:prSet presAssocID="{64C29A96-DFF4-4F4E-B291-499767F2773D}" presName="spacer" presStyleCnt="0"/>
      <dgm:spPr/>
    </dgm:pt>
    <dgm:pt modelId="{E7779937-8911-4605-BD6D-2D588136742A}" type="pres">
      <dgm:prSet presAssocID="{66B00262-1A49-4C74-B3DA-98E8C65AB15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5874F14-72A4-4508-BC62-1AB2DDF9EE9F}" srcId="{1EE6E608-F4C8-476A-8320-9079012D1DC2}" destId="{A06D9C47-F628-4A90-97F2-8422D44843BB}" srcOrd="0" destOrd="0" parTransId="{DEDEACFA-FAB6-455D-8796-6659E3E267DB}" sibTransId="{64C29A96-DFF4-4F4E-B291-499767F2773D}"/>
    <dgm:cxn modelId="{9039215D-3D08-4BF4-BBF6-0B55E7459A25}" type="presOf" srcId="{A06D9C47-F628-4A90-97F2-8422D44843BB}" destId="{C61F248B-9CC2-40E6-BB76-B3ABAC68AB18}" srcOrd="0" destOrd="0" presId="urn:microsoft.com/office/officeart/2005/8/layout/vList2"/>
    <dgm:cxn modelId="{2D2D7752-0C3B-4D49-B932-6E3AFD104424}" type="presOf" srcId="{1EE6E608-F4C8-476A-8320-9079012D1DC2}" destId="{F11C0625-F73A-4CD8-8D90-759D3D1FEB7E}" srcOrd="0" destOrd="0" presId="urn:microsoft.com/office/officeart/2005/8/layout/vList2"/>
    <dgm:cxn modelId="{7364B1DB-249C-438D-9CCA-14CAF459EC7D}" srcId="{1EE6E608-F4C8-476A-8320-9079012D1DC2}" destId="{66B00262-1A49-4C74-B3DA-98E8C65AB157}" srcOrd="1" destOrd="0" parTransId="{1E82BDF9-8A9C-4D7D-90C7-2AE5A3DDEDF8}" sibTransId="{CC0B2C66-C6A5-43DD-BD53-DB2F9FD776B9}"/>
    <dgm:cxn modelId="{7B8A52E9-6072-49FE-B368-31D3E7C5F10B}" type="presOf" srcId="{66B00262-1A49-4C74-B3DA-98E8C65AB157}" destId="{E7779937-8911-4605-BD6D-2D588136742A}" srcOrd="0" destOrd="0" presId="urn:microsoft.com/office/officeart/2005/8/layout/vList2"/>
    <dgm:cxn modelId="{64721103-A90D-4354-990A-2F8A51BC820F}" type="presParOf" srcId="{F11C0625-F73A-4CD8-8D90-759D3D1FEB7E}" destId="{C61F248B-9CC2-40E6-BB76-B3ABAC68AB18}" srcOrd="0" destOrd="0" presId="urn:microsoft.com/office/officeart/2005/8/layout/vList2"/>
    <dgm:cxn modelId="{699B12FC-0E0D-4ADC-87AA-4939611FE769}" type="presParOf" srcId="{F11C0625-F73A-4CD8-8D90-759D3D1FEB7E}" destId="{B460F80D-7202-4C7D-862D-21DC304376B0}" srcOrd="1" destOrd="0" presId="urn:microsoft.com/office/officeart/2005/8/layout/vList2"/>
    <dgm:cxn modelId="{832BBCAC-50C8-4239-AF9B-97B831DB27B0}" type="presParOf" srcId="{F11C0625-F73A-4CD8-8D90-759D3D1FEB7E}" destId="{E7779937-8911-4605-BD6D-2D588136742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B466EE-377E-42B9-BA12-E1882CC45788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3CB5D6-F840-4247-B161-CD089B455828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08874-CFAA-45B9-8E52-983E69A13545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At the beginning of the course, I found some digital tools difficult to use, especially PowerPoint presentations.</a:t>
          </a:r>
          <a:endParaRPr lang="en-US" sz="2400" kern="1200" dirty="0"/>
        </a:p>
      </dsp:txBody>
      <dsp:txXfrm>
        <a:off x="1509882" y="708097"/>
        <a:ext cx="9005717" cy="1307257"/>
      </dsp:txXfrm>
    </dsp:sp>
    <dsp:sp modelId="{EF550072-1F7B-4535-8D3D-15E76101E6D3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B120F-C070-431F-97F7-81693B1EDEEB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2307C-885B-4EBA-AF99-1961B4B99F4C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 I practised, my confidence improved. I can now create professional documents, use spreadsheets, and manage cloud storage.</a:t>
          </a:r>
          <a:endParaRPr lang="en-US" sz="2400" kern="1200"/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5BFCB-2086-4E23-A126-4FA19106F904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 have become more organised, efficient, and confident when using Microsoft Office applications.</a:t>
          </a:r>
          <a:endParaRPr lang="en-US" sz="2300" kern="1200"/>
        </a:p>
      </dsp:txBody>
      <dsp:txXfrm>
        <a:off x="0" y="4105454"/>
        <a:ext cx="6666833" cy="1347501"/>
      </dsp:txXfrm>
    </dsp:sp>
    <dsp:sp modelId="{E8303B6D-7EED-4AE7-897A-8A62BEEE8EC1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most helpful factors in my development were:</a:t>
          </a:r>
          <a:endParaRPr lang="en-US" sz="2300" kern="1200"/>
        </a:p>
      </dsp:txBody>
      <dsp:txXfrm rot="-10800000">
        <a:off x="0" y="2053209"/>
        <a:ext cx="6666833" cy="727432"/>
      </dsp:txXfrm>
    </dsp:sp>
    <dsp:sp modelId="{A6C439E4-06A3-442B-AFEE-173FB8C6EA10}">
      <dsp:nvSpPr>
        <dsp:cNvPr id="0" name=""/>
        <dsp:cNvSpPr/>
      </dsp:nvSpPr>
      <dsp:spPr>
        <a:xfrm>
          <a:off x="3255" y="2780641"/>
          <a:ext cx="2220107" cy="61966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Regular practice</a:t>
          </a:r>
          <a:endParaRPr lang="en-US" sz="2000" kern="1200"/>
        </a:p>
      </dsp:txBody>
      <dsp:txXfrm>
        <a:off x="3255" y="2780641"/>
        <a:ext cx="2220107" cy="619664"/>
      </dsp:txXfrm>
    </dsp:sp>
    <dsp:sp modelId="{4D5742D8-CE93-4F9E-B26F-BD74B52543E9}">
      <dsp:nvSpPr>
        <dsp:cNvPr id="0" name=""/>
        <dsp:cNvSpPr/>
      </dsp:nvSpPr>
      <dsp:spPr>
        <a:xfrm>
          <a:off x="2223362" y="2780641"/>
          <a:ext cx="2220107" cy="619664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Completing practical tasks</a:t>
          </a:r>
          <a:endParaRPr lang="en-US" sz="2000" kern="1200"/>
        </a:p>
      </dsp:txBody>
      <dsp:txXfrm>
        <a:off x="2223362" y="2780641"/>
        <a:ext cx="2220107" cy="619664"/>
      </dsp:txXfrm>
    </dsp:sp>
    <dsp:sp modelId="{E1ED1DBB-BA46-4628-A3AE-84F376BAA6A0}">
      <dsp:nvSpPr>
        <dsp:cNvPr id="0" name=""/>
        <dsp:cNvSpPr/>
      </dsp:nvSpPr>
      <dsp:spPr>
        <a:xfrm>
          <a:off x="4443470" y="2780641"/>
          <a:ext cx="2220107" cy="619664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Solving problems independently</a:t>
          </a:r>
          <a:endParaRPr lang="en-US" sz="2000" kern="1200"/>
        </a:p>
      </dsp:txBody>
      <dsp:txXfrm>
        <a:off x="4443470" y="2780641"/>
        <a:ext cx="2220107" cy="619664"/>
      </dsp:txXfrm>
    </dsp:sp>
    <dsp:sp modelId="{70355AB6-912F-486B-B1F2-05EF46D46F7F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course has taught me that digital skills are essential for both education and employment.</a:t>
          </a:r>
          <a:endParaRPr lang="en-US" sz="2300" kern="1200"/>
        </a:p>
      </dsp:txBody>
      <dsp:txXfrm rot="10800000">
        <a:off x="0" y="964"/>
        <a:ext cx="6666833" cy="13466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F248B-9CC2-40E6-BB76-B3ABAC68AB18}">
      <dsp:nvSpPr>
        <dsp:cNvPr id="0" name=""/>
        <dsp:cNvSpPr/>
      </dsp:nvSpPr>
      <dsp:spPr>
        <a:xfrm>
          <a:off x="0" y="349306"/>
          <a:ext cx="6666833" cy="234453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digital skills I have developed will help me in my future studies, my career, and everyday life.</a:t>
          </a:r>
          <a:endParaRPr lang="en-US" sz="2300" kern="1200"/>
        </a:p>
      </dsp:txBody>
      <dsp:txXfrm>
        <a:off x="114451" y="463757"/>
        <a:ext cx="6437931" cy="2115631"/>
      </dsp:txXfrm>
    </dsp:sp>
    <dsp:sp modelId="{E7779937-8911-4605-BD6D-2D588136742A}">
      <dsp:nvSpPr>
        <dsp:cNvPr id="0" name=""/>
        <dsp:cNvSpPr/>
      </dsp:nvSpPr>
      <dsp:spPr>
        <a:xfrm>
          <a:off x="0" y="2760080"/>
          <a:ext cx="6666833" cy="2344533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 am now able to create professional documents, analyse data, manage files securely in the cloud, and communicate effectively using email. I will continue to develop these skills because technology is an important part of modern education and the workplace.</a:t>
          </a:r>
          <a:endParaRPr lang="en-US" sz="2300" kern="1200"/>
        </a:p>
      </dsp:txBody>
      <dsp:txXfrm>
        <a:off x="114451" y="2874531"/>
        <a:ext cx="6437931" cy="21156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F55A9-301E-B2E0-E2EF-0163331884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D73A6F-6E1E-0376-DB76-211CF08662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76BD8-0A2E-DEAA-EB16-0B6D70EF8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97F5B-8166-9284-8252-81E095CB5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3F5E3-E99C-1A89-D025-91825912C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88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9CCC2-50C5-8B5A-D863-2209563F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42995-1012-9951-C0EF-FDD810DB7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253BB-C147-81DF-6C90-CCCF1DD5E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6B6F7-C3CF-6AA6-494E-9B795EDB9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A13C9-94B8-3E84-416F-F0267075E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89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7889-F819-275B-C51C-575E5B588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527EB2-52B3-3BEB-35ED-B07D030B2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239F7-8008-7000-8B2D-6EB947037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264AB-38C0-44CA-7816-5637A3F34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D56A3-A9FB-C06E-21EC-C1E85E38C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690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454F3-5D3B-078C-2E1E-1BCF57817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99F90-AB90-CE81-CB49-948579F67A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51DE44-3C7D-0B26-6ED8-E3D21DBB10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6B07B-79FA-9DE4-1895-6B493AFB7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A72137-12F7-FF51-85D7-75FE81035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382D0-4986-8862-3771-5BFD57EE6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400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E30BE-FFFD-4792-E009-40E34AFAA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27DE1-944B-E22E-89C3-377456A3B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A1C06-8FDD-55AC-5969-F75369D1A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9D51E2-C003-B538-81A2-2B7D75D39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D24457-8A4E-1F8B-7754-55569873FD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4F7241-D30E-B0DA-E10F-B2A3619F3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07F976-B521-28BB-8FBF-C089D0986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98F838-323C-997C-FD3B-FAA054C17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7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F2D95-164E-E581-C755-1282F3EBD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385272-50E5-36A2-DB14-5444A5D33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D8B66-BF8E-4CD7-D117-0484756E5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18D359-8C76-A206-608E-5CF4EB6C5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42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941D71-B780-8739-806B-936D9A638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C81056-EF32-E44C-DDB1-AD2B034C5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3EFBF-238E-EE3F-8AC8-8C980958E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64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0A5F8-CDE7-6E94-8BAA-73A756875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26CED-3A4A-5967-E06F-59E76B0A3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766A9-B8B1-735B-4E0D-7371A4559F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22B3D9-7679-7666-95AB-D36007A42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48FBD8-BBB6-171B-C88E-370DEDCD7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5E163-EF9C-CD46-13C7-9234F87BC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65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D1945-4F2F-C4DC-D51D-6E6F66CFD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7FF4B4-1231-A51D-B03E-C5F0F1F6FD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AC8CB-DDAC-002B-CCF6-624933B66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C1C13-8877-91FE-074B-A7D66E970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A2A39C-22FD-7936-78AF-69B503BDC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18872-293D-8726-E79E-8BFC6599E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8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F16F6-C21A-7FEF-8E27-17DF3E85B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2B96AB-D3D0-C410-530C-65E049FE4F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005B2-AD54-8B7E-5759-97BD160D5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712E6-D2AC-4DF5-5877-1576B74F6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55C37-B922-C678-2E46-6D47C6D4E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87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FFC4FC-3104-0534-D269-2504AFDA43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3B83ED-6318-6F01-22EE-81E90EA409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5DB50-5EB2-0032-A4BE-F5070E57A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4B40E-42DF-BD76-93F4-4ACF46FBF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55D3A-578D-28F7-4211-78F1FB1BA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34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2DA3C7-DE74-1222-1BDA-B92327394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F926CE-7667-A25C-A4A8-1FB562242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A6BF5-8E49-AFF1-6D6A-34D32EA35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C33F23-E861-4D3A-B0DD-D4D23908E2F8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96061-3E7A-D47C-A969-00633BA8BD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82D65-59A0-6754-A596-C2942B770C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68125B-8065-44B0-BBB4-033F7B2F6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2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7408F-F9A8-BC27-CF32-A6964772C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Digital Portfolio </a:t>
            </a:r>
            <a:r>
              <a:rPr lang="en-GB" sz="4800">
                <a:solidFill>
                  <a:srgbClr val="FFFFFF"/>
                </a:solidFill>
              </a:rPr>
              <a:t>&amp; Reflection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E2DB9D-E35F-D36C-5D08-C7DCF9FCCD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sz="2000" dirty="0">
                <a:solidFill>
                  <a:srgbClr val="FFFFFF"/>
                </a:solidFill>
              </a:rPr>
              <a:t>Assignment 3</a:t>
            </a:r>
          </a:p>
          <a:p>
            <a:pPr algn="r"/>
            <a:r>
              <a:rPr lang="en-GB" sz="2000" dirty="0">
                <a:solidFill>
                  <a:srgbClr val="FFFFFF"/>
                </a:solidFill>
              </a:rPr>
              <a:t>Dmytro Lomtiev</a:t>
            </a:r>
          </a:p>
          <a:p>
            <a:pPr algn="r"/>
            <a:r>
              <a:rPr lang="en-GB" sz="2000" dirty="0">
                <a:solidFill>
                  <a:srgbClr val="FFFFFF"/>
                </a:solidFill>
              </a:rPr>
              <a:t>2545250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77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AF8C26-8CA4-42B6-9E06-11E6DFF3C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650BF-C03B-3675-BCD9-71AA230B4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In this portfolio, I have included examples of my work using Microsoft Word, Excel, and OneDrive. I chose these examples because they demonstrate the digital skills I have developed throughout the course and show how my confidence has improved.</a:t>
            </a:r>
          </a:p>
        </p:txBody>
      </p:sp>
    </p:spTree>
    <p:extLst>
      <p:ext uri="{BB962C8B-B14F-4D97-AF65-F5344CB8AC3E}">
        <p14:creationId xmlns:p14="http://schemas.microsoft.com/office/powerpoint/2010/main" val="251350709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08CD5-DE47-7E90-E8AC-1EEA6593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Evidence of my work</a:t>
            </a:r>
          </a:p>
        </p:txBody>
      </p:sp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2FB434ED-CB20-D519-E95B-2DB741D9A1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50" r="23812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E335C-C2D7-8E15-7527-02C82DC0D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One of my portfolio examples is a document created in Microsoft Word. This work demonstrates my ability to format text, use headings, insert tables and images, and create professional-looking documents.</a:t>
            </a:r>
          </a:p>
          <a:p>
            <a:pPr marL="0" indent="0">
              <a:buNone/>
            </a:pPr>
            <a:r>
              <a:rPr lang="en-GB" sz="2000" b="1" dirty="0"/>
              <a:t>Skill used:</a:t>
            </a:r>
          </a:p>
          <a:p>
            <a:r>
              <a:rPr lang="en-GB" sz="2000" dirty="0"/>
              <a:t>Document formatting	</a:t>
            </a:r>
          </a:p>
          <a:p>
            <a:r>
              <a:rPr lang="en-GB" sz="2000" dirty="0"/>
              <a:t>Page layout</a:t>
            </a:r>
          </a:p>
          <a:p>
            <a:r>
              <a:rPr lang="en-GB" sz="2000" dirty="0"/>
              <a:t>Tables and images</a:t>
            </a:r>
          </a:p>
          <a:p>
            <a:r>
              <a:rPr lang="en-GB" sz="2000" dirty="0"/>
              <a:t>Spell check and proofreading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44580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67AC16-5F8D-344A-FF78-49698DE57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F3D590-9225-2EF9-8BE6-2D98E8E608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91BE3-4C89-BCA3-0107-C80F4E0D92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4636B5-1B39-3A13-A425-C9E28B32E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9064" y="787114"/>
            <a:ext cx="4319482" cy="528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91777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250C0C-E490-13D0-58E5-B84E2AA79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F155C-FECB-6DDB-0D3A-6CDC7EE54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F77BA-7DC6-8F85-C459-ADCD9737B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Another example is an Excel spreadsheet. I used formulas, created tables, and presented data using charts.</a:t>
            </a:r>
          </a:p>
          <a:p>
            <a:pPr marL="0" indent="0">
              <a:buNone/>
            </a:pPr>
            <a:r>
              <a:rPr lang="en-GB" sz="2000" b="1" dirty="0"/>
              <a:t>Skill used:</a:t>
            </a:r>
          </a:p>
          <a:p>
            <a:r>
              <a:rPr lang="en-GB" sz="2000" dirty="0"/>
              <a:t>Basic formulas (SUM, MIN, MAX)</a:t>
            </a:r>
          </a:p>
          <a:p>
            <a:r>
              <a:rPr lang="en-GB" sz="2000" dirty="0"/>
              <a:t>Data organisation</a:t>
            </a:r>
          </a:p>
          <a:p>
            <a:r>
              <a:rPr lang="en-GB" sz="2000" dirty="0"/>
              <a:t>Charts and graphs</a:t>
            </a:r>
          </a:p>
          <a:p>
            <a:r>
              <a:rPr lang="en-GB" sz="2000" dirty="0"/>
              <a:t>Cell formatting</a:t>
            </a:r>
            <a:endParaRPr lang="en-GB" sz="2000" b="1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8B688050-B02D-BB0D-13F2-D2462CC86C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87" r="2509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123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F796C6-A61D-FF4C-6B7A-3CC30078B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Background">
            <a:extLst>
              <a:ext uri="{FF2B5EF4-FFF2-40B4-BE49-F238E27FC236}">
                <a16:creationId xmlns:a16="http://schemas.microsoft.com/office/drawing/2014/main" id="{90D0877E-6CD0-4206-8A18-56CEE73EF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2806021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60BEC-6B78-43AF-C298-E9E6C101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42306"/>
            <a:ext cx="4703816" cy="2121408"/>
          </a:xfrm>
        </p:spPr>
        <p:txBody>
          <a:bodyPr anchor="ctr">
            <a:normAutofit/>
          </a:bodyPr>
          <a:lstStyle/>
          <a:p>
            <a:r>
              <a:rPr lang="en-GB" sz="400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F1AED-4CB5-C0DF-727B-C3B90369D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42307"/>
            <a:ext cx="5250873" cy="212140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2401B2-1D3F-968C-105C-A69456BB0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617" y="3190069"/>
            <a:ext cx="10088372" cy="307695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6468850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8F0981-A20D-8048-D53F-1EA94CF25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121D9-11B6-7A41-969E-8013516AE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DF9A3-73AC-4997-ABC8-F5B86EDC6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 used OneDrive to store, organise, and access my files from different devices. It also allowed me to share documents safely and work more efficiently.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alpha val="55000"/>
                  </a:schemeClr>
                </a:solidFill>
              </a:rPr>
              <a:t>Skill used: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Cloud storage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File sharing</a:t>
            </a:r>
          </a:p>
          <a:p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82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4F44FD-8AA7-B91D-A917-580503E74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B33DC6A-1F1C-4A06-834E-CFF88F1C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0FE1D5CF-87B8-4A8A-AD3C-01D06A607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08641" cy="6858000"/>
          </a:xfrm>
          <a:custGeom>
            <a:avLst/>
            <a:gdLst>
              <a:gd name="connsiteX0" fmla="*/ 0 w 6208641"/>
              <a:gd name="connsiteY0" fmla="*/ 0 h 6858000"/>
              <a:gd name="connsiteX1" fmla="*/ 5464181 w 6208641"/>
              <a:gd name="connsiteY1" fmla="*/ 0 h 6858000"/>
              <a:gd name="connsiteX2" fmla="*/ 5538086 w 6208641"/>
              <a:gd name="connsiteY2" fmla="*/ 159684 h 6858000"/>
              <a:gd name="connsiteX3" fmla="*/ 6208641 w 6208641"/>
              <a:gd name="connsiteY3" fmla="*/ 3706589 h 6858000"/>
              <a:gd name="connsiteX4" fmla="*/ 5734754 w 6208641"/>
              <a:gd name="connsiteY4" fmla="*/ 6730443 h 6858000"/>
              <a:gd name="connsiteX5" fmla="*/ 5689361 w 6208641"/>
              <a:gd name="connsiteY5" fmla="*/ 6858000 h 6858000"/>
              <a:gd name="connsiteX6" fmla="*/ 0 w 620864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8641" h="6858000">
                <a:moveTo>
                  <a:pt x="0" y="0"/>
                </a:moveTo>
                <a:lnTo>
                  <a:pt x="5464181" y="0"/>
                </a:lnTo>
                <a:lnTo>
                  <a:pt x="5538086" y="159684"/>
                </a:lnTo>
                <a:cubicBezTo>
                  <a:pt x="5961440" y="1172168"/>
                  <a:pt x="6208641" y="2392735"/>
                  <a:pt x="6208641" y="3706589"/>
                </a:cubicBezTo>
                <a:cubicBezTo>
                  <a:pt x="6208641" y="4801467"/>
                  <a:pt x="6036974" y="5831563"/>
                  <a:pt x="5734754" y="6730443"/>
                </a:cubicBezTo>
                <a:lnTo>
                  <a:pt x="568936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60926200-45C2-41E9-839F-31CD5FE4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03325" cy="6858000"/>
          </a:xfrm>
          <a:custGeom>
            <a:avLst/>
            <a:gdLst>
              <a:gd name="connsiteX0" fmla="*/ 0 w 6203325"/>
              <a:gd name="connsiteY0" fmla="*/ 0 h 6858000"/>
              <a:gd name="connsiteX1" fmla="*/ 5458865 w 6203325"/>
              <a:gd name="connsiteY1" fmla="*/ 0 h 6858000"/>
              <a:gd name="connsiteX2" fmla="*/ 5532770 w 6203325"/>
              <a:gd name="connsiteY2" fmla="*/ 159684 h 6858000"/>
              <a:gd name="connsiteX3" fmla="*/ 6203325 w 6203325"/>
              <a:gd name="connsiteY3" fmla="*/ 3706589 h 6858000"/>
              <a:gd name="connsiteX4" fmla="*/ 5729438 w 6203325"/>
              <a:gd name="connsiteY4" fmla="*/ 6730443 h 6858000"/>
              <a:gd name="connsiteX5" fmla="*/ 5684045 w 6203325"/>
              <a:gd name="connsiteY5" fmla="*/ 6858000 h 6858000"/>
              <a:gd name="connsiteX6" fmla="*/ 0 w 620332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3325" h="6858000">
                <a:moveTo>
                  <a:pt x="0" y="0"/>
                </a:moveTo>
                <a:lnTo>
                  <a:pt x="5458865" y="0"/>
                </a:lnTo>
                <a:lnTo>
                  <a:pt x="5532770" y="159684"/>
                </a:lnTo>
                <a:cubicBezTo>
                  <a:pt x="5956124" y="1172168"/>
                  <a:pt x="6203325" y="2392735"/>
                  <a:pt x="6203325" y="3706589"/>
                </a:cubicBezTo>
                <a:cubicBezTo>
                  <a:pt x="6203325" y="4801467"/>
                  <a:pt x="6031658" y="5831563"/>
                  <a:pt x="5729438" y="6730443"/>
                </a:cubicBezTo>
                <a:lnTo>
                  <a:pt x="568404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C4F17-09B9-01C2-9653-07745392A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8" y="1106034"/>
            <a:ext cx="5019074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Evidence of my work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3E94AC-AA0B-E30F-D0D5-E973FF28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922" y="625683"/>
            <a:ext cx="4591129" cy="27432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546920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314E8F-2111-6246-18A8-D44BF47CC5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872" y="3550309"/>
            <a:ext cx="4689231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3735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78509-A11A-E796-75B6-97EE02C4A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My Development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DF26A8-6AE0-8D75-4211-FC239C042E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5417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994292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BA5A90-5837-8E0F-7FE7-2E6BE760D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EB6896-9D29-C69C-7AA9-1BCD930F9A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9847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549677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7B34F-65AF-1802-28DD-DA52D2537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F59623-52D1-A165-116A-AEC8CABC4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068354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115887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366</Words>
  <Application>Microsoft Office PowerPoint</Application>
  <PresentationFormat>Widescreen</PresentationFormat>
  <Paragraphs>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Digital Portfolio &amp; Reflection</vt:lpstr>
      <vt:lpstr>Introduction </vt:lpstr>
      <vt:lpstr>Evidence of my work</vt:lpstr>
      <vt:lpstr>Evidence of my work</vt:lpstr>
      <vt:lpstr>Evidence of my work</vt:lpstr>
      <vt:lpstr>Evidence of my work</vt:lpstr>
      <vt:lpstr>Evidence of my work</vt:lpstr>
      <vt:lpstr>Evidence of my work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Dmytro Lomtiev (2545250)</dc:creator>
  <cp:lastModifiedBy>Dmytro Lomtiev (2545250)</cp:lastModifiedBy>
  <cp:revision>1</cp:revision>
  <dcterms:created xsi:type="dcterms:W3CDTF">2026-08-02T14:51:02Z</dcterms:created>
  <dcterms:modified xsi:type="dcterms:W3CDTF">2026-08-02T16:22:49Z</dcterms:modified>
</cp:coreProperties>
</file>