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4"/>
  </p:sldMasterIdLst>
  <p:notesMasterIdLst>
    <p:notesMasterId r:id="rId16"/>
  </p:notesMasterIdLst>
  <p:sldIdLst>
    <p:sldId id="256" r:id="rId5"/>
    <p:sldId id="257" r:id="rId6"/>
    <p:sldId id="258" r:id="rId7"/>
    <p:sldId id="259" r:id="rId8"/>
    <p:sldId id="260" r:id="rId9"/>
    <p:sldId id="261" r:id="rId10"/>
    <p:sldId id="262" r:id="rId11"/>
    <p:sldId id="263" r:id="rId12"/>
    <p:sldId id="264" r:id="rId13"/>
    <p:sldId id="265"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93" d="100"/>
          <a:sy n="93" d="100"/>
        </p:scale>
        <p:origin x="77" y="13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C9EF79-5411-4BC1-8AD3-34733F813502}" type="datetimeFigureOut">
              <a:t>4/10/2026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852601-C60C-4D37-B731-8BDA8BFE8ED1}" type="slidenum">
              <a:t>‹#›</a:t>
            </a:fld>
            <a:endParaRPr lang="en-US"/>
          </a:p>
        </p:txBody>
      </p:sp>
    </p:spTree>
    <p:extLst>
      <p:ext uri="{BB962C8B-B14F-4D97-AF65-F5344CB8AC3E}">
        <p14:creationId xmlns:p14="http://schemas.microsoft.com/office/powerpoint/2010/main" val="16390472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Introduction</a:t>
            </a:r>
          </a:p>
          <a:p>
            <a:r>
              <a:rPr lang="en-US" dirty="0"/>
              <a:t>The hospitality business is very customer-oriented, and the employees are supposed to exhibit very diverse personal, professional and technical skills (Hudson and Hudson, 2025). Over the course of the Business Skills module, I have gained a better idea of the main qualities that one needs to become a successful person in this industry. These are communication, working in teams, time management, attention to detail, digital skills, and professionalism. This report identifies these features and also considers how my learning in the module and my experience in general have enabled me to build the competencies necessary to work in the hotel business in the future.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8852601-C60C-4D37-B731-8BDA8BFE8ED1}" type="slidenum">
              <a:t>2</a:t>
            </a:fld>
            <a:endParaRPr lang="en-US"/>
          </a:p>
        </p:txBody>
      </p:sp>
    </p:spTree>
    <p:extLst>
      <p:ext uri="{BB962C8B-B14F-4D97-AF65-F5344CB8AC3E}">
        <p14:creationId xmlns:p14="http://schemas.microsoft.com/office/powerpoint/2010/main" val="3637122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Communication Skills</a:t>
            </a:r>
          </a:p>
          <a:p>
            <a:r>
              <a:rPr lang="en-US" dirty="0"/>
              <a:t>One of the most significant skills in hospitality is communication, since employees have to deal with customers and other employees every day (Hussain et al., 2024). The Business Skills module helped me to improve my communication skills, as I was able to interact with peers in the classroom, work in groups, and make presentations. Such practices have assisted me in being more assertive in the way I articulate my thoughts in a professional manner. I consider myself a good communicator because I can listen and react to other people accordingly. This is especially significant in the hospitality sector, where the knowledge of the customer needs and the ability to solve problems can enhance customer satisfaction. Effective communication will enable me to develop a good rapport with customers and other employees working in a hotel setting.</a:t>
            </a:r>
          </a:p>
        </p:txBody>
      </p:sp>
      <p:sp>
        <p:nvSpPr>
          <p:cNvPr id="4" name="Slide Number Placeholder 3"/>
          <p:cNvSpPr>
            <a:spLocks noGrp="1"/>
          </p:cNvSpPr>
          <p:nvPr>
            <p:ph type="sldNum" sz="quarter" idx="5"/>
          </p:nvPr>
        </p:nvSpPr>
        <p:spPr/>
        <p:txBody>
          <a:bodyPr/>
          <a:lstStyle/>
          <a:p>
            <a:fld id="{48852601-C60C-4D37-B731-8BDA8BFE8ED1}" type="slidenum">
              <a:t>3</a:t>
            </a:fld>
            <a:endParaRPr lang="en-US"/>
          </a:p>
        </p:txBody>
      </p:sp>
    </p:spTree>
    <p:extLst>
      <p:ext uri="{BB962C8B-B14F-4D97-AF65-F5344CB8AC3E}">
        <p14:creationId xmlns:p14="http://schemas.microsoft.com/office/powerpoint/2010/main" val="32707747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Teamwork</a:t>
            </a:r>
          </a:p>
          <a:p>
            <a:r>
              <a:rPr lang="en-US" dirty="0"/>
              <a:t>In hospitality, teamwork is a necessity since employees should collaborate to provide quality services (Liu et al., 2022). The module taught me to value teamwork and the need to help others to </a:t>
            </a:r>
            <a:r>
              <a:rPr lang="en-US" dirty="0" err="1"/>
              <a:t>realise</a:t>
            </a:r>
            <a:r>
              <a:rPr lang="en-US" dirty="0"/>
              <a:t> the common objective. Teamwork activities made me </a:t>
            </a:r>
            <a:r>
              <a:rPr lang="en-US" dirty="0" err="1"/>
              <a:t>realise</a:t>
            </a:r>
            <a:r>
              <a:rPr lang="en-US" dirty="0"/>
              <a:t> that effective teamwork can enhance performance and efficiency. I have also learned the ability to work as a team player through my job experience as a cleaner in pub settings. I used to collaborate with others to make sure the tasks were performed on time and to a high quality. I like </a:t>
            </a:r>
            <a:r>
              <a:rPr lang="en-US" dirty="0" err="1"/>
              <a:t>team work</a:t>
            </a:r>
            <a:r>
              <a:rPr lang="en-US" dirty="0"/>
              <a:t> environments and playing a part in creating a positive working environment, and this is a major requirement in the hospitality industry.</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8852601-C60C-4D37-B731-8BDA8BFE8ED1}" type="slidenum">
              <a:t>4</a:t>
            </a:fld>
            <a:endParaRPr lang="en-US"/>
          </a:p>
        </p:txBody>
      </p:sp>
    </p:spTree>
    <p:extLst>
      <p:ext uri="{BB962C8B-B14F-4D97-AF65-F5344CB8AC3E}">
        <p14:creationId xmlns:p14="http://schemas.microsoft.com/office/powerpoint/2010/main" val="27280451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Time Management and </a:t>
            </a:r>
            <a:r>
              <a:rPr lang="en-US" dirty="0" err="1"/>
              <a:t>Organisation</a:t>
            </a:r>
          </a:p>
          <a:p>
            <a:r>
              <a:rPr lang="en-US" dirty="0"/>
              <a:t>Time management is an important skill in hospitality where workers should accomplish jobs effectively, especially during peak times. The Business Skills module led to an enhancement of my time management skills as I was able to meet the deadlines of the assignments and manage my workload. This skill has also been enhanced by my work experience, since I was required to finish cleaning activities within given timeframes. I can also </a:t>
            </a:r>
            <a:r>
              <a:rPr lang="en-US" dirty="0" err="1"/>
              <a:t>prioritise</a:t>
            </a:r>
            <a:r>
              <a:rPr lang="en-US" dirty="0"/>
              <a:t> and focus when I am under pressure. This skill is a requirement in the hotel industry, where services and efficiency have to be </a:t>
            </a:r>
            <a:r>
              <a:rPr lang="en-US" dirty="0" err="1"/>
              <a:t>organised</a:t>
            </a:r>
            <a:r>
              <a:rPr lang="en-US" dirty="0"/>
              <a:t> to keep an ideal service provision (</a:t>
            </a:r>
            <a:r>
              <a:rPr lang="en-US" dirty="0" err="1"/>
              <a:t>Stylos</a:t>
            </a:r>
            <a:r>
              <a:rPr lang="en-US" dirty="0"/>
              <a:t> et al., 2021).</a:t>
            </a:r>
          </a:p>
        </p:txBody>
      </p:sp>
      <p:sp>
        <p:nvSpPr>
          <p:cNvPr id="4" name="Slide Number Placeholder 3"/>
          <p:cNvSpPr>
            <a:spLocks noGrp="1"/>
          </p:cNvSpPr>
          <p:nvPr>
            <p:ph type="sldNum" sz="quarter" idx="5"/>
          </p:nvPr>
        </p:nvSpPr>
        <p:spPr/>
        <p:txBody>
          <a:bodyPr/>
          <a:lstStyle/>
          <a:p>
            <a:fld id="{48852601-C60C-4D37-B731-8BDA8BFE8ED1}" type="slidenum">
              <a:t>5</a:t>
            </a:fld>
            <a:endParaRPr lang="en-US"/>
          </a:p>
        </p:txBody>
      </p:sp>
    </p:spTree>
    <p:extLst>
      <p:ext uri="{BB962C8B-B14F-4D97-AF65-F5344CB8AC3E}">
        <p14:creationId xmlns:p14="http://schemas.microsoft.com/office/powerpoint/2010/main" val="29800051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Attention to Detail and Hygiene Standards</a:t>
            </a:r>
          </a:p>
          <a:p>
            <a:r>
              <a:rPr lang="en-US" dirty="0"/>
              <a:t>When it comes to hospitality, attention to detail plays a crucial role, in particular, in terms of keeping cleanliness and hygiene standards (Hossain, 2023). The module taught me that it is important to uphold high standards to guarantee customer satisfaction and safety. I have been able to attain good attention to detail as a cleaner. My duty was to make sure that there was cleanliness, safety and presentability in all the areas. I am proud of being highly standard and know how minor details can be so influential on customer experience. This is a skill that is very applicable in jobs in the hotel industry, where presentation and cleanliness are of great importance.</a:t>
            </a:r>
          </a:p>
        </p:txBody>
      </p:sp>
      <p:sp>
        <p:nvSpPr>
          <p:cNvPr id="4" name="Slide Number Placeholder 3"/>
          <p:cNvSpPr>
            <a:spLocks noGrp="1"/>
          </p:cNvSpPr>
          <p:nvPr>
            <p:ph type="sldNum" sz="quarter" idx="5"/>
          </p:nvPr>
        </p:nvSpPr>
        <p:spPr/>
        <p:txBody>
          <a:bodyPr/>
          <a:lstStyle/>
          <a:p>
            <a:fld id="{48852601-C60C-4D37-B731-8BDA8BFE8ED1}" type="slidenum">
              <a:t>6</a:t>
            </a:fld>
            <a:endParaRPr lang="en-US"/>
          </a:p>
        </p:txBody>
      </p:sp>
    </p:spTree>
    <p:extLst>
      <p:ext uri="{BB962C8B-B14F-4D97-AF65-F5344CB8AC3E}">
        <p14:creationId xmlns:p14="http://schemas.microsoft.com/office/powerpoint/2010/main" val="24847632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Digital Skills</a:t>
            </a:r>
          </a:p>
          <a:p>
            <a:r>
              <a:rPr lang="en-US" dirty="0"/>
              <a:t>Efforts in improving digital skills are becoming significant in the contemporary hospitality industry because technology is prevalent in bookings, communication and operations (Nuong and Ragavan, 2023). During Week 3 of the module, I gained insight into my digital tools, including Microsoft Word and cloud storage, and online learning platforms. Another thing I discovered was the need to constantly develop using sites such as LinkedIn Learning. I believe in the applicability of digital tools in my academic life, and I know how to apply them in the workplace. The skills will enable me to embrace the application of digital systems in hotels and enhance my performance in the workplace.</a:t>
            </a:r>
          </a:p>
        </p:txBody>
      </p:sp>
      <p:sp>
        <p:nvSpPr>
          <p:cNvPr id="4" name="Slide Number Placeholder 3"/>
          <p:cNvSpPr>
            <a:spLocks noGrp="1"/>
          </p:cNvSpPr>
          <p:nvPr>
            <p:ph type="sldNum" sz="quarter" idx="5"/>
          </p:nvPr>
        </p:nvSpPr>
        <p:spPr/>
        <p:txBody>
          <a:bodyPr/>
          <a:lstStyle/>
          <a:p>
            <a:fld id="{48852601-C60C-4D37-B731-8BDA8BFE8ED1}" type="slidenum">
              <a:t>7</a:t>
            </a:fld>
            <a:endParaRPr lang="en-US"/>
          </a:p>
        </p:txBody>
      </p:sp>
    </p:spTree>
    <p:extLst>
      <p:ext uri="{BB962C8B-B14F-4D97-AF65-F5344CB8AC3E}">
        <p14:creationId xmlns:p14="http://schemas.microsoft.com/office/powerpoint/2010/main" val="28070066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Professionalism and Work Ethic</a:t>
            </a:r>
          </a:p>
          <a:p>
            <a:r>
              <a:rPr lang="en-US" dirty="0"/>
              <a:t>The hospitality industry requires professionals, as staff members are the face of the </a:t>
            </a:r>
            <a:r>
              <a:rPr lang="en-US" dirty="0" err="1"/>
              <a:t>organisation</a:t>
            </a:r>
            <a:r>
              <a:rPr lang="en-US" dirty="0"/>
              <a:t>, and they are expected to maintain a positive image. Through the Business Skills module, I gained a more improved insight into professional </a:t>
            </a:r>
            <a:r>
              <a:rPr lang="en-US" dirty="0" err="1"/>
              <a:t>behaviour</a:t>
            </a:r>
            <a:r>
              <a:rPr lang="en-US" dirty="0"/>
              <a:t> such as reliability, punctuality, and positive attitude. I believe that I am a hardworking, responsible, and committed person to do things to the best of my ability. My work experience has supported the need to be consistent and responsible. I would always strive to do my job professionally, and this is a key element in creating trust between the customers and me, as well as the employers (Vuong et al., 2021).</a:t>
            </a:r>
          </a:p>
        </p:txBody>
      </p:sp>
      <p:sp>
        <p:nvSpPr>
          <p:cNvPr id="4" name="Slide Number Placeholder 3"/>
          <p:cNvSpPr>
            <a:spLocks noGrp="1"/>
          </p:cNvSpPr>
          <p:nvPr>
            <p:ph type="sldNum" sz="quarter" idx="5"/>
          </p:nvPr>
        </p:nvSpPr>
        <p:spPr/>
        <p:txBody>
          <a:bodyPr/>
          <a:lstStyle/>
          <a:p>
            <a:fld id="{48852601-C60C-4D37-B731-8BDA8BFE8ED1}" type="slidenum">
              <a:t>8</a:t>
            </a:fld>
            <a:endParaRPr lang="en-US"/>
          </a:p>
        </p:txBody>
      </p:sp>
    </p:spTree>
    <p:extLst>
      <p:ext uri="{BB962C8B-B14F-4D97-AF65-F5344CB8AC3E}">
        <p14:creationId xmlns:p14="http://schemas.microsoft.com/office/powerpoint/2010/main" val="13556547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My Personal Skills and Employability</a:t>
            </a:r>
          </a:p>
          <a:p>
            <a:r>
              <a:rPr lang="en-US" dirty="0"/>
              <a:t>Through the course of the module, I have gained various transferable skills that help me in being employable. These are time management, communication, teamwork and attention to detail. I also acquired more insight into the process of presenting myself professionally in writing the CV and personal branding. I am a driven person who likes to work in challenging settings and help the team achieve success. The hotel industry is one of the fields in which I am particularly interested in a career that I can undertake and with which I can use my skills as well as advance in my professional growth. I believe that my abilities and optimism will make me excel in this profession.</a:t>
            </a:r>
          </a:p>
        </p:txBody>
      </p:sp>
      <p:sp>
        <p:nvSpPr>
          <p:cNvPr id="4" name="Slide Number Placeholder 3"/>
          <p:cNvSpPr>
            <a:spLocks noGrp="1"/>
          </p:cNvSpPr>
          <p:nvPr>
            <p:ph type="sldNum" sz="quarter" idx="5"/>
          </p:nvPr>
        </p:nvSpPr>
        <p:spPr/>
        <p:txBody>
          <a:bodyPr/>
          <a:lstStyle/>
          <a:p>
            <a:fld id="{48852601-C60C-4D37-B731-8BDA8BFE8ED1}" type="slidenum">
              <a:t>9</a:t>
            </a:fld>
            <a:endParaRPr lang="en-US"/>
          </a:p>
        </p:txBody>
      </p:sp>
    </p:spTree>
    <p:extLst>
      <p:ext uri="{BB962C8B-B14F-4D97-AF65-F5344CB8AC3E}">
        <p14:creationId xmlns:p14="http://schemas.microsoft.com/office/powerpoint/2010/main" val="34155938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Conclusion</a:t>
            </a:r>
          </a:p>
          <a:p>
            <a:r>
              <a:rPr lang="en-US" dirty="0"/>
              <a:t>To sum up, the hospitality industry demands the synthesis of several important qualities, such as communication, teamwork, time management, attention to detail, digital skills, and professionalism. The Business Skills module has enabled me to gain a lot of insight into these attributes and the ways they are applicable to real-life situations. I have also managed to consider my personal strengths and areas of self-improvement that will assist me in my future career. In general, I think that the experiences I have acquired throughout this module have equipped me with the skills needed to work in the hospitality sector and will make me successful in the professional setting.</a:t>
            </a:r>
          </a:p>
        </p:txBody>
      </p:sp>
      <p:sp>
        <p:nvSpPr>
          <p:cNvPr id="4" name="Slide Number Placeholder 3"/>
          <p:cNvSpPr>
            <a:spLocks noGrp="1"/>
          </p:cNvSpPr>
          <p:nvPr>
            <p:ph type="sldNum" sz="quarter" idx="5"/>
          </p:nvPr>
        </p:nvSpPr>
        <p:spPr/>
        <p:txBody>
          <a:bodyPr/>
          <a:lstStyle/>
          <a:p>
            <a:fld id="{48852601-C60C-4D37-B731-8BDA8BFE8ED1}" type="slidenum">
              <a:t>10</a:t>
            </a:fld>
            <a:endParaRPr lang="en-US"/>
          </a:p>
        </p:txBody>
      </p:sp>
    </p:spTree>
    <p:extLst>
      <p:ext uri="{BB962C8B-B14F-4D97-AF65-F5344CB8AC3E}">
        <p14:creationId xmlns:p14="http://schemas.microsoft.com/office/powerpoint/2010/main" val="28512289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96A35EAA-ED80-4FF1-942C-82B1D483AF60}"/>
              </a:ext>
            </a:extLst>
          </p:cNvPr>
          <p:cNvSpPr/>
          <p:nvPr/>
        </p:nvSpPr>
        <p:spPr>
          <a:xfrm rot="21133683" flipH="1">
            <a:off x="977627" y="481134"/>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D415F49B-3CBC-46CF-AFB5-988852D0479E}"/>
              </a:ext>
            </a:extLst>
          </p:cNvPr>
          <p:cNvSpPr/>
          <p:nvPr/>
        </p:nvSpPr>
        <p:spPr>
          <a:xfrm rot="21133683" flipH="1">
            <a:off x="1010574" y="456230"/>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D80FF0C0-FC1A-4C5B-9FE5-09BA33FF7EE3}"/>
              </a:ext>
            </a:extLst>
          </p:cNvPr>
          <p:cNvSpPr>
            <a:spLocks noGrp="1"/>
          </p:cNvSpPr>
          <p:nvPr>
            <p:ph type="ctrTitle"/>
          </p:nvPr>
        </p:nvSpPr>
        <p:spPr>
          <a:xfrm>
            <a:off x="1956392" y="1398181"/>
            <a:ext cx="7134446" cy="2870791"/>
          </a:xfrm>
        </p:spPr>
        <p:txBody>
          <a:bodyPr anchor="ctr">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E989092-15F8-4341-8D94-9E799301C51A}"/>
              </a:ext>
            </a:extLst>
          </p:cNvPr>
          <p:cNvSpPr>
            <a:spLocks noGrp="1"/>
          </p:cNvSpPr>
          <p:nvPr>
            <p:ph type="subTitle" idx="1"/>
          </p:nvPr>
        </p:nvSpPr>
        <p:spPr>
          <a:xfrm>
            <a:off x="6270835" y="5135527"/>
            <a:ext cx="4397164" cy="1057938"/>
          </a:xfrm>
        </p:spPr>
        <p:txBody>
          <a:bodyPr anchor="ctr">
            <a:normAutofit/>
          </a:bodyPr>
          <a:lstStyle>
            <a:lvl1pPr marL="0" indent="0" algn="l">
              <a:lnSpc>
                <a:spcPct val="100000"/>
              </a:lnSpc>
              <a:buNone/>
              <a:defRPr sz="3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F97328B-E858-4921-99C2-3B0BE1724C6F}"/>
              </a:ext>
            </a:extLst>
          </p:cNvPr>
          <p:cNvSpPr>
            <a:spLocks noGrp="1"/>
          </p:cNvSpPr>
          <p:nvPr>
            <p:ph type="dt" sz="half" idx="10"/>
          </p:nvPr>
        </p:nvSpPr>
        <p:spPr/>
        <p:txBody>
          <a:bodyPr/>
          <a:lstStyle/>
          <a:p>
            <a:fld id="{C1691109-F4F8-4597-962C-A4F4B7960636}" type="datetimeFigureOut">
              <a:rPr lang="en-US" smtClean="0"/>
              <a:t>4/10/2026</a:t>
            </a:fld>
            <a:endParaRPr lang="en-US"/>
          </a:p>
        </p:txBody>
      </p:sp>
      <p:sp>
        <p:nvSpPr>
          <p:cNvPr id="5" name="Footer Placeholder 4">
            <a:extLst>
              <a:ext uri="{FF2B5EF4-FFF2-40B4-BE49-F238E27FC236}">
                <a16:creationId xmlns:a16="http://schemas.microsoft.com/office/drawing/2014/main" id="{ED381296-9B7B-4EF3-89B3-8B33E6070F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C2FE59-6CD1-4D0F-8A06-10CA2D3836CD}"/>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4146124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AC77D-9BA0-4A3B-B823-2059DC3C3D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5B811DB-C16F-4CED-97C6-73ABD71F33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E14D3C-7343-4DD7-B816-0D4D66BD61BF}"/>
              </a:ext>
            </a:extLst>
          </p:cNvPr>
          <p:cNvSpPr>
            <a:spLocks noGrp="1"/>
          </p:cNvSpPr>
          <p:nvPr>
            <p:ph type="dt" sz="half" idx="10"/>
          </p:nvPr>
        </p:nvSpPr>
        <p:spPr/>
        <p:txBody>
          <a:bodyPr/>
          <a:lstStyle/>
          <a:p>
            <a:fld id="{C1691109-F4F8-4597-962C-A4F4B7960636}" type="datetimeFigureOut">
              <a:rPr lang="en-US" smtClean="0"/>
              <a:t>4/10/2026</a:t>
            </a:fld>
            <a:endParaRPr lang="en-US"/>
          </a:p>
        </p:txBody>
      </p:sp>
      <p:sp>
        <p:nvSpPr>
          <p:cNvPr id="5" name="Footer Placeholder 4">
            <a:extLst>
              <a:ext uri="{FF2B5EF4-FFF2-40B4-BE49-F238E27FC236}">
                <a16:creationId xmlns:a16="http://schemas.microsoft.com/office/drawing/2014/main" id="{BE2409C8-4D7C-40EE-A12E-59CB555C72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1222D5-7193-4F59-83B4-3C19E8B1495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43414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BEFA1-A4AB-4CF4-B02E-57AAED5719D6}"/>
              </a:ext>
            </a:extLst>
          </p:cNvPr>
          <p:cNvSpPr>
            <a:spLocks noGrp="1"/>
          </p:cNvSpPr>
          <p:nvPr>
            <p:ph type="title"/>
          </p:nvPr>
        </p:nvSpPr>
        <p:spPr>
          <a:xfrm>
            <a:off x="1621971" y="1709738"/>
            <a:ext cx="9165772" cy="2963271"/>
          </a:xfrm>
        </p:spPr>
        <p:txBody>
          <a:bodyPr anchor="b"/>
          <a:lstStyle>
            <a:lvl1pPr algn="ct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0AB406C-F19A-4393-9AD1-A300A7E452E8}"/>
              </a:ext>
            </a:extLst>
          </p:cNvPr>
          <p:cNvSpPr>
            <a:spLocks noGrp="1"/>
          </p:cNvSpPr>
          <p:nvPr>
            <p:ph type="body" idx="1"/>
          </p:nvPr>
        </p:nvSpPr>
        <p:spPr>
          <a:xfrm>
            <a:off x="1621971" y="4875028"/>
            <a:ext cx="9165772" cy="1052623"/>
          </a:xfrm>
        </p:spPr>
        <p:txBody>
          <a:bodyPr>
            <a:normAutofit/>
          </a:bodyPr>
          <a:lstStyle>
            <a:lvl1pPr marL="0" indent="0" algn="ctr">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7D7AE7-47F6-4023-8D44-8BA1DAB05FF2}"/>
              </a:ext>
            </a:extLst>
          </p:cNvPr>
          <p:cNvSpPr>
            <a:spLocks noGrp="1"/>
          </p:cNvSpPr>
          <p:nvPr>
            <p:ph type="dt" sz="half" idx="10"/>
          </p:nvPr>
        </p:nvSpPr>
        <p:spPr/>
        <p:txBody>
          <a:bodyPr/>
          <a:lstStyle/>
          <a:p>
            <a:fld id="{C1691109-F4F8-4597-962C-A4F4B7960636}" type="datetimeFigureOut">
              <a:rPr lang="en-US" smtClean="0"/>
              <a:t>4/10/2026</a:t>
            </a:fld>
            <a:endParaRPr lang="en-US"/>
          </a:p>
        </p:txBody>
      </p:sp>
      <p:sp>
        <p:nvSpPr>
          <p:cNvPr id="5" name="Footer Placeholder 4">
            <a:extLst>
              <a:ext uri="{FF2B5EF4-FFF2-40B4-BE49-F238E27FC236}">
                <a16:creationId xmlns:a16="http://schemas.microsoft.com/office/drawing/2014/main" id="{57AB32FC-A974-44FC-9804-F871EE51DF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59ADE9-F40E-4E3B-AB8D-68CB1F4854A5}"/>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5906826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4D816-3E01-4EFD-AD9C-783D674DA6A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EF53D69-34A7-451D-A902-5F6CD13343FE}"/>
              </a:ext>
            </a:extLst>
          </p:cNvPr>
          <p:cNvSpPr>
            <a:spLocks noGrp="1"/>
          </p:cNvSpPr>
          <p:nvPr>
            <p:ph sz="half" idx="1"/>
          </p:nvPr>
        </p:nvSpPr>
        <p:spPr>
          <a:xfrm>
            <a:off x="1020722" y="2095500"/>
            <a:ext cx="4999077"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6E1E0E2-7D34-48E0-8795-546D2F00E2CF}"/>
              </a:ext>
            </a:extLst>
          </p:cNvPr>
          <p:cNvSpPr>
            <a:spLocks noGrp="1"/>
          </p:cNvSpPr>
          <p:nvPr>
            <p:ph sz="half" idx="2"/>
          </p:nvPr>
        </p:nvSpPr>
        <p:spPr>
          <a:xfrm>
            <a:off x="6281056" y="2095500"/>
            <a:ext cx="5072743"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005476-6B6D-4BA3-919B-5335D6429852}"/>
              </a:ext>
            </a:extLst>
          </p:cNvPr>
          <p:cNvSpPr>
            <a:spLocks noGrp="1"/>
          </p:cNvSpPr>
          <p:nvPr>
            <p:ph type="dt" sz="half" idx="10"/>
          </p:nvPr>
        </p:nvSpPr>
        <p:spPr/>
        <p:txBody>
          <a:bodyPr/>
          <a:lstStyle/>
          <a:p>
            <a:fld id="{C1691109-F4F8-4597-962C-A4F4B7960636}" type="datetimeFigureOut">
              <a:rPr lang="en-US" smtClean="0"/>
              <a:t>4/10/2026</a:t>
            </a:fld>
            <a:endParaRPr lang="en-US"/>
          </a:p>
        </p:txBody>
      </p:sp>
      <p:sp>
        <p:nvSpPr>
          <p:cNvPr id="6" name="Footer Placeholder 5">
            <a:extLst>
              <a:ext uri="{FF2B5EF4-FFF2-40B4-BE49-F238E27FC236}">
                <a16:creationId xmlns:a16="http://schemas.microsoft.com/office/drawing/2014/main" id="{F5DB6D41-07E2-4F6D-BB39-217957FE76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E0CA9C-BFED-484F-B765-EA8CE4B4B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7339441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74AD2-5208-4201-90A7-F961876195F8}"/>
              </a:ext>
            </a:extLst>
          </p:cNvPr>
          <p:cNvSpPr>
            <a:spLocks noGrp="1"/>
          </p:cNvSpPr>
          <p:nvPr>
            <p:ph type="title"/>
          </p:nvPr>
        </p:nvSpPr>
        <p:spPr>
          <a:xfrm>
            <a:off x="1028700" y="702129"/>
            <a:ext cx="10326688" cy="112567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3A3FF53-BE24-42E9-BA12-BC5863CBFF1B}"/>
              </a:ext>
            </a:extLst>
          </p:cNvPr>
          <p:cNvSpPr>
            <a:spLocks noGrp="1"/>
          </p:cNvSpPr>
          <p:nvPr>
            <p:ph type="body" idx="1"/>
          </p:nvPr>
        </p:nvSpPr>
        <p:spPr>
          <a:xfrm>
            <a:off x="1028700" y="1827804"/>
            <a:ext cx="4968875"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7A84776-6678-4D27-9BE9-5D83FC9E884F}"/>
              </a:ext>
            </a:extLst>
          </p:cNvPr>
          <p:cNvSpPr>
            <a:spLocks noGrp="1"/>
          </p:cNvSpPr>
          <p:nvPr>
            <p:ph sz="half" idx="2"/>
          </p:nvPr>
        </p:nvSpPr>
        <p:spPr>
          <a:xfrm>
            <a:off x="1028700" y="2642191"/>
            <a:ext cx="4968875" cy="34024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58BCA2E2-5B30-43B4-8FCD-23015451F221}"/>
              </a:ext>
            </a:extLst>
          </p:cNvPr>
          <p:cNvSpPr>
            <a:spLocks noGrp="1"/>
          </p:cNvSpPr>
          <p:nvPr>
            <p:ph type="body" sz="quarter" idx="3"/>
          </p:nvPr>
        </p:nvSpPr>
        <p:spPr>
          <a:xfrm>
            <a:off x="6281054" y="1827804"/>
            <a:ext cx="5087034"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CDA7B7A1-E670-4E7E-AEBA-340893DE8EE5}"/>
              </a:ext>
            </a:extLst>
          </p:cNvPr>
          <p:cNvSpPr>
            <a:spLocks noGrp="1"/>
          </p:cNvSpPr>
          <p:nvPr>
            <p:ph sz="quarter" idx="4"/>
          </p:nvPr>
        </p:nvSpPr>
        <p:spPr>
          <a:xfrm>
            <a:off x="6281054" y="2642191"/>
            <a:ext cx="5087034" cy="34024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3244D3AE-982A-4CC3-8456-4D4B0E35D993}"/>
              </a:ext>
            </a:extLst>
          </p:cNvPr>
          <p:cNvSpPr>
            <a:spLocks noGrp="1"/>
          </p:cNvSpPr>
          <p:nvPr>
            <p:ph type="dt" sz="half" idx="10"/>
          </p:nvPr>
        </p:nvSpPr>
        <p:spPr/>
        <p:txBody>
          <a:bodyPr/>
          <a:lstStyle/>
          <a:p>
            <a:fld id="{C1691109-F4F8-4597-962C-A4F4B7960636}" type="datetimeFigureOut">
              <a:rPr lang="en-US" smtClean="0"/>
              <a:t>4/10/2026</a:t>
            </a:fld>
            <a:endParaRPr lang="en-US"/>
          </a:p>
        </p:txBody>
      </p:sp>
      <p:sp>
        <p:nvSpPr>
          <p:cNvPr id="8" name="Footer Placeholder 7">
            <a:extLst>
              <a:ext uri="{FF2B5EF4-FFF2-40B4-BE49-F238E27FC236}">
                <a16:creationId xmlns:a16="http://schemas.microsoft.com/office/drawing/2014/main" id="{56FE3087-09F9-4436-8236-8693EA4984D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8413CB-0E24-4F96-AF8C-EE269ACCE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6965056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155CAD1C-D319-4A48-8DF9-50699231C977}"/>
              </a:ext>
            </a:extLst>
          </p:cNvPr>
          <p:cNvSpPr>
            <a:spLocks noGrp="1"/>
          </p:cNvSpPr>
          <p:nvPr>
            <p:ph type="dt" sz="half" idx="10"/>
          </p:nvPr>
        </p:nvSpPr>
        <p:spPr/>
        <p:txBody>
          <a:bodyPr/>
          <a:lstStyle/>
          <a:p>
            <a:fld id="{C1691109-F4F8-4597-962C-A4F4B7960636}" type="datetimeFigureOut">
              <a:rPr lang="en-US" smtClean="0"/>
              <a:t>4/10/2026</a:t>
            </a:fld>
            <a:endParaRPr lang="en-US"/>
          </a:p>
        </p:txBody>
      </p:sp>
      <p:sp>
        <p:nvSpPr>
          <p:cNvPr id="4" name="Footer Placeholder 3">
            <a:extLst>
              <a:ext uri="{FF2B5EF4-FFF2-40B4-BE49-F238E27FC236}">
                <a16:creationId xmlns:a16="http://schemas.microsoft.com/office/drawing/2014/main" id="{FE3D0181-83E0-4AB1-B372-24D6C075B0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750352C-6317-4DD0-84C4-AE7DDAC55F0A}"/>
              </a:ext>
            </a:extLst>
          </p:cNvPr>
          <p:cNvSpPr>
            <a:spLocks noGrp="1"/>
          </p:cNvSpPr>
          <p:nvPr>
            <p:ph type="sldNum" sz="quarter" idx="12"/>
          </p:nvPr>
        </p:nvSpPr>
        <p:spPr/>
        <p:txBody>
          <a:bodyPr/>
          <a:lstStyle/>
          <a:p>
            <a:fld id="{7C7FAD9F-AEE9-406E-B720-57D2B9DB2816}" type="slidenum">
              <a:rPr lang="en-US" smtClean="0"/>
              <a:t>‹#›</a:t>
            </a:fld>
            <a:endParaRPr lang="en-US"/>
          </a:p>
        </p:txBody>
      </p:sp>
      <p:sp>
        <p:nvSpPr>
          <p:cNvPr id="6" name="Freeform: Shape 5">
            <a:extLst>
              <a:ext uri="{FF2B5EF4-FFF2-40B4-BE49-F238E27FC236}">
                <a16:creationId xmlns:a16="http://schemas.microsoft.com/office/drawing/2014/main" id="{48F340C5-9EBB-43D9-91F5-F767DBD59BBF}"/>
              </a:ext>
              <a:ext uri="{C183D7F6-B498-43B3-948B-1728B52AA6E4}">
                <adec:decorative xmlns:adec="http://schemas.microsoft.com/office/drawing/2017/decorative" val="1"/>
              </a:ext>
            </a:extLst>
          </p:cNvPr>
          <p:cNvSpPr/>
          <p:nvPr/>
        </p:nvSpPr>
        <p:spPr>
          <a:xfrm rot="492880">
            <a:off x="2401240" y="1130240"/>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9ECC812-F2A9-46D4-9B78-6659C68ED4EE}"/>
              </a:ext>
            </a:extLst>
          </p:cNvPr>
          <p:cNvSpPr>
            <a:spLocks noGrp="1"/>
          </p:cNvSpPr>
          <p:nvPr>
            <p:ph type="title"/>
          </p:nvPr>
        </p:nvSpPr>
        <p:spPr>
          <a:xfrm>
            <a:off x="3412671" y="1932214"/>
            <a:ext cx="6966858" cy="3091544"/>
          </a:xfrm>
        </p:spPr>
        <p:txBody>
          <a:bodyPr/>
          <a:lstStyle>
            <a:lvl1pPr algn="ctr">
              <a:defRPr/>
            </a:lvl1pPr>
          </a:lstStyle>
          <a:p>
            <a:r>
              <a:rPr lang="en-US"/>
              <a:t>Click to edit Master title style</a:t>
            </a:r>
            <a:endParaRPr lang="en-US" dirty="0"/>
          </a:p>
        </p:txBody>
      </p:sp>
      <p:sp>
        <p:nvSpPr>
          <p:cNvPr id="7" name="Freeform: Shape 6">
            <a:extLst>
              <a:ext uri="{FF2B5EF4-FFF2-40B4-BE49-F238E27FC236}">
                <a16:creationId xmlns:a16="http://schemas.microsoft.com/office/drawing/2014/main" id="{B7A37F60-69E7-41AC-BC9A-9DBC3B577269}"/>
              </a:ext>
              <a:ext uri="{C183D7F6-B498-43B3-948B-1728B52AA6E4}">
                <adec:decorative xmlns:adec="http://schemas.microsoft.com/office/drawing/2017/decorative" val="1"/>
              </a:ext>
            </a:extLst>
          </p:cNvPr>
          <p:cNvSpPr/>
          <p:nvPr/>
        </p:nvSpPr>
        <p:spPr>
          <a:xfrm rot="492880">
            <a:off x="2455668" y="1103025"/>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28925384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6D441F-9FBB-4F90-987A-39793DE0E7A0}"/>
              </a:ext>
            </a:extLst>
          </p:cNvPr>
          <p:cNvSpPr>
            <a:spLocks noGrp="1"/>
          </p:cNvSpPr>
          <p:nvPr>
            <p:ph type="dt" sz="half" idx="10"/>
          </p:nvPr>
        </p:nvSpPr>
        <p:spPr/>
        <p:txBody>
          <a:bodyPr/>
          <a:lstStyle/>
          <a:p>
            <a:fld id="{C1691109-F4F8-4597-962C-A4F4B7960636}" type="datetimeFigureOut">
              <a:rPr lang="en-US" smtClean="0"/>
              <a:t>4/10/2026</a:t>
            </a:fld>
            <a:endParaRPr lang="en-US"/>
          </a:p>
        </p:txBody>
      </p:sp>
      <p:sp>
        <p:nvSpPr>
          <p:cNvPr id="3" name="Footer Placeholder 2">
            <a:extLst>
              <a:ext uri="{FF2B5EF4-FFF2-40B4-BE49-F238E27FC236}">
                <a16:creationId xmlns:a16="http://schemas.microsoft.com/office/drawing/2014/main" id="{53C92B1E-8D5D-45CA-9A8B-53E3B7FEC48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489E71-49A9-4CE9-AD1D-780A876BC35A}"/>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0591828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4053A-B2EE-4E20-9723-6BB0BBD500FD}"/>
              </a:ext>
            </a:extLst>
          </p:cNvPr>
          <p:cNvSpPr>
            <a:spLocks noGrp="1"/>
          </p:cNvSpPr>
          <p:nvPr>
            <p:ph type="title"/>
          </p:nvPr>
        </p:nvSpPr>
        <p:spPr>
          <a:xfrm>
            <a:off x="839788" y="553272"/>
            <a:ext cx="3932237" cy="1732727"/>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7B065AB-0DF3-4C86-AB5F-EB65021FDB99}"/>
              </a:ext>
            </a:extLst>
          </p:cNvPr>
          <p:cNvSpPr>
            <a:spLocks noGrp="1"/>
          </p:cNvSpPr>
          <p:nvPr>
            <p:ph idx="1"/>
          </p:nvPr>
        </p:nvSpPr>
        <p:spPr>
          <a:xfrm>
            <a:off x="5415642" y="987425"/>
            <a:ext cx="5939745"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2D99FAE-8825-466D-9F1E-3B7BAED2C05B}"/>
              </a:ext>
            </a:extLst>
          </p:cNvPr>
          <p:cNvSpPr>
            <a:spLocks noGrp="1"/>
          </p:cNvSpPr>
          <p:nvPr>
            <p:ph type="body" sz="half" idx="2"/>
          </p:nvPr>
        </p:nvSpPr>
        <p:spPr>
          <a:xfrm>
            <a:off x="839788" y="2368550"/>
            <a:ext cx="3932237" cy="3500438"/>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3A6375-677F-4A58-B98D-18F3DEF8E623}"/>
              </a:ext>
            </a:extLst>
          </p:cNvPr>
          <p:cNvSpPr>
            <a:spLocks noGrp="1"/>
          </p:cNvSpPr>
          <p:nvPr>
            <p:ph type="dt" sz="half" idx="10"/>
          </p:nvPr>
        </p:nvSpPr>
        <p:spPr/>
        <p:txBody>
          <a:bodyPr/>
          <a:lstStyle/>
          <a:p>
            <a:fld id="{C1691109-F4F8-4597-962C-A4F4B7960636}" type="datetimeFigureOut">
              <a:rPr lang="en-US" smtClean="0"/>
              <a:t>4/10/2026</a:t>
            </a:fld>
            <a:endParaRPr lang="en-US"/>
          </a:p>
        </p:txBody>
      </p:sp>
      <p:sp>
        <p:nvSpPr>
          <p:cNvPr id="6" name="Footer Placeholder 5">
            <a:extLst>
              <a:ext uri="{FF2B5EF4-FFF2-40B4-BE49-F238E27FC236}">
                <a16:creationId xmlns:a16="http://schemas.microsoft.com/office/drawing/2014/main" id="{E6B40F2C-7AE7-481B-856A-B3E26AE8B9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1E7C48C-9BD9-41CB-915E-A905B8869B70}"/>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4072862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B6DE4-025D-4D93-A5D0-FB45897207DA}"/>
              </a:ext>
            </a:extLst>
          </p:cNvPr>
          <p:cNvSpPr>
            <a:spLocks noGrp="1"/>
          </p:cNvSpPr>
          <p:nvPr>
            <p:ph type="title"/>
          </p:nvPr>
        </p:nvSpPr>
        <p:spPr>
          <a:xfrm>
            <a:off x="839788" y="615915"/>
            <a:ext cx="3932237" cy="16700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993EE21-471F-4B7B-B7AF-192243A127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146B769-8E40-42E6-8F62-C4347B0CE929}"/>
              </a:ext>
            </a:extLst>
          </p:cNvPr>
          <p:cNvSpPr>
            <a:spLocks noGrp="1"/>
          </p:cNvSpPr>
          <p:nvPr>
            <p:ph type="body" sz="half" idx="2"/>
          </p:nvPr>
        </p:nvSpPr>
        <p:spPr>
          <a:xfrm>
            <a:off x="839788" y="2365744"/>
            <a:ext cx="3932237" cy="35032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384DC6-1AA3-4779-8EDF-F4A877508EE3}"/>
              </a:ext>
            </a:extLst>
          </p:cNvPr>
          <p:cNvSpPr>
            <a:spLocks noGrp="1"/>
          </p:cNvSpPr>
          <p:nvPr>
            <p:ph type="dt" sz="half" idx="10"/>
          </p:nvPr>
        </p:nvSpPr>
        <p:spPr/>
        <p:txBody>
          <a:bodyPr/>
          <a:lstStyle/>
          <a:p>
            <a:fld id="{C1691109-F4F8-4597-962C-A4F4B7960636}" type="datetimeFigureOut">
              <a:rPr lang="en-US" smtClean="0"/>
              <a:t>4/10/2026</a:t>
            </a:fld>
            <a:endParaRPr lang="en-US"/>
          </a:p>
        </p:txBody>
      </p:sp>
      <p:sp>
        <p:nvSpPr>
          <p:cNvPr id="6" name="Footer Placeholder 5">
            <a:extLst>
              <a:ext uri="{FF2B5EF4-FFF2-40B4-BE49-F238E27FC236}">
                <a16:creationId xmlns:a16="http://schemas.microsoft.com/office/drawing/2014/main" id="{CD47F83E-FAF9-43E1-95CC-6F4EDD76B3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3D8C7B-B211-4BAF-9C05-09CF993B0DA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4689284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139E3-FB89-4585-A22D-15851E8DE01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F94B498-70D2-4956-A576-83345B38DC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2A84CB-FF9E-43D6-8805-B4ABB520D60C}"/>
              </a:ext>
            </a:extLst>
          </p:cNvPr>
          <p:cNvSpPr>
            <a:spLocks noGrp="1"/>
          </p:cNvSpPr>
          <p:nvPr>
            <p:ph type="dt" sz="half" idx="10"/>
          </p:nvPr>
        </p:nvSpPr>
        <p:spPr/>
        <p:txBody>
          <a:bodyPr/>
          <a:lstStyle/>
          <a:p>
            <a:fld id="{C1691109-F4F8-4597-962C-A4F4B7960636}" type="datetimeFigureOut">
              <a:rPr lang="en-US" smtClean="0"/>
              <a:t>4/10/2026</a:t>
            </a:fld>
            <a:endParaRPr lang="en-US"/>
          </a:p>
        </p:txBody>
      </p:sp>
      <p:sp>
        <p:nvSpPr>
          <p:cNvPr id="5" name="Footer Placeholder 4">
            <a:extLst>
              <a:ext uri="{FF2B5EF4-FFF2-40B4-BE49-F238E27FC236}">
                <a16:creationId xmlns:a16="http://schemas.microsoft.com/office/drawing/2014/main" id="{BCA7EE14-0A60-428B-BC0E-A50951E0E3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2A9A22-BBF2-4B23-B17F-B32AC87D290F}"/>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115214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5CC51B-E0BE-4D50-A04A-571F8BCAE2A7}"/>
              </a:ext>
            </a:extLst>
          </p:cNvPr>
          <p:cNvSpPr>
            <a:spLocks noGrp="1"/>
          </p:cNvSpPr>
          <p:nvPr>
            <p:ph type="title" orient="vert"/>
          </p:nvPr>
        </p:nvSpPr>
        <p:spPr>
          <a:xfrm>
            <a:off x="9099550" y="692150"/>
            <a:ext cx="2254250" cy="530993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41F5607-7A89-4981-87F4-98BC7CE0A921}"/>
              </a:ext>
            </a:extLst>
          </p:cNvPr>
          <p:cNvSpPr>
            <a:spLocks noGrp="1"/>
          </p:cNvSpPr>
          <p:nvPr>
            <p:ph type="body" orient="vert" idx="1"/>
          </p:nvPr>
        </p:nvSpPr>
        <p:spPr>
          <a:xfrm>
            <a:off x="838200" y="692150"/>
            <a:ext cx="8108950" cy="530993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820D5BE-275A-42D5-BCE1-357D53FC50C3}"/>
              </a:ext>
            </a:extLst>
          </p:cNvPr>
          <p:cNvSpPr>
            <a:spLocks noGrp="1"/>
          </p:cNvSpPr>
          <p:nvPr>
            <p:ph type="dt" sz="half" idx="10"/>
          </p:nvPr>
        </p:nvSpPr>
        <p:spPr/>
        <p:txBody>
          <a:bodyPr/>
          <a:lstStyle/>
          <a:p>
            <a:fld id="{C1691109-F4F8-4597-962C-A4F4B7960636}" type="datetimeFigureOut">
              <a:rPr lang="en-US" smtClean="0"/>
              <a:t>4/10/2026</a:t>
            </a:fld>
            <a:endParaRPr lang="en-US"/>
          </a:p>
        </p:txBody>
      </p:sp>
      <p:sp>
        <p:nvSpPr>
          <p:cNvPr id="5" name="Footer Placeholder 4">
            <a:extLst>
              <a:ext uri="{FF2B5EF4-FFF2-40B4-BE49-F238E27FC236}">
                <a16:creationId xmlns:a16="http://schemas.microsoft.com/office/drawing/2014/main" id="{11525F9A-B406-4028-AC92-D12450519F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A70F0A-5147-4274-A0A1-BD21917945FE}"/>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3226201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FAAE2DA9-9BAF-4D46-BC97-20425C5321FD}"/>
              </a:ext>
            </a:extLst>
          </p:cNvPr>
          <p:cNvSpPr/>
          <p:nvPr/>
        </p:nvSpPr>
        <p:spPr>
          <a:xfrm>
            <a:off x="372926" y="367993"/>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68807" y="-29564"/>
                  <a:pt x="11499601" y="84193"/>
                </a:cubicBezTo>
                <a:lnTo>
                  <a:pt x="11496115" y="333210"/>
                </a:lnTo>
                <a:cubicBezTo>
                  <a:pt x="11496285" y="48943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0C489E99-8A12-4C4F-92F9-95B01D8147E3}"/>
              </a:ext>
            </a:extLst>
          </p:cNvPr>
          <p:cNvSpPr>
            <a:spLocks noGrp="1"/>
          </p:cNvSpPr>
          <p:nvPr>
            <p:ph type="title"/>
          </p:nvPr>
        </p:nvSpPr>
        <p:spPr>
          <a:xfrm>
            <a:off x="1020724" y="558209"/>
            <a:ext cx="10333075" cy="141413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011B211-A6C3-4384-AA0B-7A8561A53C1B}"/>
              </a:ext>
            </a:extLst>
          </p:cNvPr>
          <p:cNvSpPr>
            <a:spLocks noGrp="1"/>
          </p:cNvSpPr>
          <p:nvPr>
            <p:ph type="body" idx="1"/>
          </p:nvPr>
        </p:nvSpPr>
        <p:spPr>
          <a:xfrm>
            <a:off x="1020726" y="2089298"/>
            <a:ext cx="10333074" cy="38277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6007E98-5ED3-41C2-BC39-EA8FB826AB1E}"/>
              </a:ext>
            </a:extLst>
          </p:cNvPr>
          <p:cNvSpPr>
            <a:spLocks noGrp="1"/>
          </p:cNvSpPr>
          <p:nvPr>
            <p:ph type="dt" sz="half" idx="2"/>
          </p:nvPr>
        </p:nvSpPr>
        <p:spPr>
          <a:xfrm>
            <a:off x="467834" y="6356350"/>
            <a:ext cx="2604976" cy="365125"/>
          </a:xfrm>
          <a:prstGeom prst="rect">
            <a:avLst/>
          </a:prstGeom>
        </p:spPr>
        <p:txBody>
          <a:bodyPr vert="horz" lIns="91440" tIns="45720" rIns="91440" bIns="45720" rtlCol="0" anchor="ctr"/>
          <a:lstStyle>
            <a:lvl1pPr algn="l">
              <a:defRPr sz="1200" b="1">
                <a:solidFill>
                  <a:schemeClr val="tx1"/>
                </a:solidFill>
              </a:defRPr>
            </a:lvl1pPr>
          </a:lstStyle>
          <a:p>
            <a:fld id="{C1691109-F4F8-4597-962C-A4F4B7960636}" type="datetimeFigureOut">
              <a:rPr lang="en-US" smtClean="0"/>
              <a:t>4/10/2026</a:t>
            </a:fld>
            <a:endParaRPr lang="en-US"/>
          </a:p>
        </p:txBody>
      </p:sp>
      <p:sp>
        <p:nvSpPr>
          <p:cNvPr id="5" name="Footer Placeholder 4">
            <a:extLst>
              <a:ext uri="{FF2B5EF4-FFF2-40B4-BE49-F238E27FC236}">
                <a16:creationId xmlns:a16="http://schemas.microsoft.com/office/drawing/2014/main" id="{B7493049-EC55-4ABD-8F77-F5A84AE384F5}"/>
              </a:ext>
            </a:extLst>
          </p:cNvPr>
          <p:cNvSpPr>
            <a:spLocks noGrp="1"/>
          </p:cNvSpPr>
          <p:nvPr>
            <p:ph type="ftr" sz="quarter" idx="3"/>
          </p:nvPr>
        </p:nvSpPr>
        <p:spPr>
          <a:xfrm>
            <a:off x="7756153" y="6356350"/>
            <a:ext cx="3444109" cy="365125"/>
          </a:xfrm>
          <a:prstGeom prst="rect">
            <a:avLst/>
          </a:prstGeom>
        </p:spPr>
        <p:txBody>
          <a:bodyPr vert="horz" lIns="91440" tIns="45720" rIns="91440" bIns="45720" rtlCol="0" anchor="ctr"/>
          <a:lstStyle>
            <a:lvl1pPr algn="r">
              <a:defRPr sz="1200" b="1" cap="all"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6821B6DF-CCDC-4ED0-A4B2-1512B668F4E3}"/>
              </a:ext>
            </a:extLst>
          </p:cNvPr>
          <p:cNvSpPr>
            <a:spLocks noGrp="1"/>
          </p:cNvSpPr>
          <p:nvPr>
            <p:ph type="sldNum" sz="quarter" idx="4"/>
          </p:nvPr>
        </p:nvSpPr>
        <p:spPr>
          <a:xfrm>
            <a:off x="11200263" y="6356350"/>
            <a:ext cx="523902" cy="365125"/>
          </a:xfrm>
          <a:prstGeom prst="rect">
            <a:avLst/>
          </a:prstGeom>
        </p:spPr>
        <p:txBody>
          <a:bodyPr vert="horz" lIns="91440" tIns="45720" rIns="91440" bIns="45720" rtlCol="0" anchor="ctr"/>
          <a:lstStyle>
            <a:lvl1pPr algn="r">
              <a:defRPr sz="1200" b="1">
                <a:solidFill>
                  <a:schemeClr val="tx1"/>
                </a:solidFill>
              </a:defRPr>
            </a:lvl1pPr>
          </a:lstStyle>
          <a:p>
            <a:fld id="{7C7FAD9F-AEE9-406E-B720-57D2B9DB2816}" type="slidenum">
              <a:rPr lang="en-US" smtClean="0"/>
              <a:t>‹#›</a:t>
            </a:fld>
            <a:endParaRPr lang="en-US"/>
          </a:p>
        </p:txBody>
      </p:sp>
      <p:sp>
        <p:nvSpPr>
          <p:cNvPr id="14" name="Freeform: Shape 13">
            <a:extLst>
              <a:ext uri="{FF2B5EF4-FFF2-40B4-BE49-F238E27FC236}">
                <a16:creationId xmlns:a16="http://schemas.microsoft.com/office/drawing/2014/main" id="{42D2C6CA-56BB-4A08-A1E2-342F83955EDB}"/>
              </a:ext>
            </a:extLst>
          </p:cNvPr>
          <p:cNvSpPr/>
          <p:nvPr/>
        </p:nvSpPr>
        <p:spPr>
          <a:xfrm>
            <a:off x="403284" y="389461"/>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5500 h 6255974"/>
              <a:gd name="connsiteX1" fmla="*/ 11263634 w 11499601"/>
              <a:gd name="connsiteY1" fmla="*/ 16394 h 6255974"/>
              <a:gd name="connsiteX2" fmla="*/ 11499601 w 11499601"/>
              <a:gd name="connsiteY2" fmla="*/ 64794 h 6255974"/>
              <a:gd name="connsiteX3" fmla="*/ 11496115 w 11499601"/>
              <a:gd name="connsiteY3" fmla="*/ 338710 h 6255974"/>
              <a:gd name="connsiteX4" fmla="*/ 11496626 w 11499601"/>
              <a:gd name="connsiteY4" fmla="*/ 807372 h 6255974"/>
              <a:gd name="connsiteX5" fmla="*/ 11482477 w 11499601"/>
              <a:gd name="connsiteY5" fmla="*/ 1840079 h 6255974"/>
              <a:gd name="connsiteX6" fmla="*/ 11478714 w 11499601"/>
              <a:gd name="connsiteY6" fmla="*/ 3525714 h 6255974"/>
              <a:gd name="connsiteX7" fmla="*/ 11419375 w 11499601"/>
              <a:gd name="connsiteY7" fmla="*/ 5987933 h 6255974"/>
              <a:gd name="connsiteX8" fmla="*/ 5959453 w 11499601"/>
              <a:gd name="connsiteY8" fmla="*/ 5978886 h 6255974"/>
              <a:gd name="connsiteX9" fmla="*/ 4858766 w 11499601"/>
              <a:gd name="connsiteY9" fmla="*/ 6005062 h 6255974"/>
              <a:gd name="connsiteX10" fmla="*/ 3239306 w 11499601"/>
              <a:gd name="connsiteY10" fmla="*/ 5978241 h 6255974"/>
              <a:gd name="connsiteX11" fmla="*/ 3217554 w 11499601"/>
              <a:gd name="connsiteY11" fmla="*/ 6011412 h 6255974"/>
              <a:gd name="connsiteX12" fmla="*/ 3219866 w 11499601"/>
              <a:gd name="connsiteY12" fmla="*/ 6255974 h 6255974"/>
              <a:gd name="connsiteX13" fmla="*/ 2870715 w 11499601"/>
              <a:gd name="connsiteY13" fmla="*/ 6061661 h 6255974"/>
              <a:gd name="connsiteX14" fmla="*/ 2785655 w 11499601"/>
              <a:gd name="connsiteY14" fmla="*/ 5978241 h 6255974"/>
              <a:gd name="connsiteX15" fmla="*/ 2301504 w 11499601"/>
              <a:gd name="connsiteY15" fmla="*/ 5973147 h 6255974"/>
              <a:gd name="connsiteX16" fmla="*/ 666073 w 11499601"/>
              <a:gd name="connsiteY16" fmla="*/ 5964071 h 6255974"/>
              <a:gd name="connsiteX17" fmla="*/ 94741 w 11499601"/>
              <a:gd name="connsiteY17" fmla="*/ 5962915 h 6255974"/>
              <a:gd name="connsiteX18" fmla="*/ 37859 w 11499601"/>
              <a:gd name="connsiteY18" fmla="*/ 5881560 h 6255974"/>
              <a:gd name="connsiteX19" fmla="*/ 28975 w 11499601"/>
              <a:gd name="connsiteY19" fmla="*/ 2612388 h 6255974"/>
              <a:gd name="connsiteX20" fmla="*/ 33539 w 11499601"/>
              <a:gd name="connsiteY20" fmla="*/ 65360 h 6255974"/>
              <a:gd name="connsiteX21" fmla="*/ 39830 w 11499601"/>
              <a:gd name="connsiteY21" fmla="*/ 47528 h 6255974"/>
              <a:gd name="connsiteX22" fmla="*/ 88659 w 11499601"/>
              <a:gd name="connsiteY22" fmla="*/ 42782 h 6255974"/>
              <a:gd name="connsiteX23" fmla="*/ 301554 w 11499601"/>
              <a:gd name="connsiteY23" fmla="*/ 42782 h 6255974"/>
              <a:gd name="connsiteX24" fmla="*/ 416464 w 11499601"/>
              <a:gd name="connsiteY24" fmla="*/ 36225 h 6255974"/>
              <a:gd name="connsiteX25" fmla="*/ 907723 w 11499601"/>
              <a:gd name="connsiteY25" fmla="*/ 29769 h 6255974"/>
              <a:gd name="connsiteX26" fmla="*/ 3989089 w 11499601"/>
              <a:gd name="connsiteY26" fmla="*/ 35153 h 6255974"/>
              <a:gd name="connsiteX27" fmla="*/ 9680053 w 11499601"/>
              <a:gd name="connsiteY27" fmla="*/ 5500 h 6255974"/>
              <a:gd name="connsiteX0" fmla="*/ 9680053 w 11499601"/>
              <a:gd name="connsiteY0" fmla="*/ 0 h 6250474"/>
              <a:gd name="connsiteX1" fmla="*/ 11263634 w 11499601"/>
              <a:gd name="connsiteY1" fmla="*/ 10894 h 6250474"/>
              <a:gd name="connsiteX2" fmla="*/ 11499601 w 11499601"/>
              <a:gd name="connsiteY2" fmla="*/ 5929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1172 w 11499601"/>
              <a:gd name="connsiteY3" fmla="*/ 31329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83635" y="5293"/>
                  <a:pt x="11499601" y="39374"/>
                </a:cubicBezTo>
                <a:lnTo>
                  <a:pt x="11491172" y="313290"/>
                </a:lnTo>
                <a:cubicBezTo>
                  <a:pt x="11491342" y="46951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049978901"/>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43" r:id="rId6"/>
    <p:sldLayoutId id="2147483739" r:id="rId7"/>
    <p:sldLayoutId id="2147483740" r:id="rId8"/>
    <p:sldLayoutId id="2147483741" r:id="rId9"/>
    <p:sldLayoutId id="2147483742" r:id="rId10"/>
    <p:sldLayoutId id="2147483744" r:id="rId11"/>
  </p:sldLayoutIdLst>
  <p:txStyles>
    <p:titleStyle>
      <a:lvl1pPr algn="l" defTabSz="914400" rtl="0" eaLnBrk="1" latinLnBrk="0" hangingPunct="1">
        <a:lnSpc>
          <a:spcPct val="100000"/>
        </a:lnSpc>
        <a:spcBef>
          <a:spcPct val="0"/>
        </a:spcBef>
        <a:buNone/>
        <a:defRPr sz="4800" b="1" kern="1200" spc="100" baseline="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SzPct val="73000"/>
        <a:buFontTx/>
        <a:buNone/>
        <a:defRPr sz="3200" b="1" kern="1200" spc="50" baseline="0">
          <a:solidFill>
            <a:schemeClr val="tx1"/>
          </a:solidFill>
          <a:latin typeface="+mn-lt"/>
          <a:ea typeface="+mn-ea"/>
          <a:cs typeface="+mn-cs"/>
        </a:defRPr>
      </a:lvl1pPr>
      <a:lvl2pPr marL="228600" indent="-182880" algn="l" defTabSz="914400" rtl="0" eaLnBrk="1" latinLnBrk="0" hangingPunct="1">
        <a:lnSpc>
          <a:spcPct val="100000"/>
        </a:lnSpc>
        <a:spcBef>
          <a:spcPts val="500"/>
        </a:spcBef>
        <a:buSzPct val="70000"/>
        <a:buFont typeface="Arial" panose="020B0604020202020204" pitchFamily="34" charset="0"/>
        <a:buChar char="•"/>
        <a:defRPr sz="2800" b="1" kern="1200" spc="50" baseline="0">
          <a:solidFill>
            <a:schemeClr val="tx1"/>
          </a:solidFill>
          <a:latin typeface="+mn-lt"/>
          <a:ea typeface="+mn-ea"/>
          <a:cs typeface="+mn-cs"/>
        </a:defRPr>
      </a:lvl2pPr>
      <a:lvl3pPr marL="274320" indent="0" algn="l" defTabSz="914400" rtl="0" eaLnBrk="1" latinLnBrk="0" hangingPunct="1">
        <a:lnSpc>
          <a:spcPct val="100000"/>
        </a:lnSpc>
        <a:spcBef>
          <a:spcPts val="500"/>
        </a:spcBef>
        <a:buSzPct val="73000"/>
        <a:buFontTx/>
        <a:buNone/>
        <a:defRPr sz="2400" b="1" kern="1200" spc="50" baseline="0">
          <a:solidFill>
            <a:schemeClr val="tx1"/>
          </a:solidFill>
          <a:latin typeface="+mn-lt"/>
          <a:ea typeface="+mn-ea"/>
          <a:cs typeface="+mn-cs"/>
        </a:defRPr>
      </a:lvl3pPr>
      <a:lvl4pPr marL="548640" indent="-182880" algn="l" defTabSz="914400" rtl="0" eaLnBrk="1" latinLnBrk="0" hangingPunct="1">
        <a:lnSpc>
          <a:spcPct val="100000"/>
        </a:lnSpc>
        <a:spcBef>
          <a:spcPts val="500"/>
        </a:spcBef>
        <a:buSzPct val="73000"/>
        <a:buFont typeface="Arial" panose="020B0604020202020204" pitchFamily="34" charset="0"/>
        <a:buChar char="•"/>
        <a:defRPr sz="2000" b="1" kern="1200" spc="50" baseline="0">
          <a:solidFill>
            <a:schemeClr val="tx1"/>
          </a:solidFill>
          <a:latin typeface="+mn-lt"/>
          <a:ea typeface="+mn-ea"/>
          <a:cs typeface="+mn-cs"/>
        </a:defRPr>
      </a:lvl4pPr>
      <a:lvl5pPr marL="548640" indent="0" algn="l" defTabSz="914400" rtl="0" eaLnBrk="1" latinLnBrk="0" hangingPunct="1">
        <a:lnSpc>
          <a:spcPct val="100000"/>
        </a:lnSpc>
        <a:spcBef>
          <a:spcPts val="500"/>
        </a:spcBef>
        <a:buSzPct val="73000"/>
        <a:buFontTx/>
        <a:buNone/>
        <a:defRPr sz="20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13F122-27D9-4E29-8FD0-AC211C593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7323A2B4-B7D1-41EC-AC20-41D0790CAE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293486" y="660656"/>
            <a:ext cx="7207577" cy="5271936"/>
          </a:xfrm>
          <a:custGeom>
            <a:avLst/>
            <a:gdLst>
              <a:gd name="connsiteX0" fmla="*/ 1211353 w 6205126"/>
              <a:gd name="connsiteY0" fmla="*/ 5255358 h 5353967"/>
              <a:gd name="connsiteX1" fmla="*/ 5756648 w 6205126"/>
              <a:gd name="connsiteY1" fmla="*/ 4182489 h 5353967"/>
              <a:gd name="connsiteX2" fmla="*/ 5825821 w 6205126"/>
              <a:gd name="connsiteY2" fmla="*/ 1344608 h 5353967"/>
              <a:gd name="connsiteX3" fmla="*/ 3184022 w 6205126"/>
              <a:gd name="connsiteY3" fmla="*/ 52507 h 5353967"/>
              <a:gd name="connsiteX4" fmla="*/ 0 w 6205126"/>
              <a:gd name="connsiteY4" fmla="*/ 2452064 h 5353967"/>
              <a:gd name="connsiteX5" fmla="*/ 1938082 w 6205126"/>
              <a:gd name="connsiteY5" fmla="*/ 4966954 h 5353967"/>
              <a:gd name="connsiteX6" fmla="*/ 1211353 w 6205126"/>
              <a:gd name="connsiteY6" fmla="*/ 5255358 h 5353967"/>
              <a:gd name="connsiteX0" fmla="*/ 1289411 w 6283185"/>
              <a:gd name="connsiteY0" fmla="*/ 5268722 h 5367331"/>
              <a:gd name="connsiteX1" fmla="*/ 5834706 w 6283185"/>
              <a:gd name="connsiteY1" fmla="*/ 4195853 h 5367331"/>
              <a:gd name="connsiteX2" fmla="*/ 5903879 w 6283185"/>
              <a:gd name="connsiteY2" fmla="*/ 1357972 h 5367331"/>
              <a:gd name="connsiteX3" fmla="*/ 3262080 w 6283185"/>
              <a:gd name="connsiteY3" fmla="*/ 65871 h 5367331"/>
              <a:gd name="connsiteX4" fmla="*/ 848707 w 6283185"/>
              <a:gd name="connsiteY4" fmla="*/ 428306 h 5367331"/>
              <a:gd name="connsiteX5" fmla="*/ 78058 w 6283185"/>
              <a:gd name="connsiteY5" fmla="*/ 2465428 h 5367331"/>
              <a:gd name="connsiteX6" fmla="*/ 2016140 w 6283185"/>
              <a:gd name="connsiteY6" fmla="*/ 4980318 h 5367331"/>
              <a:gd name="connsiteX7" fmla="*/ 1289411 w 6283185"/>
              <a:gd name="connsiteY7" fmla="*/ 5268722 h 5367331"/>
              <a:gd name="connsiteX0" fmla="*/ 1289411 w 6283185"/>
              <a:gd name="connsiteY0" fmla="*/ 5268722 h 5367331"/>
              <a:gd name="connsiteX1" fmla="*/ 5834706 w 6283185"/>
              <a:gd name="connsiteY1" fmla="*/ 4195853 h 5367331"/>
              <a:gd name="connsiteX2" fmla="*/ 5903879 w 6283185"/>
              <a:gd name="connsiteY2" fmla="*/ 1357972 h 5367331"/>
              <a:gd name="connsiteX3" fmla="*/ 3262080 w 6283185"/>
              <a:gd name="connsiteY3" fmla="*/ 65871 h 5367331"/>
              <a:gd name="connsiteX4" fmla="*/ 848707 w 6283185"/>
              <a:gd name="connsiteY4" fmla="*/ 428306 h 5367331"/>
              <a:gd name="connsiteX5" fmla="*/ 78058 w 6283185"/>
              <a:gd name="connsiteY5" fmla="*/ 2465428 h 5367331"/>
              <a:gd name="connsiteX6" fmla="*/ 2016140 w 6283185"/>
              <a:gd name="connsiteY6" fmla="*/ 4980318 h 5367331"/>
              <a:gd name="connsiteX7" fmla="*/ 1289411 w 6283185"/>
              <a:gd name="connsiteY7" fmla="*/ 5268722 h 5367331"/>
              <a:gd name="connsiteX0" fmla="*/ 1436406 w 6430180"/>
              <a:gd name="connsiteY0" fmla="*/ 5268722 h 5367331"/>
              <a:gd name="connsiteX1" fmla="*/ 5981701 w 6430180"/>
              <a:gd name="connsiteY1" fmla="*/ 4195853 h 5367331"/>
              <a:gd name="connsiteX2" fmla="*/ 6050874 w 6430180"/>
              <a:gd name="connsiteY2" fmla="*/ 1357972 h 5367331"/>
              <a:gd name="connsiteX3" fmla="*/ 3409075 w 6430180"/>
              <a:gd name="connsiteY3" fmla="*/ 65871 h 5367331"/>
              <a:gd name="connsiteX4" fmla="*/ 995702 w 6430180"/>
              <a:gd name="connsiteY4" fmla="*/ 428306 h 5367331"/>
              <a:gd name="connsiteX5" fmla="*/ 64901 w 6430180"/>
              <a:gd name="connsiteY5" fmla="*/ 2479942 h 5367331"/>
              <a:gd name="connsiteX6" fmla="*/ 2163135 w 6430180"/>
              <a:gd name="connsiteY6" fmla="*/ 4980318 h 5367331"/>
              <a:gd name="connsiteX7" fmla="*/ 1436406 w 6430180"/>
              <a:gd name="connsiteY7" fmla="*/ 5268722 h 5367331"/>
              <a:gd name="connsiteX0" fmla="*/ 1436406 w 6430180"/>
              <a:gd name="connsiteY0" fmla="*/ 5268722 h 5367331"/>
              <a:gd name="connsiteX1" fmla="*/ 5981701 w 6430180"/>
              <a:gd name="connsiteY1" fmla="*/ 4195853 h 5367331"/>
              <a:gd name="connsiteX2" fmla="*/ 6050874 w 6430180"/>
              <a:gd name="connsiteY2" fmla="*/ 1357972 h 5367331"/>
              <a:gd name="connsiteX3" fmla="*/ 3409075 w 6430180"/>
              <a:gd name="connsiteY3" fmla="*/ 65871 h 5367331"/>
              <a:gd name="connsiteX4" fmla="*/ 995702 w 6430180"/>
              <a:gd name="connsiteY4" fmla="*/ 428306 h 5367331"/>
              <a:gd name="connsiteX5" fmla="*/ 64901 w 6430180"/>
              <a:gd name="connsiteY5" fmla="*/ 2479942 h 5367331"/>
              <a:gd name="connsiteX6" fmla="*/ 2163135 w 6430180"/>
              <a:gd name="connsiteY6" fmla="*/ 4980318 h 5367331"/>
              <a:gd name="connsiteX7" fmla="*/ 1436406 w 6430180"/>
              <a:gd name="connsiteY7" fmla="*/ 5268722 h 5367331"/>
              <a:gd name="connsiteX0" fmla="*/ 1411608 w 6405382"/>
              <a:gd name="connsiteY0" fmla="*/ 5268722 h 5367331"/>
              <a:gd name="connsiteX1" fmla="*/ 5956903 w 6405382"/>
              <a:gd name="connsiteY1" fmla="*/ 4195853 h 5367331"/>
              <a:gd name="connsiteX2" fmla="*/ 6026076 w 6405382"/>
              <a:gd name="connsiteY2" fmla="*/ 1357972 h 5367331"/>
              <a:gd name="connsiteX3" fmla="*/ 3384277 w 6405382"/>
              <a:gd name="connsiteY3" fmla="*/ 65871 h 5367331"/>
              <a:gd name="connsiteX4" fmla="*/ 970904 w 6405382"/>
              <a:gd name="connsiteY4" fmla="*/ 428306 h 5367331"/>
              <a:gd name="connsiteX5" fmla="*/ 66795 w 6405382"/>
              <a:gd name="connsiteY5" fmla="*/ 2755714 h 5367331"/>
              <a:gd name="connsiteX6" fmla="*/ 2138337 w 6405382"/>
              <a:gd name="connsiteY6" fmla="*/ 4980318 h 5367331"/>
              <a:gd name="connsiteX7" fmla="*/ 1411608 w 6405382"/>
              <a:gd name="connsiteY7" fmla="*/ 5268722 h 5367331"/>
              <a:gd name="connsiteX0" fmla="*/ 1430501 w 6424275"/>
              <a:gd name="connsiteY0" fmla="*/ 5268722 h 5367331"/>
              <a:gd name="connsiteX1" fmla="*/ 5975796 w 6424275"/>
              <a:gd name="connsiteY1" fmla="*/ 4195853 h 5367331"/>
              <a:gd name="connsiteX2" fmla="*/ 6044969 w 6424275"/>
              <a:gd name="connsiteY2" fmla="*/ 1357972 h 5367331"/>
              <a:gd name="connsiteX3" fmla="*/ 3403170 w 6424275"/>
              <a:gd name="connsiteY3" fmla="*/ 65871 h 5367331"/>
              <a:gd name="connsiteX4" fmla="*/ 989797 w 6424275"/>
              <a:gd name="connsiteY4" fmla="*/ 428306 h 5367331"/>
              <a:gd name="connsiteX5" fmla="*/ 85688 w 6424275"/>
              <a:gd name="connsiteY5" fmla="*/ 2755714 h 5367331"/>
              <a:gd name="connsiteX6" fmla="*/ 2157230 w 6424275"/>
              <a:gd name="connsiteY6" fmla="*/ 4980318 h 5367331"/>
              <a:gd name="connsiteX7" fmla="*/ 1430501 w 6424275"/>
              <a:gd name="connsiteY7" fmla="*/ 5268722 h 5367331"/>
              <a:gd name="connsiteX0" fmla="*/ 1578899 w 6572673"/>
              <a:gd name="connsiteY0" fmla="*/ 5268722 h 5367331"/>
              <a:gd name="connsiteX1" fmla="*/ 6124194 w 6572673"/>
              <a:gd name="connsiteY1" fmla="*/ 4195853 h 5367331"/>
              <a:gd name="connsiteX2" fmla="*/ 6193367 w 6572673"/>
              <a:gd name="connsiteY2" fmla="*/ 1357972 h 5367331"/>
              <a:gd name="connsiteX3" fmla="*/ 3551568 w 6572673"/>
              <a:gd name="connsiteY3" fmla="*/ 65871 h 5367331"/>
              <a:gd name="connsiteX4" fmla="*/ 1138195 w 6572673"/>
              <a:gd name="connsiteY4" fmla="*/ 428306 h 5367331"/>
              <a:gd name="connsiteX5" fmla="*/ 73933 w 6572673"/>
              <a:gd name="connsiteY5" fmla="*/ 2857314 h 5367331"/>
              <a:gd name="connsiteX6" fmla="*/ 2305628 w 6572673"/>
              <a:gd name="connsiteY6" fmla="*/ 4980318 h 5367331"/>
              <a:gd name="connsiteX7" fmla="*/ 1578899 w 6572673"/>
              <a:gd name="connsiteY7" fmla="*/ 5268722 h 5367331"/>
              <a:gd name="connsiteX0" fmla="*/ 1578899 w 6437841"/>
              <a:gd name="connsiteY0" fmla="*/ 5268722 h 5396792"/>
              <a:gd name="connsiteX1" fmla="*/ 6110847 w 6437841"/>
              <a:gd name="connsiteY1" fmla="*/ 4326482 h 5396792"/>
              <a:gd name="connsiteX2" fmla="*/ 6193367 w 6437841"/>
              <a:gd name="connsiteY2" fmla="*/ 1357972 h 5396792"/>
              <a:gd name="connsiteX3" fmla="*/ 3551568 w 6437841"/>
              <a:gd name="connsiteY3" fmla="*/ 65871 h 5396792"/>
              <a:gd name="connsiteX4" fmla="*/ 1138195 w 6437841"/>
              <a:gd name="connsiteY4" fmla="*/ 428306 h 5396792"/>
              <a:gd name="connsiteX5" fmla="*/ 73933 w 6437841"/>
              <a:gd name="connsiteY5" fmla="*/ 2857314 h 5396792"/>
              <a:gd name="connsiteX6" fmla="*/ 2305628 w 6437841"/>
              <a:gd name="connsiteY6" fmla="*/ 4980318 h 5396792"/>
              <a:gd name="connsiteX7" fmla="*/ 1578899 w 6437841"/>
              <a:gd name="connsiteY7" fmla="*/ 5268722 h 5396792"/>
              <a:gd name="connsiteX0" fmla="*/ 1578899 w 6568956"/>
              <a:gd name="connsiteY0" fmla="*/ 5268722 h 5396792"/>
              <a:gd name="connsiteX1" fmla="*/ 6110847 w 6568956"/>
              <a:gd name="connsiteY1" fmla="*/ 4326482 h 5396792"/>
              <a:gd name="connsiteX2" fmla="*/ 6193367 w 6568956"/>
              <a:gd name="connsiteY2" fmla="*/ 1357972 h 5396792"/>
              <a:gd name="connsiteX3" fmla="*/ 3551568 w 6568956"/>
              <a:gd name="connsiteY3" fmla="*/ 65871 h 5396792"/>
              <a:gd name="connsiteX4" fmla="*/ 1138195 w 6568956"/>
              <a:gd name="connsiteY4" fmla="*/ 428306 h 5396792"/>
              <a:gd name="connsiteX5" fmla="*/ 73933 w 6568956"/>
              <a:gd name="connsiteY5" fmla="*/ 2857314 h 5396792"/>
              <a:gd name="connsiteX6" fmla="*/ 2305628 w 6568956"/>
              <a:gd name="connsiteY6" fmla="*/ 4980318 h 5396792"/>
              <a:gd name="connsiteX7" fmla="*/ 1578899 w 6568956"/>
              <a:gd name="connsiteY7" fmla="*/ 5268722 h 5396792"/>
              <a:gd name="connsiteX0" fmla="*/ 1578899 w 6627440"/>
              <a:gd name="connsiteY0" fmla="*/ 5268722 h 5396792"/>
              <a:gd name="connsiteX1" fmla="*/ 6110847 w 6627440"/>
              <a:gd name="connsiteY1" fmla="*/ 4326482 h 5396792"/>
              <a:gd name="connsiteX2" fmla="*/ 6193367 w 6627440"/>
              <a:gd name="connsiteY2" fmla="*/ 1357972 h 5396792"/>
              <a:gd name="connsiteX3" fmla="*/ 3551568 w 6627440"/>
              <a:gd name="connsiteY3" fmla="*/ 65871 h 5396792"/>
              <a:gd name="connsiteX4" fmla="*/ 1138195 w 6627440"/>
              <a:gd name="connsiteY4" fmla="*/ 428306 h 5396792"/>
              <a:gd name="connsiteX5" fmla="*/ 73933 w 6627440"/>
              <a:gd name="connsiteY5" fmla="*/ 2857314 h 5396792"/>
              <a:gd name="connsiteX6" fmla="*/ 2305628 w 6627440"/>
              <a:gd name="connsiteY6" fmla="*/ 4980318 h 5396792"/>
              <a:gd name="connsiteX7" fmla="*/ 1578899 w 6627440"/>
              <a:gd name="connsiteY7" fmla="*/ 5268722 h 5396792"/>
              <a:gd name="connsiteX0" fmla="*/ 1578899 w 6627440"/>
              <a:gd name="connsiteY0" fmla="*/ 5268722 h 5362841"/>
              <a:gd name="connsiteX1" fmla="*/ 6110847 w 6627440"/>
              <a:gd name="connsiteY1" fmla="*/ 4326482 h 5362841"/>
              <a:gd name="connsiteX2" fmla="*/ 6193367 w 6627440"/>
              <a:gd name="connsiteY2" fmla="*/ 1357972 h 5362841"/>
              <a:gd name="connsiteX3" fmla="*/ 3551568 w 6627440"/>
              <a:gd name="connsiteY3" fmla="*/ 65871 h 5362841"/>
              <a:gd name="connsiteX4" fmla="*/ 1138195 w 6627440"/>
              <a:gd name="connsiteY4" fmla="*/ 428306 h 5362841"/>
              <a:gd name="connsiteX5" fmla="*/ 73933 w 6627440"/>
              <a:gd name="connsiteY5" fmla="*/ 2857314 h 5362841"/>
              <a:gd name="connsiteX6" fmla="*/ 2305628 w 6627440"/>
              <a:gd name="connsiteY6" fmla="*/ 4980318 h 5362841"/>
              <a:gd name="connsiteX7" fmla="*/ 1578899 w 6627440"/>
              <a:gd name="connsiteY7" fmla="*/ 5268722 h 5362841"/>
              <a:gd name="connsiteX0" fmla="*/ 1578899 w 6627440"/>
              <a:gd name="connsiteY0" fmla="*/ 5268722 h 5400918"/>
              <a:gd name="connsiteX1" fmla="*/ 3326943 w 6627440"/>
              <a:gd name="connsiteY1" fmla="*/ 5334135 h 5400918"/>
              <a:gd name="connsiteX2" fmla="*/ 6110847 w 6627440"/>
              <a:gd name="connsiteY2" fmla="*/ 4326482 h 5400918"/>
              <a:gd name="connsiteX3" fmla="*/ 6193367 w 6627440"/>
              <a:gd name="connsiteY3" fmla="*/ 1357972 h 5400918"/>
              <a:gd name="connsiteX4" fmla="*/ 3551568 w 6627440"/>
              <a:gd name="connsiteY4" fmla="*/ 65871 h 5400918"/>
              <a:gd name="connsiteX5" fmla="*/ 1138195 w 6627440"/>
              <a:gd name="connsiteY5" fmla="*/ 428306 h 5400918"/>
              <a:gd name="connsiteX6" fmla="*/ 73933 w 6627440"/>
              <a:gd name="connsiteY6" fmla="*/ 2857314 h 5400918"/>
              <a:gd name="connsiteX7" fmla="*/ 2305628 w 6627440"/>
              <a:gd name="connsiteY7" fmla="*/ 4980318 h 5400918"/>
              <a:gd name="connsiteX8" fmla="*/ 1578899 w 6627440"/>
              <a:gd name="connsiteY8" fmla="*/ 5268722 h 5400918"/>
              <a:gd name="connsiteX0" fmla="*/ 1578899 w 6627440"/>
              <a:gd name="connsiteY0" fmla="*/ 5268722 h 5401997"/>
              <a:gd name="connsiteX1" fmla="*/ 3326943 w 6627440"/>
              <a:gd name="connsiteY1" fmla="*/ 5334135 h 5401997"/>
              <a:gd name="connsiteX2" fmla="*/ 6110847 w 6627440"/>
              <a:gd name="connsiteY2" fmla="*/ 4326482 h 5401997"/>
              <a:gd name="connsiteX3" fmla="*/ 6193367 w 6627440"/>
              <a:gd name="connsiteY3" fmla="*/ 1357972 h 5401997"/>
              <a:gd name="connsiteX4" fmla="*/ 3551568 w 6627440"/>
              <a:gd name="connsiteY4" fmla="*/ 65871 h 5401997"/>
              <a:gd name="connsiteX5" fmla="*/ 1138195 w 6627440"/>
              <a:gd name="connsiteY5" fmla="*/ 428306 h 5401997"/>
              <a:gd name="connsiteX6" fmla="*/ 73933 w 6627440"/>
              <a:gd name="connsiteY6" fmla="*/ 2857314 h 5401997"/>
              <a:gd name="connsiteX7" fmla="*/ 2305628 w 6627440"/>
              <a:gd name="connsiteY7" fmla="*/ 4980318 h 5401997"/>
              <a:gd name="connsiteX8" fmla="*/ 1578899 w 6627440"/>
              <a:gd name="connsiteY8" fmla="*/ 5268722 h 5401997"/>
              <a:gd name="connsiteX0" fmla="*/ 1544380 w 6627440"/>
              <a:gd name="connsiteY0" fmla="*/ 5252633 h 5398406"/>
              <a:gd name="connsiteX1" fmla="*/ 3326943 w 6627440"/>
              <a:gd name="connsiteY1" fmla="*/ 5334135 h 5398406"/>
              <a:gd name="connsiteX2" fmla="*/ 6110847 w 6627440"/>
              <a:gd name="connsiteY2" fmla="*/ 4326482 h 5398406"/>
              <a:gd name="connsiteX3" fmla="*/ 6193367 w 6627440"/>
              <a:gd name="connsiteY3" fmla="*/ 1357972 h 5398406"/>
              <a:gd name="connsiteX4" fmla="*/ 3551568 w 6627440"/>
              <a:gd name="connsiteY4" fmla="*/ 65871 h 5398406"/>
              <a:gd name="connsiteX5" fmla="*/ 1138195 w 6627440"/>
              <a:gd name="connsiteY5" fmla="*/ 428306 h 5398406"/>
              <a:gd name="connsiteX6" fmla="*/ 73933 w 6627440"/>
              <a:gd name="connsiteY6" fmla="*/ 2857314 h 5398406"/>
              <a:gd name="connsiteX7" fmla="*/ 2305628 w 6627440"/>
              <a:gd name="connsiteY7" fmla="*/ 4980318 h 5398406"/>
              <a:gd name="connsiteX8" fmla="*/ 1544380 w 6627440"/>
              <a:gd name="connsiteY8" fmla="*/ 5252633 h 5398406"/>
              <a:gd name="connsiteX0" fmla="*/ 1544380 w 6627440"/>
              <a:gd name="connsiteY0" fmla="*/ 5252633 h 5397420"/>
              <a:gd name="connsiteX1" fmla="*/ 3326943 w 6627440"/>
              <a:gd name="connsiteY1" fmla="*/ 5334135 h 5397420"/>
              <a:gd name="connsiteX2" fmla="*/ 6110847 w 6627440"/>
              <a:gd name="connsiteY2" fmla="*/ 4326482 h 5397420"/>
              <a:gd name="connsiteX3" fmla="*/ 6193367 w 6627440"/>
              <a:gd name="connsiteY3" fmla="*/ 1357972 h 5397420"/>
              <a:gd name="connsiteX4" fmla="*/ 3551568 w 6627440"/>
              <a:gd name="connsiteY4" fmla="*/ 65871 h 5397420"/>
              <a:gd name="connsiteX5" fmla="*/ 1138195 w 6627440"/>
              <a:gd name="connsiteY5" fmla="*/ 428306 h 5397420"/>
              <a:gd name="connsiteX6" fmla="*/ 73933 w 6627440"/>
              <a:gd name="connsiteY6" fmla="*/ 2857314 h 5397420"/>
              <a:gd name="connsiteX7" fmla="*/ 2305628 w 6627440"/>
              <a:gd name="connsiteY7" fmla="*/ 4980318 h 5397420"/>
              <a:gd name="connsiteX8" fmla="*/ 1544380 w 6627440"/>
              <a:gd name="connsiteY8" fmla="*/ 5252633 h 5397420"/>
              <a:gd name="connsiteX0" fmla="*/ 1544380 w 6627440"/>
              <a:gd name="connsiteY0" fmla="*/ 5252633 h 5397420"/>
              <a:gd name="connsiteX1" fmla="*/ 3326943 w 6627440"/>
              <a:gd name="connsiteY1" fmla="*/ 5334135 h 5397420"/>
              <a:gd name="connsiteX2" fmla="*/ 6110847 w 6627440"/>
              <a:gd name="connsiteY2" fmla="*/ 4326482 h 5397420"/>
              <a:gd name="connsiteX3" fmla="*/ 6193367 w 6627440"/>
              <a:gd name="connsiteY3" fmla="*/ 1357972 h 5397420"/>
              <a:gd name="connsiteX4" fmla="*/ 3551568 w 6627440"/>
              <a:gd name="connsiteY4" fmla="*/ 65871 h 5397420"/>
              <a:gd name="connsiteX5" fmla="*/ 1138195 w 6627440"/>
              <a:gd name="connsiteY5" fmla="*/ 428306 h 5397420"/>
              <a:gd name="connsiteX6" fmla="*/ 73933 w 6627440"/>
              <a:gd name="connsiteY6" fmla="*/ 2857314 h 5397420"/>
              <a:gd name="connsiteX7" fmla="*/ 2305628 w 6627440"/>
              <a:gd name="connsiteY7" fmla="*/ 4980318 h 5397420"/>
              <a:gd name="connsiteX8" fmla="*/ 1544380 w 6627440"/>
              <a:gd name="connsiteY8" fmla="*/ 5252633 h 539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27440" h="5397420">
                <a:moveTo>
                  <a:pt x="1544380" y="5252633"/>
                </a:moveTo>
                <a:cubicBezTo>
                  <a:pt x="1556207" y="5314022"/>
                  <a:pt x="2571618" y="5491175"/>
                  <a:pt x="3326943" y="5334135"/>
                </a:cubicBezTo>
                <a:cubicBezTo>
                  <a:pt x="4082268" y="5177095"/>
                  <a:pt x="5593072" y="4991595"/>
                  <a:pt x="6110847" y="4326482"/>
                </a:cubicBezTo>
                <a:cubicBezTo>
                  <a:pt x="6940830" y="3391593"/>
                  <a:pt x="6619913" y="2068074"/>
                  <a:pt x="6193367" y="1357972"/>
                </a:cubicBezTo>
                <a:cubicBezTo>
                  <a:pt x="5766821" y="647870"/>
                  <a:pt x="4394097" y="220815"/>
                  <a:pt x="3551568" y="65871"/>
                </a:cubicBezTo>
                <a:cubicBezTo>
                  <a:pt x="2709039" y="-89073"/>
                  <a:pt x="1668865" y="28380"/>
                  <a:pt x="1138195" y="428306"/>
                </a:cubicBezTo>
                <a:cubicBezTo>
                  <a:pt x="607525" y="828232"/>
                  <a:pt x="-258548" y="1960759"/>
                  <a:pt x="73933" y="2857314"/>
                </a:cubicBezTo>
                <a:cubicBezTo>
                  <a:pt x="354612" y="3898352"/>
                  <a:pt x="1151047" y="4601521"/>
                  <a:pt x="2305628" y="4980318"/>
                </a:cubicBezTo>
                <a:cubicBezTo>
                  <a:pt x="2182006" y="5243549"/>
                  <a:pt x="1544380" y="5252633"/>
                  <a:pt x="1544380" y="5252633"/>
                </a:cubicBezTo>
                <a:close/>
              </a:path>
            </a:pathLst>
          </a:custGeom>
          <a:solidFill>
            <a:schemeClr val="bg1"/>
          </a:solidFill>
          <a:ln w="19050" cap="flat">
            <a:noFill/>
            <a:prstDash val="solid"/>
            <a:miter/>
          </a:ln>
        </p:spPr>
        <p:txBody>
          <a:bodyPr rtlCol="0" anchor="ctr"/>
          <a:lstStyle/>
          <a:p>
            <a:endParaRPr lang="en-US"/>
          </a:p>
        </p:txBody>
      </p:sp>
      <p:sp>
        <p:nvSpPr>
          <p:cNvPr id="2" name="Title 1"/>
          <p:cNvSpPr>
            <a:spLocks noGrp="1"/>
          </p:cNvSpPr>
          <p:nvPr>
            <p:ph type="ctrTitle"/>
          </p:nvPr>
        </p:nvSpPr>
        <p:spPr>
          <a:xfrm>
            <a:off x="2358047" y="1854200"/>
            <a:ext cx="4911106" cy="2969986"/>
          </a:xfrm>
        </p:spPr>
        <p:txBody>
          <a:bodyPr anchor="ctr">
            <a:normAutofit/>
          </a:bodyPr>
          <a:lstStyle/>
          <a:p>
            <a:r>
              <a:rPr kumimoji="0" lang="en-US" sz="2200" b="1" i="0" u="none" strike="noStrike" kern="1200" cap="none" spc="100" normalizeH="0" baseline="0" noProof="0">
                <a:ln>
                  <a:noFill/>
                </a:ln>
                <a:solidFill>
                  <a:srgbClr val="000000"/>
                </a:solidFill>
                <a:effectLst/>
                <a:uLnTx/>
                <a:uFillTx/>
                <a:latin typeface="Aptos Black" pitchFamily="34"/>
              </a:rPr>
              <a:t>Key Attributes for Success in the Hospitality Industry</a:t>
            </a:r>
            <a:br>
              <a:rPr kumimoji="0" lang="en-US" sz="2200" b="1" i="0" u="none" strike="noStrike" kern="1200" cap="none" spc="100" normalizeH="0" baseline="0" noProof="0">
                <a:ln>
                  <a:noFill/>
                </a:ln>
                <a:solidFill>
                  <a:srgbClr val="000000"/>
                </a:solidFill>
                <a:effectLst/>
                <a:uLnTx/>
                <a:uFillTx/>
                <a:latin typeface="Aptos Black" pitchFamily="34"/>
              </a:rPr>
            </a:br>
            <a:r>
              <a:rPr kumimoji="0" lang="en-US" sz="2200" b="1" i="0" u="none" strike="noStrike" kern="1200" cap="none" spc="100" normalizeH="0" baseline="0" noProof="0">
                <a:ln>
                  <a:noFill/>
                </a:ln>
                <a:solidFill>
                  <a:srgbClr val="000000"/>
                </a:solidFill>
                <a:effectLst/>
                <a:uLnTx/>
                <a:uFillTx/>
                <a:latin typeface="Aptos Black" pitchFamily="34"/>
              </a:rPr>
              <a:t>Name: Michal Pompa</a:t>
            </a:r>
            <a:br>
              <a:rPr kumimoji="0" lang="en-US" sz="2200" b="1" i="0" u="none" strike="noStrike" kern="1200" cap="none" spc="100" normalizeH="0" baseline="0" noProof="0">
                <a:ln>
                  <a:noFill/>
                </a:ln>
                <a:solidFill>
                  <a:srgbClr val="000000"/>
                </a:solidFill>
                <a:effectLst/>
                <a:uLnTx/>
                <a:uFillTx/>
                <a:latin typeface="Aptos Black" pitchFamily="34"/>
              </a:rPr>
            </a:br>
            <a:r>
              <a:rPr kumimoji="0" lang="en-US" sz="2200" b="1" i="0" u="none" strike="noStrike" kern="1200" cap="none" spc="100" normalizeH="0" baseline="0" noProof="0">
                <a:ln>
                  <a:noFill/>
                </a:ln>
                <a:solidFill>
                  <a:srgbClr val="000000"/>
                </a:solidFill>
                <a:effectLst/>
                <a:uLnTx/>
                <a:uFillTx/>
                <a:latin typeface="Aptos Black" pitchFamily="34"/>
              </a:rPr>
              <a:t>Student number: 2320764</a:t>
            </a:r>
            <a:endParaRPr lang="en-US" dirty="0"/>
          </a:p>
        </p:txBody>
      </p:sp>
      <p:sp>
        <p:nvSpPr>
          <p:cNvPr id="22" name="Freeform: Shape 21">
            <a:extLst>
              <a:ext uri="{FF2B5EF4-FFF2-40B4-BE49-F238E27FC236}">
                <a16:creationId xmlns:a16="http://schemas.microsoft.com/office/drawing/2014/main" id="{0BA5577D-51A1-410B-A1B4-2D83174D9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363065" y="596901"/>
            <a:ext cx="7207577" cy="5271936"/>
          </a:xfrm>
          <a:custGeom>
            <a:avLst/>
            <a:gdLst>
              <a:gd name="connsiteX0" fmla="*/ 1211353 w 6205126"/>
              <a:gd name="connsiteY0" fmla="*/ 5255358 h 5353967"/>
              <a:gd name="connsiteX1" fmla="*/ 5756648 w 6205126"/>
              <a:gd name="connsiteY1" fmla="*/ 4182489 h 5353967"/>
              <a:gd name="connsiteX2" fmla="*/ 5825821 w 6205126"/>
              <a:gd name="connsiteY2" fmla="*/ 1344608 h 5353967"/>
              <a:gd name="connsiteX3" fmla="*/ 3184022 w 6205126"/>
              <a:gd name="connsiteY3" fmla="*/ 52507 h 5353967"/>
              <a:gd name="connsiteX4" fmla="*/ 0 w 6205126"/>
              <a:gd name="connsiteY4" fmla="*/ 2452064 h 5353967"/>
              <a:gd name="connsiteX5" fmla="*/ 1938082 w 6205126"/>
              <a:gd name="connsiteY5" fmla="*/ 4966954 h 5353967"/>
              <a:gd name="connsiteX6" fmla="*/ 1211353 w 6205126"/>
              <a:gd name="connsiteY6" fmla="*/ 5255358 h 5353967"/>
              <a:gd name="connsiteX0" fmla="*/ 1289411 w 6283185"/>
              <a:gd name="connsiteY0" fmla="*/ 5268722 h 5367331"/>
              <a:gd name="connsiteX1" fmla="*/ 5834706 w 6283185"/>
              <a:gd name="connsiteY1" fmla="*/ 4195853 h 5367331"/>
              <a:gd name="connsiteX2" fmla="*/ 5903879 w 6283185"/>
              <a:gd name="connsiteY2" fmla="*/ 1357972 h 5367331"/>
              <a:gd name="connsiteX3" fmla="*/ 3262080 w 6283185"/>
              <a:gd name="connsiteY3" fmla="*/ 65871 h 5367331"/>
              <a:gd name="connsiteX4" fmla="*/ 848707 w 6283185"/>
              <a:gd name="connsiteY4" fmla="*/ 428306 h 5367331"/>
              <a:gd name="connsiteX5" fmla="*/ 78058 w 6283185"/>
              <a:gd name="connsiteY5" fmla="*/ 2465428 h 5367331"/>
              <a:gd name="connsiteX6" fmla="*/ 2016140 w 6283185"/>
              <a:gd name="connsiteY6" fmla="*/ 4980318 h 5367331"/>
              <a:gd name="connsiteX7" fmla="*/ 1289411 w 6283185"/>
              <a:gd name="connsiteY7" fmla="*/ 5268722 h 5367331"/>
              <a:gd name="connsiteX0" fmla="*/ 1289411 w 6283185"/>
              <a:gd name="connsiteY0" fmla="*/ 5268722 h 5367331"/>
              <a:gd name="connsiteX1" fmla="*/ 5834706 w 6283185"/>
              <a:gd name="connsiteY1" fmla="*/ 4195853 h 5367331"/>
              <a:gd name="connsiteX2" fmla="*/ 5903879 w 6283185"/>
              <a:gd name="connsiteY2" fmla="*/ 1357972 h 5367331"/>
              <a:gd name="connsiteX3" fmla="*/ 3262080 w 6283185"/>
              <a:gd name="connsiteY3" fmla="*/ 65871 h 5367331"/>
              <a:gd name="connsiteX4" fmla="*/ 848707 w 6283185"/>
              <a:gd name="connsiteY4" fmla="*/ 428306 h 5367331"/>
              <a:gd name="connsiteX5" fmla="*/ 78058 w 6283185"/>
              <a:gd name="connsiteY5" fmla="*/ 2465428 h 5367331"/>
              <a:gd name="connsiteX6" fmla="*/ 2016140 w 6283185"/>
              <a:gd name="connsiteY6" fmla="*/ 4980318 h 5367331"/>
              <a:gd name="connsiteX7" fmla="*/ 1289411 w 6283185"/>
              <a:gd name="connsiteY7" fmla="*/ 5268722 h 5367331"/>
              <a:gd name="connsiteX0" fmla="*/ 1436406 w 6430180"/>
              <a:gd name="connsiteY0" fmla="*/ 5268722 h 5367331"/>
              <a:gd name="connsiteX1" fmla="*/ 5981701 w 6430180"/>
              <a:gd name="connsiteY1" fmla="*/ 4195853 h 5367331"/>
              <a:gd name="connsiteX2" fmla="*/ 6050874 w 6430180"/>
              <a:gd name="connsiteY2" fmla="*/ 1357972 h 5367331"/>
              <a:gd name="connsiteX3" fmla="*/ 3409075 w 6430180"/>
              <a:gd name="connsiteY3" fmla="*/ 65871 h 5367331"/>
              <a:gd name="connsiteX4" fmla="*/ 995702 w 6430180"/>
              <a:gd name="connsiteY4" fmla="*/ 428306 h 5367331"/>
              <a:gd name="connsiteX5" fmla="*/ 64901 w 6430180"/>
              <a:gd name="connsiteY5" fmla="*/ 2479942 h 5367331"/>
              <a:gd name="connsiteX6" fmla="*/ 2163135 w 6430180"/>
              <a:gd name="connsiteY6" fmla="*/ 4980318 h 5367331"/>
              <a:gd name="connsiteX7" fmla="*/ 1436406 w 6430180"/>
              <a:gd name="connsiteY7" fmla="*/ 5268722 h 5367331"/>
              <a:gd name="connsiteX0" fmla="*/ 1436406 w 6430180"/>
              <a:gd name="connsiteY0" fmla="*/ 5268722 h 5367331"/>
              <a:gd name="connsiteX1" fmla="*/ 5981701 w 6430180"/>
              <a:gd name="connsiteY1" fmla="*/ 4195853 h 5367331"/>
              <a:gd name="connsiteX2" fmla="*/ 6050874 w 6430180"/>
              <a:gd name="connsiteY2" fmla="*/ 1357972 h 5367331"/>
              <a:gd name="connsiteX3" fmla="*/ 3409075 w 6430180"/>
              <a:gd name="connsiteY3" fmla="*/ 65871 h 5367331"/>
              <a:gd name="connsiteX4" fmla="*/ 995702 w 6430180"/>
              <a:gd name="connsiteY4" fmla="*/ 428306 h 5367331"/>
              <a:gd name="connsiteX5" fmla="*/ 64901 w 6430180"/>
              <a:gd name="connsiteY5" fmla="*/ 2479942 h 5367331"/>
              <a:gd name="connsiteX6" fmla="*/ 2163135 w 6430180"/>
              <a:gd name="connsiteY6" fmla="*/ 4980318 h 5367331"/>
              <a:gd name="connsiteX7" fmla="*/ 1436406 w 6430180"/>
              <a:gd name="connsiteY7" fmla="*/ 5268722 h 5367331"/>
              <a:gd name="connsiteX0" fmla="*/ 1411608 w 6405382"/>
              <a:gd name="connsiteY0" fmla="*/ 5268722 h 5367331"/>
              <a:gd name="connsiteX1" fmla="*/ 5956903 w 6405382"/>
              <a:gd name="connsiteY1" fmla="*/ 4195853 h 5367331"/>
              <a:gd name="connsiteX2" fmla="*/ 6026076 w 6405382"/>
              <a:gd name="connsiteY2" fmla="*/ 1357972 h 5367331"/>
              <a:gd name="connsiteX3" fmla="*/ 3384277 w 6405382"/>
              <a:gd name="connsiteY3" fmla="*/ 65871 h 5367331"/>
              <a:gd name="connsiteX4" fmla="*/ 970904 w 6405382"/>
              <a:gd name="connsiteY4" fmla="*/ 428306 h 5367331"/>
              <a:gd name="connsiteX5" fmla="*/ 66795 w 6405382"/>
              <a:gd name="connsiteY5" fmla="*/ 2755714 h 5367331"/>
              <a:gd name="connsiteX6" fmla="*/ 2138337 w 6405382"/>
              <a:gd name="connsiteY6" fmla="*/ 4980318 h 5367331"/>
              <a:gd name="connsiteX7" fmla="*/ 1411608 w 6405382"/>
              <a:gd name="connsiteY7" fmla="*/ 5268722 h 5367331"/>
              <a:gd name="connsiteX0" fmla="*/ 1430501 w 6424275"/>
              <a:gd name="connsiteY0" fmla="*/ 5268722 h 5367331"/>
              <a:gd name="connsiteX1" fmla="*/ 5975796 w 6424275"/>
              <a:gd name="connsiteY1" fmla="*/ 4195853 h 5367331"/>
              <a:gd name="connsiteX2" fmla="*/ 6044969 w 6424275"/>
              <a:gd name="connsiteY2" fmla="*/ 1357972 h 5367331"/>
              <a:gd name="connsiteX3" fmla="*/ 3403170 w 6424275"/>
              <a:gd name="connsiteY3" fmla="*/ 65871 h 5367331"/>
              <a:gd name="connsiteX4" fmla="*/ 989797 w 6424275"/>
              <a:gd name="connsiteY4" fmla="*/ 428306 h 5367331"/>
              <a:gd name="connsiteX5" fmla="*/ 85688 w 6424275"/>
              <a:gd name="connsiteY5" fmla="*/ 2755714 h 5367331"/>
              <a:gd name="connsiteX6" fmla="*/ 2157230 w 6424275"/>
              <a:gd name="connsiteY6" fmla="*/ 4980318 h 5367331"/>
              <a:gd name="connsiteX7" fmla="*/ 1430501 w 6424275"/>
              <a:gd name="connsiteY7" fmla="*/ 5268722 h 5367331"/>
              <a:gd name="connsiteX0" fmla="*/ 1578899 w 6572673"/>
              <a:gd name="connsiteY0" fmla="*/ 5268722 h 5367331"/>
              <a:gd name="connsiteX1" fmla="*/ 6124194 w 6572673"/>
              <a:gd name="connsiteY1" fmla="*/ 4195853 h 5367331"/>
              <a:gd name="connsiteX2" fmla="*/ 6193367 w 6572673"/>
              <a:gd name="connsiteY2" fmla="*/ 1357972 h 5367331"/>
              <a:gd name="connsiteX3" fmla="*/ 3551568 w 6572673"/>
              <a:gd name="connsiteY3" fmla="*/ 65871 h 5367331"/>
              <a:gd name="connsiteX4" fmla="*/ 1138195 w 6572673"/>
              <a:gd name="connsiteY4" fmla="*/ 428306 h 5367331"/>
              <a:gd name="connsiteX5" fmla="*/ 73933 w 6572673"/>
              <a:gd name="connsiteY5" fmla="*/ 2857314 h 5367331"/>
              <a:gd name="connsiteX6" fmla="*/ 2305628 w 6572673"/>
              <a:gd name="connsiteY6" fmla="*/ 4980318 h 5367331"/>
              <a:gd name="connsiteX7" fmla="*/ 1578899 w 6572673"/>
              <a:gd name="connsiteY7" fmla="*/ 5268722 h 5367331"/>
              <a:gd name="connsiteX0" fmla="*/ 1578899 w 6437841"/>
              <a:gd name="connsiteY0" fmla="*/ 5268722 h 5396792"/>
              <a:gd name="connsiteX1" fmla="*/ 6110847 w 6437841"/>
              <a:gd name="connsiteY1" fmla="*/ 4326482 h 5396792"/>
              <a:gd name="connsiteX2" fmla="*/ 6193367 w 6437841"/>
              <a:gd name="connsiteY2" fmla="*/ 1357972 h 5396792"/>
              <a:gd name="connsiteX3" fmla="*/ 3551568 w 6437841"/>
              <a:gd name="connsiteY3" fmla="*/ 65871 h 5396792"/>
              <a:gd name="connsiteX4" fmla="*/ 1138195 w 6437841"/>
              <a:gd name="connsiteY4" fmla="*/ 428306 h 5396792"/>
              <a:gd name="connsiteX5" fmla="*/ 73933 w 6437841"/>
              <a:gd name="connsiteY5" fmla="*/ 2857314 h 5396792"/>
              <a:gd name="connsiteX6" fmla="*/ 2305628 w 6437841"/>
              <a:gd name="connsiteY6" fmla="*/ 4980318 h 5396792"/>
              <a:gd name="connsiteX7" fmla="*/ 1578899 w 6437841"/>
              <a:gd name="connsiteY7" fmla="*/ 5268722 h 5396792"/>
              <a:gd name="connsiteX0" fmla="*/ 1578899 w 6568956"/>
              <a:gd name="connsiteY0" fmla="*/ 5268722 h 5396792"/>
              <a:gd name="connsiteX1" fmla="*/ 6110847 w 6568956"/>
              <a:gd name="connsiteY1" fmla="*/ 4326482 h 5396792"/>
              <a:gd name="connsiteX2" fmla="*/ 6193367 w 6568956"/>
              <a:gd name="connsiteY2" fmla="*/ 1357972 h 5396792"/>
              <a:gd name="connsiteX3" fmla="*/ 3551568 w 6568956"/>
              <a:gd name="connsiteY3" fmla="*/ 65871 h 5396792"/>
              <a:gd name="connsiteX4" fmla="*/ 1138195 w 6568956"/>
              <a:gd name="connsiteY4" fmla="*/ 428306 h 5396792"/>
              <a:gd name="connsiteX5" fmla="*/ 73933 w 6568956"/>
              <a:gd name="connsiteY5" fmla="*/ 2857314 h 5396792"/>
              <a:gd name="connsiteX6" fmla="*/ 2305628 w 6568956"/>
              <a:gd name="connsiteY6" fmla="*/ 4980318 h 5396792"/>
              <a:gd name="connsiteX7" fmla="*/ 1578899 w 6568956"/>
              <a:gd name="connsiteY7" fmla="*/ 5268722 h 5396792"/>
              <a:gd name="connsiteX0" fmla="*/ 1578899 w 6627440"/>
              <a:gd name="connsiteY0" fmla="*/ 5268722 h 5396792"/>
              <a:gd name="connsiteX1" fmla="*/ 6110847 w 6627440"/>
              <a:gd name="connsiteY1" fmla="*/ 4326482 h 5396792"/>
              <a:gd name="connsiteX2" fmla="*/ 6193367 w 6627440"/>
              <a:gd name="connsiteY2" fmla="*/ 1357972 h 5396792"/>
              <a:gd name="connsiteX3" fmla="*/ 3551568 w 6627440"/>
              <a:gd name="connsiteY3" fmla="*/ 65871 h 5396792"/>
              <a:gd name="connsiteX4" fmla="*/ 1138195 w 6627440"/>
              <a:gd name="connsiteY4" fmla="*/ 428306 h 5396792"/>
              <a:gd name="connsiteX5" fmla="*/ 73933 w 6627440"/>
              <a:gd name="connsiteY5" fmla="*/ 2857314 h 5396792"/>
              <a:gd name="connsiteX6" fmla="*/ 2305628 w 6627440"/>
              <a:gd name="connsiteY6" fmla="*/ 4980318 h 5396792"/>
              <a:gd name="connsiteX7" fmla="*/ 1578899 w 6627440"/>
              <a:gd name="connsiteY7" fmla="*/ 5268722 h 5396792"/>
              <a:gd name="connsiteX0" fmla="*/ 1578899 w 6627440"/>
              <a:gd name="connsiteY0" fmla="*/ 5268722 h 5362841"/>
              <a:gd name="connsiteX1" fmla="*/ 6110847 w 6627440"/>
              <a:gd name="connsiteY1" fmla="*/ 4326482 h 5362841"/>
              <a:gd name="connsiteX2" fmla="*/ 6193367 w 6627440"/>
              <a:gd name="connsiteY2" fmla="*/ 1357972 h 5362841"/>
              <a:gd name="connsiteX3" fmla="*/ 3551568 w 6627440"/>
              <a:gd name="connsiteY3" fmla="*/ 65871 h 5362841"/>
              <a:gd name="connsiteX4" fmla="*/ 1138195 w 6627440"/>
              <a:gd name="connsiteY4" fmla="*/ 428306 h 5362841"/>
              <a:gd name="connsiteX5" fmla="*/ 73933 w 6627440"/>
              <a:gd name="connsiteY5" fmla="*/ 2857314 h 5362841"/>
              <a:gd name="connsiteX6" fmla="*/ 2305628 w 6627440"/>
              <a:gd name="connsiteY6" fmla="*/ 4980318 h 5362841"/>
              <a:gd name="connsiteX7" fmla="*/ 1578899 w 6627440"/>
              <a:gd name="connsiteY7" fmla="*/ 5268722 h 5362841"/>
              <a:gd name="connsiteX0" fmla="*/ 1578899 w 6627440"/>
              <a:gd name="connsiteY0" fmla="*/ 5268722 h 5400918"/>
              <a:gd name="connsiteX1" fmla="*/ 3326943 w 6627440"/>
              <a:gd name="connsiteY1" fmla="*/ 5334135 h 5400918"/>
              <a:gd name="connsiteX2" fmla="*/ 6110847 w 6627440"/>
              <a:gd name="connsiteY2" fmla="*/ 4326482 h 5400918"/>
              <a:gd name="connsiteX3" fmla="*/ 6193367 w 6627440"/>
              <a:gd name="connsiteY3" fmla="*/ 1357972 h 5400918"/>
              <a:gd name="connsiteX4" fmla="*/ 3551568 w 6627440"/>
              <a:gd name="connsiteY4" fmla="*/ 65871 h 5400918"/>
              <a:gd name="connsiteX5" fmla="*/ 1138195 w 6627440"/>
              <a:gd name="connsiteY5" fmla="*/ 428306 h 5400918"/>
              <a:gd name="connsiteX6" fmla="*/ 73933 w 6627440"/>
              <a:gd name="connsiteY6" fmla="*/ 2857314 h 5400918"/>
              <a:gd name="connsiteX7" fmla="*/ 2305628 w 6627440"/>
              <a:gd name="connsiteY7" fmla="*/ 4980318 h 5400918"/>
              <a:gd name="connsiteX8" fmla="*/ 1578899 w 6627440"/>
              <a:gd name="connsiteY8" fmla="*/ 5268722 h 5400918"/>
              <a:gd name="connsiteX0" fmla="*/ 1578899 w 6627440"/>
              <a:gd name="connsiteY0" fmla="*/ 5268722 h 5401997"/>
              <a:gd name="connsiteX1" fmla="*/ 3326943 w 6627440"/>
              <a:gd name="connsiteY1" fmla="*/ 5334135 h 5401997"/>
              <a:gd name="connsiteX2" fmla="*/ 6110847 w 6627440"/>
              <a:gd name="connsiteY2" fmla="*/ 4326482 h 5401997"/>
              <a:gd name="connsiteX3" fmla="*/ 6193367 w 6627440"/>
              <a:gd name="connsiteY3" fmla="*/ 1357972 h 5401997"/>
              <a:gd name="connsiteX4" fmla="*/ 3551568 w 6627440"/>
              <a:gd name="connsiteY4" fmla="*/ 65871 h 5401997"/>
              <a:gd name="connsiteX5" fmla="*/ 1138195 w 6627440"/>
              <a:gd name="connsiteY5" fmla="*/ 428306 h 5401997"/>
              <a:gd name="connsiteX6" fmla="*/ 73933 w 6627440"/>
              <a:gd name="connsiteY6" fmla="*/ 2857314 h 5401997"/>
              <a:gd name="connsiteX7" fmla="*/ 2305628 w 6627440"/>
              <a:gd name="connsiteY7" fmla="*/ 4980318 h 5401997"/>
              <a:gd name="connsiteX8" fmla="*/ 1578899 w 6627440"/>
              <a:gd name="connsiteY8" fmla="*/ 5268722 h 5401997"/>
              <a:gd name="connsiteX0" fmla="*/ 1544380 w 6627440"/>
              <a:gd name="connsiteY0" fmla="*/ 5252633 h 5398406"/>
              <a:gd name="connsiteX1" fmla="*/ 3326943 w 6627440"/>
              <a:gd name="connsiteY1" fmla="*/ 5334135 h 5398406"/>
              <a:gd name="connsiteX2" fmla="*/ 6110847 w 6627440"/>
              <a:gd name="connsiteY2" fmla="*/ 4326482 h 5398406"/>
              <a:gd name="connsiteX3" fmla="*/ 6193367 w 6627440"/>
              <a:gd name="connsiteY3" fmla="*/ 1357972 h 5398406"/>
              <a:gd name="connsiteX4" fmla="*/ 3551568 w 6627440"/>
              <a:gd name="connsiteY4" fmla="*/ 65871 h 5398406"/>
              <a:gd name="connsiteX5" fmla="*/ 1138195 w 6627440"/>
              <a:gd name="connsiteY5" fmla="*/ 428306 h 5398406"/>
              <a:gd name="connsiteX6" fmla="*/ 73933 w 6627440"/>
              <a:gd name="connsiteY6" fmla="*/ 2857314 h 5398406"/>
              <a:gd name="connsiteX7" fmla="*/ 2305628 w 6627440"/>
              <a:gd name="connsiteY7" fmla="*/ 4980318 h 5398406"/>
              <a:gd name="connsiteX8" fmla="*/ 1544380 w 6627440"/>
              <a:gd name="connsiteY8" fmla="*/ 5252633 h 5398406"/>
              <a:gd name="connsiteX0" fmla="*/ 1544380 w 6627440"/>
              <a:gd name="connsiteY0" fmla="*/ 5252633 h 5397420"/>
              <a:gd name="connsiteX1" fmla="*/ 3326943 w 6627440"/>
              <a:gd name="connsiteY1" fmla="*/ 5334135 h 5397420"/>
              <a:gd name="connsiteX2" fmla="*/ 6110847 w 6627440"/>
              <a:gd name="connsiteY2" fmla="*/ 4326482 h 5397420"/>
              <a:gd name="connsiteX3" fmla="*/ 6193367 w 6627440"/>
              <a:gd name="connsiteY3" fmla="*/ 1357972 h 5397420"/>
              <a:gd name="connsiteX4" fmla="*/ 3551568 w 6627440"/>
              <a:gd name="connsiteY4" fmla="*/ 65871 h 5397420"/>
              <a:gd name="connsiteX5" fmla="*/ 1138195 w 6627440"/>
              <a:gd name="connsiteY5" fmla="*/ 428306 h 5397420"/>
              <a:gd name="connsiteX6" fmla="*/ 73933 w 6627440"/>
              <a:gd name="connsiteY6" fmla="*/ 2857314 h 5397420"/>
              <a:gd name="connsiteX7" fmla="*/ 2305628 w 6627440"/>
              <a:gd name="connsiteY7" fmla="*/ 4980318 h 5397420"/>
              <a:gd name="connsiteX8" fmla="*/ 1544380 w 6627440"/>
              <a:gd name="connsiteY8" fmla="*/ 5252633 h 5397420"/>
              <a:gd name="connsiteX0" fmla="*/ 1544380 w 6627440"/>
              <a:gd name="connsiteY0" fmla="*/ 5252633 h 5397420"/>
              <a:gd name="connsiteX1" fmla="*/ 3326943 w 6627440"/>
              <a:gd name="connsiteY1" fmla="*/ 5334135 h 5397420"/>
              <a:gd name="connsiteX2" fmla="*/ 6110847 w 6627440"/>
              <a:gd name="connsiteY2" fmla="*/ 4326482 h 5397420"/>
              <a:gd name="connsiteX3" fmla="*/ 6193367 w 6627440"/>
              <a:gd name="connsiteY3" fmla="*/ 1357972 h 5397420"/>
              <a:gd name="connsiteX4" fmla="*/ 3551568 w 6627440"/>
              <a:gd name="connsiteY4" fmla="*/ 65871 h 5397420"/>
              <a:gd name="connsiteX5" fmla="*/ 1138195 w 6627440"/>
              <a:gd name="connsiteY5" fmla="*/ 428306 h 5397420"/>
              <a:gd name="connsiteX6" fmla="*/ 73933 w 6627440"/>
              <a:gd name="connsiteY6" fmla="*/ 2857314 h 5397420"/>
              <a:gd name="connsiteX7" fmla="*/ 2305628 w 6627440"/>
              <a:gd name="connsiteY7" fmla="*/ 4980318 h 5397420"/>
              <a:gd name="connsiteX8" fmla="*/ 1544380 w 6627440"/>
              <a:gd name="connsiteY8" fmla="*/ 5252633 h 539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27440" h="5397420">
                <a:moveTo>
                  <a:pt x="1544380" y="5252633"/>
                </a:moveTo>
                <a:cubicBezTo>
                  <a:pt x="1556207" y="5314022"/>
                  <a:pt x="2571618" y="5491175"/>
                  <a:pt x="3326943" y="5334135"/>
                </a:cubicBezTo>
                <a:cubicBezTo>
                  <a:pt x="4082268" y="5177095"/>
                  <a:pt x="5593072" y="4991595"/>
                  <a:pt x="6110847" y="4326482"/>
                </a:cubicBezTo>
                <a:cubicBezTo>
                  <a:pt x="6940830" y="3391593"/>
                  <a:pt x="6619913" y="2068074"/>
                  <a:pt x="6193367" y="1357972"/>
                </a:cubicBezTo>
                <a:cubicBezTo>
                  <a:pt x="5766821" y="647870"/>
                  <a:pt x="4394097" y="220815"/>
                  <a:pt x="3551568" y="65871"/>
                </a:cubicBezTo>
                <a:cubicBezTo>
                  <a:pt x="2709039" y="-89073"/>
                  <a:pt x="1668865" y="28380"/>
                  <a:pt x="1138195" y="428306"/>
                </a:cubicBezTo>
                <a:cubicBezTo>
                  <a:pt x="607525" y="828232"/>
                  <a:pt x="-258548" y="1960759"/>
                  <a:pt x="73933" y="2857314"/>
                </a:cubicBezTo>
                <a:cubicBezTo>
                  <a:pt x="354612" y="3898352"/>
                  <a:pt x="1151047" y="4601521"/>
                  <a:pt x="2305628" y="4980318"/>
                </a:cubicBezTo>
                <a:cubicBezTo>
                  <a:pt x="2182006" y="5243549"/>
                  <a:pt x="1544380" y="5252633"/>
                  <a:pt x="1544380" y="5252633"/>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20DF01A-DAD0-4D16-BEDE-ED085CCC3B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areers in Hospitality: Exploring a World of Opportunity | RIT">
            <a:extLst>
              <a:ext uri="{FF2B5EF4-FFF2-40B4-BE49-F238E27FC236}">
                <a16:creationId xmlns:a16="http://schemas.microsoft.com/office/drawing/2014/main" id="{A51946B2-FE61-5C05-D8B8-103969D715B3}"/>
              </a:ext>
            </a:extLst>
          </p:cNvPr>
          <p:cNvPicPr>
            <a:picLocks noChangeAspect="1"/>
          </p:cNvPicPr>
          <p:nvPr/>
        </p:nvPicPr>
        <p:blipFill>
          <a:blip r:embed="rId3"/>
          <a:srcRect l="18397" t="-1724" r="29908" b="1478"/>
          <a:stretch>
            <a:fillRect/>
          </a:stretch>
        </p:blipFill>
        <p:spPr>
          <a:xfrm>
            <a:off x="357120" y="391301"/>
            <a:ext cx="7240040" cy="5861590"/>
          </a:xfrm>
          <a:custGeom>
            <a:avLst/>
            <a:gdLst/>
            <a:ahLst/>
            <a:cxnLst/>
            <a:rect l="l" t="t" r="r" b="b"/>
            <a:pathLst>
              <a:path w="7503702" h="6405387">
                <a:moveTo>
                  <a:pt x="526155" y="35"/>
                </a:moveTo>
                <a:cubicBezTo>
                  <a:pt x="696890" y="424"/>
                  <a:pt x="910822" y="4062"/>
                  <a:pt x="1101865" y="9135"/>
                </a:cubicBezTo>
                <a:lnTo>
                  <a:pt x="6538681" y="39665"/>
                </a:lnTo>
                <a:lnTo>
                  <a:pt x="7503702" y="68449"/>
                </a:lnTo>
                <a:lnTo>
                  <a:pt x="7503702" y="6373015"/>
                </a:lnTo>
                <a:lnTo>
                  <a:pt x="7349407" y="6372590"/>
                </a:lnTo>
                <a:cubicBezTo>
                  <a:pt x="5503660" y="6369608"/>
                  <a:pt x="2945004" y="6405387"/>
                  <a:pt x="1220576" y="6405387"/>
                </a:cubicBezTo>
                <a:cubicBezTo>
                  <a:pt x="732036" y="6374856"/>
                  <a:pt x="383078" y="6405388"/>
                  <a:pt x="48079" y="6374856"/>
                </a:cubicBezTo>
                <a:cubicBezTo>
                  <a:pt x="-54281" y="4308922"/>
                  <a:pt x="24815" y="1433916"/>
                  <a:pt x="117871" y="131259"/>
                </a:cubicBezTo>
                <a:cubicBezTo>
                  <a:pt x="125872" y="-28778"/>
                  <a:pt x="119241" y="23587"/>
                  <a:pt x="279761" y="3233"/>
                </a:cubicBezTo>
                <a:cubicBezTo>
                  <a:pt x="336825" y="737"/>
                  <a:pt x="423715" y="-199"/>
                  <a:pt x="526155" y="35"/>
                </a:cubicBezTo>
                <a:close/>
              </a:path>
            </a:pathLst>
          </a:custGeom>
        </p:spPr>
      </p:pic>
      <p:sp>
        <p:nvSpPr>
          <p:cNvPr id="21" name="Freeform: Shape 20">
            <a:extLst>
              <a:ext uri="{FF2B5EF4-FFF2-40B4-BE49-F238E27FC236}">
                <a16:creationId xmlns:a16="http://schemas.microsoft.com/office/drawing/2014/main" id="{99B7B539-E79B-44C5-8319-9CE01F87F4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57119" y="391300"/>
            <a:ext cx="7228863" cy="5847183"/>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80682" h="6405386">
                <a:moveTo>
                  <a:pt x="7142118" y="6405352"/>
                </a:moveTo>
                <a:cubicBezTo>
                  <a:pt x="6967357" y="6404963"/>
                  <a:pt x="6748379" y="6401325"/>
                  <a:pt x="6552830" y="6396252"/>
                </a:cubicBezTo>
                <a:lnTo>
                  <a:pt x="987782" y="6365722"/>
                </a:lnTo>
                <a:lnTo>
                  <a:pt x="0" y="6336938"/>
                </a:lnTo>
                <a:lnTo>
                  <a:pt x="0" y="32372"/>
                </a:lnTo>
                <a:lnTo>
                  <a:pt x="157934" y="32797"/>
                </a:lnTo>
                <a:cubicBezTo>
                  <a:pt x="2047215" y="35779"/>
                  <a:pt x="4666218" y="0"/>
                  <a:pt x="6431319" y="0"/>
                </a:cubicBezTo>
                <a:cubicBezTo>
                  <a:pt x="6931382" y="30531"/>
                  <a:pt x="7288570" y="-1"/>
                  <a:pt x="7631470" y="30531"/>
                </a:cubicBezTo>
                <a:cubicBezTo>
                  <a:pt x="7736245" y="2096465"/>
                  <a:pt x="7655283" y="4971471"/>
                  <a:pt x="7560032" y="6274128"/>
                </a:cubicBezTo>
                <a:cubicBezTo>
                  <a:pt x="7551842" y="6434165"/>
                  <a:pt x="7558630" y="6381800"/>
                  <a:pt x="7394324" y="6402154"/>
                </a:cubicBezTo>
                <a:cubicBezTo>
                  <a:pt x="7335914" y="6404650"/>
                  <a:pt x="7246975" y="6405586"/>
                  <a:pt x="7142118" y="6405352"/>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1979858C-A26E-4B53-9728-5EC82E0E9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92712" flipH="1">
            <a:off x="6869718" y="475165"/>
            <a:ext cx="4895008" cy="5648873"/>
          </a:xfrm>
          <a:custGeom>
            <a:avLst/>
            <a:gdLst>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81829 w 4877237"/>
              <a:gd name="connsiteY7" fmla="*/ 5221985 h 5641553"/>
              <a:gd name="connsiteX8" fmla="*/ 3570634 w 4877237"/>
              <a:gd name="connsiteY8" fmla="*/ 5225757 h 5641553"/>
              <a:gd name="connsiteX9" fmla="*/ 3515258 w 4877237"/>
              <a:gd name="connsiteY9" fmla="*/ 5243754 h 5641553"/>
              <a:gd name="connsiteX10" fmla="*/ 3510127 w 4877237"/>
              <a:gd name="connsiteY10" fmla="*/ 5288400 h 5641553"/>
              <a:gd name="connsiteX11" fmla="*/ 3658238 w 4877237"/>
              <a:gd name="connsiteY11" fmla="*/ 5641549 h 5641553"/>
              <a:gd name="connsiteX12" fmla="*/ 2845674 w 4877237"/>
              <a:gd name="connsiteY12" fmla="*/ 5290843 h 5641553"/>
              <a:gd name="connsiteX13" fmla="*/ 2820308 w 4877237"/>
              <a:gd name="connsiteY13" fmla="*/ 5261823 h 5641553"/>
              <a:gd name="connsiteX14" fmla="*/ 2722542 w 4877237"/>
              <a:gd name="connsiteY14" fmla="*/ 5265294 h 5641553"/>
              <a:gd name="connsiteX15" fmla="*/ 1770504 w 4877237"/>
              <a:gd name="connsiteY15" fmla="*/ 5261011 h 5641553"/>
              <a:gd name="connsiteX16" fmla="*/ 815940 w 4877237"/>
              <a:gd name="connsiteY16" fmla="*/ 5009663 h 5641553"/>
              <a:gd name="connsiteX17" fmla="*/ 117267 w 4877237"/>
              <a:gd name="connsiteY17" fmla="*/ 3779919 h 5641553"/>
              <a:gd name="connsiteX18" fmla="*/ 1702 w 4877237"/>
              <a:gd name="connsiteY18" fmla="*/ 1784971 h 5641553"/>
              <a:gd name="connsiteX19" fmla="*/ 336804 w 4877237"/>
              <a:gd name="connsiteY19" fmla="*/ 369690 h 5641553"/>
              <a:gd name="connsiteX20" fmla="*/ 1687022 w 4877237"/>
              <a:gd name="connsiteY20"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81829 w 4877237"/>
              <a:gd name="connsiteY7" fmla="*/ 5221985 h 5641553"/>
              <a:gd name="connsiteX8" fmla="*/ 3515258 w 4877237"/>
              <a:gd name="connsiteY8" fmla="*/ 5243754 h 5641553"/>
              <a:gd name="connsiteX9" fmla="*/ 3510127 w 4877237"/>
              <a:gd name="connsiteY9" fmla="*/ 5288400 h 5641553"/>
              <a:gd name="connsiteX10" fmla="*/ 3658238 w 4877237"/>
              <a:gd name="connsiteY10" fmla="*/ 5641549 h 5641553"/>
              <a:gd name="connsiteX11" fmla="*/ 2845674 w 4877237"/>
              <a:gd name="connsiteY11" fmla="*/ 5290843 h 5641553"/>
              <a:gd name="connsiteX12" fmla="*/ 2820308 w 4877237"/>
              <a:gd name="connsiteY12" fmla="*/ 5261823 h 5641553"/>
              <a:gd name="connsiteX13" fmla="*/ 2722542 w 4877237"/>
              <a:gd name="connsiteY13" fmla="*/ 5265294 h 5641553"/>
              <a:gd name="connsiteX14" fmla="*/ 1770504 w 4877237"/>
              <a:gd name="connsiteY14" fmla="*/ 5261011 h 5641553"/>
              <a:gd name="connsiteX15" fmla="*/ 815940 w 4877237"/>
              <a:gd name="connsiteY15" fmla="*/ 5009663 h 5641553"/>
              <a:gd name="connsiteX16" fmla="*/ 117267 w 4877237"/>
              <a:gd name="connsiteY16" fmla="*/ 3779919 h 5641553"/>
              <a:gd name="connsiteX17" fmla="*/ 1702 w 4877237"/>
              <a:gd name="connsiteY17" fmla="*/ 1784971 h 5641553"/>
              <a:gd name="connsiteX18" fmla="*/ 336804 w 4877237"/>
              <a:gd name="connsiteY18" fmla="*/ 369690 h 5641553"/>
              <a:gd name="connsiteX19" fmla="*/ 1687022 w 4877237"/>
              <a:gd name="connsiteY19"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15258 w 4877237"/>
              <a:gd name="connsiteY7" fmla="*/ 5243754 h 5641553"/>
              <a:gd name="connsiteX8" fmla="*/ 3510127 w 4877237"/>
              <a:gd name="connsiteY8" fmla="*/ 5288400 h 5641553"/>
              <a:gd name="connsiteX9" fmla="*/ 3658238 w 4877237"/>
              <a:gd name="connsiteY9" fmla="*/ 5641549 h 5641553"/>
              <a:gd name="connsiteX10" fmla="*/ 2845674 w 4877237"/>
              <a:gd name="connsiteY10" fmla="*/ 5290843 h 5641553"/>
              <a:gd name="connsiteX11" fmla="*/ 2820308 w 4877237"/>
              <a:gd name="connsiteY11" fmla="*/ 5261823 h 5641553"/>
              <a:gd name="connsiteX12" fmla="*/ 2722542 w 4877237"/>
              <a:gd name="connsiteY12" fmla="*/ 5265294 h 5641553"/>
              <a:gd name="connsiteX13" fmla="*/ 1770504 w 4877237"/>
              <a:gd name="connsiteY13" fmla="*/ 5261011 h 5641553"/>
              <a:gd name="connsiteX14" fmla="*/ 815940 w 4877237"/>
              <a:gd name="connsiteY14" fmla="*/ 5009663 h 5641553"/>
              <a:gd name="connsiteX15" fmla="*/ 117267 w 4877237"/>
              <a:gd name="connsiteY15" fmla="*/ 3779919 h 5641553"/>
              <a:gd name="connsiteX16" fmla="*/ 1702 w 4877237"/>
              <a:gd name="connsiteY16" fmla="*/ 1784971 h 5641553"/>
              <a:gd name="connsiteX17" fmla="*/ 336804 w 4877237"/>
              <a:gd name="connsiteY17" fmla="*/ 369690 h 5641553"/>
              <a:gd name="connsiteX18" fmla="*/ 1687022 w 4877237"/>
              <a:gd name="connsiteY18"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515258 w 4877237"/>
              <a:gd name="connsiteY6" fmla="*/ 5243754 h 5641553"/>
              <a:gd name="connsiteX7" fmla="*/ 3510127 w 4877237"/>
              <a:gd name="connsiteY7" fmla="*/ 5288400 h 5641553"/>
              <a:gd name="connsiteX8" fmla="*/ 3658238 w 4877237"/>
              <a:gd name="connsiteY8" fmla="*/ 5641549 h 5641553"/>
              <a:gd name="connsiteX9" fmla="*/ 2845674 w 4877237"/>
              <a:gd name="connsiteY9" fmla="*/ 5290843 h 5641553"/>
              <a:gd name="connsiteX10" fmla="*/ 2820308 w 4877237"/>
              <a:gd name="connsiteY10" fmla="*/ 5261823 h 5641553"/>
              <a:gd name="connsiteX11" fmla="*/ 2722542 w 4877237"/>
              <a:gd name="connsiteY11" fmla="*/ 5265294 h 5641553"/>
              <a:gd name="connsiteX12" fmla="*/ 1770504 w 4877237"/>
              <a:gd name="connsiteY12" fmla="*/ 5261011 h 5641553"/>
              <a:gd name="connsiteX13" fmla="*/ 815940 w 4877237"/>
              <a:gd name="connsiteY13" fmla="*/ 5009663 h 5641553"/>
              <a:gd name="connsiteX14" fmla="*/ 117267 w 4877237"/>
              <a:gd name="connsiteY14" fmla="*/ 3779919 h 5641553"/>
              <a:gd name="connsiteX15" fmla="*/ 1702 w 4877237"/>
              <a:gd name="connsiteY15" fmla="*/ 1784971 h 5641553"/>
              <a:gd name="connsiteX16" fmla="*/ 336804 w 4877237"/>
              <a:gd name="connsiteY16" fmla="*/ 369690 h 5641553"/>
              <a:gd name="connsiteX17" fmla="*/ 1687022 w 4877237"/>
              <a:gd name="connsiteY17" fmla="*/ 50 h 564155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116764 w 4876734"/>
              <a:gd name="connsiteY14" fmla="*/ 3787239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770001 w 4876734"/>
              <a:gd name="connsiteY11" fmla="*/ 5268331 h 5648873"/>
              <a:gd name="connsiteX12" fmla="*/ 815437 w 4876734"/>
              <a:gd name="connsiteY12" fmla="*/ 5016983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868109 w 4876734"/>
              <a:gd name="connsiteY11" fmla="*/ 5289191 h 5648873"/>
              <a:gd name="connsiteX12" fmla="*/ 815437 w 4876734"/>
              <a:gd name="connsiteY12" fmla="*/ 5016983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868109 w 4876734"/>
              <a:gd name="connsiteY11" fmla="*/ 5289191 h 5648873"/>
              <a:gd name="connsiteX12" fmla="*/ 808332 w 4876734"/>
              <a:gd name="connsiteY12" fmla="*/ 4953947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95008"/>
              <a:gd name="connsiteY0" fmla="*/ 7370 h 5648873"/>
              <a:gd name="connsiteX1" fmla="*/ 3318681 w 4895008"/>
              <a:gd name="connsiteY1" fmla="*/ 170365 h 5648873"/>
              <a:gd name="connsiteX2" fmla="*/ 4548748 w 4895008"/>
              <a:gd name="connsiteY2" fmla="*/ 751552 h 5648873"/>
              <a:gd name="connsiteX3" fmla="*/ 4808142 w 4895008"/>
              <a:gd name="connsiteY3" fmla="*/ 1668523 h 5648873"/>
              <a:gd name="connsiteX4" fmla="*/ 4706317 w 4895008"/>
              <a:gd name="connsiteY4" fmla="*/ 4248850 h 5648873"/>
              <a:gd name="connsiteX5" fmla="*/ 3514755 w 4895008"/>
              <a:gd name="connsiteY5" fmla="*/ 5251074 h 5648873"/>
              <a:gd name="connsiteX6" fmla="*/ 3509624 w 4895008"/>
              <a:gd name="connsiteY6" fmla="*/ 5295720 h 5648873"/>
              <a:gd name="connsiteX7" fmla="*/ 3657735 w 4895008"/>
              <a:gd name="connsiteY7" fmla="*/ 5648869 h 5648873"/>
              <a:gd name="connsiteX8" fmla="*/ 2845171 w 4895008"/>
              <a:gd name="connsiteY8" fmla="*/ 5298163 h 5648873"/>
              <a:gd name="connsiteX9" fmla="*/ 2819805 w 4895008"/>
              <a:gd name="connsiteY9" fmla="*/ 5269143 h 5648873"/>
              <a:gd name="connsiteX10" fmla="*/ 1868109 w 4895008"/>
              <a:gd name="connsiteY10" fmla="*/ 5289191 h 5648873"/>
              <a:gd name="connsiteX11" fmla="*/ 808332 w 4895008"/>
              <a:gd name="connsiteY11" fmla="*/ 4953947 h 5648873"/>
              <a:gd name="connsiteX12" fmla="*/ 91972 w 4895008"/>
              <a:gd name="connsiteY12" fmla="*/ 3785123 h 5648873"/>
              <a:gd name="connsiteX13" fmla="*/ 1199 w 4895008"/>
              <a:gd name="connsiteY13" fmla="*/ 1792291 h 5648873"/>
              <a:gd name="connsiteX14" fmla="*/ 445748 w 4895008"/>
              <a:gd name="connsiteY14" fmla="*/ 411323 h 5648873"/>
              <a:gd name="connsiteX15" fmla="*/ 1686519 w 4895008"/>
              <a:gd name="connsiteY15" fmla="*/ 7370 h 5648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008" h="5648873">
                <a:moveTo>
                  <a:pt x="1686519" y="7370"/>
                </a:moveTo>
                <a:cubicBezTo>
                  <a:pt x="2165341" y="-32790"/>
                  <a:pt x="2948273" y="101042"/>
                  <a:pt x="3318681" y="170365"/>
                </a:cubicBezTo>
                <a:cubicBezTo>
                  <a:pt x="4323032" y="354108"/>
                  <a:pt x="4382005" y="411920"/>
                  <a:pt x="4548748" y="751552"/>
                </a:cubicBezTo>
                <a:cubicBezTo>
                  <a:pt x="4697049" y="1163453"/>
                  <a:pt x="4708493" y="1199701"/>
                  <a:pt x="4808142" y="1668523"/>
                </a:cubicBezTo>
                <a:cubicBezTo>
                  <a:pt x="4948374" y="2755090"/>
                  <a:pt x="4921881" y="3651758"/>
                  <a:pt x="4706317" y="4248850"/>
                </a:cubicBezTo>
                <a:cubicBezTo>
                  <a:pt x="4490753" y="4845942"/>
                  <a:pt x="3714204" y="5076596"/>
                  <a:pt x="3514755" y="5251074"/>
                </a:cubicBezTo>
                <a:lnTo>
                  <a:pt x="3509624" y="5295720"/>
                </a:lnTo>
                <a:cubicBezTo>
                  <a:pt x="3554663" y="5575558"/>
                  <a:pt x="3702470" y="5648392"/>
                  <a:pt x="3657735" y="5648869"/>
                </a:cubicBezTo>
                <a:cubicBezTo>
                  <a:pt x="3549823" y="5650021"/>
                  <a:pt x="3002334" y="5450329"/>
                  <a:pt x="2845171" y="5298163"/>
                </a:cubicBezTo>
                <a:lnTo>
                  <a:pt x="2819805" y="5269143"/>
                </a:lnTo>
                <a:cubicBezTo>
                  <a:pt x="2502573" y="5275826"/>
                  <a:pt x="2203354" y="5341724"/>
                  <a:pt x="1868109" y="5289191"/>
                </a:cubicBezTo>
                <a:cubicBezTo>
                  <a:pt x="1532864" y="5236658"/>
                  <a:pt x="1104355" y="5204625"/>
                  <a:pt x="808332" y="4953947"/>
                </a:cubicBezTo>
                <a:cubicBezTo>
                  <a:pt x="512309" y="4703269"/>
                  <a:pt x="308594" y="4469411"/>
                  <a:pt x="91972" y="3785123"/>
                </a:cubicBezTo>
                <a:cubicBezTo>
                  <a:pt x="-34378" y="3125130"/>
                  <a:pt x="8985" y="2549529"/>
                  <a:pt x="1199" y="1792291"/>
                </a:cubicBezTo>
                <a:cubicBezTo>
                  <a:pt x="-23043" y="890799"/>
                  <a:pt x="327087" y="612546"/>
                  <a:pt x="445748" y="411323"/>
                </a:cubicBezTo>
                <a:cubicBezTo>
                  <a:pt x="628194" y="125556"/>
                  <a:pt x="1207697" y="47530"/>
                  <a:pt x="1686519" y="7370"/>
                </a:cubicBezTo>
                <a:close/>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3F73B9C9-A160-4E92-89A0-667A53CD7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92712" flipH="1">
            <a:off x="6891488" y="428517"/>
            <a:ext cx="4895008" cy="5648873"/>
          </a:xfrm>
          <a:custGeom>
            <a:avLst/>
            <a:gdLst>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81829 w 4877237"/>
              <a:gd name="connsiteY7" fmla="*/ 5221985 h 5641553"/>
              <a:gd name="connsiteX8" fmla="*/ 3570634 w 4877237"/>
              <a:gd name="connsiteY8" fmla="*/ 5225757 h 5641553"/>
              <a:gd name="connsiteX9" fmla="*/ 3515258 w 4877237"/>
              <a:gd name="connsiteY9" fmla="*/ 5243754 h 5641553"/>
              <a:gd name="connsiteX10" fmla="*/ 3510127 w 4877237"/>
              <a:gd name="connsiteY10" fmla="*/ 5288400 h 5641553"/>
              <a:gd name="connsiteX11" fmla="*/ 3658238 w 4877237"/>
              <a:gd name="connsiteY11" fmla="*/ 5641549 h 5641553"/>
              <a:gd name="connsiteX12" fmla="*/ 2845674 w 4877237"/>
              <a:gd name="connsiteY12" fmla="*/ 5290843 h 5641553"/>
              <a:gd name="connsiteX13" fmla="*/ 2820308 w 4877237"/>
              <a:gd name="connsiteY13" fmla="*/ 5261823 h 5641553"/>
              <a:gd name="connsiteX14" fmla="*/ 2722542 w 4877237"/>
              <a:gd name="connsiteY14" fmla="*/ 5265294 h 5641553"/>
              <a:gd name="connsiteX15" fmla="*/ 1770504 w 4877237"/>
              <a:gd name="connsiteY15" fmla="*/ 5261011 h 5641553"/>
              <a:gd name="connsiteX16" fmla="*/ 815940 w 4877237"/>
              <a:gd name="connsiteY16" fmla="*/ 5009663 h 5641553"/>
              <a:gd name="connsiteX17" fmla="*/ 117267 w 4877237"/>
              <a:gd name="connsiteY17" fmla="*/ 3779919 h 5641553"/>
              <a:gd name="connsiteX18" fmla="*/ 1702 w 4877237"/>
              <a:gd name="connsiteY18" fmla="*/ 1784971 h 5641553"/>
              <a:gd name="connsiteX19" fmla="*/ 336804 w 4877237"/>
              <a:gd name="connsiteY19" fmla="*/ 369690 h 5641553"/>
              <a:gd name="connsiteX20" fmla="*/ 1687022 w 4877237"/>
              <a:gd name="connsiteY20"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81829 w 4877237"/>
              <a:gd name="connsiteY7" fmla="*/ 5221985 h 5641553"/>
              <a:gd name="connsiteX8" fmla="*/ 3515258 w 4877237"/>
              <a:gd name="connsiteY8" fmla="*/ 5243754 h 5641553"/>
              <a:gd name="connsiteX9" fmla="*/ 3510127 w 4877237"/>
              <a:gd name="connsiteY9" fmla="*/ 5288400 h 5641553"/>
              <a:gd name="connsiteX10" fmla="*/ 3658238 w 4877237"/>
              <a:gd name="connsiteY10" fmla="*/ 5641549 h 5641553"/>
              <a:gd name="connsiteX11" fmla="*/ 2845674 w 4877237"/>
              <a:gd name="connsiteY11" fmla="*/ 5290843 h 5641553"/>
              <a:gd name="connsiteX12" fmla="*/ 2820308 w 4877237"/>
              <a:gd name="connsiteY12" fmla="*/ 5261823 h 5641553"/>
              <a:gd name="connsiteX13" fmla="*/ 2722542 w 4877237"/>
              <a:gd name="connsiteY13" fmla="*/ 5265294 h 5641553"/>
              <a:gd name="connsiteX14" fmla="*/ 1770504 w 4877237"/>
              <a:gd name="connsiteY14" fmla="*/ 5261011 h 5641553"/>
              <a:gd name="connsiteX15" fmla="*/ 815940 w 4877237"/>
              <a:gd name="connsiteY15" fmla="*/ 5009663 h 5641553"/>
              <a:gd name="connsiteX16" fmla="*/ 117267 w 4877237"/>
              <a:gd name="connsiteY16" fmla="*/ 3779919 h 5641553"/>
              <a:gd name="connsiteX17" fmla="*/ 1702 w 4877237"/>
              <a:gd name="connsiteY17" fmla="*/ 1784971 h 5641553"/>
              <a:gd name="connsiteX18" fmla="*/ 336804 w 4877237"/>
              <a:gd name="connsiteY18" fmla="*/ 369690 h 5641553"/>
              <a:gd name="connsiteX19" fmla="*/ 1687022 w 4877237"/>
              <a:gd name="connsiteY19"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15258 w 4877237"/>
              <a:gd name="connsiteY7" fmla="*/ 5243754 h 5641553"/>
              <a:gd name="connsiteX8" fmla="*/ 3510127 w 4877237"/>
              <a:gd name="connsiteY8" fmla="*/ 5288400 h 5641553"/>
              <a:gd name="connsiteX9" fmla="*/ 3658238 w 4877237"/>
              <a:gd name="connsiteY9" fmla="*/ 5641549 h 5641553"/>
              <a:gd name="connsiteX10" fmla="*/ 2845674 w 4877237"/>
              <a:gd name="connsiteY10" fmla="*/ 5290843 h 5641553"/>
              <a:gd name="connsiteX11" fmla="*/ 2820308 w 4877237"/>
              <a:gd name="connsiteY11" fmla="*/ 5261823 h 5641553"/>
              <a:gd name="connsiteX12" fmla="*/ 2722542 w 4877237"/>
              <a:gd name="connsiteY12" fmla="*/ 5265294 h 5641553"/>
              <a:gd name="connsiteX13" fmla="*/ 1770504 w 4877237"/>
              <a:gd name="connsiteY13" fmla="*/ 5261011 h 5641553"/>
              <a:gd name="connsiteX14" fmla="*/ 815940 w 4877237"/>
              <a:gd name="connsiteY14" fmla="*/ 5009663 h 5641553"/>
              <a:gd name="connsiteX15" fmla="*/ 117267 w 4877237"/>
              <a:gd name="connsiteY15" fmla="*/ 3779919 h 5641553"/>
              <a:gd name="connsiteX16" fmla="*/ 1702 w 4877237"/>
              <a:gd name="connsiteY16" fmla="*/ 1784971 h 5641553"/>
              <a:gd name="connsiteX17" fmla="*/ 336804 w 4877237"/>
              <a:gd name="connsiteY17" fmla="*/ 369690 h 5641553"/>
              <a:gd name="connsiteX18" fmla="*/ 1687022 w 4877237"/>
              <a:gd name="connsiteY18"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515258 w 4877237"/>
              <a:gd name="connsiteY6" fmla="*/ 5243754 h 5641553"/>
              <a:gd name="connsiteX7" fmla="*/ 3510127 w 4877237"/>
              <a:gd name="connsiteY7" fmla="*/ 5288400 h 5641553"/>
              <a:gd name="connsiteX8" fmla="*/ 3658238 w 4877237"/>
              <a:gd name="connsiteY8" fmla="*/ 5641549 h 5641553"/>
              <a:gd name="connsiteX9" fmla="*/ 2845674 w 4877237"/>
              <a:gd name="connsiteY9" fmla="*/ 5290843 h 5641553"/>
              <a:gd name="connsiteX10" fmla="*/ 2820308 w 4877237"/>
              <a:gd name="connsiteY10" fmla="*/ 5261823 h 5641553"/>
              <a:gd name="connsiteX11" fmla="*/ 2722542 w 4877237"/>
              <a:gd name="connsiteY11" fmla="*/ 5265294 h 5641553"/>
              <a:gd name="connsiteX12" fmla="*/ 1770504 w 4877237"/>
              <a:gd name="connsiteY12" fmla="*/ 5261011 h 5641553"/>
              <a:gd name="connsiteX13" fmla="*/ 815940 w 4877237"/>
              <a:gd name="connsiteY13" fmla="*/ 5009663 h 5641553"/>
              <a:gd name="connsiteX14" fmla="*/ 117267 w 4877237"/>
              <a:gd name="connsiteY14" fmla="*/ 3779919 h 5641553"/>
              <a:gd name="connsiteX15" fmla="*/ 1702 w 4877237"/>
              <a:gd name="connsiteY15" fmla="*/ 1784971 h 5641553"/>
              <a:gd name="connsiteX16" fmla="*/ 336804 w 4877237"/>
              <a:gd name="connsiteY16" fmla="*/ 369690 h 5641553"/>
              <a:gd name="connsiteX17" fmla="*/ 1687022 w 4877237"/>
              <a:gd name="connsiteY17" fmla="*/ 50 h 564155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116764 w 4876734"/>
              <a:gd name="connsiteY14" fmla="*/ 3787239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770001 w 4876734"/>
              <a:gd name="connsiteY11" fmla="*/ 5268331 h 5648873"/>
              <a:gd name="connsiteX12" fmla="*/ 815437 w 4876734"/>
              <a:gd name="connsiteY12" fmla="*/ 5016983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868109 w 4876734"/>
              <a:gd name="connsiteY11" fmla="*/ 5289191 h 5648873"/>
              <a:gd name="connsiteX12" fmla="*/ 815437 w 4876734"/>
              <a:gd name="connsiteY12" fmla="*/ 5016983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868109 w 4876734"/>
              <a:gd name="connsiteY11" fmla="*/ 5289191 h 5648873"/>
              <a:gd name="connsiteX12" fmla="*/ 808332 w 4876734"/>
              <a:gd name="connsiteY12" fmla="*/ 4953947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95008"/>
              <a:gd name="connsiteY0" fmla="*/ 7370 h 5648873"/>
              <a:gd name="connsiteX1" fmla="*/ 3318681 w 4895008"/>
              <a:gd name="connsiteY1" fmla="*/ 170365 h 5648873"/>
              <a:gd name="connsiteX2" fmla="*/ 4548748 w 4895008"/>
              <a:gd name="connsiteY2" fmla="*/ 751552 h 5648873"/>
              <a:gd name="connsiteX3" fmla="*/ 4808142 w 4895008"/>
              <a:gd name="connsiteY3" fmla="*/ 1668523 h 5648873"/>
              <a:gd name="connsiteX4" fmla="*/ 4706317 w 4895008"/>
              <a:gd name="connsiteY4" fmla="*/ 4248850 h 5648873"/>
              <a:gd name="connsiteX5" fmla="*/ 3514755 w 4895008"/>
              <a:gd name="connsiteY5" fmla="*/ 5251074 h 5648873"/>
              <a:gd name="connsiteX6" fmla="*/ 3509624 w 4895008"/>
              <a:gd name="connsiteY6" fmla="*/ 5295720 h 5648873"/>
              <a:gd name="connsiteX7" fmla="*/ 3657735 w 4895008"/>
              <a:gd name="connsiteY7" fmla="*/ 5648869 h 5648873"/>
              <a:gd name="connsiteX8" fmla="*/ 2845171 w 4895008"/>
              <a:gd name="connsiteY8" fmla="*/ 5298163 h 5648873"/>
              <a:gd name="connsiteX9" fmla="*/ 2819805 w 4895008"/>
              <a:gd name="connsiteY9" fmla="*/ 5269143 h 5648873"/>
              <a:gd name="connsiteX10" fmla="*/ 1868109 w 4895008"/>
              <a:gd name="connsiteY10" fmla="*/ 5289191 h 5648873"/>
              <a:gd name="connsiteX11" fmla="*/ 808332 w 4895008"/>
              <a:gd name="connsiteY11" fmla="*/ 4953947 h 5648873"/>
              <a:gd name="connsiteX12" fmla="*/ 91972 w 4895008"/>
              <a:gd name="connsiteY12" fmla="*/ 3785123 h 5648873"/>
              <a:gd name="connsiteX13" fmla="*/ 1199 w 4895008"/>
              <a:gd name="connsiteY13" fmla="*/ 1792291 h 5648873"/>
              <a:gd name="connsiteX14" fmla="*/ 445748 w 4895008"/>
              <a:gd name="connsiteY14" fmla="*/ 411323 h 5648873"/>
              <a:gd name="connsiteX15" fmla="*/ 1686519 w 4895008"/>
              <a:gd name="connsiteY15" fmla="*/ 7370 h 5648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008" h="5648873">
                <a:moveTo>
                  <a:pt x="1686519" y="7370"/>
                </a:moveTo>
                <a:cubicBezTo>
                  <a:pt x="2165341" y="-32790"/>
                  <a:pt x="2948273" y="101042"/>
                  <a:pt x="3318681" y="170365"/>
                </a:cubicBezTo>
                <a:cubicBezTo>
                  <a:pt x="4323032" y="354108"/>
                  <a:pt x="4382005" y="411920"/>
                  <a:pt x="4548748" y="751552"/>
                </a:cubicBezTo>
                <a:cubicBezTo>
                  <a:pt x="4697049" y="1163453"/>
                  <a:pt x="4708493" y="1199701"/>
                  <a:pt x="4808142" y="1668523"/>
                </a:cubicBezTo>
                <a:cubicBezTo>
                  <a:pt x="4948374" y="2755090"/>
                  <a:pt x="4921881" y="3651758"/>
                  <a:pt x="4706317" y="4248850"/>
                </a:cubicBezTo>
                <a:cubicBezTo>
                  <a:pt x="4490753" y="4845942"/>
                  <a:pt x="3714204" y="5076596"/>
                  <a:pt x="3514755" y="5251074"/>
                </a:cubicBezTo>
                <a:lnTo>
                  <a:pt x="3509624" y="5295720"/>
                </a:lnTo>
                <a:cubicBezTo>
                  <a:pt x="3554663" y="5575558"/>
                  <a:pt x="3702470" y="5648392"/>
                  <a:pt x="3657735" y="5648869"/>
                </a:cubicBezTo>
                <a:cubicBezTo>
                  <a:pt x="3549823" y="5650021"/>
                  <a:pt x="3002334" y="5450329"/>
                  <a:pt x="2845171" y="5298163"/>
                </a:cubicBezTo>
                <a:lnTo>
                  <a:pt x="2819805" y="5269143"/>
                </a:lnTo>
                <a:cubicBezTo>
                  <a:pt x="2502573" y="5275826"/>
                  <a:pt x="2203354" y="5341724"/>
                  <a:pt x="1868109" y="5289191"/>
                </a:cubicBezTo>
                <a:cubicBezTo>
                  <a:pt x="1532864" y="5236658"/>
                  <a:pt x="1104355" y="5204625"/>
                  <a:pt x="808332" y="4953947"/>
                </a:cubicBezTo>
                <a:cubicBezTo>
                  <a:pt x="512309" y="4703269"/>
                  <a:pt x="308594" y="4469411"/>
                  <a:pt x="91972" y="3785123"/>
                </a:cubicBezTo>
                <a:cubicBezTo>
                  <a:pt x="-34378" y="3125130"/>
                  <a:pt x="8985" y="2549529"/>
                  <a:pt x="1199" y="1792291"/>
                </a:cubicBezTo>
                <a:cubicBezTo>
                  <a:pt x="-23043" y="890799"/>
                  <a:pt x="327087" y="612546"/>
                  <a:pt x="445748" y="411323"/>
                </a:cubicBezTo>
                <a:cubicBezTo>
                  <a:pt x="628194" y="125556"/>
                  <a:pt x="1207697" y="47530"/>
                  <a:pt x="1686519" y="7370"/>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2D2670D-EC46-F125-EB98-44FEA2E09331}"/>
              </a:ext>
            </a:extLst>
          </p:cNvPr>
          <p:cNvSpPr>
            <a:spLocks noGrp="1"/>
          </p:cNvSpPr>
          <p:nvPr>
            <p:ph type="title"/>
          </p:nvPr>
        </p:nvSpPr>
        <p:spPr>
          <a:xfrm>
            <a:off x="7301630" y="1052938"/>
            <a:ext cx="4085972" cy="1635235"/>
          </a:xfrm>
        </p:spPr>
        <p:txBody>
          <a:bodyPr>
            <a:normAutofit/>
          </a:bodyPr>
          <a:lstStyle/>
          <a:p>
            <a:pPr algn="ctr"/>
            <a:r>
              <a:rPr lang="en-US">
                <a:ea typeface="+mj-lt"/>
                <a:cs typeface="+mj-lt"/>
              </a:rPr>
              <a:t>Introduction</a:t>
            </a:r>
            <a:endParaRPr lang="en-US"/>
          </a:p>
        </p:txBody>
      </p:sp>
      <p:sp>
        <p:nvSpPr>
          <p:cNvPr id="3" name="Content Placeholder 2">
            <a:extLst>
              <a:ext uri="{FF2B5EF4-FFF2-40B4-BE49-F238E27FC236}">
                <a16:creationId xmlns:a16="http://schemas.microsoft.com/office/drawing/2014/main" id="{0EDD0053-E70B-2C16-996C-C84041460C69}"/>
              </a:ext>
            </a:extLst>
          </p:cNvPr>
          <p:cNvSpPr>
            <a:spLocks noGrp="1"/>
          </p:cNvSpPr>
          <p:nvPr>
            <p:ph idx="1"/>
          </p:nvPr>
        </p:nvSpPr>
        <p:spPr>
          <a:xfrm>
            <a:off x="7028031" y="2415004"/>
            <a:ext cx="4575660" cy="2721645"/>
          </a:xfrm>
        </p:spPr>
        <p:txBody>
          <a:bodyPr vert="horz" lIns="91440" tIns="45720" rIns="91440" bIns="45720" rtlCol="0" anchor="t">
            <a:noAutofit/>
          </a:bodyPr>
          <a:lstStyle/>
          <a:p>
            <a:pPr marL="285750" indent="-285750">
              <a:lnSpc>
                <a:spcPct val="90000"/>
              </a:lnSpc>
              <a:buFont typeface="Arial"/>
              <a:buChar char="•"/>
            </a:pPr>
            <a:r>
              <a:rPr lang="en-US" sz="1600" b="0" dirty="0">
                <a:ea typeface="+mn-lt"/>
                <a:cs typeface="+mn-lt"/>
              </a:rPr>
              <a:t>Hospitality requires diverse skills and adaptability (Hudson and Hudson, 2025) </a:t>
            </a:r>
            <a:endParaRPr lang="en-US" sz="1600" dirty="0"/>
          </a:p>
          <a:p>
            <a:pPr marL="285750" indent="-285750">
              <a:lnSpc>
                <a:spcPct val="90000"/>
              </a:lnSpc>
              <a:buFont typeface="Arial"/>
              <a:buChar char="•"/>
            </a:pPr>
            <a:r>
              <a:rPr lang="en-US" sz="1600" b="0" dirty="0">
                <a:ea typeface="+mn-lt"/>
                <a:cs typeface="+mn-lt"/>
              </a:rPr>
              <a:t>Focus on customer satisfaction and service quality </a:t>
            </a:r>
            <a:endParaRPr lang="en-US" sz="1600" dirty="0"/>
          </a:p>
          <a:p>
            <a:pPr marL="285750" indent="-285750">
              <a:lnSpc>
                <a:spcPct val="90000"/>
              </a:lnSpc>
              <a:buFont typeface="Arial"/>
              <a:buChar char="•"/>
            </a:pPr>
            <a:r>
              <a:rPr lang="en-US" sz="1600" b="0" dirty="0">
                <a:ea typeface="+mn-lt"/>
                <a:cs typeface="+mn-lt"/>
              </a:rPr>
              <a:t>Learned key attributes during Business Skills module </a:t>
            </a:r>
            <a:endParaRPr lang="en-US" sz="1600" dirty="0"/>
          </a:p>
          <a:p>
            <a:pPr marL="285750" indent="-285750">
              <a:lnSpc>
                <a:spcPct val="90000"/>
              </a:lnSpc>
              <a:buFont typeface="Arial"/>
              <a:buChar char="•"/>
            </a:pPr>
            <a:r>
              <a:rPr lang="en-US" sz="1600" b="0" dirty="0">
                <a:ea typeface="+mn-lt"/>
                <a:cs typeface="+mn-lt"/>
              </a:rPr>
              <a:t>Developed both academic and practical understanding </a:t>
            </a:r>
            <a:endParaRPr lang="en-US" sz="1600" dirty="0"/>
          </a:p>
          <a:p>
            <a:pPr marL="285750" indent="-285750">
              <a:lnSpc>
                <a:spcPct val="90000"/>
              </a:lnSpc>
              <a:buFont typeface="Arial"/>
              <a:buChar char="•"/>
            </a:pPr>
            <a:r>
              <a:rPr lang="en-US" sz="1600" b="0" dirty="0">
                <a:ea typeface="+mn-lt"/>
                <a:cs typeface="+mn-lt"/>
              </a:rPr>
              <a:t>Prepared for future roles in hotel industry</a:t>
            </a:r>
            <a:endParaRPr lang="en-US" sz="1600" dirty="0"/>
          </a:p>
        </p:txBody>
      </p:sp>
      <p:sp>
        <p:nvSpPr>
          <p:cNvPr id="6" name="TextBox 5">
            <a:extLst>
              <a:ext uri="{FF2B5EF4-FFF2-40B4-BE49-F238E27FC236}">
                <a16:creationId xmlns:a16="http://schemas.microsoft.com/office/drawing/2014/main" id="{AFEF3AFD-8AEE-E1ED-6340-D0F132C9CB31}"/>
              </a:ext>
            </a:extLst>
          </p:cNvPr>
          <p:cNvSpPr txBox="1"/>
          <p:nvPr/>
        </p:nvSpPr>
        <p:spPr>
          <a:xfrm>
            <a:off x="1207698" y="6318849"/>
            <a:ext cx="60960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https://www.rit.edu/articles/careers-hospitality-exploring-world-opportunity</a:t>
            </a:r>
          </a:p>
        </p:txBody>
      </p:sp>
    </p:spTree>
    <p:extLst>
      <p:ext uri="{BB962C8B-B14F-4D97-AF65-F5344CB8AC3E}">
        <p14:creationId xmlns:p14="http://schemas.microsoft.com/office/powerpoint/2010/main" val="10110252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E2A96188-384C-4341-9EEB-967A9341C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280331C3-DDF5-48A9-8947-D71EAAFFAB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759171" y="-127077"/>
            <a:ext cx="6053827" cy="694864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214933 w 12114253"/>
              <a:gd name="connsiteY9" fmla="*/ 5924178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308929 w 12114253"/>
              <a:gd name="connsiteY8" fmla="*/ 5926717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952198 w 12173707"/>
              <a:gd name="connsiteY0" fmla="*/ 0 h 6231137"/>
              <a:gd name="connsiteX1" fmla="*/ 364117 w 12173707"/>
              <a:gd name="connsiteY1" fmla="*/ 10761 h 6231137"/>
              <a:gd name="connsiteX2" fmla="*/ 59454 w 12173707"/>
              <a:gd name="connsiteY2" fmla="*/ 47942 h 6231137"/>
              <a:gd name="connsiteX3" fmla="*/ 59454 w 12173707"/>
              <a:gd name="connsiteY3" fmla="*/ 909146 h 6231137"/>
              <a:gd name="connsiteX4" fmla="*/ 64051 w 12173707"/>
              <a:gd name="connsiteY4" fmla="*/ 909146 h 6231137"/>
              <a:gd name="connsiteX5" fmla="*/ 148426 w 12173707"/>
              <a:gd name="connsiteY5" fmla="*/ 3523848 h 6231137"/>
              <a:gd name="connsiteX6" fmla="*/ 41689 w 12173707"/>
              <a:gd name="connsiteY6" fmla="*/ 5941555 h 6231137"/>
              <a:gd name="connsiteX7" fmla="*/ 2649391 w 12173707"/>
              <a:gd name="connsiteY7" fmla="*/ 5929698 h 6231137"/>
              <a:gd name="connsiteX8" fmla="*/ 4303086 w 12173707"/>
              <a:gd name="connsiteY8" fmla="*/ 5908315 h 6231137"/>
              <a:gd name="connsiteX9" fmla="*/ 5274387 w 12173707"/>
              <a:gd name="connsiteY9" fmla="*/ 5924178 h 6231137"/>
              <a:gd name="connsiteX10" fmla="*/ 5758145 w 12173707"/>
              <a:gd name="connsiteY10" fmla="*/ 6231137 h 6231137"/>
              <a:gd name="connsiteX11" fmla="*/ 6030648 w 12173707"/>
              <a:gd name="connsiteY11" fmla="*/ 5908409 h 6231137"/>
              <a:gd name="connsiteX12" fmla="*/ 9157840 w 12173707"/>
              <a:gd name="connsiteY12" fmla="*/ 5911624 h 6231137"/>
              <a:gd name="connsiteX13" fmla="*/ 10066742 w 12173707"/>
              <a:gd name="connsiteY13" fmla="*/ 5914499 h 6231137"/>
              <a:gd name="connsiteX14" fmla="*/ 10986681 w 12173707"/>
              <a:gd name="connsiteY14" fmla="*/ 5922366 h 6231137"/>
              <a:gd name="connsiteX15" fmla="*/ 12144764 w 12173707"/>
              <a:gd name="connsiteY15" fmla="*/ 5921320 h 6231137"/>
              <a:gd name="connsiteX16" fmla="*/ 12122910 w 12173707"/>
              <a:gd name="connsiteY16" fmla="*/ 2621674 h 6231137"/>
              <a:gd name="connsiteX17" fmla="*/ 12113558 w 12173707"/>
              <a:gd name="connsiteY17" fmla="*/ 176313 h 6231137"/>
              <a:gd name="connsiteX18" fmla="*/ 11348991 w 12173707"/>
              <a:gd name="connsiteY18" fmla="*/ 107615 h 6231137"/>
              <a:gd name="connsiteX19" fmla="*/ 10318767 w 12173707"/>
              <a:gd name="connsiteY19" fmla="*/ 101059 h 6231137"/>
              <a:gd name="connsiteX20" fmla="*/ 7659332 w 12173707"/>
              <a:gd name="connsiteY20" fmla="*/ 75910 h 6231137"/>
              <a:gd name="connsiteX21" fmla="*/ 1952198 w 12173707"/>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9 w 12201124"/>
              <a:gd name="connsiteY5" fmla="*/ 3534559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8 w 12201124"/>
              <a:gd name="connsiteY5" fmla="*/ 4337852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86334 w 12207843"/>
              <a:gd name="connsiteY0" fmla="*/ 0 h 6231137"/>
              <a:gd name="connsiteX1" fmla="*/ 398253 w 12207843"/>
              <a:gd name="connsiteY1" fmla="*/ 10761 h 6231137"/>
              <a:gd name="connsiteX2" fmla="*/ 93590 w 12207843"/>
              <a:gd name="connsiteY2" fmla="*/ 47942 h 6231137"/>
              <a:gd name="connsiteX3" fmla="*/ 93590 w 12207843"/>
              <a:gd name="connsiteY3" fmla="*/ 909146 h 6231137"/>
              <a:gd name="connsiteX4" fmla="*/ 98187 w 12207843"/>
              <a:gd name="connsiteY4" fmla="*/ 909146 h 6231137"/>
              <a:gd name="connsiteX5" fmla="*/ 40067 w 12207843"/>
              <a:gd name="connsiteY5" fmla="*/ 4337852 h 6231137"/>
              <a:gd name="connsiteX6" fmla="*/ 75825 w 12207843"/>
              <a:gd name="connsiteY6" fmla="*/ 5941555 h 6231137"/>
              <a:gd name="connsiteX7" fmla="*/ 2683527 w 12207843"/>
              <a:gd name="connsiteY7" fmla="*/ 5929698 h 6231137"/>
              <a:gd name="connsiteX8" fmla="*/ 4337222 w 12207843"/>
              <a:gd name="connsiteY8" fmla="*/ 5908315 h 6231137"/>
              <a:gd name="connsiteX9" fmla="*/ 5308523 w 12207843"/>
              <a:gd name="connsiteY9" fmla="*/ 5924178 h 6231137"/>
              <a:gd name="connsiteX10" fmla="*/ 5792281 w 12207843"/>
              <a:gd name="connsiteY10" fmla="*/ 6231137 h 6231137"/>
              <a:gd name="connsiteX11" fmla="*/ 6064784 w 12207843"/>
              <a:gd name="connsiteY11" fmla="*/ 5908409 h 6231137"/>
              <a:gd name="connsiteX12" fmla="*/ 9191976 w 12207843"/>
              <a:gd name="connsiteY12" fmla="*/ 5911624 h 6231137"/>
              <a:gd name="connsiteX13" fmla="*/ 10100878 w 12207843"/>
              <a:gd name="connsiteY13" fmla="*/ 5914499 h 6231137"/>
              <a:gd name="connsiteX14" fmla="*/ 11020817 w 12207843"/>
              <a:gd name="connsiteY14" fmla="*/ 5922366 h 6231137"/>
              <a:gd name="connsiteX15" fmla="*/ 12178900 w 12207843"/>
              <a:gd name="connsiteY15" fmla="*/ 5921320 h 6231137"/>
              <a:gd name="connsiteX16" fmla="*/ 12157046 w 12207843"/>
              <a:gd name="connsiteY16" fmla="*/ 2621674 h 6231137"/>
              <a:gd name="connsiteX17" fmla="*/ 12147694 w 12207843"/>
              <a:gd name="connsiteY17" fmla="*/ 176313 h 6231137"/>
              <a:gd name="connsiteX18" fmla="*/ 11383127 w 12207843"/>
              <a:gd name="connsiteY18" fmla="*/ 107615 h 6231137"/>
              <a:gd name="connsiteX19" fmla="*/ 10352903 w 12207843"/>
              <a:gd name="connsiteY19" fmla="*/ 101059 h 6231137"/>
              <a:gd name="connsiteX20" fmla="*/ 7693468 w 12207843"/>
              <a:gd name="connsiteY20" fmla="*/ 75910 h 6231137"/>
              <a:gd name="connsiteX21" fmla="*/ 1986334 w 12207843"/>
              <a:gd name="connsiteY21" fmla="*/ 0 h 6231137"/>
              <a:gd name="connsiteX0" fmla="*/ 1973709 w 12195218"/>
              <a:gd name="connsiteY0" fmla="*/ 0 h 6231137"/>
              <a:gd name="connsiteX1" fmla="*/ 385628 w 12195218"/>
              <a:gd name="connsiteY1" fmla="*/ 10761 h 6231137"/>
              <a:gd name="connsiteX2" fmla="*/ 80965 w 12195218"/>
              <a:gd name="connsiteY2" fmla="*/ 47942 h 6231137"/>
              <a:gd name="connsiteX3" fmla="*/ 80965 w 12195218"/>
              <a:gd name="connsiteY3" fmla="*/ 909146 h 6231137"/>
              <a:gd name="connsiteX4" fmla="*/ 85562 w 12195218"/>
              <a:gd name="connsiteY4" fmla="*/ 909146 h 6231137"/>
              <a:gd name="connsiteX5" fmla="*/ 27442 w 12195218"/>
              <a:gd name="connsiteY5" fmla="*/ 4337852 h 6231137"/>
              <a:gd name="connsiteX6" fmla="*/ 63200 w 12195218"/>
              <a:gd name="connsiteY6" fmla="*/ 5941555 h 6231137"/>
              <a:gd name="connsiteX7" fmla="*/ 2670902 w 12195218"/>
              <a:gd name="connsiteY7" fmla="*/ 5929698 h 6231137"/>
              <a:gd name="connsiteX8" fmla="*/ 4324597 w 12195218"/>
              <a:gd name="connsiteY8" fmla="*/ 5908315 h 6231137"/>
              <a:gd name="connsiteX9" fmla="*/ 5295898 w 12195218"/>
              <a:gd name="connsiteY9" fmla="*/ 5924178 h 6231137"/>
              <a:gd name="connsiteX10" fmla="*/ 5779656 w 12195218"/>
              <a:gd name="connsiteY10" fmla="*/ 6231137 h 6231137"/>
              <a:gd name="connsiteX11" fmla="*/ 6052159 w 12195218"/>
              <a:gd name="connsiteY11" fmla="*/ 5908409 h 6231137"/>
              <a:gd name="connsiteX12" fmla="*/ 9179351 w 12195218"/>
              <a:gd name="connsiteY12" fmla="*/ 5911624 h 6231137"/>
              <a:gd name="connsiteX13" fmla="*/ 10088253 w 12195218"/>
              <a:gd name="connsiteY13" fmla="*/ 5914499 h 6231137"/>
              <a:gd name="connsiteX14" fmla="*/ 11008192 w 12195218"/>
              <a:gd name="connsiteY14" fmla="*/ 5922366 h 6231137"/>
              <a:gd name="connsiteX15" fmla="*/ 12166275 w 12195218"/>
              <a:gd name="connsiteY15" fmla="*/ 5921320 h 6231137"/>
              <a:gd name="connsiteX16" fmla="*/ 12144421 w 12195218"/>
              <a:gd name="connsiteY16" fmla="*/ 2621674 h 6231137"/>
              <a:gd name="connsiteX17" fmla="*/ 12135069 w 12195218"/>
              <a:gd name="connsiteY17" fmla="*/ 176313 h 6231137"/>
              <a:gd name="connsiteX18" fmla="*/ 11370502 w 12195218"/>
              <a:gd name="connsiteY18" fmla="*/ 107615 h 6231137"/>
              <a:gd name="connsiteX19" fmla="*/ 10340278 w 12195218"/>
              <a:gd name="connsiteY19" fmla="*/ 101059 h 6231137"/>
              <a:gd name="connsiteX20" fmla="*/ 7680843 w 12195218"/>
              <a:gd name="connsiteY20" fmla="*/ 75910 h 6231137"/>
              <a:gd name="connsiteX21" fmla="*/ 1973709 w 12195218"/>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92826 w 12202482"/>
              <a:gd name="connsiteY4" fmla="*/ 909146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21578 w 12202482"/>
              <a:gd name="connsiteY4" fmla="*/ 994830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42494 w 12256747"/>
              <a:gd name="connsiteY3" fmla="*/ 909146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4594 w 12256747"/>
              <a:gd name="connsiteY4" fmla="*/ 1176912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54471 w 12275980"/>
              <a:gd name="connsiteY0" fmla="*/ 0 h 6231137"/>
              <a:gd name="connsiteX1" fmla="*/ 466390 w 12275980"/>
              <a:gd name="connsiteY1" fmla="*/ 10761 h 6231137"/>
              <a:gd name="connsiteX2" fmla="*/ 19233 w 12275980"/>
              <a:gd name="connsiteY2" fmla="*/ 26521 h 6231137"/>
              <a:gd name="connsiteX3" fmla="*/ 19232 w 12275980"/>
              <a:gd name="connsiteY3" fmla="*/ 844885 h 6231137"/>
              <a:gd name="connsiteX4" fmla="*/ 76 w 12275980"/>
              <a:gd name="connsiteY4" fmla="*/ 1369703 h 6231137"/>
              <a:gd name="connsiteX5" fmla="*/ 84455 w 12275980"/>
              <a:gd name="connsiteY5" fmla="*/ 4530644 h 6231137"/>
              <a:gd name="connsiteX6" fmla="*/ 143962 w 12275980"/>
              <a:gd name="connsiteY6" fmla="*/ 5941555 h 6231137"/>
              <a:gd name="connsiteX7" fmla="*/ 2751664 w 12275980"/>
              <a:gd name="connsiteY7" fmla="*/ 5929698 h 6231137"/>
              <a:gd name="connsiteX8" fmla="*/ 4405359 w 12275980"/>
              <a:gd name="connsiteY8" fmla="*/ 5908315 h 6231137"/>
              <a:gd name="connsiteX9" fmla="*/ 5376660 w 12275980"/>
              <a:gd name="connsiteY9" fmla="*/ 5924178 h 6231137"/>
              <a:gd name="connsiteX10" fmla="*/ 5860418 w 12275980"/>
              <a:gd name="connsiteY10" fmla="*/ 6231137 h 6231137"/>
              <a:gd name="connsiteX11" fmla="*/ 6132921 w 12275980"/>
              <a:gd name="connsiteY11" fmla="*/ 5908409 h 6231137"/>
              <a:gd name="connsiteX12" fmla="*/ 9260113 w 12275980"/>
              <a:gd name="connsiteY12" fmla="*/ 5911624 h 6231137"/>
              <a:gd name="connsiteX13" fmla="*/ 10169015 w 12275980"/>
              <a:gd name="connsiteY13" fmla="*/ 5914499 h 6231137"/>
              <a:gd name="connsiteX14" fmla="*/ 11088954 w 12275980"/>
              <a:gd name="connsiteY14" fmla="*/ 5922366 h 6231137"/>
              <a:gd name="connsiteX15" fmla="*/ 12247037 w 12275980"/>
              <a:gd name="connsiteY15" fmla="*/ 5921320 h 6231137"/>
              <a:gd name="connsiteX16" fmla="*/ 12225183 w 12275980"/>
              <a:gd name="connsiteY16" fmla="*/ 2621674 h 6231137"/>
              <a:gd name="connsiteX17" fmla="*/ 12215831 w 12275980"/>
              <a:gd name="connsiteY17" fmla="*/ 176313 h 6231137"/>
              <a:gd name="connsiteX18" fmla="*/ 11451264 w 12275980"/>
              <a:gd name="connsiteY18" fmla="*/ 107615 h 6231137"/>
              <a:gd name="connsiteX19" fmla="*/ 10421040 w 12275980"/>
              <a:gd name="connsiteY19" fmla="*/ 101059 h 6231137"/>
              <a:gd name="connsiteX20" fmla="*/ 7761605 w 12275980"/>
              <a:gd name="connsiteY20" fmla="*/ 75910 h 6231137"/>
              <a:gd name="connsiteX21" fmla="*/ 2054471 w 1227598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161182 w 12293200"/>
              <a:gd name="connsiteY6" fmla="*/ 5941555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89932 w 12293200"/>
              <a:gd name="connsiteY6" fmla="*/ 5941557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88138"/>
              <a:gd name="connsiteY0" fmla="*/ 24998 h 6256135"/>
              <a:gd name="connsiteX1" fmla="*/ 483610 w 12288138"/>
              <a:gd name="connsiteY1" fmla="*/ 35759 h 6256135"/>
              <a:gd name="connsiteX2" fmla="*/ 36453 w 12288138"/>
              <a:gd name="connsiteY2" fmla="*/ 51519 h 6256135"/>
              <a:gd name="connsiteX3" fmla="*/ 36452 w 12288138"/>
              <a:gd name="connsiteY3" fmla="*/ 869883 h 6256135"/>
              <a:gd name="connsiteX4" fmla="*/ 17296 w 12288138"/>
              <a:gd name="connsiteY4" fmla="*/ 1394701 h 6256135"/>
              <a:gd name="connsiteX5" fmla="*/ 6679 w 12288138"/>
              <a:gd name="connsiteY5" fmla="*/ 4619906 h 6256135"/>
              <a:gd name="connsiteX6" fmla="*/ 89932 w 12288138"/>
              <a:gd name="connsiteY6" fmla="*/ 5966555 h 6256135"/>
              <a:gd name="connsiteX7" fmla="*/ 2768884 w 12288138"/>
              <a:gd name="connsiteY7" fmla="*/ 5954696 h 6256135"/>
              <a:gd name="connsiteX8" fmla="*/ 4422579 w 12288138"/>
              <a:gd name="connsiteY8" fmla="*/ 5933313 h 6256135"/>
              <a:gd name="connsiteX9" fmla="*/ 5393880 w 12288138"/>
              <a:gd name="connsiteY9" fmla="*/ 5949176 h 6256135"/>
              <a:gd name="connsiteX10" fmla="*/ 5877638 w 12288138"/>
              <a:gd name="connsiteY10" fmla="*/ 6256135 h 6256135"/>
              <a:gd name="connsiteX11" fmla="*/ 6150141 w 12288138"/>
              <a:gd name="connsiteY11" fmla="*/ 5933407 h 6256135"/>
              <a:gd name="connsiteX12" fmla="*/ 9277333 w 12288138"/>
              <a:gd name="connsiteY12" fmla="*/ 5936622 h 6256135"/>
              <a:gd name="connsiteX13" fmla="*/ 10186235 w 12288138"/>
              <a:gd name="connsiteY13" fmla="*/ 5939497 h 6256135"/>
              <a:gd name="connsiteX14" fmla="*/ 11106174 w 12288138"/>
              <a:gd name="connsiteY14" fmla="*/ 5947364 h 6256135"/>
              <a:gd name="connsiteX15" fmla="*/ 12264257 w 12288138"/>
              <a:gd name="connsiteY15" fmla="*/ 5946318 h 6256135"/>
              <a:gd name="connsiteX16" fmla="*/ 12242403 w 12288138"/>
              <a:gd name="connsiteY16" fmla="*/ 2646672 h 6256135"/>
              <a:gd name="connsiteX17" fmla="*/ 12233051 w 12288138"/>
              <a:gd name="connsiteY17" fmla="*/ 201311 h 6256135"/>
              <a:gd name="connsiteX18" fmla="*/ 11729726 w 12288138"/>
              <a:gd name="connsiteY18" fmla="*/ 132612 h 6256135"/>
              <a:gd name="connsiteX19" fmla="*/ 10438260 w 12288138"/>
              <a:gd name="connsiteY19" fmla="*/ 126057 h 6256135"/>
              <a:gd name="connsiteX20" fmla="*/ 7778825 w 12288138"/>
              <a:gd name="connsiteY20" fmla="*/ 100908 h 6256135"/>
              <a:gd name="connsiteX21" fmla="*/ 2071691 w 12288138"/>
              <a:gd name="connsiteY21" fmla="*/ 24998 h 6256135"/>
              <a:gd name="connsiteX0" fmla="*/ 2071691 w 12281699"/>
              <a:gd name="connsiteY0" fmla="*/ 0 h 6231137"/>
              <a:gd name="connsiteX1" fmla="*/ 483610 w 12281699"/>
              <a:gd name="connsiteY1" fmla="*/ 10761 h 6231137"/>
              <a:gd name="connsiteX2" fmla="*/ 36453 w 12281699"/>
              <a:gd name="connsiteY2" fmla="*/ 26521 h 6231137"/>
              <a:gd name="connsiteX3" fmla="*/ 36452 w 12281699"/>
              <a:gd name="connsiteY3" fmla="*/ 844885 h 6231137"/>
              <a:gd name="connsiteX4" fmla="*/ 17296 w 12281699"/>
              <a:gd name="connsiteY4" fmla="*/ 1369703 h 6231137"/>
              <a:gd name="connsiteX5" fmla="*/ 6679 w 12281699"/>
              <a:gd name="connsiteY5" fmla="*/ 4594908 h 6231137"/>
              <a:gd name="connsiteX6" fmla="*/ 89932 w 12281699"/>
              <a:gd name="connsiteY6" fmla="*/ 5941557 h 6231137"/>
              <a:gd name="connsiteX7" fmla="*/ 2768884 w 12281699"/>
              <a:gd name="connsiteY7" fmla="*/ 5929698 h 6231137"/>
              <a:gd name="connsiteX8" fmla="*/ 4422579 w 12281699"/>
              <a:gd name="connsiteY8" fmla="*/ 5908315 h 6231137"/>
              <a:gd name="connsiteX9" fmla="*/ 5393880 w 12281699"/>
              <a:gd name="connsiteY9" fmla="*/ 5924178 h 6231137"/>
              <a:gd name="connsiteX10" fmla="*/ 5877638 w 12281699"/>
              <a:gd name="connsiteY10" fmla="*/ 6231137 h 6231137"/>
              <a:gd name="connsiteX11" fmla="*/ 6150141 w 12281699"/>
              <a:gd name="connsiteY11" fmla="*/ 5908409 h 6231137"/>
              <a:gd name="connsiteX12" fmla="*/ 9277333 w 12281699"/>
              <a:gd name="connsiteY12" fmla="*/ 5911624 h 6231137"/>
              <a:gd name="connsiteX13" fmla="*/ 10186235 w 12281699"/>
              <a:gd name="connsiteY13" fmla="*/ 5914499 h 6231137"/>
              <a:gd name="connsiteX14" fmla="*/ 11106174 w 12281699"/>
              <a:gd name="connsiteY14" fmla="*/ 5922366 h 6231137"/>
              <a:gd name="connsiteX15" fmla="*/ 12264257 w 12281699"/>
              <a:gd name="connsiteY15" fmla="*/ 5921320 h 6231137"/>
              <a:gd name="connsiteX16" fmla="*/ 12242403 w 12281699"/>
              <a:gd name="connsiteY16" fmla="*/ 2621674 h 6231137"/>
              <a:gd name="connsiteX17" fmla="*/ 12233051 w 12281699"/>
              <a:gd name="connsiteY17" fmla="*/ 176313 h 6231137"/>
              <a:gd name="connsiteX18" fmla="*/ 11729726 w 12281699"/>
              <a:gd name="connsiteY18" fmla="*/ 107614 h 6231137"/>
              <a:gd name="connsiteX19" fmla="*/ 10438260 w 12281699"/>
              <a:gd name="connsiteY19" fmla="*/ 101059 h 6231137"/>
              <a:gd name="connsiteX20" fmla="*/ 7778825 w 12281699"/>
              <a:gd name="connsiteY20" fmla="*/ 75910 h 6231137"/>
              <a:gd name="connsiteX21" fmla="*/ 2071691 w 12281699"/>
              <a:gd name="connsiteY21" fmla="*/ 0 h 6231137"/>
              <a:gd name="connsiteX0" fmla="*/ 2071691 w 12281973"/>
              <a:gd name="connsiteY0" fmla="*/ 17107 h 6248244"/>
              <a:gd name="connsiteX1" fmla="*/ 483610 w 12281973"/>
              <a:gd name="connsiteY1" fmla="*/ 27868 h 6248244"/>
              <a:gd name="connsiteX2" fmla="*/ 36453 w 12281973"/>
              <a:gd name="connsiteY2" fmla="*/ 43628 h 6248244"/>
              <a:gd name="connsiteX3" fmla="*/ 36452 w 12281973"/>
              <a:gd name="connsiteY3" fmla="*/ 861992 h 6248244"/>
              <a:gd name="connsiteX4" fmla="*/ 17296 w 12281973"/>
              <a:gd name="connsiteY4" fmla="*/ 1386810 h 6248244"/>
              <a:gd name="connsiteX5" fmla="*/ 6679 w 12281973"/>
              <a:gd name="connsiteY5" fmla="*/ 4612015 h 6248244"/>
              <a:gd name="connsiteX6" fmla="*/ 89932 w 12281973"/>
              <a:gd name="connsiteY6" fmla="*/ 5958664 h 6248244"/>
              <a:gd name="connsiteX7" fmla="*/ 2768884 w 12281973"/>
              <a:gd name="connsiteY7" fmla="*/ 5946805 h 6248244"/>
              <a:gd name="connsiteX8" fmla="*/ 4422579 w 12281973"/>
              <a:gd name="connsiteY8" fmla="*/ 5925422 h 6248244"/>
              <a:gd name="connsiteX9" fmla="*/ 5393880 w 12281973"/>
              <a:gd name="connsiteY9" fmla="*/ 5941285 h 6248244"/>
              <a:gd name="connsiteX10" fmla="*/ 5877638 w 12281973"/>
              <a:gd name="connsiteY10" fmla="*/ 6248244 h 6248244"/>
              <a:gd name="connsiteX11" fmla="*/ 6150141 w 12281973"/>
              <a:gd name="connsiteY11" fmla="*/ 5925516 h 6248244"/>
              <a:gd name="connsiteX12" fmla="*/ 9277333 w 12281973"/>
              <a:gd name="connsiteY12" fmla="*/ 5928731 h 6248244"/>
              <a:gd name="connsiteX13" fmla="*/ 10186235 w 12281973"/>
              <a:gd name="connsiteY13" fmla="*/ 5931606 h 6248244"/>
              <a:gd name="connsiteX14" fmla="*/ 11106174 w 12281973"/>
              <a:gd name="connsiteY14" fmla="*/ 5939473 h 6248244"/>
              <a:gd name="connsiteX15" fmla="*/ 12264257 w 12281973"/>
              <a:gd name="connsiteY15" fmla="*/ 5938427 h 6248244"/>
              <a:gd name="connsiteX16" fmla="*/ 12242403 w 12281973"/>
              <a:gd name="connsiteY16" fmla="*/ 2638781 h 6248244"/>
              <a:gd name="connsiteX17" fmla="*/ 12233051 w 12281973"/>
              <a:gd name="connsiteY17" fmla="*/ 193420 h 6248244"/>
              <a:gd name="connsiteX18" fmla="*/ 11824723 w 12281973"/>
              <a:gd name="connsiteY18" fmla="*/ 146142 h 6248244"/>
              <a:gd name="connsiteX19" fmla="*/ 10438260 w 12281973"/>
              <a:gd name="connsiteY19" fmla="*/ 118166 h 6248244"/>
              <a:gd name="connsiteX20" fmla="*/ 7778825 w 12281973"/>
              <a:gd name="connsiteY20" fmla="*/ 93017 h 6248244"/>
              <a:gd name="connsiteX21" fmla="*/ 2071691 w 12281973"/>
              <a:gd name="connsiteY21" fmla="*/ 17107 h 6248244"/>
              <a:gd name="connsiteX0" fmla="*/ 2071691 w 12281973"/>
              <a:gd name="connsiteY0" fmla="*/ 19214 h 6250351"/>
              <a:gd name="connsiteX1" fmla="*/ 483610 w 12281973"/>
              <a:gd name="connsiteY1" fmla="*/ 29975 h 6250351"/>
              <a:gd name="connsiteX2" fmla="*/ 36453 w 12281973"/>
              <a:gd name="connsiteY2" fmla="*/ 45735 h 6250351"/>
              <a:gd name="connsiteX3" fmla="*/ 36452 w 12281973"/>
              <a:gd name="connsiteY3" fmla="*/ 864099 h 6250351"/>
              <a:gd name="connsiteX4" fmla="*/ 17296 w 12281973"/>
              <a:gd name="connsiteY4" fmla="*/ 1388917 h 6250351"/>
              <a:gd name="connsiteX5" fmla="*/ 6679 w 12281973"/>
              <a:gd name="connsiteY5" fmla="*/ 4614122 h 6250351"/>
              <a:gd name="connsiteX6" fmla="*/ 89932 w 12281973"/>
              <a:gd name="connsiteY6" fmla="*/ 5960771 h 6250351"/>
              <a:gd name="connsiteX7" fmla="*/ 2768884 w 12281973"/>
              <a:gd name="connsiteY7" fmla="*/ 5948912 h 6250351"/>
              <a:gd name="connsiteX8" fmla="*/ 4422579 w 12281973"/>
              <a:gd name="connsiteY8" fmla="*/ 5927529 h 6250351"/>
              <a:gd name="connsiteX9" fmla="*/ 5393880 w 12281973"/>
              <a:gd name="connsiteY9" fmla="*/ 5943392 h 6250351"/>
              <a:gd name="connsiteX10" fmla="*/ 5877638 w 12281973"/>
              <a:gd name="connsiteY10" fmla="*/ 6250351 h 6250351"/>
              <a:gd name="connsiteX11" fmla="*/ 6150141 w 12281973"/>
              <a:gd name="connsiteY11" fmla="*/ 5927623 h 6250351"/>
              <a:gd name="connsiteX12" fmla="*/ 9277333 w 12281973"/>
              <a:gd name="connsiteY12" fmla="*/ 5930838 h 6250351"/>
              <a:gd name="connsiteX13" fmla="*/ 10186235 w 12281973"/>
              <a:gd name="connsiteY13" fmla="*/ 5933713 h 6250351"/>
              <a:gd name="connsiteX14" fmla="*/ 11106174 w 12281973"/>
              <a:gd name="connsiteY14" fmla="*/ 5941580 h 6250351"/>
              <a:gd name="connsiteX15" fmla="*/ 12264257 w 12281973"/>
              <a:gd name="connsiteY15" fmla="*/ 5940534 h 6250351"/>
              <a:gd name="connsiteX16" fmla="*/ 12242403 w 12281973"/>
              <a:gd name="connsiteY16" fmla="*/ 2640888 h 6250351"/>
              <a:gd name="connsiteX17" fmla="*/ 12233051 w 12281973"/>
              <a:gd name="connsiteY17" fmla="*/ 195527 h 6250351"/>
              <a:gd name="connsiteX18" fmla="*/ 11824723 w 12281973"/>
              <a:gd name="connsiteY18" fmla="*/ 148249 h 6250351"/>
              <a:gd name="connsiteX19" fmla="*/ 10295765 w 12281973"/>
              <a:gd name="connsiteY19" fmla="*/ 141693 h 6250351"/>
              <a:gd name="connsiteX20" fmla="*/ 7778825 w 12281973"/>
              <a:gd name="connsiteY20" fmla="*/ 95124 h 6250351"/>
              <a:gd name="connsiteX21" fmla="*/ 2071691 w 12281973"/>
              <a:gd name="connsiteY21" fmla="*/ 19214 h 6250351"/>
              <a:gd name="connsiteX0" fmla="*/ 2071691 w 12322325"/>
              <a:gd name="connsiteY0" fmla="*/ 0 h 6231137"/>
              <a:gd name="connsiteX1" fmla="*/ 483610 w 12322325"/>
              <a:gd name="connsiteY1" fmla="*/ 10761 h 6231137"/>
              <a:gd name="connsiteX2" fmla="*/ 36453 w 12322325"/>
              <a:gd name="connsiteY2" fmla="*/ 26521 h 6231137"/>
              <a:gd name="connsiteX3" fmla="*/ 36452 w 12322325"/>
              <a:gd name="connsiteY3" fmla="*/ 844885 h 6231137"/>
              <a:gd name="connsiteX4" fmla="*/ 17296 w 12322325"/>
              <a:gd name="connsiteY4" fmla="*/ 1369703 h 6231137"/>
              <a:gd name="connsiteX5" fmla="*/ 6679 w 12322325"/>
              <a:gd name="connsiteY5" fmla="*/ 4594908 h 6231137"/>
              <a:gd name="connsiteX6" fmla="*/ 89932 w 12322325"/>
              <a:gd name="connsiteY6" fmla="*/ 5941557 h 6231137"/>
              <a:gd name="connsiteX7" fmla="*/ 2768884 w 12322325"/>
              <a:gd name="connsiteY7" fmla="*/ 5929698 h 6231137"/>
              <a:gd name="connsiteX8" fmla="*/ 4422579 w 12322325"/>
              <a:gd name="connsiteY8" fmla="*/ 5908315 h 6231137"/>
              <a:gd name="connsiteX9" fmla="*/ 5393880 w 12322325"/>
              <a:gd name="connsiteY9" fmla="*/ 5924178 h 6231137"/>
              <a:gd name="connsiteX10" fmla="*/ 5877638 w 12322325"/>
              <a:gd name="connsiteY10" fmla="*/ 6231137 h 6231137"/>
              <a:gd name="connsiteX11" fmla="*/ 6150141 w 12322325"/>
              <a:gd name="connsiteY11" fmla="*/ 5908409 h 6231137"/>
              <a:gd name="connsiteX12" fmla="*/ 9277333 w 12322325"/>
              <a:gd name="connsiteY12" fmla="*/ 5911624 h 6231137"/>
              <a:gd name="connsiteX13" fmla="*/ 10186235 w 12322325"/>
              <a:gd name="connsiteY13" fmla="*/ 5914499 h 6231137"/>
              <a:gd name="connsiteX14" fmla="*/ 11106174 w 12322325"/>
              <a:gd name="connsiteY14" fmla="*/ 5922366 h 6231137"/>
              <a:gd name="connsiteX15" fmla="*/ 12264257 w 12322325"/>
              <a:gd name="connsiteY15" fmla="*/ 5921320 h 6231137"/>
              <a:gd name="connsiteX16" fmla="*/ 12242403 w 12322325"/>
              <a:gd name="connsiteY16" fmla="*/ 2621674 h 6231137"/>
              <a:gd name="connsiteX17" fmla="*/ 12233051 w 12322325"/>
              <a:gd name="connsiteY17" fmla="*/ 176313 h 6231137"/>
              <a:gd name="connsiteX18" fmla="*/ 11824723 w 12322325"/>
              <a:gd name="connsiteY18" fmla="*/ 129035 h 6231137"/>
              <a:gd name="connsiteX19" fmla="*/ 10295765 w 12322325"/>
              <a:gd name="connsiteY19" fmla="*/ 122479 h 6231137"/>
              <a:gd name="connsiteX20" fmla="*/ 7778825 w 12322325"/>
              <a:gd name="connsiteY20" fmla="*/ 75910 h 6231137"/>
              <a:gd name="connsiteX21" fmla="*/ 2071691 w 12322325"/>
              <a:gd name="connsiteY21" fmla="*/ 0 h 6231137"/>
              <a:gd name="connsiteX0" fmla="*/ 2071691 w 12275492"/>
              <a:gd name="connsiteY0" fmla="*/ 0 h 6231137"/>
              <a:gd name="connsiteX1" fmla="*/ 483610 w 12275492"/>
              <a:gd name="connsiteY1" fmla="*/ 10761 h 6231137"/>
              <a:gd name="connsiteX2" fmla="*/ 36453 w 12275492"/>
              <a:gd name="connsiteY2" fmla="*/ 26521 h 6231137"/>
              <a:gd name="connsiteX3" fmla="*/ 36452 w 12275492"/>
              <a:gd name="connsiteY3" fmla="*/ 844885 h 6231137"/>
              <a:gd name="connsiteX4" fmla="*/ 17296 w 12275492"/>
              <a:gd name="connsiteY4" fmla="*/ 1369703 h 6231137"/>
              <a:gd name="connsiteX5" fmla="*/ 6679 w 12275492"/>
              <a:gd name="connsiteY5" fmla="*/ 4594908 h 6231137"/>
              <a:gd name="connsiteX6" fmla="*/ 89932 w 12275492"/>
              <a:gd name="connsiteY6" fmla="*/ 5941557 h 6231137"/>
              <a:gd name="connsiteX7" fmla="*/ 2768884 w 12275492"/>
              <a:gd name="connsiteY7" fmla="*/ 5929698 h 6231137"/>
              <a:gd name="connsiteX8" fmla="*/ 4422579 w 12275492"/>
              <a:gd name="connsiteY8" fmla="*/ 5908315 h 6231137"/>
              <a:gd name="connsiteX9" fmla="*/ 5393880 w 12275492"/>
              <a:gd name="connsiteY9" fmla="*/ 5924178 h 6231137"/>
              <a:gd name="connsiteX10" fmla="*/ 5877638 w 12275492"/>
              <a:gd name="connsiteY10" fmla="*/ 6231137 h 6231137"/>
              <a:gd name="connsiteX11" fmla="*/ 6150141 w 12275492"/>
              <a:gd name="connsiteY11" fmla="*/ 5908409 h 6231137"/>
              <a:gd name="connsiteX12" fmla="*/ 9277333 w 12275492"/>
              <a:gd name="connsiteY12" fmla="*/ 5911624 h 6231137"/>
              <a:gd name="connsiteX13" fmla="*/ 10186235 w 12275492"/>
              <a:gd name="connsiteY13" fmla="*/ 5914499 h 6231137"/>
              <a:gd name="connsiteX14" fmla="*/ 11106174 w 12275492"/>
              <a:gd name="connsiteY14" fmla="*/ 5922366 h 6231137"/>
              <a:gd name="connsiteX15" fmla="*/ 12264257 w 12275492"/>
              <a:gd name="connsiteY15" fmla="*/ 5921320 h 6231137"/>
              <a:gd name="connsiteX16" fmla="*/ 12242403 w 12275492"/>
              <a:gd name="connsiteY16" fmla="*/ 2621674 h 6231137"/>
              <a:gd name="connsiteX17" fmla="*/ 12233051 w 12275492"/>
              <a:gd name="connsiteY17" fmla="*/ 176313 h 6231137"/>
              <a:gd name="connsiteX18" fmla="*/ 11824723 w 12275492"/>
              <a:gd name="connsiteY18" fmla="*/ 129035 h 6231137"/>
              <a:gd name="connsiteX19" fmla="*/ 10295765 w 12275492"/>
              <a:gd name="connsiteY19" fmla="*/ 122479 h 6231137"/>
              <a:gd name="connsiteX20" fmla="*/ 7778825 w 12275492"/>
              <a:gd name="connsiteY20" fmla="*/ 75910 h 6231137"/>
              <a:gd name="connsiteX21" fmla="*/ 2071691 w 12275492"/>
              <a:gd name="connsiteY21" fmla="*/ 0 h 6231137"/>
              <a:gd name="connsiteX0" fmla="*/ 2071691 w 12313887"/>
              <a:gd name="connsiteY0" fmla="*/ 20004 h 6251141"/>
              <a:gd name="connsiteX1" fmla="*/ 483610 w 12313887"/>
              <a:gd name="connsiteY1" fmla="*/ 30765 h 6251141"/>
              <a:gd name="connsiteX2" fmla="*/ 36453 w 12313887"/>
              <a:gd name="connsiteY2" fmla="*/ 46525 h 6251141"/>
              <a:gd name="connsiteX3" fmla="*/ 36452 w 12313887"/>
              <a:gd name="connsiteY3" fmla="*/ 864889 h 6251141"/>
              <a:gd name="connsiteX4" fmla="*/ 17296 w 12313887"/>
              <a:gd name="connsiteY4" fmla="*/ 1389707 h 6251141"/>
              <a:gd name="connsiteX5" fmla="*/ 6679 w 12313887"/>
              <a:gd name="connsiteY5" fmla="*/ 4614912 h 6251141"/>
              <a:gd name="connsiteX6" fmla="*/ 89932 w 12313887"/>
              <a:gd name="connsiteY6" fmla="*/ 5961561 h 6251141"/>
              <a:gd name="connsiteX7" fmla="*/ 2768884 w 12313887"/>
              <a:gd name="connsiteY7" fmla="*/ 5949702 h 6251141"/>
              <a:gd name="connsiteX8" fmla="*/ 4422579 w 12313887"/>
              <a:gd name="connsiteY8" fmla="*/ 5928319 h 6251141"/>
              <a:gd name="connsiteX9" fmla="*/ 5393880 w 12313887"/>
              <a:gd name="connsiteY9" fmla="*/ 5944182 h 6251141"/>
              <a:gd name="connsiteX10" fmla="*/ 5877638 w 12313887"/>
              <a:gd name="connsiteY10" fmla="*/ 6251141 h 6251141"/>
              <a:gd name="connsiteX11" fmla="*/ 6150141 w 12313887"/>
              <a:gd name="connsiteY11" fmla="*/ 5928413 h 6251141"/>
              <a:gd name="connsiteX12" fmla="*/ 9277333 w 12313887"/>
              <a:gd name="connsiteY12" fmla="*/ 5931628 h 6251141"/>
              <a:gd name="connsiteX13" fmla="*/ 10186235 w 12313887"/>
              <a:gd name="connsiteY13" fmla="*/ 5934503 h 6251141"/>
              <a:gd name="connsiteX14" fmla="*/ 11106174 w 12313887"/>
              <a:gd name="connsiteY14" fmla="*/ 5942370 h 6251141"/>
              <a:gd name="connsiteX15" fmla="*/ 12264257 w 12313887"/>
              <a:gd name="connsiteY15" fmla="*/ 5941324 h 6251141"/>
              <a:gd name="connsiteX16" fmla="*/ 12289901 w 12313887"/>
              <a:gd name="connsiteY16" fmla="*/ 2652389 h 6251141"/>
              <a:gd name="connsiteX17" fmla="*/ 12233051 w 12313887"/>
              <a:gd name="connsiteY17" fmla="*/ 196317 h 6251141"/>
              <a:gd name="connsiteX18" fmla="*/ 11824723 w 12313887"/>
              <a:gd name="connsiteY18" fmla="*/ 149039 h 6251141"/>
              <a:gd name="connsiteX19" fmla="*/ 10295765 w 12313887"/>
              <a:gd name="connsiteY19" fmla="*/ 142483 h 6251141"/>
              <a:gd name="connsiteX20" fmla="*/ 7778825 w 12313887"/>
              <a:gd name="connsiteY20" fmla="*/ 95914 h 6251141"/>
              <a:gd name="connsiteX21" fmla="*/ 2071691 w 12313887"/>
              <a:gd name="connsiteY21" fmla="*/ 20004 h 6251141"/>
              <a:gd name="connsiteX0" fmla="*/ 2071691 w 12332516"/>
              <a:gd name="connsiteY0" fmla="*/ 20004 h 6251141"/>
              <a:gd name="connsiteX1" fmla="*/ 483610 w 12332516"/>
              <a:gd name="connsiteY1" fmla="*/ 30765 h 6251141"/>
              <a:gd name="connsiteX2" fmla="*/ 36453 w 12332516"/>
              <a:gd name="connsiteY2" fmla="*/ 46525 h 6251141"/>
              <a:gd name="connsiteX3" fmla="*/ 36452 w 12332516"/>
              <a:gd name="connsiteY3" fmla="*/ 864889 h 6251141"/>
              <a:gd name="connsiteX4" fmla="*/ 17296 w 12332516"/>
              <a:gd name="connsiteY4" fmla="*/ 1389707 h 6251141"/>
              <a:gd name="connsiteX5" fmla="*/ 6679 w 12332516"/>
              <a:gd name="connsiteY5" fmla="*/ 4614912 h 6251141"/>
              <a:gd name="connsiteX6" fmla="*/ 89932 w 12332516"/>
              <a:gd name="connsiteY6" fmla="*/ 5961561 h 6251141"/>
              <a:gd name="connsiteX7" fmla="*/ 2768884 w 12332516"/>
              <a:gd name="connsiteY7" fmla="*/ 5949702 h 6251141"/>
              <a:gd name="connsiteX8" fmla="*/ 4422579 w 12332516"/>
              <a:gd name="connsiteY8" fmla="*/ 5928319 h 6251141"/>
              <a:gd name="connsiteX9" fmla="*/ 5393880 w 12332516"/>
              <a:gd name="connsiteY9" fmla="*/ 5944182 h 6251141"/>
              <a:gd name="connsiteX10" fmla="*/ 5877638 w 12332516"/>
              <a:gd name="connsiteY10" fmla="*/ 6251141 h 6251141"/>
              <a:gd name="connsiteX11" fmla="*/ 6150141 w 12332516"/>
              <a:gd name="connsiteY11" fmla="*/ 5928413 h 6251141"/>
              <a:gd name="connsiteX12" fmla="*/ 9277333 w 12332516"/>
              <a:gd name="connsiteY12" fmla="*/ 5931628 h 6251141"/>
              <a:gd name="connsiteX13" fmla="*/ 10186235 w 12332516"/>
              <a:gd name="connsiteY13" fmla="*/ 5934503 h 6251141"/>
              <a:gd name="connsiteX14" fmla="*/ 11106174 w 12332516"/>
              <a:gd name="connsiteY14" fmla="*/ 5942370 h 6251141"/>
              <a:gd name="connsiteX15" fmla="*/ 12264257 w 12332516"/>
              <a:gd name="connsiteY15" fmla="*/ 5941324 h 6251141"/>
              <a:gd name="connsiteX16" fmla="*/ 12289901 w 12332516"/>
              <a:gd name="connsiteY16" fmla="*/ 2652389 h 6251141"/>
              <a:gd name="connsiteX17" fmla="*/ 12280552 w 12332516"/>
              <a:gd name="connsiteY17" fmla="*/ 196317 h 6251141"/>
              <a:gd name="connsiteX18" fmla="*/ 11824723 w 12332516"/>
              <a:gd name="connsiteY18" fmla="*/ 149039 h 6251141"/>
              <a:gd name="connsiteX19" fmla="*/ 10295765 w 12332516"/>
              <a:gd name="connsiteY19" fmla="*/ 142483 h 6251141"/>
              <a:gd name="connsiteX20" fmla="*/ 7778825 w 12332516"/>
              <a:gd name="connsiteY20" fmla="*/ 95914 h 6251141"/>
              <a:gd name="connsiteX21" fmla="*/ 2071691 w 12332516"/>
              <a:gd name="connsiteY21" fmla="*/ 20004 h 6251141"/>
              <a:gd name="connsiteX0" fmla="*/ 2071691 w 12322347"/>
              <a:gd name="connsiteY0" fmla="*/ 0 h 6231137"/>
              <a:gd name="connsiteX1" fmla="*/ 483610 w 12322347"/>
              <a:gd name="connsiteY1" fmla="*/ 10761 h 6231137"/>
              <a:gd name="connsiteX2" fmla="*/ 36453 w 12322347"/>
              <a:gd name="connsiteY2" fmla="*/ 2652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483610 w 12322347"/>
              <a:gd name="connsiteY1" fmla="*/ 10761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578608 w 12322347"/>
              <a:gd name="connsiteY1" fmla="*/ 42448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261685 w 12322347"/>
              <a:gd name="connsiteY0" fmla="*/ 10365 h 6188689"/>
              <a:gd name="connsiteX1" fmla="*/ 578608 w 12322347"/>
              <a:gd name="connsiteY1" fmla="*/ 0 h 6188689"/>
              <a:gd name="connsiteX2" fmla="*/ 36453 w 12322347"/>
              <a:gd name="connsiteY2" fmla="*/ 26323 h 6188689"/>
              <a:gd name="connsiteX3" fmla="*/ 36452 w 12322347"/>
              <a:gd name="connsiteY3" fmla="*/ 802437 h 6188689"/>
              <a:gd name="connsiteX4" fmla="*/ 17296 w 12322347"/>
              <a:gd name="connsiteY4" fmla="*/ 1327255 h 6188689"/>
              <a:gd name="connsiteX5" fmla="*/ 6679 w 12322347"/>
              <a:gd name="connsiteY5" fmla="*/ 4552460 h 6188689"/>
              <a:gd name="connsiteX6" fmla="*/ 89932 w 12322347"/>
              <a:gd name="connsiteY6" fmla="*/ 5899109 h 6188689"/>
              <a:gd name="connsiteX7" fmla="*/ 2768884 w 12322347"/>
              <a:gd name="connsiteY7" fmla="*/ 5887250 h 6188689"/>
              <a:gd name="connsiteX8" fmla="*/ 4422579 w 12322347"/>
              <a:gd name="connsiteY8" fmla="*/ 5865867 h 6188689"/>
              <a:gd name="connsiteX9" fmla="*/ 5393880 w 12322347"/>
              <a:gd name="connsiteY9" fmla="*/ 5881730 h 6188689"/>
              <a:gd name="connsiteX10" fmla="*/ 5877638 w 12322347"/>
              <a:gd name="connsiteY10" fmla="*/ 6188689 h 6188689"/>
              <a:gd name="connsiteX11" fmla="*/ 6150141 w 12322347"/>
              <a:gd name="connsiteY11" fmla="*/ 5865961 h 6188689"/>
              <a:gd name="connsiteX12" fmla="*/ 9277333 w 12322347"/>
              <a:gd name="connsiteY12" fmla="*/ 5869176 h 6188689"/>
              <a:gd name="connsiteX13" fmla="*/ 10186235 w 12322347"/>
              <a:gd name="connsiteY13" fmla="*/ 5872051 h 6188689"/>
              <a:gd name="connsiteX14" fmla="*/ 11106174 w 12322347"/>
              <a:gd name="connsiteY14" fmla="*/ 5879918 h 6188689"/>
              <a:gd name="connsiteX15" fmla="*/ 12264257 w 12322347"/>
              <a:gd name="connsiteY15" fmla="*/ 5878872 h 6188689"/>
              <a:gd name="connsiteX16" fmla="*/ 12289901 w 12322347"/>
              <a:gd name="connsiteY16" fmla="*/ 2589937 h 6188689"/>
              <a:gd name="connsiteX17" fmla="*/ 12280552 w 12322347"/>
              <a:gd name="connsiteY17" fmla="*/ 133865 h 6188689"/>
              <a:gd name="connsiteX18" fmla="*/ 11824723 w 12322347"/>
              <a:gd name="connsiteY18" fmla="*/ 86587 h 6188689"/>
              <a:gd name="connsiteX19" fmla="*/ 10295765 w 12322347"/>
              <a:gd name="connsiteY19" fmla="*/ 80031 h 6188689"/>
              <a:gd name="connsiteX20" fmla="*/ 7778825 w 12322347"/>
              <a:gd name="connsiteY20" fmla="*/ 33462 h 6188689"/>
              <a:gd name="connsiteX21" fmla="*/ 2261685 w 12322347"/>
              <a:gd name="connsiteY21" fmla="*/ 10365 h 6188689"/>
              <a:gd name="connsiteX0" fmla="*/ 2261685 w 12322347"/>
              <a:gd name="connsiteY0" fmla="*/ 0 h 6178324"/>
              <a:gd name="connsiteX1" fmla="*/ 816102 w 12322347"/>
              <a:gd name="connsiteY1" fmla="*/ 10760 h 6178324"/>
              <a:gd name="connsiteX2" fmla="*/ 36453 w 12322347"/>
              <a:gd name="connsiteY2" fmla="*/ 15958 h 6178324"/>
              <a:gd name="connsiteX3" fmla="*/ 36452 w 12322347"/>
              <a:gd name="connsiteY3" fmla="*/ 792072 h 6178324"/>
              <a:gd name="connsiteX4" fmla="*/ 17296 w 12322347"/>
              <a:gd name="connsiteY4" fmla="*/ 1316890 h 6178324"/>
              <a:gd name="connsiteX5" fmla="*/ 6679 w 12322347"/>
              <a:gd name="connsiteY5" fmla="*/ 4542095 h 6178324"/>
              <a:gd name="connsiteX6" fmla="*/ 89932 w 12322347"/>
              <a:gd name="connsiteY6" fmla="*/ 5888744 h 6178324"/>
              <a:gd name="connsiteX7" fmla="*/ 2768884 w 12322347"/>
              <a:gd name="connsiteY7" fmla="*/ 5876885 h 6178324"/>
              <a:gd name="connsiteX8" fmla="*/ 4422579 w 12322347"/>
              <a:gd name="connsiteY8" fmla="*/ 5855502 h 6178324"/>
              <a:gd name="connsiteX9" fmla="*/ 5393880 w 12322347"/>
              <a:gd name="connsiteY9" fmla="*/ 5871365 h 6178324"/>
              <a:gd name="connsiteX10" fmla="*/ 5877638 w 12322347"/>
              <a:gd name="connsiteY10" fmla="*/ 6178324 h 6178324"/>
              <a:gd name="connsiteX11" fmla="*/ 6150141 w 12322347"/>
              <a:gd name="connsiteY11" fmla="*/ 5855596 h 6178324"/>
              <a:gd name="connsiteX12" fmla="*/ 9277333 w 12322347"/>
              <a:gd name="connsiteY12" fmla="*/ 5858811 h 6178324"/>
              <a:gd name="connsiteX13" fmla="*/ 10186235 w 12322347"/>
              <a:gd name="connsiteY13" fmla="*/ 5861686 h 6178324"/>
              <a:gd name="connsiteX14" fmla="*/ 11106174 w 12322347"/>
              <a:gd name="connsiteY14" fmla="*/ 5869553 h 6178324"/>
              <a:gd name="connsiteX15" fmla="*/ 12264257 w 12322347"/>
              <a:gd name="connsiteY15" fmla="*/ 5868507 h 6178324"/>
              <a:gd name="connsiteX16" fmla="*/ 12289901 w 12322347"/>
              <a:gd name="connsiteY16" fmla="*/ 2579572 h 6178324"/>
              <a:gd name="connsiteX17" fmla="*/ 12280552 w 12322347"/>
              <a:gd name="connsiteY17" fmla="*/ 123500 h 6178324"/>
              <a:gd name="connsiteX18" fmla="*/ 11824723 w 12322347"/>
              <a:gd name="connsiteY18" fmla="*/ 76222 h 6178324"/>
              <a:gd name="connsiteX19" fmla="*/ 10295765 w 12322347"/>
              <a:gd name="connsiteY19" fmla="*/ 69666 h 6178324"/>
              <a:gd name="connsiteX20" fmla="*/ 7778825 w 12322347"/>
              <a:gd name="connsiteY20" fmla="*/ 23097 h 6178324"/>
              <a:gd name="connsiteX21" fmla="*/ 2261685 w 12322347"/>
              <a:gd name="connsiteY21" fmla="*/ 0 h 6178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322347" h="6178324">
                <a:moveTo>
                  <a:pt x="2261685" y="0"/>
                </a:moveTo>
                <a:lnTo>
                  <a:pt x="816102" y="10760"/>
                </a:lnTo>
                <a:lnTo>
                  <a:pt x="36453" y="15958"/>
                </a:lnTo>
                <a:cubicBezTo>
                  <a:pt x="36453" y="288746"/>
                  <a:pt x="36452" y="519284"/>
                  <a:pt x="36452" y="792072"/>
                </a:cubicBezTo>
                <a:cubicBezTo>
                  <a:pt x="37984" y="902748"/>
                  <a:pt x="15764" y="1206214"/>
                  <a:pt x="17296" y="1316890"/>
                </a:cubicBezTo>
                <a:cubicBezTo>
                  <a:pt x="32125" y="1752674"/>
                  <a:pt x="-17301" y="3705146"/>
                  <a:pt x="6679" y="4542095"/>
                </a:cubicBezTo>
                <a:cubicBezTo>
                  <a:pt x="46570" y="5225386"/>
                  <a:pt x="-51265" y="5916324"/>
                  <a:pt x="89932" y="5888744"/>
                </a:cubicBezTo>
                <a:cubicBezTo>
                  <a:pt x="879263" y="5903089"/>
                  <a:pt x="1955065" y="5877266"/>
                  <a:pt x="2768884" y="5876885"/>
                </a:cubicBezTo>
                <a:lnTo>
                  <a:pt x="4422579" y="5855502"/>
                </a:lnTo>
                <a:lnTo>
                  <a:pt x="5393880" y="5871365"/>
                </a:lnTo>
                <a:cubicBezTo>
                  <a:pt x="5664089" y="6007274"/>
                  <a:pt x="5704024" y="6065354"/>
                  <a:pt x="5877638" y="6178324"/>
                </a:cubicBezTo>
                <a:cubicBezTo>
                  <a:pt x="5954187" y="6102215"/>
                  <a:pt x="6049125" y="5996227"/>
                  <a:pt x="6150141" y="5855596"/>
                </a:cubicBezTo>
                <a:cubicBezTo>
                  <a:pt x="6237130" y="5852856"/>
                  <a:pt x="8916121" y="5865726"/>
                  <a:pt x="9277333" y="5858811"/>
                </a:cubicBezTo>
                <a:lnTo>
                  <a:pt x="10186235" y="5861686"/>
                </a:lnTo>
                <a:lnTo>
                  <a:pt x="11106174" y="5869553"/>
                </a:lnTo>
                <a:cubicBezTo>
                  <a:pt x="11463837" y="5859889"/>
                  <a:pt x="12237326" y="5912260"/>
                  <a:pt x="12264257" y="5868507"/>
                </a:cubicBezTo>
                <a:cubicBezTo>
                  <a:pt x="12302700" y="5662987"/>
                  <a:pt x="12276557" y="4364873"/>
                  <a:pt x="12289901" y="2579572"/>
                </a:cubicBezTo>
                <a:cubicBezTo>
                  <a:pt x="12338262" y="1498304"/>
                  <a:pt x="12330432" y="544926"/>
                  <a:pt x="12280552" y="123500"/>
                </a:cubicBezTo>
                <a:cubicBezTo>
                  <a:pt x="12274271" y="70433"/>
                  <a:pt x="12155521" y="85194"/>
                  <a:pt x="11824723" y="76222"/>
                </a:cubicBezTo>
                <a:cubicBezTo>
                  <a:pt x="11493925" y="67250"/>
                  <a:pt x="10495817" y="85585"/>
                  <a:pt x="10295765" y="69666"/>
                </a:cubicBezTo>
                <a:lnTo>
                  <a:pt x="7778825" y="23097"/>
                </a:lnTo>
                <a:lnTo>
                  <a:pt x="2261685" y="0"/>
                </a:lnTo>
                <a:close/>
              </a:path>
            </a:pathLst>
          </a:custGeom>
          <a:solidFill>
            <a:schemeClr val="bg1"/>
          </a:solidFill>
          <a:ln w="1905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D27EDF5-2332-9606-6FDE-18F8FA22B16B}"/>
              </a:ext>
            </a:extLst>
          </p:cNvPr>
          <p:cNvSpPr>
            <a:spLocks noGrp="1"/>
          </p:cNvSpPr>
          <p:nvPr>
            <p:ph type="title"/>
          </p:nvPr>
        </p:nvSpPr>
        <p:spPr>
          <a:xfrm>
            <a:off x="848527" y="604801"/>
            <a:ext cx="5556425" cy="1531089"/>
          </a:xfrm>
        </p:spPr>
        <p:txBody>
          <a:bodyPr>
            <a:normAutofit/>
          </a:bodyPr>
          <a:lstStyle/>
          <a:p>
            <a:pPr algn="ctr"/>
            <a:r>
              <a:rPr lang="en-US">
                <a:ea typeface="+mj-lt"/>
                <a:cs typeface="+mj-lt"/>
              </a:rPr>
              <a:t>Communication Skills</a:t>
            </a:r>
            <a:endParaRPr lang="en-US"/>
          </a:p>
        </p:txBody>
      </p:sp>
      <p:sp>
        <p:nvSpPr>
          <p:cNvPr id="3" name="Content Placeholder 2">
            <a:extLst>
              <a:ext uri="{FF2B5EF4-FFF2-40B4-BE49-F238E27FC236}">
                <a16:creationId xmlns:a16="http://schemas.microsoft.com/office/drawing/2014/main" id="{D754882E-E483-AC47-05E2-B2D7315A96F4}"/>
              </a:ext>
            </a:extLst>
          </p:cNvPr>
          <p:cNvSpPr>
            <a:spLocks noGrp="1"/>
          </p:cNvSpPr>
          <p:nvPr>
            <p:ph idx="1"/>
          </p:nvPr>
        </p:nvSpPr>
        <p:spPr>
          <a:xfrm>
            <a:off x="1025057" y="2311400"/>
            <a:ext cx="5218487" cy="3652212"/>
          </a:xfrm>
        </p:spPr>
        <p:txBody>
          <a:bodyPr vert="horz" lIns="91440" tIns="45720" rIns="91440" bIns="45720" rtlCol="0">
            <a:normAutofit/>
          </a:bodyPr>
          <a:lstStyle/>
          <a:p>
            <a:pPr marL="285750" indent="-285750" algn="ctr">
              <a:buFont typeface="Arial"/>
              <a:buChar char="•"/>
            </a:pPr>
            <a:r>
              <a:rPr lang="en-US" sz="3000" b="0">
                <a:ea typeface="+mn-lt"/>
                <a:cs typeface="+mn-lt"/>
              </a:rPr>
              <a:t>Essential for customer and team interaction (Hussain et al., 2024) </a:t>
            </a:r>
            <a:endParaRPr lang="en-US" sz="3000"/>
          </a:p>
          <a:p>
            <a:pPr marL="285750" indent="-285750" algn="ctr">
              <a:buFont typeface="Arial"/>
              <a:buChar char="•"/>
            </a:pPr>
            <a:r>
              <a:rPr lang="en-US" sz="3000" b="0">
                <a:ea typeface="+mn-lt"/>
                <a:cs typeface="+mn-lt"/>
              </a:rPr>
              <a:t>Developed through presentations and group work </a:t>
            </a:r>
            <a:endParaRPr lang="en-US" sz="3000"/>
          </a:p>
          <a:p>
            <a:pPr marL="285750" indent="-285750" algn="ctr">
              <a:buFont typeface="Arial"/>
              <a:buChar char="•"/>
            </a:pPr>
            <a:r>
              <a:rPr lang="en-US" sz="3000" b="0">
                <a:ea typeface="+mn-lt"/>
                <a:cs typeface="+mn-lt"/>
              </a:rPr>
              <a:t>Improved confidence in expressing ideas clearly </a:t>
            </a:r>
            <a:endParaRPr lang="en-US" sz="3000"/>
          </a:p>
          <a:p>
            <a:pPr marL="285750" indent="-285750" algn="ctr">
              <a:buFont typeface="Arial"/>
              <a:buChar char="•"/>
            </a:pPr>
            <a:r>
              <a:rPr lang="en-US" sz="3000" b="0">
                <a:ea typeface="+mn-lt"/>
                <a:cs typeface="+mn-lt"/>
              </a:rPr>
              <a:t>Ability to listen and respond effectively </a:t>
            </a:r>
            <a:endParaRPr lang="en-US" sz="3000"/>
          </a:p>
          <a:p>
            <a:pPr marL="285750" indent="-285750" algn="ctr">
              <a:buFont typeface="Arial"/>
              <a:buChar char="•"/>
            </a:pPr>
            <a:r>
              <a:rPr lang="en-US" sz="3000" b="0">
                <a:ea typeface="+mn-lt"/>
                <a:cs typeface="+mn-lt"/>
              </a:rPr>
              <a:t>Helps build strong relationships with customers</a:t>
            </a:r>
            <a:endParaRPr lang="en-US" sz="3000"/>
          </a:p>
        </p:txBody>
      </p:sp>
      <p:pic>
        <p:nvPicPr>
          <p:cNvPr id="5" name="Picture 4" descr="The Role of Communication Skills in the Hospitality Industry">
            <a:extLst>
              <a:ext uri="{FF2B5EF4-FFF2-40B4-BE49-F238E27FC236}">
                <a16:creationId xmlns:a16="http://schemas.microsoft.com/office/drawing/2014/main" id="{F00E34B2-AF0A-951F-C090-E0E00EEE7766}"/>
              </a:ext>
            </a:extLst>
          </p:cNvPr>
          <p:cNvPicPr>
            <a:picLocks noChangeAspect="1"/>
          </p:cNvPicPr>
          <p:nvPr/>
        </p:nvPicPr>
        <p:blipFill>
          <a:blip r:embed="rId3"/>
          <a:stretch>
            <a:fillRect/>
          </a:stretch>
        </p:blipFill>
        <p:spPr>
          <a:xfrm>
            <a:off x="7533555" y="2283221"/>
            <a:ext cx="4110419" cy="2291558"/>
          </a:xfrm>
          <a:prstGeom prst="rect">
            <a:avLst/>
          </a:prstGeom>
        </p:spPr>
      </p:pic>
      <p:sp>
        <p:nvSpPr>
          <p:cNvPr id="28" name="Freeform: Shape 27">
            <a:extLst>
              <a:ext uri="{FF2B5EF4-FFF2-40B4-BE49-F238E27FC236}">
                <a16:creationId xmlns:a16="http://schemas.microsoft.com/office/drawing/2014/main" id="{C535A640-1948-4AFD-A0B7-19AFDA955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806735" y="-157114"/>
            <a:ext cx="6053827" cy="694864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214933 w 12114253"/>
              <a:gd name="connsiteY9" fmla="*/ 5924178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308929 w 12114253"/>
              <a:gd name="connsiteY8" fmla="*/ 5926717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952198 w 12173707"/>
              <a:gd name="connsiteY0" fmla="*/ 0 h 6231137"/>
              <a:gd name="connsiteX1" fmla="*/ 364117 w 12173707"/>
              <a:gd name="connsiteY1" fmla="*/ 10761 h 6231137"/>
              <a:gd name="connsiteX2" fmla="*/ 59454 w 12173707"/>
              <a:gd name="connsiteY2" fmla="*/ 47942 h 6231137"/>
              <a:gd name="connsiteX3" fmla="*/ 59454 w 12173707"/>
              <a:gd name="connsiteY3" fmla="*/ 909146 h 6231137"/>
              <a:gd name="connsiteX4" fmla="*/ 64051 w 12173707"/>
              <a:gd name="connsiteY4" fmla="*/ 909146 h 6231137"/>
              <a:gd name="connsiteX5" fmla="*/ 148426 w 12173707"/>
              <a:gd name="connsiteY5" fmla="*/ 3523848 h 6231137"/>
              <a:gd name="connsiteX6" fmla="*/ 41689 w 12173707"/>
              <a:gd name="connsiteY6" fmla="*/ 5941555 h 6231137"/>
              <a:gd name="connsiteX7" fmla="*/ 2649391 w 12173707"/>
              <a:gd name="connsiteY7" fmla="*/ 5929698 h 6231137"/>
              <a:gd name="connsiteX8" fmla="*/ 4303086 w 12173707"/>
              <a:gd name="connsiteY8" fmla="*/ 5908315 h 6231137"/>
              <a:gd name="connsiteX9" fmla="*/ 5274387 w 12173707"/>
              <a:gd name="connsiteY9" fmla="*/ 5924178 h 6231137"/>
              <a:gd name="connsiteX10" fmla="*/ 5758145 w 12173707"/>
              <a:gd name="connsiteY10" fmla="*/ 6231137 h 6231137"/>
              <a:gd name="connsiteX11" fmla="*/ 6030648 w 12173707"/>
              <a:gd name="connsiteY11" fmla="*/ 5908409 h 6231137"/>
              <a:gd name="connsiteX12" fmla="*/ 9157840 w 12173707"/>
              <a:gd name="connsiteY12" fmla="*/ 5911624 h 6231137"/>
              <a:gd name="connsiteX13" fmla="*/ 10066742 w 12173707"/>
              <a:gd name="connsiteY13" fmla="*/ 5914499 h 6231137"/>
              <a:gd name="connsiteX14" fmla="*/ 10986681 w 12173707"/>
              <a:gd name="connsiteY14" fmla="*/ 5922366 h 6231137"/>
              <a:gd name="connsiteX15" fmla="*/ 12144764 w 12173707"/>
              <a:gd name="connsiteY15" fmla="*/ 5921320 h 6231137"/>
              <a:gd name="connsiteX16" fmla="*/ 12122910 w 12173707"/>
              <a:gd name="connsiteY16" fmla="*/ 2621674 h 6231137"/>
              <a:gd name="connsiteX17" fmla="*/ 12113558 w 12173707"/>
              <a:gd name="connsiteY17" fmla="*/ 176313 h 6231137"/>
              <a:gd name="connsiteX18" fmla="*/ 11348991 w 12173707"/>
              <a:gd name="connsiteY18" fmla="*/ 107615 h 6231137"/>
              <a:gd name="connsiteX19" fmla="*/ 10318767 w 12173707"/>
              <a:gd name="connsiteY19" fmla="*/ 101059 h 6231137"/>
              <a:gd name="connsiteX20" fmla="*/ 7659332 w 12173707"/>
              <a:gd name="connsiteY20" fmla="*/ 75910 h 6231137"/>
              <a:gd name="connsiteX21" fmla="*/ 1952198 w 12173707"/>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9 w 12201124"/>
              <a:gd name="connsiteY5" fmla="*/ 3534559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8 w 12201124"/>
              <a:gd name="connsiteY5" fmla="*/ 4337852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86334 w 12207843"/>
              <a:gd name="connsiteY0" fmla="*/ 0 h 6231137"/>
              <a:gd name="connsiteX1" fmla="*/ 398253 w 12207843"/>
              <a:gd name="connsiteY1" fmla="*/ 10761 h 6231137"/>
              <a:gd name="connsiteX2" fmla="*/ 93590 w 12207843"/>
              <a:gd name="connsiteY2" fmla="*/ 47942 h 6231137"/>
              <a:gd name="connsiteX3" fmla="*/ 93590 w 12207843"/>
              <a:gd name="connsiteY3" fmla="*/ 909146 h 6231137"/>
              <a:gd name="connsiteX4" fmla="*/ 98187 w 12207843"/>
              <a:gd name="connsiteY4" fmla="*/ 909146 h 6231137"/>
              <a:gd name="connsiteX5" fmla="*/ 40067 w 12207843"/>
              <a:gd name="connsiteY5" fmla="*/ 4337852 h 6231137"/>
              <a:gd name="connsiteX6" fmla="*/ 75825 w 12207843"/>
              <a:gd name="connsiteY6" fmla="*/ 5941555 h 6231137"/>
              <a:gd name="connsiteX7" fmla="*/ 2683527 w 12207843"/>
              <a:gd name="connsiteY7" fmla="*/ 5929698 h 6231137"/>
              <a:gd name="connsiteX8" fmla="*/ 4337222 w 12207843"/>
              <a:gd name="connsiteY8" fmla="*/ 5908315 h 6231137"/>
              <a:gd name="connsiteX9" fmla="*/ 5308523 w 12207843"/>
              <a:gd name="connsiteY9" fmla="*/ 5924178 h 6231137"/>
              <a:gd name="connsiteX10" fmla="*/ 5792281 w 12207843"/>
              <a:gd name="connsiteY10" fmla="*/ 6231137 h 6231137"/>
              <a:gd name="connsiteX11" fmla="*/ 6064784 w 12207843"/>
              <a:gd name="connsiteY11" fmla="*/ 5908409 h 6231137"/>
              <a:gd name="connsiteX12" fmla="*/ 9191976 w 12207843"/>
              <a:gd name="connsiteY12" fmla="*/ 5911624 h 6231137"/>
              <a:gd name="connsiteX13" fmla="*/ 10100878 w 12207843"/>
              <a:gd name="connsiteY13" fmla="*/ 5914499 h 6231137"/>
              <a:gd name="connsiteX14" fmla="*/ 11020817 w 12207843"/>
              <a:gd name="connsiteY14" fmla="*/ 5922366 h 6231137"/>
              <a:gd name="connsiteX15" fmla="*/ 12178900 w 12207843"/>
              <a:gd name="connsiteY15" fmla="*/ 5921320 h 6231137"/>
              <a:gd name="connsiteX16" fmla="*/ 12157046 w 12207843"/>
              <a:gd name="connsiteY16" fmla="*/ 2621674 h 6231137"/>
              <a:gd name="connsiteX17" fmla="*/ 12147694 w 12207843"/>
              <a:gd name="connsiteY17" fmla="*/ 176313 h 6231137"/>
              <a:gd name="connsiteX18" fmla="*/ 11383127 w 12207843"/>
              <a:gd name="connsiteY18" fmla="*/ 107615 h 6231137"/>
              <a:gd name="connsiteX19" fmla="*/ 10352903 w 12207843"/>
              <a:gd name="connsiteY19" fmla="*/ 101059 h 6231137"/>
              <a:gd name="connsiteX20" fmla="*/ 7693468 w 12207843"/>
              <a:gd name="connsiteY20" fmla="*/ 75910 h 6231137"/>
              <a:gd name="connsiteX21" fmla="*/ 1986334 w 12207843"/>
              <a:gd name="connsiteY21" fmla="*/ 0 h 6231137"/>
              <a:gd name="connsiteX0" fmla="*/ 1973709 w 12195218"/>
              <a:gd name="connsiteY0" fmla="*/ 0 h 6231137"/>
              <a:gd name="connsiteX1" fmla="*/ 385628 w 12195218"/>
              <a:gd name="connsiteY1" fmla="*/ 10761 h 6231137"/>
              <a:gd name="connsiteX2" fmla="*/ 80965 w 12195218"/>
              <a:gd name="connsiteY2" fmla="*/ 47942 h 6231137"/>
              <a:gd name="connsiteX3" fmla="*/ 80965 w 12195218"/>
              <a:gd name="connsiteY3" fmla="*/ 909146 h 6231137"/>
              <a:gd name="connsiteX4" fmla="*/ 85562 w 12195218"/>
              <a:gd name="connsiteY4" fmla="*/ 909146 h 6231137"/>
              <a:gd name="connsiteX5" fmla="*/ 27442 w 12195218"/>
              <a:gd name="connsiteY5" fmla="*/ 4337852 h 6231137"/>
              <a:gd name="connsiteX6" fmla="*/ 63200 w 12195218"/>
              <a:gd name="connsiteY6" fmla="*/ 5941555 h 6231137"/>
              <a:gd name="connsiteX7" fmla="*/ 2670902 w 12195218"/>
              <a:gd name="connsiteY7" fmla="*/ 5929698 h 6231137"/>
              <a:gd name="connsiteX8" fmla="*/ 4324597 w 12195218"/>
              <a:gd name="connsiteY8" fmla="*/ 5908315 h 6231137"/>
              <a:gd name="connsiteX9" fmla="*/ 5295898 w 12195218"/>
              <a:gd name="connsiteY9" fmla="*/ 5924178 h 6231137"/>
              <a:gd name="connsiteX10" fmla="*/ 5779656 w 12195218"/>
              <a:gd name="connsiteY10" fmla="*/ 6231137 h 6231137"/>
              <a:gd name="connsiteX11" fmla="*/ 6052159 w 12195218"/>
              <a:gd name="connsiteY11" fmla="*/ 5908409 h 6231137"/>
              <a:gd name="connsiteX12" fmla="*/ 9179351 w 12195218"/>
              <a:gd name="connsiteY12" fmla="*/ 5911624 h 6231137"/>
              <a:gd name="connsiteX13" fmla="*/ 10088253 w 12195218"/>
              <a:gd name="connsiteY13" fmla="*/ 5914499 h 6231137"/>
              <a:gd name="connsiteX14" fmla="*/ 11008192 w 12195218"/>
              <a:gd name="connsiteY14" fmla="*/ 5922366 h 6231137"/>
              <a:gd name="connsiteX15" fmla="*/ 12166275 w 12195218"/>
              <a:gd name="connsiteY15" fmla="*/ 5921320 h 6231137"/>
              <a:gd name="connsiteX16" fmla="*/ 12144421 w 12195218"/>
              <a:gd name="connsiteY16" fmla="*/ 2621674 h 6231137"/>
              <a:gd name="connsiteX17" fmla="*/ 12135069 w 12195218"/>
              <a:gd name="connsiteY17" fmla="*/ 176313 h 6231137"/>
              <a:gd name="connsiteX18" fmla="*/ 11370502 w 12195218"/>
              <a:gd name="connsiteY18" fmla="*/ 107615 h 6231137"/>
              <a:gd name="connsiteX19" fmla="*/ 10340278 w 12195218"/>
              <a:gd name="connsiteY19" fmla="*/ 101059 h 6231137"/>
              <a:gd name="connsiteX20" fmla="*/ 7680843 w 12195218"/>
              <a:gd name="connsiteY20" fmla="*/ 75910 h 6231137"/>
              <a:gd name="connsiteX21" fmla="*/ 1973709 w 12195218"/>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92826 w 12202482"/>
              <a:gd name="connsiteY4" fmla="*/ 909146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21578 w 12202482"/>
              <a:gd name="connsiteY4" fmla="*/ 994830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42494 w 12256747"/>
              <a:gd name="connsiteY3" fmla="*/ 909146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4594 w 12256747"/>
              <a:gd name="connsiteY4" fmla="*/ 1176912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54471 w 12275980"/>
              <a:gd name="connsiteY0" fmla="*/ 0 h 6231137"/>
              <a:gd name="connsiteX1" fmla="*/ 466390 w 12275980"/>
              <a:gd name="connsiteY1" fmla="*/ 10761 h 6231137"/>
              <a:gd name="connsiteX2" fmla="*/ 19233 w 12275980"/>
              <a:gd name="connsiteY2" fmla="*/ 26521 h 6231137"/>
              <a:gd name="connsiteX3" fmla="*/ 19232 w 12275980"/>
              <a:gd name="connsiteY3" fmla="*/ 844885 h 6231137"/>
              <a:gd name="connsiteX4" fmla="*/ 76 w 12275980"/>
              <a:gd name="connsiteY4" fmla="*/ 1369703 h 6231137"/>
              <a:gd name="connsiteX5" fmla="*/ 84455 w 12275980"/>
              <a:gd name="connsiteY5" fmla="*/ 4530644 h 6231137"/>
              <a:gd name="connsiteX6" fmla="*/ 143962 w 12275980"/>
              <a:gd name="connsiteY6" fmla="*/ 5941555 h 6231137"/>
              <a:gd name="connsiteX7" fmla="*/ 2751664 w 12275980"/>
              <a:gd name="connsiteY7" fmla="*/ 5929698 h 6231137"/>
              <a:gd name="connsiteX8" fmla="*/ 4405359 w 12275980"/>
              <a:gd name="connsiteY8" fmla="*/ 5908315 h 6231137"/>
              <a:gd name="connsiteX9" fmla="*/ 5376660 w 12275980"/>
              <a:gd name="connsiteY9" fmla="*/ 5924178 h 6231137"/>
              <a:gd name="connsiteX10" fmla="*/ 5860418 w 12275980"/>
              <a:gd name="connsiteY10" fmla="*/ 6231137 h 6231137"/>
              <a:gd name="connsiteX11" fmla="*/ 6132921 w 12275980"/>
              <a:gd name="connsiteY11" fmla="*/ 5908409 h 6231137"/>
              <a:gd name="connsiteX12" fmla="*/ 9260113 w 12275980"/>
              <a:gd name="connsiteY12" fmla="*/ 5911624 h 6231137"/>
              <a:gd name="connsiteX13" fmla="*/ 10169015 w 12275980"/>
              <a:gd name="connsiteY13" fmla="*/ 5914499 h 6231137"/>
              <a:gd name="connsiteX14" fmla="*/ 11088954 w 12275980"/>
              <a:gd name="connsiteY14" fmla="*/ 5922366 h 6231137"/>
              <a:gd name="connsiteX15" fmla="*/ 12247037 w 12275980"/>
              <a:gd name="connsiteY15" fmla="*/ 5921320 h 6231137"/>
              <a:gd name="connsiteX16" fmla="*/ 12225183 w 12275980"/>
              <a:gd name="connsiteY16" fmla="*/ 2621674 h 6231137"/>
              <a:gd name="connsiteX17" fmla="*/ 12215831 w 12275980"/>
              <a:gd name="connsiteY17" fmla="*/ 176313 h 6231137"/>
              <a:gd name="connsiteX18" fmla="*/ 11451264 w 12275980"/>
              <a:gd name="connsiteY18" fmla="*/ 107615 h 6231137"/>
              <a:gd name="connsiteX19" fmla="*/ 10421040 w 12275980"/>
              <a:gd name="connsiteY19" fmla="*/ 101059 h 6231137"/>
              <a:gd name="connsiteX20" fmla="*/ 7761605 w 12275980"/>
              <a:gd name="connsiteY20" fmla="*/ 75910 h 6231137"/>
              <a:gd name="connsiteX21" fmla="*/ 2054471 w 1227598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161182 w 12293200"/>
              <a:gd name="connsiteY6" fmla="*/ 5941555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89932 w 12293200"/>
              <a:gd name="connsiteY6" fmla="*/ 5941557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88138"/>
              <a:gd name="connsiteY0" fmla="*/ 24998 h 6256135"/>
              <a:gd name="connsiteX1" fmla="*/ 483610 w 12288138"/>
              <a:gd name="connsiteY1" fmla="*/ 35759 h 6256135"/>
              <a:gd name="connsiteX2" fmla="*/ 36453 w 12288138"/>
              <a:gd name="connsiteY2" fmla="*/ 51519 h 6256135"/>
              <a:gd name="connsiteX3" fmla="*/ 36452 w 12288138"/>
              <a:gd name="connsiteY3" fmla="*/ 869883 h 6256135"/>
              <a:gd name="connsiteX4" fmla="*/ 17296 w 12288138"/>
              <a:gd name="connsiteY4" fmla="*/ 1394701 h 6256135"/>
              <a:gd name="connsiteX5" fmla="*/ 6679 w 12288138"/>
              <a:gd name="connsiteY5" fmla="*/ 4619906 h 6256135"/>
              <a:gd name="connsiteX6" fmla="*/ 89932 w 12288138"/>
              <a:gd name="connsiteY6" fmla="*/ 5966555 h 6256135"/>
              <a:gd name="connsiteX7" fmla="*/ 2768884 w 12288138"/>
              <a:gd name="connsiteY7" fmla="*/ 5954696 h 6256135"/>
              <a:gd name="connsiteX8" fmla="*/ 4422579 w 12288138"/>
              <a:gd name="connsiteY8" fmla="*/ 5933313 h 6256135"/>
              <a:gd name="connsiteX9" fmla="*/ 5393880 w 12288138"/>
              <a:gd name="connsiteY9" fmla="*/ 5949176 h 6256135"/>
              <a:gd name="connsiteX10" fmla="*/ 5877638 w 12288138"/>
              <a:gd name="connsiteY10" fmla="*/ 6256135 h 6256135"/>
              <a:gd name="connsiteX11" fmla="*/ 6150141 w 12288138"/>
              <a:gd name="connsiteY11" fmla="*/ 5933407 h 6256135"/>
              <a:gd name="connsiteX12" fmla="*/ 9277333 w 12288138"/>
              <a:gd name="connsiteY12" fmla="*/ 5936622 h 6256135"/>
              <a:gd name="connsiteX13" fmla="*/ 10186235 w 12288138"/>
              <a:gd name="connsiteY13" fmla="*/ 5939497 h 6256135"/>
              <a:gd name="connsiteX14" fmla="*/ 11106174 w 12288138"/>
              <a:gd name="connsiteY14" fmla="*/ 5947364 h 6256135"/>
              <a:gd name="connsiteX15" fmla="*/ 12264257 w 12288138"/>
              <a:gd name="connsiteY15" fmla="*/ 5946318 h 6256135"/>
              <a:gd name="connsiteX16" fmla="*/ 12242403 w 12288138"/>
              <a:gd name="connsiteY16" fmla="*/ 2646672 h 6256135"/>
              <a:gd name="connsiteX17" fmla="*/ 12233051 w 12288138"/>
              <a:gd name="connsiteY17" fmla="*/ 201311 h 6256135"/>
              <a:gd name="connsiteX18" fmla="*/ 11729726 w 12288138"/>
              <a:gd name="connsiteY18" fmla="*/ 132612 h 6256135"/>
              <a:gd name="connsiteX19" fmla="*/ 10438260 w 12288138"/>
              <a:gd name="connsiteY19" fmla="*/ 126057 h 6256135"/>
              <a:gd name="connsiteX20" fmla="*/ 7778825 w 12288138"/>
              <a:gd name="connsiteY20" fmla="*/ 100908 h 6256135"/>
              <a:gd name="connsiteX21" fmla="*/ 2071691 w 12288138"/>
              <a:gd name="connsiteY21" fmla="*/ 24998 h 6256135"/>
              <a:gd name="connsiteX0" fmla="*/ 2071691 w 12281699"/>
              <a:gd name="connsiteY0" fmla="*/ 0 h 6231137"/>
              <a:gd name="connsiteX1" fmla="*/ 483610 w 12281699"/>
              <a:gd name="connsiteY1" fmla="*/ 10761 h 6231137"/>
              <a:gd name="connsiteX2" fmla="*/ 36453 w 12281699"/>
              <a:gd name="connsiteY2" fmla="*/ 26521 h 6231137"/>
              <a:gd name="connsiteX3" fmla="*/ 36452 w 12281699"/>
              <a:gd name="connsiteY3" fmla="*/ 844885 h 6231137"/>
              <a:gd name="connsiteX4" fmla="*/ 17296 w 12281699"/>
              <a:gd name="connsiteY4" fmla="*/ 1369703 h 6231137"/>
              <a:gd name="connsiteX5" fmla="*/ 6679 w 12281699"/>
              <a:gd name="connsiteY5" fmla="*/ 4594908 h 6231137"/>
              <a:gd name="connsiteX6" fmla="*/ 89932 w 12281699"/>
              <a:gd name="connsiteY6" fmla="*/ 5941557 h 6231137"/>
              <a:gd name="connsiteX7" fmla="*/ 2768884 w 12281699"/>
              <a:gd name="connsiteY7" fmla="*/ 5929698 h 6231137"/>
              <a:gd name="connsiteX8" fmla="*/ 4422579 w 12281699"/>
              <a:gd name="connsiteY8" fmla="*/ 5908315 h 6231137"/>
              <a:gd name="connsiteX9" fmla="*/ 5393880 w 12281699"/>
              <a:gd name="connsiteY9" fmla="*/ 5924178 h 6231137"/>
              <a:gd name="connsiteX10" fmla="*/ 5877638 w 12281699"/>
              <a:gd name="connsiteY10" fmla="*/ 6231137 h 6231137"/>
              <a:gd name="connsiteX11" fmla="*/ 6150141 w 12281699"/>
              <a:gd name="connsiteY11" fmla="*/ 5908409 h 6231137"/>
              <a:gd name="connsiteX12" fmla="*/ 9277333 w 12281699"/>
              <a:gd name="connsiteY12" fmla="*/ 5911624 h 6231137"/>
              <a:gd name="connsiteX13" fmla="*/ 10186235 w 12281699"/>
              <a:gd name="connsiteY13" fmla="*/ 5914499 h 6231137"/>
              <a:gd name="connsiteX14" fmla="*/ 11106174 w 12281699"/>
              <a:gd name="connsiteY14" fmla="*/ 5922366 h 6231137"/>
              <a:gd name="connsiteX15" fmla="*/ 12264257 w 12281699"/>
              <a:gd name="connsiteY15" fmla="*/ 5921320 h 6231137"/>
              <a:gd name="connsiteX16" fmla="*/ 12242403 w 12281699"/>
              <a:gd name="connsiteY16" fmla="*/ 2621674 h 6231137"/>
              <a:gd name="connsiteX17" fmla="*/ 12233051 w 12281699"/>
              <a:gd name="connsiteY17" fmla="*/ 176313 h 6231137"/>
              <a:gd name="connsiteX18" fmla="*/ 11729726 w 12281699"/>
              <a:gd name="connsiteY18" fmla="*/ 107614 h 6231137"/>
              <a:gd name="connsiteX19" fmla="*/ 10438260 w 12281699"/>
              <a:gd name="connsiteY19" fmla="*/ 101059 h 6231137"/>
              <a:gd name="connsiteX20" fmla="*/ 7778825 w 12281699"/>
              <a:gd name="connsiteY20" fmla="*/ 75910 h 6231137"/>
              <a:gd name="connsiteX21" fmla="*/ 2071691 w 12281699"/>
              <a:gd name="connsiteY21" fmla="*/ 0 h 6231137"/>
              <a:gd name="connsiteX0" fmla="*/ 2071691 w 12281973"/>
              <a:gd name="connsiteY0" fmla="*/ 17107 h 6248244"/>
              <a:gd name="connsiteX1" fmla="*/ 483610 w 12281973"/>
              <a:gd name="connsiteY1" fmla="*/ 27868 h 6248244"/>
              <a:gd name="connsiteX2" fmla="*/ 36453 w 12281973"/>
              <a:gd name="connsiteY2" fmla="*/ 43628 h 6248244"/>
              <a:gd name="connsiteX3" fmla="*/ 36452 w 12281973"/>
              <a:gd name="connsiteY3" fmla="*/ 861992 h 6248244"/>
              <a:gd name="connsiteX4" fmla="*/ 17296 w 12281973"/>
              <a:gd name="connsiteY4" fmla="*/ 1386810 h 6248244"/>
              <a:gd name="connsiteX5" fmla="*/ 6679 w 12281973"/>
              <a:gd name="connsiteY5" fmla="*/ 4612015 h 6248244"/>
              <a:gd name="connsiteX6" fmla="*/ 89932 w 12281973"/>
              <a:gd name="connsiteY6" fmla="*/ 5958664 h 6248244"/>
              <a:gd name="connsiteX7" fmla="*/ 2768884 w 12281973"/>
              <a:gd name="connsiteY7" fmla="*/ 5946805 h 6248244"/>
              <a:gd name="connsiteX8" fmla="*/ 4422579 w 12281973"/>
              <a:gd name="connsiteY8" fmla="*/ 5925422 h 6248244"/>
              <a:gd name="connsiteX9" fmla="*/ 5393880 w 12281973"/>
              <a:gd name="connsiteY9" fmla="*/ 5941285 h 6248244"/>
              <a:gd name="connsiteX10" fmla="*/ 5877638 w 12281973"/>
              <a:gd name="connsiteY10" fmla="*/ 6248244 h 6248244"/>
              <a:gd name="connsiteX11" fmla="*/ 6150141 w 12281973"/>
              <a:gd name="connsiteY11" fmla="*/ 5925516 h 6248244"/>
              <a:gd name="connsiteX12" fmla="*/ 9277333 w 12281973"/>
              <a:gd name="connsiteY12" fmla="*/ 5928731 h 6248244"/>
              <a:gd name="connsiteX13" fmla="*/ 10186235 w 12281973"/>
              <a:gd name="connsiteY13" fmla="*/ 5931606 h 6248244"/>
              <a:gd name="connsiteX14" fmla="*/ 11106174 w 12281973"/>
              <a:gd name="connsiteY14" fmla="*/ 5939473 h 6248244"/>
              <a:gd name="connsiteX15" fmla="*/ 12264257 w 12281973"/>
              <a:gd name="connsiteY15" fmla="*/ 5938427 h 6248244"/>
              <a:gd name="connsiteX16" fmla="*/ 12242403 w 12281973"/>
              <a:gd name="connsiteY16" fmla="*/ 2638781 h 6248244"/>
              <a:gd name="connsiteX17" fmla="*/ 12233051 w 12281973"/>
              <a:gd name="connsiteY17" fmla="*/ 193420 h 6248244"/>
              <a:gd name="connsiteX18" fmla="*/ 11824723 w 12281973"/>
              <a:gd name="connsiteY18" fmla="*/ 146142 h 6248244"/>
              <a:gd name="connsiteX19" fmla="*/ 10438260 w 12281973"/>
              <a:gd name="connsiteY19" fmla="*/ 118166 h 6248244"/>
              <a:gd name="connsiteX20" fmla="*/ 7778825 w 12281973"/>
              <a:gd name="connsiteY20" fmla="*/ 93017 h 6248244"/>
              <a:gd name="connsiteX21" fmla="*/ 2071691 w 12281973"/>
              <a:gd name="connsiteY21" fmla="*/ 17107 h 6248244"/>
              <a:gd name="connsiteX0" fmla="*/ 2071691 w 12281973"/>
              <a:gd name="connsiteY0" fmla="*/ 19214 h 6250351"/>
              <a:gd name="connsiteX1" fmla="*/ 483610 w 12281973"/>
              <a:gd name="connsiteY1" fmla="*/ 29975 h 6250351"/>
              <a:gd name="connsiteX2" fmla="*/ 36453 w 12281973"/>
              <a:gd name="connsiteY2" fmla="*/ 45735 h 6250351"/>
              <a:gd name="connsiteX3" fmla="*/ 36452 w 12281973"/>
              <a:gd name="connsiteY3" fmla="*/ 864099 h 6250351"/>
              <a:gd name="connsiteX4" fmla="*/ 17296 w 12281973"/>
              <a:gd name="connsiteY4" fmla="*/ 1388917 h 6250351"/>
              <a:gd name="connsiteX5" fmla="*/ 6679 w 12281973"/>
              <a:gd name="connsiteY5" fmla="*/ 4614122 h 6250351"/>
              <a:gd name="connsiteX6" fmla="*/ 89932 w 12281973"/>
              <a:gd name="connsiteY6" fmla="*/ 5960771 h 6250351"/>
              <a:gd name="connsiteX7" fmla="*/ 2768884 w 12281973"/>
              <a:gd name="connsiteY7" fmla="*/ 5948912 h 6250351"/>
              <a:gd name="connsiteX8" fmla="*/ 4422579 w 12281973"/>
              <a:gd name="connsiteY8" fmla="*/ 5927529 h 6250351"/>
              <a:gd name="connsiteX9" fmla="*/ 5393880 w 12281973"/>
              <a:gd name="connsiteY9" fmla="*/ 5943392 h 6250351"/>
              <a:gd name="connsiteX10" fmla="*/ 5877638 w 12281973"/>
              <a:gd name="connsiteY10" fmla="*/ 6250351 h 6250351"/>
              <a:gd name="connsiteX11" fmla="*/ 6150141 w 12281973"/>
              <a:gd name="connsiteY11" fmla="*/ 5927623 h 6250351"/>
              <a:gd name="connsiteX12" fmla="*/ 9277333 w 12281973"/>
              <a:gd name="connsiteY12" fmla="*/ 5930838 h 6250351"/>
              <a:gd name="connsiteX13" fmla="*/ 10186235 w 12281973"/>
              <a:gd name="connsiteY13" fmla="*/ 5933713 h 6250351"/>
              <a:gd name="connsiteX14" fmla="*/ 11106174 w 12281973"/>
              <a:gd name="connsiteY14" fmla="*/ 5941580 h 6250351"/>
              <a:gd name="connsiteX15" fmla="*/ 12264257 w 12281973"/>
              <a:gd name="connsiteY15" fmla="*/ 5940534 h 6250351"/>
              <a:gd name="connsiteX16" fmla="*/ 12242403 w 12281973"/>
              <a:gd name="connsiteY16" fmla="*/ 2640888 h 6250351"/>
              <a:gd name="connsiteX17" fmla="*/ 12233051 w 12281973"/>
              <a:gd name="connsiteY17" fmla="*/ 195527 h 6250351"/>
              <a:gd name="connsiteX18" fmla="*/ 11824723 w 12281973"/>
              <a:gd name="connsiteY18" fmla="*/ 148249 h 6250351"/>
              <a:gd name="connsiteX19" fmla="*/ 10295765 w 12281973"/>
              <a:gd name="connsiteY19" fmla="*/ 141693 h 6250351"/>
              <a:gd name="connsiteX20" fmla="*/ 7778825 w 12281973"/>
              <a:gd name="connsiteY20" fmla="*/ 95124 h 6250351"/>
              <a:gd name="connsiteX21" fmla="*/ 2071691 w 12281973"/>
              <a:gd name="connsiteY21" fmla="*/ 19214 h 6250351"/>
              <a:gd name="connsiteX0" fmla="*/ 2071691 w 12322325"/>
              <a:gd name="connsiteY0" fmla="*/ 0 h 6231137"/>
              <a:gd name="connsiteX1" fmla="*/ 483610 w 12322325"/>
              <a:gd name="connsiteY1" fmla="*/ 10761 h 6231137"/>
              <a:gd name="connsiteX2" fmla="*/ 36453 w 12322325"/>
              <a:gd name="connsiteY2" fmla="*/ 26521 h 6231137"/>
              <a:gd name="connsiteX3" fmla="*/ 36452 w 12322325"/>
              <a:gd name="connsiteY3" fmla="*/ 844885 h 6231137"/>
              <a:gd name="connsiteX4" fmla="*/ 17296 w 12322325"/>
              <a:gd name="connsiteY4" fmla="*/ 1369703 h 6231137"/>
              <a:gd name="connsiteX5" fmla="*/ 6679 w 12322325"/>
              <a:gd name="connsiteY5" fmla="*/ 4594908 h 6231137"/>
              <a:gd name="connsiteX6" fmla="*/ 89932 w 12322325"/>
              <a:gd name="connsiteY6" fmla="*/ 5941557 h 6231137"/>
              <a:gd name="connsiteX7" fmla="*/ 2768884 w 12322325"/>
              <a:gd name="connsiteY7" fmla="*/ 5929698 h 6231137"/>
              <a:gd name="connsiteX8" fmla="*/ 4422579 w 12322325"/>
              <a:gd name="connsiteY8" fmla="*/ 5908315 h 6231137"/>
              <a:gd name="connsiteX9" fmla="*/ 5393880 w 12322325"/>
              <a:gd name="connsiteY9" fmla="*/ 5924178 h 6231137"/>
              <a:gd name="connsiteX10" fmla="*/ 5877638 w 12322325"/>
              <a:gd name="connsiteY10" fmla="*/ 6231137 h 6231137"/>
              <a:gd name="connsiteX11" fmla="*/ 6150141 w 12322325"/>
              <a:gd name="connsiteY11" fmla="*/ 5908409 h 6231137"/>
              <a:gd name="connsiteX12" fmla="*/ 9277333 w 12322325"/>
              <a:gd name="connsiteY12" fmla="*/ 5911624 h 6231137"/>
              <a:gd name="connsiteX13" fmla="*/ 10186235 w 12322325"/>
              <a:gd name="connsiteY13" fmla="*/ 5914499 h 6231137"/>
              <a:gd name="connsiteX14" fmla="*/ 11106174 w 12322325"/>
              <a:gd name="connsiteY14" fmla="*/ 5922366 h 6231137"/>
              <a:gd name="connsiteX15" fmla="*/ 12264257 w 12322325"/>
              <a:gd name="connsiteY15" fmla="*/ 5921320 h 6231137"/>
              <a:gd name="connsiteX16" fmla="*/ 12242403 w 12322325"/>
              <a:gd name="connsiteY16" fmla="*/ 2621674 h 6231137"/>
              <a:gd name="connsiteX17" fmla="*/ 12233051 w 12322325"/>
              <a:gd name="connsiteY17" fmla="*/ 176313 h 6231137"/>
              <a:gd name="connsiteX18" fmla="*/ 11824723 w 12322325"/>
              <a:gd name="connsiteY18" fmla="*/ 129035 h 6231137"/>
              <a:gd name="connsiteX19" fmla="*/ 10295765 w 12322325"/>
              <a:gd name="connsiteY19" fmla="*/ 122479 h 6231137"/>
              <a:gd name="connsiteX20" fmla="*/ 7778825 w 12322325"/>
              <a:gd name="connsiteY20" fmla="*/ 75910 h 6231137"/>
              <a:gd name="connsiteX21" fmla="*/ 2071691 w 12322325"/>
              <a:gd name="connsiteY21" fmla="*/ 0 h 6231137"/>
              <a:gd name="connsiteX0" fmla="*/ 2071691 w 12275492"/>
              <a:gd name="connsiteY0" fmla="*/ 0 h 6231137"/>
              <a:gd name="connsiteX1" fmla="*/ 483610 w 12275492"/>
              <a:gd name="connsiteY1" fmla="*/ 10761 h 6231137"/>
              <a:gd name="connsiteX2" fmla="*/ 36453 w 12275492"/>
              <a:gd name="connsiteY2" fmla="*/ 26521 h 6231137"/>
              <a:gd name="connsiteX3" fmla="*/ 36452 w 12275492"/>
              <a:gd name="connsiteY3" fmla="*/ 844885 h 6231137"/>
              <a:gd name="connsiteX4" fmla="*/ 17296 w 12275492"/>
              <a:gd name="connsiteY4" fmla="*/ 1369703 h 6231137"/>
              <a:gd name="connsiteX5" fmla="*/ 6679 w 12275492"/>
              <a:gd name="connsiteY5" fmla="*/ 4594908 h 6231137"/>
              <a:gd name="connsiteX6" fmla="*/ 89932 w 12275492"/>
              <a:gd name="connsiteY6" fmla="*/ 5941557 h 6231137"/>
              <a:gd name="connsiteX7" fmla="*/ 2768884 w 12275492"/>
              <a:gd name="connsiteY7" fmla="*/ 5929698 h 6231137"/>
              <a:gd name="connsiteX8" fmla="*/ 4422579 w 12275492"/>
              <a:gd name="connsiteY8" fmla="*/ 5908315 h 6231137"/>
              <a:gd name="connsiteX9" fmla="*/ 5393880 w 12275492"/>
              <a:gd name="connsiteY9" fmla="*/ 5924178 h 6231137"/>
              <a:gd name="connsiteX10" fmla="*/ 5877638 w 12275492"/>
              <a:gd name="connsiteY10" fmla="*/ 6231137 h 6231137"/>
              <a:gd name="connsiteX11" fmla="*/ 6150141 w 12275492"/>
              <a:gd name="connsiteY11" fmla="*/ 5908409 h 6231137"/>
              <a:gd name="connsiteX12" fmla="*/ 9277333 w 12275492"/>
              <a:gd name="connsiteY12" fmla="*/ 5911624 h 6231137"/>
              <a:gd name="connsiteX13" fmla="*/ 10186235 w 12275492"/>
              <a:gd name="connsiteY13" fmla="*/ 5914499 h 6231137"/>
              <a:gd name="connsiteX14" fmla="*/ 11106174 w 12275492"/>
              <a:gd name="connsiteY14" fmla="*/ 5922366 h 6231137"/>
              <a:gd name="connsiteX15" fmla="*/ 12264257 w 12275492"/>
              <a:gd name="connsiteY15" fmla="*/ 5921320 h 6231137"/>
              <a:gd name="connsiteX16" fmla="*/ 12242403 w 12275492"/>
              <a:gd name="connsiteY16" fmla="*/ 2621674 h 6231137"/>
              <a:gd name="connsiteX17" fmla="*/ 12233051 w 12275492"/>
              <a:gd name="connsiteY17" fmla="*/ 176313 h 6231137"/>
              <a:gd name="connsiteX18" fmla="*/ 11824723 w 12275492"/>
              <a:gd name="connsiteY18" fmla="*/ 129035 h 6231137"/>
              <a:gd name="connsiteX19" fmla="*/ 10295765 w 12275492"/>
              <a:gd name="connsiteY19" fmla="*/ 122479 h 6231137"/>
              <a:gd name="connsiteX20" fmla="*/ 7778825 w 12275492"/>
              <a:gd name="connsiteY20" fmla="*/ 75910 h 6231137"/>
              <a:gd name="connsiteX21" fmla="*/ 2071691 w 12275492"/>
              <a:gd name="connsiteY21" fmla="*/ 0 h 6231137"/>
              <a:gd name="connsiteX0" fmla="*/ 2071691 w 12313887"/>
              <a:gd name="connsiteY0" fmla="*/ 20004 h 6251141"/>
              <a:gd name="connsiteX1" fmla="*/ 483610 w 12313887"/>
              <a:gd name="connsiteY1" fmla="*/ 30765 h 6251141"/>
              <a:gd name="connsiteX2" fmla="*/ 36453 w 12313887"/>
              <a:gd name="connsiteY2" fmla="*/ 46525 h 6251141"/>
              <a:gd name="connsiteX3" fmla="*/ 36452 w 12313887"/>
              <a:gd name="connsiteY3" fmla="*/ 864889 h 6251141"/>
              <a:gd name="connsiteX4" fmla="*/ 17296 w 12313887"/>
              <a:gd name="connsiteY4" fmla="*/ 1389707 h 6251141"/>
              <a:gd name="connsiteX5" fmla="*/ 6679 w 12313887"/>
              <a:gd name="connsiteY5" fmla="*/ 4614912 h 6251141"/>
              <a:gd name="connsiteX6" fmla="*/ 89932 w 12313887"/>
              <a:gd name="connsiteY6" fmla="*/ 5961561 h 6251141"/>
              <a:gd name="connsiteX7" fmla="*/ 2768884 w 12313887"/>
              <a:gd name="connsiteY7" fmla="*/ 5949702 h 6251141"/>
              <a:gd name="connsiteX8" fmla="*/ 4422579 w 12313887"/>
              <a:gd name="connsiteY8" fmla="*/ 5928319 h 6251141"/>
              <a:gd name="connsiteX9" fmla="*/ 5393880 w 12313887"/>
              <a:gd name="connsiteY9" fmla="*/ 5944182 h 6251141"/>
              <a:gd name="connsiteX10" fmla="*/ 5877638 w 12313887"/>
              <a:gd name="connsiteY10" fmla="*/ 6251141 h 6251141"/>
              <a:gd name="connsiteX11" fmla="*/ 6150141 w 12313887"/>
              <a:gd name="connsiteY11" fmla="*/ 5928413 h 6251141"/>
              <a:gd name="connsiteX12" fmla="*/ 9277333 w 12313887"/>
              <a:gd name="connsiteY12" fmla="*/ 5931628 h 6251141"/>
              <a:gd name="connsiteX13" fmla="*/ 10186235 w 12313887"/>
              <a:gd name="connsiteY13" fmla="*/ 5934503 h 6251141"/>
              <a:gd name="connsiteX14" fmla="*/ 11106174 w 12313887"/>
              <a:gd name="connsiteY14" fmla="*/ 5942370 h 6251141"/>
              <a:gd name="connsiteX15" fmla="*/ 12264257 w 12313887"/>
              <a:gd name="connsiteY15" fmla="*/ 5941324 h 6251141"/>
              <a:gd name="connsiteX16" fmla="*/ 12289901 w 12313887"/>
              <a:gd name="connsiteY16" fmla="*/ 2652389 h 6251141"/>
              <a:gd name="connsiteX17" fmla="*/ 12233051 w 12313887"/>
              <a:gd name="connsiteY17" fmla="*/ 196317 h 6251141"/>
              <a:gd name="connsiteX18" fmla="*/ 11824723 w 12313887"/>
              <a:gd name="connsiteY18" fmla="*/ 149039 h 6251141"/>
              <a:gd name="connsiteX19" fmla="*/ 10295765 w 12313887"/>
              <a:gd name="connsiteY19" fmla="*/ 142483 h 6251141"/>
              <a:gd name="connsiteX20" fmla="*/ 7778825 w 12313887"/>
              <a:gd name="connsiteY20" fmla="*/ 95914 h 6251141"/>
              <a:gd name="connsiteX21" fmla="*/ 2071691 w 12313887"/>
              <a:gd name="connsiteY21" fmla="*/ 20004 h 6251141"/>
              <a:gd name="connsiteX0" fmla="*/ 2071691 w 12332516"/>
              <a:gd name="connsiteY0" fmla="*/ 20004 h 6251141"/>
              <a:gd name="connsiteX1" fmla="*/ 483610 w 12332516"/>
              <a:gd name="connsiteY1" fmla="*/ 30765 h 6251141"/>
              <a:gd name="connsiteX2" fmla="*/ 36453 w 12332516"/>
              <a:gd name="connsiteY2" fmla="*/ 46525 h 6251141"/>
              <a:gd name="connsiteX3" fmla="*/ 36452 w 12332516"/>
              <a:gd name="connsiteY3" fmla="*/ 864889 h 6251141"/>
              <a:gd name="connsiteX4" fmla="*/ 17296 w 12332516"/>
              <a:gd name="connsiteY4" fmla="*/ 1389707 h 6251141"/>
              <a:gd name="connsiteX5" fmla="*/ 6679 w 12332516"/>
              <a:gd name="connsiteY5" fmla="*/ 4614912 h 6251141"/>
              <a:gd name="connsiteX6" fmla="*/ 89932 w 12332516"/>
              <a:gd name="connsiteY6" fmla="*/ 5961561 h 6251141"/>
              <a:gd name="connsiteX7" fmla="*/ 2768884 w 12332516"/>
              <a:gd name="connsiteY7" fmla="*/ 5949702 h 6251141"/>
              <a:gd name="connsiteX8" fmla="*/ 4422579 w 12332516"/>
              <a:gd name="connsiteY8" fmla="*/ 5928319 h 6251141"/>
              <a:gd name="connsiteX9" fmla="*/ 5393880 w 12332516"/>
              <a:gd name="connsiteY9" fmla="*/ 5944182 h 6251141"/>
              <a:gd name="connsiteX10" fmla="*/ 5877638 w 12332516"/>
              <a:gd name="connsiteY10" fmla="*/ 6251141 h 6251141"/>
              <a:gd name="connsiteX11" fmla="*/ 6150141 w 12332516"/>
              <a:gd name="connsiteY11" fmla="*/ 5928413 h 6251141"/>
              <a:gd name="connsiteX12" fmla="*/ 9277333 w 12332516"/>
              <a:gd name="connsiteY12" fmla="*/ 5931628 h 6251141"/>
              <a:gd name="connsiteX13" fmla="*/ 10186235 w 12332516"/>
              <a:gd name="connsiteY13" fmla="*/ 5934503 h 6251141"/>
              <a:gd name="connsiteX14" fmla="*/ 11106174 w 12332516"/>
              <a:gd name="connsiteY14" fmla="*/ 5942370 h 6251141"/>
              <a:gd name="connsiteX15" fmla="*/ 12264257 w 12332516"/>
              <a:gd name="connsiteY15" fmla="*/ 5941324 h 6251141"/>
              <a:gd name="connsiteX16" fmla="*/ 12289901 w 12332516"/>
              <a:gd name="connsiteY16" fmla="*/ 2652389 h 6251141"/>
              <a:gd name="connsiteX17" fmla="*/ 12280552 w 12332516"/>
              <a:gd name="connsiteY17" fmla="*/ 196317 h 6251141"/>
              <a:gd name="connsiteX18" fmla="*/ 11824723 w 12332516"/>
              <a:gd name="connsiteY18" fmla="*/ 149039 h 6251141"/>
              <a:gd name="connsiteX19" fmla="*/ 10295765 w 12332516"/>
              <a:gd name="connsiteY19" fmla="*/ 142483 h 6251141"/>
              <a:gd name="connsiteX20" fmla="*/ 7778825 w 12332516"/>
              <a:gd name="connsiteY20" fmla="*/ 95914 h 6251141"/>
              <a:gd name="connsiteX21" fmla="*/ 2071691 w 12332516"/>
              <a:gd name="connsiteY21" fmla="*/ 20004 h 6251141"/>
              <a:gd name="connsiteX0" fmla="*/ 2071691 w 12322347"/>
              <a:gd name="connsiteY0" fmla="*/ 0 h 6231137"/>
              <a:gd name="connsiteX1" fmla="*/ 483610 w 12322347"/>
              <a:gd name="connsiteY1" fmla="*/ 10761 h 6231137"/>
              <a:gd name="connsiteX2" fmla="*/ 36453 w 12322347"/>
              <a:gd name="connsiteY2" fmla="*/ 2652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483610 w 12322347"/>
              <a:gd name="connsiteY1" fmla="*/ 10761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578608 w 12322347"/>
              <a:gd name="connsiteY1" fmla="*/ 42448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261685 w 12322347"/>
              <a:gd name="connsiteY0" fmla="*/ 10365 h 6188689"/>
              <a:gd name="connsiteX1" fmla="*/ 578608 w 12322347"/>
              <a:gd name="connsiteY1" fmla="*/ 0 h 6188689"/>
              <a:gd name="connsiteX2" fmla="*/ 36453 w 12322347"/>
              <a:gd name="connsiteY2" fmla="*/ 26323 h 6188689"/>
              <a:gd name="connsiteX3" fmla="*/ 36452 w 12322347"/>
              <a:gd name="connsiteY3" fmla="*/ 802437 h 6188689"/>
              <a:gd name="connsiteX4" fmla="*/ 17296 w 12322347"/>
              <a:gd name="connsiteY4" fmla="*/ 1327255 h 6188689"/>
              <a:gd name="connsiteX5" fmla="*/ 6679 w 12322347"/>
              <a:gd name="connsiteY5" fmla="*/ 4552460 h 6188689"/>
              <a:gd name="connsiteX6" fmla="*/ 89932 w 12322347"/>
              <a:gd name="connsiteY6" fmla="*/ 5899109 h 6188689"/>
              <a:gd name="connsiteX7" fmla="*/ 2768884 w 12322347"/>
              <a:gd name="connsiteY7" fmla="*/ 5887250 h 6188689"/>
              <a:gd name="connsiteX8" fmla="*/ 4422579 w 12322347"/>
              <a:gd name="connsiteY8" fmla="*/ 5865867 h 6188689"/>
              <a:gd name="connsiteX9" fmla="*/ 5393880 w 12322347"/>
              <a:gd name="connsiteY9" fmla="*/ 5881730 h 6188689"/>
              <a:gd name="connsiteX10" fmla="*/ 5877638 w 12322347"/>
              <a:gd name="connsiteY10" fmla="*/ 6188689 h 6188689"/>
              <a:gd name="connsiteX11" fmla="*/ 6150141 w 12322347"/>
              <a:gd name="connsiteY11" fmla="*/ 5865961 h 6188689"/>
              <a:gd name="connsiteX12" fmla="*/ 9277333 w 12322347"/>
              <a:gd name="connsiteY12" fmla="*/ 5869176 h 6188689"/>
              <a:gd name="connsiteX13" fmla="*/ 10186235 w 12322347"/>
              <a:gd name="connsiteY13" fmla="*/ 5872051 h 6188689"/>
              <a:gd name="connsiteX14" fmla="*/ 11106174 w 12322347"/>
              <a:gd name="connsiteY14" fmla="*/ 5879918 h 6188689"/>
              <a:gd name="connsiteX15" fmla="*/ 12264257 w 12322347"/>
              <a:gd name="connsiteY15" fmla="*/ 5878872 h 6188689"/>
              <a:gd name="connsiteX16" fmla="*/ 12289901 w 12322347"/>
              <a:gd name="connsiteY16" fmla="*/ 2589937 h 6188689"/>
              <a:gd name="connsiteX17" fmla="*/ 12280552 w 12322347"/>
              <a:gd name="connsiteY17" fmla="*/ 133865 h 6188689"/>
              <a:gd name="connsiteX18" fmla="*/ 11824723 w 12322347"/>
              <a:gd name="connsiteY18" fmla="*/ 86587 h 6188689"/>
              <a:gd name="connsiteX19" fmla="*/ 10295765 w 12322347"/>
              <a:gd name="connsiteY19" fmla="*/ 80031 h 6188689"/>
              <a:gd name="connsiteX20" fmla="*/ 7778825 w 12322347"/>
              <a:gd name="connsiteY20" fmla="*/ 33462 h 6188689"/>
              <a:gd name="connsiteX21" fmla="*/ 2261685 w 12322347"/>
              <a:gd name="connsiteY21" fmla="*/ 10365 h 6188689"/>
              <a:gd name="connsiteX0" fmla="*/ 2261685 w 12322347"/>
              <a:gd name="connsiteY0" fmla="*/ 0 h 6178324"/>
              <a:gd name="connsiteX1" fmla="*/ 816102 w 12322347"/>
              <a:gd name="connsiteY1" fmla="*/ 10760 h 6178324"/>
              <a:gd name="connsiteX2" fmla="*/ 36453 w 12322347"/>
              <a:gd name="connsiteY2" fmla="*/ 15958 h 6178324"/>
              <a:gd name="connsiteX3" fmla="*/ 36452 w 12322347"/>
              <a:gd name="connsiteY3" fmla="*/ 792072 h 6178324"/>
              <a:gd name="connsiteX4" fmla="*/ 17296 w 12322347"/>
              <a:gd name="connsiteY4" fmla="*/ 1316890 h 6178324"/>
              <a:gd name="connsiteX5" fmla="*/ 6679 w 12322347"/>
              <a:gd name="connsiteY5" fmla="*/ 4542095 h 6178324"/>
              <a:gd name="connsiteX6" fmla="*/ 89932 w 12322347"/>
              <a:gd name="connsiteY6" fmla="*/ 5888744 h 6178324"/>
              <a:gd name="connsiteX7" fmla="*/ 2768884 w 12322347"/>
              <a:gd name="connsiteY7" fmla="*/ 5876885 h 6178324"/>
              <a:gd name="connsiteX8" fmla="*/ 4422579 w 12322347"/>
              <a:gd name="connsiteY8" fmla="*/ 5855502 h 6178324"/>
              <a:gd name="connsiteX9" fmla="*/ 5393880 w 12322347"/>
              <a:gd name="connsiteY9" fmla="*/ 5871365 h 6178324"/>
              <a:gd name="connsiteX10" fmla="*/ 5877638 w 12322347"/>
              <a:gd name="connsiteY10" fmla="*/ 6178324 h 6178324"/>
              <a:gd name="connsiteX11" fmla="*/ 6150141 w 12322347"/>
              <a:gd name="connsiteY11" fmla="*/ 5855596 h 6178324"/>
              <a:gd name="connsiteX12" fmla="*/ 9277333 w 12322347"/>
              <a:gd name="connsiteY12" fmla="*/ 5858811 h 6178324"/>
              <a:gd name="connsiteX13" fmla="*/ 10186235 w 12322347"/>
              <a:gd name="connsiteY13" fmla="*/ 5861686 h 6178324"/>
              <a:gd name="connsiteX14" fmla="*/ 11106174 w 12322347"/>
              <a:gd name="connsiteY14" fmla="*/ 5869553 h 6178324"/>
              <a:gd name="connsiteX15" fmla="*/ 12264257 w 12322347"/>
              <a:gd name="connsiteY15" fmla="*/ 5868507 h 6178324"/>
              <a:gd name="connsiteX16" fmla="*/ 12289901 w 12322347"/>
              <a:gd name="connsiteY16" fmla="*/ 2579572 h 6178324"/>
              <a:gd name="connsiteX17" fmla="*/ 12280552 w 12322347"/>
              <a:gd name="connsiteY17" fmla="*/ 123500 h 6178324"/>
              <a:gd name="connsiteX18" fmla="*/ 11824723 w 12322347"/>
              <a:gd name="connsiteY18" fmla="*/ 76222 h 6178324"/>
              <a:gd name="connsiteX19" fmla="*/ 10295765 w 12322347"/>
              <a:gd name="connsiteY19" fmla="*/ 69666 h 6178324"/>
              <a:gd name="connsiteX20" fmla="*/ 7778825 w 12322347"/>
              <a:gd name="connsiteY20" fmla="*/ 23097 h 6178324"/>
              <a:gd name="connsiteX21" fmla="*/ 2261685 w 12322347"/>
              <a:gd name="connsiteY21" fmla="*/ 0 h 6178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322347" h="6178324">
                <a:moveTo>
                  <a:pt x="2261685" y="0"/>
                </a:moveTo>
                <a:lnTo>
                  <a:pt x="816102" y="10760"/>
                </a:lnTo>
                <a:lnTo>
                  <a:pt x="36453" y="15958"/>
                </a:lnTo>
                <a:cubicBezTo>
                  <a:pt x="36453" y="288746"/>
                  <a:pt x="36452" y="519284"/>
                  <a:pt x="36452" y="792072"/>
                </a:cubicBezTo>
                <a:cubicBezTo>
                  <a:pt x="37984" y="902748"/>
                  <a:pt x="15764" y="1206214"/>
                  <a:pt x="17296" y="1316890"/>
                </a:cubicBezTo>
                <a:cubicBezTo>
                  <a:pt x="32125" y="1752674"/>
                  <a:pt x="-17301" y="3705146"/>
                  <a:pt x="6679" y="4542095"/>
                </a:cubicBezTo>
                <a:cubicBezTo>
                  <a:pt x="46570" y="5225386"/>
                  <a:pt x="-51265" y="5916324"/>
                  <a:pt x="89932" y="5888744"/>
                </a:cubicBezTo>
                <a:cubicBezTo>
                  <a:pt x="879263" y="5903089"/>
                  <a:pt x="1955065" y="5877266"/>
                  <a:pt x="2768884" y="5876885"/>
                </a:cubicBezTo>
                <a:lnTo>
                  <a:pt x="4422579" y="5855502"/>
                </a:lnTo>
                <a:lnTo>
                  <a:pt x="5393880" y="5871365"/>
                </a:lnTo>
                <a:cubicBezTo>
                  <a:pt x="5664089" y="6007274"/>
                  <a:pt x="5704024" y="6065354"/>
                  <a:pt x="5877638" y="6178324"/>
                </a:cubicBezTo>
                <a:cubicBezTo>
                  <a:pt x="5954187" y="6102215"/>
                  <a:pt x="6049125" y="5996227"/>
                  <a:pt x="6150141" y="5855596"/>
                </a:cubicBezTo>
                <a:cubicBezTo>
                  <a:pt x="6237130" y="5852856"/>
                  <a:pt x="8916121" y="5865726"/>
                  <a:pt x="9277333" y="5858811"/>
                </a:cubicBezTo>
                <a:lnTo>
                  <a:pt x="10186235" y="5861686"/>
                </a:lnTo>
                <a:lnTo>
                  <a:pt x="11106174" y="5869553"/>
                </a:lnTo>
                <a:cubicBezTo>
                  <a:pt x="11463837" y="5859889"/>
                  <a:pt x="12237326" y="5912260"/>
                  <a:pt x="12264257" y="5868507"/>
                </a:cubicBezTo>
                <a:cubicBezTo>
                  <a:pt x="12302700" y="5662987"/>
                  <a:pt x="12276557" y="4364873"/>
                  <a:pt x="12289901" y="2579572"/>
                </a:cubicBezTo>
                <a:cubicBezTo>
                  <a:pt x="12338262" y="1498304"/>
                  <a:pt x="12330432" y="544926"/>
                  <a:pt x="12280552" y="123500"/>
                </a:cubicBezTo>
                <a:cubicBezTo>
                  <a:pt x="12274271" y="70433"/>
                  <a:pt x="12155521" y="85194"/>
                  <a:pt x="11824723" y="76222"/>
                </a:cubicBezTo>
                <a:cubicBezTo>
                  <a:pt x="11493925" y="67250"/>
                  <a:pt x="10495817" y="85585"/>
                  <a:pt x="10295765" y="69666"/>
                </a:cubicBezTo>
                <a:lnTo>
                  <a:pt x="7778825" y="23097"/>
                </a:lnTo>
                <a:lnTo>
                  <a:pt x="2261685" y="0"/>
                </a:lnTo>
                <a:close/>
              </a:path>
            </a:pathLst>
          </a:custGeom>
          <a:noFill/>
          <a:ln w="19050" cap="flat">
            <a:solidFill>
              <a:schemeClr val="tx1"/>
            </a:solidFill>
            <a:prstDash val="solid"/>
            <a:miter/>
          </a:ln>
        </p:spPr>
        <p:txBody>
          <a:bodyPr wrap="square" rtlCol="0" anchor="ctr">
            <a:noAutofit/>
          </a:bodyPr>
          <a:lstStyle/>
          <a:p>
            <a:endParaRPr lang="en-US"/>
          </a:p>
        </p:txBody>
      </p:sp>
      <p:sp>
        <p:nvSpPr>
          <p:cNvPr id="7" name="TextBox 6">
            <a:extLst>
              <a:ext uri="{FF2B5EF4-FFF2-40B4-BE49-F238E27FC236}">
                <a16:creationId xmlns:a16="http://schemas.microsoft.com/office/drawing/2014/main" id="{A742BF8E-2275-9D23-E087-4964F4A73A93}"/>
              </a:ext>
            </a:extLst>
          </p:cNvPr>
          <p:cNvSpPr txBox="1"/>
          <p:nvPr/>
        </p:nvSpPr>
        <p:spPr>
          <a:xfrm>
            <a:off x="7548113" y="4679830"/>
            <a:ext cx="5980981"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t>https://hospitalityinsights.ehl.edu/communication-skills-in-hospitality-industry</a:t>
            </a:r>
          </a:p>
        </p:txBody>
      </p:sp>
    </p:spTree>
    <p:extLst>
      <p:ext uri="{BB962C8B-B14F-4D97-AF65-F5344CB8AC3E}">
        <p14:creationId xmlns:p14="http://schemas.microsoft.com/office/powerpoint/2010/main" val="26642020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5449D184-9D1F-4194-967E-2078F06C0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C0BCFA-E3B6-B798-6148-EC17A42EFE1A}"/>
              </a:ext>
            </a:extLst>
          </p:cNvPr>
          <p:cNvSpPr>
            <a:spLocks noGrp="1"/>
          </p:cNvSpPr>
          <p:nvPr>
            <p:ph type="title"/>
          </p:nvPr>
        </p:nvSpPr>
        <p:spPr>
          <a:xfrm>
            <a:off x="799220" y="484450"/>
            <a:ext cx="4133604" cy="2124880"/>
          </a:xfrm>
        </p:spPr>
        <p:txBody>
          <a:bodyPr>
            <a:normAutofit/>
          </a:bodyPr>
          <a:lstStyle/>
          <a:p>
            <a:pPr algn="ctr"/>
            <a:r>
              <a:rPr lang="en-US">
                <a:ea typeface="+mj-lt"/>
                <a:cs typeface="+mj-lt"/>
              </a:rPr>
              <a:t>Teamwork</a:t>
            </a:r>
          </a:p>
        </p:txBody>
      </p:sp>
      <p:pic>
        <p:nvPicPr>
          <p:cNvPr id="5" name="Picture 4" descr="Elevate Workplace Communication for Managers and Supervisors | go2HR">
            <a:extLst>
              <a:ext uri="{FF2B5EF4-FFF2-40B4-BE49-F238E27FC236}">
                <a16:creationId xmlns:a16="http://schemas.microsoft.com/office/drawing/2014/main" id="{2257226C-2476-1558-1FA6-26107F7E42CC}"/>
              </a:ext>
            </a:extLst>
          </p:cNvPr>
          <p:cNvPicPr>
            <a:picLocks noChangeAspect="1"/>
          </p:cNvPicPr>
          <p:nvPr/>
        </p:nvPicPr>
        <p:blipFill>
          <a:blip r:embed="rId3"/>
          <a:srcRect l="21367" r="19867" b="-1"/>
          <a:stretch>
            <a:fillRect/>
          </a:stretch>
        </p:blipFill>
        <p:spPr>
          <a:xfrm>
            <a:off x="5623249" y="484454"/>
            <a:ext cx="5993465" cy="5736874"/>
          </a:xfrm>
          <a:custGeom>
            <a:avLst/>
            <a:gdLst/>
            <a:ahLst/>
            <a:cxnLst/>
            <a:rect l="l" t="t" r="r" b="b"/>
            <a:pathLst>
              <a:path w="7040677" h="6180550">
                <a:moveTo>
                  <a:pt x="493688" y="34"/>
                </a:moveTo>
                <a:cubicBezTo>
                  <a:pt x="653887" y="409"/>
                  <a:pt x="854619" y="3920"/>
                  <a:pt x="1033873" y="8815"/>
                </a:cubicBezTo>
                <a:lnTo>
                  <a:pt x="6135204" y="38273"/>
                </a:lnTo>
                <a:lnTo>
                  <a:pt x="7040677" y="66047"/>
                </a:lnTo>
                <a:lnTo>
                  <a:pt x="7040677" y="6149315"/>
                </a:lnTo>
                <a:lnTo>
                  <a:pt x="6895903" y="6148904"/>
                </a:lnTo>
                <a:cubicBezTo>
                  <a:pt x="5164050" y="6146027"/>
                  <a:pt x="2763280" y="6180550"/>
                  <a:pt x="1145259" y="6180550"/>
                </a:cubicBezTo>
                <a:cubicBezTo>
                  <a:pt x="686865" y="6151091"/>
                  <a:pt x="359440" y="6180551"/>
                  <a:pt x="45113" y="6151091"/>
                </a:cubicBezTo>
                <a:cubicBezTo>
                  <a:pt x="-50932" y="4157674"/>
                  <a:pt x="23284" y="1383584"/>
                  <a:pt x="110598" y="126652"/>
                </a:cubicBezTo>
                <a:cubicBezTo>
                  <a:pt x="118105" y="-27768"/>
                  <a:pt x="111883" y="22759"/>
                  <a:pt x="262498" y="3120"/>
                </a:cubicBezTo>
                <a:cubicBezTo>
                  <a:pt x="316041" y="711"/>
                  <a:pt x="397569" y="-192"/>
                  <a:pt x="493688" y="34"/>
                </a:cubicBezTo>
                <a:close/>
              </a:path>
            </a:pathLst>
          </a:custGeom>
          <a:ln>
            <a:noFill/>
          </a:ln>
        </p:spPr>
      </p:pic>
      <p:sp>
        <p:nvSpPr>
          <p:cNvPr id="34" name="Freeform: Shape 33">
            <a:extLst>
              <a:ext uri="{FF2B5EF4-FFF2-40B4-BE49-F238E27FC236}">
                <a16:creationId xmlns:a16="http://schemas.microsoft.com/office/drawing/2014/main" id="{CD0A91AB-7772-469C-ADBF-6BA8D81AE3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623249" y="484449"/>
            <a:ext cx="5993464" cy="5736873"/>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80682" h="6405386">
                <a:moveTo>
                  <a:pt x="7142118" y="6405352"/>
                </a:moveTo>
                <a:cubicBezTo>
                  <a:pt x="6967357" y="6404963"/>
                  <a:pt x="6748379" y="6401325"/>
                  <a:pt x="6552830" y="6396252"/>
                </a:cubicBezTo>
                <a:lnTo>
                  <a:pt x="987782" y="6365722"/>
                </a:lnTo>
                <a:lnTo>
                  <a:pt x="0" y="6336938"/>
                </a:lnTo>
                <a:lnTo>
                  <a:pt x="0" y="32372"/>
                </a:lnTo>
                <a:lnTo>
                  <a:pt x="157934" y="32797"/>
                </a:lnTo>
                <a:cubicBezTo>
                  <a:pt x="2047215" y="35779"/>
                  <a:pt x="4666218" y="0"/>
                  <a:pt x="6431319" y="0"/>
                </a:cubicBezTo>
                <a:cubicBezTo>
                  <a:pt x="6931382" y="30531"/>
                  <a:pt x="7288570" y="-1"/>
                  <a:pt x="7631470" y="30531"/>
                </a:cubicBezTo>
                <a:cubicBezTo>
                  <a:pt x="7736245" y="2096465"/>
                  <a:pt x="7655283" y="4971471"/>
                  <a:pt x="7560032" y="6274128"/>
                </a:cubicBezTo>
                <a:cubicBezTo>
                  <a:pt x="7551842" y="6434165"/>
                  <a:pt x="7558630" y="6381800"/>
                  <a:pt x="7394324" y="6402154"/>
                </a:cubicBezTo>
                <a:cubicBezTo>
                  <a:pt x="7335914" y="6404650"/>
                  <a:pt x="7246975" y="6405586"/>
                  <a:pt x="7142118" y="6405352"/>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1AA0020E-FB7B-4A05-91FF-2F596CD424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286" y="2745855"/>
            <a:ext cx="5477840" cy="3586841"/>
          </a:xfrm>
          <a:custGeom>
            <a:avLst/>
            <a:gdLst>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58743 w 5273388"/>
              <a:gd name="connsiteY4" fmla="*/ 2381910 h 3608000"/>
              <a:gd name="connsiteX5" fmla="*/ 4849490 w 5273388"/>
              <a:gd name="connsiteY5" fmla="*/ 2451976 h 3608000"/>
              <a:gd name="connsiteX6" fmla="*/ 4816211 w 5273388"/>
              <a:gd name="connsiteY6" fmla="*/ 2647754 h 3608000"/>
              <a:gd name="connsiteX7" fmla="*/ 5255498 w 5273388"/>
              <a:gd name="connsiteY7" fmla="*/ 2851226 h 3608000"/>
              <a:gd name="connsiteX8" fmla="*/ 5220201 w 5273388"/>
              <a:gd name="connsiteY8" fmla="*/ 2877530 h 3608000"/>
              <a:gd name="connsiteX9" fmla="*/ 5204187 w 5273388"/>
              <a:gd name="connsiteY9" fmla="*/ 2887142 h 3608000"/>
              <a:gd name="connsiteX10" fmla="*/ 5200798 w 5273388"/>
              <a:gd name="connsiteY10" fmla="*/ 2891560 h 3608000"/>
              <a:gd name="connsiteX11" fmla="*/ 4206951 w 5273388"/>
              <a:gd name="connsiteY11" fmla="*/ 3179220 h 3608000"/>
              <a:gd name="connsiteX12" fmla="*/ 2487114 w 5273388"/>
              <a:gd name="connsiteY12" fmla="*/ 3607620 h 3608000"/>
              <a:gd name="connsiteX13" fmla="*/ 628718 w 5273388"/>
              <a:gd name="connsiteY13" fmla="*/ 3098753 h 3608000"/>
              <a:gd name="connsiteX14" fmla="*/ 7478 w 5273388"/>
              <a:gd name="connsiteY14" fmla="*/ 1669984 h 3608000"/>
              <a:gd name="connsiteX15" fmla="*/ 840070 w 5273388"/>
              <a:gd name="connsiteY15" fmla="*/ 374196 h 3608000"/>
              <a:gd name="connsiteX16" fmla="*/ 3179526 w 5273388"/>
              <a:gd name="connsiteY16"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49490 w 5273388"/>
              <a:gd name="connsiteY4" fmla="*/ 2451976 h 3608000"/>
              <a:gd name="connsiteX5" fmla="*/ 4816211 w 5273388"/>
              <a:gd name="connsiteY5" fmla="*/ 2647754 h 3608000"/>
              <a:gd name="connsiteX6" fmla="*/ 5255498 w 5273388"/>
              <a:gd name="connsiteY6" fmla="*/ 2851226 h 3608000"/>
              <a:gd name="connsiteX7" fmla="*/ 5220201 w 5273388"/>
              <a:gd name="connsiteY7" fmla="*/ 2877530 h 3608000"/>
              <a:gd name="connsiteX8" fmla="*/ 5204187 w 5273388"/>
              <a:gd name="connsiteY8" fmla="*/ 2887142 h 3608000"/>
              <a:gd name="connsiteX9" fmla="*/ 5200798 w 5273388"/>
              <a:gd name="connsiteY9" fmla="*/ 2891560 h 3608000"/>
              <a:gd name="connsiteX10" fmla="*/ 4206951 w 5273388"/>
              <a:gd name="connsiteY10" fmla="*/ 3179220 h 3608000"/>
              <a:gd name="connsiteX11" fmla="*/ 2487114 w 5273388"/>
              <a:gd name="connsiteY11" fmla="*/ 3607620 h 3608000"/>
              <a:gd name="connsiteX12" fmla="*/ 628718 w 5273388"/>
              <a:gd name="connsiteY12" fmla="*/ 3098753 h 3608000"/>
              <a:gd name="connsiteX13" fmla="*/ 7478 w 5273388"/>
              <a:gd name="connsiteY13" fmla="*/ 1669984 h 3608000"/>
              <a:gd name="connsiteX14" fmla="*/ 840070 w 5273388"/>
              <a:gd name="connsiteY14" fmla="*/ 374196 h 3608000"/>
              <a:gd name="connsiteX15" fmla="*/ 3179526 w 5273388"/>
              <a:gd name="connsiteY15"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9528"/>
              <a:gd name="connsiteX1" fmla="*/ 3853899 w 5273388"/>
              <a:gd name="connsiteY1" fmla="*/ 59918 h 3609528"/>
              <a:gd name="connsiteX2" fmla="*/ 4979444 w 5273388"/>
              <a:gd name="connsiteY2" fmla="*/ 1297670 h 3609528"/>
              <a:gd name="connsiteX3" fmla="*/ 4900974 w 5273388"/>
              <a:gd name="connsiteY3" fmla="*/ 2238338 h 3609528"/>
              <a:gd name="connsiteX4" fmla="*/ 4816211 w 5273388"/>
              <a:gd name="connsiteY4" fmla="*/ 2647754 h 3609528"/>
              <a:gd name="connsiteX5" fmla="*/ 5255498 w 5273388"/>
              <a:gd name="connsiteY5" fmla="*/ 2851226 h 3609528"/>
              <a:gd name="connsiteX6" fmla="*/ 5220201 w 5273388"/>
              <a:gd name="connsiteY6" fmla="*/ 2877530 h 3609528"/>
              <a:gd name="connsiteX7" fmla="*/ 5204187 w 5273388"/>
              <a:gd name="connsiteY7" fmla="*/ 2887142 h 3609528"/>
              <a:gd name="connsiteX8" fmla="*/ 5200798 w 5273388"/>
              <a:gd name="connsiteY8" fmla="*/ 2891560 h 3609528"/>
              <a:gd name="connsiteX9" fmla="*/ 4206951 w 5273388"/>
              <a:gd name="connsiteY9" fmla="*/ 3179220 h 3609528"/>
              <a:gd name="connsiteX10" fmla="*/ 2487114 w 5273388"/>
              <a:gd name="connsiteY10" fmla="*/ 3607620 h 3609528"/>
              <a:gd name="connsiteX11" fmla="*/ 628718 w 5273388"/>
              <a:gd name="connsiteY11" fmla="*/ 3098753 h 3609528"/>
              <a:gd name="connsiteX12" fmla="*/ 7478 w 5273388"/>
              <a:gd name="connsiteY12" fmla="*/ 1669984 h 3609528"/>
              <a:gd name="connsiteX13" fmla="*/ 840070 w 5273388"/>
              <a:gd name="connsiteY13" fmla="*/ 374196 h 3609528"/>
              <a:gd name="connsiteX14" fmla="*/ 3179526 w 5273388"/>
              <a:gd name="connsiteY14" fmla="*/ 13 h 3609528"/>
              <a:gd name="connsiteX0" fmla="*/ 3179526 w 5273388"/>
              <a:gd name="connsiteY0" fmla="*/ 13 h 3610808"/>
              <a:gd name="connsiteX1" fmla="*/ 3853899 w 5273388"/>
              <a:gd name="connsiteY1" fmla="*/ 59918 h 3610808"/>
              <a:gd name="connsiteX2" fmla="*/ 4979444 w 5273388"/>
              <a:gd name="connsiteY2" fmla="*/ 1297670 h 3610808"/>
              <a:gd name="connsiteX3" fmla="*/ 4900974 w 5273388"/>
              <a:gd name="connsiteY3" fmla="*/ 2238338 h 3610808"/>
              <a:gd name="connsiteX4" fmla="*/ 4816211 w 5273388"/>
              <a:gd name="connsiteY4" fmla="*/ 2647754 h 3610808"/>
              <a:gd name="connsiteX5" fmla="*/ 5255498 w 5273388"/>
              <a:gd name="connsiteY5" fmla="*/ 2851226 h 3610808"/>
              <a:gd name="connsiteX6" fmla="*/ 5220201 w 5273388"/>
              <a:gd name="connsiteY6" fmla="*/ 2877530 h 3610808"/>
              <a:gd name="connsiteX7" fmla="*/ 5204187 w 5273388"/>
              <a:gd name="connsiteY7" fmla="*/ 2887142 h 3610808"/>
              <a:gd name="connsiteX8" fmla="*/ 5200798 w 5273388"/>
              <a:gd name="connsiteY8" fmla="*/ 2891560 h 3610808"/>
              <a:gd name="connsiteX9" fmla="*/ 4206951 w 5273388"/>
              <a:gd name="connsiteY9" fmla="*/ 3179220 h 3610808"/>
              <a:gd name="connsiteX10" fmla="*/ 2487114 w 5273388"/>
              <a:gd name="connsiteY10" fmla="*/ 3607620 h 3610808"/>
              <a:gd name="connsiteX11" fmla="*/ 628718 w 5273388"/>
              <a:gd name="connsiteY11" fmla="*/ 3098753 h 3610808"/>
              <a:gd name="connsiteX12" fmla="*/ 7478 w 5273388"/>
              <a:gd name="connsiteY12" fmla="*/ 1669984 h 3610808"/>
              <a:gd name="connsiteX13" fmla="*/ 840070 w 5273388"/>
              <a:gd name="connsiteY13" fmla="*/ 374196 h 3610808"/>
              <a:gd name="connsiteX14" fmla="*/ 3179526 w 5273388"/>
              <a:gd name="connsiteY14" fmla="*/ 13 h 3610808"/>
              <a:gd name="connsiteX0" fmla="*/ 3179526 w 5273388"/>
              <a:gd name="connsiteY0" fmla="*/ 13 h 3586841"/>
              <a:gd name="connsiteX1" fmla="*/ 3853899 w 5273388"/>
              <a:gd name="connsiteY1" fmla="*/ 59918 h 3586841"/>
              <a:gd name="connsiteX2" fmla="*/ 4979444 w 5273388"/>
              <a:gd name="connsiteY2" fmla="*/ 1297670 h 3586841"/>
              <a:gd name="connsiteX3" fmla="*/ 4900974 w 5273388"/>
              <a:gd name="connsiteY3" fmla="*/ 2238338 h 3586841"/>
              <a:gd name="connsiteX4" fmla="*/ 4816211 w 5273388"/>
              <a:gd name="connsiteY4" fmla="*/ 2647754 h 3586841"/>
              <a:gd name="connsiteX5" fmla="*/ 5255498 w 5273388"/>
              <a:gd name="connsiteY5" fmla="*/ 2851226 h 3586841"/>
              <a:gd name="connsiteX6" fmla="*/ 5220201 w 5273388"/>
              <a:gd name="connsiteY6" fmla="*/ 2877530 h 3586841"/>
              <a:gd name="connsiteX7" fmla="*/ 5204187 w 5273388"/>
              <a:gd name="connsiteY7" fmla="*/ 2887142 h 3586841"/>
              <a:gd name="connsiteX8" fmla="*/ 5200798 w 5273388"/>
              <a:gd name="connsiteY8" fmla="*/ 2891560 h 3586841"/>
              <a:gd name="connsiteX9" fmla="*/ 4206951 w 5273388"/>
              <a:gd name="connsiteY9" fmla="*/ 3179220 h 3586841"/>
              <a:gd name="connsiteX10" fmla="*/ 2532332 w 5273388"/>
              <a:gd name="connsiteY10" fmla="*/ 3582499 h 3586841"/>
              <a:gd name="connsiteX11" fmla="*/ 628718 w 5273388"/>
              <a:gd name="connsiteY11" fmla="*/ 3098753 h 3586841"/>
              <a:gd name="connsiteX12" fmla="*/ 7478 w 5273388"/>
              <a:gd name="connsiteY12" fmla="*/ 1669984 h 3586841"/>
              <a:gd name="connsiteX13" fmla="*/ 840070 w 5273388"/>
              <a:gd name="connsiteY13" fmla="*/ 374196 h 3586841"/>
              <a:gd name="connsiteX14" fmla="*/ 3179526 w 5273388"/>
              <a:gd name="connsiteY14" fmla="*/ 13 h 358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273388" h="3586841">
                <a:moveTo>
                  <a:pt x="3179526" y="13"/>
                </a:moveTo>
                <a:cubicBezTo>
                  <a:pt x="3444613" y="-566"/>
                  <a:pt x="3679907" y="17682"/>
                  <a:pt x="3853899" y="59918"/>
                </a:cubicBezTo>
                <a:cubicBezTo>
                  <a:pt x="4549870" y="228866"/>
                  <a:pt x="4853437" y="892015"/>
                  <a:pt x="4979444" y="1297670"/>
                </a:cubicBezTo>
                <a:cubicBezTo>
                  <a:pt x="5074752" y="1604495"/>
                  <a:pt x="4991037" y="1905799"/>
                  <a:pt x="4900974" y="2238338"/>
                </a:cubicBezTo>
                <a:cubicBezTo>
                  <a:pt x="4857647" y="2399931"/>
                  <a:pt x="4844465" y="2511282"/>
                  <a:pt x="4816211" y="2647754"/>
                </a:cubicBezTo>
                <a:cubicBezTo>
                  <a:pt x="4976943" y="2876684"/>
                  <a:pt x="5360348" y="2761778"/>
                  <a:pt x="5255498" y="2851226"/>
                </a:cubicBezTo>
                <a:cubicBezTo>
                  <a:pt x="5245669" y="2859612"/>
                  <a:pt x="5233931" y="2868400"/>
                  <a:pt x="5220201" y="2877530"/>
                </a:cubicBezTo>
                <a:lnTo>
                  <a:pt x="5204187" y="2887142"/>
                </a:lnTo>
                <a:lnTo>
                  <a:pt x="5200798" y="2891560"/>
                </a:lnTo>
                <a:cubicBezTo>
                  <a:pt x="5103263" y="2968778"/>
                  <a:pt x="4651695" y="3064064"/>
                  <a:pt x="4206951" y="3179220"/>
                </a:cubicBezTo>
                <a:cubicBezTo>
                  <a:pt x="3762207" y="3294376"/>
                  <a:pt x="3183970" y="3565765"/>
                  <a:pt x="2532332" y="3582499"/>
                </a:cubicBezTo>
                <a:cubicBezTo>
                  <a:pt x="1880694" y="3599233"/>
                  <a:pt x="944237" y="3591689"/>
                  <a:pt x="628718" y="3098753"/>
                </a:cubicBezTo>
                <a:cubicBezTo>
                  <a:pt x="132988" y="2481745"/>
                  <a:pt x="-39735" y="2302466"/>
                  <a:pt x="7478" y="1669984"/>
                </a:cubicBezTo>
                <a:cubicBezTo>
                  <a:pt x="96120" y="1140683"/>
                  <a:pt x="199000" y="642541"/>
                  <a:pt x="840070" y="374196"/>
                </a:cubicBezTo>
                <a:cubicBezTo>
                  <a:pt x="1320873" y="172938"/>
                  <a:pt x="2384267" y="1752"/>
                  <a:pt x="3179526" y="13"/>
                </a:cubicBezTo>
                <a:close/>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08DC254-C902-EDE0-CADE-49EDCFF5B878}"/>
              </a:ext>
            </a:extLst>
          </p:cNvPr>
          <p:cNvSpPr>
            <a:spLocks noGrp="1"/>
          </p:cNvSpPr>
          <p:nvPr>
            <p:ph idx="1"/>
          </p:nvPr>
        </p:nvSpPr>
        <p:spPr>
          <a:xfrm>
            <a:off x="1179900" y="3137186"/>
            <a:ext cx="4107445" cy="2757715"/>
          </a:xfrm>
        </p:spPr>
        <p:txBody>
          <a:bodyPr vert="horz" lIns="91440" tIns="45720" rIns="91440" bIns="45720" rtlCol="0" anchor="ctr">
            <a:normAutofit/>
          </a:bodyPr>
          <a:lstStyle/>
          <a:p>
            <a:pPr marL="285750" indent="-285750" algn="ctr">
              <a:lnSpc>
                <a:spcPct val="90000"/>
              </a:lnSpc>
              <a:buFont typeface="Arial"/>
              <a:buChar char="•"/>
            </a:pPr>
            <a:r>
              <a:rPr lang="en-US" sz="2200" b="0">
                <a:ea typeface="+mn-lt"/>
                <a:cs typeface="+mn-lt"/>
              </a:rPr>
              <a:t>Important for delivering high-quality service (Liu et al., 2022) </a:t>
            </a:r>
            <a:endParaRPr lang="en-US" sz="2200"/>
          </a:p>
          <a:p>
            <a:pPr marL="285750" indent="-285750" algn="ctr">
              <a:lnSpc>
                <a:spcPct val="90000"/>
              </a:lnSpc>
              <a:buFont typeface="Arial"/>
              <a:buChar char="•"/>
            </a:pPr>
            <a:r>
              <a:rPr lang="en-US" sz="2200" b="0">
                <a:ea typeface="+mn-lt"/>
                <a:cs typeface="+mn-lt"/>
              </a:rPr>
              <a:t>Learned through group activities in module </a:t>
            </a:r>
            <a:endParaRPr lang="en-US" sz="2200"/>
          </a:p>
          <a:p>
            <a:pPr marL="285750" indent="-285750" algn="ctr">
              <a:lnSpc>
                <a:spcPct val="90000"/>
              </a:lnSpc>
              <a:buFont typeface="Arial"/>
              <a:buChar char="•"/>
            </a:pPr>
            <a:r>
              <a:rPr lang="en-US" sz="2200" b="0">
                <a:ea typeface="+mn-lt"/>
                <a:cs typeface="+mn-lt"/>
              </a:rPr>
              <a:t>Collaboration improves efficiency and performance </a:t>
            </a:r>
            <a:endParaRPr lang="en-US" sz="2200"/>
          </a:p>
          <a:p>
            <a:pPr marL="285750" indent="-285750" algn="ctr">
              <a:lnSpc>
                <a:spcPct val="90000"/>
              </a:lnSpc>
              <a:buFont typeface="Arial"/>
              <a:buChar char="•"/>
            </a:pPr>
            <a:r>
              <a:rPr lang="en-US" sz="2200" b="0">
                <a:ea typeface="+mn-lt"/>
                <a:cs typeface="+mn-lt"/>
              </a:rPr>
              <a:t>Developed through work experience in pubs </a:t>
            </a:r>
            <a:endParaRPr lang="en-US" sz="2200"/>
          </a:p>
          <a:p>
            <a:pPr marL="285750" indent="-285750" algn="ctr">
              <a:lnSpc>
                <a:spcPct val="90000"/>
              </a:lnSpc>
              <a:buFont typeface="Arial"/>
              <a:buChar char="•"/>
            </a:pPr>
            <a:r>
              <a:rPr lang="en-US" sz="2200" b="0">
                <a:ea typeface="+mn-lt"/>
                <a:cs typeface="+mn-lt"/>
              </a:rPr>
              <a:t>Contributes to a positive working environment </a:t>
            </a:r>
            <a:endParaRPr lang="en-US" sz="2200"/>
          </a:p>
        </p:txBody>
      </p:sp>
      <p:sp>
        <p:nvSpPr>
          <p:cNvPr id="36" name="Freeform: Shape 35">
            <a:extLst>
              <a:ext uri="{FF2B5EF4-FFF2-40B4-BE49-F238E27FC236}">
                <a16:creationId xmlns:a16="http://schemas.microsoft.com/office/drawing/2014/main" id="{9352FC5B-DB82-4476-A73C-D8B8D940F0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633" y="2760799"/>
            <a:ext cx="5477840" cy="3586841"/>
          </a:xfrm>
          <a:custGeom>
            <a:avLst/>
            <a:gdLst>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58743 w 5273388"/>
              <a:gd name="connsiteY4" fmla="*/ 2381910 h 3608000"/>
              <a:gd name="connsiteX5" fmla="*/ 4849490 w 5273388"/>
              <a:gd name="connsiteY5" fmla="*/ 2451976 h 3608000"/>
              <a:gd name="connsiteX6" fmla="*/ 4816211 w 5273388"/>
              <a:gd name="connsiteY6" fmla="*/ 2647754 h 3608000"/>
              <a:gd name="connsiteX7" fmla="*/ 5255498 w 5273388"/>
              <a:gd name="connsiteY7" fmla="*/ 2851226 h 3608000"/>
              <a:gd name="connsiteX8" fmla="*/ 5220201 w 5273388"/>
              <a:gd name="connsiteY8" fmla="*/ 2877530 h 3608000"/>
              <a:gd name="connsiteX9" fmla="*/ 5204187 w 5273388"/>
              <a:gd name="connsiteY9" fmla="*/ 2887142 h 3608000"/>
              <a:gd name="connsiteX10" fmla="*/ 5200798 w 5273388"/>
              <a:gd name="connsiteY10" fmla="*/ 2891560 h 3608000"/>
              <a:gd name="connsiteX11" fmla="*/ 4206951 w 5273388"/>
              <a:gd name="connsiteY11" fmla="*/ 3179220 h 3608000"/>
              <a:gd name="connsiteX12" fmla="*/ 2487114 w 5273388"/>
              <a:gd name="connsiteY12" fmla="*/ 3607620 h 3608000"/>
              <a:gd name="connsiteX13" fmla="*/ 628718 w 5273388"/>
              <a:gd name="connsiteY13" fmla="*/ 3098753 h 3608000"/>
              <a:gd name="connsiteX14" fmla="*/ 7478 w 5273388"/>
              <a:gd name="connsiteY14" fmla="*/ 1669984 h 3608000"/>
              <a:gd name="connsiteX15" fmla="*/ 840070 w 5273388"/>
              <a:gd name="connsiteY15" fmla="*/ 374196 h 3608000"/>
              <a:gd name="connsiteX16" fmla="*/ 3179526 w 5273388"/>
              <a:gd name="connsiteY16"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49490 w 5273388"/>
              <a:gd name="connsiteY4" fmla="*/ 2451976 h 3608000"/>
              <a:gd name="connsiteX5" fmla="*/ 4816211 w 5273388"/>
              <a:gd name="connsiteY5" fmla="*/ 2647754 h 3608000"/>
              <a:gd name="connsiteX6" fmla="*/ 5255498 w 5273388"/>
              <a:gd name="connsiteY6" fmla="*/ 2851226 h 3608000"/>
              <a:gd name="connsiteX7" fmla="*/ 5220201 w 5273388"/>
              <a:gd name="connsiteY7" fmla="*/ 2877530 h 3608000"/>
              <a:gd name="connsiteX8" fmla="*/ 5204187 w 5273388"/>
              <a:gd name="connsiteY8" fmla="*/ 2887142 h 3608000"/>
              <a:gd name="connsiteX9" fmla="*/ 5200798 w 5273388"/>
              <a:gd name="connsiteY9" fmla="*/ 2891560 h 3608000"/>
              <a:gd name="connsiteX10" fmla="*/ 4206951 w 5273388"/>
              <a:gd name="connsiteY10" fmla="*/ 3179220 h 3608000"/>
              <a:gd name="connsiteX11" fmla="*/ 2487114 w 5273388"/>
              <a:gd name="connsiteY11" fmla="*/ 3607620 h 3608000"/>
              <a:gd name="connsiteX12" fmla="*/ 628718 w 5273388"/>
              <a:gd name="connsiteY12" fmla="*/ 3098753 h 3608000"/>
              <a:gd name="connsiteX13" fmla="*/ 7478 w 5273388"/>
              <a:gd name="connsiteY13" fmla="*/ 1669984 h 3608000"/>
              <a:gd name="connsiteX14" fmla="*/ 840070 w 5273388"/>
              <a:gd name="connsiteY14" fmla="*/ 374196 h 3608000"/>
              <a:gd name="connsiteX15" fmla="*/ 3179526 w 5273388"/>
              <a:gd name="connsiteY15"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9528"/>
              <a:gd name="connsiteX1" fmla="*/ 3853899 w 5273388"/>
              <a:gd name="connsiteY1" fmla="*/ 59918 h 3609528"/>
              <a:gd name="connsiteX2" fmla="*/ 4979444 w 5273388"/>
              <a:gd name="connsiteY2" fmla="*/ 1297670 h 3609528"/>
              <a:gd name="connsiteX3" fmla="*/ 4900974 w 5273388"/>
              <a:gd name="connsiteY3" fmla="*/ 2238338 h 3609528"/>
              <a:gd name="connsiteX4" fmla="*/ 4816211 w 5273388"/>
              <a:gd name="connsiteY4" fmla="*/ 2647754 h 3609528"/>
              <a:gd name="connsiteX5" fmla="*/ 5255498 w 5273388"/>
              <a:gd name="connsiteY5" fmla="*/ 2851226 h 3609528"/>
              <a:gd name="connsiteX6" fmla="*/ 5220201 w 5273388"/>
              <a:gd name="connsiteY6" fmla="*/ 2877530 h 3609528"/>
              <a:gd name="connsiteX7" fmla="*/ 5204187 w 5273388"/>
              <a:gd name="connsiteY7" fmla="*/ 2887142 h 3609528"/>
              <a:gd name="connsiteX8" fmla="*/ 5200798 w 5273388"/>
              <a:gd name="connsiteY8" fmla="*/ 2891560 h 3609528"/>
              <a:gd name="connsiteX9" fmla="*/ 4206951 w 5273388"/>
              <a:gd name="connsiteY9" fmla="*/ 3179220 h 3609528"/>
              <a:gd name="connsiteX10" fmla="*/ 2487114 w 5273388"/>
              <a:gd name="connsiteY10" fmla="*/ 3607620 h 3609528"/>
              <a:gd name="connsiteX11" fmla="*/ 628718 w 5273388"/>
              <a:gd name="connsiteY11" fmla="*/ 3098753 h 3609528"/>
              <a:gd name="connsiteX12" fmla="*/ 7478 w 5273388"/>
              <a:gd name="connsiteY12" fmla="*/ 1669984 h 3609528"/>
              <a:gd name="connsiteX13" fmla="*/ 840070 w 5273388"/>
              <a:gd name="connsiteY13" fmla="*/ 374196 h 3609528"/>
              <a:gd name="connsiteX14" fmla="*/ 3179526 w 5273388"/>
              <a:gd name="connsiteY14" fmla="*/ 13 h 3609528"/>
              <a:gd name="connsiteX0" fmla="*/ 3179526 w 5273388"/>
              <a:gd name="connsiteY0" fmla="*/ 13 h 3610808"/>
              <a:gd name="connsiteX1" fmla="*/ 3853899 w 5273388"/>
              <a:gd name="connsiteY1" fmla="*/ 59918 h 3610808"/>
              <a:gd name="connsiteX2" fmla="*/ 4979444 w 5273388"/>
              <a:gd name="connsiteY2" fmla="*/ 1297670 h 3610808"/>
              <a:gd name="connsiteX3" fmla="*/ 4900974 w 5273388"/>
              <a:gd name="connsiteY3" fmla="*/ 2238338 h 3610808"/>
              <a:gd name="connsiteX4" fmla="*/ 4816211 w 5273388"/>
              <a:gd name="connsiteY4" fmla="*/ 2647754 h 3610808"/>
              <a:gd name="connsiteX5" fmla="*/ 5255498 w 5273388"/>
              <a:gd name="connsiteY5" fmla="*/ 2851226 h 3610808"/>
              <a:gd name="connsiteX6" fmla="*/ 5220201 w 5273388"/>
              <a:gd name="connsiteY6" fmla="*/ 2877530 h 3610808"/>
              <a:gd name="connsiteX7" fmla="*/ 5204187 w 5273388"/>
              <a:gd name="connsiteY7" fmla="*/ 2887142 h 3610808"/>
              <a:gd name="connsiteX8" fmla="*/ 5200798 w 5273388"/>
              <a:gd name="connsiteY8" fmla="*/ 2891560 h 3610808"/>
              <a:gd name="connsiteX9" fmla="*/ 4206951 w 5273388"/>
              <a:gd name="connsiteY9" fmla="*/ 3179220 h 3610808"/>
              <a:gd name="connsiteX10" fmla="*/ 2487114 w 5273388"/>
              <a:gd name="connsiteY10" fmla="*/ 3607620 h 3610808"/>
              <a:gd name="connsiteX11" fmla="*/ 628718 w 5273388"/>
              <a:gd name="connsiteY11" fmla="*/ 3098753 h 3610808"/>
              <a:gd name="connsiteX12" fmla="*/ 7478 w 5273388"/>
              <a:gd name="connsiteY12" fmla="*/ 1669984 h 3610808"/>
              <a:gd name="connsiteX13" fmla="*/ 840070 w 5273388"/>
              <a:gd name="connsiteY13" fmla="*/ 374196 h 3610808"/>
              <a:gd name="connsiteX14" fmla="*/ 3179526 w 5273388"/>
              <a:gd name="connsiteY14" fmla="*/ 13 h 3610808"/>
              <a:gd name="connsiteX0" fmla="*/ 3179526 w 5273388"/>
              <a:gd name="connsiteY0" fmla="*/ 13 h 3586841"/>
              <a:gd name="connsiteX1" fmla="*/ 3853899 w 5273388"/>
              <a:gd name="connsiteY1" fmla="*/ 59918 h 3586841"/>
              <a:gd name="connsiteX2" fmla="*/ 4979444 w 5273388"/>
              <a:gd name="connsiteY2" fmla="*/ 1297670 h 3586841"/>
              <a:gd name="connsiteX3" fmla="*/ 4900974 w 5273388"/>
              <a:gd name="connsiteY3" fmla="*/ 2238338 h 3586841"/>
              <a:gd name="connsiteX4" fmla="*/ 4816211 w 5273388"/>
              <a:gd name="connsiteY4" fmla="*/ 2647754 h 3586841"/>
              <a:gd name="connsiteX5" fmla="*/ 5255498 w 5273388"/>
              <a:gd name="connsiteY5" fmla="*/ 2851226 h 3586841"/>
              <a:gd name="connsiteX6" fmla="*/ 5220201 w 5273388"/>
              <a:gd name="connsiteY6" fmla="*/ 2877530 h 3586841"/>
              <a:gd name="connsiteX7" fmla="*/ 5204187 w 5273388"/>
              <a:gd name="connsiteY7" fmla="*/ 2887142 h 3586841"/>
              <a:gd name="connsiteX8" fmla="*/ 5200798 w 5273388"/>
              <a:gd name="connsiteY8" fmla="*/ 2891560 h 3586841"/>
              <a:gd name="connsiteX9" fmla="*/ 4206951 w 5273388"/>
              <a:gd name="connsiteY9" fmla="*/ 3179220 h 3586841"/>
              <a:gd name="connsiteX10" fmla="*/ 2532332 w 5273388"/>
              <a:gd name="connsiteY10" fmla="*/ 3582499 h 3586841"/>
              <a:gd name="connsiteX11" fmla="*/ 628718 w 5273388"/>
              <a:gd name="connsiteY11" fmla="*/ 3098753 h 3586841"/>
              <a:gd name="connsiteX12" fmla="*/ 7478 w 5273388"/>
              <a:gd name="connsiteY12" fmla="*/ 1669984 h 3586841"/>
              <a:gd name="connsiteX13" fmla="*/ 840070 w 5273388"/>
              <a:gd name="connsiteY13" fmla="*/ 374196 h 3586841"/>
              <a:gd name="connsiteX14" fmla="*/ 3179526 w 5273388"/>
              <a:gd name="connsiteY14" fmla="*/ 13 h 358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273388" h="3586841">
                <a:moveTo>
                  <a:pt x="3179526" y="13"/>
                </a:moveTo>
                <a:cubicBezTo>
                  <a:pt x="3444613" y="-566"/>
                  <a:pt x="3679907" y="17682"/>
                  <a:pt x="3853899" y="59918"/>
                </a:cubicBezTo>
                <a:cubicBezTo>
                  <a:pt x="4549870" y="228866"/>
                  <a:pt x="4853437" y="892015"/>
                  <a:pt x="4979444" y="1297670"/>
                </a:cubicBezTo>
                <a:cubicBezTo>
                  <a:pt x="5074752" y="1604495"/>
                  <a:pt x="4991037" y="1905799"/>
                  <a:pt x="4900974" y="2238338"/>
                </a:cubicBezTo>
                <a:cubicBezTo>
                  <a:pt x="4857647" y="2399931"/>
                  <a:pt x="4844465" y="2511282"/>
                  <a:pt x="4816211" y="2647754"/>
                </a:cubicBezTo>
                <a:cubicBezTo>
                  <a:pt x="4976943" y="2876684"/>
                  <a:pt x="5360348" y="2761778"/>
                  <a:pt x="5255498" y="2851226"/>
                </a:cubicBezTo>
                <a:cubicBezTo>
                  <a:pt x="5245669" y="2859612"/>
                  <a:pt x="5233931" y="2868400"/>
                  <a:pt x="5220201" y="2877530"/>
                </a:cubicBezTo>
                <a:lnTo>
                  <a:pt x="5204187" y="2887142"/>
                </a:lnTo>
                <a:lnTo>
                  <a:pt x="5200798" y="2891560"/>
                </a:lnTo>
                <a:cubicBezTo>
                  <a:pt x="5103263" y="2968778"/>
                  <a:pt x="4651695" y="3064064"/>
                  <a:pt x="4206951" y="3179220"/>
                </a:cubicBezTo>
                <a:cubicBezTo>
                  <a:pt x="3762207" y="3294376"/>
                  <a:pt x="3183970" y="3565765"/>
                  <a:pt x="2532332" y="3582499"/>
                </a:cubicBezTo>
                <a:cubicBezTo>
                  <a:pt x="1880694" y="3599233"/>
                  <a:pt x="944237" y="3591689"/>
                  <a:pt x="628718" y="3098753"/>
                </a:cubicBezTo>
                <a:cubicBezTo>
                  <a:pt x="132988" y="2481745"/>
                  <a:pt x="-39735" y="2302466"/>
                  <a:pt x="7478" y="1669984"/>
                </a:cubicBezTo>
                <a:cubicBezTo>
                  <a:pt x="96120" y="1140683"/>
                  <a:pt x="199000" y="642541"/>
                  <a:pt x="840070" y="374196"/>
                </a:cubicBezTo>
                <a:cubicBezTo>
                  <a:pt x="1320873" y="172938"/>
                  <a:pt x="2384267" y="1752"/>
                  <a:pt x="3179526" y="13"/>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29C3A330-47E4-10EA-19DB-78276EFD7027}"/>
              </a:ext>
            </a:extLst>
          </p:cNvPr>
          <p:cNvSpPr txBox="1"/>
          <p:nvPr/>
        </p:nvSpPr>
        <p:spPr>
          <a:xfrm>
            <a:off x="5794075" y="6361982"/>
            <a:ext cx="60960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https://i0.wp.com/www.go2hr.ca/wp-content/uploads/2025/04/Supervisor-Module-Pictures-2-Ensuring-Effective-Communication.webp?fit=1568%2C882&amp;ssl=1</a:t>
            </a:r>
          </a:p>
        </p:txBody>
      </p:sp>
    </p:spTree>
    <p:extLst>
      <p:ext uri="{BB962C8B-B14F-4D97-AF65-F5344CB8AC3E}">
        <p14:creationId xmlns:p14="http://schemas.microsoft.com/office/powerpoint/2010/main" val="30708610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449D184-9D1F-4194-967E-2078F06C0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8A3DFB-A031-48B0-C38B-EE65FF4C528D}"/>
              </a:ext>
            </a:extLst>
          </p:cNvPr>
          <p:cNvSpPr>
            <a:spLocks noGrp="1"/>
          </p:cNvSpPr>
          <p:nvPr>
            <p:ph type="title"/>
          </p:nvPr>
        </p:nvSpPr>
        <p:spPr>
          <a:xfrm>
            <a:off x="633643" y="484449"/>
            <a:ext cx="4821654" cy="2124880"/>
          </a:xfrm>
        </p:spPr>
        <p:txBody>
          <a:bodyPr>
            <a:normAutofit/>
          </a:bodyPr>
          <a:lstStyle/>
          <a:p>
            <a:pPr algn="ctr"/>
            <a:r>
              <a:rPr lang="en-US" dirty="0">
                <a:ea typeface="+mj-lt"/>
                <a:cs typeface="+mj-lt"/>
              </a:rPr>
              <a:t>Time Management and </a:t>
            </a:r>
            <a:r>
              <a:rPr lang="en-US" dirty="0" err="1">
                <a:ea typeface="+mj-lt"/>
                <a:cs typeface="+mj-lt"/>
              </a:rPr>
              <a:t>Organisation</a:t>
            </a:r>
            <a:endParaRPr lang="en-US" dirty="0"/>
          </a:p>
        </p:txBody>
      </p:sp>
      <p:pic>
        <p:nvPicPr>
          <p:cNvPr id="5" name="Picture 4" descr="What is team management? Definition and expert advice">
            <a:extLst>
              <a:ext uri="{FF2B5EF4-FFF2-40B4-BE49-F238E27FC236}">
                <a16:creationId xmlns:a16="http://schemas.microsoft.com/office/drawing/2014/main" id="{C2EAB217-2108-C73B-1FA1-3F8F60D420E6}"/>
              </a:ext>
            </a:extLst>
          </p:cNvPr>
          <p:cNvPicPr>
            <a:picLocks noChangeAspect="1"/>
          </p:cNvPicPr>
          <p:nvPr/>
        </p:nvPicPr>
        <p:blipFill>
          <a:blip r:embed="rId3"/>
          <a:srcRect l="10465" r="8721"/>
          <a:stretch>
            <a:fillRect/>
          </a:stretch>
        </p:blipFill>
        <p:spPr>
          <a:xfrm>
            <a:off x="5623249" y="484454"/>
            <a:ext cx="5995839" cy="5736931"/>
          </a:xfrm>
          <a:custGeom>
            <a:avLst/>
            <a:gdLst/>
            <a:ahLst/>
            <a:cxnLst/>
            <a:rect l="l" t="t" r="r" b="b"/>
            <a:pathLst>
              <a:path w="7040677" h="6180550">
                <a:moveTo>
                  <a:pt x="493688" y="34"/>
                </a:moveTo>
                <a:cubicBezTo>
                  <a:pt x="653887" y="409"/>
                  <a:pt x="854619" y="3920"/>
                  <a:pt x="1033873" y="8815"/>
                </a:cubicBezTo>
                <a:lnTo>
                  <a:pt x="6135204" y="38273"/>
                </a:lnTo>
                <a:lnTo>
                  <a:pt x="7040677" y="66047"/>
                </a:lnTo>
                <a:lnTo>
                  <a:pt x="7040677" y="6149315"/>
                </a:lnTo>
                <a:lnTo>
                  <a:pt x="6895903" y="6148904"/>
                </a:lnTo>
                <a:cubicBezTo>
                  <a:pt x="5164050" y="6146027"/>
                  <a:pt x="2763280" y="6180550"/>
                  <a:pt x="1145259" y="6180550"/>
                </a:cubicBezTo>
                <a:cubicBezTo>
                  <a:pt x="686865" y="6151091"/>
                  <a:pt x="359440" y="6180551"/>
                  <a:pt x="45113" y="6151091"/>
                </a:cubicBezTo>
                <a:cubicBezTo>
                  <a:pt x="-50932" y="4157674"/>
                  <a:pt x="23284" y="1383584"/>
                  <a:pt x="110598" y="126652"/>
                </a:cubicBezTo>
                <a:cubicBezTo>
                  <a:pt x="118105" y="-27768"/>
                  <a:pt x="111883" y="22759"/>
                  <a:pt x="262498" y="3120"/>
                </a:cubicBezTo>
                <a:cubicBezTo>
                  <a:pt x="316041" y="711"/>
                  <a:pt x="397569" y="-192"/>
                  <a:pt x="493688" y="34"/>
                </a:cubicBezTo>
                <a:close/>
              </a:path>
            </a:pathLst>
          </a:custGeom>
          <a:ln>
            <a:noFill/>
          </a:ln>
        </p:spPr>
      </p:pic>
      <p:sp>
        <p:nvSpPr>
          <p:cNvPr id="18" name="Freeform: Shape 17">
            <a:extLst>
              <a:ext uri="{FF2B5EF4-FFF2-40B4-BE49-F238E27FC236}">
                <a16:creationId xmlns:a16="http://schemas.microsoft.com/office/drawing/2014/main" id="{CD0A91AB-7772-469C-ADBF-6BA8D81AE3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623249" y="484449"/>
            <a:ext cx="5993464" cy="5736873"/>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80682" h="6405386">
                <a:moveTo>
                  <a:pt x="7142118" y="6405352"/>
                </a:moveTo>
                <a:cubicBezTo>
                  <a:pt x="6967357" y="6404963"/>
                  <a:pt x="6748379" y="6401325"/>
                  <a:pt x="6552830" y="6396252"/>
                </a:cubicBezTo>
                <a:lnTo>
                  <a:pt x="987782" y="6365722"/>
                </a:lnTo>
                <a:lnTo>
                  <a:pt x="0" y="6336938"/>
                </a:lnTo>
                <a:lnTo>
                  <a:pt x="0" y="32372"/>
                </a:lnTo>
                <a:lnTo>
                  <a:pt x="157934" y="32797"/>
                </a:lnTo>
                <a:cubicBezTo>
                  <a:pt x="2047215" y="35779"/>
                  <a:pt x="4666218" y="0"/>
                  <a:pt x="6431319" y="0"/>
                </a:cubicBezTo>
                <a:cubicBezTo>
                  <a:pt x="6931382" y="30531"/>
                  <a:pt x="7288570" y="-1"/>
                  <a:pt x="7631470" y="30531"/>
                </a:cubicBezTo>
                <a:cubicBezTo>
                  <a:pt x="7736245" y="2096465"/>
                  <a:pt x="7655283" y="4971471"/>
                  <a:pt x="7560032" y="6274128"/>
                </a:cubicBezTo>
                <a:cubicBezTo>
                  <a:pt x="7551842" y="6434165"/>
                  <a:pt x="7558630" y="6381800"/>
                  <a:pt x="7394324" y="6402154"/>
                </a:cubicBezTo>
                <a:cubicBezTo>
                  <a:pt x="7335914" y="6404650"/>
                  <a:pt x="7246975" y="6405586"/>
                  <a:pt x="7142118" y="6405352"/>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1AA0020E-FB7B-4A05-91FF-2F596CD424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286" y="2745855"/>
            <a:ext cx="5477840" cy="3586841"/>
          </a:xfrm>
          <a:custGeom>
            <a:avLst/>
            <a:gdLst>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58743 w 5273388"/>
              <a:gd name="connsiteY4" fmla="*/ 2381910 h 3608000"/>
              <a:gd name="connsiteX5" fmla="*/ 4849490 w 5273388"/>
              <a:gd name="connsiteY5" fmla="*/ 2451976 h 3608000"/>
              <a:gd name="connsiteX6" fmla="*/ 4816211 w 5273388"/>
              <a:gd name="connsiteY6" fmla="*/ 2647754 h 3608000"/>
              <a:gd name="connsiteX7" fmla="*/ 5255498 w 5273388"/>
              <a:gd name="connsiteY7" fmla="*/ 2851226 h 3608000"/>
              <a:gd name="connsiteX8" fmla="*/ 5220201 w 5273388"/>
              <a:gd name="connsiteY8" fmla="*/ 2877530 h 3608000"/>
              <a:gd name="connsiteX9" fmla="*/ 5204187 w 5273388"/>
              <a:gd name="connsiteY9" fmla="*/ 2887142 h 3608000"/>
              <a:gd name="connsiteX10" fmla="*/ 5200798 w 5273388"/>
              <a:gd name="connsiteY10" fmla="*/ 2891560 h 3608000"/>
              <a:gd name="connsiteX11" fmla="*/ 4206951 w 5273388"/>
              <a:gd name="connsiteY11" fmla="*/ 3179220 h 3608000"/>
              <a:gd name="connsiteX12" fmla="*/ 2487114 w 5273388"/>
              <a:gd name="connsiteY12" fmla="*/ 3607620 h 3608000"/>
              <a:gd name="connsiteX13" fmla="*/ 628718 w 5273388"/>
              <a:gd name="connsiteY13" fmla="*/ 3098753 h 3608000"/>
              <a:gd name="connsiteX14" fmla="*/ 7478 w 5273388"/>
              <a:gd name="connsiteY14" fmla="*/ 1669984 h 3608000"/>
              <a:gd name="connsiteX15" fmla="*/ 840070 w 5273388"/>
              <a:gd name="connsiteY15" fmla="*/ 374196 h 3608000"/>
              <a:gd name="connsiteX16" fmla="*/ 3179526 w 5273388"/>
              <a:gd name="connsiteY16"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49490 w 5273388"/>
              <a:gd name="connsiteY4" fmla="*/ 2451976 h 3608000"/>
              <a:gd name="connsiteX5" fmla="*/ 4816211 w 5273388"/>
              <a:gd name="connsiteY5" fmla="*/ 2647754 h 3608000"/>
              <a:gd name="connsiteX6" fmla="*/ 5255498 w 5273388"/>
              <a:gd name="connsiteY6" fmla="*/ 2851226 h 3608000"/>
              <a:gd name="connsiteX7" fmla="*/ 5220201 w 5273388"/>
              <a:gd name="connsiteY7" fmla="*/ 2877530 h 3608000"/>
              <a:gd name="connsiteX8" fmla="*/ 5204187 w 5273388"/>
              <a:gd name="connsiteY8" fmla="*/ 2887142 h 3608000"/>
              <a:gd name="connsiteX9" fmla="*/ 5200798 w 5273388"/>
              <a:gd name="connsiteY9" fmla="*/ 2891560 h 3608000"/>
              <a:gd name="connsiteX10" fmla="*/ 4206951 w 5273388"/>
              <a:gd name="connsiteY10" fmla="*/ 3179220 h 3608000"/>
              <a:gd name="connsiteX11" fmla="*/ 2487114 w 5273388"/>
              <a:gd name="connsiteY11" fmla="*/ 3607620 h 3608000"/>
              <a:gd name="connsiteX12" fmla="*/ 628718 w 5273388"/>
              <a:gd name="connsiteY12" fmla="*/ 3098753 h 3608000"/>
              <a:gd name="connsiteX13" fmla="*/ 7478 w 5273388"/>
              <a:gd name="connsiteY13" fmla="*/ 1669984 h 3608000"/>
              <a:gd name="connsiteX14" fmla="*/ 840070 w 5273388"/>
              <a:gd name="connsiteY14" fmla="*/ 374196 h 3608000"/>
              <a:gd name="connsiteX15" fmla="*/ 3179526 w 5273388"/>
              <a:gd name="connsiteY15"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9528"/>
              <a:gd name="connsiteX1" fmla="*/ 3853899 w 5273388"/>
              <a:gd name="connsiteY1" fmla="*/ 59918 h 3609528"/>
              <a:gd name="connsiteX2" fmla="*/ 4979444 w 5273388"/>
              <a:gd name="connsiteY2" fmla="*/ 1297670 h 3609528"/>
              <a:gd name="connsiteX3" fmla="*/ 4900974 w 5273388"/>
              <a:gd name="connsiteY3" fmla="*/ 2238338 h 3609528"/>
              <a:gd name="connsiteX4" fmla="*/ 4816211 w 5273388"/>
              <a:gd name="connsiteY4" fmla="*/ 2647754 h 3609528"/>
              <a:gd name="connsiteX5" fmla="*/ 5255498 w 5273388"/>
              <a:gd name="connsiteY5" fmla="*/ 2851226 h 3609528"/>
              <a:gd name="connsiteX6" fmla="*/ 5220201 w 5273388"/>
              <a:gd name="connsiteY6" fmla="*/ 2877530 h 3609528"/>
              <a:gd name="connsiteX7" fmla="*/ 5204187 w 5273388"/>
              <a:gd name="connsiteY7" fmla="*/ 2887142 h 3609528"/>
              <a:gd name="connsiteX8" fmla="*/ 5200798 w 5273388"/>
              <a:gd name="connsiteY8" fmla="*/ 2891560 h 3609528"/>
              <a:gd name="connsiteX9" fmla="*/ 4206951 w 5273388"/>
              <a:gd name="connsiteY9" fmla="*/ 3179220 h 3609528"/>
              <a:gd name="connsiteX10" fmla="*/ 2487114 w 5273388"/>
              <a:gd name="connsiteY10" fmla="*/ 3607620 h 3609528"/>
              <a:gd name="connsiteX11" fmla="*/ 628718 w 5273388"/>
              <a:gd name="connsiteY11" fmla="*/ 3098753 h 3609528"/>
              <a:gd name="connsiteX12" fmla="*/ 7478 w 5273388"/>
              <a:gd name="connsiteY12" fmla="*/ 1669984 h 3609528"/>
              <a:gd name="connsiteX13" fmla="*/ 840070 w 5273388"/>
              <a:gd name="connsiteY13" fmla="*/ 374196 h 3609528"/>
              <a:gd name="connsiteX14" fmla="*/ 3179526 w 5273388"/>
              <a:gd name="connsiteY14" fmla="*/ 13 h 3609528"/>
              <a:gd name="connsiteX0" fmla="*/ 3179526 w 5273388"/>
              <a:gd name="connsiteY0" fmla="*/ 13 h 3610808"/>
              <a:gd name="connsiteX1" fmla="*/ 3853899 w 5273388"/>
              <a:gd name="connsiteY1" fmla="*/ 59918 h 3610808"/>
              <a:gd name="connsiteX2" fmla="*/ 4979444 w 5273388"/>
              <a:gd name="connsiteY2" fmla="*/ 1297670 h 3610808"/>
              <a:gd name="connsiteX3" fmla="*/ 4900974 w 5273388"/>
              <a:gd name="connsiteY3" fmla="*/ 2238338 h 3610808"/>
              <a:gd name="connsiteX4" fmla="*/ 4816211 w 5273388"/>
              <a:gd name="connsiteY4" fmla="*/ 2647754 h 3610808"/>
              <a:gd name="connsiteX5" fmla="*/ 5255498 w 5273388"/>
              <a:gd name="connsiteY5" fmla="*/ 2851226 h 3610808"/>
              <a:gd name="connsiteX6" fmla="*/ 5220201 w 5273388"/>
              <a:gd name="connsiteY6" fmla="*/ 2877530 h 3610808"/>
              <a:gd name="connsiteX7" fmla="*/ 5204187 w 5273388"/>
              <a:gd name="connsiteY7" fmla="*/ 2887142 h 3610808"/>
              <a:gd name="connsiteX8" fmla="*/ 5200798 w 5273388"/>
              <a:gd name="connsiteY8" fmla="*/ 2891560 h 3610808"/>
              <a:gd name="connsiteX9" fmla="*/ 4206951 w 5273388"/>
              <a:gd name="connsiteY9" fmla="*/ 3179220 h 3610808"/>
              <a:gd name="connsiteX10" fmla="*/ 2487114 w 5273388"/>
              <a:gd name="connsiteY10" fmla="*/ 3607620 h 3610808"/>
              <a:gd name="connsiteX11" fmla="*/ 628718 w 5273388"/>
              <a:gd name="connsiteY11" fmla="*/ 3098753 h 3610808"/>
              <a:gd name="connsiteX12" fmla="*/ 7478 w 5273388"/>
              <a:gd name="connsiteY12" fmla="*/ 1669984 h 3610808"/>
              <a:gd name="connsiteX13" fmla="*/ 840070 w 5273388"/>
              <a:gd name="connsiteY13" fmla="*/ 374196 h 3610808"/>
              <a:gd name="connsiteX14" fmla="*/ 3179526 w 5273388"/>
              <a:gd name="connsiteY14" fmla="*/ 13 h 3610808"/>
              <a:gd name="connsiteX0" fmla="*/ 3179526 w 5273388"/>
              <a:gd name="connsiteY0" fmla="*/ 13 h 3586841"/>
              <a:gd name="connsiteX1" fmla="*/ 3853899 w 5273388"/>
              <a:gd name="connsiteY1" fmla="*/ 59918 h 3586841"/>
              <a:gd name="connsiteX2" fmla="*/ 4979444 w 5273388"/>
              <a:gd name="connsiteY2" fmla="*/ 1297670 h 3586841"/>
              <a:gd name="connsiteX3" fmla="*/ 4900974 w 5273388"/>
              <a:gd name="connsiteY3" fmla="*/ 2238338 h 3586841"/>
              <a:gd name="connsiteX4" fmla="*/ 4816211 w 5273388"/>
              <a:gd name="connsiteY4" fmla="*/ 2647754 h 3586841"/>
              <a:gd name="connsiteX5" fmla="*/ 5255498 w 5273388"/>
              <a:gd name="connsiteY5" fmla="*/ 2851226 h 3586841"/>
              <a:gd name="connsiteX6" fmla="*/ 5220201 w 5273388"/>
              <a:gd name="connsiteY6" fmla="*/ 2877530 h 3586841"/>
              <a:gd name="connsiteX7" fmla="*/ 5204187 w 5273388"/>
              <a:gd name="connsiteY7" fmla="*/ 2887142 h 3586841"/>
              <a:gd name="connsiteX8" fmla="*/ 5200798 w 5273388"/>
              <a:gd name="connsiteY8" fmla="*/ 2891560 h 3586841"/>
              <a:gd name="connsiteX9" fmla="*/ 4206951 w 5273388"/>
              <a:gd name="connsiteY9" fmla="*/ 3179220 h 3586841"/>
              <a:gd name="connsiteX10" fmla="*/ 2532332 w 5273388"/>
              <a:gd name="connsiteY10" fmla="*/ 3582499 h 3586841"/>
              <a:gd name="connsiteX11" fmla="*/ 628718 w 5273388"/>
              <a:gd name="connsiteY11" fmla="*/ 3098753 h 3586841"/>
              <a:gd name="connsiteX12" fmla="*/ 7478 w 5273388"/>
              <a:gd name="connsiteY12" fmla="*/ 1669984 h 3586841"/>
              <a:gd name="connsiteX13" fmla="*/ 840070 w 5273388"/>
              <a:gd name="connsiteY13" fmla="*/ 374196 h 3586841"/>
              <a:gd name="connsiteX14" fmla="*/ 3179526 w 5273388"/>
              <a:gd name="connsiteY14" fmla="*/ 13 h 358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273388" h="3586841">
                <a:moveTo>
                  <a:pt x="3179526" y="13"/>
                </a:moveTo>
                <a:cubicBezTo>
                  <a:pt x="3444613" y="-566"/>
                  <a:pt x="3679907" y="17682"/>
                  <a:pt x="3853899" y="59918"/>
                </a:cubicBezTo>
                <a:cubicBezTo>
                  <a:pt x="4549870" y="228866"/>
                  <a:pt x="4853437" y="892015"/>
                  <a:pt x="4979444" y="1297670"/>
                </a:cubicBezTo>
                <a:cubicBezTo>
                  <a:pt x="5074752" y="1604495"/>
                  <a:pt x="4991037" y="1905799"/>
                  <a:pt x="4900974" y="2238338"/>
                </a:cubicBezTo>
                <a:cubicBezTo>
                  <a:pt x="4857647" y="2399931"/>
                  <a:pt x="4844465" y="2511282"/>
                  <a:pt x="4816211" y="2647754"/>
                </a:cubicBezTo>
                <a:cubicBezTo>
                  <a:pt x="4976943" y="2876684"/>
                  <a:pt x="5360348" y="2761778"/>
                  <a:pt x="5255498" y="2851226"/>
                </a:cubicBezTo>
                <a:cubicBezTo>
                  <a:pt x="5245669" y="2859612"/>
                  <a:pt x="5233931" y="2868400"/>
                  <a:pt x="5220201" y="2877530"/>
                </a:cubicBezTo>
                <a:lnTo>
                  <a:pt x="5204187" y="2887142"/>
                </a:lnTo>
                <a:lnTo>
                  <a:pt x="5200798" y="2891560"/>
                </a:lnTo>
                <a:cubicBezTo>
                  <a:pt x="5103263" y="2968778"/>
                  <a:pt x="4651695" y="3064064"/>
                  <a:pt x="4206951" y="3179220"/>
                </a:cubicBezTo>
                <a:cubicBezTo>
                  <a:pt x="3762207" y="3294376"/>
                  <a:pt x="3183970" y="3565765"/>
                  <a:pt x="2532332" y="3582499"/>
                </a:cubicBezTo>
                <a:cubicBezTo>
                  <a:pt x="1880694" y="3599233"/>
                  <a:pt x="944237" y="3591689"/>
                  <a:pt x="628718" y="3098753"/>
                </a:cubicBezTo>
                <a:cubicBezTo>
                  <a:pt x="132988" y="2481745"/>
                  <a:pt x="-39735" y="2302466"/>
                  <a:pt x="7478" y="1669984"/>
                </a:cubicBezTo>
                <a:cubicBezTo>
                  <a:pt x="96120" y="1140683"/>
                  <a:pt x="199000" y="642541"/>
                  <a:pt x="840070" y="374196"/>
                </a:cubicBezTo>
                <a:cubicBezTo>
                  <a:pt x="1320873" y="172938"/>
                  <a:pt x="2384267" y="1752"/>
                  <a:pt x="3179526" y="13"/>
                </a:cubicBezTo>
                <a:close/>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14D653E-B8E4-1016-BE02-5F84B91ADCE3}"/>
              </a:ext>
            </a:extLst>
          </p:cNvPr>
          <p:cNvSpPr>
            <a:spLocks noGrp="1"/>
          </p:cNvSpPr>
          <p:nvPr>
            <p:ph idx="1"/>
          </p:nvPr>
        </p:nvSpPr>
        <p:spPr>
          <a:xfrm>
            <a:off x="1179900" y="3137186"/>
            <a:ext cx="4107445" cy="2757715"/>
          </a:xfrm>
        </p:spPr>
        <p:txBody>
          <a:bodyPr vert="horz" lIns="91440" tIns="45720" rIns="91440" bIns="45720" rtlCol="0" anchor="ctr">
            <a:normAutofit/>
          </a:bodyPr>
          <a:lstStyle/>
          <a:p>
            <a:pPr marL="285750" indent="-285750" algn="ctr">
              <a:lnSpc>
                <a:spcPct val="90000"/>
              </a:lnSpc>
              <a:buFont typeface="Arial"/>
              <a:buChar char="•"/>
            </a:pPr>
            <a:r>
              <a:rPr lang="en-US" sz="2200" b="0">
                <a:ea typeface="+mn-lt"/>
                <a:cs typeface="+mn-lt"/>
              </a:rPr>
              <a:t>Essential in fast-paced hospitality environments </a:t>
            </a:r>
            <a:endParaRPr lang="en-US" sz="2200"/>
          </a:p>
          <a:p>
            <a:pPr marL="285750" indent="-285750" algn="ctr">
              <a:lnSpc>
                <a:spcPct val="90000"/>
              </a:lnSpc>
              <a:buFont typeface="Arial"/>
              <a:buChar char="•"/>
            </a:pPr>
            <a:r>
              <a:rPr lang="en-US" sz="2200" b="0">
                <a:ea typeface="+mn-lt"/>
                <a:cs typeface="+mn-lt"/>
              </a:rPr>
              <a:t>Improved through meeting assignment deadlines </a:t>
            </a:r>
            <a:endParaRPr lang="en-US" sz="2200"/>
          </a:p>
          <a:p>
            <a:pPr marL="285750" indent="-285750" algn="ctr">
              <a:lnSpc>
                <a:spcPct val="90000"/>
              </a:lnSpc>
              <a:buFont typeface="Arial"/>
              <a:buChar char="•"/>
            </a:pPr>
            <a:r>
              <a:rPr lang="en-US" sz="2200" b="0">
                <a:ea typeface="+mn-lt"/>
                <a:cs typeface="+mn-lt"/>
              </a:rPr>
              <a:t>Work experience strengthened ability to meet schedules </a:t>
            </a:r>
            <a:endParaRPr lang="en-US" sz="2200"/>
          </a:p>
          <a:p>
            <a:pPr marL="285750" indent="-285750" algn="ctr">
              <a:lnSpc>
                <a:spcPct val="90000"/>
              </a:lnSpc>
              <a:buFont typeface="Arial"/>
              <a:buChar char="•"/>
            </a:pPr>
            <a:r>
              <a:rPr lang="en-US" sz="2200" b="0">
                <a:ea typeface="+mn-lt"/>
                <a:cs typeface="+mn-lt"/>
              </a:rPr>
              <a:t>Ability to </a:t>
            </a:r>
            <a:r>
              <a:rPr lang="en-US" sz="2200" b="0" err="1">
                <a:ea typeface="+mn-lt"/>
                <a:cs typeface="+mn-lt"/>
              </a:rPr>
              <a:t>prioritise</a:t>
            </a:r>
            <a:r>
              <a:rPr lang="en-US" sz="2200" b="0">
                <a:ea typeface="+mn-lt"/>
                <a:cs typeface="+mn-lt"/>
              </a:rPr>
              <a:t> tasks under pressure </a:t>
            </a:r>
            <a:endParaRPr lang="en-US" sz="2200"/>
          </a:p>
          <a:p>
            <a:pPr marL="285750" indent="-285750" algn="ctr">
              <a:lnSpc>
                <a:spcPct val="90000"/>
              </a:lnSpc>
              <a:buFont typeface="Arial"/>
              <a:buChar char="•"/>
            </a:pPr>
            <a:r>
              <a:rPr lang="en-US" sz="2200" b="0">
                <a:ea typeface="+mn-lt"/>
                <a:cs typeface="+mn-lt"/>
              </a:rPr>
              <a:t>Supports efficiency and service quality (</a:t>
            </a:r>
            <a:r>
              <a:rPr lang="en-US" sz="2200" b="0" err="1">
                <a:ea typeface="+mn-lt"/>
                <a:cs typeface="+mn-lt"/>
              </a:rPr>
              <a:t>Stylos</a:t>
            </a:r>
            <a:r>
              <a:rPr lang="en-US" sz="2200" b="0">
                <a:ea typeface="+mn-lt"/>
                <a:cs typeface="+mn-lt"/>
              </a:rPr>
              <a:t> et al., 2021) </a:t>
            </a:r>
            <a:endParaRPr lang="en-US" sz="2200"/>
          </a:p>
        </p:txBody>
      </p:sp>
      <p:sp>
        <p:nvSpPr>
          <p:cNvPr id="22" name="Freeform: Shape 21">
            <a:extLst>
              <a:ext uri="{FF2B5EF4-FFF2-40B4-BE49-F238E27FC236}">
                <a16:creationId xmlns:a16="http://schemas.microsoft.com/office/drawing/2014/main" id="{9352FC5B-DB82-4476-A73C-D8B8D940F0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633" y="2760799"/>
            <a:ext cx="5477840" cy="3586841"/>
          </a:xfrm>
          <a:custGeom>
            <a:avLst/>
            <a:gdLst>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58743 w 5273388"/>
              <a:gd name="connsiteY4" fmla="*/ 2381910 h 3608000"/>
              <a:gd name="connsiteX5" fmla="*/ 4849490 w 5273388"/>
              <a:gd name="connsiteY5" fmla="*/ 2451976 h 3608000"/>
              <a:gd name="connsiteX6" fmla="*/ 4816211 w 5273388"/>
              <a:gd name="connsiteY6" fmla="*/ 2647754 h 3608000"/>
              <a:gd name="connsiteX7" fmla="*/ 5255498 w 5273388"/>
              <a:gd name="connsiteY7" fmla="*/ 2851226 h 3608000"/>
              <a:gd name="connsiteX8" fmla="*/ 5220201 w 5273388"/>
              <a:gd name="connsiteY8" fmla="*/ 2877530 h 3608000"/>
              <a:gd name="connsiteX9" fmla="*/ 5204187 w 5273388"/>
              <a:gd name="connsiteY9" fmla="*/ 2887142 h 3608000"/>
              <a:gd name="connsiteX10" fmla="*/ 5200798 w 5273388"/>
              <a:gd name="connsiteY10" fmla="*/ 2891560 h 3608000"/>
              <a:gd name="connsiteX11" fmla="*/ 4206951 w 5273388"/>
              <a:gd name="connsiteY11" fmla="*/ 3179220 h 3608000"/>
              <a:gd name="connsiteX12" fmla="*/ 2487114 w 5273388"/>
              <a:gd name="connsiteY12" fmla="*/ 3607620 h 3608000"/>
              <a:gd name="connsiteX13" fmla="*/ 628718 w 5273388"/>
              <a:gd name="connsiteY13" fmla="*/ 3098753 h 3608000"/>
              <a:gd name="connsiteX14" fmla="*/ 7478 w 5273388"/>
              <a:gd name="connsiteY14" fmla="*/ 1669984 h 3608000"/>
              <a:gd name="connsiteX15" fmla="*/ 840070 w 5273388"/>
              <a:gd name="connsiteY15" fmla="*/ 374196 h 3608000"/>
              <a:gd name="connsiteX16" fmla="*/ 3179526 w 5273388"/>
              <a:gd name="connsiteY16"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49490 w 5273388"/>
              <a:gd name="connsiteY4" fmla="*/ 2451976 h 3608000"/>
              <a:gd name="connsiteX5" fmla="*/ 4816211 w 5273388"/>
              <a:gd name="connsiteY5" fmla="*/ 2647754 h 3608000"/>
              <a:gd name="connsiteX6" fmla="*/ 5255498 w 5273388"/>
              <a:gd name="connsiteY6" fmla="*/ 2851226 h 3608000"/>
              <a:gd name="connsiteX7" fmla="*/ 5220201 w 5273388"/>
              <a:gd name="connsiteY7" fmla="*/ 2877530 h 3608000"/>
              <a:gd name="connsiteX8" fmla="*/ 5204187 w 5273388"/>
              <a:gd name="connsiteY8" fmla="*/ 2887142 h 3608000"/>
              <a:gd name="connsiteX9" fmla="*/ 5200798 w 5273388"/>
              <a:gd name="connsiteY9" fmla="*/ 2891560 h 3608000"/>
              <a:gd name="connsiteX10" fmla="*/ 4206951 w 5273388"/>
              <a:gd name="connsiteY10" fmla="*/ 3179220 h 3608000"/>
              <a:gd name="connsiteX11" fmla="*/ 2487114 w 5273388"/>
              <a:gd name="connsiteY11" fmla="*/ 3607620 h 3608000"/>
              <a:gd name="connsiteX12" fmla="*/ 628718 w 5273388"/>
              <a:gd name="connsiteY12" fmla="*/ 3098753 h 3608000"/>
              <a:gd name="connsiteX13" fmla="*/ 7478 w 5273388"/>
              <a:gd name="connsiteY13" fmla="*/ 1669984 h 3608000"/>
              <a:gd name="connsiteX14" fmla="*/ 840070 w 5273388"/>
              <a:gd name="connsiteY14" fmla="*/ 374196 h 3608000"/>
              <a:gd name="connsiteX15" fmla="*/ 3179526 w 5273388"/>
              <a:gd name="connsiteY15"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9528"/>
              <a:gd name="connsiteX1" fmla="*/ 3853899 w 5273388"/>
              <a:gd name="connsiteY1" fmla="*/ 59918 h 3609528"/>
              <a:gd name="connsiteX2" fmla="*/ 4979444 w 5273388"/>
              <a:gd name="connsiteY2" fmla="*/ 1297670 h 3609528"/>
              <a:gd name="connsiteX3" fmla="*/ 4900974 w 5273388"/>
              <a:gd name="connsiteY3" fmla="*/ 2238338 h 3609528"/>
              <a:gd name="connsiteX4" fmla="*/ 4816211 w 5273388"/>
              <a:gd name="connsiteY4" fmla="*/ 2647754 h 3609528"/>
              <a:gd name="connsiteX5" fmla="*/ 5255498 w 5273388"/>
              <a:gd name="connsiteY5" fmla="*/ 2851226 h 3609528"/>
              <a:gd name="connsiteX6" fmla="*/ 5220201 w 5273388"/>
              <a:gd name="connsiteY6" fmla="*/ 2877530 h 3609528"/>
              <a:gd name="connsiteX7" fmla="*/ 5204187 w 5273388"/>
              <a:gd name="connsiteY7" fmla="*/ 2887142 h 3609528"/>
              <a:gd name="connsiteX8" fmla="*/ 5200798 w 5273388"/>
              <a:gd name="connsiteY8" fmla="*/ 2891560 h 3609528"/>
              <a:gd name="connsiteX9" fmla="*/ 4206951 w 5273388"/>
              <a:gd name="connsiteY9" fmla="*/ 3179220 h 3609528"/>
              <a:gd name="connsiteX10" fmla="*/ 2487114 w 5273388"/>
              <a:gd name="connsiteY10" fmla="*/ 3607620 h 3609528"/>
              <a:gd name="connsiteX11" fmla="*/ 628718 w 5273388"/>
              <a:gd name="connsiteY11" fmla="*/ 3098753 h 3609528"/>
              <a:gd name="connsiteX12" fmla="*/ 7478 w 5273388"/>
              <a:gd name="connsiteY12" fmla="*/ 1669984 h 3609528"/>
              <a:gd name="connsiteX13" fmla="*/ 840070 w 5273388"/>
              <a:gd name="connsiteY13" fmla="*/ 374196 h 3609528"/>
              <a:gd name="connsiteX14" fmla="*/ 3179526 w 5273388"/>
              <a:gd name="connsiteY14" fmla="*/ 13 h 3609528"/>
              <a:gd name="connsiteX0" fmla="*/ 3179526 w 5273388"/>
              <a:gd name="connsiteY0" fmla="*/ 13 h 3610808"/>
              <a:gd name="connsiteX1" fmla="*/ 3853899 w 5273388"/>
              <a:gd name="connsiteY1" fmla="*/ 59918 h 3610808"/>
              <a:gd name="connsiteX2" fmla="*/ 4979444 w 5273388"/>
              <a:gd name="connsiteY2" fmla="*/ 1297670 h 3610808"/>
              <a:gd name="connsiteX3" fmla="*/ 4900974 w 5273388"/>
              <a:gd name="connsiteY3" fmla="*/ 2238338 h 3610808"/>
              <a:gd name="connsiteX4" fmla="*/ 4816211 w 5273388"/>
              <a:gd name="connsiteY4" fmla="*/ 2647754 h 3610808"/>
              <a:gd name="connsiteX5" fmla="*/ 5255498 w 5273388"/>
              <a:gd name="connsiteY5" fmla="*/ 2851226 h 3610808"/>
              <a:gd name="connsiteX6" fmla="*/ 5220201 w 5273388"/>
              <a:gd name="connsiteY6" fmla="*/ 2877530 h 3610808"/>
              <a:gd name="connsiteX7" fmla="*/ 5204187 w 5273388"/>
              <a:gd name="connsiteY7" fmla="*/ 2887142 h 3610808"/>
              <a:gd name="connsiteX8" fmla="*/ 5200798 w 5273388"/>
              <a:gd name="connsiteY8" fmla="*/ 2891560 h 3610808"/>
              <a:gd name="connsiteX9" fmla="*/ 4206951 w 5273388"/>
              <a:gd name="connsiteY9" fmla="*/ 3179220 h 3610808"/>
              <a:gd name="connsiteX10" fmla="*/ 2487114 w 5273388"/>
              <a:gd name="connsiteY10" fmla="*/ 3607620 h 3610808"/>
              <a:gd name="connsiteX11" fmla="*/ 628718 w 5273388"/>
              <a:gd name="connsiteY11" fmla="*/ 3098753 h 3610808"/>
              <a:gd name="connsiteX12" fmla="*/ 7478 w 5273388"/>
              <a:gd name="connsiteY12" fmla="*/ 1669984 h 3610808"/>
              <a:gd name="connsiteX13" fmla="*/ 840070 w 5273388"/>
              <a:gd name="connsiteY13" fmla="*/ 374196 h 3610808"/>
              <a:gd name="connsiteX14" fmla="*/ 3179526 w 5273388"/>
              <a:gd name="connsiteY14" fmla="*/ 13 h 3610808"/>
              <a:gd name="connsiteX0" fmla="*/ 3179526 w 5273388"/>
              <a:gd name="connsiteY0" fmla="*/ 13 h 3586841"/>
              <a:gd name="connsiteX1" fmla="*/ 3853899 w 5273388"/>
              <a:gd name="connsiteY1" fmla="*/ 59918 h 3586841"/>
              <a:gd name="connsiteX2" fmla="*/ 4979444 w 5273388"/>
              <a:gd name="connsiteY2" fmla="*/ 1297670 h 3586841"/>
              <a:gd name="connsiteX3" fmla="*/ 4900974 w 5273388"/>
              <a:gd name="connsiteY3" fmla="*/ 2238338 h 3586841"/>
              <a:gd name="connsiteX4" fmla="*/ 4816211 w 5273388"/>
              <a:gd name="connsiteY4" fmla="*/ 2647754 h 3586841"/>
              <a:gd name="connsiteX5" fmla="*/ 5255498 w 5273388"/>
              <a:gd name="connsiteY5" fmla="*/ 2851226 h 3586841"/>
              <a:gd name="connsiteX6" fmla="*/ 5220201 w 5273388"/>
              <a:gd name="connsiteY6" fmla="*/ 2877530 h 3586841"/>
              <a:gd name="connsiteX7" fmla="*/ 5204187 w 5273388"/>
              <a:gd name="connsiteY7" fmla="*/ 2887142 h 3586841"/>
              <a:gd name="connsiteX8" fmla="*/ 5200798 w 5273388"/>
              <a:gd name="connsiteY8" fmla="*/ 2891560 h 3586841"/>
              <a:gd name="connsiteX9" fmla="*/ 4206951 w 5273388"/>
              <a:gd name="connsiteY9" fmla="*/ 3179220 h 3586841"/>
              <a:gd name="connsiteX10" fmla="*/ 2532332 w 5273388"/>
              <a:gd name="connsiteY10" fmla="*/ 3582499 h 3586841"/>
              <a:gd name="connsiteX11" fmla="*/ 628718 w 5273388"/>
              <a:gd name="connsiteY11" fmla="*/ 3098753 h 3586841"/>
              <a:gd name="connsiteX12" fmla="*/ 7478 w 5273388"/>
              <a:gd name="connsiteY12" fmla="*/ 1669984 h 3586841"/>
              <a:gd name="connsiteX13" fmla="*/ 840070 w 5273388"/>
              <a:gd name="connsiteY13" fmla="*/ 374196 h 3586841"/>
              <a:gd name="connsiteX14" fmla="*/ 3179526 w 5273388"/>
              <a:gd name="connsiteY14" fmla="*/ 13 h 358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273388" h="3586841">
                <a:moveTo>
                  <a:pt x="3179526" y="13"/>
                </a:moveTo>
                <a:cubicBezTo>
                  <a:pt x="3444613" y="-566"/>
                  <a:pt x="3679907" y="17682"/>
                  <a:pt x="3853899" y="59918"/>
                </a:cubicBezTo>
                <a:cubicBezTo>
                  <a:pt x="4549870" y="228866"/>
                  <a:pt x="4853437" y="892015"/>
                  <a:pt x="4979444" y="1297670"/>
                </a:cubicBezTo>
                <a:cubicBezTo>
                  <a:pt x="5074752" y="1604495"/>
                  <a:pt x="4991037" y="1905799"/>
                  <a:pt x="4900974" y="2238338"/>
                </a:cubicBezTo>
                <a:cubicBezTo>
                  <a:pt x="4857647" y="2399931"/>
                  <a:pt x="4844465" y="2511282"/>
                  <a:pt x="4816211" y="2647754"/>
                </a:cubicBezTo>
                <a:cubicBezTo>
                  <a:pt x="4976943" y="2876684"/>
                  <a:pt x="5360348" y="2761778"/>
                  <a:pt x="5255498" y="2851226"/>
                </a:cubicBezTo>
                <a:cubicBezTo>
                  <a:pt x="5245669" y="2859612"/>
                  <a:pt x="5233931" y="2868400"/>
                  <a:pt x="5220201" y="2877530"/>
                </a:cubicBezTo>
                <a:lnTo>
                  <a:pt x="5204187" y="2887142"/>
                </a:lnTo>
                <a:lnTo>
                  <a:pt x="5200798" y="2891560"/>
                </a:lnTo>
                <a:cubicBezTo>
                  <a:pt x="5103263" y="2968778"/>
                  <a:pt x="4651695" y="3064064"/>
                  <a:pt x="4206951" y="3179220"/>
                </a:cubicBezTo>
                <a:cubicBezTo>
                  <a:pt x="3762207" y="3294376"/>
                  <a:pt x="3183970" y="3565765"/>
                  <a:pt x="2532332" y="3582499"/>
                </a:cubicBezTo>
                <a:cubicBezTo>
                  <a:pt x="1880694" y="3599233"/>
                  <a:pt x="944237" y="3591689"/>
                  <a:pt x="628718" y="3098753"/>
                </a:cubicBezTo>
                <a:cubicBezTo>
                  <a:pt x="132988" y="2481745"/>
                  <a:pt x="-39735" y="2302466"/>
                  <a:pt x="7478" y="1669984"/>
                </a:cubicBezTo>
                <a:cubicBezTo>
                  <a:pt x="96120" y="1140683"/>
                  <a:pt x="199000" y="642541"/>
                  <a:pt x="840070" y="374196"/>
                </a:cubicBezTo>
                <a:cubicBezTo>
                  <a:pt x="1320873" y="172938"/>
                  <a:pt x="2384267" y="1752"/>
                  <a:pt x="3179526" y="13"/>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EB843A43-8924-D7AC-6AA0-39A4E3648488}"/>
              </a:ext>
            </a:extLst>
          </p:cNvPr>
          <p:cNvSpPr txBox="1"/>
          <p:nvPr/>
        </p:nvSpPr>
        <p:spPr>
          <a:xfrm>
            <a:off x="6145763" y="6178818"/>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https://blog.focustribes.com/en/team-management</a:t>
            </a:r>
          </a:p>
          <a:p>
            <a:pPr algn="ctr"/>
            <a:endParaRPr lang="en-US" dirty="0"/>
          </a:p>
        </p:txBody>
      </p:sp>
    </p:spTree>
    <p:extLst>
      <p:ext uri="{BB962C8B-B14F-4D97-AF65-F5344CB8AC3E}">
        <p14:creationId xmlns:p14="http://schemas.microsoft.com/office/powerpoint/2010/main" val="20516923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20DF01A-DAD0-4D16-BEDE-ED085CCC3B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A2EE1E2D-ECFB-49DE-A025-1F56F4BFB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530" y="650821"/>
            <a:ext cx="5675176" cy="5572420"/>
          </a:xfrm>
          <a:custGeom>
            <a:avLst/>
            <a:gdLst>
              <a:gd name="connsiteX0" fmla="*/ 3054021 w 5812746"/>
              <a:gd name="connsiteY0" fmla="*/ 1231 h 5528040"/>
              <a:gd name="connsiteX1" fmla="*/ 3457269 w 5812746"/>
              <a:gd name="connsiteY1" fmla="*/ 26605 h 5528040"/>
              <a:gd name="connsiteX2" fmla="*/ 5044657 w 5812746"/>
              <a:gd name="connsiteY2" fmla="*/ 762351 h 5528040"/>
              <a:gd name="connsiteX3" fmla="*/ 5796943 w 5812746"/>
              <a:gd name="connsiteY3" fmla="*/ 3658506 h 5528040"/>
              <a:gd name="connsiteX4" fmla="*/ 4954141 w 5812746"/>
              <a:gd name="connsiteY4" fmla="*/ 5012740 h 5528040"/>
              <a:gd name="connsiteX5" fmla="*/ 2691747 w 5812746"/>
              <a:gd name="connsiteY5" fmla="*/ 5525878 h 5528040"/>
              <a:gd name="connsiteX6" fmla="*/ 851096 w 5812746"/>
              <a:gd name="connsiteY6" fmla="*/ 4850742 h 5528040"/>
              <a:gd name="connsiteX7" fmla="*/ 140681 w 5812746"/>
              <a:gd name="connsiteY7" fmla="*/ 2645192 h 5528040"/>
              <a:gd name="connsiteX8" fmla="*/ 359594 w 5812746"/>
              <a:gd name="connsiteY8" fmla="*/ 1360849 h 5528040"/>
              <a:gd name="connsiteX9" fmla="*/ 446887 w 5812746"/>
              <a:gd name="connsiteY9" fmla="*/ 1002123 h 5528040"/>
              <a:gd name="connsiteX10" fmla="*/ 19774 w 5812746"/>
              <a:gd name="connsiteY10" fmla="*/ 765364 h 5528040"/>
              <a:gd name="connsiteX11" fmla="*/ 1117899 w 5812746"/>
              <a:gd name="connsiteY11" fmla="*/ 432351 h 5528040"/>
              <a:gd name="connsiteX12" fmla="*/ 1876138 w 5812746"/>
              <a:gd name="connsiteY12" fmla="*/ 213732 h 5528040"/>
              <a:gd name="connsiteX13" fmla="*/ 3054021 w 5812746"/>
              <a:gd name="connsiteY13" fmla="*/ 1231 h 5528040"/>
              <a:gd name="connsiteX0" fmla="*/ 3054021 w 5812746"/>
              <a:gd name="connsiteY0" fmla="*/ 1231 h 5528040"/>
              <a:gd name="connsiteX1" fmla="*/ 3602604 w 5812746"/>
              <a:gd name="connsiteY1" fmla="*/ 26605 h 5528040"/>
              <a:gd name="connsiteX2" fmla="*/ 5044657 w 5812746"/>
              <a:gd name="connsiteY2" fmla="*/ 762351 h 5528040"/>
              <a:gd name="connsiteX3" fmla="*/ 5796943 w 5812746"/>
              <a:gd name="connsiteY3" fmla="*/ 3658506 h 5528040"/>
              <a:gd name="connsiteX4" fmla="*/ 4954141 w 5812746"/>
              <a:gd name="connsiteY4" fmla="*/ 5012740 h 5528040"/>
              <a:gd name="connsiteX5" fmla="*/ 2691747 w 5812746"/>
              <a:gd name="connsiteY5" fmla="*/ 5525878 h 5528040"/>
              <a:gd name="connsiteX6" fmla="*/ 851096 w 5812746"/>
              <a:gd name="connsiteY6" fmla="*/ 4850742 h 5528040"/>
              <a:gd name="connsiteX7" fmla="*/ 140681 w 5812746"/>
              <a:gd name="connsiteY7" fmla="*/ 2645192 h 5528040"/>
              <a:gd name="connsiteX8" fmla="*/ 359594 w 5812746"/>
              <a:gd name="connsiteY8" fmla="*/ 1360849 h 5528040"/>
              <a:gd name="connsiteX9" fmla="*/ 446887 w 5812746"/>
              <a:gd name="connsiteY9" fmla="*/ 1002123 h 5528040"/>
              <a:gd name="connsiteX10" fmla="*/ 19774 w 5812746"/>
              <a:gd name="connsiteY10" fmla="*/ 765364 h 5528040"/>
              <a:gd name="connsiteX11" fmla="*/ 1117899 w 5812746"/>
              <a:gd name="connsiteY11" fmla="*/ 432351 h 5528040"/>
              <a:gd name="connsiteX12" fmla="*/ 1876138 w 5812746"/>
              <a:gd name="connsiteY12" fmla="*/ 213732 h 5528040"/>
              <a:gd name="connsiteX13" fmla="*/ 3054021 w 5812746"/>
              <a:gd name="connsiteY13" fmla="*/ 1231 h 5528040"/>
              <a:gd name="connsiteX0" fmla="*/ 1876138 w 5812746"/>
              <a:gd name="connsiteY0" fmla="*/ 209741 h 5524049"/>
              <a:gd name="connsiteX1" fmla="*/ 3602604 w 5812746"/>
              <a:gd name="connsiteY1" fmla="*/ 22614 h 5524049"/>
              <a:gd name="connsiteX2" fmla="*/ 5044657 w 5812746"/>
              <a:gd name="connsiteY2" fmla="*/ 758360 h 5524049"/>
              <a:gd name="connsiteX3" fmla="*/ 5796943 w 5812746"/>
              <a:gd name="connsiteY3" fmla="*/ 3654515 h 5524049"/>
              <a:gd name="connsiteX4" fmla="*/ 4954141 w 5812746"/>
              <a:gd name="connsiteY4" fmla="*/ 5008749 h 5524049"/>
              <a:gd name="connsiteX5" fmla="*/ 2691747 w 5812746"/>
              <a:gd name="connsiteY5" fmla="*/ 5521887 h 5524049"/>
              <a:gd name="connsiteX6" fmla="*/ 851096 w 5812746"/>
              <a:gd name="connsiteY6" fmla="*/ 4846751 h 5524049"/>
              <a:gd name="connsiteX7" fmla="*/ 140681 w 5812746"/>
              <a:gd name="connsiteY7" fmla="*/ 2641201 h 5524049"/>
              <a:gd name="connsiteX8" fmla="*/ 359594 w 5812746"/>
              <a:gd name="connsiteY8" fmla="*/ 1356858 h 5524049"/>
              <a:gd name="connsiteX9" fmla="*/ 446887 w 5812746"/>
              <a:gd name="connsiteY9" fmla="*/ 998132 h 5524049"/>
              <a:gd name="connsiteX10" fmla="*/ 19774 w 5812746"/>
              <a:gd name="connsiteY10" fmla="*/ 761373 h 5524049"/>
              <a:gd name="connsiteX11" fmla="*/ 1117899 w 5812746"/>
              <a:gd name="connsiteY11" fmla="*/ 428360 h 5524049"/>
              <a:gd name="connsiteX12" fmla="*/ 1876138 w 5812746"/>
              <a:gd name="connsiteY12" fmla="*/ 209741 h 5524049"/>
              <a:gd name="connsiteX0" fmla="*/ 1876138 w 5812746"/>
              <a:gd name="connsiteY0" fmla="*/ 209741 h 5527442"/>
              <a:gd name="connsiteX1" fmla="*/ 3602604 w 5812746"/>
              <a:gd name="connsiteY1" fmla="*/ 22614 h 5527442"/>
              <a:gd name="connsiteX2" fmla="*/ 5044657 w 5812746"/>
              <a:gd name="connsiteY2" fmla="*/ 758360 h 5527442"/>
              <a:gd name="connsiteX3" fmla="*/ 5796943 w 5812746"/>
              <a:gd name="connsiteY3" fmla="*/ 3654515 h 5527442"/>
              <a:gd name="connsiteX4" fmla="*/ 4978741 w 5812746"/>
              <a:gd name="connsiteY4" fmla="*/ 5080951 h 5527442"/>
              <a:gd name="connsiteX5" fmla="*/ 2691747 w 5812746"/>
              <a:gd name="connsiteY5" fmla="*/ 5521887 h 5527442"/>
              <a:gd name="connsiteX6" fmla="*/ 851096 w 5812746"/>
              <a:gd name="connsiteY6" fmla="*/ 4846751 h 5527442"/>
              <a:gd name="connsiteX7" fmla="*/ 140681 w 5812746"/>
              <a:gd name="connsiteY7" fmla="*/ 2641201 h 5527442"/>
              <a:gd name="connsiteX8" fmla="*/ 359594 w 5812746"/>
              <a:gd name="connsiteY8" fmla="*/ 1356858 h 5527442"/>
              <a:gd name="connsiteX9" fmla="*/ 446887 w 5812746"/>
              <a:gd name="connsiteY9" fmla="*/ 998132 h 5527442"/>
              <a:gd name="connsiteX10" fmla="*/ 19774 w 5812746"/>
              <a:gd name="connsiteY10" fmla="*/ 761373 h 5527442"/>
              <a:gd name="connsiteX11" fmla="*/ 1117899 w 5812746"/>
              <a:gd name="connsiteY11" fmla="*/ 428360 h 5527442"/>
              <a:gd name="connsiteX12" fmla="*/ 1876138 w 5812746"/>
              <a:gd name="connsiteY12" fmla="*/ 209741 h 5527442"/>
              <a:gd name="connsiteX0" fmla="*/ 1868107 w 5804715"/>
              <a:gd name="connsiteY0" fmla="*/ 209741 h 5527442"/>
              <a:gd name="connsiteX1" fmla="*/ 3594573 w 5804715"/>
              <a:gd name="connsiteY1" fmla="*/ 22614 h 5527442"/>
              <a:gd name="connsiteX2" fmla="*/ 5036626 w 5804715"/>
              <a:gd name="connsiteY2" fmla="*/ 758360 h 5527442"/>
              <a:gd name="connsiteX3" fmla="*/ 5788912 w 5804715"/>
              <a:gd name="connsiteY3" fmla="*/ 3654515 h 5527442"/>
              <a:gd name="connsiteX4" fmla="*/ 4970710 w 5804715"/>
              <a:gd name="connsiteY4" fmla="*/ 5080951 h 5527442"/>
              <a:gd name="connsiteX5" fmla="*/ 2683716 w 5804715"/>
              <a:gd name="connsiteY5" fmla="*/ 5521887 h 5527442"/>
              <a:gd name="connsiteX6" fmla="*/ 843065 w 5804715"/>
              <a:gd name="connsiteY6" fmla="*/ 4846751 h 5527442"/>
              <a:gd name="connsiteX7" fmla="*/ 132650 w 5804715"/>
              <a:gd name="connsiteY7" fmla="*/ 2641201 h 5527442"/>
              <a:gd name="connsiteX8" fmla="*/ 351563 w 5804715"/>
              <a:gd name="connsiteY8" fmla="*/ 1356858 h 5527442"/>
              <a:gd name="connsiteX9" fmla="*/ 438856 w 5804715"/>
              <a:gd name="connsiteY9" fmla="*/ 998132 h 5527442"/>
              <a:gd name="connsiteX10" fmla="*/ 11743 w 5804715"/>
              <a:gd name="connsiteY10" fmla="*/ 761373 h 5527442"/>
              <a:gd name="connsiteX11" fmla="*/ 1109868 w 5804715"/>
              <a:gd name="connsiteY11" fmla="*/ 428360 h 5527442"/>
              <a:gd name="connsiteX12" fmla="*/ 1868107 w 5804715"/>
              <a:gd name="connsiteY12" fmla="*/ 209741 h 5527442"/>
              <a:gd name="connsiteX0" fmla="*/ 1871754 w 5808362"/>
              <a:gd name="connsiteY0" fmla="*/ 209741 h 5527442"/>
              <a:gd name="connsiteX1" fmla="*/ 3598220 w 5808362"/>
              <a:gd name="connsiteY1" fmla="*/ 22614 h 5527442"/>
              <a:gd name="connsiteX2" fmla="*/ 5040273 w 5808362"/>
              <a:gd name="connsiteY2" fmla="*/ 758360 h 5527442"/>
              <a:gd name="connsiteX3" fmla="*/ 5792559 w 5808362"/>
              <a:gd name="connsiteY3" fmla="*/ 3654515 h 5527442"/>
              <a:gd name="connsiteX4" fmla="*/ 4974357 w 5808362"/>
              <a:gd name="connsiteY4" fmla="*/ 5080951 h 5527442"/>
              <a:gd name="connsiteX5" fmla="*/ 2687363 w 5808362"/>
              <a:gd name="connsiteY5" fmla="*/ 5521887 h 5527442"/>
              <a:gd name="connsiteX6" fmla="*/ 846712 w 5808362"/>
              <a:gd name="connsiteY6" fmla="*/ 4846751 h 5527442"/>
              <a:gd name="connsiteX7" fmla="*/ 136297 w 5808362"/>
              <a:gd name="connsiteY7" fmla="*/ 2641201 h 5527442"/>
              <a:gd name="connsiteX8" fmla="*/ 355210 w 5808362"/>
              <a:gd name="connsiteY8" fmla="*/ 1356858 h 5527442"/>
              <a:gd name="connsiteX9" fmla="*/ 442503 w 5808362"/>
              <a:gd name="connsiteY9" fmla="*/ 998132 h 5527442"/>
              <a:gd name="connsiteX10" fmla="*/ 15390 w 5808362"/>
              <a:gd name="connsiteY10" fmla="*/ 761373 h 5527442"/>
              <a:gd name="connsiteX11" fmla="*/ 1113515 w 5808362"/>
              <a:gd name="connsiteY11" fmla="*/ 428360 h 5527442"/>
              <a:gd name="connsiteX12" fmla="*/ 1871754 w 5808362"/>
              <a:gd name="connsiteY12" fmla="*/ 209741 h 5527442"/>
              <a:gd name="connsiteX0" fmla="*/ 1871754 w 5808362"/>
              <a:gd name="connsiteY0" fmla="*/ 209741 h 5527442"/>
              <a:gd name="connsiteX1" fmla="*/ 3598220 w 5808362"/>
              <a:gd name="connsiteY1" fmla="*/ 22614 h 5527442"/>
              <a:gd name="connsiteX2" fmla="*/ 5040273 w 5808362"/>
              <a:gd name="connsiteY2" fmla="*/ 758360 h 5527442"/>
              <a:gd name="connsiteX3" fmla="*/ 5792559 w 5808362"/>
              <a:gd name="connsiteY3" fmla="*/ 3654515 h 5527442"/>
              <a:gd name="connsiteX4" fmla="*/ 4974357 w 5808362"/>
              <a:gd name="connsiteY4" fmla="*/ 5080951 h 5527442"/>
              <a:gd name="connsiteX5" fmla="*/ 2687363 w 5808362"/>
              <a:gd name="connsiteY5" fmla="*/ 5521887 h 5527442"/>
              <a:gd name="connsiteX6" fmla="*/ 846712 w 5808362"/>
              <a:gd name="connsiteY6" fmla="*/ 4846751 h 5527442"/>
              <a:gd name="connsiteX7" fmla="*/ 136297 w 5808362"/>
              <a:gd name="connsiteY7" fmla="*/ 2641201 h 5527442"/>
              <a:gd name="connsiteX8" fmla="*/ 355210 w 5808362"/>
              <a:gd name="connsiteY8" fmla="*/ 1356858 h 5527442"/>
              <a:gd name="connsiteX9" fmla="*/ 442503 w 5808362"/>
              <a:gd name="connsiteY9" fmla="*/ 998132 h 5527442"/>
              <a:gd name="connsiteX10" fmla="*/ 15390 w 5808362"/>
              <a:gd name="connsiteY10" fmla="*/ 761373 h 5527442"/>
              <a:gd name="connsiteX11" fmla="*/ 1113515 w 5808362"/>
              <a:gd name="connsiteY11" fmla="*/ 428360 h 5527442"/>
              <a:gd name="connsiteX12" fmla="*/ 1871754 w 5808362"/>
              <a:gd name="connsiteY12" fmla="*/ 209741 h 5527442"/>
              <a:gd name="connsiteX0" fmla="*/ 1871754 w 5808362"/>
              <a:gd name="connsiteY0" fmla="*/ 209741 h 5527442"/>
              <a:gd name="connsiteX1" fmla="*/ 3598220 w 5808362"/>
              <a:gd name="connsiteY1" fmla="*/ 22614 h 5527442"/>
              <a:gd name="connsiteX2" fmla="*/ 5040273 w 5808362"/>
              <a:gd name="connsiteY2" fmla="*/ 758360 h 5527442"/>
              <a:gd name="connsiteX3" fmla="*/ 5792559 w 5808362"/>
              <a:gd name="connsiteY3" fmla="*/ 3654515 h 5527442"/>
              <a:gd name="connsiteX4" fmla="*/ 4974357 w 5808362"/>
              <a:gd name="connsiteY4" fmla="*/ 5080951 h 5527442"/>
              <a:gd name="connsiteX5" fmla="*/ 2687363 w 5808362"/>
              <a:gd name="connsiteY5" fmla="*/ 5521887 h 5527442"/>
              <a:gd name="connsiteX6" fmla="*/ 846712 w 5808362"/>
              <a:gd name="connsiteY6" fmla="*/ 4846751 h 5527442"/>
              <a:gd name="connsiteX7" fmla="*/ 136297 w 5808362"/>
              <a:gd name="connsiteY7" fmla="*/ 2641201 h 5527442"/>
              <a:gd name="connsiteX8" fmla="*/ 355210 w 5808362"/>
              <a:gd name="connsiteY8" fmla="*/ 1356858 h 5527442"/>
              <a:gd name="connsiteX9" fmla="*/ 442503 w 5808362"/>
              <a:gd name="connsiteY9" fmla="*/ 998132 h 5527442"/>
              <a:gd name="connsiteX10" fmla="*/ 15390 w 5808362"/>
              <a:gd name="connsiteY10" fmla="*/ 761373 h 5527442"/>
              <a:gd name="connsiteX11" fmla="*/ 1113515 w 5808362"/>
              <a:gd name="connsiteY11" fmla="*/ 428360 h 5527442"/>
              <a:gd name="connsiteX12" fmla="*/ 1871754 w 5808362"/>
              <a:gd name="connsiteY12" fmla="*/ 209741 h 5527442"/>
              <a:gd name="connsiteX0" fmla="*/ 1948185 w 5808362"/>
              <a:gd name="connsiteY0" fmla="*/ 196960 h 5529615"/>
              <a:gd name="connsiteX1" fmla="*/ 3598220 w 5808362"/>
              <a:gd name="connsiteY1" fmla="*/ 24787 h 5529615"/>
              <a:gd name="connsiteX2" fmla="*/ 5040273 w 5808362"/>
              <a:gd name="connsiteY2" fmla="*/ 760533 h 5529615"/>
              <a:gd name="connsiteX3" fmla="*/ 5792559 w 5808362"/>
              <a:gd name="connsiteY3" fmla="*/ 3656688 h 5529615"/>
              <a:gd name="connsiteX4" fmla="*/ 4974357 w 5808362"/>
              <a:gd name="connsiteY4" fmla="*/ 5083124 h 5529615"/>
              <a:gd name="connsiteX5" fmla="*/ 2687363 w 5808362"/>
              <a:gd name="connsiteY5" fmla="*/ 5524060 h 5529615"/>
              <a:gd name="connsiteX6" fmla="*/ 846712 w 5808362"/>
              <a:gd name="connsiteY6" fmla="*/ 4848924 h 5529615"/>
              <a:gd name="connsiteX7" fmla="*/ 136297 w 5808362"/>
              <a:gd name="connsiteY7" fmla="*/ 2643374 h 5529615"/>
              <a:gd name="connsiteX8" fmla="*/ 355210 w 5808362"/>
              <a:gd name="connsiteY8" fmla="*/ 1359031 h 5529615"/>
              <a:gd name="connsiteX9" fmla="*/ 442503 w 5808362"/>
              <a:gd name="connsiteY9" fmla="*/ 1000305 h 5529615"/>
              <a:gd name="connsiteX10" fmla="*/ 15390 w 5808362"/>
              <a:gd name="connsiteY10" fmla="*/ 763546 h 5529615"/>
              <a:gd name="connsiteX11" fmla="*/ 1113515 w 5808362"/>
              <a:gd name="connsiteY11" fmla="*/ 430533 h 5529615"/>
              <a:gd name="connsiteX12" fmla="*/ 1948185 w 5808362"/>
              <a:gd name="connsiteY12" fmla="*/ 196960 h 5529615"/>
              <a:gd name="connsiteX0" fmla="*/ 1948185 w 5808362"/>
              <a:gd name="connsiteY0" fmla="*/ 203971 h 5536626"/>
              <a:gd name="connsiteX1" fmla="*/ 3598220 w 5808362"/>
              <a:gd name="connsiteY1" fmla="*/ 31798 h 5536626"/>
              <a:gd name="connsiteX2" fmla="*/ 5040273 w 5808362"/>
              <a:gd name="connsiteY2" fmla="*/ 767544 h 5536626"/>
              <a:gd name="connsiteX3" fmla="*/ 5792559 w 5808362"/>
              <a:gd name="connsiteY3" fmla="*/ 3663699 h 5536626"/>
              <a:gd name="connsiteX4" fmla="*/ 4974357 w 5808362"/>
              <a:gd name="connsiteY4" fmla="*/ 5090135 h 5536626"/>
              <a:gd name="connsiteX5" fmla="*/ 2687363 w 5808362"/>
              <a:gd name="connsiteY5" fmla="*/ 5531071 h 5536626"/>
              <a:gd name="connsiteX6" fmla="*/ 846712 w 5808362"/>
              <a:gd name="connsiteY6" fmla="*/ 4855935 h 5536626"/>
              <a:gd name="connsiteX7" fmla="*/ 136297 w 5808362"/>
              <a:gd name="connsiteY7" fmla="*/ 2650385 h 5536626"/>
              <a:gd name="connsiteX8" fmla="*/ 355210 w 5808362"/>
              <a:gd name="connsiteY8" fmla="*/ 1366042 h 5536626"/>
              <a:gd name="connsiteX9" fmla="*/ 442503 w 5808362"/>
              <a:gd name="connsiteY9" fmla="*/ 1007316 h 5536626"/>
              <a:gd name="connsiteX10" fmla="*/ 15390 w 5808362"/>
              <a:gd name="connsiteY10" fmla="*/ 770557 h 5536626"/>
              <a:gd name="connsiteX11" fmla="*/ 1113515 w 5808362"/>
              <a:gd name="connsiteY11" fmla="*/ 437544 h 5536626"/>
              <a:gd name="connsiteX12" fmla="*/ 1948185 w 5808362"/>
              <a:gd name="connsiteY12" fmla="*/ 203971 h 5536626"/>
              <a:gd name="connsiteX0" fmla="*/ 1948185 w 5808362"/>
              <a:gd name="connsiteY0" fmla="*/ 203971 h 5536626"/>
              <a:gd name="connsiteX1" fmla="*/ 3598220 w 5808362"/>
              <a:gd name="connsiteY1" fmla="*/ 31798 h 5536626"/>
              <a:gd name="connsiteX2" fmla="*/ 5040273 w 5808362"/>
              <a:gd name="connsiteY2" fmla="*/ 767544 h 5536626"/>
              <a:gd name="connsiteX3" fmla="*/ 5792559 w 5808362"/>
              <a:gd name="connsiteY3" fmla="*/ 3663699 h 5536626"/>
              <a:gd name="connsiteX4" fmla="*/ 4974357 w 5808362"/>
              <a:gd name="connsiteY4" fmla="*/ 5090135 h 5536626"/>
              <a:gd name="connsiteX5" fmla="*/ 2687363 w 5808362"/>
              <a:gd name="connsiteY5" fmla="*/ 5531071 h 5536626"/>
              <a:gd name="connsiteX6" fmla="*/ 846712 w 5808362"/>
              <a:gd name="connsiteY6" fmla="*/ 4855935 h 5536626"/>
              <a:gd name="connsiteX7" fmla="*/ 136297 w 5808362"/>
              <a:gd name="connsiteY7" fmla="*/ 2650385 h 5536626"/>
              <a:gd name="connsiteX8" fmla="*/ 355210 w 5808362"/>
              <a:gd name="connsiteY8" fmla="*/ 1366042 h 5536626"/>
              <a:gd name="connsiteX9" fmla="*/ 442503 w 5808362"/>
              <a:gd name="connsiteY9" fmla="*/ 1007316 h 5536626"/>
              <a:gd name="connsiteX10" fmla="*/ 15390 w 5808362"/>
              <a:gd name="connsiteY10" fmla="*/ 770557 h 5536626"/>
              <a:gd name="connsiteX11" fmla="*/ 1113515 w 5808362"/>
              <a:gd name="connsiteY11" fmla="*/ 437544 h 5536626"/>
              <a:gd name="connsiteX12" fmla="*/ 1948185 w 5808362"/>
              <a:gd name="connsiteY12" fmla="*/ 203971 h 5536626"/>
              <a:gd name="connsiteX0" fmla="*/ 1956093 w 5816270"/>
              <a:gd name="connsiteY0" fmla="*/ 203971 h 5536626"/>
              <a:gd name="connsiteX1" fmla="*/ 3606128 w 5816270"/>
              <a:gd name="connsiteY1" fmla="*/ 31798 h 5536626"/>
              <a:gd name="connsiteX2" fmla="*/ 5048181 w 5816270"/>
              <a:gd name="connsiteY2" fmla="*/ 767544 h 5536626"/>
              <a:gd name="connsiteX3" fmla="*/ 5800467 w 5816270"/>
              <a:gd name="connsiteY3" fmla="*/ 3663699 h 5536626"/>
              <a:gd name="connsiteX4" fmla="*/ 4982265 w 5816270"/>
              <a:gd name="connsiteY4" fmla="*/ 5090135 h 5536626"/>
              <a:gd name="connsiteX5" fmla="*/ 2695271 w 5816270"/>
              <a:gd name="connsiteY5" fmla="*/ 5531071 h 5536626"/>
              <a:gd name="connsiteX6" fmla="*/ 854620 w 5816270"/>
              <a:gd name="connsiteY6" fmla="*/ 4855935 h 5536626"/>
              <a:gd name="connsiteX7" fmla="*/ 144205 w 5816270"/>
              <a:gd name="connsiteY7" fmla="*/ 2650385 h 5536626"/>
              <a:gd name="connsiteX8" fmla="*/ 363118 w 5816270"/>
              <a:gd name="connsiteY8" fmla="*/ 1366042 h 5536626"/>
              <a:gd name="connsiteX9" fmla="*/ 450411 w 5816270"/>
              <a:gd name="connsiteY9" fmla="*/ 1007316 h 5536626"/>
              <a:gd name="connsiteX10" fmla="*/ 23298 w 5816270"/>
              <a:gd name="connsiteY10" fmla="*/ 770557 h 5536626"/>
              <a:gd name="connsiteX11" fmla="*/ 1090851 w 5816270"/>
              <a:gd name="connsiteY11" fmla="*/ 482410 h 5536626"/>
              <a:gd name="connsiteX12" fmla="*/ 1956093 w 5816270"/>
              <a:gd name="connsiteY12" fmla="*/ 203971 h 5536626"/>
              <a:gd name="connsiteX0" fmla="*/ 1956093 w 5820396"/>
              <a:gd name="connsiteY0" fmla="*/ 203971 h 5536626"/>
              <a:gd name="connsiteX1" fmla="*/ 3606128 w 5820396"/>
              <a:gd name="connsiteY1" fmla="*/ 31798 h 5536626"/>
              <a:gd name="connsiteX2" fmla="*/ 5048181 w 5820396"/>
              <a:gd name="connsiteY2" fmla="*/ 767544 h 5536626"/>
              <a:gd name="connsiteX3" fmla="*/ 5800467 w 5820396"/>
              <a:gd name="connsiteY3" fmla="*/ 3663699 h 5536626"/>
              <a:gd name="connsiteX4" fmla="*/ 4982265 w 5820396"/>
              <a:gd name="connsiteY4" fmla="*/ 5090135 h 5536626"/>
              <a:gd name="connsiteX5" fmla="*/ 2695271 w 5820396"/>
              <a:gd name="connsiteY5" fmla="*/ 5531071 h 5536626"/>
              <a:gd name="connsiteX6" fmla="*/ 854620 w 5820396"/>
              <a:gd name="connsiteY6" fmla="*/ 4855935 h 5536626"/>
              <a:gd name="connsiteX7" fmla="*/ 144205 w 5820396"/>
              <a:gd name="connsiteY7" fmla="*/ 2650385 h 5536626"/>
              <a:gd name="connsiteX8" fmla="*/ 363118 w 5820396"/>
              <a:gd name="connsiteY8" fmla="*/ 1366042 h 5536626"/>
              <a:gd name="connsiteX9" fmla="*/ 450411 w 5820396"/>
              <a:gd name="connsiteY9" fmla="*/ 1007316 h 5536626"/>
              <a:gd name="connsiteX10" fmla="*/ 23298 w 5820396"/>
              <a:gd name="connsiteY10" fmla="*/ 770557 h 5536626"/>
              <a:gd name="connsiteX11" fmla="*/ 1090851 w 5820396"/>
              <a:gd name="connsiteY11" fmla="*/ 482410 h 5536626"/>
              <a:gd name="connsiteX12" fmla="*/ 1956093 w 5820396"/>
              <a:gd name="connsiteY12" fmla="*/ 203971 h 5536626"/>
              <a:gd name="connsiteX0" fmla="*/ 1956093 w 5823792"/>
              <a:gd name="connsiteY0" fmla="*/ 203971 h 5536626"/>
              <a:gd name="connsiteX1" fmla="*/ 3606128 w 5823792"/>
              <a:gd name="connsiteY1" fmla="*/ 31798 h 5536626"/>
              <a:gd name="connsiteX2" fmla="*/ 5122050 w 5823792"/>
              <a:gd name="connsiteY2" fmla="*/ 767544 h 5536626"/>
              <a:gd name="connsiteX3" fmla="*/ 5800467 w 5823792"/>
              <a:gd name="connsiteY3" fmla="*/ 3663699 h 5536626"/>
              <a:gd name="connsiteX4" fmla="*/ 4982265 w 5823792"/>
              <a:gd name="connsiteY4" fmla="*/ 5090135 h 5536626"/>
              <a:gd name="connsiteX5" fmla="*/ 2695271 w 5823792"/>
              <a:gd name="connsiteY5" fmla="*/ 5531071 h 5536626"/>
              <a:gd name="connsiteX6" fmla="*/ 854620 w 5823792"/>
              <a:gd name="connsiteY6" fmla="*/ 4855935 h 5536626"/>
              <a:gd name="connsiteX7" fmla="*/ 144205 w 5823792"/>
              <a:gd name="connsiteY7" fmla="*/ 2650385 h 5536626"/>
              <a:gd name="connsiteX8" fmla="*/ 363118 w 5823792"/>
              <a:gd name="connsiteY8" fmla="*/ 1366042 h 5536626"/>
              <a:gd name="connsiteX9" fmla="*/ 450411 w 5823792"/>
              <a:gd name="connsiteY9" fmla="*/ 1007316 h 5536626"/>
              <a:gd name="connsiteX10" fmla="*/ 23298 w 5823792"/>
              <a:gd name="connsiteY10" fmla="*/ 770557 h 5536626"/>
              <a:gd name="connsiteX11" fmla="*/ 1090851 w 5823792"/>
              <a:gd name="connsiteY11" fmla="*/ 482410 h 5536626"/>
              <a:gd name="connsiteX12" fmla="*/ 1956093 w 5823792"/>
              <a:gd name="connsiteY12" fmla="*/ 203971 h 5536626"/>
              <a:gd name="connsiteX0" fmla="*/ 1956093 w 5824968"/>
              <a:gd name="connsiteY0" fmla="*/ 203971 h 5536626"/>
              <a:gd name="connsiteX1" fmla="*/ 3606128 w 5824968"/>
              <a:gd name="connsiteY1" fmla="*/ 31798 h 5536626"/>
              <a:gd name="connsiteX2" fmla="*/ 5143156 w 5824968"/>
              <a:gd name="connsiteY2" fmla="*/ 767544 h 5536626"/>
              <a:gd name="connsiteX3" fmla="*/ 5800467 w 5824968"/>
              <a:gd name="connsiteY3" fmla="*/ 3663699 h 5536626"/>
              <a:gd name="connsiteX4" fmla="*/ 4982265 w 5824968"/>
              <a:gd name="connsiteY4" fmla="*/ 5090135 h 5536626"/>
              <a:gd name="connsiteX5" fmla="*/ 2695271 w 5824968"/>
              <a:gd name="connsiteY5" fmla="*/ 5531071 h 5536626"/>
              <a:gd name="connsiteX6" fmla="*/ 854620 w 5824968"/>
              <a:gd name="connsiteY6" fmla="*/ 4855935 h 5536626"/>
              <a:gd name="connsiteX7" fmla="*/ 144205 w 5824968"/>
              <a:gd name="connsiteY7" fmla="*/ 2650385 h 5536626"/>
              <a:gd name="connsiteX8" fmla="*/ 363118 w 5824968"/>
              <a:gd name="connsiteY8" fmla="*/ 1366042 h 5536626"/>
              <a:gd name="connsiteX9" fmla="*/ 450411 w 5824968"/>
              <a:gd name="connsiteY9" fmla="*/ 1007316 h 5536626"/>
              <a:gd name="connsiteX10" fmla="*/ 23298 w 5824968"/>
              <a:gd name="connsiteY10" fmla="*/ 770557 h 5536626"/>
              <a:gd name="connsiteX11" fmla="*/ 1090851 w 5824968"/>
              <a:gd name="connsiteY11" fmla="*/ 482410 h 5536626"/>
              <a:gd name="connsiteX12" fmla="*/ 1956093 w 5824968"/>
              <a:gd name="connsiteY12" fmla="*/ 203971 h 5536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824968" h="5536626">
                <a:moveTo>
                  <a:pt x="1956093" y="203971"/>
                </a:moveTo>
                <a:cubicBezTo>
                  <a:pt x="2416071" y="69049"/>
                  <a:pt x="3074951" y="-62131"/>
                  <a:pt x="3606128" y="31798"/>
                </a:cubicBezTo>
                <a:cubicBezTo>
                  <a:pt x="4137305" y="125727"/>
                  <a:pt x="4839706" y="167149"/>
                  <a:pt x="5143156" y="767544"/>
                </a:cubicBezTo>
                <a:cubicBezTo>
                  <a:pt x="5627086" y="1597283"/>
                  <a:pt x="5913211" y="2337425"/>
                  <a:pt x="5800467" y="3663699"/>
                </a:cubicBezTo>
                <a:cubicBezTo>
                  <a:pt x="5666002" y="4275467"/>
                  <a:pt x="5499798" y="4778906"/>
                  <a:pt x="4982265" y="5090135"/>
                </a:cubicBezTo>
                <a:cubicBezTo>
                  <a:pt x="4464732" y="5401364"/>
                  <a:pt x="3383212" y="5570104"/>
                  <a:pt x="2695271" y="5531071"/>
                </a:cubicBezTo>
                <a:cubicBezTo>
                  <a:pt x="2007330" y="5492038"/>
                  <a:pt x="1608792" y="5694368"/>
                  <a:pt x="854620" y="4855935"/>
                </a:cubicBezTo>
                <a:cubicBezTo>
                  <a:pt x="420570" y="4381493"/>
                  <a:pt x="226122" y="3232034"/>
                  <a:pt x="144205" y="2650385"/>
                </a:cubicBezTo>
                <a:cubicBezTo>
                  <a:pt x="62288" y="2068737"/>
                  <a:pt x="190669" y="1906259"/>
                  <a:pt x="363118" y="1366042"/>
                </a:cubicBezTo>
                <a:cubicBezTo>
                  <a:pt x="405188" y="1271625"/>
                  <a:pt x="414881" y="1073979"/>
                  <a:pt x="450411" y="1007316"/>
                </a:cubicBezTo>
                <a:cubicBezTo>
                  <a:pt x="196957" y="697531"/>
                  <a:pt x="-83442" y="858041"/>
                  <a:pt x="23298" y="770557"/>
                </a:cubicBezTo>
                <a:cubicBezTo>
                  <a:pt x="130038" y="683073"/>
                  <a:pt x="441219" y="545955"/>
                  <a:pt x="1090851" y="482410"/>
                </a:cubicBezTo>
                <a:cubicBezTo>
                  <a:pt x="1390577" y="430872"/>
                  <a:pt x="1631276" y="330982"/>
                  <a:pt x="1956093" y="203971"/>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77888FE-4CAB-499F-F2FA-A2D81EE084A1}"/>
              </a:ext>
            </a:extLst>
          </p:cNvPr>
          <p:cNvSpPr>
            <a:spLocks noGrp="1"/>
          </p:cNvSpPr>
          <p:nvPr>
            <p:ph type="title"/>
          </p:nvPr>
        </p:nvSpPr>
        <p:spPr>
          <a:xfrm>
            <a:off x="6758082" y="1242646"/>
            <a:ext cx="4299123" cy="1528689"/>
          </a:xfrm>
        </p:spPr>
        <p:txBody>
          <a:bodyPr>
            <a:normAutofit/>
          </a:bodyPr>
          <a:lstStyle/>
          <a:p>
            <a:pPr algn="ctr">
              <a:lnSpc>
                <a:spcPct val="90000"/>
              </a:lnSpc>
            </a:pPr>
            <a:r>
              <a:rPr lang="en-US">
                <a:ea typeface="+mj-lt"/>
                <a:cs typeface="+mj-lt"/>
              </a:rPr>
              <a:t>Attention to Detail and Hygiene</a:t>
            </a:r>
            <a:endParaRPr lang="en-US"/>
          </a:p>
        </p:txBody>
      </p:sp>
      <p:pic>
        <p:nvPicPr>
          <p:cNvPr id="7" name="Picture 6" descr="Hotel Cleaning Services – J &amp; J Cleaning">
            <a:extLst>
              <a:ext uri="{FF2B5EF4-FFF2-40B4-BE49-F238E27FC236}">
                <a16:creationId xmlns:a16="http://schemas.microsoft.com/office/drawing/2014/main" id="{3C3BE82F-EF03-6780-33D0-F72A06D92574}"/>
              </a:ext>
            </a:extLst>
          </p:cNvPr>
          <p:cNvPicPr>
            <a:picLocks noChangeAspect="1"/>
          </p:cNvPicPr>
          <p:nvPr/>
        </p:nvPicPr>
        <p:blipFill>
          <a:blip r:embed="rId3"/>
          <a:stretch>
            <a:fillRect/>
          </a:stretch>
        </p:blipFill>
        <p:spPr>
          <a:xfrm>
            <a:off x="467833" y="1604202"/>
            <a:ext cx="5309237" cy="3543915"/>
          </a:xfrm>
          <a:prstGeom prst="rect">
            <a:avLst/>
          </a:prstGeom>
        </p:spPr>
      </p:pic>
      <p:sp>
        <p:nvSpPr>
          <p:cNvPr id="3" name="Content Placeholder 2">
            <a:extLst>
              <a:ext uri="{FF2B5EF4-FFF2-40B4-BE49-F238E27FC236}">
                <a16:creationId xmlns:a16="http://schemas.microsoft.com/office/drawing/2014/main" id="{510B8034-DE4E-B727-2696-F367F43D99BB}"/>
              </a:ext>
            </a:extLst>
          </p:cNvPr>
          <p:cNvSpPr>
            <a:spLocks noGrp="1"/>
          </p:cNvSpPr>
          <p:nvPr>
            <p:ph idx="1"/>
          </p:nvPr>
        </p:nvSpPr>
        <p:spPr>
          <a:xfrm>
            <a:off x="7006175" y="3064381"/>
            <a:ext cx="3802935" cy="2977008"/>
          </a:xfrm>
        </p:spPr>
        <p:txBody>
          <a:bodyPr vert="horz" lIns="91440" tIns="45720" rIns="91440" bIns="45720" rtlCol="0">
            <a:normAutofit/>
          </a:bodyPr>
          <a:lstStyle/>
          <a:p>
            <a:pPr marL="285750" indent="-285750" algn="ctr">
              <a:lnSpc>
                <a:spcPct val="90000"/>
              </a:lnSpc>
              <a:buFont typeface="Arial"/>
              <a:buChar char="•"/>
            </a:pPr>
            <a:r>
              <a:rPr lang="en-US" sz="2200" b="0" dirty="0">
                <a:ea typeface="+mn-lt"/>
                <a:cs typeface="+mn-lt"/>
              </a:rPr>
              <a:t>Critical for maintaining standards (Hossain, 2023) </a:t>
            </a:r>
            <a:endParaRPr lang="en-US" sz="2200" dirty="0"/>
          </a:p>
          <a:p>
            <a:pPr marL="285750" indent="-285750" algn="ctr">
              <a:lnSpc>
                <a:spcPct val="90000"/>
              </a:lnSpc>
              <a:buFont typeface="Arial"/>
              <a:buChar char="•"/>
            </a:pPr>
            <a:r>
              <a:rPr lang="en-US" sz="2200" b="0" dirty="0">
                <a:ea typeface="+mn-lt"/>
                <a:cs typeface="+mn-lt"/>
              </a:rPr>
              <a:t>Ensures safety and customer satisfaction </a:t>
            </a:r>
            <a:endParaRPr lang="en-US" sz="2200" dirty="0"/>
          </a:p>
          <a:p>
            <a:pPr marL="285750" indent="-285750" algn="ctr">
              <a:lnSpc>
                <a:spcPct val="90000"/>
              </a:lnSpc>
              <a:buFont typeface="Arial"/>
              <a:buChar char="•"/>
            </a:pPr>
            <a:r>
              <a:rPr lang="en-US" sz="2200" b="0" dirty="0">
                <a:ea typeface="+mn-lt"/>
                <a:cs typeface="+mn-lt"/>
              </a:rPr>
              <a:t>Developed through cleaning work experience </a:t>
            </a:r>
            <a:endParaRPr lang="en-US" sz="2200" dirty="0"/>
          </a:p>
          <a:p>
            <a:pPr marL="285750" indent="-285750" algn="ctr">
              <a:lnSpc>
                <a:spcPct val="90000"/>
              </a:lnSpc>
              <a:buFont typeface="Arial"/>
              <a:buChar char="•"/>
            </a:pPr>
            <a:r>
              <a:rPr lang="en-US" sz="2200" b="0" dirty="0">
                <a:ea typeface="+mn-lt"/>
                <a:cs typeface="+mn-lt"/>
              </a:rPr>
              <a:t>Focus on cleanliness, safety, and presentation </a:t>
            </a:r>
            <a:endParaRPr lang="en-US" sz="2200" dirty="0"/>
          </a:p>
          <a:p>
            <a:pPr marL="285750" indent="-285750" algn="ctr">
              <a:lnSpc>
                <a:spcPct val="90000"/>
              </a:lnSpc>
              <a:buFont typeface="Arial"/>
              <a:buChar char="•"/>
            </a:pPr>
            <a:r>
              <a:rPr lang="en-US" sz="2200" b="0" dirty="0">
                <a:ea typeface="+mn-lt"/>
                <a:cs typeface="+mn-lt"/>
              </a:rPr>
              <a:t>Small details significantly impact customer experience </a:t>
            </a:r>
            <a:endParaRPr lang="en-US" sz="2200" dirty="0"/>
          </a:p>
          <a:p>
            <a:pPr algn="ctr">
              <a:lnSpc>
                <a:spcPct val="90000"/>
              </a:lnSpc>
            </a:pPr>
            <a:endParaRPr lang="en-US" sz="2200" dirty="0"/>
          </a:p>
        </p:txBody>
      </p:sp>
      <p:sp>
        <p:nvSpPr>
          <p:cNvPr id="24" name="Freeform: Shape 23">
            <a:extLst>
              <a:ext uri="{FF2B5EF4-FFF2-40B4-BE49-F238E27FC236}">
                <a16:creationId xmlns:a16="http://schemas.microsoft.com/office/drawing/2014/main" id="{D79121EC-981A-4EB2-B42E-58FA5B2FF8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2704" y="694112"/>
            <a:ext cx="5675176" cy="5572420"/>
          </a:xfrm>
          <a:custGeom>
            <a:avLst/>
            <a:gdLst>
              <a:gd name="connsiteX0" fmla="*/ 3054021 w 5812746"/>
              <a:gd name="connsiteY0" fmla="*/ 1231 h 5528040"/>
              <a:gd name="connsiteX1" fmla="*/ 3457269 w 5812746"/>
              <a:gd name="connsiteY1" fmla="*/ 26605 h 5528040"/>
              <a:gd name="connsiteX2" fmla="*/ 5044657 w 5812746"/>
              <a:gd name="connsiteY2" fmla="*/ 762351 h 5528040"/>
              <a:gd name="connsiteX3" fmla="*/ 5796943 w 5812746"/>
              <a:gd name="connsiteY3" fmla="*/ 3658506 h 5528040"/>
              <a:gd name="connsiteX4" fmla="*/ 4954141 w 5812746"/>
              <a:gd name="connsiteY4" fmla="*/ 5012740 h 5528040"/>
              <a:gd name="connsiteX5" fmla="*/ 2691747 w 5812746"/>
              <a:gd name="connsiteY5" fmla="*/ 5525878 h 5528040"/>
              <a:gd name="connsiteX6" fmla="*/ 851096 w 5812746"/>
              <a:gd name="connsiteY6" fmla="*/ 4850742 h 5528040"/>
              <a:gd name="connsiteX7" fmla="*/ 140681 w 5812746"/>
              <a:gd name="connsiteY7" fmla="*/ 2645192 h 5528040"/>
              <a:gd name="connsiteX8" fmla="*/ 359594 w 5812746"/>
              <a:gd name="connsiteY8" fmla="*/ 1360849 h 5528040"/>
              <a:gd name="connsiteX9" fmla="*/ 446887 w 5812746"/>
              <a:gd name="connsiteY9" fmla="*/ 1002123 h 5528040"/>
              <a:gd name="connsiteX10" fmla="*/ 19774 w 5812746"/>
              <a:gd name="connsiteY10" fmla="*/ 765364 h 5528040"/>
              <a:gd name="connsiteX11" fmla="*/ 1117899 w 5812746"/>
              <a:gd name="connsiteY11" fmla="*/ 432351 h 5528040"/>
              <a:gd name="connsiteX12" fmla="*/ 1876138 w 5812746"/>
              <a:gd name="connsiteY12" fmla="*/ 213732 h 5528040"/>
              <a:gd name="connsiteX13" fmla="*/ 3054021 w 5812746"/>
              <a:gd name="connsiteY13" fmla="*/ 1231 h 5528040"/>
              <a:gd name="connsiteX0" fmla="*/ 3054021 w 5812746"/>
              <a:gd name="connsiteY0" fmla="*/ 1231 h 5528040"/>
              <a:gd name="connsiteX1" fmla="*/ 3602604 w 5812746"/>
              <a:gd name="connsiteY1" fmla="*/ 26605 h 5528040"/>
              <a:gd name="connsiteX2" fmla="*/ 5044657 w 5812746"/>
              <a:gd name="connsiteY2" fmla="*/ 762351 h 5528040"/>
              <a:gd name="connsiteX3" fmla="*/ 5796943 w 5812746"/>
              <a:gd name="connsiteY3" fmla="*/ 3658506 h 5528040"/>
              <a:gd name="connsiteX4" fmla="*/ 4954141 w 5812746"/>
              <a:gd name="connsiteY4" fmla="*/ 5012740 h 5528040"/>
              <a:gd name="connsiteX5" fmla="*/ 2691747 w 5812746"/>
              <a:gd name="connsiteY5" fmla="*/ 5525878 h 5528040"/>
              <a:gd name="connsiteX6" fmla="*/ 851096 w 5812746"/>
              <a:gd name="connsiteY6" fmla="*/ 4850742 h 5528040"/>
              <a:gd name="connsiteX7" fmla="*/ 140681 w 5812746"/>
              <a:gd name="connsiteY7" fmla="*/ 2645192 h 5528040"/>
              <a:gd name="connsiteX8" fmla="*/ 359594 w 5812746"/>
              <a:gd name="connsiteY8" fmla="*/ 1360849 h 5528040"/>
              <a:gd name="connsiteX9" fmla="*/ 446887 w 5812746"/>
              <a:gd name="connsiteY9" fmla="*/ 1002123 h 5528040"/>
              <a:gd name="connsiteX10" fmla="*/ 19774 w 5812746"/>
              <a:gd name="connsiteY10" fmla="*/ 765364 h 5528040"/>
              <a:gd name="connsiteX11" fmla="*/ 1117899 w 5812746"/>
              <a:gd name="connsiteY11" fmla="*/ 432351 h 5528040"/>
              <a:gd name="connsiteX12" fmla="*/ 1876138 w 5812746"/>
              <a:gd name="connsiteY12" fmla="*/ 213732 h 5528040"/>
              <a:gd name="connsiteX13" fmla="*/ 3054021 w 5812746"/>
              <a:gd name="connsiteY13" fmla="*/ 1231 h 5528040"/>
              <a:gd name="connsiteX0" fmla="*/ 1876138 w 5812746"/>
              <a:gd name="connsiteY0" fmla="*/ 209741 h 5524049"/>
              <a:gd name="connsiteX1" fmla="*/ 3602604 w 5812746"/>
              <a:gd name="connsiteY1" fmla="*/ 22614 h 5524049"/>
              <a:gd name="connsiteX2" fmla="*/ 5044657 w 5812746"/>
              <a:gd name="connsiteY2" fmla="*/ 758360 h 5524049"/>
              <a:gd name="connsiteX3" fmla="*/ 5796943 w 5812746"/>
              <a:gd name="connsiteY3" fmla="*/ 3654515 h 5524049"/>
              <a:gd name="connsiteX4" fmla="*/ 4954141 w 5812746"/>
              <a:gd name="connsiteY4" fmla="*/ 5008749 h 5524049"/>
              <a:gd name="connsiteX5" fmla="*/ 2691747 w 5812746"/>
              <a:gd name="connsiteY5" fmla="*/ 5521887 h 5524049"/>
              <a:gd name="connsiteX6" fmla="*/ 851096 w 5812746"/>
              <a:gd name="connsiteY6" fmla="*/ 4846751 h 5524049"/>
              <a:gd name="connsiteX7" fmla="*/ 140681 w 5812746"/>
              <a:gd name="connsiteY7" fmla="*/ 2641201 h 5524049"/>
              <a:gd name="connsiteX8" fmla="*/ 359594 w 5812746"/>
              <a:gd name="connsiteY8" fmla="*/ 1356858 h 5524049"/>
              <a:gd name="connsiteX9" fmla="*/ 446887 w 5812746"/>
              <a:gd name="connsiteY9" fmla="*/ 998132 h 5524049"/>
              <a:gd name="connsiteX10" fmla="*/ 19774 w 5812746"/>
              <a:gd name="connsiteY10" fmla="*/ 761373 h 5524049"/>
              <a:gd name="connsiteX11" fmla="*/ 1117899 w 5812746"/>
              <a:gd name="connsiteY11" fmla="*/ 428360 h 5524049"/>
              <a:gd name="connsiteX12" fmla="*/ 1876138 w 5812746"/>
              <a:gd name="connsiteY12" fmla="*/ 209741 h 5524049"/>
              <a:gd name="connsiteX0" fmla="*/ 1876138 w 5812746"/>
              <a:gd name="connsiteY0" fmla="*/ 209741 h 5527442"/>
              <a:gd name="connsiteX1" fmla="*/ 3602604 w 5812746"/>
              <a:gd name="connsiteY1" fmla="*/ 22614 h 5527442"/>
              <a:gd name="connsiteX2" fmla="*/ 5044657 w 5812746"/>
              <a:gd name="connsiteY2" fmla="*/ 758360 h 5527442"/>
              <a:gd name="connsiteX3" fmla="*/ 5796943 w 5812746"/>
              <a:gd name="connsiteY3" fmla="*/ 3654515 h 5527442"/>
              <a:gd name="connsiteX4" fmla="*/ 4978741 w 5812746"/>
              <a:gd name="connsiteY4" fmla="*/ 5080951 h 5527442"/>
              <a:gd name="connsiteX5" fmla="*/ 2691747 w 5812746"/>
              <a:gd name="connsiteY5" fmla="*/ 5521887 h 5527442"/>
              <a:gd name="connsiteX6" fmla="*/ 851096 w 5812746"/>
              <a:gd name="connsiteY6" fmla="*/ 4846751 h 5527442"/>
              <a:gd name="connsiteX7" fmla="*/ 140681 w 5812746"/>
              <a:gd name="connsiteY7" fmla="*/ 2641201 h 5527442"/>
              <a:gd name="connsiteX8" fmla="*/ 359594 w 5812746"/>
              <a:gd name="connsiteY8" fmla="*/ 1356858 h 5527442"/>
              <a:gd name="connsiteX9" fmla="*/ 446887 w 5812746"/>
              <a:gd name="connsiteY9" fmla="*/ 998132 h 5527442"/>
              <a:gd name="connsiteX10" fmla="*/ 19774 w 5812746"/>
              <a:gd name="connsiteY10" fmla="*/ 761373 h 5527442"/>
              <a:gd name="connsiteX11" fmla="*/ 1117899 w 5812746"/>
              <a:gd name="connsiteY11" fmla="*/ 428360 h 5527442"/>
              <a:gd name="connsiteX12" fmla="*/ 1876138 w 5812746"/>
              <a:gd name="connsiteY12" fmla="*/ 209741 h 5527442"/>
              <a:gd name="connsiteX0" fmla="*/ 1868107 w 5804715"/>
              <a:gd name="connsiteY0" fmla="*/ 209741 h 5527442"/>
              <a:gd name="connsiteX1" fmla="*/ 3594573 w 5804715"/>
              <a:gd name="connsiteY1" fmla="*/ 22614 h 5527442"/>
              <a:gd name="connsiteX2" fmla="*/ 5036626 w 5804715"/>
              <a:gd name="connsiteY2" fmla="*/ 758360 h 5527442"/>
              <a:gd name="connsiteX3" fmla="*/ 5788912 w 5804715"/>
              <a:gd name="connsiteY3" fmla="*/ 3654515 h 5527442"/>
              <a:gd name="connsiteX4" fmla="*/ 4970710 w 5804715"/>
              <a:gd name="connsiteY4" fmla="*/ 5080951 h 5527442"/>
              <a:gd name="connsiteX5" fmla="*/ 2683716 w 5804715"/>
              <a:gd name="connsiteY5" fmla="*/ 5521887 h 5527442"/>
              <a:gd name="connsiteX6" fmla="*/ 843065 w 5804715"/>
              <a:gd name="connsiteY6" fmla="*/ 4846751 h 5527442"/>
              <a:gd name="connsiteX7" fmla="*/ 132650 w 5804715"/>
              <a:gd name="connsiteY7" fmla="*/ 2641201 h 5527442"/>
              <a:gd name="connsiteX8" fmla="*/ 351563 w 5804715"/>
              <a:gd name="connsiteY8" fmla="*/ 1356858 h 5527442"/>
              <a:gd name="connsiteX9" fmla="*/ 438856 w 5804715"/>
              <a:gd name="connsiteY9" fmla="*/ 998132 h 5527442"/>
              <a:gd name="connsiteX10" fmla="*/ 11743 w 5804715"/>
              <a:gd name="connsiteY10" fmla="*/ 761373 h 5527442"/>
              <a:gd name="connsiteX11" fmla="*/ 1109868 w 5804715"/>
              <a:gd name="connsiteY11" fmla="*/ 428360 h 5527442"/>
              <a:gd name="connsiteX12" fmla="*/ 1868107 w 5804715"/>
              <a:gd name="connsiteY12" fmla="*/ 209741 h 5527442"/>
              <a:gd name="connsiteX0" fmla="*/ 1871754 w 5808362"/>
              <a:gd name="connsiteY0" fmla="*/ 209741 h 5527442"/>
              <a:gd name="connsiteX1" fmla="*/ 3598220 w 5808362"/>
              <a:gd name="connsiteY1" fmla="*/ 22614 h 5527442"/>
              <a:gd name="connsiteX2" fmla="*/ 5040273 w 5808362"/>
              <a:gd name="connsiteY2" fmla="*/ 758360 h 5527442"/>
              <a:gd name="connsiteX3" fmla="*/ 5792559 w 5808362"/>
              <a:gd name="connsiteY3" fmla="*/ 3654515 h 5527442"/>
              <a:gd name="connsiteX4" fmla="*/ 4974357 w 5808362"/>
              <a:gd name="connsiteY4" fmla="*/ 5080951 h 5527442"/>
              <a:gd name="connsiteX5" fmla="*/ 2687363 w 5808362"/>
              <a:gd name="connsiteY5" fmla="*/ 5521887 h 5527442"/>
              <a:gd name="connsiteX6" fmla="*/ 846712 w 5808362"/>
              <a:gd name="connsiteY6" fmla="*/ 4846751 h 5527442"/>
              <a:gd name="connsiteX7" fmla="*/ 136297 w 5808362"/>
              <a:gd name="connsiteY7" fmla="*/ 2641201 h 5527442"/>
              <a:gd name="connsiteX8" fmla="*/ 355210 w 5808362"/>
              <a:gd name="connsiteY8" fmla="*/ 1356858 h 5527442"/>
              <a:gd name="connsiteX9" fmla="*/ 442503 w 5808362"/>
              <a:gd name="connsiteY9" fmla="*/ 998132 h 5527442"/>
              <a:gd name="connsiteX10" fmla="*/ 15390 w 5808362"/>
              <a:gd name="connsiteY10" fmla="*/ 761373 h 5527442"/>
              <a:gd name="connsiteX11" fmla="*/ 1113515 w 5808362"/>
              <a:gd name="connsiteY11" fmla="*/ 428360 h 5527442"/>
              <a:gd name="connsiteX12" fmla="*/ 1871754 w 5808362"/>
              <a:gd name="connsiteY12" fmla="*/ 209741 h 5527442"/>
              <a:gd name="connsiteX0" fmla="*/ 1871754 w 5808362"/>
              <a:gd name="connsiteY0" fmla="*/ 209741 h 5527442"/>
              <a:gd name="connsiteX1" fmla="*/ 3598220 w 5808362"/>
              <a:gd name="connsiteY1" fmla="*/ 22614 h 5527442"/>
              <a:gd name="connsiteX2" fmla="*/ 5040273 w 5808362"/>
              <a:gd name="connsiteY2" fmla="*/ 758360 h 5527442"/>
              <a:gd name="connsiteX3" fmla="*/ 5792559 w 5808362"/>
              <a:gd name="connsiteY3" fmla="*/ 3654515 h 5527442"/>
              <a:gd name="connsiteX4" fmla="*/ 4974357 w 5808362"/>
              <a:gd name="connsiteY4" fmla="*/ 5080951 h 5527442"/>
              <a:gd name="connsiteX5" fmla="*/ 2687363 w 5808362"/>
              <a:gd name="connsiteY5" fmla="*/ 5521887 h 5527442"/>
              <a:gd name="connsiteX6" fmla="*/ 846712 w 5808362"/>
              <a:gd name="connsiteY6" fmla="*/ 4846751 h 5527442"/>
              <a:gd name="connsiteX7" fmla="*/ 136297 w 5808362"/>
              <a:gd name="connsiteY7" fmla="*/ 2641201 h 5527442"/>
              <a:gd name="connsiteX8" fmla="*/ 355210 w 5808362"/>
              <a:gd name="connsiteY8" fmla="*/ 1356858 h 5527442"/>
              <a:gd name="connsiteX9" fmla="*/ 442503 w 5808362"/>
              <a:gd name="connsiteY9" fmla="*/ 998132 h 5527442"/>
              <a:gd name="connsiteX10" fmla="*/ 15390 w 5808362"/>
              <a:gd name="connsiteY10" fmla="*/ 761373 h 5527442"/>
              <a:gd name="connsiteX11" fmla="*/ 1113515 w 5808362"/>
              <a:gd name="connsiteY11" fmla="*/ 428360 h 5527442"/>
              <a:gd name="connsiteX12" fmla="*/ 1871754 w 5808362"/>
              <a:gd name="connsiteY12" fmla="*/ 209741 h 5527442"/>
              <a:gd name="connsiteX0" fmla="*/ 1871754 w 5808362"/>
              <a:gd name="connsiteY0" fmla="*/ 209741 h 5527442"/>
              <a:gd name="connsiteX1" fmla="*/ 3598220 w 5808362"/>
              <a:gd name="connsiteY1" fmla="*/ 22614 h 5527442"/>
              <a:gd name="connsiteX2" fmla="*/ 5040273 w 5808362"/>
              <a:gd name="connsiteY2" fmla="*/ 758360 h 5527442"/>
              <a:gd name="connsiteX3" fmla="*/ 5792559 w 5808362"/>
              <a:gd name="connsiteY3" fmla="*/ 3654515 h 5527442"/>
              <a:gd name="connsiteX4" fmla="*/ 4974357 w 5808362"/>
              <a:gd name="connsiteY4" fmla="*/ 5080951 h 5527442"/>
              <a:gd name="connsiteX5" fmla="*/ 2687363 w 5808362"/>
              <a:gd name="connsiteY5" fmla="*/ 5521887 h 5527442"/>
              <a:gd name="connsiteX6" fmla="*/ 846712 w 5808362"/>
              <a:gd name="connsiteY6" fmla="*/ 4846751 h 5527442"/>
              <a:gd name="connsiteX7" fmla="*/ 136297 w 5808362"/>
              <a:gd name="connsiteY7" fmla="*/ 2641201 h 5527442"/>
              <a:gd name="connsiteX8" fmla="*/ 355210 w 5808362"/>
              <a:gd name="connsiteY8" fmla="*/ 1356858 h 5527442"/>
              <a:gd name="connsiteX9" fmla="*/ 442503 w 5808362"/>
              <a:gd name="connsiteY9" fmla="*/ 998132 h 5527442"/>
              <a:gd name="connsiteX10" fmla="*/ 15390 w 5808362"/>
              <a:gd name="connsiteY10" fmla="*/ 761373 h 5527442"/>
              <a:gd name="connsiteX11" fmla="*/ 1113515 w 5808362"/>
              <a:gd name="connsiteY11" fmla="*/ 428360 h 5527442"/>
              <a:gd name="connsiteX12" fmla="*/ 1871754 w 5808362"/>
              <a:gd name="connsiteY12" fmla="*/ 209741 h 5527442"/>
              <a:gd name="connsiteX0" fmla="*/ 1948185 w 5808362"/>
              <a:gd name="connsiteY0" fmla="*/ 196960 h 5529615"/>
              <a:gd name="connsiteX1" fmla="*/ 3598220 w 5808362"/>
              <a:gd name="connsiteY1" fmla="*/ 24787 h 5529615"/>
              <a:gd name="connsiteX2" fmla="*/ 5040273 w 5808362"/>
              <a:gd name="connsiteY2" fmla="*/ 760533 h 5529615"/>
              <a:gd name="connsiteX3" fmla="*/ 5792559 w 5808362"/>
              <a:gd name="connsiteY3" fmla="*/ 3656688 h 5529615"/>
              <a:gd name="connsiteX4" fmla="*/ 4974357 w 5808362"/>
              <a:gd name="connsiteY4" fmla="*/ 5083124 h 5529615"/>
              <a:gd name="connsiteX5" fmla="*/ 2687363 w 5808362"/>
              <a:gd name="connsiteY5" fmla="*/ 5524060 h 5529615"/>
              <a:gd name="connsiteX6" fmla="*/ 846712 w 5808362"/>
              <a:gd name="connsiteY6" fmla="*/ 4848924 h 5529615"/>
              <a:gd name="connsiteX7" fmla="*/ 136297 w 5808362"/>
              <a:gd name="connsiteY7" fmla="*/ 2643374 h 5529615"/>
              <a:gd name="connsiteX8" fmla="*/ 355210 w 5808362"/>
              <a:gd name="connsiteY8" fmla="*/ 1359031 h 5529615"/>
              <a:gd name="connsiteX9" fmla="*/ 442503 w 5808362"/>
              <a:gd name="connsiteY9" fmla="*/ 1000305 h 5529615"/>
              <a:gd name="connsiteX10" fmla="*/ 15390 w 5808362"/>
              <a:gd name="connsiteY10" fmla="*/ 763546 h 5529615"/>
              <a:gd name="connsiteX11" fmla="*/ 1113515 w 5808362"/>
              <a:gd name="connsiteY11" fmla="*/ 430533 h 5529615"/>
              <a:gd name="connsiteX12" fmla="*/ 1948185 w 5808362"/>
              <a:gd name="connsiteY12" fmla="*/ 196960 h 5529615"/>
              <a:gd name="connsiteX0" fmla="*/ 1948185 w 5808362"/>
              <a:gd name="connsiteY0" fmla="*/ 203971 h 5536626"/>
              <a:gd name="connsiteX1" fmla="*/ 3598220 w 5808362"/>
              <a:gd name="connsiteY1" fmla="*/ 31798 h 5536626"/>
              <a:gd name="connsiteX2" fmla="*/ 5040273 w 5808362"/>
              <a:gd name="connsiteY2" fmla="*/ 767544 h 5536626"/>
              <a:gd name="connsiteX3" fmla="*/ 5792559 w 5808362"/>
              <a:gd name="connsiteY3" fmla="*/ 3663699 h 5536626"/>
              <a:gd name="connsiteX4" fmla="*/ 4974357 w 5808362"/>
              <a:gd name="connsiteY4" fmla="*/ 5090135 h 5536626"/>
              <a:gd name="connsiteX5" fmla="*/ 2687363 w 5808362"/>
              <a:gd name="connsiteY5" fmla="*/ 5531071 h 5536626"/>
              <a:gd name="connsiteX6" fmla="*/ 846712 w 5808362"/>
              <a:gd name="connsiteY6" fmla="*/ 4855935 h 5536626"/>
              <a:gd name="connsiteX7" fmla="*/ 136297 w 5808362"/>
              <a:gd name="connsiteY7" fmla="*/ 2650385 h 5536626"/>
              <a:gd name="connsiteX8" fmla="*/ 355210 w 5808362"/>
              <a:gd name="connsiteY8" fmla="*/ 1366042 h 5536626"/>
              <a:gd name="connsiteX9" fmla="*/ 442503 w 5808362"/>
              <a:gd name="connsiteY9" fmla="*/ 1007316 h 5536626"/>
              <a:gd name="connsiteX10" fmla="*/ 15390 w 5808362"/>
              <a:gd name="connsiteY10" fmla="*/ 770557 h 5536626"/>
              <a:gd name="connsiteX11" fmla="*/ 1113515 w 5808362"/>
              <a:gd name="connsiteY11" fmla="*/ 437544 h 5536626"/>
              <a:gd name="connsiteX12" fmla="*/ 1948185 w 5808362"/>
              <a:gd name="connsiteY12" fmla="*/ 203971 h 5536626"/>
              <a:gd name="connsiteX0" fmla="*/ 1948185 w 5808362"/>
              <a:gd name="connsiteY0" fmla="*/ 203971 h 5536626"/>
              <a:gd name="connsiteX1" fmla="*/ 3598220 w 5808362"/>
              <a:gd name="connsiteY1" fmla="*/ 31798 h 5536626"/>
              <a:gd name="connsiteX2" fmla="*/ 5040273 w 5808362"/>
              <a:gd name="connsiteY2" fmla="*/ 767544 h 5536626"/>
              <a:gd name="connsiteX3" fmla="*/ 5792559 w 5808362"/>
              <a:gd name="connsiteY3" fmla="*/ 3663699 h 5536626"/>
              <a:gd name="connsiteX4" fmla="*/ 4974357 w 5808362"/>
              <a:gd name="connsiteY4" fmla="*/ 5090135 h 5536626"/>
              <a:gd name="connsiteX5" fmla="*/ 2687363 w 5808362"/>
              <a:gd name="connsiteY5" fmla="*/ 5531071 h 5536626"/>
              <a:gd name="connsiteX6" fmla="*/ 846712 w 5808362"/>
              <a:gd name="connsiteY6" fmla="*/ 4855935 h 5536626"/>
              <a:gd name="connsiteX7" fmla="*/ 136297 w 5808362"/>
              <a:gd name="connsiteY7" fmla="*/ 2650385 h 5536626"/>
              <a:gd name="connsiteX8" fmla="*/ 355210 w 5808362"/>
              <a:gd name="connsiteY8" fmla="*/ 1366042 h 5536626"/>
              <a:gd name="connsiteX9" fmla="*/ 442503 w 5808362"/>
              <a:gd name="connsiteY9" fmla="*/ 1007316 h 5536626"/>
              <a:gd name="connsiteX10" fmla="*/ 15390 w 5808362"/>
              <a:gd name="connsiteY10" fmla="*/ 770557 h 5536626"/>
              <a:gd name="connsiteX11" fmla="*/ 1113515 w 5808362"/>
              <a:gd name="connsiteY11" fmla="*/ 437544 h 5536626"/>
              <a:gd name="connsiteX12" fmla="*/ 1948185 w 5808362"/>
              <a:gd name="connsiteY12" fmla="*/ 203971 h 5536626"/>
              <a:gd name="connsiteX0" fmla="*/ 1956093 w 5816270"/>
              <a:gd name="connsiteY0" fmla="*/ 203971 h 5536626"/>
              <a:gd name="connsiteX1" fmla="*/ 3606128 w 5816270"/>
              <a:gd name="connsiteY1" fmla="*/ 31798 h 5536626"/>
              <a:gd name="connsiteX2" fmla="*/ 5048181 w 5816270"/>
              <a:gd name="connsiteY2" fmla="*/ 767544 h 5536626"/>
              <a:gd name="connsiteX3" fmla="*/ 5800467 w 5816270"/>
              <a:gd name="connsiteY3" fmla="*/ 3663699 h 5536626"/>
              <a:gd name="connsiteX4" fmla="*/ 4982265 w 5816270"/>
              <a:gd name="connsiteY4" fmla="*/ 5090135 h 5536626"/>
              <a:gd name="connsiteX5" fmla="*/ 2695271 w 5816270"/>
              <a:gd name="connsiteY5" fmla="*/ 5531071 h 5536626"/>
              <a:gd name="connsiteX6" fmla="*/ 854620 w 5816270"/>
              <a:gd name="connsiteY6" fmla="*/ 4855935 h 5536626"/>
              <a:gd name="connsiteX7" fmla="*/ 144205 w 5816270"/>
              <a:gd name="connsiteY7" fmla="*/ 2650385 h 5536626"/>
              <a:gd name="connsiteX8" fmla="*/ 363118 w 5816270"/>
              <a:gd name="connsiteY8" fmla="*/ 1366042 h 5536626"/>
              <a:gd name="connsiteX9" fmla="*/ 450411 w 5816270"/>
              <a:gd name="connsiteY9" fmla="*/ 1007316 h 5536626"/>
              <a:gd name="connsiteX10" fmla="*/ 23298 w 5816270"/>
              <a:gd name="connsiteY10" fmla="*/ 770557 h 5536626"/>
              <a:gd name="connsiteX11" fmla="*/ 1090851 w 5816270"/>
              <a:gd name="connsiteY11" fmla="*/ 482410 h 5536626"/>
              <a:gd name="connsiteX12" fmla="*/ 1956093 w 5816270"/>
              <a:gd name="connsiteY12" fmla="*/ 203971 h 5536626"/>
              <a:gd name="connsiteX0" fmla="*/ 1956093 w 5820396"/>
              <a:gd name="connsiteY0" fmla="*/ 203971 h 5536626"/>
              <a:gd name="connsiteX1" fmla="*/ 3606128 w 5820396"/>
              <a:gd name="connsiteY1" fmla="*/ 31798 h 5536626"/>
              <a:gd name="connsiteX2" fmla="*/ 5048181 w 5820396"/>
              <a:gd name="connsiteY2" fmla="*/ 767544 h 5536626"/>
              <a:gd name="connsiteX3" fmla="*/ 5800467 w 5820396"/>
              <a:gd name="connsiteY3" fmla="*/ 3663699 h 5536626"/>
              <a:gd name="connsiteX4" fmla="*/ 4982265 w 5820396"/>
              <a:gd name="connsiteY4" fmla="*/ 5090135 h 5536626"/>
              <a:gd name="connsiteX5" fmla="*/ 2695271 w 5820396"/>
              <a:gd name="connsiteY5" fmla="*/ 5531071 h 5536626"/>
              <a:gd name="connsiteX6" fmla="*/ 854620 w 5820396"/>
              <a:gd name="connsiteY6" fmla="*/ 4855935 h 5536626"/>
              <a:gd name="connsiteX7" fmla="*/ 144205 w 5820396"/>
              <a:gd name="connsiteY7" fmla="*/ 2650385 h 5536626"/>
              <a:gd name="connsiteX8" fmla="*/ 363118 w 5820396"/>
              <a:gd name="connsiteY8" fmla="*/ 1366042 h 5536626"/>
              <a:gd name="connsiteX9" fmla="*/ 450411 w 5820396"/>
              <a:gd name="connsiteY9" fmla="*/ 1007316 h 5536626"/>
              <a:gd name="connsiteX10" fmla="*/ 23298 w 5820396"/>
              <a:gd name="connsiteY10" fmla="*/ 770557 h 5536626"/>
              <a:gd name="connsiteX11" fmla="*/ 1090851 w 5820396"/>
              <a:gd name="connsiteY11" fmla="*/ 482410 h 5536626"/>
              <a:gd name="connsiteX12" fmla="*/ 1956093 w 5820396"/>
              <a:gd name="connsiteY12" fmla="*/ 203971 h 5536626"/>
              <a:gd name="connsiteX0" fmla="*/ 1956093 w 5823792"/>
              <a:gd name="connsiteY0" fmla="*/ 203971 h 5536626"/>
              <a:gd name="connsiteX1" fmla="*/ 3606128 w 5823792"/>
              <a:gd name="connsiteY1" fmla="*/ 31798 h 5536626"/>
              <a:gd name="connsiteX2" fmla="*/ 5122050 w 5823792"/>
              <a:gd name="connsiteY2" fmla="*/ 767544 h 5536626"/>
              <a:gd name="connsiteX3" fmla="*/ 5800467 w 5823792"/>
              <a:gd name="connsiteY3" fmla="*/ 3663699 h 5536626"/>
              <a:gd name="connsiteX4" fmla="*/ 4982265 w 5823792"/>
              <a:gd name="connsiteY4" fmla="*/ 5090135 h 5536626"/>
              <a:gd name="connsiteX5" fmla="*/ 2695271 w 5823792"/>
              <a:gd name="connsiteY5" fmla="*/ 5531071 h 5536626"/>
              <a:gd name="connsiteX6" fmla="*/ 854620 w 5823792"/>
              <a:gd name="connsiteY6" fmla="*/ 4855935 h 5536626"/>
              <a:gd name="connsiteX7" fmla="*/ 144205 w 5823792"/>
              <a:gd name="connsiteY7" fmla="*/ 2650385 h 5536626"/>
              <a:gd name="connsiteX8" fmla="*/ 363118 w 5823792"/>
              <a:gd name="connsiteY8" fmla="*/ 1366042 h 5536626"/>
              <a:gd name="connsiteX9" fmla="*/ 450411 w 5823792"/>
              <a:gd name="connsiteY9" fmla="*/ 1007316 h 5536626"/>
              <a:gd name="connsiteX10" fmla="*/ 23298 w 5823792"/>
              <a:gd name="connsiteY10" fmla="*/ 770557 h 5536626"/>
              <a:gd name="connsiteX11" fmla="*/ 1090851 w 5823792"/>
              <a:gd name="connsiteY11" fmla="*/ 482410 h 5536626"/>
              <a:gd name="connsiteX12" fmla="*/ 1956093 w 5823792"/>
              <a:gd name="connsiteY12" fmla="*/ 203971 h 5536626"/>
              <a:gd name="connsiteX0" fmla="*/ 1956093 w 5824968"/>
              <a:gd name="connsiteY0" fmla="*/ 203971 h 5536626"/>
              <a:gd name="connsiteX1" fmla="*/ 3606128 w 5824968"/>
              <a:gd name="connsiteY1" fmla="*/ 31798 h 5536626"/>
              <a:gd name="connsiteX2" fmla="*/ 5143156 w 5824968"/>
              <a:gd name="connsiteY2" fmla="*/ 767544 h 5536626"/>
              <a:gd name="connsiteX3" fmla="*/ 5800467 w 5824968"/>
              <a:gd name="connsiteY3" fmla="*/ 3663699 h 5536626"/>
              <a:gd name="connsiteX4" fmla="*/ 4982265 w 5824968"/>
              <a:gd name="connsiteY4" fmla="*/ 5090135 h 5536626"/>
              <a:gd name="connsiteX5" fmla="*/ 2695271 w 5824968"/>
              <a:gd name="connsiteY5" fmla="*/ 5531071 h 5536626"/>
              <a:gd name="connsiteX6" fmla="*/ 854620 w 5824968"/>
              <a:gd name="connsiteY6" fmla="*/ 4855935 h 5536626"/>
              <a:gd name="connsiteX7" fmla="*/ 144205 w 5824968"/>
              <a:gd name="connsiteY7" fmla="*/ 2650385 h 5536626"/>
              <a:gd name="connsiteX8" fmla="*/ 363118 w 5824968"/>
              <a:gd name="connsiteY8" fmla="*/ 1366042 h 5536626"/>
              <a:gd name="connsiteX9" fmla="*/ 450411 w 5824968"/>
              <a:gd name="connsiteY9" fmla="*/ 1007316 h 5536626"/>
              <a:gd name="connsiteX10" fmla="*/ 23298 w 5824968"/>
              <a:gd name="connsiteY10" fmla="*/ 770557 h 5536626"/>
              <a:gd name="connsiteX11" fmla="*/ 1090851 w 5824968"/>
              <a:gd name="connsiteY11" fmla="*/ 482410 h 5536626"/>
              <a:gd name="connsiteX12" fmla="*/ 1956093 w 5824968"/>
              <a:gd name="connsiteY12" fmla="*/ 203971 h 5536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824968" h="5536626">
                <a:moveTo>
                  <a:pt x="1956093" y="203971"/>
                </a:moveTo>
                <a:cubicBezTo>
                  <a:pt x="2416071" y="69049"/>
                  <a:pt x="3074951" y="-62131"/>
                  <a:pt x="3606128" y="31798"/>
                </a:cubicBezTo>
                <a:cubicBezTo>
                  <a:pt x="4137305" y="125727"/>
                  <a:pt x="4839706" y="167149"/>
                  <a:pt x="5143156" y="767544"/>
                </a:cubicBezTo>
                <a:cubicBezTo>
                  <a:pt x="5627086" y="1597283"/>
                  <a:pt x="5913211" y="2337425"/>
                  <a:pt x="5800467" y="3663699"/>
                </a:cubicBezTo>
                <a:cubicBezTo>
                  <a:pt x="5666002" y="4275467"/>
                  <a:pt x="5499798" y="4778906"/>
                  <a:pt x="4982265" y="5090135"/>
                </a:cubicBezTo>
                <a:cubicBezTo>
                  <a:pt x="4464732" y="5401364"/>
                  <a:pt x="3383212" y="5570104"/>
                  <a:pt x="2695271" y="5531071"/>
                </a:cubicBezTo>
                <a:cubicBezTo>
                  <a:pt x="2007330" y="5492038"/>
                  <a:pt x="1608792" y="5694368"/>
                  <a:pt x="854620" y="4855935"/>
                </a:cubicBezTo>
                <a:cubicBezTo>
                  <a:pt x="420570" y="4381493"/>
                  <a:pt x="226122" y="3232034"/>
                  <a:pt x="144205" y="2650385"/>
                </a:cubicBezTo>
                <a:cubicBezTo>
                  <a:pt x="62288" y="2068737"/>
                  <a:pt x="190669" y="1906259"/>
                  <a:pt x="363118" y="1366042"/>
                </a:cubicBezTo>
                <a:cubicBezTo>
                  <a:pt x="405188" y="1271625"/>
                  <a:pt x="414881" y="1073979"/>
                  <a:pt x="450411" y="1007316"/>
                </a:cubicBezTo>
                <a:cubicBezTo>
                  <a:pt x="196957" y="697531"/>
                  <a:pt x="-83442" y="858041"/>
                  <a:pt x="23298" y="770557"/>
                </a:cubicBezTo>
                <a:cubicBezTo>
                  <a:pt x="130038" y="683073"/>
                  <a:pt x="441219" y="545955"/>
                  <a:pt x="1090851" y="482410"/>
                </a:cubicBezTo>
                <a:cubicBezTo>
                  <a:pt x="1390577" y="430872"/>
                  <a:pt x="1631276" y="330982"/>
                  <a:pt x="1956093" y="203971"/>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TextBox 7">
            <a:extLst>
              <a:ext uri="{FF2B5EF4-FFF2-40B4-BE49-F238E27FC236}">
                <a16:creationId xmlns:a16="http://schemas.microsoft.com/office/drawing/2014/main" id="{E8BB39FF-A5C3-BDFC-BAED-8CF8859823B4}"/>
              </a:ext>
            </a:extLst>
          </p:cNvPr>
          <p:cNvSpPr txBox="1"/>
          <p:nvPr/>
        </p:nvSpPr>
        <p:spPr>
          <a:xfrm>
            <a:off x="661358" y="5298057"/>
            <a:ext cx="6096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https://jandjcleaning.ca/wp-content/uploads/2024/10/Hotel-Cleaning-Services-BG-4.jpg</a:t>
            </a:r>
          </a:p>
        </p:txBody>
      </p:sp>
    </p:spTree>
    <p:extLst>
      <p:ext uri="{BB962C8B-B14F-4D97-AF65-F5344CB8AC3E}">
        <p14:creationId xmlns:p14="http://schemas.microsoft.com/office/powerpoint/2010/main" val="29654679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D2A7128-270D-45DD-B0C7-24FF462228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B8FF6271-3265-454B-8C05-E3A079E34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574"/>
            <a:ext cx="6400801" cy="6860574"/>
          </a:xfrm>
          <a:custGeom>
            <a:avLst/>
            <a:gdLst>
              <a:gd name="connsiteX0" fmla="*/ 7430701 w 7551955"/>
              <a:gd name="connsiteY0" fmla="*/ 6858000 h 6858000"/>
              <a:gd name="connsiteX1" fmla="*/ 0 w 7551955"/>
              <a:gd name="connsiteY1" fmla="*/ 6858000 h 6858000"/>
              <a:gd name="connsiteX2" fmla="*/ 0 w 7551955"/>
              <a:gd name="connsiteY2" fmla="*/ 0 h 6858000"/>
              <a:gd name="connsiteX3" fmla="*/ 7505795 w 7551955"/>
              <a:gd name="connsiteY3" fmla="*/ 0 h 6858000"/>
              <a:gd name="connsiteX4" fmla="*/ 7520785 w 7551955"/>
              <a:gd name="connsiteY4" fmla="*/ 379063 h 6858000"/>
              <a:gd name="connsiteX5" fmla="*/ 7433327 w 7551955"/>
              <a:gd name="connsiteY5" fmla="*/ 6803646 h 6858000"/>
              <a:gd name="connsiteX0" fmla="*/ 7430701 w 7520786"/>
              <a:gd name="connsiteY0" fmla="*/ 6858000 h 6858000"/>
              <a:gd name="connsiteX1" fmla="*/ 0 w 7520786"/>
              <a:gd name="connsiteY1" fmla="*/ 6858000 h 6858000"/>
              <a:gd name="connsiteX2" fmla="*/ 0 w 7520786"/>
              <a:gd name="connsiteY2" fmla="*/ 0 h 6858000"/>
              <a:gd name="connsiteX3" fmla="*/ 7505795 w 7520786"/>
              <a:gd name="connsiteY3" fmla="*/ 0 h 6858000"/>
              <a:gd name="connsiteX4" fmla="*/ 7520785 w 7520786"/>
              <a:gd name="connsiteY4" fmla="*/ 379063 h 6858000"/>
              <a:gd name="connsiteX5" fmla="*/ 7433327 w 7520786"/>
              <a:gd name="connsiteY5" fmla="*/ 6803646 h 6858000"/>
              <a:gd name="connsiteX6" fmla="*/ 7430701 w 752078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520786" h="6858000">
                <a:moveTo>
                  <a:pt x="7430701" y="6858000"/>
                </a:moveTo>
                <a:lnTo>
                  <a:pt x="0" y="6858000"/>
                </a:lnTo>
                <a:lnTo>
                  <a:pt x="0" y="0"/>
                </a:lnTo>
                <a:lnTo>
                  <a:pt x="7505795" y="0"/>
                </a:lnTo>
                <a:lnTo>
                  <a:pt x="7520785" y="379063"/>
                </a:lnTo>
                <a:cubicBezTo>
                  <a:pt x="7384101" y="2164699"/>
                  <a:pt x="7521128" y="5461844"/>
                  <a:pt x="7433327" y="6803646"/>
                </a:cubicBezTo>
                <a:lnTo>
                  <a:pt x="7430701" y="6858000"/>
                </a:lnTo>
                <a:close/>
              </a:path>
            </a:pathLst>
          </a:custGeom>
          <a:solidFill>
            <a:srgbClr val="FFF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F8BBF676-DD2A-4CF7-A89A-C20DF13247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33803">
            <a:off x="6812047" y="691418"/>
            <a:ext cx="4798360" cy="233744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5655 w 1248446"/>
              <a:gd name="connsiteY6" fmla="*/ 737211 h 873038"/>
              <a:gd name="connsiteX7" fmla="*/ 628618 w 1248446"/>
              <a:gd name="connsiteY7" fmla="*/ 873038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5655 w 1248446"/>
              <a:gd name="connsiteY6" fmla="*/ 737211 h 873038"/>
              <a:gd name="connsiteX7" fmla="*/ 628618 w 1248446"/>
              <a:gd name="connsiteY7" fmla="*/ 873038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5655 w 1248446"/>
              <a:gd name="connsiteY6" fmla="*/ 737211 h 873038"/>
              <a:gd name="connsiteX7" fmla="*/ 628618 w 1248446"/>
              <a:gd name="connsiteY7" fmla="*/ 873038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5655 w 1248446"/>
              <a:gd name="connsiteY6" fmla="*/ 737211 h 873038"/>
              <a:gd name="connsiteX7" fmla="*/ 628618 w 1248446"/>
              <a:gd name="connsiteY7" fmla="*/ 873038 h 873038"/>
              <a:gd name="connsiteX0" fmla="*/ 623222 w 1217951"/>
              <a:gd name="connsiteY0" fmla="*/ 893096 h 893096"/>
              <a:gd name="connsiteX1" fmla="*/ 815627 w 1217951"/>
              <a:gd name="connsiteY1" fmla="*/ 823182 h 893096"/>
              <a:gd name="connsiteX2" fmla="*/ 1174433 w 1217951"/>
              <a:gd name="connsiteY2" fmla="*/ 650399 h 893096"/>
              <a:gd name="connsiteX3" fmla="*/ 1173386 w 1217951"/>
              <a:gd name="connsiteY3" fmla="*/ 212820 h 893096"/>
              <a:gd name="connsiteX4" fmla="*/ 952921 w 1217951"/>
              <a:gd name="connsiteY4" fmla="*/ 42449 h 893096"/>
              <a:gd name="connsiteX5" fmla="*/ 454058 w 1217951"/>
              <a:gd name="connsiteY5" fmla="*/ 52514 h 893096"/>
              <a:gd name="connsiteX6" fmla="*/ 1906 w 1217951"/>
              <a:gd name="connsiteY6" fmla="*/ 615251 h 893096"/>
              <a:gd name="connsiteX7" fmla="*/ 540259 w 1217951"/>
              <a:gd name="connsiteY7" fmla="*/ 757269 h 893096"/>
              <a:gd name="connsiteX8" fmla="*/ 623222 w 1217951"/>
              <a:gd name="connsiteY8" fmla="*/ 893096 h 893096"/>
              <a:gd name="connsiteX0" fmla="*/ 623222 w 1220978"/>
              <a:gd name="connsiteY0" fmla="*/ 893096 h 893096"/>
              <a:gd name="connsiteX1" fmla="*/ 815627 w 1220978"/>
              <a:gd name="connsiteY1" fmla="*/ 823182 h 893096"/>
              <a:gd name="connsiteX2" fmla="*/ 1174433 w 1220978"/>
              <a:gd name="connsiteY2" fmla="*/ 650399 h 893096"/>
              <a:gd name="connsiteX3" fmla="*/ 1173386 w 1220978"/>
              <a:gd name="connsiteY3" fmla="*/ 212820 h 893096"/>
              <a:gd name="connsiteX4" fmla="*/ 952921 w 1220978"/>
              <a:gd name="connsiteY4" fmla="*/ 42449 h 893096"/>
              <a:gd name="connsiteX5" fmla="*/ 454058 w 1220978"/>
              <a:gd name="connsiteY5" fmla="*/ 52514 h 893096"/>
              <a:gd name="connsiteX6" fmla="*/ 1906 w 1220978"/>
              <a:gd name="connsiteY6" fmla="*/ 615251 h 893096"/>
              <a:gd name="connsiteX7" fmla="*/ 540259 w 1220978"/>
              <a:gd name="connsiteY7" fmla="*/ 757269 h 893096"/>
              <a:gd name="connsiteX8" fmla="*/ 623222 w 1220978"/>
              <a:gd name="connsiteY8" fmla="*/ 893096 h 893096"/>
              <a:gd name="connsiteX0" fmla="*/ 624315 w 1222071"/>
              <a:gd name="connsiteY0" fmla="*/ 871608 h 871608"/>
              <a:gd name="connsiteX1" fmla="*/ 816720 w 1222071"/>
              <a:gd name="connsiteY1" fmla="*/ 801694 h 871608"/>
              <a:gd name="connsiteX2" fmla="*/ 1175526 w 1222071"/>
              <a:gd name="connsiteY2" fmla="*/ 628911 h 871608"/>
              <a:gd name="connsiteX3" fmla="*/ 1174479 w 1222071"/>
              <a:gd name="connsiteY3" fmla="*/ 191332 h 871608"/>
              <a:gd name="connsiteX4" fmla="*/ 954014 w 1222071"/>
              <a:gd name="connsiteY4" fmla="*/ 20961 h 871608"/>
              <a:gd name="connsiteX5" fmla="*/ 455151 w 1222071"/>
              <a:gd name="connsiteY5" fmla="*/ 31026 h 871608"/>
              <a:gd name="connsiteX6" fmla="*/ 2999 w 1222071"/>
              <a:gd name="connsiteY6" fmla="*/ 593763 h 871608"/>
              <a:gd name="connsiteX7" fmla="*/ 541352 w 1222071"/>
              <a:gd name="connsiteY7" fmla="*/ 735781 h 871608"/>
              <a:gd name="connsiteX8" fmla="*/ 624315 w 1222071"/>
              <a:gd name="connsiteY8" fmla="*/ 871608 h 871608"/>
              <a:gd name="connsiteX0" fmla="*/ 624980 w 1222736"/>
              <a:gd name="connsiteY0" fmla="*/ 870777 h 870777"/>
              <a:gd name="connsiteX1" fmla="*/ 817385 w 1222736"/>
              <a:gd name="connsiteY1" fmla="*/ 800863 h 870777"/>
              <a:gd name="connsiteX2" fmla="*/ 1176191 w 1222736"/>
              <a:gd name="connsiteY2" fmla="*/ 628080 h 870777"/>
              <a:gd name="connsiteX3" fmla="*/ 1175144 w 1222736"/>
              <a:gd name="connsiteY3" fmla="*/ 190501 h 870777"/>
              <a:gd name="connsiteX4" fmla="*/ 954679 w 1222736"/>
              <a:gd name="connsiteY4" fmla="*/ 20130 h 870777"/>
              <a:gd name="connsiteX5" fmla="*/ 414382 w 1222736"/>
              <a:gd name="connsiteY5" fmla="*/ 31976 h 870777"/>
              <a:gd name="connsiteX6" fmla="*/ 3664 w 1222736"/>
              <a:gd name="connsiteY6" fmla="*/ 592932 h 870777"/>
              <a:gd name="connsiteX7" fmla="*/ 542017 w 1222736"/>
              <a:gd name="connsiteY7" fmla="*/ 734950 h 870777"/>
              <a:gd name="connsiteX8" fmla="*/ 624980 w 1222736"/>
              <a:gd name="connsiteY8" fmla="*/ 870777 h 870777"/>
              <a:gd name="connsiteX0" fmla="*/ 624943 w 1222699"/>
              <a:gd name="connsiteY0" fmla="*/ 884146 h 884146"/>
              <a:gd name="connsiteX1" fmla="*/ 817348 w 1222699"/>
              <a:gd name="connsiteY1" fmla="*/ 814232 h 884146"/>
              <a:gd name="connsiteX2" fmla="*/ 1176154 w 1222699"/>
              <a:gd name="connsiteY2" fmla="*/ 641449 h 884146"/>
              <a:gd name="connsiteX3" fmla="*/ 1175107 w 1222699"/>
              <a:gd name="connsiteY3" fmla="*/ 203870 h 884146"/>
              <a:gd name="connsiteX4" fmla="*/ 954642 w 1222699"/>
              <a:gd name="connsiteY4" fmla="*/ 33499 h 884146"/>
              <a:gd name="connsiteX5" fmla="*/ 414345 w 1222699"/>
              <a:gd name="connsiteY5" fmla="*/ 45345 h 884146"/>
              <a:gd name="connsiteX6" fmla="*/ 3627 w 1222699"/>
              <a:gd name="connsiteY6" fmla="*/ 606301 h 884146"/>
              <a:gd name="connsiteX7" fmla="*/ 541980 w 1222699"/>
              <a:gd name="connsiteY7" fmla="*/ 748319 h 884146"/>
              <a:gd name="connsiteX8" fmla="*/ 624943 w 1222699"/>
              <a:gd name="connsiteY8" fmla="*/ 884146 h 884146"/>
              <a:gd name="connsiteX0" fmla="*/ 623477 w 1218278"/>
              <a:gd name="connsiteY0" fmla="*/ 904314 h 904314"/>
              <a:gd name="connsiteX1" fmla="*/ 815882 w 1218278"/>
              <a:gd name="connsiteY1" fmla="*/ 834400 h 904314"/>
              <a:gd name="connsiteX2" fmla="*/ 1174688 w 1218278"/>
              <a:gd name="connsiteY2" fmla="*/ 661617 h 904314"/>
              <a:gd name="connsiteX3" fmla="*/ 1173641 w 1218278"/>
              <a:gd name="connsiteY3" fmla="*/ 224038 h 904314"/>
              <a:gd name="connsiteX4" fmla="*/ 951744 w 1218278"/>
              <a:gd name="connsiteY4" fmla="*/ 29185 h 904314"/>
              <a:gd name="connsiteX5" fmla="*/ 412879 w 1218278"/>
              <a:gd name="connsiteY5" fmla="*/ 65513 h 904314"/>
              <a:gd name="connsiteX6" fmla="*/ 2161 w 1218278"/>
              <a:gd name="connsiteY6" fmla="*/ 626469 h 904314"/>
              <a:gd name="connsiteX7" fmla="*/ 540514 w 1218278"/>
              <a:gd name="connsiteY7" fmla="*/ 768487 h 904314"/>
              <a:gd name="connsiteX8" fmla="*/ 623477 w 1218278"/>
              <a:gd name="connsiteY8" fmla="*/ 904314 h 904314"/>
              <a:gd name="connsiteX0" fmla="*/ 630807 w 1225608"/>
              <a:gd name="connsiteY0" fmla="*/ 904314 h 904314"/>
              <a:gd name="connsiteX1" fmla="*/ 823212 w 1225608"/>
              <a:gd name="connsiteY1" fmla="*/ 834400 h 904314"/>
              <a:gd name="connsiteX2" fmla="*/ 1182018 w 1225608"/>
              <a:gd name="connsiteY2" fmla="*/ 661617 h 904314"/>
              <a:gd name="connsiteX3" fmla="*/ 1180971 w 1225608"/>
              <a:gd name="connsiteY3" fmla="*/ 224038 h 904314"/>
              <a:gd name="connsiteX4" fmla="*/ 959074 w 1225608"/>
              <a:gd name="connsiteY4" fmla="*/ 29185 h 904314"/>
              <a:gd name="connsiteX5" fmla="*/ 420209 w 1225608"/>
              <a:gd name="connsiteY5" fmla="*/ 65513 h 904314"/>
              <a:gd name="connsiteX6" fmla="*/ 9491 w 1225608"/>
              <a:gd name="connsiteY6" fmla="*/ 626469 h 904314"/>
              <a:gd name="connsiteX7" fmla="*/ 547844 w 1225608"/>
              <a:gd name="connsiteY7" fmla="*/ 768487 h 904314"/>
              <a:gd name="connsiteX8" fmla="*/ 630807 w 1225608"/>
              <a:gd name="connsiteY8" fmla="*/ 904314 h 904314"/>
              <a:gd name="connsiteX0" fmla="*/ 631450 w 1226251"/>
              <a:gd name="connsiteY0" fmla="*/ 896948 h 896948"/>
              <a:gd name="connsiteX1" fmla="*/ 823855 w 1226251"/>
              <a:gd name="connsiteY1" fmla="*/ 827034 h 896948"/>
              <a:gd name="connsiteX2" fmla="*/ 1182661 w 1226251"/>
              <a:gd name="connsiteY2" fmla="*/ 654251 h 896948"/>
              <a:gd name="connsiteX3" fmla="*/ 1181614 w 1226251"/>
              <a:gd name="connsiteY3" fmla="*/ 216672 h 896948"/>
              <a:gd name="connsiteX4" fmla="*/ 959717 w 1226251"/>
              <a:gd name="connsiteY4" fmla="*/ 21819 h 896948"/>
              <a:gd name="connsiteX5" fmla="*/ 420852 w 1226251"/>
              <a:gd name="connsiteY5" fmla="*/ 58147 h 896948"/>
              <a:gd name="connsiteX6" fmla="*/ 10134 w 1226251"/>
              <a:gd name="connsiteY6" fmla="*/ 619103 h 896948"/>
              <a:gd name="connsiteX7" fmla="*/ 548487 w 1226251"/>
              <a:gd name="connsiteY7" fmla="*/ 761121 h 896948"/>
              <a:gd name="connsiteX8" fmla="*/ 631450 w 1226251"/>
              <a:gd name="connsiteY8" fmla="*/ 896948 h 896948"/>
              <a:gd name="connsiteX0" fmla="*/ 631450 w 1240153"/>
              <a:gd name="connsiteY0" fmla="*/ 896948 h 896948"/>
              <a:gd name="connsiteX1" fmla="*/ 823855 w 1240153"/>
              <a:gd name="connsiteY1" fmla="*/ 827034 h 896948"/>
              <a:gd name="connsiteX2" fmla="*/ 1182661 w 1240153"/>
              <a:gd name="connsiteY2" fmla="*/ 654251 h 896948"/>
              <a:gd name="connsiteX3" fmla="*/ 1217456 w 1240153"/>
              <a:gd name="connsiteY3" fmla="*/ 220742 h 896948"/>
              <a:gd name="connsiteX4" fmla="*/ 959717 w 1240153"/>
              <a:gd name="connsiteY4" fmla="*/ 21819 h 896948"/>
              <a:gd name="connsiteX5" fmla="*/ 420852 w 1240153"/>
              <a:gd name="connsiteY5" fmla="*/ 58147 h 896948"/>
              <a:gd name="connsiteX6" fmla="*/ 10134 w 1240153"/>
              <a:gd name="connsiteY6" fmla="*/ 619103 h 896948"/>
              <a:gd name="connsiteX7" fmla="*/ 548487 w 1240153"/>
              <a:gd name="connsiteY7" fmla="*/ 761121 h 896948"/>
              <a:gd name="connsiteX8" fmla="*/ 631450 w 1240153"/>
              <a:gd name="connsiteY8" fmla="*/ 896948 h 896948"/>
              <a:gd name="connsiteX0" fmla="*/ 631450 w 1262945"/>
              <a:gd name="connsiteY0" fmla="*/ 896948 h 896948"/>
              <a:gd name="connsiteX1" fmla="*/ 823855 w 1262945"/>
              <a:gd name="connsiteY1" fmla="*/ 827034 h 896948"/>
              <a:gd name="connsiteX2" fmla="*/ 1182661 w 1262945"/>
              <a:gd name="connsiteY2" fmla="*/ 654251 h 896948"/>
              <a:gd name="connsiteX3" fmla="*/ 1247134 w 1262945"/>
              <a:gd name="connsiteY3" fmla="*/ 220869 h 896948"/>
              <a:gd name="connsiteX4" fmla="*/ 959717 w 1262945"/>
              <a:gd name="connsiteY4" fmla="*/ 21819 h 896948"/>
              <a:gd name="connsiteX5" fmla="*/ 420852 w 1262945"/>
              <a:gd name="connsiteY5" fmla="*/ 58147 h 896948"/>
              <a:gd name="connsiteX6" fmla="*/ 10134 w 1262945"/>
              <a:gd name="connsiteY6" fmla="*/ 619103 h 896948"/>
              <a:gd name="connsiteX7" fmla="*/ 548487 w 1262945"/>
              <a:gd name="connsiteY7" fmla="*/ 761121 h 896948"/>
              <a:gd name="connsiteX8" fmla="*/ 631450 w 1262945"/>
              <a:gd name="connsiteY8" fmla="*/ 896948 h 896948"/>
              <a:gd name="connsiteX0" fmla="*/ 631450 w 1268586"/>
              <a:gd name="connsiteY0" fmla="*/ 896948 h 896948"/>
              <a:gd name="connsiteX1" fmla="*/ 823855 w 1268586"/>
              <a:gd name="connsiteY1" fmla="*/ 827034 h 896948"/>
              <a:gd name="connsiteX2" fmla="*/ 1200296 w 1268586"/>
              <a:gd name="connsiteY2" fmla="*/ 651389 h 896948"/>
              <a:gd name="connsiteX3" fmla="*/ 1247134 w 1268586"/>
              <a:gd name="connsiteY3" fmla="*/ 220869 h 896948"/>
              <a:gd name="connsiteX4" fmla="*/ 959717 w 1268586"/>
              <a:gd name="connsiteY4" fmla="*/ 21819 h 896948"/>
              <a:gd name="connsiteX5" fmla="*/ 420852 w 1268586"/>
              <a:gd name="connsiteY5" fmla="*/ 58147 h 896948"/>
              <a:gd name="connsiteX6" fmla="*/ 10134 w 1268586"/>
              <a:gd name="connsiteY6" fmla="*/ 619103 h 896948"/>
              <a:gd name="connsiteX7" fmla="*/ 548487 w 1268586"/>
              <a:gd name="connsiteY7" fmla="*/ 761121 h 896948"/>
              <a:gd name="connsiteX8" fmla="*/ 631450 w 1268586"/>
              <a:gd name="connsiteY8" fmla="*/ 896948 h 896948"/>
              <a:gd name="connsiteX0" fmla="*/ 631450 w 1268586"/>
              <a:gd name="connsiteY0" fmla="*/ 896948 h 896948"/>
              <a:gd name="connsiteX1" fmla="*/ 823855 w 1268586"/>
              <a:gd name="connsiteY1" fmla="*/ 827034 h 896948"/>
              <a:gd name="connsiteX2" fmla="*/ 1200296 w 1268586"/>
              <a:gd name="connsiteY2" fmla="*/ 651389 h 896948"/>
              <a:gd name="connsiteX3" fmla="*/ 1247134 w 1268586"/>
              <a:gd name="connsiteY3" fmla="*/ 220869 h 896948"/>
              <a:gd name="connsiteX4" fmla="*/ 959717 w 1268586"/>
              <a:gd name="connsiteY4" fmla="*/ 21819 h 896948"/>
              <a:gd name="connsiteX5" fmla="*/ 420852 w 1268586"/>
              <a:gd name="connsiteY5" fmla="*/ 58147 h 896948"/>
              <a:gd name="connsiteX6" fmla="*/ 10134 w 1268586"/>
              <a:gd name="connsiteY6" fmla="*/ 619103 h 896948"/>
              <a:gd name="connsiteX7" fmla="*/ 548487 w 1268586"/>
              <a:gd name="connsiteY7" fmla="*/ 761121 h 896948"/>
              <a:gd name="connsiteX8" fmla="*/ 631450 w 1268586"/>
              <a:gd name="connsiteY8" fmla="*/ 896948 h 896948"/>
              <a:gd name="connsiteX0" fmla="*/ 631450 w 1268586"/>
              <a:gd name="connsiteY0" fmla="*/ 896948 h 896948"/>
              <a:gd name="connsiteX1" fmla="*/ 823855 w 1268586"/>
              <a:gd name="connsiteY1" fmla="*/ 827034 h 896948"/>
              <a:gd name="connsiteX2" fmla="*/ 1200296 w 1268586"/>
              <a:gd name="connsiteY2" fmla="*/ 651389 h 896948"/>
              <a:gd name="connsiteX3" fmla="*/ 1247134 w 1268586"/>
              <a:gd name="connsiteY3" fmla="*/ 220869 h 896948"/>
              <a:gd name="connsiteX4" fmla="*/ 959717 w 1268586"/>
              <a:gd name="connsiteY4" fmla="*/ 21819 h 896948"/>
              <a:gd name="connsiteX5" fmla="*/ 420852 w 1268586"/>
              <a:gd name="connsiteY5" fmla="*/ 58147 h 896948"/>
              <a:gd name="connsiteX6" fmla="*/ 10134 w 1268586"/>
              <a:gd name="connsiteY6" fmla="*/ 619103 h 896948"/>
              <a:gd name="connsiteX7" fmla="*/ 543467 w 1268586"/>
              <a:gd name="connsiteY7" fmla="*/ 776764 h 896948"/>
              <a:gd name="connsiteX8" fmla="*/ 631450 w 1268586"/>
              <a:gd name="connsiteY8" fmla="*/ 896948 h 896948"/>
              <a:gd name="connsiteX0" fmla="*/ 613559 w 1250695"/>
              <a:gd name="connsiteY0" fmla="*/ 904135 h 904135"/>
              <a:gd name="connsiteX1" fmla="*/ 805964 w 1250695"/>
              <a:gd name="connsiteY1" fmla="*/ 834221 h 904135"/>
              <a:gd name="connsiteX2" fmla="*/ 1182405 w 1250695"/>
              <a:gd name="connsiteY2" fmla="*/ 658576 h 904135"/>
              <a:gd name="connsiteX3" fmla="*/ 1229243 w 1250695"/>
              <a:gd name="connsiteY3" fmla="*/ 228056 h 904135"/>
              <a:gd name="connsiteX4" fmla="*/ 941826 w 1250695"/>
              <a:gd name="connsiteY4" fmla="*/ 29006 h 904135"/>
              <a:gd name="connsiteX5" fmla="*/ 402961 w 1250695"/>
              <a:gd name="connsiteY5" fmla="*/ 65334 h 904135"/>
              <a:gd name="connsiteX6" fmla="*/ 9878 w 1250695"/>
              <a:gd name="connsiteY6" fmla="*/ 623429 h 904135"/>
              <a:gd name="connsiteX7" fmla="*/ 525576 w 1250695"/>
              <a:gd name="connsiteY7" fmla="*/ 783951 h 904135"/>
              <a:gd name="connsiteX8" fmla="*/ 613559 w 1250695"/>
              <a:gd name="connsiteY8" fmla="*/ 904135 h 904135"/>
              <a:gd name="connsiteX0" fmla="*/ 606265 w 1243401"/>
              <a:gd name="connsiteY0" fmla="*/ 904135 h 904135"/>
              <a:gd name="connsiteX1" fmla="*/ 798670 w 1243401"/>
              <a:gd name="connsiteY1" fmla="*/ 834221 h 904135"/>
              <a:gd name="connsiteX2" fmla="*/ 1175111 w 1243401"/>
              <a:gd name="connsiteY2" fmla="*/ 658576 h 904135"/>
              <a:gd name="connsiteX3" fmla="*/ 1221949 w 1243401"/>
              <a:gd name="connsiteY3" fmla="*/ 228056 h 904135"/>
              <a:gd name="connsiteX4" fmla="*/ 934532 w 1243401"/>
              <a:gd name="connsiteY4" fmla="*/ 29006 h 904135"/>
              <a:gd name="connsiteX5" fmla="*/ 395667 w 1243401"/>
              <a:gd name="connsiteY5" fmla="*/ 65334 h 904135"/>
              <a:gd name="connsiteX6" fmla="*/ 2584 w 1243401"/>
              <a:gd name="connsiteY6" fmla="*/ 623429 h 904135"/>
              <a:gd name="connsiteX7" fmla="*/ 518282 w 1243401"/>
              <a:gd name="connsiteY7" fmla="*/ 783951 h 904135"/>
              <a:gd name="connsiteX8" fmla="*/ 606265 w 1243401"/>
              <a:gd name="connsiteY8" fmla="*/ 904135 h 904135"/>
              <a:gd name="connsiteX0" fmla="*/ 606265 w 1243401"/>
              <a:gd name="connsiteY0" fmla="*/ 904135 h 904135"/>
              <a:gd name="connsiteX1" fmla="*/ 798670 w 1243401"/>
              <a:gd name="connsiteY1" fmla="*/ 834221 h 904135"/>
              <a:gd name="connsiteX2" fmla="*/ 1175111 w 1243401"/>
              <a:gd name="connsiteY2" fmla="*/ 658576 h 904135"/>
              <a:gd name="connsiteX3" fmla="*/ 1221949 w 1243401"/>
              <a:gd name="connsiteY3" fmla="*/ 228056 h 904135"/>
              <a:gd name="connsiteX4" fmla="*/ 934532 w 1243401"/>
              <a:gd name="connsiteY4" fmla="*/ 29006 h 904135"/>
              <a:gd name="connsiteX5" fmla="*/ 395667 w 1243401"/>
              <a:gd name="connsiteY5" fmla="*/ 65334 h 904135"/>
              <a:gd name="connsiteX6" fmla="*/ 2584 w 1243401"/>
              <a:gd name="connsiteY6" fmla="*/ 623429 h 904135"/>
              <a:gd name="connsiteX7" fmla="*/ 518282 w 1243401"/>
              <a:gd name="connsiteY7" fmla="*/ 783951 h 904135"/>
              <a:gd name="connsiteX8" fmla="*/ 606265 w 1243401"/>
              <a:gd name="connsiteY8" fmla="*/ 904135 h 904135"/>
              <a:gd name="connsiteX0" fmla="*/ 606377 w 1243513"/>
              <a:gd name="connsiteY0" fmla="*/ 899488 h 899488"/>
              <a:gd name="connsiteX1" fmla="*/ 798782 w 1243513"/>
              <a:gd name="connsiteY1" fmla="*/ 829574 h 899488"/>
              <a:gd name="connsiteX2" fmla="*/ 1175223 w 1243513"/>
              <a:gd name="connsiteY2" fmla="*/ 653929 h 899488"/>
              <a:gd name="connsiteX3" fmla="*/ 1222061 w 1243513"/>
              <a:gd name="connsiteY3" fmla="*/ 223409 h 899488"/>
              <a:gd name="connsiteX4" fmla="*/ 934644 w 1243513"/>
              <a:gd name="connsiteY4" fmla="*/ 24359 h 899488"/>
              <a:gd name="connsiteX5" fmla="*/ 395779 w 1243513"/>
              <a:gd name="connsiteY5" fmla="*/ 60687 h 899488"/>
              <a:gd name="connsiteX6" fmla="*/ 2696 w 1243513"/>
              <a:gd name="connsiteY6" fmla="*/ 618782 h 899488"/>
              <a:gd name="connsiteX7" fmla="*/ 518394 w 1243513"/>
              <a:gd name="connsiteY7" fmla="*/ 779304 h 899488"/>
              <a:gd name="connsiteX8" fmla="*/ 606377 w 1243513"/>
              <a:gd name="connsiteY8" fmla="*/ 899488 h 899488"/>
              <a:gd name="connsiteX0" fmla="*/ 583723 w 1243513"/>
              <a:gd name="connsiteY0" fmla="*/ 917993 h 917993"/>
              <a:gd name="connsiteX1" fmla="*/ 798782 w 1243513"/>
              <a:gd name="connsiteY1" fmla="*/ 829574 h 917993"/>
              <a:gd name="connsiteX2" fmla="*/ 1175223 w 1243513"/>
              <a:gd name="connsiteY2" fmla="*/ 653929 h 917993"/>
              <a:gd name="connsiteX3" fmla="*/ 1222061 w 1243513"/>
              <a:gd name="connsiteY3" fmla="*/ 223409 h 917993"/>
              <a:gd name="connsiteX4" fmla="*/ 934644 w 1243513"/>
              <a:gd name="connsiteY4" fmla="*/ 24359 h 917993"/>
              <a:gd name="connsiteX5" fmla="*/ 395779 w 1243513"/>
              <a:gd name="connsiteY5" fmla="*/ 60687 h 917993"/>
              <a:gd name="connsiteX6" fmla="*/ 2696 w 1243513"/>
              <a:gd name="connsiteY6" fmla="*/ 618782 h 917993"/>
              <a:gd name="connsiteX7" fmla="*/ 518394 w 1243513"/>
              <a:gd name="connsiteY7" fmla="*/ 779304 h 917993"/>
              <a:gd name="connsiteX8" fmla="*/ 583723 w 1243513"/>
              <a:gd name="connsiteY8" fmla="*/ 917993 h 917993"/>
              <a:gd name="connsiteX0" fmla="*/ 583723 w 1243513"/>
              <a:gd name="connsiteY0" fmla="*/ 917993 h 917993"/>
              <a:gd name="connsiteX1" fmla="*/ 798782 w 1243513"/>
              <a:gd name="connsiteY1" fmla="*/ 829574 h 917993"/>
              <a:gd name="connsiteX2" fmla="*/ 1175223 w 1243513"/>
              <a:gd name="connsiteY2" fmla="*/ 653929 h 917993"/>
              <a:gd name="connsiteX3" fmla="*/ 1222061 w 1243513"/>
              <a:gd name="connsiteY3" fmla="*/ 223409 h 917993"/>
              <a:gd name="connsiteX4" fmla="*/ 934644 w 1243513"/>
              <a:gd name="connsiteY4" fmla="*/ 24359 h 917993"/>
              <a:gd name="connsiteX5" fmla="*/ 395779 w 1243513"/>
              <a:gd name="connsiteY5" fmla="*/ 60687 h 917993"/>
              <a:gd name="connsiteX6" fmla="*/ 2696 w 1243513"/>
              <a:gd name="connsiteY6" fmla="*/ 618782 h 917993"/>
              <a:gd name="connsiteX7" fmla="*/ 519825 w 1243513"/>
              <a:gd name="connsiteY7" fmla="*/ 803786 h 917993"/>
              <a:gd name="connsiteX8" fmla="*/ 583723 w 1243513"/>
              <a:gd name="connsiteY8" fmla="*/ 917993 h 917993"/>
              <a:gd name="connsiteX0" fmla="*/ 583723 w 1243513"/>
              <a:gd name="connsiteY0" fmla="*/ 917993 h 917993"/>
              <a:gd name="connsiteX1" fmla="*/ 798782 w 1243513"/>
              <a:gd name="connsiteY1" fmla="*/ 829574 h 917993"/>
              <a:gd name="connsiteX2" fmla="*/ 1175223 w 1243513"/>
              <a:gd name="connsiteY2" fmla="*/ 653929 h 917993"/>
              <a:gd name="connsiteX3" fmla="*/ 1222061 w 1243513"/>
              <a:gd name="connsiteY3" fmla="*/ 223409 h 917993"/>
              <a:gd name="connsiteX4" fmla="*/ 934644 w 1243513"/>
              <a:gd name="connsiteY4" fmla="*/ 24359 h 917993"/>
              <a:gd name="connsiteX5" fmla="*/ 395779 w 1243513"/>
              <a:gd name="connsiteY5" fmla="*/ 60687 h 917993"/>
              <a:gd name="connsiteX6" fmla="*/ 2696 w 1243513"/>
              <a:gd name="connsiteY6" fmla="*/ 618782 h 917993"/>
              <a:gd name="connsiteX7" fmla="*/ 519825 w 1243513"/>
              <a:gd name="connsiteY7" fmla="*/ 803786 h 917993"/>
              <a:gd name="connsiteX8" fmla="*/ 583723 w 1243513"/>
              <a:gd name="connsiteY8" fmla="*/ 917993 h 917993"/>
              <a:gd name="connsiteX0" fmla="*/ 583723 w 1232641"/>
              <a:gd name="connsiteY0" fmla="*/ 917993 h 917993"/>
              <a:gd name="connsiteX1" fmla="*/ 798782 w 1232641"/>
              <a:gd name="connsiteY1" fmla="*/ 829574 h 917993"/>
              <a:gd name="connsiteX2" fmla="*/ 1134836 w 1232641"/>
              <a:gd name="connsiteY2" fmla="*/ 659403 h 917993"/>
              <a:gd name="connsiteX3" fmla="*/ 1222061 w 1232641"/>
              <a:gd name="connsiteY3" fmla="*/ 223409 h 917993"/>
              <a:gd name="connsiteX4" fmla="*/ 934644 w 1232641"/>
              <a:gd name="connsiteY4" fmla="*/ 24359 h 917993"/>
              <a:gd name="connsiteX5" fmla="*/ 395779 w 1232641"/>
              <a:gd name="connsiteY5" fmla="*/ 60687 h 917993"/>
              <a:gd name="connsiteX6" fmla="*/ 2696 w 1232641"/>
              <a:gd name="connsiteY6" fmla="*/ 618782 h 917993"/>
              <a:gd name="connsiteX7" fmla="*/ 519825 w 1232641"/>
              <a:gd name="connsiteY7" fmla="*/ 803786 h 917993"/>
              <a:gd name="connsiteX8" fmla="*/ 583723 w 1232641"/>
              <a:gd name="connsiteY8" fmla="*/ 917993 h 917993"/>
              <a:gd name="connsiteX0" fmla="*/ 583723 w 1187264"/>
              <a:gd name="connsiteY0" fmla="*/ 917993 h 917993"/>
              <a:gd name="connsiteX1" fmla="*/ 798782 w 1187264"/>
              <a:gd name="connsiteY1" fmla="*/ 829574 h 917993"/>
              <a:gd name="connsiteX2" fmla="*/ 1134836 w 1187264"/>
              <a:gd name="connsiteY2" fmla="*/ 659403 h 917993"/>
              <a:gd name="connsiteX3" fmla="*/ 1166273 w 1187264"/>
              <a:gd name="connsiteY3" fmla="*/ 220655 h 917993"/>
              <a:gd name="connsiteX4" fmla="*/ 934644 w 1187264"/>
              <a:gd name="connsiteY4" fmla="*/ 24359 h 917993"/>
              <a:gd name="connsiteX5" fmla="*/ 395779 w 1187264"/>
              <a:gd name="connsiteY5" fmla="*/ 60687 h 917993"/>
              <a:gd name="connsiteX6" fmla="*/ 2696 w 1187264"/>
              <a:gd name="connsiteY6" fmla="*/ 618782 h 917993"/>
              <a:gd name="connsiteX7" fmla="*/ 519825 w 1187264"/>
              <a:gd name="connsiteY7" fmla="*/ 803786 h 917993"/>
              <a:gd name="connsiteX8" fmla="*/ 583723 w 1187264"/>
              <a:gd name="connsiteY8" fmla="*/ 917993 h 917993"/>
              <a:gd name="connsiteX0" fmla="*/ 583723 w 1177003"/>
              <a:gd name="connsiteY0" fmla="*/ 917993 h 917993"/>
              <a:gd name="connsiteX1" fmla="*/ 798782 w 1177003"/>
              <a:gd name="connsiteY1" fmla="*/ 829574 h 917993"/>
              <a:gd name="connsiteX2" fmla="*/ 1103676 w 1177003"/>
              <a:gd name="connsiteY2" fmla="*/ 637838 h 917993"/>
              <a:gd name="connsiteX3" fmla="*/ 1166273 w 1177003"/>
              <a:gd name="connsiteY3" fmla="*/ 220655 h 917993"/>
              <a:gd name="connsiteX4" fmla="*/ 934644 w 1177003"/>
              <a:gd name="connsiteY4" fmla="*/ 24359 h 917993"/>
              <a:gd name="connsiteX5" fmla="*/ 395779 w 1177003"/>
              <a:gd name="connsiteY5" fmla="*/ 60687 h 917993"/>
              <a:gd name="connsiteX6" fmla="*/ 2696 w 1177003"/>
              <a:gd name="connsiteY6" fmla="*/ 618782 h 917993"/>
              <a:gd name="connsiteX7" fmla="*/ 519825 w 1177003"/>
              <a:gd name="connsiteY7" fmla="*/ 803786 h 917993"/>
              <a:gd name="connsiteX8" fmla="*/ 583723 w 1177003"/>
              <a:gd name="connsiteY8" fmla="*/ 917993 h 917993"/>
              <a:gd name="connsiteX0" fmla="*/ 583613 w 1176817"/>
              <a:gd name="connsiteY0" fmla="*/ 914581 h 914581"/>
              <a:gd name="connsiteX1" fmla="*/ 798672 w 1176817"/>
              <a:gd name="connsiteY1" fmla="*/ 826162 h 914581"/>
              <a:gd name="connsiteX2" fmla="*/ 1103566 w 1176817"/>
              <a:gd name="connsiteY2" fmla="*/ 634426 h 914581"/>
              <a:gd name="connsiteX3" fmla="*/ 1166163 w 1176817"/>
              <a:gd name="connsiteY3" fmla="*/ 217243 h 914581"/>
              <a:gd name="connsiteX4" fmla="*/ 935607 w 1176817"/>
              <a:gd name="connsiteY4" fmla="*/ 36274 h 914581"/>
              <a:gd name="connsiteX5" fmla="*/ 395669 w 1176817"/>
              <a:gd name="connsiteY5" fmla="*/ 57275 h 914581"/>
              <a:gd name="connsiteX6" fmla="*/ 2586 w 1176817"/>
              <a:gd name="connsiteY6" fmla="*/ 615370 h 914581"/>
              <a:gd name="connsiteX7" fmla="*/ 519715 w 1176817"/>
              <a:gd name="connsiteY7" fmla="*/ 800374 h 914581"/>
              <a:gd name="connsiteX8" fmla="*/ 583613 w 1176817"/>
              <a:gd name="connsiteY8" fmla="*/ 914581 h 914581"/>
              <a:gd name="connsiteX0" fmla="*/ 583613 w 1176817"/>
              <a:gd name="connsiteY0" fmla="*/ 914581 h 914581"/>
              <a:gd name="connsiteX1" fmla="*/ 798672 w 1176817"/>
              <a:gd name="connsiteY1" fmla="*/ 826162 h 914581"/>
              <a:gd name="connsiteX2" fmla="*/ 1103566 w 1176817"/>
              <a:gd name="connsiteY2" fmla="*/ 634426 h 914581"/>
              <a:gd name="connsiteX3" fmla="*/ 1166163 w 1176817"/>
              <a:gd name="connsiteY3" fmla="*/ 217243 h 914581"/>
              <a:gd name="connsiteX4" fmla="*/ 935607 w 1176817"/>
              <a:gd name="connsiteY4" fmla="*/ 36274 h 914581"/>
              <a:gd name="connsiteX5" fmla="*/ 395669 w 1176817"/>
              <a:gd name="connsiteY5" fmla="*/ 57275 h 914581"/>
              <a:gd name="connsiteX6" fmla="*/ 2586 w 1176817"/>
              <a:gd name="connsiteY6" fmla="*/ 615370 h 914581"/>
              <a:gd name="connsiteX7" fmla="*/ 519715 w 1176817"/>
              <a:gd name="connsiteY7" fmla="*/ 800374 h 914581"/>
              <a:gd name="connsiteX8" fmla="*/ 583613 w 1176817"/>
              <a:gd name="connsiteY8" fmla="*/ 914581 h 914581"/>
              <a:gd name="connsiteX0" fmla="*/ 583729 w 1176933"/>
              <a:gd name="connsiteY0" fmla="*/ 903086 h 903086"/>
              <a:gd name="connsiteX1" fmla="*/ 798788 w 1176933"/>
              <a:gd name="connsiteY1" fmla="*/ 814667 h 903086"/>
              <a:gd name="connsiteX2" fmla="*/ 1103682 w 1176933"/>
              <a:gd name="connsiteY2" fmla="*/ 622931 h 903086"/>
              <a:gd name="connsiteX3" fmla="*/ 1166279 w 1176933"/>
              <a:gd name="connsiteY3" fmla="*/ 205748 h 903086"/>
              <a:gd name="connsiteX4" fmla="*/ 935723 w 1176933"/>
              <a:gd name="connsiteY4" fmla="*/ 24779 h 903086"/>
              <a:gd name="connsiteX5" fmla="*/ 395785 w 1176933"/>
              <a:gd name="connsiteY5" fmla="*/ 45780 h 903086"/>
              <a:gd name="connsiteX6" fmla="*/ 2702 w 1176933"/>
              <a:gd name="connsiteY6" fmla="*/ 603875 h 903086"/>
              <a:gd name="connsiteX7" fmla="*/ 519831 w 1176933"/>
              <a:gd name="connsiteY7" fmla="*/ 788879 h 903086"/>
              <a:gd name="connsiteX8" fmla="*/ 583729 w 1176933"/>
              <a:gd name="connsiteY8" fmla="*/ 903086 h 903086"/>
              <a:gd name="connsiteX0" fmla="*/ 550834 w 1144038"/>
              <a:gd name="connsiteY0" fmla="*/ 914274 h 914274"/>
              <a:gd name="connsiteX1" fmla="*/ 765893 w 1144038"/>
              <a:gd name="connsiteY1" fmla="*/ 825855 h 914274"/>
              <a:gd name="connsiteX2" fmla="*/ 1070787 w 1144038"/>
              <a:gd name="connsiteY2" fmla="*/ 634119 h 914274"/>
              <a:gd name="connsiteX3" fmla="*/ 1133384 w 1144038"/>
              <a:gd name="connsiteY3" fmla="*/ 216936 h 914274"/>
              <a:gd name="connsiteX4" fmla="*/ 902828 w 1144038"/>
              <a:gd name="connsiteY4" fmla="*/ 35967 h 914274"/>
              <a:gd name="connsiteX5" fmla="*/ 362890 w 1144038"/>
              <a:gd name="connsiteY5" fmla="*/ 56968 h 914274"/>
              <a:gd name="connsiteX6" fmla="*/ 2851 w 1144038"/>
              <a:gd name="connsiteY6" fmla="*/ 610585 h 914274"/>
              <a:gd name="connsiteX7" fmla="*/ 486936 w 1144038"/>
              <a:gd name="connsiteY7" fmla="*/ 800067 h 914274"/>
              <a:gd name="connsiteX8" fmla="*/ 550834 w 1144038"/>
              <a:gd name="connsiteY8" fmla="*/ 914274 h 914274"/>
              <a:gd name="connsiteX0" fmla="*/ 550834 w 1144038"/>
              <a:gd name="connsiteY0" fmla="*/ 914274 h 914274"/>
              <a:gd name="connsiteX1" fmla="*/ 765893 w 1144038"/>
              <a:gd name="connsiteY1" fmla="*/ 825855 h 914274"/>
              <a:gd name="connsiteX2" fmla="*/ 1070787 w 1144038"/>
              <a:gd name="connsiteY2" fmla="*/ 634119 h 914274"/>
              <a:gd name="connsiteX3" fmla="*/ 1133384 w 1144038"/>
              <a:gd name="connsiteY3" fmla="*/ 216936 h 914274"/>
              <a:gd name="connsiteX4" fmla="*/ 902828 w 1144038"/>
              <a:gd name="connsiteY4" fmla="*/ 35967 h 914274"/>
              <a:gd name="connsiteX5" fmla="*/ 362890 w 1144038"/>
              <a:gd name="connsiteY5" fmla="*/ 56968 h 914274"/>
              <a:gd name="connsiteX6" fmla="*/ 2851 w 1144038"/>
              <a:gd name="connsiteY6" fmla="*/ 610585 h 914274"/>
              <a:gd name="connsiteX7" fmla="*/ 486936 w 1144038"/>
              <a:gd name="connsiteY7" fmla="*/ 800067 h 914274"/>
              <a:gd name="connsiteX8" fmla="*/ 550834 w 1144038"/>
              <a:gd name="connsiteY8" fmla="*/ 914274 h 914274"/>
              <a:gd name="connsiteX0" fmla="*/ 550834 w 1144038"/>
              <a:gd name="connsiteY0" fmla="*/ 914274 h 914274"/>
              <a:gd name="connsiteX1" fmla="*/ 765893 w 1144038"/>
              <a:gd name="connsiteY1" fmla="*/ 825855 h 914274"/>
              <a:gd name="connsiteX2" fmla="*/ 1070787 w 1144038"/>
              <a:gd name="connsiteY2" fmla="*/ 634119 h 914274"/>
              <a:gd name="connsiteX3" fmla="*/ 1133384 w 1144038"/>
              <a:gd name="connsiteY3" fmla="*/ 216936 h 914274"/>
              <a:gd name="connsiteX4" fmla="*/ 902828 w 1144038"/>
              <a:gd name="connsiteY4" fmla="*/ 35967 h 914274"/>
              <a:gd name="connsiteX5" fmla="*/ 362890 w 1144038"/>
              <a:gd name="connsiteY5" fmla="*/ 56968 h 914274"/>
              <a:gd name="connsiteX6" fmla="*/ 2851 w 1144038"/>
              <a:gd name="connsiteY6" fmla="*/ 610585 h 914274"/>
              <a:gd name="connsiteX7" fmla="*/ 486936 w 1144038"/>
              <a:gd name="connsiteY7" fmla="*/ 800067 h 914274"/>
              <a:gd name="connsiteX8" fmla="*/ 550834 w 1144038"/>
              <a:gd name="connsiteY8" fmla="*/ 914274 h 914274"/>
              <a:gd name="connsiteX0" fmla="*/ 550837 w 1144041"/>
              <a:gd name="connsiteY0" fmla="*/ 905437 h 905437"/>
              <a:gd name="connsiteX1" fmla="*/ 765896 w 1144041"/>
              <a:gd name="connsiteY1" fmla="*/ 817018 h 905437"/>
              <a:gd name="connsiteX2" fmla="*/ 1070790 w 1144041"/>
              <a:gd name="connsiteY2" fmla="*/ 625282 h 905437"/>
              <a:gd name="connsiteX3" fmla="*/ 1133387 w 1144041"/>
              <a:gd name="connsiteY3" fmla="*/ 208099 h 905437"/>
              <a:gd name="connsiteX4" fmla="*/ 902831 w 1144041"/>
              <a:gd name="connsiteY4" fmla="*/ 27130 h 905437"/>
              <a:gd name="connsiteX5" fmla="*/ 362893 w 1144041"/>
              <a:gd name="connsiteY5" fmla="*/ 48131 h 905437"/>
              <a:gd name="connsiteX6" fmla="*/ 2854 w 1144041"/>
              <a:gd name="connsiteY6" fmla="*/ 601748 h 905437"/>
              <a:gd name="connsiteX7" fmla="*/ 486939 w 1144041"/>
              <a:gd name="connsiteY7" fmla="*/ 791230 h 905437"/>
              <a:gd name="connsiteX8" fmla="*/ 550837 w 1144041"/>
              <a:gd name="connsiteY8" fmla="*/ 905437 h 905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4041" h="905437">
                <a:moveTo>
                  <a:pt x="550837" y="905437"/>
                </a:moveTo>
                <a:cubicBezTo>
                  <a:pt x="625126" y="903802"/>
                  <a:pt x="679237" y="863710"/>
                  <a:pt x="765896" y="817018"/>
                </a:cubicBezTo>
                <a:cubicBezTo>
                  <a:pt x="852555" y="770326"/>
                  <a:pt x="1009542" y="726768"/>
                  <a:pt x="1070790" y="625282"/>
                </a:cubicBezTo>
                <a:cubicBezTo>
                  <a:pt x="1132038" y="523796"/>
                  <a:pt x="1161380" y="307791"/>
                  <a:pt x="1133387" y="208099"/>
                </a:cubicBezTo>
                <a:cubicBezTo>
                  <a:pt x="1105394" y="108407"/>
                  <a:pt x="1022719" y="53848"/>
                  <a:pt x="902831" y="27130"/>
                </a:cubicBezTo>
                <a:cubicBezTo>
                  <a:pt x="782943" y="412"/>
                  <a:pt x="513213" y="-25440"/>
                  <a:pt x="362893" y="48131"/>
                </a:cubicBezTo>
                <a:cubicBezTo>
                  <a:pt x="212573" y="121702"/>
                  <a:pt x="-28964" y="168558"/>
                  <a:pt x="2854" y="601748"/>
                </a:cubicBezTo>
                <a:cubicBezTo>
                  <a:pt x="40207" y="875873"/>
                  <a:pt x="350499" y="788031"/>
                  <a:pt x="486939" y="791230"/>
                </a:cubicBezTo>
                <a:cubicBezTo>
                  <a:pt x="640409" y="814584"/>
                  <a:pt x="550837" y="905437"/>
                  <a:pt x="550837" y="905437"/>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CFB192A2-E65D-6BC0-3203-F36DC7C4CAA4}"/>
              </a:ext>
            </a:extLst>
          </p:cNvPr>
          <p:cNvSpPr>
            <a:spLocks noGrp="1"/>
          </p:cNvSpPr>
          <p:nvPr>
            <p:ph type="title"/>
          </p:nvPr>
        </p:nvSpPr>
        <p:spPr>
          <a:xfrm>
            <a:off x="7078007" y="968749"/>
            <a:ext cx="4371060" cy="1590260"/>
          </a:xfrm>
        </p:spPr>
        <p:txBody>
          <a:bodyPr>
            <a:normAutofit/>
          </a:bodyPr>
          <a:lstStyle/>
          <a:p>
            <a:pPr algn="ctr"/>
            <a:r>
              <a:rPr lang="en-US">
                <a:ea typeface="+mj-lt"/>
                <a:cs typeface="+mj-lt"/>
              </a:rPr>
              <a:t>Digital Skills</a:t>
            </a:r>
            <a:endParaRPr lang="en-US"/>
          </a:p>
        </p:txBody>
      </p:sp>
      <p:pic>
        <p:nvPicPr>
          <p:cNvPr id="7" name="Picture 6" descr="Cloud Storage Security">
            <a:extLst>
              <a:ext uri="{FF2B5EF4-FFF2-40B4-BE49-F238E27FC236}">
                <a16:creationId xmlns:a16="http://schemas.microsoft.com/office/drawing/2014/main" id="{DECC50E7-3D83-5D10-30A1-8CCF326C7758}"/>
              </a:ext>
            </a:extLst>
          </p:cNvPr>
          <p:cNvPicPr>
            <a:picLocks noChangeAspect="1"/>
          </p:cNvPicPr>
          <p:nvPr/>
        </p:nvPicPr>
        <p:blipFill>
          <a:blip r:embed="rId3"/>
          <a:stretch>
            <a:fillRect/>
          </a:stretch>
        </p:blipFill>
        <p:spPr>
          <a:xfrm>
            <a:off x="727281" y="264363"/>
            <a:ext cx="4913015" cy="2579333"/>
          </a:xfrm>
          <a:prstGeom prst="rect">
            <a:avLst/>
          </a:prstGeom>
        </p:spPr>
      </p:pic>
      <p:sp>
        <p:nvSpPr>
          <p:cNvPr id="25" name="Freeform: Shape 24">
            <a:extLst>
              <a:ext uri="{FF2B5EF4-FFF2-40B4-BE49-F238E27FC236}">
                <a16:creationId xmlns:a16="http://schemas.microsoft.com/office/drawing/2014/main" id="{05D9F2FB-1814-467D-A608-A6F63BCB6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33803">
            <a:off x="6881090" y="648159"/>
            <a:ext cx="4798360" cy="233744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5655 w 1248446"/>
              <a:gd name="connsiteY6" fmla="*/ 737211 h 873038"/>
              <a:gd name="connsiteX7" fmla="*/ 628618 w 1248446"/>
              <a:gd name="connsiteY7" fmla="*/ 873038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5655 w 1248446"/>
              <a:gd name="connsiteY6" fmla="*/ 737211 h 873038"/>
              <a:gd name="connsiteX7" fmla="*/ 628618 w 1248446"/>
              <a:gd name="connsiteY7" fmla="*/ 873038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5655 w 1248446"/>
              <a:gd name="connsiteY6" fmla="*/ 737211 h 873038"/>
              <a:gd name="connsiteX7" fmla="*/ 628618 w 1248446"/>
              <a:gd name="connsiteY7" fmla="*/ 873038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5655 w 1248446"/>
              <a:gd name="connsiteY6" fmla="*/ 737211 h 873038"/>
              <a:gd name="connsiteX7" fmla="*/ 628618 w 1248446"/>
              <a:gd name="connsiteY7" fmla="*/ 873038 h 873038"/>
              <a:gd name="connsiteX0" fmla="*/ 623222 w 1217951"/>
              <a:gd name="connsiteY0" fmla="*/ 893096 h 893096"/>
              <a:gd name="connsiteX1" fmla="*/ 815627 w 1217951"/>
              <a:gd name="connsiteY1" fmla="*/ 823182 h 893096"/>
              <a:gd name="connsiteX2" fmla="*/ 1174433 w 1217951"/>
              <a:gd name="connsiteY2" fmla="*/ 650399 h 893096"/>
              <a:gd name="connsiteX3" fmla="*/ 1173386 w 1217951"/>
              <a:gd name="connsiteY3" fmla="*/ 212820 h 893096"/>
              <a:gd name="connsiteX4" fmla="*/ 952921 w 1217951"/>
              <a:gd name="connsiteY4" fmla="*/ 42449 h 893096"/>
              <a:gd name="connsiteX5" fmla="*/ 454058 w 1217951"/>
              <a:gd name="connsiteY5" fmla="*/ 52514 h 893096"/>
              <a:gd name="connsiteX6" fmla="*/ 1906 w 1217951"/>
              <a:gd name="connsiteY6" fmla="*/ 615251 h 893096"/>
              <a:gd name="connsiteX7" fmla="*/ 540259 w 1217951"/>
              <a:gd name="connsiteY7" fmla="*/ 757269 h 893096"/>
              <a:gd name="connsiteX8" fmla="*/ 623222 w 1217951"/>
              <a:gd name="connsiteY8" fmla="*/ 893096 h 893096"/>
              <a:gd name="connsiteX0" fmla="*/ 623222 w 1220978"/>
              <a:gd name="connsiteY0" fmla="*/ 893096 h 893096"/>
              <a:gd name="connsiteX1" fmla="*/ 815627 w 1220978"/>
              <a:gd name="connsiteY1" fmla="*/ 823182 h 893096"/>
              <a:gd name="connsiteX2" fmla="*/ 1174433 w 1220978"/>
              <a:gd name="connsiteY2" fmla="*/ 650399 h 893096"/>
              <a:gd name="connsiteX3" fmla="*/ 1173386 w 1220978"/>
              <a:gd name="connsiteY3" fmla="*/ 212820 h 893096"/>
              <a:gd name="connsiteX4" fmla="*/ 952921 w 1220978"/>
              <a:gd name="connsiteY4" fmla="*/ 42449 h 893096"/>
              <a:gd name="connsiteX5" fmla="*/ 454058 w 1220978"/>
              <a:gd name="connsiteY5" fmla="*/ 52514 h 893096"/>
              <a:gd name="connsiteX6" fmla="*/ 1906 w 1220978"/>
              <a:gd name="connsiteY6" fmla="*/ 615251 h 893096"/>
              <a:gd name="connsiteX7" fmla="*/ 540259 w 1220978"/>
              <a:gd name="connsiteY7" fmla="*/ 757269 h 893096"/>
              <a:gd name="connsiteX8" fmla="*/ 623222 w 1220978"/>
              <a:gd name="connsiteY8" fmla="*/ 893096 h 893096"/>
              <a:gd name="connsiteX0" fmla="*/ 624315 w 1222071"/>
              <a:gd name="connsiteY0" fmla="*/ 871608 h 871608"/>
              <a:gd name="connsiteX1" fmla="*/ 816720 w 1222071"/>
              <a:gd name="connsiteY1" fmla="*/ 801694 h 871608"/>
              <a:gd name="connsiteX2" fmla="*/ 1175526 w 1222071"/>
              <a:gd name="connsiteY2" fmla="*/ 628911 h 871608"/>
              <a:gd name="connsiteX3" fmla="*/ 1174479 w 1222071"/>
              <a:gd name="connsiteY3" fmla="*/ 191332 h 871608"/>
              <a:gd name="connsiteX4" fmla="*/ 954014 w 1222071"/>
              <a:gd name="connsiteY4" fmla="*/ 20961 h 871608"/>
              <a:gd name="connsiteX5" fmla="*/ 455151 w 1222071"/>
              <a:gd name="connsiteY5" fmla="*/ 31026 h 871608"/>
              <a:gd name="connsiteX6" fmla="*/ 2999 w 1222071"/>
              <a:gd name="connsiteY6" fmla="*/ 593763 h 871608"/>
              <a:gd name="connsiteX7" fmla="*/ 541352 w 1222071"/>
              <a:gd name="connsiteY7" fmla="*/ 735781 h 871608"/>
              <a:gd name="connsiteX8" fmla="*/ 624315 w 1222071"/>
              <a:gd name="connsiteY8" fmla="*/ 871608 h 871608"/>
              <a:gd name="connsiteX0" fmla="*/ 624980 w 1222736"/>
              <a:gd name="connsiteY0" fmla="*/ 870777 h 870777"/>
              <a:gd name="connsiteX1" fmla="*/ 817385 w 1222736"/>
              <a:gd name="connsiteY1" fmla="*/ 800863 h 870777"/>
              <a:gd name="connsiteX2" fmla="*/ 1176191 w 1222736"/>
              <a:gd name="connsiteY2" fmla="*/ 628080 h 870777"/>
              <a:gd name="connsiteX3" fmla="*/ 1175144 w 1222736"/>
              <a:gd name="connsiteY3" fmla="*/ 190501 h 870777"/>
              <a:gd name="connsiteX4" fmla="*/ 954679 w 1222736"/>
              <a:gd name="connsiteY4" fmla="*/ 20130 h 870777"/>
              <a:gd name="connsiteX5" fmla="*/ 414382 w 1222736"/>
              <a:gd name="connsiteY5" fmla="*/ 31976 h 870777"/>
              <a:gd name="connsiteX6" fmla="*/ 3664 w 1222736"/>
              <a:gd name="connsiteY6" fmla="*/ 592932 h 870777"/>
              <a:gd name="connsiteX7" fmla="*/ 542017 w 1222736"/>
              <a:gd name="connsiteY7" fmla="*/ 734950 h 870777"/>
              <a:gd name="connsiteX8" fmla="*/ 624980 w 1222736"/>
              <a:gd name="connsiteY8" fmla="*/ 870777 h 870777"/>
              <a:gd name="connsiteX0" fmla="*/ 624943 w 1222699"/>
              <a:gd name="connsiteY0" fmla="*/ 884146 h 884146"/>
              <a:gd name="connsiteX1" fmla="*/ 817348 w 1222699"/>
              <a:gd name="connsiteY1" fmla="*/ 814232 h 884146"/>
              <a:gd name="connsiteX2" fmla="*/ 1176154 w 1222699"/>
              <a:gd name="connsiteY2" fmla="*/ 641449 h 884146"/>
              <a:gd name="connsiteX3" fmla="*/ 1175107 w 1222699"/>
              <a:gd name="connsiteY3" fmla="*/ 203870 h 884146"/>
              <a:gd name="connsiteX4" fmla="*/ 954642 w 1222699"/>
              <a:gd name="connsiteY4" fmla="*/ 33499 h 884146"/>
              <a:gd name="connsiteX5" fmla="*/ 414345 w 1222699"/>
              <a:gd name="connsiteY5" fmla="*/ 45345 h 884146"/>
              <a:gd name="connsiteX6" fmla="*/ 3627 w 1222699"/>
              <a:gd name="connsiteY6" fmla="*/ 606301 h 884146"/>
              <a:gd name="connsiteX7" fmla="*/ 541980 w 1222699"/>
              <a:gd name="connsiteY7" fmla="*/ 748319 h 884146"/>
              <a:gd name="connsiteX8" fmla="*/ 624943 w 1222699"/>
              <a:gd name="connsiteY8" fmla="*/ 884146 h 884146"/>
              <a:gd name="connsiteX0" fmla="*/ 623477 w 1218278"/>
              <a:gd name="connsiteY0" fmla="*/ 904314 h 904314"/>
              <a:gd name="connsiteX1" fmla="*/ 815882 w 1218278"/>
              <a:gd name="connsiteY1" fmla="*/ 834400 h 904314"/>
              <a:gd name="connsiteX2" fmla="*/ 1174688 w 1218278"/>
              <a:gd name="connsiteY2" fmla="*/ 661617 h 904314"/>
              <a:gd name="connsiteX3" fmla="*/ 1173641 w 1218278"/>
              <a:gd name="connsiteY3" fmla="*/ 224038 h 904314"/>
              <a:gd name="connsiteX4" fmla="*/ 951744 w 1218278"/>
              <a:gd name="connsiteY4" fmla="*/ 29185 h 904314"/>
              <a:gd name="connsiteX5" fmla="*/ 412879 w 1218278"/>
              <a:gd name="connsiteY5" fmla="*/ 65513 h 904314"/>
              <a:gd name="connsiteX6" fmla="*/ 2161 w 1218278"/>
              <a:gd name="connsiteY6" fmla="*/ 626469 h 904314"/>
              <a:gd name="connsiteX7" fmla="*/ 540514 w 1218278"/>
              <a:gd name="connsiteY7" fmla="*/ 768487 h 904314"/>
              <a:gd name="connsiteX8" fmla="*/ 623477 w 1218278"/>
              <a:gd name="connsiteY8" fmla="*/ 904314 h 904314"/>
              <a:gd name="connsiteX0" fmla="*/ 630807 w 1225608"/>
              <a:gd name="connsiteY0" fmla="*/ 904314 h 904314"/>
              <a:gd name="connsiteX1" fmla="*/ 823212 w 1225608"/>
              <a:gd name="connsiteY1" fmla="*/ 834400 h 904314"/>
              <a:gd name="connsiteX2" fmla="*/ 1182018 w 1225608"/>
              <a:gd name="connsiteY2" fmla="*/ 661617 h 904314"/>
              <a:gd name="connsiteX3" fmla="*/ 1180971 w 1225608"/>
              <a:gd name="connsiteY3" fmla="*/ 224038 h 904314"/>
              <a:gd name="connsiteX4" fmla="*/ 959074 w 1225608"/>
              <a:gd name="connsiteY4" fmla="*/ 29185 h 904314"/>
              <a:gd name="connsiteX5" fmla="*/ 420209 w 1225608"/>
              <a:gd name="connsiteY5" fmla="*/ 65513 h 904314"/>
              <a:gd name="connsiteX6" fmla="*/ 9491 w 1225608"/>
              <a:gd name="connsiteY6" fmla="*/ 626469 h 904314"/>
              <a:gd name="connsiteX7" fmla="*/ 547844 w 1225608"/>
              <a:gd name="connsiteY7" fmla="*/ 768487 h 904314"/>
              <a:gd name="connsiteX8" fmla="*/ 630807 w 1225608"/>
              <a:gd name="connsiteY8" fmla="*/ 904314 h 904314"/>
              <a:gd name="connsiteX0" fmla="*/ 631450 w 1226251"/>
              <a:gd name="connsiteY0" fmla="*/ 896948 h 896948"/>
              <a:gd name="connsiteX1" fmla="*/ 823855 w 1226251"/>
              <a:gd name="connsiteY1" fmla="*/ 827034 h 896948"/>
              <a:gd name="connsiteX2" fmla="*/ 1182661 w 1226251"/>
              <a:gd name="connsiteY2" fmla="*/ 654251 h 896948"/>
              <a:gd name="connsiteX3" fmla="*/ 1181614 w 1226251"/>
              <a:gd name="connsiteY3" fmla="*/ 216672 h 896948"/>
              <a:gd name="connsiteX4" fmla="*/ 959717 w 1226251"/>
              <a:gd name="connsiteY4" fmla="*/ 21819 h 896948"/>
              <a:gd name="connsiteX5" fmla="*/ 420852 w 1226251"/>
              <a:gd name="connsiteY5" fmla="*/ 58147 h 896948"/>
              <a:gd name="connsiteX6" fmla="*/ 10134 w 1226251"/>
              <a:gd name="connsiteY6" fmla="*/ 619103 h 896948"/>
              <a:gd name="connsiteX7" fmla="*/ 548487 w 1226251"/>
              <a:gd name="connsiteY7" fmla="*/ 761121 h 896948"/>
              <a:gd name="connsiteX8" fmla="*/ 631450 w 1226251"/>
              <a:gd name="connsiteY8" fmla="*/ 896948 h 896948"/>
              <a:gd name="connsiteX0" fmla="*/ 631450 w 1240153"/>
              <a:gd name="connsiteY0" fmla="*/ 896948 h 896948"/>
              <a:gd name="connsiteX1" fmla="*/ 823855 w 1240153"/>
              <a:gd name="connsiteY1" fmla="*/ 827034 h 896948"/>
              <a:gd name="connsiteX2" fmla="*/ 1182661 w 1240153"/>
              <a:gd name="connsiteY2" fmla="*/ 654251 h 896948"/>
              <a:gd name="connsiteX3" fmla="*/ 1217456 w 1240153"/>
              <a:gd name="connsiteY3" fmla="*/ 220742 h 896948"/>
              <a:gd name="connsiteX4" fmla="*/ 959717 w 1240153"/>
              <a:gd name="connsiteY4" fmla="*/ 21819 h 896948"/>
              <a:gd name="connsiteX5" fmla="*/ 420852 w 1240153"/>
              <a:gd name="connsiteY5" fmla="*/ 58147 h 896948"/>
              <a:gd name="connsiteX6" fmla="*/ 10134 w 1240153"/>
              <a:gd name="connsiteY6" fmla="*/ 619103 h 896948"/>
              <a:gd name="connsiteX7" fmla="*/ 548487 w 1240153"/>
              <a:gd name="connsiteY7" fmla="*/ 761121 h 896948"/>
              <a:gd name="connsiteX8" fmla="*/ 631450 w 1240153"/>
              <a:gd name="connsiteY8" fmla="*/ 896948 h 896948"/>
              <a:gd name="connsiteX0" fmla="*/ 631450 w 1262945"/>
              <a:gd name="connsiteY0" fmla="*/ 896948 h 896948"/>
              <a:gd name="connsiteX1" fmla="*/ 823855 w 1262945"/>
              <a:gd name="connsiteY1" fmla="*/ 827034 h 896948"/>
              <a:gd name="connsiteX2" fmla="*/ 1182661 w 1262945"/>
              <a:gd name="connsiteY2" fmla="*/ 654251 h 896948"/>
              <a:gd name="connsiteX3" fmla="*/ 1247134 w 1262945"/>
              <a:gd name="connsiteY3" fmla="*/ 220869 h 896948"/>
              <a:gd name="connsiteX4" fmla="*/ 959717 w 1262945"/>
              <a:gd name="connsiteY4" fmla="*/ 21819 h 896948"/>
              <a:gd name="connsiteX5" fmla="*/ 420852 w 1262945"/>
              <a:gd name="connsiteY5" fmla="*/ 58147 h 896948"/>
              <a:gd name="connsiteX6" fmla="*/ 10134 w 1262945"/>
              <a:gd name="connsiteY6" fmla="*/ 619103 h 896948"/>
              <a:gd name="connsiteX7" fmla="*/ 548487 w 1262945"/>
              <a:gd name="connsiteY7" fmla="*/ 761121 h 896948"/>
              <a:gd name="connsiteX8" fmla="*/ 631450 w 1262945"/>
              <a:gd name="connsiteY8" fmla="*/ 896948 h 896948"/>
              <a:gd name="connsiteX0" fmla="*/ 631450 w 1268586"/>
              <a:gd name="connsiteY0" fmla="*/ 896948 h 896948"/>
              <a:gd name="connsiteX1" fmla="*/ 823855 w 1268586"/>
              <a:gd name="connsiteY1" fmla="*/ 827034 h 896948"/>
              <a:gd name="connsiteX2" fmla="*/ 1200296 w 1268586"/>
              <a:gd name="connsiteY2" fmla="*/ 651389 h 896948"/>
              <a:gd name="connsiteX3" fmla="*/ 1247134 w 1268586"/>
              <a:gd name="connsiteY3" fmla="*/ 220869 h 896948"/>
              <a:gd name="connsiteX4" fmla="*/ 959717 w 1268586"/>
              <a:gd name="connsiteY4" fmla="*/ 21819 h 896948"/>
              <a:gd name="connsiteX5" fmla="*/ 420852 w 1268586"/>
              <a:gd name="connsiteY5" fmla="*/ 58147 h 896948"/>
              <a:gd name="connsiteX6" fmla="*/ 10134 w 1268586"/>
              <a:gd name="connsiteY6" fmla="*/ 619103 h 896948"/>
              <a:gd name="connsiteX7" fmla="*/ 548487 w 1268586"/>
              <a:gd name="connsiteY7" fmla="*/ 761121 h 896948"/>
              <a:gd name="connsiteX8" fmla="*/ 631450 w 1268586"/>
              <a:gd name="connsiteY8" fmla="*/ 896948 h 896948"/>
              <a:gd name="connsiteX0" fmla="*/ 631450 w 1268586"/>
              <a:gd name="connsiteY0" fmla="*/ 896948 h 896948"/>
              <a:gd name="connsiteX1" fmla="*/ 823855 w 1268586"/>
              <a:gd name="connsiteY1" fmla="*/ 827034 h 896948"/>
              <a:gd name="connsiteX2" fmla="*/ 1200296 w 1268586"/>
              <a:gd name="connsiteY2" fmla="*/ 651389 h 896948"/>
              <a:gd name="connsiteX3" fmla="*/ 1247134 w 1268586"/>
              <a:gd name="connsiteY3" fmla="*/ 220869 h 896948"/>
              <a:gd name="connsiteX4" fmla="*/ 959717 w 1268586"/>
              <a:gd name="connsiteY4" fmla="*/ 21819 h 896948"/>
              <a:gd name="connsiteX5" fmla="*/ 420852 w 1268586"/>
              <a:gd name="connsiteY5" fmla="*/ 58147 h 896948"/>
              <a:gd name="connsiteX6" fmla="*/ 10134 w 1268586"/>
              <a:gd name="connsiteY6" fmla="*/ 619103 h 896948"/>
              <a:gd name="connsiteX7" fmla="*/ 548487 w 1268586"/>
              <a:gd name="connsiteY7" fmla="*/ 761121 h 896948"/>
              <a:gd name="connsiteX8" fmla="*/ 631450 w 1268586"/>
              <a:gd name="connsiteY8" fmla="*/ 896948 h 896948"/>
              <a:gd name="connsiteX0" fmla="*/ 631450 w 1268586"/>
              <a:gd name="connsiteY0" fmla="*/ 896948 h 896948"/>
              <a:gd name="connsiteX1" fmla="*/ 823855 w 1268586"/>
              <a:gd name="connsiteY1" fmla="*/ 827034 h 896948"/>
              <a:gd name="connsiteX2" fmla="*/ 1200296 w 1268586"/>
              <a:gd name="connsiteY2" fmla="*/ 651389 h 896948"/>
              <a:gd name="connsiteX3" fmla="*/ 1247134 w 1268586"/>
              <a:gd name="connsiteY3" fmla="*/ 220869 h 896948"/>
              <a:gd name="connsiteX4" fmla="*/ 959717 w 1268586"/>
              <a:gd name="connsiteY4" fmla="*/ 21819 h 896948"/>
              <a:gd name="connsiteX5" fmla="*/ 420852 w 1268586"/>
              <a:gd name="connsiteY5" fmla="*/ 58147 h 896948"/>
              <a:gd name="connsiteX6" fmla="*/ 10134 w 1268586"/>
              <a:gd name="connsiteY6" fmla="*/ 619103 h 896948"/>
              <a:gd name="connsiteX7" fmla="*/ 543467 w 1268586"/>
              <a:gd name="connsiteY7" fmla="*/ 776764 h 896948"/>
              <a:gd name="connsiteX8" fmla="*/ 631450 w 1268586"/>
              <a:gd name="connsiteY8" fmla="*/ 896948 h 896948"/>
              <a:gd name="connsiteX0" fmla="*/ 613559 w 1250695"/>
              <a:gd name="connsiteY0" fmla="*/ 904135 h 904135"/>
              <a:gd name="connsiteX1" fmla="*/ 805964 w 1250695"/>
              <a:gd name="connsiteY1" fmla="*/ 834221 h 904135"/>
              <a:gd name="connsiteX2" fmla="*/ 1182405 w 1250695"/>
              <a:gd name="connsiteY2" fmla="*/ 658576 h 904135"/>
              <a:gd name="connsiteX3" fmla="*/ 1229243 w 1250695"/>
              <a:gd name="connsiteY3" fmla="*/ 228056 h 904135"/>
              <a:gd name="connsiteX4" fmla="*/ 941826 w 1250695"/>
              <a:gd name="connsiteY4" fmla="*/ 29006 h 904135"/>
              <a:gd name="connsiteX5" fmla="*/ 402961 w 1250695"/>
              <a:gd name="connsiteY5" fmla="*/ 65334 h 904135"/>
              <a:gd name="connsiteX6" fmla="*/ 9878 w 1250695"/>
              <a:gd name="connsiteY6" fmla="*/ 623429 h 904135"/>
              <a:gd name="connsiteX7" fmla="*/ 525576 w 1250695"/>
              <a:gd name="connsiteY7" fmla="*/ 783951 h 904135"/>
              <a:gd name="connsiteX8" fmla="*/ 613559 w 1250695"/>
              <a:gd name="connsiteY8" fmla="*/ 904135 h 904135"/>
              <a:gd name="connsiteX0" fmla="*/ 606265 w 1243401"/>
              <a:gd name="connsiteY0" fmla="*/ 904135 h 904135"/>
              <a:gd name="connsiteX1" fmla="*/ 798670 w 1243401"/>
              <a:gd name="connsiteY1" fmla="*/ 834221 h 904135"/>
              <a:gd name="connsiteX2" fmla="*/ 1175111 w 1243401"/>
              <a:gd name="connsiteY2" fmla="*/ 658576 h 904135"/>
              <a:gd name="connsiteX3" fmla="*/ 1221949 w 1243401"/>
              <a:gd name="connsiteY3" fmla="*/ 228056 h 904135"/>
              <a:gd name="connsiteX4" fmla="*/ 934532 w 1243401"/>
              <a:gd name="connsiteY4" fmla="*/ 29006 h 904135"/>
              <a:gd name="connsiteX5" fmla="*/ 395667 w 1243401"/>
              <a:gd name="connsiteY5" fmla="*/ 65334 h 904135"/>
              <a:gd name="connsiteX6" fmla="*/ 2584 w 1243401"/>
              <a:gd name="connsiteY6" fmla="*/ 623429 h 904135"/>
              <a:gd name="connsiteX7" fmla="*/ 518282 w 1243401"/>
              <a:gd name="connsiteY7" fmla="*/ 783951 h 904135"/>
              <a:gd name="connsiteX8" fmla="*/ 606265 w 1243401"/>
              <a:gd name="connsiteY8" fmla="*/ 904135 h 904135"/>
              <a:gd name="connsiteX0" fmla="*/ 606265 w 1243401"/>
              <a:gd name="connsiteY0" fmla="*/ 904135 h 904135"/>
              <a:gd name="connsiteX1" fmla="*/ 798670 w 1243401"/>
              <a:gd name="connsiteY1" fmla="*/ 834221 h 904135"/>
              <a:gd name="connsiteX2" fmla="*/ 1175111 w 1243401"/>
              <a:gd name="connsiteY2" fmla="*/ 658576 h 904135"/>
              <a:gd name="connsiteX3" fmla="*/ 1221949 w 1243401"/>
              <a:gd name="connsiteY3" fmla="*/ 228056 h 904135"/>
              <a:gd name="connsiteX4" fmla="*/ 934532 w 1243401"/>
              <a:gd name="connsiteY4" fmla="*/ 29006 h 904135"/>
              <a:gd name="connsiteX5" fmla="*/ 395667 w 1243401"/>
              <a:gd name="connsiteY5" fmla="*/ 65334 h 904135"/>
              <a:gd name="connsiteX6" fmla="*/ 2584 w 1243401"/>
              <a:gd name="connsiteY6" fmla="*/ 623429 h 904135"/>
              <a:gd name="connsiteX7" fmla="*/ 518282 w 1243401"/>
              <a:gd name="connsiteY7" fmla="*/ 783951 h 904135"/>
              <a:gd name="connsiteX8" fmla="*/ 606265 w 1243401"/>
              <a:gd name="connsiteY8" fmla="*/ 904135 h 904135"/>
              <a:gd name="connsiteX0" fmla="*/ 606377 w 1243513"/>
              <a:gd name="connsiteY0" fmla="*/ 899488 h 899488"/>
              <a:gd name="connsiteX1" fmla="*/ 798782 w 1243513"/>
              <a:gd name="connsiteY1" fmla="*/ 829574 h 899488"/>
              <a:gd name="connsiteX2" fmla="*/ 1175223 w 1243513"/>
              <a:gd name="connsiteY2" fmla="*/ 653929 h 899488"/>
              <a:gd name="connsiteX3" fmla="*/ 1222061 w 1243513"/>
              <a:gd name="connsiteY3" fmla="*/ 223409 h 899488"/>
              <a:gd name="connsiteX4" fmla="*/ 934644 w 1243513"/>
              <a:gd name="connsiteY4" fmla="*/ 24359 h 899488"/>
              <a:gd name="connsiteX5" fmla="*/ 395779 w 1243513"/>
              <a:gd name="connsiteY5" fmla="*/ 60687 h 899488"/>
              <a:gd name="connsiteX6" fmla="*/ 2696 w 1243513"/>
              <a:gd name="connsiteY6" fmla="*/ 618782 h 899488"/>
              <a:gd name="connsiteX7" fmla="*/ 518394 w 1243513"/>
              <a:gd name="connsiteY7" fmla="*/ 779304 h 899488"/>
              <a:gd name="connsiteX8" fmla="*/ 606377 w 1243513"/>
              <a:gd name="connsiteY8" fmla="*/ 899488 h 899488"/>
              <a:gd name="connsiteX0" fmla="*/ 583723 w 1243513"/>
              <a:gd name="connsiteY0" fmla="*/ 917993 h 917993"/>
              <a:gd name="connsiteX1" fmla="*/ 798782 w 1243513"/>
              <a:gd name="connsiteY1" fmla="*/ 829574 h 917993"/>
              <a:gd name="connsiteX2" fmla="*/ 1175223 w 1243513"/>
              <a:gd name="connsiteY2" fmla="*/ 653929 h 917993"/>
              <a:gd name="connsiteX3" fmla="*/ 1222061 w 1243513"/>
              <a:gd name="connsiteY3" fmla="*/ 223409 h 917993"/>
              <a:gd name="connsiteX4" fmla="*/ 934644 w 1243513"/>
              <a:gd name="connsiteY4" fmla="*/ 24359 h 917993"/>
              <a:gd name="connsiteX5" fmla="*/ 395779 w 1243513"/>
              <a:gd name="connsiteY5" fmla="*/ 60687 h 917993"/>
              <a:gd name="connsiteX6" fmla="*/ 2696 w 1243513"/>
              <a:gd name="connsiteY6" fmla="*/ 618782 h 917993"/>
              <a:gd name="connsiteX7" fmla="*/ 518394 w 1243513"/>
              <a:gd name="connsiteY7" fmla="*/ 779304 h 917993"/>
              <a:gd name="connsiteX8" fmla="*/ 583723 w 1243513"/>
              <a:gd name="connsiteY8" fmla="*/ 917993 h 917993"/>
              <a:gd name="connsiteX0" fmla="*/ 583723 w 1243513"/>
              <a:gd name="connsiteY0" fmla="*/ 917993 h 917993"/>
              <a:gd name="connsiteX1" fmla="*/ 798782 w 1243513"/>
              <a:gd name="connsiteY1" fmla="*/ 829574 h 917993"/>
              <a:gd name="connsiteX2" fmla="*/ 1175223 w 1243513"/>
              <a:gd name="connsiteY2" fmla="*/ 653929 h 917993"/>
              <a:gd name="connsiteX3" fmla="*/ 1222061 w 1243513"/>
              <a:gd name="connsiteY3" fmla="*/ 223409 h 917993"/>
              <a:gd name="connsiteX4" fmla="*/ 934644 w 1243513"/>
              <a:gd name="connsiteY4" fmla="*/ 24359 h 917993"/>
              <a:gd name="connsiteX5" fmla="*/ 395779 w 1243513"/>
              <a:gd name="connsiteY5" fmla="*/ 60687 h 917993"/>
              <a:gd name="connsiteX6" fmla="*/ 2696 w 1243513"/>
              <a:gd name="connsiteY6" fmla="*/ 618782 h 917993"/>
              <a:gd name="connsiteX7" fmla="*/ 519825 w 1243513"/>
              <a:gd name="connsiteY7" fmla="*/ 803786 h 917993"/>
              <a:gd name="connsiteX8" fmla="*/ 583723 w 1243513"/>
              <a:gd name="connsiteY8" fmla="*/ 917993 h 917993"/>
              <a:gd name="connsiteX0" fmla="*/ 583723 w 1243513"/>
              <a:gd name="connsiteY0" fmla="*/ 917993 h 917993"/>
              <a:gd name="connsiteX1" fmla="*/ 798782 w 1243513"/>
              <a:gd name="connsiteY1" fmla="*/ 829574 h 917993"/>
              <a:gd name="connsiteX2" fmla="*/ 1175223 w 1243513"/>
              <a:gd name="connsiteY2" fmla="*/ 653929 h 917993"/>
              <a:gd name="connsiteX3" fmla="*/ 1222061 w 1243513"/>
              <a:gd name="connsiteY3" fmla="*/ 223409 h 917993"/>
              <a:gd name="connsiteX4" fmla="*/ 934644 w 1243513"/>
              <a:gd name="connsiteY4" fmla="*/ 24359 h 917993"/>
              <a:gd name="connsiteX5" fmla="*/ 395779 w 1243513"/>
              <a:gd name="connsiteY5" fmla="*/ 60687 h 917993"/>
              <a:gd name="connsiteX6" fmla="*/ 2696 w 1243513"/>
              <a:gd name="connsiteY6" fmla="*/ 618782 h 917993"/>
              <a:gd name="connsiteX7" fmla="*/ 519825 w 1243513"/>
              <a:gd name="connsiteY7" fmla="*/ 803786 h 917993"/>
              <a:gd name="connsiteX8" fmla="*/ 583723 w 1243513"/>
              <a:gd name="connsiteY8" fmla="*/ 917993 h 917993"/>
              <a:gd name="connsiteX0" fmla="*/ 583723 w 1232641"/>
              <a:gd name="connsiteY0" fmla="*/ 917993 h 917993"/>
              <a:gd name="connsiteX1" fmla="*/ 798782 w 1232641"/>
              <a:gd name="connsiteY1" fmla="*/ 829574 h 917993"/>
              <a:gd name="connsiteX2" fmla="*/ 1134836 w 1232641"/>
              <a:gd name="connsiteY2" fmla="*/ 659403 h 917993"/>
              <a:gd name="connsiteX3" fmla="*/ 1222061 w 1232641"/>
              <a:gd name="connsiteY3" fmla="*/ 223409 h 917993"/>
              <a:gd name="connsiteX4" fmla="*/ 934644 w 1232641"/>
              <a:gd name="connsiteY4" fmla="*/ 24359 h 917993"/>
              <a:gd name="connsiteX5" fmla="*/ 395779 w 1232641"/>
              <a:gd name="connsiteY5" fmla="*/ 60687 h 917993"/>
              <a:gd name="connsiteX6" fmla="*/ 2696 w 1232641"/>
              <a:gd name="connsiteY6" fmla="*/ 618782 h 917993"/>
              <a:gd name="connsiteX7" fmla="*/ 519825 w 1232641"/>
              <a:gd name="connsiteY7" fmla="*/ 803786 h 917993"/>
              <a:gd name="connsiteX8" fmla="*/ 583723 w 1232641"/>
              <a:gd name="connsiteY8" fmla="*/ 917993 h 917993"/>
              <a:gd name="connsiteX0" fmla="*/ 583723 w 1187264"/>
              <a:gd name="connsiteY0" fmla="*/ 917993 h 917993"/>
              <a:gd name="connsiteX1" fmla="*/ 798782 w 1187264"/>
              <a:gd name="connsiteY1" fmla="*/ 829574 h 917993"/>
              <a:gd name="connsiteX2" fmla="*/ 1134836 w 1187264"/>
              <a:gd name="connsiteY2" fmla="*/ 659403 h 917993"/>
              <a:gd name="connsiteX3" fmla="*/ 1166273 w 1187264"/>
              <a:gd name="connsiteY3" fmla="*/ 220655 h 917993"/>
              <a:gd name="connsiteX4" fmla="*/ 934644 w 1187264"/>
              <a:gd name="connsiteY4" fmla="*/ 24359 h 917993"/>
              <a:gd name="connsiteX5" fmla="*/ 395779 w 1187264"/>
              <a:gd name="connsiteY5" fmla="*/ 60687 h 917993"/>
              <a:gd name="connsiteX6" fmla="*/ 2696 w 1187264"/>
              <a:gd name="connsiteY6" fmla="*/ 618782 h 917993"/>
              <a:gd name="connsiteX7" fmla="*/ 519825 w 1187264"/>
              <a:gd name="connsiteY7" fmla="*/ 803786 h 917993"/>
              <a:gd name="connsiteX8" fmla="*/ 583723 w 1187264"/>
              <a:gd name="connsiteY8" fmla="*/ 917993 h 917993"/>
              <a:gd name="connsiteX0" fmla="*/ 583723 w 1177003"/>
              <a:gd name="connsiteY0" fmla="*/ 917993 h 917993"/>
              <a:gd name="connsiteX1" fmla="*/ 798782 w 1177003"/>
              <a:gd name="connsiteY1" fmla="*/ 829574 h 917993"/>
              <a:gd name="connsiteX2" fmla="*/ 1103676 w 1177003"/>
              <a:gd name="connsiteY2" fmla="*/ 637838 h 917993"/>
              <a:gd name="connsiteX3" fmla="*/ 1166273 w 1177003"/>
              <a:gd name="connsiteY3" fmla="*/ 220655 h 917993"/>
              <a:gd name="connsiteX4" fmla="*/ 934644 w 1177003"/>
              <a:gd name="connsiteY4" fmla="*/ 24359 h 917993"/>
              <a:gd name="connsiteX5" fmla="*/ 395779 w 1177003"/>
              <a:gd name="connsiteY5" fmla="*/ 60687 h 917993"/>
              <a:gd name="connsiteX6" fmla="*/ 2696 w 1177003"/>
              <a:gd name="connsiteY6" fmla="*/ 618782 h 917993"/>
              <a:gd name="connsiteX7" fmla="*/ 519825 w 1177003"/>
              <a:gd name="connsiteY7" fmla="*/ 803786 h 917993"/>
              <a:gd name="connsiteX8" fmla="*/ 583723 w 1177003"/>
              <a:gd name="connsiteY8" fmla="*/ 917993 h 917993"/>
              <a:gd name="connsiteX0" fmla="*/ 583613 w 1176817"/>
              <a:gd name="connsiteY0" fmla="*/ 914581 h 914581"/>
              <a:gd name="connsiteX1" fmla="*/ 798672 w 1176817"/>
              <a:gd name="connsiteY1" fmla="*/ 826162 h 914581"/>
              <a:gd name="connsiteX2" fmla="*/ 1103566 w 1176817"/>
              <a:gd name="connsiteY2" fmla="*/ 634426 h 914581"/>
              <a:gd name="connsiteX3" fmla="*/ 1166163 w 1176817"/>
              <a:gd name="connsiteY3" fmla="*/ 217243 h 914581"/>
              <a:gd name="connsiteX4" fmla="*/ 935607 w 1176817"/>
              <a:gd name="connsiteY4" fmla="*/ 36274 h 914581"/>
              <a:gd name="connsiteX5" fmla="*/ 395669 w 1176817"/>
              <a:gd name="connsiteY5" fmla="*/ 57275 h 914581"/>
              <a:gd name="connsiteX6" fmla="*/ 2586 w 1176817"/>
              <a:gd name="connsiteY6" fmla="*/ 615370 h 914581"/>
              <a:gd name="connsiteX7" fmla="*/ 519715 w 1176817"/>
              <a:gd name="connsiteY7" fmla="*/ 800374 h 914581"/>
              <a:gd name="connsiteX8" fmla="*/ 583613 w 1176817"/>
              <a:gd name="connsiteY8" fmla="*/ 914581 h 914581"/>
              <a:gd name="connsiteX0" fmla="*/ 583613 w 1176817"/>
              <a:gd name="connsiteY0" fmla="*/ 914581 h 914581"/>
              <a:gd name="connsiteX1" fmla="*/ 798672 w 1176817"/>
              <a:gd name="connsiteY1" fmla="*/ 826162 h 914581"/>
              <a:gd name="connsiteX2" fmla="*/ 1103566 w 1176817"/>
              <a:gd name="connsiteY2" fmla="*/ 634426 h 914581"/>
              <a:gd name="connsiteX3" fmla="*/ 1166163 w 1176817"/>
              <a:gd name="connsiteY3" fmla="*/ 217243 h 914581"/>
              <a:gd name="connsiteX4" fmla="*/ 935607 w 1176817"/>
              <a:gd name="connsiteY4" fmla="*/ 36274 h 914581"/>
              <a:gd name="connsiteX5" fmla="*/ 395669 w 1176817"/>
              <a:gd name="connsiteY5" fmla="*/ 57275 h 914581"/>
              <a:gd name="connsiteX6" fmla="*/ 2586 w 1176817"/>
              <a:gd name="connsiteY6" fmla="*/ 615370 h 914581"/>
              <a:gd name="connsiteX7" fmla="*/ 519715 w 1176817"/>
              <a:gd name="connsiteY7" fmla="*/ 800374 h 914581"/>
              <a:gd name="connsiteX8" fmla="*/ 583613 w 1176817"/>
              <a:gd name="connsiteY8" fmla="*/ 914581 h 914581"/>
              <a:gd name="connsiteX0" fmla="*/ 583729 w 1176933"/>
              <a:gd name="connsiteY0" fmla="*/ 903086 h 903086"/>
              <a:gd name="connsiteX1" fmla="*/ 798788 w 1176933"/>
              <a:gd name="connsiteY1" fmla="*/ 814667 h 903086"/>
              <a:gd name="connsiteX2" fmla="*/ 1103682 w 1176933"/>
              <a:gd name="connsiteY2" fmla="*/ 622931 h 903086"/>
              <a:gd name="connsiteX3" fmla="*/ 1166279 w 1176933"/>
              <a:gd name="connsiteY3" fmla="*/ 205748 h 903086"/>
              <a:gd name="connsiteX4" fmla="*/ 935723 w 1176933"/>
              <a:gd name="connsiteY4" fmla="*/ 24779 h 903086"/>
              <a:gd name="connsiteX5" fmla="*/ 395785 w 1176933"/>
              <a:gd name="connsiteY5" fmla="*/ 45780 h 903086"/>
              <a:gd name="connsiteX6" fmla="*/ 2702 w 1176933"/>
              <a:gd name="connsiteY6" fmla="*/ 603875 h 903086"/>
              <a:gd name="connsiteX7" fmla="*/ 519831 w 1176933"/>
              <a:gd name="connsiteY7" fmla="*/ 788879 h 903086"/>
              <a:gd name="connsiteX8" fmla="*/ 583729 w 1176933"/>
              <a:gd name="connsiteY8" fmla="*/ 903086 h 903086"/>
              <a:gd name="connsiteX0" fmla="*/ 550834 w 1144038"/>
              <a:gd name="connsiteY0" fmla="*/ 914274 h 914274"/>
              <a:gd name="connsiteX1" fmla="*/ 765893 w 1144038"/>
              <a:gd name="connsiteY1" fmla="*/ 825855 h 914274"/>
              <a:gd name="connsiteX2" fmla="*/ 1070787 w 1144038"/>
              <a:gd name="connsiteY2" fmla="*/ 634119 h 914274"/>
              <a:gd name="connsiteX3" fmla="*/ 1133384 w 1144038"/>
              <a:gd name="connsiteY3" fmla="*/ 216936 h 914274"/>
              <a:gd name="connsiteX4" fmla="*/ 902828 w 1144038"/>
              <a:gd name="connsiteY4" fmla="*/ 35967 h 914274"/>
              <a:gd name="connsiteX5" fmla="*/ 362890 w 1144038"/>
              <a:gd name="connsiteY5" fmla="*/ 56968 h 914274"/>
              <a:gd name="connsiteX6" fmla="*/ 2851 w 1144038"/>
              <a:gd name="connsiteY6" fmla="*/ 610585 h 914274"/>
              <a:gd name="connsiteX7" fmla="*/ 486936 w 1144038"/>
              <a:gd name="connsiteY7" fmla="*/ 800067 h 914274"/>
              <a:gd name="connsiteX8" fmla="*/ 550834 w 1144038"/>
              <a:gd name="connsiteY8" fmla="*/ 914274 h 914274"/>
              <a:gd name="connsiteX0" fmla="*/ 550834 w 1144038"/>
              <a:gd name="connsiteY0" fmla="*/ 914274 h 914274"/>
              <a:gd name="connsiteX1" fmla="*/ 765893 w 1144038"/>
              <a:gd name="connsiteY1" fmla="*/ 825855 h 914274"/>
              <a:gd name="connsiteX2" fmla="*/ 1070787 w 1144038"/>
              <a:gd name="connsiteY2" fmla="*/ 634119 h 914274"/>
              <a:gd name="connsiteX3" fmla="*/ 1133384 w 1144038"/>
              <a:gd name="connsiteY3" fmla="*/ 216936 h 914274"/>
              <a:gd name="connsiteX4" fmla="*/ 902828 w 1144038"/>
              <a:gd name="connsiteY4" fmla="*/ 35967 h 914274"/>
              <a:gd name="connsiteX5" fmla="*/ 362890 w 1144038"/>
              <a:gd name="connsiteY5" fmla="*/ 56968 h 914274"/>
              <a:gd name="connsiteX6" fmla="*/ 2851 w 1144038"/>
              <a:gd name="connsiteY6" fmla="*/ 610585 h 914274"/>
              <a:gd name="connsiteX7" fmla="*/ 486936 w 1144038"/>
              <a:gd name="connsiteY7" fmla="*/ 800067 h 914274"/>
              <a:gd name="connsiteX8" fmla="*/ 550834 w 1144038"/>
              <a:gd name="connsiteY8" fmla="*/ 914274 h 914274"/>
              <a:gd name="connsiteX0" fmla="*/ 550834 w 1144038"/>
              <a:gd name="connsiteY0" fmla="*/ 914274 h 914274"/>
              <a:gd name="connsiteX1" fmla="*/ 765893 w 1144038"/>
              <a:gd name="connsiteY1" fmla="*/ 825855 h 914274"/>
              <a:gd name="connsiteX2" fmla="*/ 1070787 w 1144038"/>
              <a:gd name="connsiteY2" fmla="*/ 634119 h 914274"/>
              <a:gd name="connsiteX3" fmla="*/ 1133384 w 1144038"/>
              <a:gd name="connsiteY3" fmla="*/ 216936 h 914274"/>
              <a:gd name="connsiteX4" fmla="*/ 902828 w 1144038"/>
              <a:gd name="connsiteY4" fmla="*/ 35967 h 914274"/>
              <a:gd name="connsiteX5" fmla="*/ 362890 w 1144038"/>
              <a:gd name="connsiteY5" fmla="*/ 56968 h 914274"/>
              <a:gd name="connsiteX6" fmla="*/ 2851 w 1144038"/>
              <a:gd name="connsiteY6" fmla="*/ 610585 h 914274"/>
              <a:gd name="connsiteX7" fmla="*/ 486936 w 1144038"/>
              <a:gd name="connsiteY7" fmla="*/ 800067 h 914274"/>
              <a:gd name="connsiteX8" fmla="*/ 550834 w 1144038"/>
              <a:gd name="connsiteY8" fmla="*/ 914274 h 914274"/>
              <a:gd name="connsiteX0" fmla="*/ 550837 w 1144041"/>
              <a:gd name="connsiteY0" fmla="*/ 905437 h 905437"/>
              <a:gd name="connsiteX1" fmla="*/ 765896 w 1144041"/>
              <a:gd name="connsiteY1" fmla="*/ 817018 h 905437"/>
              <a:gd name="connsiteX2" fmla="*/ 1070790 w 1144041"/>
              <a:gd name="connsiteY2" fmla="*/ 625282 h 905437"/>
              <a:gd name="connsiteX3" fmla="*/ 1133387 w 1144041"/>
              <a:gd name="connsiteY3" fmla="*/ 208099 h 905437"/>
              <a:gd name="connsiteX4" fmla="*/ 902831 w 1144041"/>
              <a:gd name="connsiteY4" fmla="*/ 27130 h 905437"/>
              <a:gd name="connsiteX5" fmla="*/ 362893 w 1144041"/>
              <a:gd name="connsiteY5" fmla="*/ 48131 h 905437"/>
              <a:gd name="connsiteX6" fmla="*/ 2854 w 1144041"/>
              <a:gd name="connsiteY6" fmla="*/ 601748 h 905437"/>
              <a:gd name="connsiteX7" fmla="*/ 486939 w 1144041"/>
              <a:gd name="connsiteY7" fmla="*/ 791230 h 905437"/>
              <a:gd name="connsiteX8" fmla="*/ 550837 w 1144041"/>
              <a:gd name="connsiteY8" fmla="*/ 905437 h 905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4041" h="905437">
                <a:moveTo>
                  <a:pt x="550837" y="905437"/>
                </a:moveTo>
                <a:cubicBezTo>
                  <a:pt x="625126" y="903802"/>
                  <a:pt x="679237" y="863710"/>
                  <a:pt x="765896" y="817018"/>
                </a:cubicBezTo>
                <a:cubicBezTo>
                  <a:pt x="852555" y="770326"/>
                  <a:pt x="1009542" y="726768"/>
                  <a:pt x="1070790" y="625282"/>
                </a:cubicBezTo>
                <a:cubicBezTo>
                  <a:pt x="1132038" y="523796"/>
                  <a:pt x="1161380" y="307791"/>
                  <a:pt x="1133387" y="208099"/>
                </a:cubicBezTo>
                <a:cubicBezTo>
                  <a:pt x="1105394" y="108407"/>
                  <a:pt x="1022719" y="53848"/>
                  <a:pt x="902831" y="27130"/>
                </a:cubicBezTo>
                <a:cubicBezTo>
                  <a:pt x="782943" y="412"/>
                  <a:pt x="513213" y="-25440"/>
                  <a:pt x="362893" y="48131"/>
                </a:cubicBezTo>
                <a:cubicBezTo>
                  <a:pt x="212573" y="121702"/>
                  <a:pt x="-28964" y="168558"/>
                  <a:pt x="2854" y="601748"/>
                </a:cubicBezTo>
                <a:cubicBezTo>
                  <a:pt x="40207" y="875873"/>
                  <a:pt x="350499" y="788031"/>
                  <a:pt x="486939" y="791230"/>
                </a:cubicBezTo>
                <a:cubicBezTo>
                  <a:pt x="640409" y="814584"/>
                  <a:pt x="550837" y="905437"/>
                  <a:pt x="550837" y="905437"/>
                </a:cubicBezTo>
                <a:close/>
              </a:path>
            </a:pathLst>
          </a:custGeom>
          <a:noFill/>
          <a:ln w="19050" cap="flat">
            <a:solidFill>
              <a:schemeClr val="tx1"/>
            </a:solidFill>
            <a:prstDash val="solid"/>
            <a:miter/>
          </a:ln>
        </p:spPr>
        <p:txBody>
          <a:bodyPr rtlCol="0" anchor="ctr"/>
          <a:lstStyle/>
          <a:p>
            <a:endParaRPr lang="en-US"/>
          </a:p>
        </p:txBody>
      </p:sp>
      <p:pic>
        <p:nvPicPr>
          <p:cNvPr id="6" name="Picture 5" descr="Word for Microsoft 365 cheat sheet – Computerworld">
            <a:extLst>
              <a:ext uri="{FF2B5EF4-FFF2-40B4-BE49-F238E27FC236}">
                <a16:creationId xmlns:a16="http://schemas.microsoft.com/office/drawing/2014/main" id="{52899AD6-51BC-43E0-4B51-6D64D65309C6}"/>
              </a:ext>
            </a:extLst>
          </p:cNvPr>
          <p:cNvPicPr>
            <a:picLocks noChangeAspect="1"/>
          </p:cNvPicPr>
          <p:nvPr/>
        </p:nvPicPr>
        <p:blipFill>
          <a:blip r:embed="rId4"/>
          <a:stretch>
            <a:fillRect/>
          </a:stretch>
        </p:blipFill>
        <p:spPr>
          <a:xfrm>
            <a:off x="802384" y="3570570"/>
            <a:ext cx="4760906" cy="2678010"/>
          </a:xfrm>
          <a:prstGeom prst="rect">
            <a:avLst/>
          </a:prstGeom>
        </p:spPr>
      </p:pic>
      <p:sp>
        <p:nvSpPr>
          <p:cNvPr id="3" name="Content Placeholder 2">
            <a:extLst>
              <a:ext uri="{FF2B5EF4-FFF2-40B4-BE49-F238E27FC236}">
                <a16:creationId xmlns:a16="http://schemas.microsoft.com/office/drawing/2014/main" id="{C591E663-DFDE-C79C-33AF-A18487E10831}"/>
              </a:ext>
            </a:extLst>
          </p:cNvPr>
          <p:cNvSpPr>
            <a:spLocks noGrp="1"/>
          </p:cNvSpPr>
          <p:nvPr>
            <p:ph idx="1"/>
          </p:nvPr>
        </p:nvSpPr>
        <p:spPr>
          <a:xfrm>
            <a:off x="7110919" y="3227650"/>
            <a:ext cx="4302291" cy="3030029"/>
          </a:xfrm>
        </p:spPr>
        <p:txBody>
          <a:bodyPr vert="horz" lIns="91440" tIns="45720" rIns="91440" bIns="45720" rtlCol="0">
            <a:normAutofit/>
          </a:bodyPr>
          <a:lstStyle/>
          <a:p>
            <a:pPr marL="285750" indent="-285750" algn="ctr">
              <a:lnSpc>
                <a:spcPct val="90000"/>
              </a:lnSpc>
              <a:buFont typeface="Arial"/>
              <a:buChar char="•"/>
            </a:pPr>
            <a:r>
              <a:rPr lang="en-US" sz="2500" b="0">
                <a:ea typeface="+mn-lt"/>
                <a:cs typeface="+mn-lt"/>
              </a:rPr>
              <a:t>Important for modern hospitality operations (Nuong and Ragavan, 2023) </a:t>
            </a:r>
            <a:endParaRPr lang="en-US" sz="2500"/>
          </a:p>
          <a:p>
            <a:pPr marL="285750" indent="-285750" algn="ctr">
              <a:lnSpc>
                <a:spcPct val="90000"/>
              </a:lnSpc>
              <a:buFont typeface="Arial"/>
              <a:buChar char="•"/>
            </a:pPr>
            <a:r>
              <a:rPr lang="en-US" sz="2500" b="0">
                <a:ea typeface="+mn-lt"/>
                <a:cs typeface="+mn-lt"/>
              </a:rPr>
              <a:t>Learned tools like Word and cloud storage </a:t>
            </a:r>
            <a:endParaRPr lang="en-US" sz="2500"/>
          </a:p>
          <a:p>
            <a:pPr marL="285750" indent="-285750" algn="ctr">
              <a:lnSpc>
                <a:spcPct val="90000"/>
              </a:lnSpc>
              <a:buFont typeface="Arial"/>
              <a:buChar char="•"/>
            </a:pPr>
            <a:r>
              <a:rPr lang="en-US" sz="2500" b="0">
                <a:ea typeface="+mn-lt"/>
                <a:cs typeface="+mn-lt"/>
              </a:rPr>
              <a:t>Developed awareness through Week 3 learning </a:t>
            </a:r>
            <a:endParaRPr lang="en-US" sz="2500"/>
          </a:p>
          <a:p>
            <a:pPr marL="285750" indent="-285750" algn="ctr">
              <a:lnSpc>
                <a:spcPct val="90000"/>
              </a:lnSpc>
              <a:buFont typeface="Arial"/>
              <a:buChar char="•"/>
            </a:pPr>
            <a:r>
              <a:rPr lang="en-US" sz="2500" b="0">
                <a:ea typeface="+mn-lt"/>
                <a:cs typeface="+mn-lt"/>
              </a:rPr>
              <a:t>Continuous learning via LinkedIn Learning </a:t>
            </a:r>
            <a:endParaRPr lang="en-US" sz="2500"/>
          </a:p>
          <a:p>
            <a:pPr marL="285750" indent="-285750" algn="ctr">
              <a:lnSpc>
                <a:spcPct val="90000"/>
              </a:lnSpc>
              <a:buFont typeface="Arial"/>
              <a:buChar char="•"/>
            </a:pPr>
            <a:r>
              <a:rPr lang="en-US" sz="2500" b="0">
                <a:ea typeface="+mn-lt"/>
                <a:cs typeface="+mn-lt"/>
              </a:rPr>
              <a:t>Supports efficiency in hotel systems and operations </a:t>
            </a:r>
            <a:endParaRPr lang="en-US" sz="2500"/>
          </a:p>
          <a:p>
            <a:pPr algn="ctr">
              <a:lnSpc>
                <a:spcPct val="90000"/>
              </a:lnSpc>
            </a:pPr>
            <a:endParaRPr lang="en-US" sz="2500"/>
          </a:p>
        </p:txBody>
      </p:sp>
      <p:sp>
        <p:nvSpPr>
          <p:cNvPr id="8" name="TextBox 7">
            <a:extLst>
              <a:ext uri="{FF2B5EF4-FFF2-40B4-BE49-F238E27FC236}">
                <a16:creationId xmlns:a16="http://schemas.microsoft.com/office/drawing/2014/main" id="{32F6BEE1-7BB6-2CA4-39BA-98CB26487160}"/>
              </a:ext>
            </a:extLst>
          </p:cNvPr>
          <p:cNvSpPr txBox="1"/>
          <p:nvPr/>
        </p:nvSpPr>
        <p:spPr>
          <a:xfrm>
            <a:off x="977660" y="2853906"/>
            <a:ext cx="60960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https://www.hkcert.org/f/guideline/218189/1200c630/hkcert-Cloud%20Storage%20Security%20banner-1860x1046.jpg</a:t>
            </a:r>
          </a:p>
        </p:txBody>
      </p:sp>
      <p:sp>
        <p:nvSpPr>
          <p:cNvPr id="9" name="TextBox 8">
            <a:extLst>
              <a:ext uri="{FF2B5EF4-FFF2-40B4-BE49-F238E27FC236}">
                <a16:creationId xmlns:a16="http://schemas.microsoft.com/office/drawing/2014/main" id="{463BB86E-7A18-3ADE-763E-B8DC24002360}"/>
              </a:ext>
            </a:extLst>
          </p:cNvPr>
          <p:cNvSpPr txBox="1"/>
          <p:nvPr/>
        </p:nvSpPr>
        <p:spPr>
          <a:xfrm>
            <a:off x="143774" y="6261340"/>
            <a:ext cx="60960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https://www.computerworld.com/wp-content/uploads/2025/04/1663592-0-84399500-1744094459-word-cheat-sheet-primary-2000px.jpg?quality=50&amp;strip=all</a:t>
            </a:r>
          </a:p>
        </p:txBody>
      </p:sp>
    </p:spTree>
    <p:extLst>
      <p:ext uri="{BB962C8B-B14F-4D97-AF65-F5344CB8AC3E}">
        <p14:creationId xmlns:p14="http://schemas.microsoft.com/office/powerpoint/2010/main" val="29265165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5449D184-9D1F-4194-967E-2078F06C0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F34012-23AA-313F-3A07-D2E4335FCF3B}"/>
              </a:ext>
            </a:extLst>
          </p:cNvPr>
          <p:cNvSpPr>
            <a:spLocks noGrp="1"/>
          </p:cNvSpPr>
          <p:nvPr>
            <p:ph type="title"/>
          </p:nvPr>
        </p:nvSpPr>
        <p:spPr>
          <a:xfrm>
            <a:off x="799220" y="484450"/>
            <a:ext cx="4133604" cy="2124880"/>
          </a:xfrm>
        </p:spPr>
        <p:txBody>
          <a:bodyPr>
            <a:normAutofit/>
          </a:bodyPr>
          <a:lstStyle/>
          <a:p>
            <a:pPr algn="ctr"/>
            <a:r>
              <a:rPr lang="en-US">
                <a:ea typeface="+mj-lt"/>
                <a:cs typeface="+mj-lt"/>
              </a:rPr>
              <a:t>Professionalism and Work Ethic</a:t>
            </a:r>
            <a:endParaRPr lang="en-US"/>
          </a:p>
        </p:txBody>
      </p:sp>
      <p:pic>
        <p:nvPicPr>
          <p:cNvPr id="5" name="Picture 4" descr="8 Steps to Become a Hotel Manager | OEd">
            <a:extLst>
              <a:ext uri="{FF2B5EF4-FFF2-40B4-BE49-F238E27FC236}">
                <a16:creationId xmlns:a16="http://schemas.microsoft.com/office/drawing/2014/main" id="{DAA26788-FB19-7C83-EF31-DBA02EC1ABD1}"/>
              </a:ext>
            </a:extLst>
          </p:cNvPr>
          <p:cNvPicPr>
            <a:picLocks noChangeAspect="1"/>
          </p:cNvPicPr>
          <p:nvPr/>
        </p:nvPicPr>
        <p:blipFill>
          <a:blip r:embed="rId3"/>
          <a:srcRect l="1791" r="28472" b="-2"/>
          <a:stretch>
            <a:fillRect/>
          </a:stretch>
        </p:blipFill>
        <p:spPr>
          <a:xfrm>
            <a:off x="5623249" y="484454"/>
            <a:ext cx="5993465" cy="5736874"/>
          </a:xfrm>
          <a:custGeom>
            <a:avLst/>
            <a:gdLst/>
            <a:ahLst/>
            <a:cxnLst/>
            <a:rect l="l" t="t" r="r" b="b"/>
            <a:pathLst>
              <a:path w="7040677" h="6180550">
                <a:moveTo>
                  <a:pt x="493688" y="34"/>
                </a:moveTo>
                <a:cubicBezTo>
                  <a:pt x="653887" y="409"/>
                  <a:pt x="854619" y="3920"/>
                  <a:pt x="1033873" y="8815"/>
                </a:cubicBezTo>
                <a:lnTo>
                  <a:pt x="6135204" y="38273"/>
                </a:lnTo>
                <a:lnTo>
                  <a:pt x="7040677" y="66047"/>
                </a:lnTo>
                <a:lnTo>
                  <a:pt x="7040677" y="6149315"/>
                </a:lnTo>
                <a:lnTo>
                  <a:pt x="6895903" y="6148904"/>
                </a:lnTo>
                <a:cubicBezTo>
                  <a:pt x="5164050" y="6146027"/>
                  <a:pt x="2763280" y="6180550"/>
                  <a:pt x="1145259" y="6180550"/>
                </a:cubicBezTo>
                <a:cubicBezTo>
                  <a:pt x="686865" y="6151091"/>
                  <a:pt x="359440" y="6180551"/>
                  <a:pt x="45113" y="6151091"/>
                </a:cubicBezTo>
                <a:cubicBezTo>
                  <a:pt x="-50932" y="4157674"/>
                  <a:pt x="23284" y="1383584"/>
                  <a:pt x="110598" y="126652"/>
                </a:cubicBezTo>
                <a:cubicBezTo>
                  <a:pt x="118105" y="-27768"/>
                  <a:pt x="111883" y="22759"/>
                  <a:pt x="262498" y="3120"/>
                </a:cubicBezTo>
                <a:cubicBezTo>
                  <a:pt x="316041" y="711"/>
                  <a:pt x="397569" y="-192"/>
                  <a:pt x="493688" y="34"/>
                </a:cubicBezTo>
                <a:close/>
              </a:path>
            </a:pathLst>
          </a:custGeom>
          <a:ln>
            <a:noFill/>
          </a:ln>
        </p:spPr>
      </p:pic>
      <p:sp>
        <p:nvSpPr>
          <p:cNvPr id="26" name="Freeform: Shape 25">
            <a:extLst>
              <a:ext uri="{FF2B5EF4-FFF2-40B4-BE49-F238E27FC236}">
                <a16:creationId xmlns:a16="http://schemas.microsoft.com/office/drawing/2014/main" id="{CD0A91AB-7772-469C-ADBF-6BA8D81AE3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623249" y="484449"/>
            <a:ext cx="5993464" cy="5736873"/>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80682" h="6405386">
                <a:moveTo>
                  <a:pt x="7142118" y="6405352"/>
                </a:moveTo>
                <a:cubicBezTo>
                  <a:pt x="6967357" y="6404963"/>
                  <a:pt x="6748379" y="6401325"/>
                  <a:pt x="6552830" y="6396252"/>
                </a:cubicBezTo>
                <a:lnTo>
                  <a:pt x="987782" y="6365722"/>
                </a:lnTo>
                <a:lnTo>
                  <a:pt x="0" y="6336938"/>
                </a:lnTo>
                <a:lnTo>
                  <a:pt x="0" y="32372"/>
                </a:lnTo>
                <a:lnTo>
                  <a:pt x="157934" y="32797"/>
                </a:lnTo>
                <a:cubicBezTo>
                  <a:pt x="2047215" y="35779"/>
                  <a:pt x="4666218" y="0"/>
                  <a:pt x="6431319" y="0"/>
                </a:cubicBezTo>
                <a:cubicBezTo>
                  <a:pt x="6931382" y="30531"/>
                  <a:pt x="7288570" y="-1"/>
                  <a:pt x="7631470" y="30531"/>
                </a:cubicBezTo>
                <a:cubicBezTo>
                  <a:pt x="7736245" y="2096465"/>
                  <a:pt x="7655283" y="4971471"/>
                  <a:pt x="7560032" y="6274128"/>
                </a:cubicBezTo>
                <a:cubicBezTo>
                  <a:pt x="7551842" y="6434165"/>
                  <a:pt x="7558630" y="6381800"/>
                  <a:pt x="7394324" y="6402154"/>
                </a:cubicBezTo>
                <a:cubicBezTo>
                  <a:pt x="7335914" y="6404650"/>
                  <a:pt x="7246975" y="6405586"/>
                  <a:pt x="7142118" y="6405352"/>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1AA0020E-FB7B-4A05-91FF-2F596CD424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286" y="2745855"/>
            <a:ext cx="5477840" cy="3586841"/>
          </a:xfrm>
          <a:custGeom>
            <a:avLst/>
            <a:gdLst>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58743 w 5273388"/>
              <a:gd name="connsiteY4" fmla="*/ 2381910 h 3608000"/>
              <a:gd name="connsiteX5" fmla="*/ 4849490 w 5273388"/>
              <a:gd name="connsiteY5" fmla="*/ 2451976 h 3608000"/>
              <a:gd name="connsiteX6" fmla="*/ 4816211 w 5273388"/>
              <a:gd name="connsiteY6" fmla="*/ 2647754 h 3608000"/>
              <a:gd name="connsiteX7" fmla="*/ 5255498 w 5273388"/>
              <a:gd name="connsiteY7" fmla="*/ 2851226 h 3608000"/>
              <a:gd name="connsiteX8" fmla="*/ 5220201 w 5273388"/>
              <a:gd name="connsiteY8" fmla="*/ 2877530 h 3608000"/>
              <a:gd name="connsiteX9" fmla="*/ 5204187 w 5273388"/>
              <a:gd name="connsiteY9" fmla="*/ 2887142 h 3608000"/>
              <a:gd name="connsiteX10" fmla="*/ 5200798 w 5273388"/>
              <a:gd name="connsiteY10" fmla="*/ 2891560 h 3608000"/>
              <a:gd name="connsiteX11" fmla="*/ 4206951 w 5273388"/>
              <a:gd name="connsiteY11" fmla="*/ 3179220 h 3608000"/>
              <a:gd name="connsiteX12" fmla="*/ 2487114 w 5273388"/>
              <a:gd name="connsiteY12" fmla="*/ 3607620 h 3608000"/>
              <a:gd name="connsiteX13" fmla="*/ 628718 w 5273388"/>
              <a:gd name="connsiteY13" fmla="*/ 3098753 h 3608000"/>
              <a:gd name="connsiteX14" fmla="*/ 7478 w 5273388"/>
              <a:gd name="connsiteY14" fmla="*/ 1669984 h 3608000"/>
              <a:gd name="connsiteX15" fmla="*/ 840070 w 5273388"/>
              <a:gd name="connsiteY15" fmla="*/ 374196 h 3608000"/>
              <a:gd name="connsiteX16" fmla="*/ 3179526 w 5273388"/>
              <a:gd name="connsiteY16"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49490 w 5273388"/>
              <a:gd name="connsiteY4" fmla="*/ 2451976 h 3608000"/>
              <a:gd name="connsiteX5" fmla="*/ 4816211 w 5273388"/>
              <a:gd name="connsiteY5" fmla="*/ 2647754 h 3608000"/>
              <a:gd name="connsiteX6" fmla="*/ 5255498 w 5273388"/>
              <a:gd name="connsiteY6" fmla="*/ 2851226 h 3608000"/>
              <a:gd name="connsiteX7" fmla="*/ 5220201 w 5273388"/>
              <a:gd name="connsiteY7" fmla="*/ 2877530 h 3608000"/>
              <a:gd name="connsiteX8" fmla="*/ 5204187 w 5273388"/>
              <a:gd name="connsiteY8" fmla="*/ 2887142 h 3608000"/>
              <a:gd name="connsiteX9" fmla="*/ 5200798 w 5273388"/>
              <a:gd name="connsiteY9" fmla="*/ 2891560 h 3608000"/>
              <a:gd name="connsiteX10" fmla="*/ 4206951 w 5273388"/>
              <a:gd name="connsiteY10" fmla="*/ 3179220 h 3608000"/>
              <a:gd name="connsiteX11" fmla="*/ 2487114 w 5273388"/>
              <a:gd name="connsiteY11" fmla="*/ 3607620 h 3608000"/>
              <a:gd name="connsiteX12" fmla="*/ 628718 w 5273388"/>
              <a:gd name="connsiteY12" fmla="*/ 3098753 h 3608000"/>
              <a:gd name="connsiteX13" fmla="*/ 7478 w 5273388"/>
              <a:gd name="connsiteY13" fmla="*/ 1669984 h 3608000"/>
              <a:gd name="connsiteX14" fmla="*/ 840070 w 5273388"/>
              <a:gd name="connsiteY14" fmla="*/ 374196 h 3608000"/>
              <a:gd name="connsiteX15" fmla="*/ 3179526 w 5273388"/>
              <a:gd name="connsiteY15"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9528"/>
              <a:gd name="connsiteX1" fmla="*/ 3853899 w 5273388"/>
              <a:gd name="connsiteY1" fmla="*/ 59918 h 3609528"/>
              <a:gd name="connsiteX2" fmla="*/ 4979444 w 5273388"/>
              <a:gd name="connsiteY2" fmla="*/ 1297670 h 3609528"/>
              <a:gd name="connsiteX3" fmla="*/ 4900974 w 5273388"/>
              <a:gd name="connsiteY3" fmla="*/ 2238338 h 3609528"/>
              <a:gd name="connsiteX4" fmla="*/ 4816211 w 5273388"/>
              <a:gd name="connsiteY4" fmla="*/ 2647754 h 3609528"/>
              <a:gd name="connsiteX5" fmla="*/ 5255498 w 5273388"/>
              <a:gd name="connsiteY5" fmla="*/ 2851226 h 3609528"/>
              <a:gd name="connsiteX6" fmla="*/ 5220201 w 5273388"/>
              <a:gd name="connsiteY6" fmla="*/ 2877530 h 3609528"/>
              <a:gd name="connsiteX7" fmla="*/ 5204187 w 5273388"/>
              <a:gd name="connsiteY7" fmla="*/ 2887142 h 3609528"/>
              <a:gd name="connsiteX8" fmla="*/ 5200798 w 5273388"/>
              <a:gd name="connsiteY8" fmla="*/ 2891560 h 3609528"/>
              <a:gd name="connsiteX9" fmla="*/ 4206951 w 5273388"/>
              <a:gd name="connsiteY9" fmla="*/ 3179220 h 3609528"/>
              <a:gd name="connsiteX10" fmla="*/ 2487114 w 5273388"/>
              <a:gd name="connsiteY10" fmla="*/ 3607620 h 3609528"/>
              <a:gd name="connsiteX11" fmla="*/ 628718 w 5273388"/>
              <a:gd name="connsiteY11" fmla="*/ 3098753 h 3609528"/>
              <a:gd name="connsiteX12" fmla="*/ 7478 w 5273388"/>
              <a:gd name="connsiteY12" fmla="*/ 1669984 h 3609528"/>
              <a:gd name="connsiteX13" fmla="*/ 840070 w 5273388"/>
              <a:gd name="connsiteY13" fmla="*/ 374196 h 3609528"/>
              <a:gd name="connsiteX14" fmla="*/ 3179526 w 5273388"/>
              <a:gd name="connsiteY14" fmla="*/ 13 h 3609528"/>
              <a:gd name="connsiteX0" fmla="*/ 3179526 w 5273388"/>
              <a:gd name="connsiteY0" fmla="*/ 13 h 3610808"/>
              <a:gd name="connsiteX1" fmla="*/ 3853899 w 5273388"/>
              <a:gd name="connsiteY1" fmla="*/ 59918 h 3610808"/>
              <a:gd name="connsiteX2" fmla="*/ 4979444 w 5273388"/>
              <a:gd name="connsiteY2" fmla="*/ 1297670 h 3610808"/>
              <a:gd name="connsiteX3" fmla="*/ 4900974 w 5273388"/>
              <a:gd name="connsiteY3" fmla="*/ 2238338 h 3610808"/>
              <a:gd name="connsiteX4" fmla="*/ 4816211 w 5273388"/>
              <a:gd name="connsiteY4" fmla="*/ 2647754 h 3610808"/>
              <a:gd name="connsiteX5" fmla="*/ 5255498 w 5273388"/>
              <a:gd name="connsiteY5" fmla="*/ 2851226 h 3610808"/>
              <a:gd name="connsiteX6" fmla="*/ 5220201 w 5273388"/>
              <a:gd name="connsiteY6" fmla="*/ 2877530 h 3610808"/>
              <a:gd name="connsiteX7" fmla="*/ 5204187 w 5273388"/>
              <a:gd name="connsiteY7" fmla="*/ 2887142 h 3610808"/>
              <a:gd name="connsiteX8" fmla="*/ 5200798 w 5273388"/>
              <a:gd name="connsiteY8" fmla="*/ 2891560 h 3610808"/>
              <a:gd name="connsiteX9" fmla="*/ 4206951 w 5273388"/>
              <a:gd name="connsiteY9" fmla="*/ 3179220 h 3610808"/>
              <a:gd name="connsiteX10" fmla="*/ 2487114 w 5273388"/>
              <a:gd name="connsiteY10" fmla="*/ 3607620 h 3610808"/>
              <a:gd name="connsiteX11" fmla="*/ 628718 w 5273388"/>
              <a:gd name="connsiteY11" fmla="*/ 3098753 h 3610808"/>
              <a:gd name="connsiteX12" fmla="*/ 7478 w 5273388"/>
              <a:gd name="connsiteY12" fmla="*/ 1669984 h 3610808"/>
              <a:gd name="connsiteX13" fmla="*/ 840070 w 5273388"/>
              <a:gd name="connsiteY13" fmla="*/ 374196 h 3610808"/>
              <a:gd name="connsiteX14" fmla="*/ 3179526 w 5273388"/>
              <a:gd name="connsiteY14" fmla="*/ 13 h 3610808"/>
              <a:gd name="connsiteX0" fmla="*/ 3179526 w 5273388"/>
              <a:gd name="connsiteY0" fmla="*/ 13 h 3586841"/>
              <a:gd name="connsiteX1" fmla="*/ 3853899 w 5273388"/>
              <a:gd name="connsiteY1" fmla="*/ 59918 h 3586841"/>
              <a:gd name="connsiteX2" fmla="*/ 4979444 w 5273388"/>
              <a:gd name="connsiteY2" fmla="*/ 1297670 h 3586841"/>
              <a:gd name="connsiteX3" fmla="*/ 4900974 w 5273388"/>
              <a:gd name="connsiteY3" fmla="*/ 2238338 h 3586841"/>
              <a:gd name="connsiteX4" fmla="*/ 4816211 w 5273388"/>
              <a:gd name="connsiteY4" fmla="*/ 2647754 h 3586841"/>
              <a:gd name="connsiteX5" fmla="*/ 5255498 w 5273388"/>
              <a:gd name="connsiteY5" fmla="*/ 2851226 h 3586841"/>
              <a:gd name="connsiteX6" fmla="*/ 5220201 w 5273388"/>
              <a:gd name="connsiteY6" fmla="*/ 2877530 h 3586841"/>
              <a:gd name="connsiteX7" fmla="*/ 5204187 w 5273388"/>
              <a:gd name="connsiteY7" fmla="*/ 2887142 h 3586841"/>
              <a:gd name="connsiteX8" fmla="*/ 5200798 w 5273388"/>
              <a:gd name="connsiteY8" fmla="*/ 2891560 h 3586841"/>
              <a:gd name="connsiteX9" fmla="*/ 4206951 w 5273388"/>
              <a:gd name="connsiteY9" fmla="*/ 3179220 h 3586841"/>
              <a:gd name="connsiteX10" fmla="*/ 2532332 w 5273388"/>
              <a:gd name="connsiteY10" fmla="*/ 3582499 h 3586841"/>
              <a:gd name="connsiteX11" fmla="*/ 628718 w 5273388"/>
              <a:gd name="connsiteY11" fmla="*/ 3098753 h 3586841"/>
              <a:gd name="connsiteX12" fmla="*/ 7478 w 5273388"/>
              <a:gd name="connsiteY12" fmla="*/ 1669984 h 3586841"/>
              <a:gd name="connsiteX13" fmla="*/ 840070 w 5273388"/>
              <a:gd name="connsiteY13" fmla="*/ 374196 h 3586841"/>
              <a:gd name="connsiteX14" fmla="*/ 3179526 w 5273388"/>
              <a:gd name="connsiteY14" fmla="*/ 13 h 358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273388" h="3586841">
                <a:moveTo>
                  <a:pt x="3179526" y="13"/>
                </a:moveTo>
                <a:cubicBezTo>
                  <a:pt x="3444613" y="-566"/>
                  <a:pt x="3679907" y="17682"/>
                  <a:pt x="3853899" y="59918"/>
                </a:cubicBezTo>
                <a:cubicBezTo>
                  <a:pt x="4549870" y="228866"/>
                  <a:pt x="4853437" y="892015"/>
                  <a:pt x="4979444" y="1297670"/>
                </a:cubicBezTo>
                <a:cubicBezTo>
                  <a:pt x="5074752" y="1604495"/>
                  <a:pt x="4991037" y="1905799"/>
                  <a:pt x="4900974" y="2238338"/>
                </a:cubicBezTo>
                <a:cubicBezTo>
                  <a:pt x="4857647" y="2399931"/>
                  <a:pt x="4844465" y="2511282"/>
                  <a:pt x="4816211" y="2647754"/>
                </a:cubicBezTo>
                <a:cubicBezTo>
                  <a:pt x="4976943" y="2876684"/>
                  <a:pt x="5360348" y="2761778"/>
                  <a:pt x="5255498" y="2851226"/>
                </a:cubicBezTo>
                <a:cubicBezTo>
                  <a:pt x="5245669" y="2859612"/>
                  <a:pt x="5233931" y="2868400"/>
                  <a:pt x="5220201" y="2877530"/>
                </a:cubicBezTo>
                <a:lnTo>
                  <a:pt x="5204187" y="2887142"/>
                </a:lnTo>
                <a:lnTo>
                  <a:pt x="5200798" y="2891560"/>
                </a:lnTo>
                <a:cubicBezTo>
                  <a:pt x="5103263" y="2968778"/>
                  <a:pt x="4651695" y="3064064"/>
                  <a:pt x="4206951" y="3179220"/>
                </a:cubicBezTo>
                <a:cubicBezTo>
                  <a:pt x="3762207" y="3294376"/>
                  <a:pt x="3183970" y="3565765"/>
                  <a:pt x="2532332" y="3582499"/>
                </a:cubicBezTo>
                <a:cubicBezTo>
                  <a:pt x="1880694" y="3599233"/>
                  <a:pt x="944237" y="3591689"/>
                  <a:pt x="628718" y="3098753"/>
                </a:cubicBezTo>
                <a:cubicBezTo>
                  <a:pt x="132988" y="2481745"/>
                  <a:pt x="-39735" y="2302466"/>
                  <a:pt x="7478" y="1669984"/>
                </a:cubicBezTo>
                <a:cubicBezTo>
                  <a:pt x="96120" y="1140683"/>
                  <a:pt x="199000" y="642541"/>
                  <a:pt x="840070" y="374196"/>
                </a:cubicBezTo>
                <a:cubicBezTo>
                  <a:pt x="1320873" y="172938"/>
                  <a:pt x="2384267" y="1752"/>
                  <a:pt x="3179526" y="13"/>
                </a:cubicBezTo>
                <a:close/>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FE46B54-5E1E-49A8-6869-81C2D74F354C}"/>
              </a:ext>
            </a:extLst>
          </p:cNvPr>
          <p:cNvSpPr>
            <a:spLocks noGrp="1"/>
          </p:cNvSpPr>
          <p:nvPr>
            <p:ph idx="1"/>
          </p:nvPr>
        </p:nvSpPr>
        <p:spPr>
          <a:xfrm>
            <a:off x="1179900" y="3137186"/>
            <a:ext cx="4107445" cy="2757715"/>
          </a:xfrm>
        </p:spPr>
        <p:txBody>
          <a:bodyPr vert="horz" lIns="91440" tIns="45720" rIns="91440" bIns="45720" rtlCol="0" anchor="ctr">
            <a:normAutofit/>
          </a:bodyPr>
          <a:lstStyle/>
          <a:p>
            <a:pPr marL="285750" indent="-285750" algn="ctr">
              <a:lnSpc>
                <a:spcPct val="90000"/>
              </a:lnSpc>
              <a:buFont typeface="Arial"/>
              <a:buChar char="•"/>
            </a:pPr>
            <a:r>
              <a:rPr lang="en-US" sz="2200" b="0">
                <a:ea typeface="+mn-lt"/>
                <a:cs typeface="+mn-lt"/>
              </a:rPr>
              <a:t>Staff represent </a:t>
            </a:r>
            <a:r>
              <a:rPr lang="en-US" sz="2200" b="0" err="1">
                <a:ea typeface="+mn-lt"/>
                <a:cs typeface="+mn-lt"/>
              </a:rPr>
              <a:t>organisation</a:t>
            </a:r>
            <a:r>
              <a:rPr lang="en-US" sz="2200" b="0">
                <a:ea typeface="+mn-lt"/>
                <a:cs typeface="+mn-lt"/>
              </a:rPr>
              <a:t> professionally </a:t>
            </a:r>
            <a:endParaRPr lang="en-US" sz="2200"/>
          </a:p>
          <a:p>
            <a:pPr marL="285750" indent="-285750" algn="ctr">
              <a:lnSpc>
                <a:spcPct val="90000"/>
              </a:lnSpc>
              <a:buFont typeface="Arial"/>
              <a:buChar char="•"/>
            </a:pPr>
            <a:r>
              <a:rPr lang="en-US" sz="2200" b="0">
                <a:ea typeface="+mn-lt"/>
                <a:cs typeface="+mn-lt"/>
              </a:rPr>
              <a:t>Includes reliability, punctuality, positive attitude </a:t>
            </a:r>
            <a:endParaRPr lang="en-US" sz="2200"/>
          </a:p>
          <a:p>
            <a:pPr marL="285750" indent="-285750" algn="ctr">
              <a:lnSpc>
                <a:spcPct val="90000"/>
              </a:lnSpc>
              <a:buFont typeface="Arial"/>
              <a:buChar char="•"/>
            </a:pPr>
            <a:r>
              <a:rPr lang="en-US" sz="2200" b="0">
                <a:ea typeface="+mn-lt"/>
                <a:cs typeface="+mn-lt"/>
              </a:rPr>
              <a:t>Developed through Business Skills module </a:t>
            </a:r>
            <a:endParaRPr lang="en-US" sz="2200"/>
          </a:p>
          <a:p>
            <a:pPr marL="285750" indent="-285750" algn="ctr">
              <a:lnSpc>
                <a:spcPct val="90000"/>
              </a:lnSpc>
              <a:buFont typeface="Arial"/>
              <a:buChar char="•"/>
            </a:pPr>
            <a:r>
              <a:rPr lang="en-US" sz="2200" b="0">
                <a:ea typeface="+mn-lt"/>
                <a:cs typeface="+mn-lt"/>
              </a:rPr>
              <a:t>Strengthened through work experience </a:t>
            </a:r>
            <a:endParaRPr lang="en-US" sz="2200"/>
          </a:p>
          <a:p>
            <a:pPr marL="285750" indent="-285750" algn="ctr">
              <a:lnSpc>
                <a:spcPct val="90000"/>
              </a:lnSpc>
              <a:buFont typeface="Arial"/>
              <a:buChar char="•"/>
            </a:pPr>
            <a:r>
              <a:rPr lang="en-US" sz="2200" b="0">
                <a:ea typeface="+mn-lt"/>
                <a:cs typeface="+mn-lt"/>
              </a:rPr>
              <a:t>Builds trust with customers and employers (Vuong et al., 2021)</a:t>
            </a:r>
            <a:endParaRPr lang="en-US" sz="2200"/>
          </a:p>
        </p:txBody>
      </p:sp>
      <p:sp>
        <p:nvSpPr>
          <p:cNvPr id="30" name="Freeform: Shape 29">
            <a:extLst>
              <a:ext uri="{FF2B5EF4-FFF2-40B4-BE49-F238E27FC236}">
                <a16:creationId xmlns:a16="http://schemas.microsoft.com/office/drawing/2014/main" id="{9352FC5B-DB82-4476-A73C-D8B8D940F0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633" y="2760799"/>
            <a:ext cx="5477840" cy="3586841"/>
          </a:xfrm>
          <a:custGeom>
            <a:avLst/>
            <a:gdLst>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58743 w 5273388"/>
              <a:gd name="connsiteY4" fmla="*/ 2381910 h 3608000"/>
              <a:gd name="connsiteX5" fmla="*/ 4849490 w 5273388"/>
              <a:gd name="connsiteY5" fmla="*/ 2451976 h 3608000"/>
              <a:gd name="connsiteX6" fmla="*/ 4816211 w 5273388"/>
              <a:gd name="connsiteY6" fmla="*/ 2647754 h 3608000"/>
              <a:gd name="connsiteX7" fmla="*/ 5255498 w 5273388"/>
              <a:gd name="connsiteY7" fmla="*/ 2851226 h 3608000"/>
              <a:gd name="connsiteX8" fmla="*/ 5220201 w 5273388"/>
              <a:gd name="connsiteY8" fmla="*/ 2877530 h 3608000"/>
              <a:gd name="connsiteX9" fmla="*/ 5204187 w 5273388"/>
              <a:gd name="connsiteY9" fmla="*/ 2887142 h 3608000"/>
              <a:gd name="connsiteX10" fmla="*/ 5200798 w 5273388"/>
              <a:gd name="connsiteY10" fmla="*/ 2891560 h 3608000"/>
              <a:gd name="connsiteX11" fmla="*/ 4206951 w 5273388"/>
              <a:gd name="connsiteY11" fmla="*/ 3179220 h 3608000"/>
              <a:gd name="connsiteX12" fmla="*/ 2487114 w 5273388"/>
              <a:gd name="connsiteY12" fmla="*/ 3607620 h 3608000"/>
              <a:gd name="connsiteX13" fmla="*/ 628718 w 5273388"/>
              <a:gd name="connsiteY13" fmla="*/ 3098753 h 3608000"/>
              <a:gd name="connsiteX14" fmla="*/ 7478 w 5273388"/>
              <a:gd name="connsiteY14" fmla="*/ 1669984 h 3608000"/>
              <a:gd name="connsiteX15" fmla="*/ 840070 w 5273388"/>
              <a:gd name="connsiteY15" fmla="*/ 374196 h 3608000"/>
              <a:gd name="connsiteX16" fmla="*/ 3179526 w 5273388"/>
              <a:gd name="connsiteY16"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49490 w 5273388"/>
              <a:gd name="connsiteY4" fmla="*/ 2451976 h 3608000"/>
              <a:gd name="connsiteX5" fmla="*/ 4816211 w 5273388"/>
              <a:gd name="connsiteY5" fmla="*/ 2647754 h 3608000"/>
              <a:gd name="connsiteX6" fmla="*/ 5255498 w 5273388"/>
              <a:gd name="connsiteY6" fmla="*/ 2851226 h 3608000"/>
              <a:gd name="connsiteX7" fmla="*/ 5220201 w 5273388"/>
              <a:gd name="connsiteY7" fmla="*/ 2877530 h 3608000"/>
              <a:gd name="connsiteX8" fmla="*/ 5204187 w 5273388"/>
              <a:gd name="connsiteY8" fmla="*/ 2887142 h 3608000"/>
              <a:gd name="connsiteX9" fmla="*/ 5200798 w 5273388"/>
              <a:gd name="connsiteY9" fmla="*/ 2891560 h 3608000"/>
              <a:gd name="connsiteX10" fmla="*/ 4206951 w 5273388"/>
              <a:gd name="connsiteY10" fmla="*/ 3179220 h 3608000"/>
              <a:gd name="connsiteX11" fmla="*/ 2487114 w 5273388"/>
              <a:gd name="connsiteY11" fmla="*/ 3607620 h 3608000"/>
              <a:gd name="connsiteX12" fmla="*/ 628718 w 5273388"/>
              <a:gd name="connsiteY12" fmla="*/ 3098753 h 3608000"/>
              <a:gd name="connsiteX13" fmla="*/ 7478 w 5273388"/>
              <a:gd name="connsiteY13" fmla="*/ 1669984 h 3608000"/>
              <a:gd name="connsiteX14" fmla="*/ 840070 w 5273388"/>
              <a:gd name="connsiteY14" fmla="*/ 374196 h 3608000"/>
              <a:gd name="connsiteX15" fmla="*/ 3179526 w 5273388"/>
              <a:gd name="connsiteY15"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9528"/>
              <a:gd name="connsiteX1" fmla="*/ 3853899 w 5273388"/>
              <a:gd name="connsiteY1" fmla="*/ 59918 h 3609528"/>
              <a:gd name="connsiteX2" fmla="*/ 4979444 w 5273388"/>
              <a:gd name="connsiteY2" fmla="*/ 1297670 h 3609528"/>
              <a:gd name="connsiteX3" fmla="*/ 4900974 w 5273388"/>
              <a:gd name="connsiteY3" fmla="*/ 2238338 h 3609528"/>
              <a:gd name="connsiteX4" fmla="*/ 4816211 w 5273388"/>
              <a:gd name="connsiteY4" fmla="*/ 2647754 h 3609528"/>
              <a:gd name="connsiteX5" fmla="*/ 5255498 w 5273388"/>
              <a:gd name="connsiteY5" fmla="*/ 2851226 h 3609528"/>
              <a:gd name="connsiteX6" fmla="*/ 5220201 w 5273388"/>
              <a:gd name="connsiteY6" fmla="*/ 2877530 h 3609528"/>
              <a:gd name="connsiteX7" fmla="*/ 5204187 w 5273388"/>
              <a:gd name="connsiteY7" fmla="*/ 2887142 h 3609528"/>
              <a:gd name="connsiteX8" fmla="*/ 5200798 w 5273388"/>
              <a:gd name="connsiteY8" fmla="*/ 2891560 h 3609528"/>
              <a:gd name="connsiteX9" fmla="*/ 4206951 w 5273388"/>
              <a:gd name="connsiteY9" fmla="*/ 3179220 h 3609528"/>
              <a:gd name="connsiteX10" fmla="*/ 2487114 w 5273388"/>
              <a:gd name="connsiteY10" fmla="*/ 3607620 h 3609528"/>
              <a:gd name="connsiteX11" fmla="*/ 628718 w 5273388"/>
              <a:gd name="connsiteY11" fmla="*/ 3098753 h 3609528"/>
              <a:gd name="connsiteX12" fmla="*/ 7478 w 5273388"/>
              <a:gd name="connsiteY12" fmla="*/ 1669984 h 3609528"/>
              <a:gd name="connsiteX13" fmla="*/ 840070 w 5273388"/>
              <a:gd name="connsiteY13" fmla="*/ 374196 h 3609528"/>
              <a:gd name="connsiteX14" fmla="*/ 3179526 w 5273388"/>
              <a:gd name="connsiteY14" fmla="*/ 13 h 3609528"/>
              <a:gd name="connsiteX0" fmla="*/ 3179526 w 5273388"/>
              <a:gd name="connsiteY0" fmla="*/ 13 h 3610808"/>
              <a:gd name="connsiteX1" fmla="*/ 3853899 w 5273388"/>
              <a:gd name="connsiteY1" fmla="*/ 59918 h 3610808"/>
              <a:gd name="connsiteX2" fmla="*/ 4979444 w 5273388"/>
              <a:gd name="connsiteY2" fmla="*/ 1297670 h 3610808"/>
              <a:gd name="connsiteX3" fmla="*/ 4900974 w 5273388"/>
              <a:gd name="connsiteY3" fmla="*/ 2238338 h 3610808"/>
              <a:gd name="connsiteX4" fmla="*/ 4816211 w 5273388"/>
              <a:gd name="connsiteY4" fmla="*/ 2647754 h 3610808"/>
              <a:gd name="connsiteX5" fmla="*/ 5255498 w 5273388"/>
              <a:gd name="connsiteY5" fmla="*/ 2851226 h 3610808"/>
              <a:gd name="connsiteX6" fmla="*/ 5220201 w 5273388"/>
              <a:gd name="connsiteY6" fmla="*/ 2877530 h 3610808"/>
              <a:gd name="connsiteX7" fmla="*/ 5204187 w 5273388"/>
              <a:gd name="connsiteY7" fmla="*/ 2887142 h 3610808"/>
              <a:gd name="connsiteX8" fmla="*/ 5200798 w 5273388"/>
              <a:gd name="connsiteY8" fmla="*/ 2891560 h 3610808"/>
              <a:gd name="connsiteX9" fmla="*/ 4206951 w 5273388"/>
              <a:gd name="connsiteY9" fmla="*/ 3179220 h 3610808"/>
              <a:gd name="connsiteX10" fmla="*/ 2487114 w 5273388"/>
              <a:gd name="connsiteY10" fmla="*/ 3607620 h 3610808"/>
              <a:gd name="connsiteX11" fmla="*/ 628718 w 5273388"/>
              <a:gd name="connsiteY11" fmla="*/ 3098753 h 3610808"/>
              <a:gd name="connsiteX12" fmla="*/ 7478 w 5273388"/>
              <a:gd name="connsiteY12" fmla="*/ 1669984 h 3610808"/>
              <a:gd name="connsiteX13" fmla="*/ 840070 w 5273388"/>
              <a:gd name="connsiteY13" fmla="*/ 374196 h 3610808"/>
              <a:gd name="connsiteX14" fmla="*/ 3179526 w 5273388"/>
              <a:gd name="connsiteY14" fmla="*/ 13 h 3610808"/>
              <a:gd name="connsiteX0" fmla="*/ 3179526 w 5273388"/>
              <a:gd name="connsiteY0" fmla="*/ 13 h 3586841"/>
              <a:gd name="connsiteX1" fmla="*/ 3853899 w 5273388"/>
              <a:gd name="connsiteY1" fmla="*/ 59918 h 3586841"/>
              <a:gd name="connsiteX2" fmla="*/ 4979444 w 5273388"/>
              <a:gd name="connsiteY2" fmla="*/ 1297670 h 3586841"/>
              <a:gd name="connsiteX3" fmla="*/ 4900974 w 5273388"/>
              <a:gd name="connsiteY3" fmla="*/ 2238338 h 3586841"/>
              <a:gd name="connsiteX4" fmla="*/ 4816211 w 5273388"/>
              <a:gd name="connsiteY4" fmla="*/ 2647754 h 3586841"/>
              <a:gd name="connsiteX5" fmla="*/ 5255498 w 5273388"/>
              <a:gd name="connsiteY5" fmla="*/ 2851226 h 3586841"/>
              <a:gd name="connsiteX6" fmla="*/ 5220201 w 5273388"/>
              <a:gd name="connsiteY6" fmla="*/ 2877530 h 3586841"/>
              <a:gd name="connsiteX7" fmla="*/ 5204187 w 5273388"/>
              <a:gd name="connsiteY7" fmla="*/ 2887142 h 3586841"/>
              <a:gd name="connsiteX8" fmla="*/ 5200798 w 5273388"/>
              <a:gd name="connsiteY8" fmla="*/ 2891560 h 3586841"/>
              <a:gd name="connsiteX9" fmla="*/ 4206951 w 5273388"/>
              <a:gd name="connsiteY9" fmla="*/ 3179220 h 3586841"/>
              <a:gd name="connsiteX10" fmla="*/ 2532332 w 5273388"/>
              <a:gd name="connsiteY10" fmla="*/ 3582499 h 3586841"/>
              <a:gd name="connsiteX11" fmla="*/ 628718 w 5273388"/>
              <a:gd name="connsiteY11" fmla="*/ 3098753 h 3586841"/>
              <a:gd name="connsiteX12" fmla="*/ 7478 w 5273388"/>
              <a:gd name="connsiteY12" fmla="*/ 1669984 h 3586841"/>
              <a:gd name="connsiteX13" fmla="*/ 840070 w 5273388"/>
              <a:gd name="connsiteY13" fmla="*/ 374196 h 3586841"/>
              <a:gd name="connsiteX14" fmla="*/ 3179526 w 5273388"/>
              <a:gd name="connsiteY14" fmla="*/ 13 h 358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273388" h="3586841">
                <a:moveTo>
                  <a:pt x="3179526" y="13"/>
                </a:moveTo>
                <a:cubicBezTo>
                  <a:pt x="3444613" y="-566"/>
                  <a:pt x="3679907" y="17682"/>
                  <a:pt x="3853899" y="59918"/>
                </a:cubicBezTo>
                <a:cubicBezTo>
                  <a:pt x="4549870" y="228866"/>
                  <a:pt x="4853437" y="892015"/>
                  <a:pt x="4979444" y="1297670"/>
                </a:cubicBezTo>
                <a:cubicBezTo>
                  <a:pt x="5074752" y="1604495"/>
                  <a:pt x="4991037" y="1905799"/>
                  <a:pt x="4900974" y="2238338"/>
                </a:cubicBezTo>
                <a:cubicBezTo>
                  <a:pt x="4857647" y="2399931"/>
                  <a:pt x="4844465" y="2511282"/>
                  <a:pt x="4816211" y="2647754"/>
                </a:cubicBezTo>
                <a:cubicBezTo>
                  <a:pt x="4976943" y="2876684"/>
                  <a:pt x="5360348" y="2761778"/>
                  <a:pt x="5255498" y="2851226"/>
                </a:cubicBezTo>
                <a:cubicBezTo>
                  <a:pt x="5245669" y="2859612"/>
                  <a:pt x="5233931" y="2868400"/>
                  <a:pt x="5220201" y="2877530"/>
                </a:cubicBezTo>
                <a:lnTo>
                  <a:pt x="5204187" y="2887142"/>
                </a:lnTo>
                <a:lnTo>
                  <a:pt x="5200798" y="2891560"/>
                </a:lnTo>
                <a:cubicBezTo>
                  <a:pt x="5103263" y="2968778"/>
                  <a:pt x="4651695" y="3064064"/>
                  <a:pt x="4206951" y="3179220"/>
                </a:cubicBezTo>
                <a:cubicBezTo>
                  <a:pt x="3762207" y="3294376"/>
                  <a:pt x="3183970" y="3565765"/>
                  <a:pt x="2532332" y="3582499"/>
                </a:cubicBezTo>
                <a:cubicBezTo>
                  <a:pt x="1880694" y="3599233"/>
                  <a:pt x="944237" y="3591689"/>
                  <a:pt x="628718" y="3098753"/>
                </a:cubicBezTo>
                <a:cubicBezTo>
                  <a:pt x="132988" y="2481745"/>
                  <a:pt x="-39735" y="2302466"/>
                  <a:pt x="7478" y="1669984"/>
                </a:cubicBezTo>
                <a:cubicBezTo>
                  <a:pt x="96120" y="1140683"/>
                  <a:pt x="199000" y="642541"/>
                  <a:pt x="840070" y="374196"/>
                </a:cubicBezTo>
                <a:cubicBezTo>
                  <a:pt x="1320873" y="172938"/>
                  <a:pt x="2384267" y="1752"/>
                  <a:pt x="3179526" y="13"/>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E6B0B944-E48E-7B89-EA67-D1BF9185F0C0}"/>
              </a:ext>
            </a:extLst>
          </p:cNvPr>
          <p:cNvSpPr txBox="1"/>
          <p:nvPr/>
        </p:nvSpPr>
        <p:spPr>
          <a:xfrm>
            <a:off x="6397925" y="6318849"/>
            <a:ext cx="60960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https://oed.com.ph/wp-content/uploads/2024/04/hotel-manager-with-good-communication-skills.jpg</a:t>
            </a:r>
          </a:p>
        </p:txBody>
      </p:sp>
    </p:spTree>
    <p:extLst>
      <p:ext uri="{BB962C8B-B14F-4D97-AF65-F5344CB8AC3E}">
        <p14:creationId xmlns:p14="http://schemas.microsoft.com/office/powerpoint/2010/main" val="30283343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D6A03ED-7B7A-4C88-8FFC-A4D862447D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140192-32F9-CF7E-BCFD-2AA0B05FE285}"/>
              </a:ext>
            </a:extLst>
          </p:cNvPr>
          <p:cNvSpPr>
            <a:spLocks noGrp="1"/>
          </p:cNvSpPr>
          <p:nvPr>
            <p:ph type="title"/>
          </p:nvPr>
        </p:nvSpPr>
        <p:spPr>
          <a:xfrm>
            <a:off x="7670015" y="747906"/>
            <a:ext cx="3811205" cy="2058793"/>
          </a:xfrm>
        </p:spPr>
        <p:txBody>
          <a:bodyPr>
            <a:normAutofit/>
          </a:bodyPr>
          <a:lstStyle/>
          <a:p>
            <a:pPr algn="ctr"/>
            <a:r>
              <a:rPr lang="en-US">
                <a:ea typeface="+mj-lt"/>
                <a:cs typeface="+mj-lt"/>
              </a:rPr>
              <a:t>My Skills and Employability</a:t>
            </a:r>
            <a:endParaRPr lang="en-US"/>
          </a:p>
        </p:txBody>
      </p:sp>
      <p:sp>
        <p:nvSpPr>
          <p:cNvPr id="22" name="Freeform: Shape 21">
            <a:extLst>
              <a:ext uri="{FF2B5EF4-FFF2-40B4-BE49-F238E27FC236}">
                <a16:creationId xmlns:a16="http://schemas.microsoft.com/office/drawing/2014/main" id="{53975754-B125-4FFC-9140-F88A16E3D0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79013" y="303198"/>
            <a:ext cx="6631387" cy="5959786"/>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 name="connsiteX0" fmla="*/ 7142118 w 7631470"/>
              <a:gd name="connsiteY0" fmla="*/ 6405352 h 6405386"/>
              <a:gd name="connsiteX1" fmla="*/ 6552830 w 7631470"/>
              <a:gd name="connsiteY1" fmla="*/ 6396252 h 6405386"/>
              <a:gd name="connsiteX2" fmla="*/ 987782 w 7631470"/>
              <a:gd name="connsiteY2" fmla="*/ 6365722 h 6405386"/>
              <a:gd name="connsiteX3" fmla="*/ 0 w 7631470"/>
              <a:gd name="connsiteY3" fmla="*/ 6336938 h 6405386"/>
              <a:gd name="connsiteX4" fmla="*/ 0 w 7631470"/>
              <a:gd name="connsiteY4" fmla="*/ 32372 h 6405386"/>
              <a:gd name="connsiteX5" fmla="*/ 157934 w 7631470"/>
              <a:gd name="connsiteY5" fmla="*/ 32797 h 6405386"/>
              <a:gd name="connsiteX6" fmla="*/ 6431319 w 7631470"/>
              <a:gd name="connsiteY6" fmla="*/ 0 h 6405386"/>
              <a:gd name="connsiteX7" fmla="*/ 7631470 w 7631470"/>
              <a:gd name="connsiteY7" fmla="*/ 30531 h 6405386"/>
              <a:gd name="connsiteX8" fmla="*/ 7560032 w 7631470"/>
              <a:gd name="connsiteY8" fmla="*/ 6274128 h 6405386"/>
              <a:gd name="connsiteX9" fmla="*/ 7394324 w 7631470"/>
              <a:gd name="connsiteY9" fmla="*/ 6402154 h 6405386"/>
              <a:gd name="connsiteX10" fmla="*/ 7142118 w 7631470"/>
              <a:gd name="connsiteY10" fmla="*/ 6405352 h 6405386"/>
              <a:gd name="connsiteX0" fmla="*/ 7154766 w 7644118"/>
              <a:gd name="connsiteY0" fmla="*/ 6405352 h 6405386"/>
              <a:gd name="connsiteX1" fmla="*/ 6565478 w 7644118"/>
              <a:gd name="connsiteY1" fmla="*/ 6396252 h 6405386"/>
              <a:gd name="connsiteX2" fmla="*/ 1000430 w 7644118"/>
              <a:gd name="connsiteY2" fmla="*/ 6365722 h 6405386"/>
              <a:gd name="connsiteX3" fmla="*/ 0 w 7644118"/>
              <a:gd name="connsiteY3" fmla="*/ 6324387 h 6405386"/>
              <a:gd name="connsiteX4" fmla="*/ 12648 w 7644118"/>
              <a:gd name="connsiteY4" fmla="*/ 32372 h 6405386"/>
              <a:gd name="connsiteX5" fmla="*/ 170582 w 7644118"/>
              <a:gd name="connsiteY5" fmla="*/ 32797 h 6405386"/>
              <a:gd name="connsiteX6" fmla="*/ 6443967 w 7644118"/>
              <a:gd name="connsiteY6" fmla="*/ 0 h 6405386"/>
              <a:gd name="connsiteX7" fmla="*/ 7644118 w 7644118"/>
              <a:gd name="connsiteY7" fmla="*/ 30531 h 6405386"/>
              <a:gd name="connsiteX8" fmla="*/ 7572680 w 7644118"/>
              <a:gd name="connsiteY8" fmla="*/ 6274128 h 6405386"/>
              <a:gd name="connsiteX9" fmla="*/ 7406972 w 7644118"/>
              <a:gd name="connsiteY9" fmla="*/ 6402154 h 6405386"/>
              <a:gd name="connsiteX10" fmla="*/ 7154766 w 7644118"/>
              <a:gd name="connsiteY10" fmla="*/ 6405352 h 6405386"/>
              <a:gd name="connsiteX0" fmla="*/ 7167747 w 7657099"/>
              <a:gd name="connsiteY0" fmla="*/ 6405352 h 6405386"/>
              <a:gd name="connsiteX1" fmla="*/ 6578459 w 7657099"/>
              <a:gd name="connsiteY1" fmla="*/ 6396252 h 6405386"/>
              <a:gd name="connsiteX2" fmla="*/ 1013411 w 7657099"/>
              <a:gd name="connsiteY2" fmla="*/ 6365722 h 6405386"/>
              <a:gd name="connsiteX3" fmla="*/ 12981 w 7657099"/>
              <a:gd name="connsiteY3" fmla="*/ 6324387 h 6405386"/>
              <a:gd name="connsiteX4" fmla="*/ 25629 w 7657099"/>
              <a:gd name="connsiteY4" fmla="*/ 32372 h 6405386"/>
              <a:gd name="connsiteX5" fmla="*/ 183563 w 7657099"/>
              <a:gd name="connsiteY5" fmla="*/ 32797 h 6405386"/>
              <a:gd name="connsiteX6" fmla="*/ 6456948 w 7657099"/>
              <a:gd name="connsiteY6" fmla="*/ 0 h 6405386"/>
              <a:gd name="connsiteX7" fmla="*/ 7657099 w 7657099"/>
              <a:gd name="connsiteY7" fmla="*/ 30531 h 6405386"/>
              <a:gd name="connsiteX8" fmla="*/ 7585661 w 7657099"/>
              <a:gd name="connsiteY8" fmla="*/ 6274128 h 6405386"/>
              <a:gd name="connsiteX9" fmla="*/ 7419953 w 7657099"/>
              <a:gd name="connsiteY9" fmla="*/ 6402154 h 6405386"/>
              <a:gd name="connsiteX10" fmla="*/ 7167747 w 7657099"/>
              <a:gd name="connsiteY10" fmla="*/ 6405352 h 6405386"/>
              <a:gd name="connsiteX0" fmla="*/ 7236700 w 7726052"/>
              <a:gd name="connsiteY0" fmla="*/ 6405352 h 6405386"/>
              <a:gd name="connsiteX1" fmla="*/ 6647412 w 7726052"/>
              <a:gd name="connsiteY1" fmla="*/ 6396252 h 6405386"/>
              <a:gd name="connsiteX2" fmla="*/ 1082364 w 7726052"/>
              <a:gd name="connsiteY2" fmla="*/ 6365722 h 6405386"/>
              <a:gd name="connsiteX3" fmla="*/ 6051 w 7726052"/>
              <a:gd name="connsiteY3" fmla="*/ 6324387 h 6405386"/>
              <a:gd name="connsiteX4" fmla="*/ 94582 w 7726052"/>
              <a:gd name="connsiteY4" fmla="*/ 32372 h 6405386"/>
              <a:gd name="connsiteX5" fmla="*/ 252516 w 7726052"/>
              <a:gd name="connsiteY5" fmla="*/ 32797 h 6405386"/>
              <a:gd name="connsiteX6" fmla="*/ 6525901 w 7726052"/>
              <a:gd name="connsiteY6" fmla="*/ 0 h 6405386"/>
              <a:gd name="connsiteX7" fmla="*/ 7726052 w 7726052"/>
              <a:gd name="connsiteY7" fmla="*/ 30531 h 6405386"/>
              <a:gd name="connsiteX8" fmla="*/ 7654614 w 7726052"/>
              <a:gd name="connsiteY8" fmla="*/ 6274128 h 6405386"/>
              <a:gd name="connsiteX9" fmla="*/ 7488906 w 7726052"/>
              <a:gd name="connsiteY9" fmla="*/ 6402154 h 6405386"/>
              <a:gd name="connsiteX10" fmla="*/ 7236700 w 7726052"/>
              <a:gd name="connsiteY10" fmla="*/ 6405352 h 6405386"/>
              <a:gd name="connsiteX0" fmla="*/ 7240058 w 7729410"/>
              <a:gd name="connsiteY0" fmla="*/ 6405352 h 6405386"/>
              <a:gd name="connsiteX1" fmla="*/ 6650770 w 7729410"/>
              <a:gd name="connsiteY1" fmla="*/ 6396252 h 6405386"/>
              <a:gd name="connsiteX2" fmla="*/ 1085722 w 7729410"/>
              <a:gd name="connsiteY2" fmla="*/ 6365722 h 6405386"/>
              <a:gd name="connsiteX3" fmla="*/ 9409 w 7729410"/>
              <a:gd name="connsiteY3" fmla="*/ 6324387 h 6405386"/>
              <a:gd name="connsiteX4" fmla="*/ 47351 w 7729410"/>
              <a:gd name="connsiteY4" fmla="*/ 32372 h 6405386"/>
              <a:gd name="connsiteX5" fmla="*/ 255874 w 7729410"/>
              <a:gd name="connsiteY5" fmla="*/ 32797 h 6405386"/>
              <a:gd name="connsiteX6" fmla="*/ 6529259 w 7729410"/>
              <a:gd name="connsiteY6" fmla="*/ 0 h 6405386"/>
              <a:gd name="connsiteX7" fmla="*/ 7729410 w 7729410"/>
              <a:gd name="connsiteY7" fmla="*/ 30531 h 6405386"/>
              <a:gd name="connsiteX8" fmla="*/ 7657972 w 7729410"/>
              <a:gd name="connsiteY8" fmla="*/ 6274128 h 6405386"/>
              <a:gd name="connsiteX9" fmla="*/ 7492264 w 7729410"/>
              <a:gd name="connsiteY9" fmla="*/ 6402154 h 6405386"/>
              <a:gd name="connsiteX10" fmla="*/ 7240058 w 7729410"/>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29410" h="6405386">
                <a:moveTo>
                  <a:pt x="7240058" y="6405352"/>
                </a:moveTo>
                <a:cubicBezTo>
                  <a:pt x="7065297" y="6404963"/>
                  <a:pt x="6846319" y="6401325"/>
                  <a:pt x="6650770" y="6396252"/>
                </a:cubicBezTo>
                <a:lnTo>
                  <a:pt x="1085722" y="6365722"/>
                </a:lnTo>
                <a:lnTo>
                  <a:pt x="9409" y="6324387"/>
                </a:lnTo>
                <a:cubicBezTo>
                  <a:pt x="-24317" y="4214496"/>
                  <a:pt x="43135" y="2129710"/>
                  <a:pt x="47351" y="32372"/>
                </a:cubicBezTo>
                <a:lnTo>
                  <a:pt x="255874" y="32797"/>
                </a:lnTo>
                <a:lnTo>
                  <a:pt x="6529259" y="0"/>
                </a:lnTo>
                <a:cubicBezTo>
                  <a:pt x="7029322" y="30531"/>
                  <a:pt x="7386510" y="-1"/>
                  <a:pt x="7729410" y="30531"/>
                </a:cubicBezTo>
                <a:cubicBezTo>
                  <a:pt x="7707716" y="2585987"/>
                  <a:pt x="7753223" y="4971471"/>
                  <a:pt x="7657972" y="6274128"/>
                </a:cubicBezTo>
                <a:cubicBezTo>
                  <a:pt x="7649782" y="6434165"/>
                  <a:pt x="7656570" y="6381800"/>
                  <a:pt x="7492264" y="6402154"/>
                </a:cubicBezTo>
                <a:cubicBezTo>
                  <a:pt x="7433854" y="6404650"/>
                  <a:pt x="7344915" y="6405586"/>
                  <a:pt x="7240058" y="6405352"/>
                </a:cubicBezTo>
                <a:close/>
              </a:path>
            </a:pathLst>
          </a:cu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What Are Interpersonal Skills? Key Traits and Examples for the Workplace |  CV Knowhow">
            <a:extLst>
              <a:ext uri="{FF2B5EF4-FFF2-40B4-BE49-F238E27FC236}">
                <a16:creationId xmlns:a16="http://schemas.microsoft.com/office/drawing/2014/main" id="{7E88729D-2B75-403C-26B9-A3B61BB624FF}"/>
              </a:ext>
            </a:extLst>
          </p:cNvPr>
          <p:cNvPicPr>
            <a:picLocks noChangeAspect="1"/>
          </p:cNvPicPr>
          <p:nvPr/>
        </p:nvPicPr>
        <p:blipFill>
          <a:blip r:embed="rId3"/>
          <a:stretch>
            <a:fillRect/>
          </a:stretch>
        </p:blipFill>
        <p:spPr>
          <a:xfrm>
            <a:off x="929206" y="543490"/>
            <a:ext cx="5530980" cy="5530980"/>
          </a:xfrm>
          <a:prstGeom prst="rect">
            <a:avLst/>
          </a:prstGeom>
        </p:spPr>
      </p:pic>
      <p:sp>
        <p:nvSpPr>
          <p:cNvPr id="3" name="Content Placeholder 2">
            <a:extLst>
              <a:ext uri="{FF2B5EF4-FFF2-40B4-BE49-F238E27FC236}">
                <a16:creationId xmlns:a16="http://schemas.microsoft.com/office/drawing/2014/main" id="{F052EE12-9455-14FF-6C36-40116265CAC6}"/>
              </a:ext>
            </a:extLst>
          </p:cNvPr>
          <p:cNvSpPr>
            <a:spLocks noGrp="1"/>
          </p:cNvSpPr>
          <p:nvPr>
            <p:ph idx="1"/>
          </p:nvPr>
        </p:nvSpPr>
        <p:spPr>
          <a:xfrm>
            <a:off x="7674900" y="2997200"/>
            <a:ext cx="3768403" cy="3216713"/>
          </a:xfrm>
        </p:spPr>
        <p:txBody>
          <a:bodyPr vert="horz" lIns="91440" tIns="45720" rIns="91440" bIns="45720" rtlCol="0" anchor="ctr">
            <a:normAutofit/>
          </a:bodyPr>
          <a:lstStyle/>
          <a:p>
            <a:pPr marL="285750" indent="-285750" algn="ctr">
              <a:lnSpc>
                <a:spcPct val="90000"/>
              </a:lnSpc>
              <a:buFont typeface="Arial"/>
              <a:buChar char="•"/>
            </a:pPr>
            <a:r>
              <a:rPr lang="en-US" sz="2200" b="0">
                <a:ea typeface="+mn-lt"/>
                <a:cs typeface="+mn-lt"/>
              </a:rPr>
              <a:t>Strong communication, teamwork, and </a:t>
            </a:r>
            <a:r>
              <a:rPr lang="en-US" sz="2200" b="0" err="1">
                <a:ea typeface="+mn-lt"/>
                <a:cs typeface="+mn-lt"/>
              </a:rPr>
              <a:t>organisation</a:t>
            </a:r>
            <a:r>
              <a:rPr lang="en-US" sz="2200" b="0">
                <a:ea typeface="+mn-lt"/>
                <a:cs typeface="+mn-lt"/>
              </a:rPr>
              <a:t> </a:t>
            </a:r>
            <a:endParaRPr lang="en-US" sz="2200"/>
          </a:p>
          <a:p>
            <a:pPr marL="285750" indent="-285750" algn="ctr">
              <a:lnSpc>
                <a:spcPct val="90000"/>
              </a:lnSpc>
              <a:buFont typeface="Arial"/>
              <a:buChar char="•"/>
            </a:pPr>
            <a:r>
              <a:rPr lang="en-US" sz="2200" b="0">
                <a:ea typeface="+mn-lt"/>
                <a:cs typeface="+mn-lt"/>
              </a:rPr>
              <a:t>Developed attention to detail and reliability </a:t>
            </a:r>
            <a:endParaRPr lang="en-US" sz="2200"/>
          </a:p>
          <a:p>
            <a:pPr marL="285750" indent="-285750" algn="ctr">
              <a:lnSpc>
                <a:spcPct val="90000"/>
              </a:lnSpc>
              <a:buFont typeface="Arial"/>
              <a:buChar char="•"/>
            </a:pPr>
            <a:r>
              <a:rPr lang="en-US" sz="2200" b="0">
                <a:ea typeface="+mn-lt"/>
                <a:cs typeface="+mn-lt"/>
              </a:rPr>
              <a:t>Improved personal branding and CV skills </a:t>
            </a:r>
            <a:endParaRPr lang="en-US" sz="2200"/>
          </a:p>
          <a:p>
            <a:pPr marL="285750" indent="-285750" algn="ctr">
              <a:lnSpc>
                <a:spcPct val="90000"/>
              </a:lnSpc>
              <a:buFont typeface="Arial"/>
              <a:buChar char="•"/>
            </a:pPr>
            <a:r>
              <a:rPr lang="en-US" sz="2200" b="0">
                <a:ea typeface="+mn-lt"/>
                <a:cs typeface="+mn-lt"/>
              </a:rPr>
              <a:t>Motivated to work in fast-paced environments </a:t>
            </a:r>
            <a:endParaRPr lang="en-US" sz="2200"/>
          </a:p>
          <a:p>
            <a:pPr marL="285750" indent="-285750" algn="ctr">
              <a:lnSpc>
                <a:spcPct val="90000"/>
              </a:lnSpc>
              <a:buFont typeface="Arial"/>
              <a:buChar char="•"/>
            </a:pPr>
            <a:r>
              <a:rPr lang="en-US" sz="2200" b="0">
                <a:ea typeface="+mn-lt"/>
                <a:cs typeface="+mn-lt"/>
              </a:rPr>
              <a:t>Focused on career in hospitality industry </a:t>
            </a:r>
            <a:endParaRPr lang="en-US" sz="2200"/>
          </a:p>
        </p:txBody>
      </p:sp>
      <p:sp>
        <p:nvSpPr>
          <p:cNvPr id="6" name="TextBox 5">
            <a:extLst>
              <a:ext uri="{FF2B5EF4-FFF2-40B4-BE49-F238E27FC236}">
                <a16:creationId xmlns:a16="http://schemas.microsoft.com/office/drawing/2014/main" id="{B144FDED-A11E-C17B-262F-6B66993B34A6}"/>
              </a:ext>
            </a:extLst>
          </p:cNvPr>
          <p:cNvSpPr txBox="1"/>
          <p:nvPr/>
        </p:nvSpPr>
        <p:spPr>
          <a:xfrm>
            <a:off x="1041105" y="6314762"/>
            <a:ext cx="60960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https://d2s82a7atsifww.cloudfront.net/articles/content/cfd7a2381f4da3ec875aa7b1a403d6de_interpersonalSkillsH.png</a:t>
            </a:r>
          </a:p>
        </p:txBody>
      </p:sp>
    </p:spTree>
    <p:extLst>
      <p:ext uri="{BB962C8B-B14F-4D97-AF65-F5344CB8AC3E}">
        <p14:creationId xmlns:p14="http://schemas.microsoft.com/office/powerpoint/2010/main" val="40900968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B20DF01A-DAD0-4D16-BEDE-ED085CCC3B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at is Hospitality Management? The Complete Guide">
            <a:extLst>
              <a:ext uri="{FF2B5EF4-FFF2-40B4-BE49-F238E27FC236}">
                <a16:creationId xmlns:a16="http://schemas.microsoft.com/office/drawing/2014/main" id="{5CACE04C-0534-4B58-EC54-484EB621F0C0}"/>
              </a:ext>
            </a:extLst>
          </p:cNvPr>
          <p:cNvPicPr>
            <a:picLocks noChangeAspect="1"/>
          </p:cNvPicPr>
          <p:nvPr/>
        </p:nvPicPr>
        <p:blipFill>
          <a:blip r:embed="rId3"/>
          <a:srcRect r="17479" b="2"/>
          <a:stretch>
            <a:fillRect/>
          </a:stretch>
        </p:blipFill>
        <p:spPr>
          <a:xfrm>
            <a:off x="357120" y="391301"/>
            <a:ext cx="7228864" cy="5847184"/>
          </a:xfrm>
          <a:custGeom>
            <a:avLst/>
            <a:gdLst/>
            <a:ahLst/>
            <a:cxnLst/>
            <a:rect l="l" t="t" r="r" b="b"/>
            <a:pathLst>
              <a:path w="7503702" h="6405387">
                <a:moveTo>
                  <a:pt x="526155" y="35"/>
                </a:moveTo>
                <a:cubicBezTo>
                  <a:pt x="696890" y="424"/>
                  <a:pt x="910822" y="4062"/>
                  <a:pt x="1101865" y="9135"/>
                </a:cubicBezTo>
                <a:lnTo>
                  <a:pt x="6538681" y="39665"/>
                </a:lnTo>
                <a:lnTo>
                  <a:pt x="7503702" y="68449"/>
                </a:lnTo>
                <a:lnTo>
                  <a:pt x="7503702" y="6373015"/>
                </a:lnTo>
                <a:lnTo>
                  <a:pt x="7349407" y="6372590"/>
                </a:lnTo>
                <a:cubicBezTo>
                  <a:pt x="5503660" y="6369608"/>
                  <a:pt x="2945004" y="6405387"/>
                  <a:pt x="1220576" y="6405387"/>
                </a:cubicBezTo>
                <a:cubicBezTo>
                  <a:pt x="732036" y="6374856"/>
                  <a:pt x="383078" y="6405388"/>
                  <a:pt x="48079" y="6374856"/>
                </a:cubicBezTo>
                <a:cubicBezTo>
                  <a:pt x="-54281" y="4308922"/>
                  <a:pt x="24815" y="1433916"/>
                  <a:pt x="117871" y="131259"/>
                </a:cubicBezTo>
                <a:cubicBezTo>
                  <a:pt x="125872" y="-28778"/>
                  <a:pt x="119241" y="23587"/>
                  <a:pt x="279761" y="3233"/>
                </a:cubicBezTo>
                <a:cubicBezTo>
                  <a:pt x="336825" y="737"/>
                  <a:pt x="423715" y="-199"/>
                  <a:pt x="526155" y="35"/>
                </a:cubicBezTo>
                <a:close/>
              </a:path>
            </a:pathLst>
          </a:custGeom>
        </p:spPr>
      </p:pic>
      <p:sp>
        <p:nvSpPr>
          <p:cNvPr id="32" name="Freeform: Shape 31">
            <a:extLst>
              <a:ext uri="{FF2B5EF4-FFF2-40B4-BE49-F238E27FC236}">
                <a16:creationId xmlns:a16="http://schemas.microsoft.com/office/drawing/2014/main" id="{99B7B539-E79B-44C5-8319-9CE01F87F4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57119" y="391300"/>
            <a:ext cx="7228863" cy="5847183"/>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80682" h="6405386">
                <a:moveTo>
                  <a:pt x="7142118" y="6405352"/>
                </a:moveTo>
                <a:cubicBezTo>
                  <a:pt x="6967357" y="6404963"/>
                  <a:pt x="6748379" y="6401325"/>
                  <a:pt x="6552830" y="6396252"/>
                </a:cubicBezTo>
                <a:lnTo>
                  <a:pt x="987782" y="6365722"/>
                </a:lnTo>
                <a:lnTo>
                  <a:pt x="0" y="6336938"/>
                </a:lnTo>
                <a:lnTo>
                  <a:pt x="0" y="32372"/>
                </a:lnTo>
                <a:lnTo>
                  <a:pt x="157934" y="32797"/>
                </a:lnTo>
                <a:cubicBezTo>
                  <a:pt x="2047215" y="35779"/>
                  <a:pt x="4666218" y="0"/>
                  <a:pt x="6431319" y="0"/>
                </a:cubicBezTo>
                <a:cubicBezTo>
                  <a:pt x="6931382" y="30531"/>
                  <a:pt x="7288570" y="-1"/>
                  <a:pt x="7631470" y="30531"/>
                </a:cubicBezTo>
                <a:cubicBezTo>
                  <a:pt x="7736245" y="2096465"/>
                  <a:pt x="7655283" y="4971471"/>
                  <a:pt x="7560032" y="6274128"/>
                </a:cubicBezTo>
                <a:cubicBezTo>
                  <a:pt x="7551842" y="6434165"/>
                  <a:pt x="7558630" y="6381800"/>
                  <a:pt x="7394324" y="6402154"/>
                </a:cubicBezTo>
                <a:cubicBezTo>
                  <a:pt x="7335914" y="6404650"/>
                  <a:pt x="7246975" y="6405586"/>
                  <a:pt x="7142118" y="6405352"/>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1979858C-A26E-4B53-9728-5EC82E0E9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92712" flipH="1">
            <a:off x="6869718" y="475165"/>
            <a:ext cx="4895008" cy="5648873"/>
          </a:xfrm>
          <a:custGeom>
            <a:avLst/>
            <a:gdLst>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81829 w 4877237"/>
              <a:gd name="connsiteY7" fmla="*/ 5221985 h 5641553"/>
              <a:gd name="connsiteX8" fmla="*/ 3570634 w 4877237"/>
              <a:gd name="connsiteY8" fmla="*/ 5225757 h 5641553"/>
              <a:gd name="connsiteX9" fmla="*/ 3515258 w 4877237"/>
              <a:gd name="connsiteY9" fmla="*/ 5243754 h 5641553"/>
              <a:gd name="connsiteX10" fmla="*/ 3510127 w 4877237"/>
              <a:gd name="connsiteY10" fmla="*/ 5288400 h 5641553"/>
              <a:gd name="connsiteX11" fmla="*/ 3658238 w 4877237"/>
              <a:gd name="connsiteY11" fmla="*/ 5641549 h 5641553"/>
              <a:gd name="connsiteX12" fmla="*/ 2845674 w 4877237"/>
              <a:gd name="connsiteY12" fmla="*/ 5290843 h 5641553"/>
              <a:gd name="connsiteX13" fmla="*/ 2820308 w 4877237"/>
              <a:gd name="connsiteY13" fmla="*/ 5261823 h 5641553"/>
              <a:gd name="connsiteX14" fmla="*/ 2722542 w 4877237"/>
              <a:gd name="connsiteY14" fmla="*/ 5265294 h 5641553"/>
              <a:gd name="connsiteX15" fmla="*/ 1770504 w 4877237"/>
              <a:gd name="connsiteY15" fmla="*/ 5261011 h 5641553"/>
              <a:gd name="connsiteX16" fmla="*/ 815940 w 4877237"/>
              <a:gd name="connsiteY16" fmla="*/ 5009663 h 5641553"/>
              <a:gd name="connsiteX17" fmla="*/ 117267 w 4877237"/>
              <a:gd name="connsiteY17" fmla="*/ 3779919 h 5641553"/>
              <a:gd name="connsiteX18" fmla="*/ 1702 w 4877237"/>
              <a:gd name="connsiteY18" fmla="*/ 1784971 h 5641553"/>
              <a:gd name="connsiteX19" fmla="*/ 336804 w 4877237"/>
              <a:gd name="connsiteY19" fmla="*/ 369690 h 5641553"/>
              <a:gd name="connsiteX20" fmla="*/ 1687022 w 4877237"/>
              <a:gd name="connsiteY20"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81829 w 4877237"/>
              <a:gd name="connsiteY7" fmla="*/ 5221985 h 5641553"/>
              <a:gd name="connsiteX8" fmla="*/ 3515258 w 4877237"/>
              <a:gd name="connsiteY8" fmla="*/ 5243754 h 5641553"/>
              <a:gd name="connsiteX9" fmla="*/ 3510127 w 4877237"/>
              <a:gd name="connsiteY9" fmla="*/ 5288400 h 5641553"/>
              <a:gd name="connsiteX10" fmla="*/ 3658238 w 4877237"/>
              <a:gd name="connsiteY10" fmla="*/ 5641549 h 5641553"/>
              <a:gd name="connsiteX11" fmla="*/ 2845674 w 4877237"/>
              <a:gd name="connsiteY11" fmla="*/ 5290843 h 5641553"/>
              <a:gd name="connsiteX12" fmla="*/ 2820308 w 4877237"/>
              <a:gd name="connsiteY12" fmla="*/ 5261823 h 5641553"/>
              <a:gd name="connsiteX13" fmla="*/ 2722542 w 4877237"/>
              <a:gd name="connsiteY13" fmla="*/ 5265294 h 5641553"/>
              <a:gd name="connsiteX14" fmla="*/ 1770504 w 4877237"/>
              <a:gd name="connsiteY14" fmla="*/ 5261011 h 5641553"/>
              <a:gd name="connsiteX15" fmla="*/ 815940 w 4877237"/>
              <a:gd name="connsiteY15" fmla="*/ 5009663 h 5641553"/>
              <a:gd name="connsiteX16" fmla="*/ 117267 w 4877237"/>
              <a:gd name="connsiteY16" fmla="*/ 3779919 h 5641553"/>
              <a:gd name="connsiteX17" fmla="*/ 1702 w 4877237"/>
              <a:gd name="connsiteY17" fmla="*/ 1784971 h 5641553"/>
              <a:gd name="connsiteX18" fmla="*/ 336804 w 4877237"/>
              <a:gd name="connsiteY18" fmla="*/ 369690 h 5641553"/>
              <a:gd name="connsiteX19" fmla="*/ 1687022 w 4877237"/>
              <a:gd name="connsiteY19"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15258 w 4877237"/>
              <a:gd name="connsiteY7" fmla="*/ 5243754 h 5641553"/>
              <a:gd name="connsiteX8" fmla="*/ 3510127 w 4877237"/>
              <a:gd name="connsiteY8" fmla="*/ 5288400 h 5641553"/>
              <a:gd name="connsiteX9" fmla="*/ 3658238 w 4877237"/>
              <a:gd name="connsiteY9" fmla="*/ 5641549 h 5641553"/>
              <a:gd name="connsiteX10" fmla="*/ 2845674 w 4877237"/>
              <a:gd name="connsiteY10" fmla="*/ 5290843 h 5641553"/>
              <a:gd name="connsiteX11" fmla="*/ 2820308 w 4877237"/>
              <a:gd name="connsiteY11" fmla="*/ 5261823 h 5641553"/>
              <a:gd name="connsiteX12" fmla="*/ 2722542 w 4877237"/>
              <a:gd name="connsiteY12" fmla="*/ 5265294 h 5641553"/>
              <a:gd name="connsiteX13" fmla="*/ 1770504 w 4877237"/>
              <a:gd name="connsiteY13" fmla="*/ 5261011 h 5641553"/>
              <a:gd name="connsiteX14" fmla="*/ 815940 w 4877237"/>
              <a:gd name="connsiteY14" fmla="*/ 5009663 h 5641553"/>
              <a:gd name="connsiteX15" fmla="*/ 117267 w 4877237"/>
              <a:gd name="connsiteY15" fmla="*/ 3779919 h 5641553"/>
              <a:gd name="connsiteX16" fmla="*/ 1702 w 4877237"/>
              <a:gd name="connsiteY16" fmla="*/ 1784971 h 5641553"/>
              <a:gd name="connsiteX17" fmla="*/ 336804 w 4877237"/>
              <a:gd name="connsiteY17" fmla="*/ 369690 h 5641553"/>
              <a:gd name="connsiteX18" fmla="*/ 1687022 w 4877237"/>
              <a:gd name="connsiteY18"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515258 w 4877237"/>
              <a:gd name="connsiteY6" fmla="*/ 5243754 h 5641553"/>
              <a:gd name="connsiteX7" fmla="*/ 3510127 w 4877237"/>
              <a:gd name="connsiteY7" fmla="*/ 5288400 h 5641553"/>
              <a:gd name="connsiteX8" fmla="*/ 3658238 w 4877237"/>
              <a:gd name="connsiteY8" fmla="*/ 5641549 h 5641553"/>
              <a:gd name="connsiteX9" fmla="*/ 2845674 w 4877237"/>
              <a:gd name="connsiteY9" fmla="*/ 5290843 h 5641553"/>
              <a:gd name="connsiteX10" fmla="*/ 2820308 w 4877237"/>
              <a:gd name="connsiteY10" fmla="*/ 5261823 h 5641553"/>
              <a:gd name="connsiteX11" fmla="*/ 2722542 w 4877237"/>
              <a:gd name="connsiteY11" fmla="*/ 5265294 h 5641553"/>
              <a:gd name="connsiteX12" fmla="*/ 1770504 w 4877237"/>
              <a:gd name="connsiteY12" fmla="*/ 5261011 h 5641553"/>
              <a:gd name="connsiteX13" fmla="*/ 815940 w 4877237"/>
              <a:gd name="connsiteY13" fmla="*/ 5009663 h 5641553"/>
              <a:gd name="connsiteX14" fmla="*/ 117267 w 4877237"/>
              <a:gd name="connsiteY14" fmla="*/ 3779919 h 5641553"/>
              <a:gd name="connsiteX15" fmla="*/ 1702 w 4877237"/>
              <a:gd name="connsiteY15" fmla="*/ 1784971 h 5641553"/>
              <a:gd name="connsiteX16" fmla="*/ 336804 w 4877237"/>
              <a:gd name="connsiteY16" fmla="*/ 369690 h 5641553"/>
              <a:gd name="connsiteX17" fmla="*/ 1687022 w 4877237"/>
              <a:gd name="connsiteY17" fmla="*/ 50 h 564155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116764 w 4876734"/>
              <a:gd name="connsiteY14" fmla="*/ 3787239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770001 w 4876734"/>
              <a:gd name="connsiteY11" fmla="*/ 5268331 h 5648873"/>
              <a:gd name="connsiteX12" fmla="*/ 815437 w 4876734"/>
              <a:gd name="connsiteY12" fmla="*/ 5016983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868109 w 4876734"/>
              <a:gd name="connsiteY11" fmla="*/ 5289191 h 5648873"/>
              <a:gd name="connsiteX12" fmla="*/ 815437 w 4876734"/>
              <a:gd name="connsiteY12" fmla="*/ 5016983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868109 w 4876734"/>
              <a:gd name="connsiteY11" fmla="*/ 5289191 h 5648873"/>
              <a:gd name="connsiteX12" fmla="*/ 808332 w 4876734"/>
              <a:gd name="connsiteY12" fmla="*/ 4953947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95008"/>
              <a:gd name="connsiteY0" fmla="*/ 7370 h 5648873"/>
              <a:gd name="connsiteX1" fmla="*/ 3318681 w 4895008"/>
              <a:gd name="connsiteY1" fmla="*/ 170365 h 5648873"/>
              <a:gd name="connsiteX2" fmla="*/ 4548748 w 4895008"/>
              <a:gd name="connsiteY2" fmla="*/ 751552 h 5648873"/>
              <a:gd name="connsiteX3" fmla="*/ 4808142 w 4895008"/>
              <a:gd name="connsiteY3" fmla="*/ 1668523 h 5648873"/>
              <a:gd name="connsiteX4" fmla="*/ 4706317 w 4895008"/>
              <a:gd name="connsiteY4" fmla="*/ 4248850 h 5648873"/>
              <a:gd name="connsiteX5" fmla="*/ 3514755 w 4895008"/>
              <a:gd name="connsiteY5" fmla="*/ 5251074 h 5648873"/>
              <a:gd name="connsiteX6" fmla="*/ 3509624 w 4895008"/>
              <a:gd name="connsiteY6" fmla="*/ 5295720 h 5648873"/>
              <a:gd name="connsiteX7" fmla="*/ 3657735 w 4895008"/>
              <a:gd name="connsiteY7" fmla="*/ 5648869 h 5648873"/>
              <a:gd name="connsiteX8" fmla="*/ 2845171 w 4895008"/>
              <a:gd name="connsiteY8" fmla="*/ 5298163 h 5648873"/>
              <a:gd name="connsiteX9" fmla="*/ 2819805 w 4895008"/>
              <a:gd name="connsiteY9" fmla="*/ 5269143 h 5648873"/>
              <a:gd name="connsiteX10" fmla="*/ 1868109 w 4895008"/>
              <a:gd name="connsiteY10" fmla="*/ 5289191 h 5648873"/>
              <a:gd name="connsiteX11" fmla="*/ 808332 w 4895008"/>
              <a:gd name="connsiteY11" fmla="*/ 4953947 h 5648873"/>
              <a:gd name="connsiteX12" fmla="*/ 91972 w 4895008"/>
              <a:gd name="connsiteY12" fmla="*/ 3785123 h 5648873"/>
              <a:gd name="connsiteX13" fmla="*/ 1199 w 4895008"/>
              <a:gd name="connsiteY13" fmla="*/ 1792291 h 5648873"/>
              <a:gd name="connsiteX14" fmla="*/ 445748 w 4895008"/>
              <a:gd name="connsiteY14" fmla="*/ 411323 h 5648873"/>
              <a:gd name="connsiteX15" fmla="*/ 1686519 w 4895008"/>
              <a:gd name="connsiteY15" fmla="*/ 7370 h 5648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008" h="5648873">
                <a:moveTo>
                  <a:pt x="1686519" y="7370"/>
                </a:moveTo>
                <a:cubicBezTo>
                  <a:pt x="2165341" y="-32790"/>
                  <a:pt x="2948273" y="101042"/>
                  <a:pt x="3318681" y="170365"/>
                </a:cubicBezTo>
                <a:cubicBezTo>
                  <a:pt x="4323032" y="354108"/>
                  <a:pt x="4382005" y="411920"/>
                  <a:pt x="4548748" y="751552"/>
                </a:cubicBezTo>
                <a:cubicBezTo>
                  <a:pt x="4697049" y="1163453"/>
                  <a:pt x="4708493" y="1199701"/>
                  <a:pt x="4808142" y="1668523"/>
                </a:cubicBezTo>
                <a:cubicBezTo>
                  <a:pt x="4948374" y="2755090"/>
                  <a:pt x="4921881" y="3651758"/>
                  <a:pt x="4706317" y="4248850"/>
                </a:cubicBezTo>
                <a:cubicBezTo>
                  <a:pt x="4490753" y="4845942"/>
                  <a:pt x="3714204" y="5076596"/>
                  <a:pt x="3514755" y="5251074"/>
                </a:cubicBezTo>
                <a:lnTo>
                  <a:pt x="3509624" y="5295720"/>
                </a:lnTo>
                <a:cubicBezTo>
                  <a:pt x="3554663" y="5575558"/>
                  <a:pt x="3702470" y="5648392"/>
                  <a:pt x="3657735" y="5648869"/>
                </a:cubicBezTo>
                <a:cubicBezTo>
                  <a:pt x="3549823" y="5650021"/>
                  <a:pt x="3002334" y="5450329"/>
                  <a:pt x="2845171" y="5298163"/>
                </a:cubicBezTo>
                <a:lnTo>
                  <a:pt x="2819805" y="5269143"/>
                </a:lnTo>
                <a:cubicBezTo>
                  <a:pt x="2502573" y="5275826"/>
                  <a:pt x="2203354" y="5341724"/>
                  <a:pt x="1868109" y="5289191"/>
                </a:cubicBezTo>
                <a:cubicBezTo>
                  <a:pt x="1532864" y="5236658"/>
                  <a:pt x="1104355" y="5204625"/>
                  <a:pt x="808332" y="4953947"/>
                </a:cubicBezTo>
                <a:cubicBezTo>
                  <a:pt x="512309" y="4703269"/>
                  <a:pt x="308594" y="4469411"/>
                  <a:pt x="91972" y="3785123"/>
                </a:cubicBezTo>
                <a:cubicBezTo>
                  <a:pt x="-34378" y="3125130"/>
                  <a:pt x="8985" y="2549529"/>
                  <a:pt x="1199" y="1792291"/>
                </a:cubicBezTo>
                <a:cubicBezTo>
                  <a:pt x="-23043" y="890799"/>
                  <a:pt x="327087" y="612546"/>
                  <a:pt x="445748" y="411323"/>
                </a:cubicBezTo>
                <a:cubicBezTo>
                  <a:pt x="628194" y="125556"/>
                  <a:pt x="1207697" y="47530"/>
                  <a:pt x="1686519" y="7370"/>
                </a:cubicBezTo>
                <a:close/>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Freeform: Shape 35">
            <a:extLst>
              <a:ext uri="{FF2B5EF4-FFF2-40B4-BE49-F238E27FC236}">
                <a16:creationId xmlns:a16="http://schemas.microsoft.com/office/drawing/2014/main" id="{3F73B9C9-A160-4E92-89A0-667A53CD7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92712" flipH="1">
            <a:off x="6891488" y="428517"/>
            <a:ext cx="4895008" cy="5648873"/>
          </a:xfrm>
          <a:custGeom>
            <a:avLst/>
            <a:gdLst>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81829 w 4877237"/>
              <a:gd name="connsiteY7" fmla="*/ 5221985 h 5641553"/>
              <a:gd name="connsiteX8" fmla="*/ 3570634 w 4877237"/>
              <a:gd name="connsiteY8" fmla="*/ 5225757 h 5641553"/>
              <a:gd name="connsiteX9" fmla="*/ 3515258 w 4877237"/>
              <a:gd name="connsiteY9" fmla="*/ 5243754 h 5641553"/>
              <a:gd name="connsiteX10" fmla="*/ 3510127 w 4877237"/>
              <a:gd name="connsiteY10" fmla="*/ 5288400 h 5641553"/>
              <a:gd name="connsiteX11" fmla="*/ 3658238 w 4877237"/>
              <a:gd name="connsiteY11" fmla="*/ 5641549 h 5641553"/>
              <a:gd name="connsiteX12" fmla="*/ 2845674 w 4877237"/>
              <a:gd name="connsiteY12" fmla="*/ 5290843 h 5641553"/>
              <a:gd name="connsiteX13" fmla="*/ 2820308 w 4877237"/>
              <a:gd name="connsiteY13" fmla="*/ 5261823 h 5641553"/>
              <a:gd name="connsiteX14" fmla="*/ 2722542 w 4877237"/>
              <a:gd name="connsiteY14" fmla="*/ 5265294 h 5641553"/>
              <a:gd name="connsiteX15" fmla="*/ 1770504 w 4877237"/>
              <a:gd name="connsiteY15" fmla="*/ 5261011 h 5641553"/>
              <a:gd name="connsiteX16" fmla="*/ 815940 w 4877237"/>
              <a:gd name="connsiteY16" fmla="*/ 5009663 h 5641553"/>
              <a:gd name="connsiteX17" fmla="*/ 117267 w 4877237"/>
              <a:gd name="connsiteY17" fmla="*/ 3779919 h 5641553"/>
              <a:gd name="connsiteX18" fmla="*/ 1702 w 4877237"/>
              <a:gd name="connsiteY18" fmla="*/ 1784971 h 5641553"/>
              <a:gd name="connsiteX19" fmla="*/ 336804 w 4877237"/>
              <a:gd name="connsiteY19" fmla="*/ 369690 h 5641553"/>
              <a:gd name="connsiteX20" fmla="*/ 1687022 w 4877237"/>
              <a:gd name="connsiteY20"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81829 w 4877237"/>
              <a:gd name="connsiteY7" fmla="*/ 5221985 h 5641553"/>
              <a:gd name="connsiteX8" fmla="*/ 3515258 w 4877237"/>
              <a:gd name="connsiteY8" fmla="*/ 5243754 h 5641553"/>
              <a:gd name="connsiteX9" fmla="*/ 3510127 w 4877237"/>
              <a:gd name="connsiteY9" fmla="*/ 5288400 h 5641553"/>
              <a:gd name="connsiteX10" fmla="*/ 3658238 w 4877237"/>
              <a:gd name="connsiteY10" fmla="*/ 5641549 h 5641553"/>
              <a:gd name="connsiteX11" fmla="*/ 2845674 w 4877237"/>
              <a:gd name="connsiteY11" fmla="*/ 5290843 h 5641553"/>
              <a:gd name="connsiteX12" fmla="*/ 2820308 w 4877237"/>
              <a:gd name="connsiteY12" fmla="*/ 5261823 h 5641553"/>
              <a:gd name="connsiteX13" fmla="*/ 2722542 w 4877237"/>
              <a:gd name="connsiteY13" fmla="*/ 5265294 h 5641553"/>
              <a:gd name="connsiteX14" fmla="*/ 1770504 w 4877237"/>
              <a:gd name="connsiteY14" fmla="*/ 5261011 h 5641553"/>
              <a:gd name="connsiteX15" fmla="*/ 815940 w 4877237"/>
              <a:gd name="connsiteY15" fmla="*/ 5009663 h 5641553"/>
              <a:gd name="connsiteX16" fmla="*/ 117267 w 4877237"/>
              <a:gd name="connsiteY16" fmla="*/ 3779919 h 5641553"/>
              <a:gd name="connsiteX17" fmla="*/ 1702 w 4877237"/>
              <a:gd name="connsiteY17" fmla="*/ 1784971 h 5641553"/>
              <a:gd name="connsiteX18" fmla="*/ 336804 w 4877237"/>
              <a:gd name="connsiteY18" fmla="*/ 369690 h 5641553"/>
              <a:gd name="connsiteX19" fmla="*/ 1687022 w 4877237"/>
              <a:gd name="connsiteY19"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15258 w 4877237"/>
              <a:gd name="connsiteY7" fmla="*/ 5243754 h 5641553"/>
              <a:gd name="connsiteX8" fmla="*/ 3510127 w 4877237"/>
              <a:gd name="connsiteY8" fmla="*/ 5288400 h 5641553"/>
              <a:gd name="connsiteX9" fmla="*/ 3658238 w 4877237"/>
              <a:gd name="connsiteY9" fmla="*/ 5641549 h 5641553"/>
              <a:gd name="connsiteX10" fmla="*/ 2845674 w 4877237"/>
              <a:gd name="connsiteY10" fmla="*/ 5290843 h 5641553"/>
              <a:gd name="connsiteX11" fmla="*/ 2820308 w 4877237"/>
              <a:gd name="connsiteY11" fmla="*/ 5261823 h 5641553"/>
              <a:gd name="connsiteX12" fmla="*/ 2722542 w 4877237"/>
              <a:gd name="connsiteY12" fmla="*/ 5265294 h 5641553"/>
              <a:gd name="connsiteX13" fmla="*/ 1770504 w 4877237"/>
              <a:gd name="connsiteY13" fmla="*/ 5261011 h 5641553"/>
              <a:gd name="connsiteX14" fmla="*/ 815940 w 4877237"/>
              <a:gd name="connsiteY14" fmla="*/ 5009663 h 5641553"/>
              <a:gd name="connsiteX15" fmla="*/ 117267 w 4877237"/>
              <a:gd name="connsiteY15" fmla="*/ 3779919 h 5641553"/>
              <a:gd name="connsiteX16" fmla="*/ 1702 w 4877237"/>
              <a:gd name="connsiteY16" fmla="*/ 1784971 h 5641553"/>
              <a:gd name="connsiteX17" fmla="*/ 336804 w 4877237"/>
              <a:gd name="connsiteY17" fmla="*/ 369690 h 5641553"/>
              <a:gd name="connsiteX18" fmla="*/ 1687022 w 4877237"/>
              <a:gd name="connsiteY18"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515258 w 4877237"/>
              <a:gd name="connsiteY6" fmla="*/ 5243754 h 5641553"/>
              <a:gd name="connsiteX7" fmla="*/ 3510127 w 4877237"/>
              <a:gd name="connsiteY7" fmla="*/ 5288400 h 5641553"/>
              <a:gd name="connsiteX8" fmla="*/ 3658238 w 4877237"/>
              <a:gd name="connsiteY8" fmla="*/ 5641549 h 5641553"/>
              <a:gd name="connsiteX9" fmla="*/ 2845674 w 4877237"/>
              <a:gd name="connsiteY9" fmla="*/ 5290843 h 5641553"/>
              <a:gd name="connsiteX10" fmla="*/ 2820308 w 4877237"/>
              <a:gd name="connsiteY10" fmla="*/ 5261823 h 5641553"/>
              <a:gd name="connsiteX11" fmla="*/ 2722542 w 4877237"/>
              <a:gd name="connsiteY11" fmla="*/ 5265294 h 5641553"/>
              <a:gd name="connsiteX12" fmla="*/ 1770504 w 4877237"/>
              <a:gd name="connsiteY12" fmla="*/ 5261011 h 5641553"/>
              <a:gd name="connsiteX13" fmla="*/ 815940 w 4877237"/>
              <a:gd name="connsiteY13" fmla="*/ 5009663 h 5641553"/>
              <a:gd name="connsiteX14" fmla="*/ 117267 w 4877237"/>
              <a:gd name="connsiteY14" fmla="*/ 3779919 h 5641553"/>
              <a:gd name="connsiteX15" fmla="*/ 1702 w 4877237"/>
              <a:gd name="connsiteY15" fmla="*/ 1784971 h 5641553"/>
              <a:gd name="connsiteX16" fmla="*/ 336804 w 4877237"/>
              <a:gd name="connsiteY16" fmla="*/ 369690 h 5641553"/>
              <a:gd name="connsiteX17" fmla="*/ 1687022 w 4877237"/>
              <a:gd name="connsiteY17" fmla="*/ 50 h 564155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116764 w 4876734"/>
              <a:gd name="connsiteY14" fmla="*/ 3787239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770001 w 4876734"/>
              <a:gd name="connsiteY11" fmla="*/ 5268331 h 5648873"/>
              <a:gd name="connsiteX12" fmla="*/ 815437 w 4876734"/>
              <a:gd name="connsiteY12" fmla="*/ 5016983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868109 w 4876734"/>
              <a:gd name="connsiteY11" fmla="*/ 5289191 h 5648873"/>
              <a:gd name="connsiteX12" fmla="*/ 815437 w 4876734"/>
              <a:gd name="connsiteY12" fmla="*/ 5016983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868109 w 4876734"/>
              <a:gd name="connsiteY11" fmla="*/ 5289191 h 5648873"/>
              <a:gd name="connsiteX12" fmla="*/ 808332 w 4876734"/>
              <a:gd name="connsiteY12" fmla="*/ 4953947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95008"/>
              <a:gd name="connsiteY0" fmla="*/ 7370 h 5648873"/>
              <a:gd name="connsiteX1" fmla="*/ 3318681 w 4895008"/>
              <a:gd name="connsiteY1" fmla="*/ 170365 h 5648873"/>
              <a:gd name="connsiteX2" fmla="*/ 4548748 w 4895008"/>
              <a:gd name="connsiteY2" fmla="*/ 751552 h 5648873"/>
              <a:gd name="connsiteX3" fmla="*/ 4808142 w 4895008"/>
              <a:gd name="connsiteY3" fmla="*/ 1668523 h 5648873"/>
              <a:gd name="connsiteX4" fmla="*/ 4706317 w 4895008"/>
              <a:gd name="connsiteY4" fmla="*/ 4248850 h 5648873"/>
              <a:gd name="connsiteX5" fmla="*/ 3514755 w 4895008"/>
              <a:gd name="connsiteY5" fmla="*/ 5251074 h 5648873"/>
              <a:gd name="connsiteX6" fmla="*/ 3509624 w 4895008"/>
              <a:gd name="connsiteY6" fmla="*/ 5295720 h 5648873"/>
              <a:gd name="connsiteX7" fmla="*/ 3657735 w 4895008"/>
              <a:gd name="connsiteY7" fmla="*/ 5648869 h 5648873"/>
              <a:gd name="connsiteX8" fmla="*/ 2845171 w 4895008"/>
              <a:gd name="connsiteY8" fmla="*/ 5298163 h 5648873"/>
              <a:gd name="connsiteX9" fmla="*/ 2819805 w 4895008"/>
              <a:gd name="connsiteY9" fmla="*/ 5269143 h 5648873"/>
              <a:gd name="connsiteX10" fmla="*/ 1868109 w 4895008"/>
              <a:gd name="connsiteY10" fmla="*/ 5289191 h 5648873"/>
              <a:gd name="connsiteX11" fmla="*/ 808332 w 4895008"/>
              <a:gd name="connsiteY11" fmla="*/ 4953947 h 5648873"/>
              <a:gd name="connsiteX12" fmla="*/ 91972 w 4895008"/>
              <a:gd name="connsiteY12" fmla="*/ 3785123 h 5648873"/>
              <a:gd name="connsiteX13" fmla="*/ 1199 w 4895008"/>
              <a:gd name="connsiteY13" fmla="*/ 1792291 h 5648873"/>
              <a:gd name="connsiteX14" fmla="*/ 445748 w 4895008"/>
              <a:gd name="connsiteY14" fmla="*/ 411323 h 5648873"/>
              <a:gd name="connsiteX15" fmla="*/ 1686519 w 4895008"/>
              <a:gd name="connsiteY15" fmla="*/ 7370 h 5648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008" h="5648873">
                <a:moveTo>
                  <a:pt x="1686519" y="7370"/>
                </a:moveTo>
                <a:cubicBezTo>
                  <a:pt x="2165341" y="-32790"/>
                  <a:pt x="2948273" y="101042"/>
                  <a:pt x="3318681" y="170365"/>
                </a:cubicBezTo>
                <a:cubicBezTo>
                  <a:pt x="4323032" y="354108"/>
                  <a:pt x="4382005" y="411920"/>
                  <a:pt x="4548748" y="751552"/>
                </a:cubicBezTo>
                <a:cubicBezTo>
                  <a:pt x="4697049" y="1163453"/>
                  <a:pt x="4708493" y="1199701"/>
                  <a:pt x="4808142" y="1668523"/>
                </a:cubicBezTo>
                <a:cubicBezTo>
                  <a:pt x="4948374" y="2755090"/>
                  <a:pt x="4921881" y="3651758"/>
                  <a:pt x="4706317" y="4248850"/>
                </a:cubicBezTo>
                <a:cubicBezTo>
                  <a:pt x="4490753" y="4845942"/>
                  <a:pt x="3714204" y="5076596"/>
                  <a:pt x="3514755" y="5251074"/>
                </a:cubicBezTo>
                <a:lnTo>
                  <a:pt x="3509624" y="5295720"/>
                </a:lnTo>
                <a:cubicBezTo>
                  <a:pt x="3554663" y="5575558"/>
                  <a:pt x="3702470" y="5648392"/>
                  <a:pt x="3657735" y="5648869"/>
                </a:cubicBezTo>
                <a:cubicBezTo>
                  <a:pt x="3549823" y="5650021"/>
                  <a:pt x="3002334" y="5450329"/>
                  <a:pt x="2845171" y="5298163"/>
                </a:cubicBezTo>
                <a:lnTo>
                  <a:pt x="2819805" y="5269143"/>
                </a:lnTo>
                <a:cubicBezTo>
                  <a:pt x="2502573" y="5275826"/>
                  <a:pt x="2203354" y="5341724"/>
                  <a:pt x="1868109" y="5289191"/>
                </a:cubicBezTo>
                <a:cubicBezTo>
                  <a:pt x="1532864" y="5236658"/>
                  <a:pt x="1104355" y="5204625"/>
                  <a:pt x="808332" y="4953947"/>
                </a:cubicBezTo>
                <a:cubicBezTo>
                  <a:pt x="512309" y="4703269"/>
                  <a:pt x="308594" y="4469411"/>
                  <a:pt x="91972" y="3785123"/>
                </a:cubicBezTo>
                <a:cubicBezTo>
                  <a:pt x="-34378" y="3125130"/>
                  <a:pt x="8985" y="2549529"/>
                  <a:pt x="1199" y="1792291"/>
                </a:cubicBezTo>
                <a:cubicBezTo>
                  <a:pt x="-23043" y="890799"/>
                  <a:pt x="327087" y="612546"/>
                  <a:pt x="445748" y="411323"/>
                </a:cubicBezTo>
                <a:cubicBezTo>
                  <a:pt x="628194" y="125556"/>
                  <a:pt x="1207697" y="47530"/>
                  <a:pt x="1686519" y="7370"/>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98F2961-0834-A972-8096-99DDE7819504}"/>
              </a:ext>
            </a:extLst>
          </p:cNvPr>
          <p:cNvSpPr>
            <a:spLocks noGrp="1"/>
          </p:cNvSpPr>
          <p:nvPr>
            <p:ph type="title"/>
          </p:nvPr>
        </p:nvSpPr>
        <p:spPr>
          <a:xfrm>
            <a:off x="7301630" y="1052938"/>
            <a:ext cx="4085972" cy="1635235"/>
          </a:xfrm>
        </p:spPr>
        <p:txBody>
          <a:bodyPr>
            <a:normAutofit/>
          </a:bodyPr>
          <a:lstStyle/>
          <a:p>
            <a:pPr algn="ctr"/>
            <a:r>
              <a:rPr lang="en-US">
                <a:ea typeface="+mj-lt"/>
                <a:cs typeface="+mj-lt"/>
              </a:rPr>
              <a:t>Conclusion</a:t>
            </a:r>
          </a:p>
        </p:txBody>
      </p:sp>
      <p:sp>
        <p:nvSpPr>
          <p:cNvPr id="3" name="Content Placeholder 2">
            <a:extLst>
              <a:ext uri="{FF2B5EF4-FFF2-40B4-BE49-F238E27FC236}">
                <a16:creationId xmlns:a16="http://schemas.microsoft.com/office/drawing/2014/main" id="{A24859B8-BF50-F930-90EF-0D6A55E2E492}"/>
              </a:ext>
            </a:extLst>
          </p:cNvPr>
          <p:cNvSpPr>
            <a:spLocks noGrp="1"/>
          </p:cNvSpPr>
          <p:nvPr>
            <p:ph idx="1"/>
          </p:nvPr>
        </p:nvSpPr>
        <p:spPr>
          <a:xfrm>
            <a:off x="7488107" y="2731305"/>
            <a:ext cx="3713019" cy="2692891"/>
          </a:xfrm>
        </p:spPr>
        <p:txBody>
          <a:bodyPr vert="horz" lIns="91440" tIns="45720" rIns="91440" bIns="45720" rtlCol="0">
            <a:normAutofit/>
          </a:bodyPr>
          <a:lstStyle/>
          <a:p>
            <a:pPr marL="285750" indent="-285750" algn="ctr">
              <a:lnSpc>
                <a:spcPct val="90000"/>
              </a:lnSpc>
              <a:buFont typeface="Arial"/>
              <a:buChar char="•"/>
            </a:pPr>
            <a:r>
              <a:rPr lang="en-US" sz="2000" b="0">
                <a:ea typeface="+mn-lt"/>
                <a:cs typeface="+mn-lt"/>
              </a:rPr>
              <a:t>Hospitality requires a combination of key attributes </a:t>
            </a:r>
            <a:endParaRPr lang="en-US" sz="2000"/>
          </a:p>
          <a:p>
            <a:pPr marL="285750" indent="-285750" algn="ctr">
              <a:lnSpc>
                <a:spcPct val="90000"/>
              </a:lnSpc>
              <a:buFont typeface="Arial"/>
              <a:buChar char="•"/>
            </a:pPr>
            <a:r>
              <a:rPr lang="en-US" sz="2000" b="0">
                <a:ea typeface="+mn-lt"/>
                <a:cs typeface="+mn-lt"/>
              </a:rPr>
              <a:t>Skills developed through module and experience </a:t>
            </a:r>
            <a:endParaRPr lang="en-US" sz="2000"/>
          </a:p>
          <a:p>
            <a:pPr marL="285750" indent="-285750" algn="ctr">
              <a:lnSpc>
                <a:spcPct val="90000"/>
              </a:lnSpc>
              <a:buFont typeface="Arial"/>
              <a:buChar char="•"/>
            </a:pPr>
            <a:r>
              <a:rPr lang="en-US" sz="2000" b="0">
                <a:ea typeface="+mn-lt"/>
                <a:cs typeface="+mn-lt"/>
              </a:rPr>
              <a:t>Improved understanding of industry requirements </a:t>
            </a:r>
            <a:endParaRPr lang="en-US" sz="2000"/>
          </a:p>
          <a:p>
            <a:pPr marL="285750" indent="-285750" algn="ctr">
              <a:lnSpc>
                <a:spcPct val="90000"/>
              </a:lnSpc>
              <a:buFont typeface="Arial"/>
              <a:buChar char="•"/>
            </a:pPr>
            <a:r>
              <a:rPr lang="en-US" sz="2000" b="0">
                <a:ea typeface="+mn-lt"/>
                <a:cs typeface="+mn-lt"/>
              </a:rPr>
              <a:t>Identified strengths and areas for growth </a:t>
            </a:r>
            <a:endParaRPr lang="en-US" sz="2000"/>
          </a:p>
          <a:p>
            <a:pPr marL="285750" indent="-285750" algn="ctr">
              <a:lnSpc>
                <a:spcPct val="90000"/>
              </a:lnSpc>
              <a:buFont typeface="Arial"/>
              <a:buChar char="•"/>
            </a:pPr>
            <a:r>
              <a:rPr lang="en-US" sz="2000" b="0">
                <a:ea typeface="+mn-lt"/>
                <a:cs typeface="+mn-lt"/>
              </a:rPr>
              <a:t>Prepared for future career in hotel industry</a:t>
            </a:r>
            <a:endParaRPr lang="en-US" sz="2000"/>
          </a:p>
        </p:txBody>
      </p:sp>
      <p:sp>
        <p:nvSpPr>
          <p:cNvPr id="6" name="TextBox 5">
            <a:extLst>
              <a:ext uri="{FF2B5EF4-FFF2-40B4-BE49-F238E27FC236}">
                <a16:creationId xmlns:a16="http://schemas.microsoft.com/office/drawing/2014/main" id="{88CD2205-7DE9-5153-C60A-A43C892EDB6C}"/>
              </a:ext>
            </a:extLst>
          </p:cNvPr>
          <p:cNvSpPr txBox="1"/>
          <p:nvPr/>
        </p:nvSpPr>
        <p:spPr>
          <a:xfrm>
            <a:off x="1394604" y="6318849"/>
            <a:ext cx="60960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https://info.ehl.edu/hubfs/Blog-EHL-Insights/Blog-Header-EHL-Insights/hotel%20management.jpeg</a:t>
            </a:r>
          </a:p>
        </p:txBody>
      </p:sp>
    </p:spTree>
    <p:extLst>
      <p:ext uri="{BB962C8B-B14F-4D97-AF65-F5344CB8AC3E}">
        <p14:creationId xmlns:p14="http://schemas.microsoft.com/office/powerpoint/2010/main" val="4660654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BD656-2C7C-F139-6DF1-C45A7CA20EDE}"/>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3C5A1A39-143C-0C55-0818-B7307A88A4A7}"/>
              </a:ext>
            </a:extLst>
          </p:cNvPr>
          <p:cNvSpPr>
            <a:spLocks noGrp="1"/>
          </p:cNvSpPr>
          <p:nvPr>
            <p:ph idx="1"/>
          </p:nvPr>
        </p:nvSpPr>
        <p:spPr>
          <a:xfrm>
            <a:off x="1020726" y="1956777"/>
            <a:ext cx="10333074" cy="3960243"/>
          </a:xfrm>
        </p:spPr>
        <p:txBody>
          <a:bodyPr vert="horz" lIns="91440" tIns="45720" rIns="91440" bIns="45720" rtlCol="0" anchor="t">
            <a:normAutofit fontScale="62500" lnSpcReduction="20000"/>
          </a:bodyPr>
          <a:lstStyle/>
          <a:p>
            <a:r>
              <a:rPr lang="en-US" b="0">
                <a:ea typeface="+mn-lt"/>
                <a:cs typeface="+mn-lt"/>
              </a:rPr>
              <a:t>Hossain, M., 2023. The impact of hygiene practices in the management of restaurants and hotels.</a:t>
            </a:r>
            <a:endParaRPr lang="en-US">
              <a:ea typeface="+mn-lt"/>
              <a:cs typeface="+mn-lt"/>
            </a:endParaRPr>
          </a:p>
          <a:p>
            <a:r>
              <a:rPr lang="en-US" b="0">
                <a:ea typeface="+mn-lt"/>
                <a:cs typeface="+mn-lt"/>
              </a:rPr>
              <a:t>Hudson, S. and Hudson, L., 2025. Customer service for hospitality and tourism.</a:t>
            </a:r>
            <a:endParaRPr lang="en-US">
              <a:ea typeface="+mn-lt"/>
              <a:cs typeface="+mn-lt"/>
            </a:endParaRPr>
          </a:p>
          <a:p>
            <a:r>
              <a:rPr lang="en-US" b="0">
                <a:ea typeface="+mn-lt"/>
                <a:cs typeface="+mn-lt"/>
              </a:rPr>
              <a:t>Hussain, S., Soni, G. and Shah, F.A., 2024. Soft skills and interpersonal skills for tourism and hospitality industry. In </a:t>
            </a:r>
            <a:r>
              <a:rPr lang="en-US" b="0" i="1">
                <a:ea typeface="+mn-lt"/>
                <a:cs typeface="+mn-lt"/>
              </a:rPr>
              <a:t>International handbook of skill, education, learning, and research development in tourism and hospitality</a:t>
            </a:r>
            <a:r>
              <a:rPr lang="en-US" b="0">
                <a:ea typeface="+mn-lt"/>
                <a:cs typeface="+mn-lt"/>
              </a:rPr>
              <a:t> (pp. 119-138). Singapore: Springer Nature Singapore.</a:t>
            </a:r>
            <a:endParaRPr lang="en-US">
              <a:ea typeface="+mn-lt"/>
              <a:cs typeface="+mn-lt"/>
            </a:endParaRPr>
          </a:p>
          <a:p>
            <a:r>
              <a:rPr lang="en-US" b="0" dirty="0">
                <a:ea typeface="+mn-lt"/>
                <a:cs typeface="+mn-lt"/>
              </a:rPr>
              <a:t>Liu, X., Yu, J., Guo, Q. and Li, J., 2022. Employee engagement, its antecedents and effects on business performance in hospitality industry: a multilevel analysis. </a:t>
            </a:r>
            <a:r>
              <a:rPr lang="en-US" b="0" i="1" dirty="0">
                <a:ea typeface="+mn-lt"/>
                <a:cs typeface="+mn-lt"/>
              </a:rPr>
              <a:t>International Journal of Contemporary Hospitality Management</a:t>
            </a:r>
            <a:r>
              <a:rPr lang="en-US" b="0" dirty="0">
                <a:ea typeface="+mn-lt"/>
                <a:cs typeface="+mn-lt"/>
              </a:rPr>
              <a:t>, </a:t>
            </a:r>
            <a:r>
              <a:rPr lang="en-US" b="0" i="1" dirty="0">
                <a:ea typeface="+mn-lt"/>
                <a:cs typeface="+mn-lt"/>
              </a:rPr>
              <a:t>34</a:t>
            </a:r>
            <a:r>
              <a:rPr lang="en-US" b="0" dirty="0">
                <a:ea typeface="+mn-lt"/>
                <a:cs typeface="+mn-lt"/>
              </a:rPr>
              <a:t>(12), pp.4631-4652.</a:t>
            </a:r>
            <a:endParaRPr lang="en-US" dirty="0">
              <a:ea typeface="+mn-lt"/>
              <a:cs typeface="+mn-lt"/>
            </a:endParaRPr>
          </a:p>
          <a:p>
            <a:r>
              <a:rPr lang="en-US" b="0">
                <a:ea typeface="+mn-lt"/>
                <a:cs typeface="+mn-lt"/>
              </a:rPr>
              <a:t>Nuong, M.D. and Ragavan, N.A., 2023. Digital future of the global hospitality industry and hospitality education: Review of related literature. </a:t>
            </a:r>
            <a:r>
              <a:rPr lang="en-US" b="0" i="1">
                <a:ea typeface="+mn-lt"/>
                <a:cs typeface="+mn-lt"/>
              </a:rPr>
              <a:t>APJFES</a:t>
            </a:r>
            <a:r>
              <a:rPr lang="en-US" b="0">
                <a:ea typeface="+mn-lt"/>
                <a:cs typeface="+mn-lt"/>
              </a:rPr>
              <a:t>, </a:t>
            </a:r>
            <a:r>
              <a:rPr lang="en-US" b="0" i="1">
                <a:ea typeface="+mn-lt"/>
                <a:cs typeface="+mn-lt"/>
              </a:rPr>
              <a:t>2</a:t>
            </a:r>
            <a:r>
              <a:rPr lang="en-US" b="0">
                <a:ea typeface="+mn-lt"/>
                <a:cs typeface="+mn-lt"/>
              </a:rPr>
              <a:t>(2), pp.71-100.</a:t>
            </a:r>
            <a:endParaRPr lang="en-US">
              <a:ea typeface="+mn-lt"/>
              <a:cs typeface="+mn-lt"/>
            </a:endParaRPr>
          </a:p>
          <a:p>
            <a:r>
              <a:rPr lang="en-US" b="0" dirty="0" err="1">
                <a:ea typeface="+mn-lt"/>
                <a:cs typeface="+mn-lt"/>
              </a:rPr>
              <a:t>Stylos</a:t>
            </a:r>
            <a:r>
              <a:rPr lang="en-US" b="0" dirty="0">
                <a:ea typeface="+mn-lt"/>
                <a:cs typeface="+mn-lt"/>
              </a:rPr>
              <a:t>, N., </a:t>
            </a:r>
            <a:r>
              <a:rPr lang="en-US" b="0" dirty="0" err="1">
                <a:ea typeface="+mn-lt"/>
                <a:cs typeface="+mn-lt"/>
              </a:rPr>
              <a:t>Zwiegelaar</a:t>
            </a:r>
            <a:r>
              <a:rPr lang="en-US" b="0" dirty="0">
                <a:ea typeface="+mn-lt"/>
                <a:cs typeface="+mn-lt"/>
              </a:rPr>
              <a:t>, J. and </a:t>
            </a:r>
            <a:r>
              <a:rPr lang="en-US" b="0" dirty="0" err="1">
                <a:ea typeface="+mn-lt"/>
                <a:cs typeface="+mn-lt"/>
              </a:rPr>
              <a:t>Buhalis</a:t>
            </a:r>
            <a:r>
              <a:rPr lang="en-US" b="0" dirty="0">
                <a:ea typeface="+mn-lt"/>
                <a:cs typeface="+mn-lt"/>
              </a:rPr>
              <a:t>, D., 2021. Big data empowered agility for dynamic, volatile, and time-sensitive service industries: the case of tourism sector. </a:t>
            </a:r>
            <a:r>
              <a:rPr lang="en-US" b="0" i="1" dirty="0">
                <a:ea typeface="+mn-lt"/>
                <a:cs typeface="+mn-lt"/>
              </a:rPr>
              <a:t>International Journal of Contemporary Hospitality Management</a:t>
            </a:r>
            <a:r>
              <a:rPr lang="en-US" b="0" dirty="0">
                <a:ea typeface="+mn-lt"/>
                <a:cs typeface="+mn-lt"/>
              </a:rPr>
              <a:t>, </a:t>
            </a:r>
            <a:r>
              <a:rPr lang="en-US" b="0" i="1" dirty="0">
                <a:ea typeface="+mn-lt"/>
                <a:cs typeface="+mn-lt"/>
              </a:rPr>
              <a:t>33</a:t>
            </a:r>
            <a:r>
              <a:rPr lang="en-US" b="0" dirty="0">
                <a:ea typeface="+mn-lt"/>
                <a:cs typeface="+mn-lt"/>
              </a:rPr>
              <a:t>(3), pp.1015-1036.</a:t>
            </a:r>
            <a:endParaRPr lang="en-US" dirty="0">
              <a:ea typeface="+mn-lt"/>
              <a:cs typeface="+mn-lt"/>
            </a:endParaRPr>
          </a:p>
          <a:p>
            <a:r>
              <a:rPr lang="en-US" b="0">
                <a:ea typeface="+mn-lt"/>
                <a:cs typeface="+mn-lt"/>
              </a:rPr>
              <a:t>Vuong, B., Tung, D., Tushar, H., Quan, T. and Giao, H., 2021. Determinates of factors influencing job satisfaction and organizational loyalty. </a:t>
            </a:r>
            <a:r>
              <a:rPr lang="en-US" b="0" i="1">
                <a:ea typeface="+mn-lt"/>
                <a:cs typeface="+mn-lt"/>
              </a:rPr>
              <a:t>Management Science Letters</a:t>
            </a:r>
            <a:r>
              <a:rPr lang="en-US" b="0">
                <a:ea typeface="+mn-lt"/>
                <a:cs typeface="+mn-lt"/>
              </a:rPr>
              <a:t>, </a:t>
            </a:r>
            <a:r>
              <a:rPr lang="en-US" b="0" i="1">
                <a:ea typeface="+mn-lt"/>
                <a:cs typeface="+mn-lt"/>
              </a:rPr>
              <a:t>11</a:t>
            </a:r>
            <a:r>
              <a:rPr lang="en-US" b="0">
                <a:ea typeface="+mn-lt"/>
                <a:cs typeface="+mn-lt"/>
              </a:rPr>
              <a:t>(1), pp.203-12.</a:t>
            </a:r>
            <a:endParaRPr lang="en-US">
              <a:ea typeface="+mn-lt"/>
              <a:cs typeface="+mn-lt"/>
            </a:endParaRPr>
          </a:p>
        </p:txBody>
      </p:sp>
    </p:spTree>
    <p:extLst>
      <p:ext uri="{BB962C8B-B14F-4D97-AF65-F5344CB8AC3E}">
        <p14:creationId xmlns:p14="http://schemas.microsoft.com/office/powerpoint/2010/main" val="2824923590"/>
      </p:ext>
    </p:extLst>
  </p:cSld>
  <p:clrMapOvr>
    <a:masterClrMapping/>
  </p:clrMapOvr>
</p:sld>
</file>

<file path=ppt/theme/theme1.xml><?xml version="1.0" encoding="utf-8"?>
<a:theme xmlns:a="http://schemas.openxmlformats.org/drawingml/2006/main" name="ChitchatVTI">
  <a:themeElements>
    <a:clrScheme name="bubbles">
      <a:dk1>
        <a:sysClr val="windowText" lastClr="000000"/>
      </a:dk1>
      <a:lt1>
        <a:sysClr val="window" lastClr="FFFFFF"/>
      </a:lt1>
      <a:dk2>
        <a:srgbClr val="071819"/>
      </a:dk2>
      <a:lt2>
        <a:srgbClr val="D5F2EB"/>
      </a:lt2>
      <a:accent1>
        <a:srgbClr val="38B698"/>
      </a:accent1>
      <a:accent2>
        <a:srgbClr val="528BD6"/>
      </a:accent2>
      <a:accent3>
        <a:srgbClr val="31A7C7"/>
      </a:accent3>
      <a:accent4>
        <a:srgbClr val="F15843"/>
      </a:accent4>
      <a:accent5>
        <a:srgbClr val="DE3A6D"/>
      </a:accent5>
      <a:accent6>
        <a:srgbClr val="7AAE3C"/>
      </a:accent6>
      <a:hlink>
        <a:srgbClr val="2F9880"/>
      </a:hlink>
      <a:folHlink>
        <a:srgbClr val="396CD1"/>
      </a:folHlink>
    </a:clrScheme>
    <a:fontScheme name="The Hand">
      <a:majorFont>
        <a:latin typeface="The Serif Hand"/>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itchatVTI" id="{08BB1610-1071-4750-BA6F-EA15E875FFCD}" vid="{D7BDF053-2181-45AE-9365-FFAA906CB43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16ed1538-4377-4da7-81fa-9a477e54b5f1"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C8A1FE35B1768D46869F924A69EE2DC8" ma:contentTypeVersion="6" ma:contentTypeDescription="Create a new document." ma:contentTypeScope="" ma:versionID="6a43733f766992a95ce3eb2e022e45d7">
  <xsd:schema xmlns:xsd="http://www.w3.org/2001/XMLSchema" xmlns:xs="http://www.w3.org/2001/XMLSchema" xmlns:p="http://schemas.microsoft.com/office/2006/metadata/properties" xmlns:ns3="16ed1538-4377-4da7-81fa-9a477e54b5f1" targetNamespace="http://schemas.microsoft.com/office/2006/metadata/properties" ma:root="true" ma:fieldsID="1e6ba1aa31697c049a1510e31c4a34d1" ns3:_="">
    <xsd:import namespace="16ed1538-4377-4da7-81fa-9a477e54b5f1"/>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DateTaken"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6ed1538-4377-4da7-81fa-9a477e54b5f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79B52F-F84A-46E9-B294-B5E968518DE2}">
  <ds:schemaRefs>
    <ds:schemaRef ds:uri="http://purl.org/dc/elements/1.1/"/>
    <ds:schemaRef ds:uri="http://purl.org/dc/terms/"/>
    <ds:schemaRef ds:uri="http://purl.org/dc/dcmitype/"/>
    <ds:schemaRef ds:uri="http://schemas.microsoft.com/office/2006/documentManagement/types"/>
    <ds:schemaRef ds:uri="http://schemas.microsoft.com/office/2006/metadata/properties"/>
    <ds:schemaRef ds:uri="16ed1538-4377-4da7-81fa-9a477e54b5f1"/>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F0911099-4649-4D16-A5D2-8363A168844B}">
  <ds:schemaRefs>
    <ds:schemaRef ds:uri="http://schemas.microsoft.com/sharepoint/v3/contenttype/forms"/>
  </ds:schemaRefs>
</ds:datastoreItem>
</file>

<file path=customXml/itemProps3.xml><?xml version="1.0" encoding="utf-8"?>
<ds:datastoreItem xmlns:ds="http://schemas.openxmlformats.org/officeDocument/2006/customXml" ds:itemID="{67CA8B43-EF69-4771-8333-B991E16A5CE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6ed1538-4377-4da7-81fa-9a477e54b5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10</TotalTime>
  <Words>1960</Words>
  <Application>Microsoft Office PowerPoint</Application>
  <PresentationFormat>Widescreen</PresentationFormat>
  <Paragraphs>100</Paragraphs>
  <Slides>11</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 Black</vt:lpstr>
      <vt:lpstr>Arial</vt:lpstr>
      <vt:lpstr>Calibri</vt:lpstr>
      <vt:lpstr>The Hand</vt:lpstr>
      <vt:lpstr>The Serif Hand</vt:lpstr>
      <vt:lpstr>ChitchatVTI</vt:lpstr>
      <vt:lpstr>Key Attributes for Success in the Hospitality Industry Name: Michal Pompa Student number: 2320764</vt:lpstr>
      <vt:lpstr>Introduction</vt:lpstr>
      <vt:lpstr>Communication Skills</vt:lpstr>
      <vt:lpstr>Teamwork</vt:lpstr>
      <vt:lpstr>Time Management and Organisation</vt:lpstr>
      <vt:lpstr>Attention to Detail and Hygiene</vt:lpstr>
      <vt:lpstr>Digital Skills</vt:lpstr>
      <vt:lpstr>Professionalism and Work Ethic</vt:lpstr>
      <vt:lpstr>My Skills and Employability</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Michal Pompa (2320764)</cp:lastModifiedBy>
  <cp:revision>2</cp:revision>
  <dcterms:created xsi:type="dcterms:W3CDTF">2026-04-07T08:15:51Z</dcterms:created>
  <dcterms:modified xsi:type="dcterms:W3CDTF">2026-04-10T22:17:46Z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0x010100C8A1FE35B1768D46869F924A69EE2DC8</vt:lpwstr>
  </property>
</Properties>
</file>