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9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632" autoAdjust="0"/>
    <p:restoredTop sz="94660"/>
  </p:normalViewPr>
  <p:slideViewPr>
    <p:cSldViewPr snapToGrid="0">
      <p:cViewPr varScale="1">
        <p:scale>
          <a:sx n="72" d="100"/>
          <a:sy n="72" d="100"/>
        </p:scale>
        <p:origin x="67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6D114-5CC3-46F3-9D45-6B6E4D9A5E87}" type="datetimeFigureOut">
              <a:rPr lang="en-GB" smtClean="0"/>
              <a:t>25/04/2021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565EAB1A-0ECE-471A-A91A-2FB2BD0EB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999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6D114-5CC3-46F3-9D45-6B6E4D9A5E87}" type="datetimeFigureOut">
              <a:rPr lang="en-GB" smtClean="0"/>
              <a:t>25/04/2021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EAB1A-0ECE-471A-A91A-2FB2BD0EB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017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6D114-5CC3-46F3-9D45-6B6E4D9A5E87}" type="datetimeFigureOut">
              <a:rPr lang="en-GB" smtClean="0"/>
              <a:t>25/04/2021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65EAB1A-0ECE-471A-A91A-2FB2BD0EB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806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6D114-5CC3-46F3-9D45-6B6E4D9A5E87}" type="datetimeFigureOut">
              <a:rPr lang="en-GB" smtClean="0"/>
              <a:t>25/04/2021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65EAB1A-0ECE-471A-A91A-2FB2BD0EB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331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6D114-5CC3-46F3-9D45-6B6E4D9A5E87}" type="datetimeFigureOut">
              <a:rPr lang="en-GB" smtClean="0"/>
              <a:t>25/04/2021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65EAB1A-0ECE-471A-A91A-2FB2BD0EB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9023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6D114-5CC3-46F3-9D45-6B6E4D9A5E87}" type="datetimeFigureOut">
              <a:rPr lang="en-GB" smtClean="0"/>
              <a:t>25/04/2021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EAB1A-0ECE-471A-A91A-2FB2BD0EB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618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6D114-5CC3-46F3-9D45-6B6E4D9A5E87}" type="datetimeFigureOut">
              <a:rPr lang="en-GB" smtClean="0"/>
              <a:t>25/04/2021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EAB1A-0ECE-471A-A91A-2FB2BD0EB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666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6D114-5CC3-46F3-9D45-6B6E4D9A5E87}" type="datetimeFigureOut">
              <a:rPr lang="en-GB" smtClean="0"/>
              <a:t>25/04/2021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EAB1A-0ECE-471A-A91A-2FB2BD0EB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5985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6D114-5CC3-46F3-9D45-6B6E4D9A5E87}" type="datetimeFigureOut">
              <a:rPr lang="en-GB" smtClean="0"/>
              <a:t>25/04/2021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65EAB1A-0ECE-471A-A91A-2FB2BD0EB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935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6D114-5CC3-46F3-9D45-6B6E4D9A5E87}" type="datetimeFigureOut">
              <a:rPr lang="en-GB" smtClean="0"/>
              <a:t>25/04/2021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65EAB1A-0ECE-471A-A91A-2FB2BD0EB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4707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6D114-5CC3-46F3-9D45-6B6E4D9A5E87}" type="datetimeFigureOut">
              <a:rPr lang="en-GB" smtClean="0"/>
              <a:t>25/04/2021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65EAB1A-0ECE-471A-A91A-2FB2BD0EBDCD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697952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6D114-5CC3-46F3-9D45-6B6E4D9A5E87}" type="datetimeFigureOut">
              <a:rPr lang="en-GB" smtClean="0"/>
              <a:t>25/04/2021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65EAB1A-0ECE-471A-A91A-2FB2BD0EB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043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6D114-5CC3-46F3-9D45-6B6E4D9A5E87}" type="datetimeFigureOut">
              <a:rPr lang="en-GB" smtClean="0"/>
              <a:t>25/04/2021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65EAB1A-0ECE-471A-A91A-2FB2BD0EBDCD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248646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6D114-5CC3-46F3-9D45-6B6E4D9A5E87}" type="datetimeFigureOut">
              <a:rPr lang="en-GB" smtClean="0"/>
              <a:t>25/04/2021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65EAB1A-0ECE-471A-A91A-2FB2BD0EB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4101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6D114-5CC3-46F3-9D45-6B6E4D9A5E87}" type="datetimeFigureOut">
              <a:rPr lang="en-GB" smtClean="0"/>
              <a:t>25/04/2021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EAB1A-0ECE-471A-A91A-2FB2BD0EB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8949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6D114-5CC3-46F3-9D45-6B6E4D9A5E87}" type="datetimeFigureOut">
              <a:rPr lang="en-GB" smtClean="0"/>
              <a:t>25/04/2021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EAB1A-0ECE-471A-A91A-2FB2BD0EB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1250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06D114-5CC3-46F3-9D45-6B6E4D9A5E87}" type="datetimeFigureOut">
              <a:rPr lang="en-GB" smtClean="0"/>
              <a:t>25/04/2021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565EAB1A-0ECE-471A-A91A-2FB2BD0EB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047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73" r:id="rId14"/>
    <p:sldLayoutId id="2147483774" r:id="rId15"/>
    <p:sldLayoutId id="214748377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9123D-F357-40D2-90DE-061FC9B1E7F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Reflection on taught session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5CCD1E-ED42-482E-B2DC-089ED2BF3D6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Rachel Owen - 1801974</a:t>
            </a:r>
          </a:p>
        </p:txBody>
      </p:sp>
    </p:spTree>
    <p:extLst>
      <p:ext uri="{BB962C8B-B14F-4D97-AF65-F5344CB8AC3E}">
        <p14:creationId xmlns:p14="http://schemas.microsoft.com/office/powerpoint/2010/main" val="30319554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B5D39-1A71-435A-BC47-37B83DCED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479762"/>
            <a:ext cx="8911687" cy="1280890"/>
          </a:xfrm>
        </p:spPr>
        <p:txBody>
          <a:bodyPr/>
          <a:lstStyle/>
          <a:p>
            <a:r>
              <a:rPr lang="en-GB" dirty="0"/>
              <a:t>Description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5DCCC-C0AC-4201-97B0-2CEC38B94A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5" y="2328671"/>
            <a:ext cx="8915400" cy="3409122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Lead a discussion on Signs and Meanings by focusing on the article ‘Coded Quilts’ (1 hour)</a:t>
            </a:r>
          </a:p>
          <a:p>
            <a:endParaRPr lang="en-GB" sz="2400" dirty="0"/>
          </a:p>
          <a:p>
            <a:r>
              <a:rPr lang="en-GB" sz="2400" dirty="0"/>
              <a:t>Foundation module </a:t>
            </a:r>
            <a:r>
              <a:rPr lang="en-GB" sz="2400" i="1" dirty="0"/>
              <a:t>Being Human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Timetabled for an online session </a:t>
            </a:r>
          </a:p>
          <a:p>
            <a:endParaRPr lang="en-GB" sz="2400" dirty="0"/>
          </a:p>
          <a:p>
            <a:r>
              <a:rPr lang="en-GB" sz="2400" dirty="0"/>
              <a:t>Using Gibb’s Cycle </a:t>
            </a:r>
            <a:r>
              <a:rPr lang="en-GB" sz="1700" dirty="0"/>
              <a:t>(Gibbs, 1988)</a:t>
            </a:r>
          </a:p>
          <a:p>
            <a:pPr marL="0" indent="0">
              <a:buNone/>
            </a:pP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595017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B8755-23A0-41B8-815B-836D6CA819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Feelings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09F46-1CE1-4C8B-923B-574D56F09A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Before: Nervous – no experience </a:t>
            </a:r>
          </a:p>
          <a:p>
            <a:endParaRPr lang="en-GB" sz="2400" dirty="0"/>
          </a:p>
          <a:p>
            <a:r>
              <a:rPr lang="en-GB" sz="2400" dirty="0"/>
              <a:t>During: Slightly panicked – timing </a:t>
            </a:r>
          </a:p>
          <a:p>
            <a:endParaRPr lang="en-GB" sz="2400" dirty="0"/>
          </a:p>
          <a:p>
            <a:r>
              <a:rPr lang="en-GB" sz="2400" dirty="0"/>
              <a:t>After: Relieved – good reviews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94521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7AA52-4DB3-416B-82D6-07552958D4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33262B-D002-469F-91B7-C8ECF1BE83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I successfully delivered the session </a:t>
            </a:r>
          </a:p>
          <a:p>
            <a:endParaRPr lang="en-GB" sz="2400" dirty="0"/>
          </a:p>
          <a:p>
            <a:r>
              <a:rPr lang="en-GB" sz="2400" dirty="0"/>
              <a:t>Actually went better than originally thought</a:t>
            </a:r>
          </a:p>
          <a:p>
            <a:endParaRPr lang="en-GB" sz="2400" dirty="0"/>
          </a:p>
          <a:p>
            <a:r>
              <a:rPr lang="en-GB" sz="2400" dirty="0"/>
              <a:t>Positive lecturer/ student response </a:t>
            </a:r>
          </a:p>
        </p:txBody>
      </p:sp>
    </p:spTree>
    <p:extLst>
      <p:ext uri="{BB962C8B-B14F-4D97-AF65-F5344CB8AC3E}">
        <p14:creationId xmlns:p14="http://schemas.microsoft.com/office/powerpoint/2010/main" val="8689306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CF394-9FD6-4BB3-8619-E3B94C46AA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475CE-969E-42CC-9D6C-24E697D370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“Learning is only partly about learning new things. It is mainly about using what is already known in flexible and imaginative ways.” </a:t>
            </a:r>
            <a:r>
              <a:rPr lang="en-GB" dirty="0"/>
              <a:t>   (</a:t>
            </a:r>
            <a:r>
              <a:rPr lang="en-GB" sz="1600" dirty="0"/>
              <a:t>Bartlett and Burton, 2003, pp.30–31</a:t>
            </a:r>
            <a:r>
              <a:rPr lang="en-GB" dirty="0"/>
              <a:t>)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Jerome Bruner- Scaffolding </a:t>
            </a:r>
            <a:r>
              <a:rPr lang="en-GB" sz="1600" dirty="0"/>
              <a:t>(Palmer-Cooper, Cooper and </a:t>
            </a:r>
            <a:r>
              <a:rPr lang="en-GB" sz="1600" dirty="0" err="1"/>
              <a:t>Liora</a:t>
            </a:r>
            <a:r>
              <a:rPr lang="en-GB" sz="1600" dirty="0"/>
              <a:t> </a:t>
            </a:r>
            <a:r>
              <a:rPr lang="en-GB" sz="1600" dirty="0" err="1"/>
              <a:t>Bresler</a:t>
            </a:r>
            <a:r>
              <a:rPr lang="en-GB" sz="1600" dirty="0"/>
              <a:t>, 2010, pp.90–94)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sz="2400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&amp; X Remote teaching </a:t>
            </a:r>
          </a:p>
        </p:txBody>
      </p:sp>
    </p:spTree>
    <p:extLst>
      <p:ext uri="{BB962C8B-B14F-4D97-AF65-F5344CB8AC3E}">
        <p14:creationId xmlns:p14="http://schemas.microsoft.com/office/powerpoint/2010/main" val="2669345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C20D5-CDE2-43BE-B598-DE899B593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2B4ECE-ECFD-46C1-9FC9-3E230417C7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Could I have done anything else?</a:t>
            </a:r>
          </a:p>
          <a:p>
            <a:endParaRPr lang="en-GB" sz="2400" dirty="0"/>
          </a:p>
          <a:p>
            <a:r>
              <a:rPr lang="en-GB" sz="2400" dirty="0"/>
              <a:t>What would I keep the same?</a:t>
            </a:r>
          </a:p>
          <a:p>
            <a:endParaRPr lang="en-GB" sz="2400" dirty="0"/>
          </a:p>
          <a:p>
            <a:r>
              <a:rPr lang="en-GB" sz="2400" dirty="0"/>
              <a:t>What would I change?</a:t>
            </a:r>
          </a:p>
          <a:p>
            <a:endParaRPr lang="en-GB" sz="2400" dirty="0"/>
          </a:p>
          <a:p>
            <a:r>
              <a:rPr lang="en-GB" sz="2400" dirty="0"/>
              <a:t>What did I learn?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21491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C014A-7C32-4417-B842-18BC626B0A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75CD5-1275-4A16-940B-BAA0F737C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Wider research scope </a:t>
            </a:r>
          </a:p>
          <a:p>
            <a:endParaRPr lang="en-GB" sz="2400" dirty="0"/>
          </a:p>
          <a:p>
            <a:r>
              <a:rPr lang="en-GB" sz="2400" dirty="0"/>
              <a:t>Time management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Remote teaching training (Baran, 2014)</a:t>
            </a:r>
          </a:p>
          <a:p>
            <a:endParaRPr lang="en-GB" sz="2400" dirty="0"/>
          </a:p>
          <a:p>
            <a:r>
              <a:rPr lang="en-GB" sz="2400" dirty="0"/>
              <a:t>Lecturer feedback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12304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D97D8-94F5-49C6-8D3B-A59B83AEF9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C32C-ACB1-4068-ACFD-4172C4BB54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905001"/>
            <a:ext cx="8915400" cy="460181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1800" dirty="0">
              <a:effectLst/>
              <a:latin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"/>
              <a:tabLst>
                <a:tab pos="457200" algn="l"/>
              </a:tabLst>
            </a:pPr>
            <a:r>
              <a:rPr lang="en-GB" sz="8000" dirty="0">
                <a:effectLst/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Baran, E. (2014). A Review of Research on Mobile Learning in Teacher Education. </a:t>
            </a:r>
            <a:r>
              <a:rPr lang="en-GB" sz="8000" i="1" dirty="0">
                <a:effectLst/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Educational Technology &amp; Society</a:t>
            </a:r>
            <a:r>
              <a:rPr lang="en-GB" sz="8000" dirty="0">
                <a:effectLst/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[online] 17(4), pp.17–32. Available at: https://www.jstor.org/stable/jeductechsoci.17.4.17?seq=1#metadata_info_tab_contents [Accessed 19 Apr. 2021].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"/>
              <a:tabLst>
                <a:tab pos="457200" algn="l"/>
              </a:tabLst>
            </a:pPr>
            <a:r>
              <a:rPr lang="en-GB" sz="8000" dirty="0">
                <a:effectLst/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Bartlett, S.G. and Burton, D. (2003). </a:t>
            </a:r>
            <a:r>
              <a:rPr lang="en-GB" sz="8000" i="1" dirty="0">
                <a:effectLst/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Education studies : essential issues</a:t>
            </a:r>
            <a:r>
              <a:rPr lang="en-GB" sz="8000" dirty="0">
                <a:effectLst/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London: Sage, pp.30–31.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"/>
              <a:tabLst>
                <a:tab pos="457200" algn="l"/>
              </a:tabLst>
            </a:pPr>
            <a:r>
              <a:rPr lang="en-GB" sz="8000" dirty="0">
                <a:effectLst/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Gibbs, G. (1988). </a:t>
            </a:r>
            <a:r>
              <a:rPr lang="en-GB" sz="8000" i="1" dirty="0">
                <a:effectLst/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 by doing: a guide to teaching and learning methods</a:t>
            </a:r>
            <a:r>
              <a:rPr lang="en-GB" sz="8000" dirty="0">
                <a:effectLst/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Oxford: Oxford Further Education Unit.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"/>
              <a:tabLst>
                <a:tab pos="457200" algn="l"/>
              </a:tabLst>
            </a:pPr>
            <a:r>
              <a:rPr lang="en-GB" sz="8000" dirty="0">
                <a:effectLst/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Palmer-Cooper, J.A., Cooper, D.E. and </a:t>
            </a:r>
            <a:r>
              <a:rPr lang="en-GB" sz="8000" dirty="0" err="1">
                <a:effectLst/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Liora</a:t>
            </a:r>
            <a:r>
              <a:rPr lang="en-GB" sz="8000" dirty="0">
                <a:effectLst/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8000" dirty="0" err="1">
                <a:effectLst/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Bresler</a:t>
            </a:r>
            <a:r>
              <a:rPr lang="en-GB" sz="8000" dirty="0">
                <a:effectLst/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(2010). </a:t>
            </a:r>
            <a:r>
              <a:rPr lang="en-GB" sz="8000" i="1" dirty="0">
                <a:effectLst/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Fifty modern thinkers on education : from Piaget to the present</a:t>
            </a:r>
            <a:r>
              <a:rPr lang="en-GB" sz="8000" dirty="0">
                <a:effectLst/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London: Routledge, Taylor &amp; Francis Group, pp.90–94.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6493653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778</TotalTime>
  <Words>349</Words>
  <Application>Microsoft Office PowerPoint</Application>
  <PresentationFormat>Widescreen</PresentationFormat>
  <Paragraphs>51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Century Gothic</vt:lpstr>
      <vt:lpstr>Times New Roman</vt:lpstr>
      <vt:lpstr>Wingdings</vt:lpstr>
      <vt:lpstr>Wingdings 3</vt:lpstr>
      <vt:lpstr>Wisp</vt:lpstr>
      <vt:lpstr>Reflection on taught session</vt:lpstr>
      <vt:lpstr>Description </vt:lpstr>
      <vt:lpstr>Feelings</vt:lpstr>
      <vt:lpstr>Evaluation</vt:lpstr>
      <vt:lpstr>Analysis</vt:lpstr>
      <vt:lpstr>Conclusion</vt:lpstr>
      <vt:lpstr>Action plan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Reflection on taught session</dc:title>
  <dc:creator>Home</dc:creator>
  <cp:lastModifiedBy>Home</cp:lastModifiedBy>
  <cp:revision>20</cp:revision>
  <dcterms:created xsi:type="dcterms:W3CDTF">2021-04-24T17:26:02Z</dcterms:created>
  <dcterms:modified xsi:type="dcterms:W3CDTF">2021-04-25T17:38:54Z</dcterms:modified>
</cp:coreProperties>
</file>