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handoutMasterIdLst>
    <p:handoutMasterId r:id="rId30"/>
  </p:handoutMasterIdLst>
  <p:sldIdLst>
    <p:sldId id="256" r:id="rId5"/>
    <p:sldId id="382" r:id="rId6"/>
    <p:sldId id="384" r:id="rId7"/>
    <p:sldId id="328" r:id="rId8"/>
    <p:sldId id="329" r:id="rId9"/>
    <p:sldId id="344" r:id="rId10"/>
    <p:sldId id="372" r:id="rId11"/>
    <p:sldId id="331" r:id="rId12"/>
    <p:sldId id="330" r:id="rId13"/>
    <p:sldId id="332" r:id="rId14"/>
    <p:sldId id="342" r:id="rId15"/>
    <p:sldId id="343" r:id="rId16"/>
    <p:sldId id="350" r:id="rId17"/>
    <p:sldId id="351" r:id="rId18"/>
    <p:sldId id="353" r:id="rId19"/>
    <p:sldId id="354" r:id="rId20"/>
    <p:sldId id="356" r:id="rId21"/>
    <p:sldId id="385" r:id="rId22"/>
    <p:sldId id="386" r:id="rId23"/>
    <p:sldId id="387" r:id="rId24"/>
    <p:sldId id="388" r:id="rId25"/>
    <p:sldId id="389" r:id="rId26"/>
    <p:sldId id="390" r:id="rId27"/>
    <p:sldId id="381" r:id="rId2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B98CA7-60D0-45A1-8BA7-EB1A4BAA8B0E}" v="8" dt="2025-10-22T09:19:25.0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961" autoAdjust="0"/>
  </p:normalViewPr>
  <p:slideViewPr>
    <p:cSldViewPr>
      <p:cViewPr varScale="1">
        <p:scale>
          <a:sx n="51" d="100"/>
          <a:sy n="51" d="100"/>
        </p:scale>
        <p:origin x="1720"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tina Schmidt" userId="32f9f094-ca9c-4781-adf1-b860fa553cc7" providerId="ADAL" clId="{C77012DD-0B2A-42E6-AA10-6AB39074D781}"/>
    <pc:docChg chg="undo custSel addSld delSld modSld sldOrd">
      <pc:chgData name="Bettina Schmidt" userId="32f9f094-ca9c-4781-adf1-b860fa553cc7" providerId="ADAL" clId="{C77012DD-0B2A-42E6-AA10-6AB39074D781}" dt="2025-10-22T09:32:53.370" v="2223" actId="20577"/>
      <pc:docMkLst>
        <pc:docMk/>
      </pc:docMkLst>
      <pc:sldChg chg="add del">
        <pc:chgData name="Bettina Schmidt" userId="32f9f094-ca9c-4781-adf1-b860fa553cc7" providerId="ADAL" clId="{C77012DD-0B2A-42E6-AA10-6AB39074D781}" dt="2025-10-22T08:55:18.169" v="61" actId="47"/>
        <pc:sldMkLst>
          <pc:docMk/>
          <pc:sldMk cId="0" sldId="299"/>
        </pc:sldMkLst>
      </pc:sldChg>
      <pc:sldChg chg="add">
        <pc:chgData name="Bettina Schmidt" userId="32f9f094-ca9c-4781-adf1-b860fa553cc7" providerId="ADAL" clId="{C77012DD-0B2A-42E6-AA10-6AB39074D781}" dt="2025-10-22T08:48:41.882" v="13"/>
        <pc:sldMkLst>
          <pc:docMk/>
          <pc:sldMk cId="0" sldId="328"/>
        </pc:sldMkLst>
      </pc:sldChg>
      <pc:sldChg chg="modSp add mod">
        <pc:chgData name="Bettina Schmidt" userId="32f9f094-ca9c-4781-adf1-b860fa553cc7" providerId="ADAL" clId="{C77012DD-0B2A-42E6-AA10-6AB39074D781}" dt="2025-10-22T09:01:06.061" v="83" actId="6549"/>
        <pc:sldMkLst>
          <pc:docMk/>
          <pc:sldMk cId="0" sldId="329"/>
        </pc:sldMkLst>
        <pc:spChg chg="mod">
          <ac:chgData name="Bettina Schmidt" userId="32f9f094-ca9c-4781-adf1-b860fa553cc7" providerId="ADAL" clId="{C77012DD-0B2A-42E6-AA10-6AB39074D781}" dt="2025-10-22T09:01:06.061" v="83" actId="6549"/>
          <ac:spMkLst>
            <pc:docMk/>
            <pc:sldMk cId="0" sldId="329"/>
            <ac:spMk id="23553" creationId="{00000000-0000-0000-0000-000000000000}"/>
          </ac:spMkLst>
        </pc:spChg>
      </pc:sldChg>
      <pc:sldChg chg="add">
        <pc:chgData name="Bettina Schmidt" userId="32f9f094-ca9c-4781-adf1-b860fa553cc7" providerId="ADAL" clId="{C77012DD-0B2A-42E6-AA10-6AB39074D781}" dt="2025-10-22T08:48:41.882" v="13"/>
        <pc:sldMkLst>
          <pc:docMk/>
          <pc:sldMk cId="0" sldId="330"/>
        </pc:sldMkLst>
      </pc:sldChg>
      <pc:sldChg chg="add">
        <pc:chgData name="Bettina Schmidt" userId="32f9f094-ca9c-4781-adf1-b860fa553cc7" providerId="ADAL" clId="{C77012DD-0B2A-42E6-AA10-6AB39074D781}" dt="2025-10-22T08:48:41.882" v="13"/>
        <pc:sldMkLst>
          <pc:docMk/>
          <pc:sldMk cId="0" sldId="331"/>
        </pc:sldMkLst>
      </pc:sldChg>
      <pc:sldChg chg="modSp add mod">
        <pc:chgData name="Bettina Schmidt" userId="32f9f094-ca9c-4781-adf1-b860fa553cc7" providerId="ADAL" clId="{C77012DD-0B2A-42E6-AA10-6AB39074D781}" dt="2025-10-22T08:57:44.032" v="67" actId="14100"/>
        <pc:sldMkLst>
          <pc:docMk/>
          <pc:sldMk cId="0" sldId="332"/>
        </pc:sldMkLst>
        <pc:spChg chg="mod">
          <ac:chgData name="Bettina Schmidt" userId="32f9f094-ca9c-4781-adf1-b860fa553cc7" providerId="ADAL" clId="{C77012DD-0B2A-42E6-AA10-6AB39074D781}" dt="2025-10-22T08:57:44.032" v="67" actId="14100"/>
          <ac:spMkLst>
            <pc:docMk/>
            <pc:sldMk cId="0" sldId="332"/>
            <ac:spMk id="34818" creationId="{00000000-0000-0000-0000-000000000000}"/>
          </ac:spMkLst>
        </pc:spChg>
      </pc:sldChg>
      <pc:sldChg chg="add del">
        <pc:chgData name="Bettina Schmidt" userId="32f9f094-ca9c-4781-adf1-b860fa553cc7" providerId="ADAL" clId="{C77012DD-0B2A-42E6-AA10-6AB39074D781}" dt="2025-10-22T09:05:05.609" v="175" actId="47"/>
        <pc:sldMkLst>
          <pc:docMk/>
          <pc:sldMk cId="0" sldId="333"/>
        </pc:sldMkLst>
      </pc:sldChg>
      <pc:sldChg chg="add del">
        <pc:chgData name="Bettina Schmidt" userId="32f9f094-ca9c-4781-adf1-b860fa553cc7" providerId="ADAL" clId="{C77012DD-0B2A-42E6-AA10-6AB39074D781}" dt="2025-10-22T09:04:52.610" v="174" actId="47"/>
        <pc:sldMkLst>
          <pc:docMk/>
          <pc:sldMk cId="0" sldId="334"/>
        </pc:sldMkLst>
      </pc:sldChg>
      <pc:sldChg chg="add del">
        <pc:chgData name="Bettina Schmidt" userId="32f9f094-ca9c-4781-adf1-b860fa553cc7" providerId="ADAL" clId="{C77012DD-0B2A-42E6-AA10-6AB39074D781}" dt="2025-10-22T09:05:05.609" v="175" actId="47"/>
        <pc:sldMkLst>
          <pc:docMk/>
          <pc:sldMk cId="0" sldId="337"/>
        </pc:sldMkLst>
      </pc:sldChg>
      <pc:sldChg chg="add del">
        <pc:chgData name="Bettina Schmidt" userId="32f9f094-ca9c-4781-adf1-b860fa553cc7" providerId="ADAL" clId="{C77012DD-0B2A-42E6-AA10-6AB39074D781}" dt="2025-10-22T09:04:27.332" v="173" actId="47"/>
        <pc:sldMkLst>
          <pc:docMk/>
          <pc:sldMk cId="0" sldId="338"/>
        </pc:sldMkLst>
      </pc:sldChg>
      <pc:sldChg chg="modSp add del mod">
        <pc:chgData name="Bettina Schmidt" userId="32f9f094-ca9c-4781-adf1-b860fa553cc7" providerId="ADAL" clId="{C77012DD-0B2A-42E6-AA10-6AB39074D781}" dt="2025-10-22T09:05:05.609" v="175" actId="47"/>
        <pc:sldMkLst>
          <pc:docMk/>
          <pc:sldMk cId="0" sldId="339"/>
        </pc:sldMkLst>
        <pc:spChg chg="mod">
          <ac:chgData name="Bettina Schmidt" userId="32f9f094-ca9c-4781-adf1-b860fa553cc7" providerId="ADAL" clId="{C77012DD-0B2A-42E6-AA10-6AB39074D781}" dt="2025-10-22T08:48:42.152" v="17" actId="27636"/>
          <ac:spMkLst>
            <pc:docMk/>
            <pc:sldMk cId="0" sldId="339"/>
            <ac:spMk id="32769" creationId="{00000000-0000-0000-0000-000000000000}"/>
          </ac:spMkLst>
        </pc:spChg>
      </pc:sldChg>
      <pc:sldChg chg="add del">
        <pc:chgData name="Bettina Schmidt" userId="32f9f094-ca9c-4781-adf1-b860fa553cc7" providerId="ADAL" clId="{C77012DD-0B2A-42E6-AA10-6AB39074D781}" dt="2025-10-22T09:06:37.720" v="176" actId="47"/>
        <pc:sldMkLst>
          <pc:docMk/>
          <pc:sldMk cId="0" sldId="341"/>
        </pc:sldMkLst>
      </pc:sldChg>
      <pc:sldChg chg="add">
        <pc:chgData name="Bettina Schmidt" userId="32f9f094-ca9c-4781-adf1-b860fa553cc7" providerId="ADAL" clId="{C77012DD-0B2A-42E6-AA10-6AB39074D781}" dt="2025-10-22T08:48:41.882" v="13"/>
        <pc:sldMkLst>
          <pc:docMk/>
          <pc:sldMk cId="0" sldId="342"/>
        </pc:sldMkLst>
      </pc:sldChg>
      <pc:sldChg chg="add">
        <pc:chgData name="Bettina Schmidt" userId="32f9f094-ca9c-4781-adf1-b860fa553cc7" providerId="ADAL" clId="{C77012DD-0B2A-42E6-AA10-6AB39074D781}" dt="2025-10-22T08:48:41.882" v="13"/>
        <pc:sldMkLst>
          <pc:docMk/>
          <pc:sldMk cId="0" sldId="343"/>
        </pc:sldMkLst>
      </pc:sldChg>
      <pc:sldChg chg="modSp add mod ord">
        <pc:chgData name="Bettina Schmidt" userId="32f9f094-ca9c-4781-adf1-b860fa553cc7" providerId="ADAL" clId="{C77012DD-0B2A-42E6-AA10-6AB39074D781}" dt="2025-10-22T09:03:32.001" v="129"/>
        <pc:sldMkLst>
          <pc:docMk/>
          <pc:sldMk cId="0" sldId="344"/>
        </pc:sldMkLst>
        <pc:spChg chg="mod">
          <ac:chgData name="Bettina Schmidt" userId="32f9f094-ca9c-4781-adf1-b860fa553cc7" providerId="ADAL" clId="{C77012DD-0B2A-42E6-AA10-6AB39074D781}" dt="2025-10-22T09:03:11.288" v="125" actId="6549"/>
          <ac:spMkLst>
            <pc:docMk/>
            <pc:sldMk cId="0" sldId="344"/>
            <ac:spMk id="38913" creationId="{00000000-0000-0000-0000-000000000000}"/>
          </ac:spMkLst>
        </pc:spChg>
      </pc:sldChg>
      <pc:sldChg chg="add">
        <pc:chgData name="Bettina Schmidt" userId="32f9f094-ca9c-4781-adf1-b860fa553cc7" providerId="ADAL" clId="{C77012DD-0B2A-42E6-AA10-6AB39074D781}" dt="2025-10-22T08:48:41.882" v="13"/>
        <pc:sldMkLst>
          <pc:docMk/>
          <pc:sldMk cId="0" sldId="350"/>
        </pc:sldMkLst>
      </pc:sldChg>
      <pc:sldChg chg="add">
        <pc:chgData name="Bettina Schmidt" userId="32f9f094-ca9c-4781-adf1-b860fa553cc7" providerId="ADAL" clId="{C77012DD-0B2A-42E6-AA10-6AB39074D781}" dt="2025-10-22T08:48:41.882" v="13"/>
        <pc:sldMkLst>
          <pc:docMk/>
          <pc:sldMk cId="0" sldId="351"/>
        </pc:sldMkLst>
      </pc:sldChg>
      <pc:sldChg chg="add">
        <pc:chgData name="Bettina Schmidt" userId="32f9f094-ca9c-4781-adf1-b860fa553cc7" providerId="ADAL" clId="{C77012DD-0B2A-42E6-AA10-6AB39074D781}" dt="2025-10-22T08:48:41.882" v="13"/>
        <pc:sldMkLst>
          <pc:docMk/>
          <pc:sldMk cId="0" sldId="353"/>
        </pc:sldMkLst>
      </pc:sldChg>
      <pc:sldChg chg="add">
        <pc:chgData name="Bettina Schmidt" userId="32f9f094-ca9c-4781-adf1-b860fa553cc7" providerId="ADAL" clId="{C77012DD-0B2A-42E6-AA10-6AB39074D781}" dt="2025-10-22T08:48:41.882" v="13"/>
        <pc:sldMkLst>
          <pc:docMk/>
          <pc:sldMk cId="0" sldId="354"/>
        </pc:sldMkLst>
      </pc:sldChg>
      <pc:sldChg chg="add del">
        <pc:chgData name="Bettina Schmidt" userId="32f9f094-ca9c-4781-adf1-b860fa553cc7" providerId="ADAL" clId="{C77012DD-0B2A-42E6-AA10-6AB39074D781}" dt="2025-10-22T08:58:10.325" v="68" actId="47"/>
        <pc:sldMkLst>
          <pc:docMk/>
          <pc:sldMk cId="0" sldId="355"/>
        </pc:sldMkLst>
      </pc:sldChg>
      <pc:sldChg chg="add">
        <pc:chgData name="Bettina Schmidt" userId="32f9f094-ca9c-4781-adf1-b860fa553cc7" providerId="ADAL" clId="{C77012DD-0B2A-42E6-AA10-6AB39074D781}" dt="2025-10-22T08:48:41.882" v="13"/>
        <pc:sldMkLst>
          <pc:docMk/>
          <pc:sldMk cId="0" sldId="356"/>
        </pc:sldMkLst>
      </pc:sldChg>
      <pc:sldChg chg="add del">
        <pc:chgData name="Bettina Schmidt" userId="32f9f094-ca9c-4781-adf1-b860fa553cc7" providerId="ADAL" clId="{C77012DD-0B2A-42E6-AA10-6AB39074D781}" dt="2025-10-22T09:32:37.711" v="2216" actId="47"/>
        <pc:sldMkLst>
          <pc:docMk/>
          <pc:sldMk cId="0" sldId="357"/>
        </pc:sldMkLst>
      </pc:sldChg>
      <pc:sldChg chg="add del">
        <pc:chgData name="Bettina Schmidt" userId="32f9f094-ca9c-4781-adf1-b860fa553cc7" providerId="ADAL" clId="{C77012DD-0B2A-42E6-AA10-6AB39074D781}" dt="2025-10-22T09:32:39.544" v="2217" actId="47"/>
        <pc:sldMkLst>
          <pc:docMk/>
          <pc:sldMk cId="0" sldId="358"/>
        </pc:sldMkLst>
      </pc:sldChg>
      <pc:sldChg chg="add del">
        <pc:chgData name="Bettina Schmidt" userId="32f9f094-ca9c-4781-adf1-b860fa553cc7" providerId="ADAL" clId="{C77012DD-0B2A-42E6-AA10-6AB39074D781}" dt="2025-10-22T09:32:41.131" v="2218" actId="47"/>
        <pc:sldMkLst>
          <pc:docMk/>
          <pc:sldMk cId="0" sldId="359"/>
        </pc:sldMkLst>
      </pc:sldChg>
      <pc:sldChg chg="add del">
        <pc:chgData name="Bettina Schmidt" userId="32f9f094-ca9c-4781-adf1-b860fa553cc7" providerId="ADAL" clId="{C77012DD-0B2A-42E6-AA10-6AB39074D781}" dt="2025-10-22T09:32:42.353" v="2219" actId="47"/>
        <pc:sldMkLst>
          <pc:docMk/>
          <pc:sldMk cId="0" sldId="360"/>
        </pc:sldMkLst>
      </pc:sldChg>
      <pc:sldChg chg="add del">
        <pc:chgData name="Bettina Schmidt" userId="32f9f094-ca9c-4781-adf1-b860fa553cc7" providerId="ADAL" clId="{C77012DD-0B2A-42E6-AA10-6AB39074D781}" dt="2025-10-22T09:32:43.418" v="2220" actId="47"/>
        <pc:sldMkLst>
          <pc:docMk/>
          <pc:sldMk cId="0" sldId="361"/>
        </pc:sldMkLst>
      </pc:sldChg>
      <pc:sldChg chg="add del">
        <pc:chgData name="Bettina Schmidt" userId="32f9f094-ca9c-4781-adf1-b860fa553cc7" providerId="ADAL" clId="{C77012DD-0B2A-42E6-AA10-6AB39074D781}" dt="2025-10-22T09:32:44.680" v="2221" actId="47"/>
        <pc:sldMkLst>
          <pc:docMk/>
          <pc:sldMk cId="0" sldId="362"/>
        </pc:sldMkLst>
      </pc:sldChg>
      <pc:sldChg chg="add del">
        <pc:chgData name="Bettina Schmidt" userId="32f9f094-ca9c-4781-adf1-b860fa553cc7" providerId="ADAL" clId="{C77012DD-0B2A-42E6-AA10-6AB39074D781}" dt="2025-10-22T09:32:46.425" v="2222" actId="47"/>
        <pc:sldMkLst>
          <pc:docMk/>
          <pc:sldMk cId="0" sldId="363"/>
        </pc:sldMkLst>
      </pc:sldChg>
      <pc:sldChg chg="add del">
        <pc:chgData name="Bettina Schmidt" userId="32f9f094-ca9c-4781-adf1-b860fa553cc7" providerId="ADAL" clId="{C77012DD-0B2A-42E6-AA10-6AB39074D781}" dt="2025-10-22T08:56:00.185" v="62" actId="47"/>
        <pc:sldMkLst>
          <pc:docMk/>
          <pc:sldMk cId="0" sldId="368"/>
        </pc:sldMkLst>
      </pc:sldChg>
      <pc:sldChg chg="add del">
        <pc:chgData name="Bettina Schmidt" userId="32f9f094-ca9c-4781-adf1-b860fa553cc7" providerId="ADAL" clId="{C77012DD-0B2A-42E6-AA10-6AB39074D781}" dt="2025-10-22T08:56:13.976" v="63" actId="47"/>
        <pc:sldMkLst>
          <pc:docMk/>
          <pc:sldMk cId="0" sldId="371"/>
        </pc:sldMkLst>
      </pc:sldChg>
      <pc:sldChg chg="modSp add mod">
        <pc:chgData name="Bettina Schmidt" userId="32f9f094-ca9c-4781-adf1-b860fa553cc7" providerId="ADAL" clId="{C77012DD-0B2A-42E6-AA10-6AB39074D781}" dt="2025-10-22T09:02:30.157" v="98"/>
        <pc:sldMkLst>
          <pc:docMk/>
          <pc:sldMk cId="0" sldId="372"/>
        </pc:sldMkLst>
        <pc:spChg chg="mod">
          <ac:chgData name="Bettina Schmidt" userId="32f9f094-ca9c-4781-adf1-b860fa553cc7" providerId="ADAL" clId="{C77012DD-0B2A-42E6-AA10-6AB39074D781}" dt="2025-10-22T09:02:30.157" v="98"/>
          <ac:spMkLst>
            <pc:docMk/>
            <pc:sldMk cId="0" sldId="372"/>
            <ac:spMk id="19459" creationId="{00000000-0000-0000-0000-000000000000}"/>
          </ac:spMkLst>
        </pc:spChg>
      </pc:sldChg>
      <pc:sldChg chg="add del">
        <pc:chgData name="Bettina Schmidt" userId="32f9f094-ca9c-4781-adf1-b860fa553cc7" providerId="ADAL" clId="{C77012DD-0B2A-42E6-AA10-6AB39074D781}" dt="2025-10-22T08:56:49.607" v="64" actId="47"/>
        <pc:sldMkLst>
          <pc:docMk/>
          <pc:sldMk cId="0" sldId="373"/>
        </pc:sldMkLst>
      </pc:sldChg>
      <pc:sldChg chg="add del">
        <pc:chgData name="Bettina Schmidt" userId="32f9f094-ca9c-4781-adf1-b860fa553cc7" providerId="ADAL" clId="{C77012DD-0B2A-42E6-AA10-6AB39074D781}" dt="2025-10-22T08:58:31.243" v="69" actId="47"/>
        <pc:sldMkLst>
          <pc:docMk/>
          <pc:sldMk cId="0" sldId="376"/>
        </pc:sldMkLst>
      </pc:sldChg>
      <pc:sldChg chg="modSp add del mod">
        <pc:chgData name="Bettina Schmidt" userId="32f9f094-ca9c-4781-adf1-b860fa553cc7" providerId="ADAL" clId="{C77012DD-0B2A-42E6-AA10-6AB39074D781}" dt="2025-10-22T08:56:52.396" v="65" actId="47"/>
        <pc:sldMkLst>
          <pc:docMk/>
          <pc:sldMk cId="0" sldId="378"/>
        </pc:sldMkLst>
        <pc:spChg chg="mod">
          <ac:chgData name="Bettina Schmidt" userId="32f9f094-ca9c-4781-adf1-b860fa553cc7" providerId="ADAL" clId="{C77012DD-0B2A-42E6-AA10-6AB39074D781}" dt="2025-10-22T08:48:42.121" v="16" actId="27636"/>
          <ac:spMkLst>
            <pc:docMk/>
            <pc:sldMk cId="0" sldId="378"/>
            <ac:spMk id="2" creationId="{00000000-0000-0000-0000-000000000000}"/>
          </ac:spMkLst>
        </pc:spChg>
      </pc:sldChg>
      <pc:sldChg chg="modSp add del mod">
        <pc:chgData name="Bettina Schmidt" userId="32f9f094-ca9c-4781-adf1-b860fa553cc7" providerId="ADAL" clId="{C77012DD-0B2A-42E6-AA10-6AB39074D781}" dt="2025-10-22T09:04:01.297" v="172" actId="47"/>
        <pc:sldMkLst>
          <pc:docMk/>
          <pc:sldMk cId="0" sldId="379"/>
        </pc:sldMkLst>
        <pc:spChg chg="mod">
          <ac:chgData name="Bettina Schmidt" userId="32f9f094-ca9c-4781-adf1-b860fa553cc7" providerId="ADAL" clId="{C77012DD-0B2A-42E6-AA10-6AB39074D781}" dt="2025-10-22T09:02:42.448" v="120" actId="20577"/>
          <ac:spMkLst>
            <pc:docMk/>
            <pc:sldMk cId="0" sldId="379"/>
            <ac:spMk id="2" creationId="{00000000-0000-0000-0000-000000000000}"/>
          </ac:spMkLst>
        </pc:spChg>
        <pc:spChg chg="mod">
          <ac:chgData name="Bettina Schmidt" userId="32f9f094-ca9c-4781-adf1-b860fa553cc7" providerId="ADAL" clId="{C77012DD-0B2A-42E6-AA10-6AB39074D781}" dt="2025-10-22T09:02:49.063" v="121" actId="6549"/>
          <ac:spMkLst>
            <pc:docMk/>
            <pc:sldMk cId="0" sldId="379"/>
            <ac:spMk id="3" creationId="{00000000-0000-0000-0000-000000000000}"/>
          </ac:spMkLst>
        </pc:spChg>
      </pc:sldChg>
      <pc:sldChg chg="new del">
        <pc:chgData name="Bettina Schmidt" userId="32f9f094-ca9c-4781-adf1-b860fa553cc7" providerId="ADAL" clId="{C77012DD-0B2A-42E6-AA10-6AB39074D781}" dt="2025-10-22T08:55:01.717" v="21" actId="47"/>
        <pc:sldMkLst>
          <pc:docMk/>
          <pc:sldMk cId="2932682262" sldId="380"/>
        </pc:sldMkLst>
      </pc:sldChg>
      <pc:sldChg chg="modSp add mod">
        <pc:chgData name="Bettina Schmidt" userId="32f9f094-ca9c-4781-adf1-b860fa553cc7" providerId="ADAL" clId="{C77012DD-0B2A-42E6-AA10-6AB39074D781}" dt="2025-10-22T09:32:53.370" v="2223" actId="20577"/>
        <pc:sldMkLst>
          <pc:docMk/>
          <pc:sldMk cId="269362366" sldId="381"/>
        </pc:sldMkLst>
        <pc:spChg chg="mod">
          <ac:chgData name="Bettina Schmidt" userId="32f9f094-ca9c-4781-adf1-b860fa553cc7" providerId="ADAL" clId="{C77012DD-0B2A-42E6-AA10-6AB39074D781}" dt="2025-10-22T08:55:09.266" v="57" actId="6549"/>
          <ac:spMkLst>
            <pc:docMk/>
            <pc:sldMk cId="269362366" sldId="381"/>
            <ac:spMk id="21505" creationId="{B2AAE10A-ADCE-42EA-30BA-34DCBB2E7098}"/>
          </ac:spMkLst>
        </pc:spChg>
        <pc:spChg chg="mod">
          <ac:chgData name="Bettina Schmidt" userId="32f9f094-ca9c-4781-adf1-b860fa553cc7" providerId="ADAL" clId="{C77012DD-0B2A-42E6-AA10-6AB39074D781}" dt="2025-10-22T09:32:53.370" v="2223" actId="20577"/>
          <ac:spMkLst>
            <pc:docMk/>
            <pc:sldMk cId="269362366" sldId="381"/>
            <ac:spMk id="21506" creationId="{EC45D06F-7F74-B485-C990-8E3609AC9F58}"/>
          </ac:spMkLst>
        </pc:spChg>
      </pc:sldChg>
      <pc:sldChg chg="modSp new mod ord">
        <pc:chgData name="Bettina Schmidt" userId="32f9f094-ca9c-4781-adf1-b860fa553cc7" providerId="ADAL" clId="{C77012DD-0B2A-42E6-AA10-6AB39074D781}" dt="2025-10-22T09:14:22.026" v="662" actId="20577"/>
        <pc:sldMkLst>
          <pc:docMk/>
          <pc:sldMk cId="2402869188" sldId="382"/>
        </pc:sldMkLst>
        <pc:spChg chg="mod">
          <ac:chgData name="Bettina Schmidt" userId="32f9f094-ca9c-4781-adf1-b860fa553cc7" providerId="ADAL" clId="{C77012DD-0B2A-42E6-AA10-6AB39074D781}" dt="2025-10-22T09:10:51.269" v="354" actId="6549"/>
          <ac:spMkLst>
            <pc:docMk/>
            <pc:sldMk cId="2402869188" sldId="382"/>
            <ac:spMk id="2" creationId="{A67E6279-4E65-058F-41B7-AFC3A1EB0FC9}"/>
          </ac:spMkLst>
        </pc:spChg>
        <pc:spChg chg="mod">
          <ac:chgData name="Bettina Schmidt" userId="32f9f094-ca9c-4781-adf1-b860fa553cc7" providerId="ADAL" clId="{C77012DD-0B2A-42E6-AA10-6AB39074D781}" dt="2025-10-22T09:14:22.026" v="662" actId="20577"/>
          <ac:spMkLst>
            <pc:docMk/>
            <pc:sldMk cId="2402869188" sldId="382"/>
            <ac:spMk id="3" creationId="{E2549BA0-4837-F862-0422-2DB2C80CFA27}"/>
          </ac:spMkLst>
        </pc:spChg>
      </pc:sldChg>
      <pc:sldChg chg="modSp new del mod">
        <pc:chgData name="Bettina Schmidt" userId="32f9f094-ca9c-4781-adf1-b860fa553cc7" providerId="ADAL" clId="{C77012DD-0B2A-42E6-AA10-6AB39074D781}" dt="2025-10-22T09:16:50.229" v="848" actId="47"/>
        <pc:sldMkLst>
          <pc:docMk/>
          <pc:sldMk cId="3752467639" sldId="383"/>
        </pc:sldMkLst>
        <pc:spChg chg="mod">
          <ac:chgData name="Bettina Schmidt" userId="32f9f094-ca9c-4781-adf1-b860fa553cc7" providerId="ADAL" clId="{C77012DD-0B2A-42E6-AA10-6AB39074D781}" dt="2025-10-22T09:09:11.053" v="239" actId="20577"/>
          <ac:spMkLst>
            <pc:docMk/>
            <pc:sldMk cId="3752467639" sldId="383"/>
            <ac:spMk id="2" creationId="{2D8BAE96-32B3-812D-A267-190D00167848}"/>
          </ac:spMkLst>
        </pc:spChg>
      </pc:sldChg>
      <pc:sldChg chg="modSp new mod">
        <pc:chgData name="Bettina Schmidt" userId="32f9f094-ca9c-4781-adf1-b860fa553cc7" providerId="ADAL" clId="{C77012DD-0B2A-42E6-AA10-6AB39074D781}" dt="2025-10-22T09:16:03.080" v="846" actId="20577"/>
        <pc:sldMkLst>
          <pc:docMk/>
          <pc:sldMk cId="2788666426" sldId="384"/>
        </pc:sldMkLst>
        <pc:spChg chg="mod">
          <ac:chgData name="Bettina Schmidt" userId="32f9f094-ca9c-4781-adf1-b860fa553cc7" providerId="ADAL" clId="{C77012DD-0B2A-42E6-AA10-6AB39074D781}" dt="2025-10-22T09:16:03.080" v="846" actId="20577"/>
          <ac:spMkLst>
            <pc:docMk/>
            <pc:sldMk cId="2788666426" sldId="384"/>
            <ac:spMk id="3" creationId="{C5039B66-7896-650A-7EF4-CEC6D31557CD}"/>
          </ac:spMkLst>
        </pc:spChg>
      </pc:sldChg>
      <pc:sldChg chg="modSp add mod">
        <pc:chgData name="Bettina Schmidt" userId="32f9f094-ca9c-4781-adf1-b860fa553cc7" providerId="ADAL" clId="{C77012DD-0B2A-42E6-AA10-6AB39074D781}" dt="2025-10-22T09:17:00.582" v="875" actId="20577"/>
        <pc:sldMkLst>
          <pc:docMk/>
          <pc:sldMk cId="2365006984" sldId="385"/>
        </pc:sldMkLst>
        <pc:spChg chg="mod">
          <ac:chgData name="Bettina Schmidt" userId="32f9f094-ca9c-4781-adf1-b860fa553cc7" providerId="ADAL" clId="{C77012DD-0B2A-42E6-AA10-6AB39074D781}" dt="2025-10-22T09:17:00.582" v="875" actId="20577"/>
          <ac:spMkLst>
            <pc:docMk/>
            <pc:sldMk cId="2365006984" sldId="385"/>
            <ac:spMk id="2" creationId="{6C6F5CF6-BA4E-B34D-6D57-D382112EC498}"/>
          </ac:spMkLst>
        </pc:spChg>
      </pc:sldChg>
      <pc:sldChg chg="modSp new mod">
        <pc:chgData name="Bettina Schmidt" userId="32f9f094-ca9c-4781-adf1-b860fa553cc7" providerId="ADAL" clId="{C77012DD-0B2A-42E6-AA10-6AB39074D781}" dt="2025-10-22T09:23:21.980" v="1349" actId="313"/>
        <pc:sldMkLst>
          <pc:docMk/>
          <pc:sldMk cId="2324689858" sldId="386"/>
        </pc:sldMkLst>
        <pc:spChg chg="mod">
          <ac:chgData name="Bettina Schmidt" userId="32f9f094-ca9c-4781-adf1-b860fa553cc7" providerId="ADAL" clId="{C77012DD-0B2A-42E6-AA10-6AB39074D781}" dt="2025-10-22T09:17:24.702" v="895" actId="20577"/>
          <ac:spMkLst>
            <pc:docMk/>
            <pc:sldMk cId="2324689858" sldId="386"/>
            <ac:spMk id="2" creationId="{FE75CBF7-F4CE-A9F8-3342-AEE770B74FC9}"/>
          </ac:spMkLst>
        </pc:spChg>
        <pc:spChg chg="mod">
          <ac:chgData name="Bettina Schmidt" userId="32f9f094-ca9c-4781-adf1-b860fa553cc7" providerId="ADAL" clId="{C77012DD-0B2A-42E6-AA10-6AB39074D781}" dt="2025-10-22T09:23:21.980" v="1349" actId="313"/>
          <ac:spMkLst>
            <pc:docMk/>
            <pc:sldMk cId="2324689858" sldId="386"/>
            <ac:spMk id="3" creationId="{CE0D72B4-286B-0FED-916A-C5153A77680E}"/>
          </ac:spMkLst>
        </pc:spChg>
      </pc:sldChg>
      <pc:sldChg chg="modSp new mod">
        <pc:chgData name="Bettina Schmidt" userId="32f9f094-ca9c-4781-adf1-b860fa553cc7" providerId="ADAL" clId="{C77012DD-0B2A-42E6-AA10-6AB39074D781}" dt="2025-10-22T09:22:15.735" v="1234" actId="6549"/>
        <pc:sldMkLst>
          <pc:docMk/>
          <pc:sldMk cId="2522755309" sldId="387"/>
        </pc:sldMkLst>
        <pc:spChg chg="mod">
          <ac:chgData name="Bettina Schmidt" userId="32f9f094-ca9c-4781-adf1-b860fa553cc7" providerId="ADAL" clId="{C77012DD-0B2A-42E6-AA10-6AB39074D781}" dt="2025-10-22T09:22:15.735" v="1234" actId="6549"/>
          <ac:spMkLst>
            <pc:docMk/>
            <pc:sldMk cId="2522755309" sldId="387"/>
            <ac:spMk id="3" creationId="{33597AEA-34CB-FFE2-FE5B-9980CD839E60}"/>
          </ac:spMkLst>
        </pc:spChg>
      </pc:sldChg>
      <pc:sldChg chg="modSp new mod">
        <pc:chgData name="Bettina Schmidt" userId="32f9f094-ca9c-4781-adf1-b860fa553cc7" providerId="ADAL" clId="{C77012DD-0B2A-42E6-AA10-6AB39074D781}" dt="2025-10-22T09:26:40.347" v="1620" actId="20577"/>
        <pc:sldMkLst>
          <pc:docMk/>
          <pc:sldMk cId="60382464" sldId="388"/>
        </pc:sldMkLst>
        <pc:spChg chg="mod">
          <ac:chgData name="Bettina Schmidt" userId="32f9f094-ca9c-4781-adf1-b860fa553cc7" providerId="ADAL" clId="{C77012DD-0B2A-42E6-AA10-6AB39074D781}" dt="2025-10-22T09:23:57.157" v="1366" actId="20577"/>
          <ac:spMkLst>
            <pc:docMk/>
            <pc:sldMk cId="60382464" sldId="388"/>
            <ac:spMk id="2" creationId="{176A5174-F700-AB99-C820-E27B42084B94}"/>
          </ac:spMkLst>
        </pc:spChg>
        <pc:spChg chg="mod">
          <ac:chgData name="Bettina Schmidt" userId="32f9f094-ca9c-4781-adf1-b860fa553cc7" providerId="ADAL" clId="{C77012DD-0B2A-42E6-AA10-6AB39074D781}" dt="2025-10-22T09:26:40.347" v="1620" actId="20577"/>
          <ac:spMkLst>
            <pc:docMk/>
            <pc:sldMk cId="60382464" sldId="388"/>
            <ac:spMk id="3" creationId="{E33DD16E-CE2C-80D4-DCDE-5A97D874A837}"/>
          </ac:spMkLst>
        </pc:spChg>
      </pc:sldChg>
      <pc:sldChg chg="modSp new mod">
        <pc:chgData name="Bettina Schmidt" userId="32f9f094-ca9c-4781-adf1-b860fa553cc7" providerId="ADAL" clId="{C77012DD-0B2A-42E6-AA10-6AB39074D781}" dt="2025-10-22T09:30:05.334" v="1882" actId="20577"/>
        <pc:sldMkLst>
          <pc:docMk/>
          <pc:sldMk cId="1833818056" sldId="389"/>
        </pc:sldMkLst>
        <pc:spChg chg="mod">
          <ac:chgData name="Bettina Schmidt" userId="32f9f094-ca9c-4781-adf1-b860fa553cc7" providerId="ADAL" clId="{C77012DD-0B2A-42E6-AA10-6AB39074D781}" dt="2025-10-22T09:30:05.334" v="1882" actId="20577"/>
          <ac:spMkLst>
            <pc:docMk/>
            <pc:sldMk cId="1833818056" sldId="389"/>
            <ac:spMk id="3" creationId="{4FC96217-232A-F69E-7924-7979C2874836}"/>
          </ac:spMkLst>
        </pc:spChg>
      </pc:sldChg>
      <pc:sldChg chg="modSp new mod">
        <pc:chgData name="Bettina Schmidt" userId="32f9f094-ca9c-4781-adf1-b860fa553cc7" providerId="ADAL" clId="{C77012DD-0B2A-42E6-AA10-6AB39074D781}" dt="2025-10-22T09:32:28.310" v="2215" actId="20577"/>
        <pc:sldMkLst>
          <pc:docMk/>
          <pc:sldMk cId="20445824" sldId="390"/>
        </pc:sldMkLst>
        <pc:spChg chg="mod">
          <ac:chgData name="Bettina Schmidt" userId="32f9f094-ca9c-4781-adf1-b860fa553cc7" providerId="ADAL" clId="{C77012DD-0B2A-42E6-AA10-6AB39074D781}" dt="2025-10-22T09:32:28.310" v="2215" actId="20577"/>
          <ac:spMkLst>
            <pc:docMk/>
            <pc:sldMk cId="20445824" sldId="390"/>
            <ac:spMk id="3" creationId="{17EBB836-49CD-D27D-76A0-7C8BA44C28A2}"/>
          </ac:spMkLst>
        </pc:spChg>
      </pc:sldChg>
      <pc:sldChg chg="del">
        <pc:chgData name="Bettina Schmidt" userId="32f9f094-ca9c-4781-adf1-b860fa553cc7" providerId="ADAL" clId="{C77012DD-0B2A-42E6-AA10-6AB39074D781}" dt="2025-10-22T08:48:14.853" v="1" actId="47"/>
        <pc:sldMkLst>
          <pc:docMk/>
          <pc:sldMk cId="1208744317" sldId="408"/>
        </pc:sldMkLst>
      </pc:sldChg>
      <pc:sldChg chg="del">
        <pc:chgData name="Bettina Schmidt" userId="32f9f094-ca9c-4781-adf1-b860fa553cc7" providerId="ADAL" clId="{C77012DD-0B2A-42E6-AA10-6AB39074D781}" dt="2025-10-22T08:48:16.956" v="5" actId="47"/>
        <pc:sldMkLst>
          <pc:docMk/>
          <pc:sldMk cId="511103376" sldId="413"/>
        </pc:sldMkLst>
      </pc:sldChg>
      <pc:sldChg chg="del">
        <pc:chgData name="Bettina Schmidt" userId="32f9f094-ca9c-4781-adf1-b860fa553cc7" providerId="ADAL" clId="{C77012DD-0B2A-42E6-AA10-6AB39074D781}" dt="2025-10-22T08:48:16.418" v="4" actId="47"/>
        <pc:sldMkLst>
          <pc:docMk/>
          <pc:sldMk cId="568476062" sldId="424"/>
        </pc:sldMkLst>
      </pc:sldChg>
      <pc:sldChg chg="del">
        <pc:chgData name="Bettina Schmidt" userId="32f9f094-ca9c-4781-adf1-b860fa553cc7" providerId="ADAL" clId="{C77012DD-0B2A-42E6-AA10-6AB39074D781}" dt="2025-10-22T08:48:15.332" v="2" actId="47"/>
        <pc:sldMkLst>
          <pc:docMk/>
          <pc:sldMk cId="2455527959" sldId="425"/>
        </pc:sldMkLst>
      </pc:sldChg>
      <pc:sldChg chg="del">
        <pc:chgData name="Bettina Schmidt" userId="32f9f094-ca9c-4781-adf1-b860fa553cc7" providerId="ADAL" clId="{C77012DD-0B2A-42E6-AA10-6AB39074D781}" dt="2025-10-22T08:48:15.939" v="3" actId="47"/>
        <pc:sldMkLst>
          <pc:docMk/>
          <pc:sldMk cId="3835158455" sldId="426"/>
        </pc:sldMkLst>
      </pc:sldChg>
      <pc:sldChg chg="del">
        <pc:chgData name="Bettina Schmidt" userId="32f9f094-ca9c-4781-adf1-b860fa553cc7" providerId="ADAL" clId="{C77012DD-0B2A-42E6-AA10-6AB39074D781}" dt="2025-10-22T08:48:17.388" v="6" actId="47"/>
        <pc:sldMkLst>
          <pc:docMk/>
          <pc:sldMk cId="2354260012" sldId="429"/>
        </pc:sldMkLst>
      </pc:sldChg>
      <pc:sldChg chg="del">
        <pc:chgData name="Bettina Schmidt" userId="32f9f094-ca9c-4781-adf1-b860fa553cc7" providerId="ADAL" clId="{C77012DD-0B2A-42E6-AA10-6AB39074D781}" dt="2025-10-22T08:48:19.444" v="10" actId="47"/>
        <pc:sldMkLst>
          <pc:docMk/>
          <pc:sldMk cId="1389744853" sldId="430"/>
        </pc:sldMkLst>
      </pc:sldChg>
      <pc:sldChg chg="del">
        <pc:chgData name="Bettina Schmidt" userId="32f9f094-ca9c-4781-adf1-b860fa553cc7" providerId="ADAL" clId="{C77012DD-0B2A-42E6-AA10-6AB39074D781}" dt="2025-10-22T08:48:17.842" v="7" actId="47"/>
        <pc:sldMkLst>
          <pc:docMk/>
          <pc:sldMk cId="1014440755" sldId="431"/>
        </pc:sldMkLst>
      </pc:sldChg>
      <pc:sldChg chg="del">
        <pc:chgData name="Bettina Schmidt" userId="32f9f094-ca9c-4781-adf1-b860fa553cc7" providerId="ADAL" clId="{C77012DD-0B2A-42E6-AA10-6AB39074D781}" dt="2025-10-22T08:48:18.404" v="8" actId="47"/>
        <pc:sldMkLst>
          <pc:docMk/>
          <pc:sldMk cId="2068927818" sldId="432"/>
        </pc:sldMkLst>
      </pc:sldChg>
      <pc:sldChg chg="del">
        <pc:chgData name="Bettina Schmidt" userId="32f9f094-ca9c-4781-adf1-b860fa553cc7" providerId="ADAL" clId="{C77012DD-0B2A-42E6-AA10-6AB39074D781}" dt="2025-10-22T08:48:18.943" v="9" actId="47"/>
        <pc:sldMkLst>
          <pc:docMk/>
          <pc:sldMk cId="282595082" sldId="433"/>
        </pc:sldMkLst>
      </pc:sldChg>
      <pc:sldChg chg="del">
        <pc:chgData name="Bettina Schmidt" userId="32f9f094-ca9c-4781-adf1-b860fa553cc7" providerId="ADAL" clId="{C77012DD-0B2A-42E6-AA10-6AB39074D781}" dt="2025-10-22T08:48:19.939" v="11" actId="47"/>
        <pc:sldMkLst>
          <pc:docMk/>
          <pc:sldMk cId="930898466" sldId="434"/>
        </pc:sldMkLst>
      </pc:sldChg>
      <pc:sldChg chg="del">
        <pc:chgData name="Bettina Schmidt" userId="32f9f094-ca9c-4781-adf1-b860fa553cc7" providerId="ADAL" clId="{C77012DD-0B2A-42E6-AA10-6AB39074D781}" dt="2025-10-22T08:48:25.205" v="12" actId="47"/>
        <pc:sldMkLst>
          <pc:docMk/>
          <pc:sldMk cId="851794133" sldId="435"/>
        </pc:sldMkLst>
      </pc:sldChg>
      <pc:sldChg chg="new del">
        <pc:chgData name="Bettina Schmidt" userId="32f9f094-ca9c-4781-adf1-b860fa553cc7" providerId="ADAL" clId="{C77012DD-0B2A-42E6-AA10-6AB39074D781}" dt="2025-10-22T08:48:45.489" v="18" actId="47"/>
        <pc:sldMkLst>
          <pc:docMk/>
          <pc:sldMk cId="2282783166" sldId="43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28" tIns="45714" rIns="91428" bIns="45714"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28" tIns="45714" rIns="91428" bIns="45714" rtlCol="0"/>
          <a:lstStyle>
            <a:lvl1pPr algn="r">
              <a:defRPr sz="1200"/>
            </a:lvl1pPr>
          </a:lstStyle>
          <a:p>
            <a:fld id="{96D292DE-8B7A-4254-AA83-74C1F4DD4AF0}" type="datetimeFigureOut">
              <a:rPr lang="en-GB" smtClean="0"/>
              <a:pPr/>
              <a:t>22/10/2025</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28" tIns="45714" rIns="91428" bIns="45714"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28" tIns="45714" rIns="91428" bIns="45714"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28" tIns="45714" rIns="91428" bIns="45714"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28" tIns="45714" rIns="91428" bIns="45714" rtlCol="0"/>
          <a:lstStyle>
            <a:lvl1pPr algn="r">
              <a:defRPr sz="1200"/>
            </a:lvl1pPr>
          </a:lstStyle>
          <a:p>
            <a:fld id="{535DF58F-8671-456E-AFAD-17BFC9F0FA41}" type="datetimeFigureOut">
              <a:rPr lang="en-GB" smtClean="0"/>
              <a:pPr/>
              <a:t>22/10/2025</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28" tIns="45714" rIns="91428" bIns="45714"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28" tIns="45714" rIns="91428" bIns="457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28" tIns="45714" rIns="91428"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28" tIns="45714" rIns="91428" bIns="45714"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83270C-3725-49C9-9AFB-E0CEEAD016AD}" type="slidenum">
              <a:rPr lang="en-GB" smtClean="0"/>
              <a:pPr/>
              <a:t>2</a:t>
            </a:fld>
            <a:endParaRPr lang="en-GB"/>
          </a:p>
        </p:txBody>
      </p:sp>
    </p:spTree>
    <p:extLst>
      <p:ext uri="{BB962C8B-B14F-4D97-AF65-F5344CB8AC3E}">
        <p14:creationId xmlns:p14="http://schemas.microsoft.com/office/powerpoint/2010/main" val="42009167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22/10/2025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22/10/2025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22/10/2025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22/10/2025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22/10/2025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22/10/2025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22/10/2025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22/10/2025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22/10/2025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22/10/2025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22/10/2025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GB"/>
          </a:p>
        </p:txBody>
      </p:sp>
      <p:sp>
        <p:nvSpPr>
          <p:cNvPr id="6" name="Rectangle 5"/>
          <p:cNvSpPr>
            <a:spLocks noGrp="1" noChangeArrowheads="1"/>
          </p:cNvSpPr>
          <p:nvPr>
            <p:ph type="ftr" sz="quarter" idx="11"/>
          </p:nvPr>
        </p:nvSpPr>
        <p:spPr/>
        <p:txBody>
          <a:bodyPr/>
          <a:lstStyle>
            <a:lvl1pPr>
              <a:defRPr/>
            </a:lvl1pPr>
          </a:lstStyle>
          <a:p>
            <a:pPr>
              <a:defRPr/>
            </a:pPr>
            <a:endParaRPr lang="en-GB"/>
          </a:p>
        </p:txBody>
      </p:sp>
      <p:sp>
        <p:nvSpPr>
          <p:cNvPr id="7" name="Rectangle 6"/>
          <p:cNvSpPr>
            <a:spLocks noGrp="1" noChangeArrowheads="1"/>
          </p:cNvSpPr>
          <p:nvPr>
            <p:ph type="sldNum" sz="quarter" idx="12"/>
          </p:nvPr>
        </p:nvSpPr>
        <p:spPr/>
        <p:txBody>
          <a:bodyPr/>
          <a:lstStyle>
            <a:lvl1pPr>
              <a:defRPr/>
            </a:lvl1pPr>
          </a:lstStyle>
          <a:p>
            <a:pPr>
              <a:defRPr/>
            </a:pPr>
            <a:fld id="{E7DC0508-AFEB-4345-8DCE-DF3FFD1E518E}" type="slidenum">
              <a:rPr lang="en-GB"/>
              <a:pPr>
                <a:defRPr/>
              </a:pPr>
              <a:t>‹#›</a:t>
            </a:fld>
            <a:endParaRPr lang="en-GB"/>
          </a:p>
        </p:txBody>
      </p:sp>
    </p:spTree>
    <p:extLst>
      <p:ext uri="{BB962C8B-B14F-4D97-AF65-F5344CB8AC3E}">
        <p14:creationId xmlns:p14="http://schemas.microsoft.com/office/powerpoint/2010/main" val="4560568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22/10/2025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nhs.uk/conditions/gender-dysphoria/"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solidFill>
                  <a:schemeClr val="bg1"/>
                </a:solidFill>
              </a:rPr>
              <a:t>Women and Religion </a:t>
            </a:r>
            <a:endParaRPr lang="en-GB" sz="3600" dirty="0">
              <a:solidFill>
                <a:schemeClr val="bg1"/>
              </a:solidFill>
            </a:endParaRPr>
          </a:p>
        </p:txBody>
      </p:sp>
      <p:sp>
        <p:nvSpPr>
          <p:cNvPr id="3" name="Subtitle 2"/>
          <p:cNvSpPr>
            <a:spLocks noGrp="1"/>
          </p:cNvSpPr>
          <p:nvPr>
            <p:ph type="subTitle" idx="1"/>
          </p:nvPr>
        </p:nvSpPr>
        <p:spPr/>
        <p:txBody>
          <a:bodyPr>
            <a:normAutofit/>
          </a:bodyPr>
          <a:lstStyle/>
          <a:p>
            <a:r>
              <a:rPr lang="en-GB" sz="4400" b="1" dirty="0">
                <a:solidFill>
                  <a:schemeClr val="bg1"/>
                </a:solidFill>
                <a:latin typeface="+mj-lt"/>
                <a:ea typeface="+mj-ea"/>
                <a:cs typeface="+mj-cs"/>
              </a:rPr>
              <a:t>HPHI5032 / HPHI6032</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E6279-4E65-058F-41B7-AFC3A1EB0FC9}"/>
              </a:ext>
            </a:extLst>
          </p:cNvPr>
          <p:cNvSpPr>
            <a:spLocks noGrp="1"/>
          </p:cNvSpPr>
          <p:nvPr>
            <p:ph type="title"/>
          </p:nvPr>
        </p:nvSpPr>
        <p:spPr/>
        <p:txBody>
          <a:bodyPr>
            <a:normAutofit/>
          </a:bodyPr>
          <a:lstStyle/>
          <a:p>
            <a:r>
              <a:rPr lang="en-GB" dirty="0"/>
              <a:t>Gender vs Sex </a:t>
            </a:r>
          </a:p>
        </p:txBody>
      </p:sp>
      <p:sp>
        <p:nvSpPr>
          <p:cNvPr id="3" name="Content Placeholder 2">
            <a:extLst>
              <a:ext uri="{FF2B5EF4-FFF2-40B4-BE49-F238E27FC236}">
                <a16:creationId xmlns:a16="http://schemas.microsoft.com/office/drawing/2014/main" id="{E2549BA0-4837-F862-0422-2DB2C80CFA27}"/>
              </a:ext>
            </a:extLst>
          </p:cNvPr>
          <p:cNvSpPr>
            <a:spLocks noGrp="1"/>
          </p:cNvSpPr>
          <p:nvPr>
            <p:ph idx="1"/>
          </p:nvPr>
        </p:nvSpPr>
        <p:spPr/>
        <p:txBody>
          <a:bodyPr>
            <a:normAutofit lnSpcReduction="10000"/>
          </a:bodyPr>
          <a:lstStyle/>
          <a:p>
            <a:r>
              <a:rPr lang="en-GB" dirty="0"/>
              <a:t>Why is the debate on gender vs sex important in study of religions?</a:t>
            </a:r>
          </a:p>
          <a:p>
            <a:r>
              <a:rPr lang="en-GB" dirty="0"/>
              <a:t>Darlene M. Juschka writes:</a:t>
            </a:r>
          </a:p>
          <a:p>
            <a:pPr lvl="1"/>
            <a:r>
              <a:rPr lang="en-GB" dirty="0"/>
              <a:t>“To ignore such social categories as status, gender/sex, sexuality, race, or class that speak about power and that point to the particulars of social formations is to ignore the social and historical parameters of the system of belief under study.” (2005, p. 235)</a:t>
            </a:r>
          </a:p>
        </p:txBody>
      </p:sp>
    </p:spTree>
    <p:extLst>
      <p:ext uri="{BB962C8B-B14F-4D97-AF65-F5344CB8AC3E}">
        <p14:creationId xmlns:p14="http://schemas.microsoft.com/office/powerpoint/2010/main" val="24028691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2F910-0A8B-31E6-E9A3-8CAC1F2A81E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5039B66-7896-650A-7EF4-CEC6D31557CD}"/>
              </a:ext>
            </a:extLst>
          </p:cNvPr>
          <p:cNvSpPr>
            <a:spLocks noGrp="1"/>
          </p:cNvSpPr>
          <p:nvPr>
            <p:ph idx="1"/>
          </p:nvPr>
        </p:nvSpPr>
        <p:spPr/>
        <p:txBody>
          <a:bodyPr/>
          <a:lstStyle/>
          <a:p>
            <a:r>
              <a:rPr lang="en-GB" dirty="0"/>
              <a:t>“Focussing only on this man not only misses the social complexity and the structures that hold the religious edifices in place, but also distorts the analysis.” (Juschka, 2005: 235)</a:t>
            </a:r>
          </a:p>
        </p:txBody>
      </p:sp>
    </p:spTree>
    <p:extLst>
      <p:ext uri="{BB962C8B-B14F-4D97-AF65-F5344CB8AC3E}">
        <p14:creationId xmlns:p14="http://schemas.microsoft.com/office/powerpoint/2010/main" val="27886664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p:txBody>
          <a:bodyPr/>
          <a:lstStyle/>
          <a:p>
            <a:r>
              <a:rPr lang="en-GB">
                <a:ea typeface="ＭＳ Ｐゴシック" pitchFamily="34" charset="-128"/>
              </a:rPr>
              <a:t>Gender </a:t>
            </a:r>
          </a:p>
        </p:txBody>
      </p:sp>
      <p:sp>
        <p:nvSpPr>
          <p:cNvPr id="22530" name="Content Placeholder 2"/>
          <p:cNvSpPr>
            <a:spLocks noGrp="1"/>
          </p:cNvSpPr>
          <p:nvPr>
            <p:ph idx="1"/>
          </p:nvPr>
        </p:nvSpPr>
        <p:spPr/>
        <p:txBody>
          <a:bodyPr/>
          <a:lstStyle/>
          <a:p>
            <a:r>
              <a:rPr lang="en-GB">
                <a:ea typeface="ＭＳ Ｐゴシック" pitchFamily="34" charset="-128"/>
              </a:rPr>
              <a:t>Gender is one of the biggest defining aspects of our lives and existence over which we have limited control</a:t>
            </a:r>
          </a:p>
          <a:p>
            <a:r>
              <a:rPr lang="en-GB">
                <a:ea typeface="ＭＳ Ｐゴシック" pitchFamily="34" charset="-128"/>
              </a:rPr>
              <a:t>Different global, regional and historical constructions of gender and gender roles and stereotypes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p:cNvSpPr>
            <a:spLocks noGrp="1"/>
          </p:cNvSpPr>
          <p:nvPr>
            <p:ph type="title"/>
          </p:nvPr>
        </p:nvSpPr>
        <p:spPr/>
        <p:txBody>
          <a:bodyPr/>
          <a:lstStyle/>
          <a:p>
            <a:endParaRPr lang="en-GB" dirty="0">
              <a:ea typeface="ＭＳ Ｐゴシック" pitchFamily="34" charset="-128"/>
            </a:endParaRPr>
          </a:p>
        </p:txBody>
      </p:sp>
      <p:sp>
        <p:nvSpPr>
          <p:cNvPr id="23554" name="Content Placeholder 2"/>
          <p:cNvSpPr>
            <a:spLocks noGrp="1"/>
          </p:cNvSpPr>
          <p:nvPr>
            <p:ph idx="1"/>
          </p:nvPr>
        </p:nvSpPr>
        <p:spPr/>
        <p:txBody>
          <a:bodyPr/>
          <a:lstStyle/>
          <a:p>
            <a:r>
              <a:rPr lang="en-GB">
                <a:ea typeface="ＭＳ Ｐゴシック" pitchFamily="34" charset="-128"/>
              </a:rPr>
              <a:t>Is there such a thing as ‘gender’? Or is it another ‘social’ and ‘cultural construction such as religion, politics or social class?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p:cNvSpPr>
            <a:spLocks noGrp="1"/>
          </p:cNvSpPr>
          <p:nvPr>
            <p:ph type="title"/>
          </p:nvPr>
        </p:nvSpPr>
        <p:spPr/>
        <p:txBody>
          <a:bodyPr>
            <a:normAutofit/>
          </a:bodyPr>
          <a:lstStyle/>
          <a:p>
            <a:r>
              <a:rPr lang="en-GB" dirty="0">
                <a:ea typeface="ＭＳ Ｐゴシック" pitchFamily="34" charset="-128"/>
              </a:rPr>
              <a:t>Social construction of women </a:t>
            </a:r>
          </a:p>
        </p:txBody>
      </p:sp>
      <p:sp>
        <p:nvSpPr>
          <p:cNvPr id="38914" name="Content Placeholder 2"/>
          <p:cNvSpPr>
            <a:spLocks noGrp="1"/>
          </p:cNvSpPr>
          <p:nvPr>
            <p:ph idx="1"/>
          </p:nvPr>
        </p:nvSpPr>
        <p:spPr/>
        <p:txBody>
          <a:bodyPr/>
          <a:lstStyle/>
          <a:p>
            <a:endParaRPr lang="en-GB" dirty="0">
              <a:ea typeface="ＭＳ Ｐゴシック" pitchFamily="34" charset="-128"/>
            </a:endParaRPr>
          </a:p>
          <a:p>
            <a:endParaRPr lang="en-GB" dirty="0">
              <a:ea typeface="ＭＳ Ｐゴシック" pitchFamily="34" charset="-128"/>
            </a:endParaRPr>
          </a:p>
        </p:txBody>
      </p:sp>
      <p:pic>
        <p:nvPicPr>
          <p:cNvPr id="38915" name="Picture 3" descr="imagesCAXW4VA3.jpg"/>
          <p:cNvPicPr>
            <a:picLocks noChangeAspect="1"/>
          </p:cNvPicPr>
          <p:nvPr/>
        </p:nvPicPr>
        <p:blipFill>
          <a:blip r:embed="rId2" cstate="print"/>
          <a:srcRect/>
          <a:stretch>
            <a:fillRect/>
          </a:stretch>
        </p:blipFill>
        <p:spPr bwMode="auto">
          <a:xfrm>
            <a:off x="1763713" y="2852738"/>
            <a:ext cx="1876425" cy="2438400"/>
          </a:xfrm>
          <a:prstGeom prst="rect">
            <a:avLst/>
          </a:prstGeom>
          <a:noFill/>
          <a:ln w="9525">
            <a:noFill/>
            <a:miter lim="800000"/>
            <a:headEnd/>
            <a:tailEnd/>
          </a:ln>
        </p:spPr>
      </p:pic>
      <p:pic>
        <p:nvPicPr>
          <p:cNvPr id="38916" name="Picture 4" descr="imagesCAS1WJBZ.jpg"/>
          <p:cNvPicPr>
            <a:picLocks noChangeAspect="1"/>
          </p:cNvPicPr>
          <p:nvPr/>
        </p:nvPicPr>
        <p:blipFill>
          <a:blip r:embed="rId3" cstate="print"/>
          <a:srcRect/>
          <a:stretch>
            <a:fillRect/>
          </a:stretch>
        </p:blipFill>
        <p:spPr bwMode="auto">
          <a:xfrm>
            <a:off x="6227763" y="2636838"/>
            <a:ext cx="1657350" cy="2762250"/>
          </a:xfrm>
          <a:prstGeom prst="rect">
            <a:avLst/>
          </a:prstGeom>
          <a:noFill/>
          <a:ln w="9525">
            <a:noFill/>
            <a:miter lim="800000"/>
            <a:headEnd/>
            <a:tailEnd/>
          </a:ln>
        </p:spPr>
      </p:pic>
      <p:sp>
        <p:nvSpPr>
          <p:cNvPr id="38917" name="TextBox 5"/>
          <p:cNvSpPr txBox="1">
            <a:spLocks noChangeArrowheads="1"/>
          </p:cNvSpPr>
          <p:nvPr/>
        </p:nvSpPr>
        <p:spPr bwMode="auto">
          <a:xfrm>
            <a:off x="4140200" y="3213100"/>
            <a:ext cx="2160588" cy="2282825"/>
          </a:xfrm>
          <a:prstGeom prst="rect">
            <a:avLst/>
          </a:prstGeom>
          <a:noFill/>
          <a:ln w="9525">
            <a:noFill/>
            <a:miter lim="800000"/>
            <a:headEnd/>
            <a:tailEnd/>
          </a:ln>
        </p:spPr>
        <p:txBody>
          <a:bodyPr>
            <a:spAutoFit/>
          </a:bodyPr>
          <a:lstStyle/>
          <a:p>
            <a:pPr eaLnBrk="0" hangingPunct="0"/>
            <a:r>
              <a:rPr lang="en-GB"/>
              <a:t>Hatshepsut</a:t>
            </a:r>
          </a:p>
          <a:p>
            <a:pPr eaLnBrk="0" hangingPunct="0"/>
            <a:endParaRPr lang="en-GB"/>
          </a:p>
          <a:p>
            <a:pPr eaLnBrk="0" hangingPunct="0"/>
            <a:r>
              <a:rPr lang="en-GB">
                <a:sym typeface="Wingdings" pitchFamily="2" charset="2"/>
              </a:rPr>
              <a:t></a:t>
            </a:r>
            <a:r>
              <a:rPr lang="en-GB"/>
              <a:t>As a man</a:t>
            </a:r>
          </a:p>
          <a:p>
            <a:pPr eaLnBrk="0" hangingPunct="0"/>
            <a:endParaRPr lang="en-GB"/>
          </a:p>
          <a:p>
            <a:pPr eaLnBrk="0" hangingPunct="0"/>
            <a:r>
              <a:rPr lang="en-GB"/>
              <a:t>As a woman --&gt;</a:t>
            </a:r>
          </a:p>
          <a:p>
            <a:pPr eaLnBrk="0" hangingPunct="0"/>
            <a:r>
              <a:rPr lang="en-GB"/>
              <a:t>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ea typeface="ＭＳ Ｐゴシック"/>
              </a:rPr>
              <a:t>Biology is destiny?</a:t>
            </a:r>
          </a:p>
        </p:txBody>
      </p:sp>
      <p:sp>
        <p:nvSpPr>
          <p:cNvPr id="19459" name="Rectangle 3"/>
          <p:cNvSpPr>
            <a:spLocks noGrp="1" noChangeArrowheads="1"/>
          </p:cNvSpPr>
          <p:nvPr>
            <p:ph type="body" idx="1"/>
          </p:nvPr>
        </p:nvSpPr>
        <p:spPr/>
        <p:txBody>
          <a:bodyPr>
            <a:normAutofit fontScale="92500" lnSpcReduction="10000"/>
          </a:bodyPr>
          <a:lstStyle/>
          <a:p>
            <a:r>
              <a:rPr lang="en-GB" dirty="0">
                <a:ea typeface="ＭＳ Ｐゴシック"/>
              </a:rPr>
              <a:t>Sex usually is regarded as fixed and based in nature while gender is regarded as fluid and based in culture</a:t>
            </a:r>
          </a:p>
          <a:p>
            <a:r>
              <a:rPr lang="en-GB" dirty="0">
                <a:ea typeface="ＭＳ Ｐゴシック"/>
              </a:rPr>
              <a:t>However, ….. </a:t>
            </a:r>
          </a:p>
          <a:p>
            <a:pPr lvl="1"/>
            <a:r>
              <a:rPr lang="en-GB" dirty="0"/>
              <a:t>gender dysphoria [NHS definition= “Gender dysphoria is a condition in which a person feels there is a mismatch between their biological sex and their gender identity”]</a:t>
            </a:r>
          </a:p>
          <a:p>
            <a:pPr lvl="1"/>
            <a:r>
              <a:rPr lang="en-GB" dirty="0"/>
              <a:t>Link: </a:t>
            </a:r>
            <a:r>
              <a:rPr lang="en-GB" dirty="0">
                <a:hlinkClick r:id="rId2"/>
              </a:rPr>
              <a:t>Gender dysphoria - NHS</a:t>
            </a:r>
            <a:endParaRPr lang="en-GB" dirty="0"/>
          </a:p>
          <a:p>
            <a:pPr lvl="1"/>
            <a:endParaRPr lang="en-GB" dirty="0">
              <a:ea typeface="ＭＳ Ｐゴシック"/>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4"/>
          <p:cNvSpPr>
            <a:spLocks noGrp="1"/>
          </p:cNvSpPr>
          <p:nvPr>
            <p:ph type="title"/>
          </p:nvPr>
        </p:nvSpPr>
        <p:spPr/>
        <p:txBody>
          <a:bodyPr/>
          <a:lstStyle/>
          <a:p>
            <a:r>
              <a:rPr lang="en-GB">
                <a:ea typeface="ＭＳ Ｐゴシック" pitchFamily="34" charset="-128"/>
              </a:rPr>
              <a:t>Michel Foucault (1926-1984) </a:t>
            </a:r>
          </a:p>
        </p:txBody>
      </p:sp>
      <p:sp>
        <p:nvSpPr>
          <p:cNvPr id="24578" name="Text Placeholder 6"/>
          <p:cNvSpPr>
            <a:spLocks noGrp="1"/>
          </p:cNvSpPr>
          <p:nvPr>
            <p:ph type="body" sz="half" idx="1"/>
          </p:nvPr>
        </p:nvSpPr>
        <p:spPr/>
        <p:txBody>
          <a:bodyPr/>
          <a:lstStyle/>
          <a:p>
            <a:r>
              <a:rPr lang="en-GB">
                <a:ea typeface="ＭＳ Ｐゴシック" pitchFamily="34" charset="-128"/>
              </a:rPr>
              <a:t>In his book </a:t>
            </a:r>
            <a:r>
              <a:rPr lang="en-GB" i="1">
                <a:ea typeface="ＭＳ Ｐゴシック" pitchFamily="34" charset="-128"/>
              </a:rPr>
              <a:t>The History of Sexuality</a:t>
            </a:r>
            <a:r>
              <a:rPr lang="en-GB">
                <a:ea typeface="ＭＳ Ｐゴシック" pitchFamily="34" charset="-128"/>
              </a:rPr>
              <a:t> (Vintage 1990) he charts how sexuality has been repressed and controlled through history</a:t>
            </a:r>
          </a:p>
        </p:txBody>
      </p:sp>
      <p:sp>
        <p:nvSpPr>
          <p:cNvPr id="24579" name="Content Placeholder 5"/>
          <p:cNvSpPr>
            <a:spLocks noGrp="1"/>
          </p:cNvSpPr>
          <p:nvPr>
            <p:ph sz="half" idx="2"/>
          </p:nvPr>
        </p:nvSpPr>
        <p:spPr/>
        <p:txBody>
          <a:bodyPr/>
          <a:lstStyle/>
          <a:p>
            <a:endParaRPr lang="en-GB" sz="2000">
              <a:ea typeface="ＭＳ Ｐゴシック" pitchFamily="34" charset="-128"/>
            </a:endParaRPr>
          </a:p>
          <a:p>
            <a:endParaRPr lang="en-GB">
              <a:ea typeface="ＭＳ Ｐゴシック" pitchFamily="34" charset="-128"/>
            </a:endParaRPr>
          </a:p>
        </p:txBody>
      </p:sp>
      <p:pic>
        <p:nvPicPr>
          <p:cNvPr id="24580" name="Picture 7" descr="image.png"/>
          <p:cNvPicPr>
            <a:picLocks noChangeAspect="1"/>
          </p:cNvPicPr>
          <p:nvPr/>
        </p:nvPicPr>
        <p:blipFill>
          <a:blip r:embed="rId2" cstate="print"/>
          <a:srcRect/>
          <a:stretch>
            <a:fillRect/>
          </a:stretch>
        </p:blipFill>
        <p:spPr bwMode="auto">
          <a:xfrm>
            <a:off x="4978400" y="1387475"/>
            <a:ext cx="3265488" cy="3265488"/>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ext Placeholder 4"/>
          <p:cNvSpPr>
            <a:spLocks noGrp="1"/>
          </p:cNvSpPr>
          <p:nvPr>
            <p:ph type="body" sz="half" idx="2"/>
          </p:nvPr>
        </p:nvSpPr>
        <p:spPr>
          <a:xfrm>
            <a:off x="457200" y="1435100"/>
            <a:ext cx="3008313" cy="4010025"/>
          </a:xfrm>
        </p:spPr>
        <p:txBody>
          <a:bodyPr/>
          <a:lstStyle/>
          <a:p>
            <a:r>
              <a:rPr lang="en-GB" sz="2800" b="1">
                <a:ea typeface="ＭＳ Ｐゴシック" pitchFamily="34" charset="-128"/>
              </a:rPr>
              <a:t>Sex and Gender are different </a:t>
            </a:r>
          </a:p>
          <a:p>
            <a:endParaRPr lang="en-GB" sz="2800" b="1">
              <a:ea typeface="ＭＳ Ｐゴシック" pitchFamily="34" charset="-128"/>
            </a:endParaRPr>
          </a:p>
          <a:p>
            <a:r>
              <a:rPr lang="en-GB" sz="2800">
                <a:ea typeface="ＭＳ Ｐゴシック" pitchFamily="34" charset="-128"/>
              </a:rPr>
              <a:t>‘One is not born a woman but rather one become one.’ (Simone de Beauvoir)</a:t>
            </a:r>
          </a:p>
          <a:p>
            <a:endParaRPr lang="en-GB" sz="2800" b="1">
              <a:ea typeface="ＭＳ Ｐゴシック" pitchFamily="34" charset="-128"/>
            </a:endParaRPr>
          </a:p>
          <a:p>
            <a:endParaRPr lang="en-GB" sz="2800" b="1">
              <a:ea typeface="ＭＳ Ｐゴシック" pitchFamily="34" charset="-128"/>
            </a:endParaRPr>
          </a:p>
        </p:txBody>
      </p:sp>
      <p:pic>
        <p:nvPicPr>
          <p:cNvPr id="25602" name="Content Placeholder 8" descr="image11.gif"/>
          <p:cNvPicPr>
            <a:picLocks noGrp="1" noChangeAspect="1"/>
          </p:cNvPicPr>
          <p:nvPr>
            <p:ph idx="1"/>
          </p:nvPr>
        </p:nvPicPr>
        <p:blipFill>
          <a:blip r:embed="rId2" cstate="print"/>
          <a:srcRect/>
          <a:stretch>
            <a:fillRect/>
          </a:stretch>
        </p:blipFill>
        <p:spPr>
          <a:xfrm>
            <a:off x="4427538" y="520700"/>
            <a:ext cx="3673475" cy="4995863"/>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itle 1"/>
          <p:cNvSpPr>
            <a:spLocks noGrp="1"/>
          </p:cNvSpPr>
          <p:nvPr>
            <p:ph type="title"/>
          </p:nvPr>
        </p:nvSpPr>
        <p:spPr/>
        <p:txBody>
          <a:bodyPr/>
          <a:lstStyle/>
          <a:p>
            <a:r>
              <a:rPr lang="en-GB">
                <a:ea typeface="ＭＳ Ｐゴシック" pitchFamily="34" charset="-128"/>
              </a:rPr>
              <a:t>Judith Butler (1956-)</a:t>
            </a:r>
          </a:p>
        </p:txBody>
      </p:sp>
      <p:sp>
        <p:nvSpPr>
          <p:cNvPr id="34818" name="Text Placeholder 2"/>
          <p:cNvSpPr>
            <a:spLocks noGrp="1"/>
          </p:cNvSpPr>
          <p:nvPr>
            <p:ph type="body" sz="half" idx="1"/>
          </p:nvPr>
        </p:nvSpPr>
        <p:spPr>
          <a:xfrm>
            <a:off x="2411413" y="1700213"/>
            <a:ext cx="3816350" cy="2232843"/>
          </a:xfrm>
        </p:spPr>
        <p:txBody>
          <a:bodyPr/>
          <a:lstStyle/>
          <a:p>
            <a:r>
              <a:rPr lang="en-GB" sz="2800" dirty="0">
                <a:ea typeface="ＭＳ Ｐゴシック" pitchFamily="34" charset="-128"/>
              </a:rPr>
              <a:t>Critique against (earlier form of) feminism</a:t>
            </a:r>
            <a:r>
              <a:rPr lang="en-GB" dirty="0">
                <a:ea typeface="ＭＳ Ｐゴシック" pitchFamily="34" charset="-128"/>
              </a:rPr>
              <a:t> </a:t>
            </a:r>
          </a:p>
        </p:txBody>
      </p:sp>
      <p:pic>
        <p:nvPicPr>
          <p:cNvPr id="34819" name="Content Placeholder 4" descr="gentrob2.gif"/>
          <p:cNvPicPr>
            <a:picLocks noGrp="1" noChangeAspect="1"/>
          </p:cNvPicPr>
          <p:nvPr>
            <p:ph sz="half" idx="2"/>
          </p:nvPr>
        </p:nvPicPr>
        <p:blipFill>
          <a:blip r:embed="rId2" cstate="print"/>
          <a:srcRect/>
          <a:stretch>
            <a:fillRect/>
          </a:stretch>
        </p:blipFill>
        <p:spPr>
          <a:xfrm>
            <a:off x="6227763" y="1196975"/>
            <a:ext cx="2206625" cy="3417888"/>
          </a:xfrm>
        </p:spPr>
      </p:pic>
      <p:pic>
        <p:nvPicPr>
          <p:cNvPr id="34820" name="Picture 5" descr="butler001.jpg"/>
          <p:cNvPicPr>
            <a:picLocks noChangeAspect="1"/>
          </p:cNvPicPr>
          <p:nvPr/>
        </p:nvPicPr>
        <p:blipFill>
          <a:blip r:embed="rId3" cstate="print"/>
          <a:srcRect/>
          <a:stretch>
            <a:fillRect/>
          </a:stretch>
        </p:blipFill>
        <p:spPr bwMode="auto">
          <a:xfrm>
            <a:off x="755650" y="1557338"/>
            <a:ext cx="1447800" cy="2952750"/>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4"/>
          <p:cNvSpPr>
            <a:spLocks noGrp="1"/>
          </p:cNvSpPr>
          <p:nvPr>
            <p:ph type="title"/>
          </p:nvPr>
        </p:nvSpPr>
        <p:spPr/>
        <p:txBody>
          <a:bodyPr/>
          <a:lstStyle/>
          <a:p>
            <a:r>
              <a:rPr lang="en-GB">
                <a:ea typeface="ＭＳ Ｐゴシック" pitchFamily="34" charset="-128"/>
              </a:rPr>
              <a:t>According to Butler....</a:t>
            </a:r>
          </a:p>
        </p:txBody>
      </p:sp>
      <p:sp>
        <p:nvSpPr>
          <p:cNvPr id="35842" name="Content Placeholder 5"/>
          <p:cNvSpPr>
            <a:spLocks noGrp="1"/>
          </p:cNvSpPr>
          <p:nvPr>
            <p:ph idx="1"/>
          </p:nvPr>
        </p:nvSpPr>
        <p:spPr/>
        <p:txBody>
          <a:bodyPr/>
          <a:lstStyle/>
          <a:p>
            <a:r>
              <a:rPr lang="en-GB">
                <a:ea typeface="ＭＳ Ｐゴシック" pitchFamily="34" charset="-128"/>
              </a:rPr>
              <a:t>‘gender is the repeated stylisation of the body, a set of repeated acts within a highly rigid regulatory frame that congeal over time to produce the appearance of substance, of a natural sort of being.’</a:t>
            </a:r>
          </a:p>
          <a:p>
            <a:endParaRPr lang="en-GB">
              <a:ea typeface="ＭＳ Ｐゴシック" pitchFamily="34" charset="-128"/>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p:cNvSpPr>
            <a:spLocks noGrp="1"/>
          </p:cNvSpPr>
          <p:nvPr>
            <p:ph type="title"/>
          </p:nvPr>
        </p:nvSpPr>
        <p:spPr/>
        <p:txBody>
          <a:bodyPr/>
          <a:lstStyle/>
          <a:p>
            <a:endParaRPr lang="en-GB">
              <a:ea typeface="ＭＳ Ｐゴシック" pitchFamily="34" charset="-128"/>
            </a:endParaRPr>
          </a:p>
        </p:txBody>
      </p:sp>
      <p:sp>
        <p:nvSpPr>
          <p:cNvPr id="36866" name="Content Placeholder 2"/>
          <p:cNvSpPr>
            <a:spLocks noGrp="1"/>
          </p:cNvSpPr>
          <p:nvPr>
            <p:ph idx="1"/>
          </p:nvPr>
        </p:nvSpPr>
        <p:spPr/>
        <p:txBody>
          <a:bodyPr/>
          <a:lstStyle/>
          <a:p>
            <a:r>
              <a:rPr lang="en-GB" sz="2400">
                <a:ea typeface="ＭＳ Ｐゴシック" pitchFamily="34" charset="-128"/>
              </a:rPr>
              <a:t>‘those historical and anthropological positions that understand gender as a relation among socially constituted subjects in specifiable contexts.’ </a:t>
            </a:r>
          </a:p>
          <a:p>
            <a:r>
              <a:rPr lang="en-GB" sz="2400">
                <a:ea typeface="ＭＳ Ｐゴシック" pitchFamily="34" charset="-128"/>
              </a:rPr>
              <a:t>In other words, rather than being a fixed attribute in a person, gender should be seen as a </a:t>
            </a:r>
            <a:r>
              <a:rPr lang="en-GB" sz="2800" b="1">
                <a:ea typeface="ＭＳ Ｐゴシック" pitchFamily="34" charset="-128"/>
              </a:rPr>
              <a:t>fluid variable which shifts and changes in different contexts and at different times</a:t>
            </a:r>
            <a:endParaRPr lang="en-GB" sz="2800">
              <a:ea typeface="ＭＳ Ｐゴシック" pitchFamily="34" charset="-128"/>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ea typeface="ＭＳ Ｐゴシック"/>
              </a:rPr>
              <a:t>Clifford Geertz </a:t>
            </a:r>
          </a:p>
        </p:txBody>
      </p:sp>
      <p:sp>
        <p:nvSpPr>
          <p:cNvPr id="25603" name="Rectangle 3"/>
          <p:cNvSpPr>
            <a:spLocks noGrp="1" noChangeArrowheads="1"/>
          </p:cNvSpPr>
          <p:nvPr>
            <p:ph type="body" idx="1"/>
          </p:nvPr>
        </p:nvSpPr>
        <p:spPr/>
        <p:txBody>
          <a:bodyPr/>
          <a:lstStyle/>
          <a:p>
            <a:pPr>
              <a:lnSpc>
                <a:spcPct val="90000"/>
              </a:lnSpc>
            </a:pPr>
            <a:r>
              <a:rPr lang="en-GB" sz="2800" b="1" dirty="0">
                <a:ea typeface="ＭＳ Ｐゴシック"/>
              </a:rPr>
              <a:t>“(Sex) in human beings is not a purely dichotomous variable</a:t>
            </a:r>
            <a:r>
              <a:rPr lang="en-GB" sz="2800" dirty="0">
                <a:ea typeface="ＭＳ Ｐゴシック"/>
              </a:rPr>
              <a:t>. It is not an evenly continuous one either…. </a:t>
            </a:r>
            <a:r>
              <a:rPr lang="en-GB" sz="2800" b="1" dirty="0">
                <a:ea typeface="ＭＳ Ｐゴシック"/>
              </a:rPr>
              <a:t>a fair number of human beings are markedly intersexual</a:t>
            </a:r>
            <a:r>
              <a:rPr lang="en-GB" sz="2800" dirty="0">
                <a:ea typeface="ＭＳ Ｐゴシック"/>
              </a:rPr>
              <a:t>, a number of them to the point where both sorts of external genitalia appear, or where developed breasts occur in an individual with male genitalia, and so on”. </a:t>
            </a:r>
          </a:p>
          <a:p>
            <a:pPr>
              <a:lnSpc>
                <a:spcPct val="90000"/>
              </a:lnSpc>
            </a:pPr>
            <a:r>
              <a:rPr lang="en-GB" sz="2000" dirty="0">
                <a:ea typeface="ＭＳ Ｐゴシック"/>
              </a:rPr>
              <a:t>(in: </a:t>
            </a:r>
            <a:r>
              <a:rPr lang="en-GB" sz="2000" i="1" dirty="0">
                <a:ea typeface="ＭＳ Ｐゴシック"/>
              </a:rPr>
              <a:t>Local Knowledge: Further Essays in Interpretive Anthropology,</a:t>
            </a:r>
            <a:r>
              <a:rPr lang="en-GB" sz="2000" dirty="0">
                <a:ea typeface="ＭＳ Ｐゴシック"/>
              </a:rPr>
              <a:t> New York: Basic Books, 1983, p. 81)</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endParaRPr lang="en-GB">
              <a:ea typeface="ＭＳ Ｐゴシック"/>
            </a:endParaRPr>
          </a:p>
        </p:txBody>
      </p:sp>
      <p:sp>
        <p:nvSpPr>
          <p:cNvPr id="26627" name="Rectangle 3"/>
          <p:cNvSpPr>
            <a:spLocks noGrp="1" noChangeArrowheads="1"/>
          </p:cNvSpPr>
          <p:nvPr>
            <p:ph type="body" idx="1"/>
          </p:nvPr>
        </p:nvSpPr>
        <p:spPr/>
        <p:txBody>
          <a:bodyPr/>
          <a:lstStyle/>
          <a:p>
            <a:r>
              <a:rPr lang="en-GB" dirty="0">
                <a:ea typeface="ＭＳ Ｐゴシック"/>
              </a:rPr>
              <a:t>The assumption that sex is biology ignores the existence of persons who do not fit neatly into the biological or social categories of women and men, such as intersex, transgender, transsexual people and so on. </a:t>
            </a:r>
          </a:p>
          <a:p>
            <a:endParaRPr lang="en-GB" dirty="0">
              <a:ea typeface="ＭＳ Ｐゴシック"/>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ea typeface="ＭＳ Ｐゴシック"/>
              </a:rPr>
              <a:t>Consequence </a:t>
            </a:r>
          </a:p>
        </p:txBody>
      </p:sp>
      <p:sp>
        <p:nvSpPr>
          <p:cNvPr id="20483" name="Rectangle 3"/>
          <p:cNvSpPr>
            <a:spLocks noGrp="1" noChangeArrowheads="1"/>
          </p:cNvSpPr>
          <p:nvPr>
            <p:ph type="body" idx="1"/>
          </p:nvPr>
        </p:nvSpPr>
        <p:spPr/>
        <p:txBody>
          <a:bodyPr/>
          <a:lstStyle/>
          <a:p>
            <a:r>
              <a:rPr lang="en-GB" dirty="0">
                <a:ea typeface="ＭＳ Ｐゴシック"/>
              </a:rPr>
              <a:t>The sex categories of female and male are neither fixed nor universal, but vary over time and across cultures.</a:t>
            </a:r>
          </a:p>
          <a:p>
            <a:r>
              <a:rPr lang="en-GB" dirty="0">
                <a:ea typeface="ＭＳ Ｐゴシック"/>
              </a:rPr>
              <a:t>-&gt; Sex is social and cultural construct (similar to gender) </a:t>
            </a:r>
          </a:p>
          <a:p>
            <a:endParaRPr lang="en-GB" dirty="0">
              <a:ea typeface="ＭＳ Ｐゴシック"/>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a:ea typeface="ＭＳ Ｐゴシック"/>
              </a:rPr>
              <a:t>Judith Butler</a:t>
            </a:r>
          </a:p>
        </p:txBody>
      </p:sp>
      <p:sp>
        <p:nvSpPr>
          <p:cNvPr id="24579" name="Rectangle 3"/>
          <p:cNvSpPr>
            <a:spLocks noGrp="1" noChangeArrowheads="1"/>
          </p:cNvSpPr>
          <p:nvPr>
            <p:ph type="body" idx="1"/>
          </p:nvPr>
        </p:nvSpPr>
        <p:spPr/>
        <p:txBody>
          <a:bodyPr/>
          <a:lstStyle/>
          <a:p>
            <a:r>
              <a:rPr lang="en-GB" sz="2800" dirty="0">
                <a:ea typeface="ＭＳ Ｐゴシック"/>
              </a:rPr>
              <a:t>“If the immutable character of sex is contested, </a:t>
            </a:r>
            <a:r>
              <a:rPr lang="en-GB" sz="2800" b="1" dirty="0">
                <a:ea typeface="ＭＳ Ｐゴシック"/>
              </a:rPr>
              <a:t>perhaps this construct called ‘sex’ is as culturally constructed as gender</a:t>
            </a:r>
            <a:r>
              <a:rPr lang="en-GB" sz="2800" dirty="0">
                <a:ea typeface="ＭＳ Ｐゴシック"/>
              </a:rPr>
              <a:t>; indeed, perhaps it was always already gender, with the consequence that the distinction between sex and gender turns out to be no distinction at all”</a:t>
            </a:r>
          </a:p>
          <a:p>
            <a:r>
              <a:rPr lang="en-GB" sz="2000" dirty="0">
                <a:ea typeface="ＭＳ Ｐゴシック"/>
              </a:rPr>
              <a:t>(in: </a:t>
            </a:r>
            <a:r>
              <a:rPr lang="en-GB" sz="2000" i="1" dirty="0">
                <a:ea typeface="ＭＳ Ｐゴシック"/>
              </a:rPr>
              <a:t>Gender Trouble: Feminism and the Subversion of Identity</a:t>
            </a:r>
            <a:r>
              <a:rPr lang="en-GB" sz="2000" dirty="0">
                <a:ea typeface="ＭＳ Ｐゴシック"/>
              </a:rPr>
              <a:t>, New York &amp; London: </a:t>
            </a:r>
            <a:r>
              <a:rPr lang="en-GB" sz="2000" dirty="0" err="1">
                <a:ea typeface="ＭＳ Ｐゴシック"/>
              </a:rPr>
              <a:t>Routledge</a:t>
            </a:r>
            <a:r>
              <a:rPr lang="en-GB" sz="2000" dirty="0">
                <a:ea typeface="ＭＳ Ｐゴシック"/>
              </a:rPr>
              <a:t>, 1990, p. 346)</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endParaRPr lang="en-GB">
              <a:ea typeface="ＭＳ Ｐゴシック"/>
            </a:endParaRPr>
          </a:p>
        </p:txBody>
      </p:sp>
      <p:sp>
        <p:nvSpPr>
          <p:cNvPr id="23555" name="Rectangle 3"/>
          <p:cNvSpPr>
            <a:spLocks noGrp="1" noChangeArrowheads="1"/>
          </p:cNvSpPr>
          <p:nvPr>
            <p:ph type="body" idx="1"/>
          </p:nvPr>
        </p:nvSpPr>
        <p:spPr/>
        <p:txBody>
          <a:bodyPr/>
          <a:lstStyle/>
          <a:p>
            <a:r>
              <a:rPr lang="en-GB" dirty="0">
                <a:ea typeface="ＭＳ Ｐゴシック"/>
              </a:rPr>
              <a:t>“Gender is not what culture created out of my body’s sex; rather; </a:t>
            </a:r>
            <a:r>
              <a:rPr lang="en-GB" b="1" dirty="0">
                <a:ea typeface="ＭＳ Ｐゴシック"/>
              </a:rPr>
              <a:t>sex is what culture makes when it genders my body” </a:t>
            </a:r>
            <a:r>
              <a:rPr lang="en-GB" dirty="0">
                <a:ea typeface="ＭＳ Ｐゴシック"/>
              </a:rPr>
              <a:t>(</a:t>
            </a:r>
            <a:r>
              <a:rPr lang="en-GB" dirty="0" err="1">
                <a:ea typeface="ＭＳ Ｐゴシック"/>
              </a:rPr>
              <a:t>Wilchins</a:t>
            </a:r>
            <a:r>
              <a:rPr lang="en-GB" dirty="0">
                <a:ea typeface="ＭＳ Ｐゴシック"/>
              </a:rPr>
              <a:t>, transgender activist, quoted in S. </a:t>
            </a:r>
            <a:r>
              <a:rPr lang="en-GB" dirty="0" err="1">
                <a:ea typeface="ＭＳ Ｐゴシック"/>
              </a:rPr>
              <a:t>Monro</a:t>
            </a:r>
            <a:r>
              <a:rPr lang="en-GB" dirty="0">
                <a:ea typeface="ＭＳ Ｐゴシック"/>
              </a:rPr>
              <a:t>, </a:t>
            </a:r>
            <a:r>
              <a:rPr lang="en-GB" i="1" dirty="0">
                <a:ea typeface="ＭＳ Ｐゴシック"/>
              </a:rPr>
              <a:t>Gender Politics: Citizenship, Activism and Sexual Diversity</a:t>
            </a:r>
            <a:r>
              <a:rPr lang="en-GB" dirty="0">
                <a:ea typeface="ＭＳ Ｐゴシック"/>
              </a:rPr>
              <a:t>, London: Pluto Press, 2006, p. 30)</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8461EC-421B-0601-73C3-B307C1D23B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6F5CF6-BA4E-B34D-6D57-D382112EC498}"/>
              </a:ext>
            </a:extLst>
          </p:cNvPr>
          <p:cNvSpPr>
            <a:spLocks noGrp="1"/>
          </p:cNvSpPr>
          <p:nvPr>
            <p:ph type="title"/>
          </p:nvPr>
        </p:nvSpPr>
        <p:spPr/>
        <p:txBody>
          <a:bodyPr/>
          <a:lstStyle/>
          <a:p>
            <a:r>
              <a:rPr lang="en-GB" dirty="0"/>
              <a:t>Back to study of religions</a:t>
            </a:r>
          </a:p>
        </p:txBody>
      </p:sp>
      <p:sp>
        <p:nvSpPr>
          <p:cNvPr id="3" name="Content Placeholder 2">
            <a:extLst>
              <a:ext uri="{FF2B5EF4-FFF2-40B4-BE49-F238E27FC236}">
                <a16:creationId xmlns:a16="http://schemas.microsoft.com/office/drawing/2014/main" id="{5744758C-4092-4664-7633-03F9759BDBEB}"/>
              </a:ext>
            </a:extLst>
          </p:cNvPr>
          <p:cNvSpPr>
            <a:spLocks noGrp="1"/>
          </p:cNvSpPr>
          <p:nvPr>
            <p:ph idx="1"/>
          </p:nvPr>
        </p:nvSpPr>
        <p:spPr/>
        <p:txBody>
          <a:bodyPr/>
          <a:lstStyle/>
          <a:p>
            <a:r>
              <a:rPr lang="en-GB" dirty="0"/>
              <a:t>“Focussing only on this man not only misses the social complexity and the structures that hold the religious edifices in place, but also distorts the analysis.” (Juschka, 2005: 235)</a:t>
            </a:r>
          </a:p>
        </p:txBody>
      </p:sp>
    </p:spTree>
    <p:extLst>
      <p:ext uri="{BB962C8B-B14F-4D97-AF65-F5344CB8AC3E}">
        <p14:creationId xmlns:p14="http://schemas.microsoft.com/office/powerpoint/2010/main" val="23650069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5CBF7-F4CE-A9F8-3342-AEE770B74FC9}"/>
              </a:ext>
            </a:extLst>
          </p:cNvPr>
          <p:cNvSpPr>
            <a:spLocks noGrp="1"/>
          </p:cNvSpPr>
          <p:nvPr>
            <p:ph type="title"/>
          </p:nvPr>
        </p:nvSpPr>
        <p:spPr/>
        <p:txBody>
          <a:bodyPr/>
          <a:lstStyle/>
          <a:p>
            <a:r>
              <a:rPr lang="en-GB" dirty="0"/>
              <a:t>Gendering religions</a:t>
            </a:r>
          </a:p>
        </p:txBody>
      </p:sp>
      <p:sp>
        <p:nvSpPr>
          <p:cNvPr id="3" name="Content Placeholder 2">
            <a:extLst>
              <a:ext uri="{FF2B5EF4-FFF2-40B4-BE49-F238E27FC236}">
                <a16:creationId xmlns:a16="http://schemas.microsoft.com/office/drawing/2014/main" id="{CE0D72B4-286B-0FED-916A-C5153A77680E}"/>
              </a:ext>
            </a:extLst>
          </p:cNvPr>
          <p:cNvSpPr>
            <a:spLocks noGrp="1"/>
          </p:cNvSpPr>
          <p:nvPr>
            <p:ph idx="1"/>
          </p:nvPr>
        </p:nvSpPr>
        <p:spPr/>
        <p:txBody>
          <a:bodyPr/>
          <a:lstStyle/>
          <a:p>
            <a:r>
              <a:rPr lang="en-GB" dirty="0"/>
              <a:t>Key scholars are </a:t>
            </a:r>
          </a:p>
          <a:p>
            <a:pPr lvl="1"/>
            <a:r>
              <a:rPr lang="en-GB" dirty="0"/>
              <a:t>Mary Daly (1928-2010)</a:t>
            </a:r>
          </a:p>
          <a:p>
            <a:pPr lvl="1"/>
            <a:r>
              <a:rPr lang="en-GB" dirty="0"/>
              <a:t>Rosemary Radford Ruether (1936-)</a:t>
            </a:r>
          </a:p>
          <a:p>
            <a:pPr lvl="1"/>
            <a:r>
              <a:rPr lang="en-GB" dirty="0"/>
              <a:t>Elisabeth Schuessler Fiorenza (1938-)</a:t>
            </a:r>
          </a:p>
          <a:p>
            <a:r>
              <a:rPr lang="en-GB" dirty="0"/>
              <a:t>Feminist theologians that presented some of the earliest gender interventions into the study of religions</a:t>
            </a:r>
          </a:p>
        </p:txBody>
      </p:sp>
    </p:spTree>
    <p:extLst>
      <p:ext uri="{BB962C8B-B14F-4D97-AF65-F5344CB8AC3E}">
        <p14:creationId xmlns:p14="http://schemas.microsoft.com/office/powerpoint/2010/main" val="23246898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ECD5D-A944-BDEB-D712-1E1BBA62F96D}"/>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33597AEA-34CB-FFE2-FE5B-9980CD839E60}"/>
              </a:ext>
            </a:extLst>
          </p:cNvPr>
          <p:cNvSpPr>
            <a:spLocks noGrp="1"/>
          </p:cNvSpPr>
          <p:nvPr>
            <p:ph idx="1"/>
          </p:nvPr>
        </p:nvSpPr>
        <p:spPr/>
        <p:txBody>
          <a:bodyPr/>
          <a:lstStyle/>
          <a:p>
            <a:r>
              <a:rPr lang="en-GB" dirty="0"/>
              <a:t>Focus on women in religious systems to show women’s activities and contributions</a:t>
            </a:r>
          </a:p>
          <a:p>
            <a:r>
              <a:rPr lang="en-GB" dirty="0"/>
              <a:t>And then interrelating patriarchal imperatives with women’s contributions and activities </a:t>
            </a:r>
          </a:p>
        </p:txBody>
      </p:sp>
    </p:spTree>
    <p:extLst>
      <p:ext uri="{BB962C8B-B14F-4D97-AF65-F5344CB8AC3E}">
        <p14:creationId xmlns:p14="http://schemas.microsoft.com/office/powerpoint/2010/main" val="25227553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A5174-F700-AB99-C820-E27B42084B94}"/>
              </a:ext>
            </a:extLst>
          </p:cNvPr>
          <p:cNvSpPr>
            <a:spLocks noGrp="1"/>
          </p:cNvSpPr>
          <p:nvPr>
            <p:ph type="title"/>
          </p:nvPr>
        </p:nvSpPr>
        <p:spPr/>
        <p:txBody>
          <a:bodyPr/>
          <a:lstStyle/>
          <a:p>
            <a:r>
              <a:rPr lang="en-GB" dirty="0"/>
              <a:t>Further studies </a:t>
            </a:r>
          </a:p>
        </p:txBody>
      </p:sp>
      <p:sp>
        <p:nvSpPr>
          <p:cNvPr id="3" name="Content Placeholder 2">
            <a:extLst>
              <a:ext uri="{FF2B5EF4-FFF2-40B4-BE49-F238E27FC236}">
                <a16:creationId xmlns:a16="http://schemas.microsoft.com/office/drawing/2014/main" id="{E33DD16E-CE2C-80D4-DCDE-5A97D874A837}"/>
              </a:ext>
            </a:extLst>
          </p:cNvPr>
          <p:cNvSpPr>
            <a:spLocks noGrp="1"/>
          </p:cNvSpPr>
          <p:nvPr>
            <p:ph idx="1"/>
          </p:nvPr>
        </p:nvSpPr>
        <p:spPr/>
        <p:txBody>
          <a:bodyPr/>
          <a:lstStyle/>
          <a:p>
            <a:r>
              <a:rPr lang="en-GB" dirty="0"/>
              <a:t>Susan Starr Sered: </a:t>
            </a:r>
            <a:r>
              <a:rPr lang="en-GB" i="1" dirty="0"/>
              <a:t>Priestess, Mother, Sacred Sisters: Religions Dominated by Women.</a:t>
            </a:r>
            <a:r>
              <a:rPr lang="en-GB" dirty="0"/>
              <a:t> (Oxford University Press, 1994)</a:t>
            </a:r>
          </a:p>
          <a:p>
            <a:endParaRPr lang="en-GB" dirty="0"/>
          </a:p>
          <a:p>
            <a:r>
              <a:rPr lang="en-GB" dirty="0"/>
              <a:t>Focusing on women’s religiosity and how this differs from men’s religiosity </a:t>
            </a:r>
          </a:p>
        </p:txBody>
      </p:sp>
    </p:spTree>
    <p:extLst>
      <p:ext uri="{BB962C8B-B14F-4D97-AF65-F5344CB8AC3E}">
        <p14:creationId xmlns:p14="http://schemas.microsoft.com/office/powerpoint/2010/main" val="603824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ED2BD-7EFF-6D8C-F83B-12CC63A7B90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FC96217-232A-F69E-7924-7979C2874836}"/>
              </a:ext>
            </a:extLst>
          </p:cNvPr>
          <p:cNvSpPr>
            <a:spLocks noGrp="1"/>
          </p:cNvSpPr>
          <p:nvPr>
            <p:ph idx="1"/>
          </p:nvPr>
        </p:nvSpPr>
        <p:spPr/>
        <p:txBody>
          <a:bodyPr/>
          <a:lstStyle/>
          <a:p>
            <a:r>
              <a:rPr lang="en-GB" dirty="0"/>
              <a:t>Sered argues that men’s and women’s religiosity are more alike than unalike</a:t>
            </a:r>
          </a:p>
          <a:p>
            <a:pPr lvl="1"/>
            <a:r>
              <a:rPr lang="en-GB" dirty="0"/>
              <a:t>They both use ritual to interact with sacred beings and have myths that organise the system of belief</a:t>
            </a:r>
          </a:p>
          <a:p>
            <a:r>
              <a:rPr lang="en-GB" dirty="0"/>
              <a:t>When they differ, it is about how sacred beings are imagined.</a:t>
            </a:r>
          </a:p>
        </p:txBody>
      </p:sp>
    </p:spTree>
    <p:extLst>
      <p:ext uri="{BB962C8B-B14F-4D97-AF65-F5344CB8AC3E}">
        <p14:creationId xmlns:p14="http://schemas.microsoft.com/office/powerpoint/2010/main" val="18338180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29574-C71E-8002-C179-22A6D723C10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7EBB836-49CD-D27D-76A0-7C8BA44C28A2}"/>
              </a:ext>
            </a:extLst>
          </p:cNvPr>
          <p:cNvSpPr>
            <a:spLocks noGrp="1"/>
          </p:cNvSpPr>
          <p:nvPr>
            <p:ph idx="1"/>
          </p:nvPr>
        </p:nvSpPr>
        <p:spPr/>
        <p:txBody>
          <a:bodyPr>
            <a:normAutofit lnSpcReduction="10000"/>
          </a:bodyPr>
          <a:lstStyle/>
          <a:p>
            <a:r>
              <a:rPr lang="en-GB" dirty="0"/>
              <a:t>“Religiosity can and does confer power, whether on the basis of gender/sex, status, race, prestige, or age and is a means by which power is delineated or contested.” (Juschka 2004: 238, referring to Susan Starr Sered’s work)</a:t>
            </a:r>
          </a:p>
          <a:p>
            <a:r>
              <a:rPr lang="en-GB" dirty="0"/>
              <a:t>And this is why it is important to look at gender/sex when studying religions.</a:t>
            </a:r>
          </a:p>
        </p:txBody>
      </p:sp>
    </p:spTree>
    <p:extLst>
      <p:ext uri="{BB962C8B-B14F-4D97-AF65-F5344CB8AC3E}">
        <p14:creationId xmlns:p14="http://schemas.microsoft.com/office/powerpoint/2010/main" val="204458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684955-E9AA-91EB-FF5E-C94A1C86272E}"/>
            </a:ext>
          </a:extLst>
        </p:cNvPr>
        <p:cNvGrpSpPr/>
        <p:nvPr/>
      </p:nvGrpSpPr>
      <p:grpSpPr>
        <a:xfrm>
          <a:off x="0" y="0"/>
          <a:ext cx="0" cy="0"/>
          <a:chOff x="0" y="0"/>
          <a:chExt cx="0" cy="0"/>
        </a:xfrm>
      </p:grpSpPr>
      <p:sp>
        <p:nvSpPr>
          <p:cNvPr id="21505" name="Title 1">
            <a:extLst>
              <a:ext uri="{FF2B5EF4-FFF2-40B4-BE49-F238E27FC236}">
                <a16:creationId xmlns:a16="http://schemas.microsoft.com/office/drawing/2014/main" id="{B2AAE10A-ADCE-42EA-30BA-34DCBB2E7098}"/>
              </a:ext>
            </a:extLst>
          </p:cNvPr>
          <p:cNvSpPr>
            <a:spLocks noGrp="1"/>
          </p:cNvSpPr>
          <p:nvPr>
            <p:ph type="title"/>
          </p:nvPr>
        </p:nvSpPr>
        <p:spPr/>
        <p:txBody>
          <a:bodyPr>
            <a:normAutofit/>
          </a:bodyPr>
          <a:lstStyle/>
          <a:p>
            <a:r>
              <a:rPr lang="en-GB" b="1" dirty="0"/>
              <a:t>Readings </a:t>
            </a:r>
          </a:p>
        </p:txBody>
      </p:sp>
      <p:sp>
        <p:nvSpPr>
          <p:cNvPr id="21506" name="Content Placeholder 2">
            <a:extLst>
              <a:ext uri="{FF2B5EF4-FFF2-40B4-BE49-F238E27FC236}">
                <a16:creationId xmlns:a16="http://schemas.microsoft.com/office/drawing/2014/main" id="{EC45D06F-7F74-B485-C990-8E3609AC9F58}"/>
              </a:ext>
            </a:extLst>
          </p:cNvPr>
          <p:cNvSpPr>
            <a:spLocks noGrp="1"/>
          </p:cNvSpPr>
          <p:nvPr>
            <p:ph idx="1"/>
          </p:nvPr>
        </p:nvSpPr>
        <p:spPr/>
        <p:txBody>
          <a:bodyPr/>
          <a:lstStyle/>
          <a:p>
            <a:r>
              <a:rPr lang="en-GB" sz="2000" dirty="0" err="1"/>
              <a:t>Endsjo</a:t>
            </a:r>
            <a:r>
              <a:rPr lang="en-GB" sz="2000" dirty="0"/>
              <a:t>, Dag </a:t>
            </a:r>
            <a:r>
              <a:rPr lang="en-GB" sz="2000" dirty="0" err="1"/>
              <a:t>Oistein</a:t>
            </a:r>
            <a:r>
              <a:rPr lang="en-GB" sz="2000" dirty="0"/>
              <a:t> </a:t>
            </a:r>
            <a:r>
              <a:rPr lang="en-GB" sz="2000" i="1" dirty="0"/>
              <a:t>Sex and Religion.</a:t>
            </a:r>
            <a:r>
              <a:rPr lang="en-GB" sz="2000" dirty="0"/>
              <a:t> (London: </a:t>
            </a:r>
            <a:r>
              <a:rPr lang="en-GB" sz="2000" dirty="0" err="1"/>
              <a:t>Reaktion</a:t>
            </a:r>
            <a:r>
              <a:rPr lang="en-GB" sz="2000" dirty="0"/>
              <a:t> Books, 2011), pp. 120-178.</a:t>
            </a:r>
          </a:p>
          <a:p>
            <a:r>
              <a:rPr lang="en-GB" sz="2000" dirty="0" err="1"/>
              <a:t>Juschka</a:t>
            </a:r>
            <a:r>
              <a:rPr lang="en-GB" sz="2000" dirty="0"/>
              <a:t>, Darlene M. ‘Gender’, in: </a:t>
            </a:r>
            <a:r>
              <a:rPr lang="en-GB" sz="2000" i="1" dirty="0"/>
              <a:t>The </a:t>
            </a:r>
            <a:r>
              <a:rPr lang="en-GB" sz="2000" i="1" dirty="0" err="1"/>
              <a:t>Routledge</a:t>
            </a:r>
            <a:r>
              <a:rPr lang="en-GB" sz="2000" i="1" dirty="0"/>
              <a:t> Companion of the Study of Religions</a:t>
            </a:r>
            <a:r>
              <a:rPr lang="en-GB" sz="2000" dirty="0"/>
              <a:t>, ed. by John </a:t>
            </a:r>
            <a:r>
              <a:rPr lang="en-GB" sz="2000" dirty="0" err="1"/>
              <a:t>Hinnells</a:t>
            </a:r>
            <a:r>
              <a:rPr lang="en-GB" sz="2000" dirty="0"/>
              <a:t>. (London: </a:t>
            </a:r>
            <a:r>
              <a:rPr lang="en-GB" sz="2000" dirty="0" err="1"/>
              <a:t>Routlegde</a:t>
            </a:r>
            <a:r>
              <a:rPr lang="en-GB" sz="2000" dirty="0"/>
              <a:t>, 2005), pp. </a:t>
            </a:r>
            <a:r>
              <a:rPr lang="en-GB" sz="2000"/>
              <a:t>229-242</a:t>
            </a:r>
            <a:r>
              <a:rPr lang="en-GB" sz="2000" dirty="0"/>
              <a:t>.</a:t>
            </a:r>
          </a:p>
          <a:p>
            <a:r>
              <a:rPr lang="en-GB" sz="2000" dirty="0"/>
              <a:t>Roberts, Richard H. ‘Body’, in: </a:t>
            </a:r>
            <a:r>
              <a:rPr lang="en-GB" sz="2000" i="1" dirty="0"/>
              <a:t>The Blackwell Companion of the Study of Religions</a:t>
            </a:r>
            <a:r>
              <a:rPr lang="en-GB" sz="2000" dirty="0"/>
              <a:t>, ed. by Robert Segal. (Oxford: Blackwell, 2006), pp. 213-228.</a:t>
            </a:r>
          </a:p>
          <a:p>
            <a:r>
              <a:rPr lang="en-GB" sz="2000" dirty="0"/>
              <a:t>59. </a:t>
            </a:r>
          </a:p>
          <a:p>
            <a:r>
              <a:rPr lang="en-GB" sz="2000" dirty="0"/>
              <a:t> </a:t>
            </a:r>
          </a:p>
          <a:p>
            <a:pPr>
              <a:buNone/>
            </a:pPr>
            <a:endParaRPr lang="en-GB" b="1" dirty="0">
              <a:ea typeface="ＭＳ Ｐゴシック" pitchFamily="34" charset="-128"/>
            </a:endParaRPr>
          </a:p>
        </p:txBody>
      </p:sp>
    </p:spTree>
    <p:extLst>
      <p:ext uri="{BB962C8B-B14F-4D97-AF65-F5344CB8AC3E}">
        <p14:creationId xmlns:p14="http://schemas.microsoft.com/office/powerpoint/2010/main" val="26936236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purl.org/dc/elements/1.1/"/>
    <ds:schemaRef ds:uri="http://schemas.microsoft.com/office/infopath/2007/PartnerControls"/>
    <ds:schemaRef ds:uri="303dbf9b-b85b-46a0-94f1-894078c07ecd"/>
    <ds:schemaRef ds:uri="http://purl.org/dc/dcmitype/"/>
    <ds:schemaRef ds:uri="http://purl.org/dc/terms/"/>
    <ds:schemaRef ds:uri="http://www.w3.org/XML/1998/namespace"/>
    <ds:schemaRef ds:uri="http://schemas.openxmlformats.org/package/2006/metadata/core-properties"/>
    <ds:schemaRef ds:uri="http://schemas.microsoft.com/office/2006/metadata/propertie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45</TotalTime>
  <Words>1064</Words>
  <Application>Microsoft Office PowerPoint</Application>
  <PresentationFormat>On-screen Show (4:3)</PresentationFormat>
  <Paragraphs>72</Paragraphs>
  <Slides>24</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ＭＳ Ｐゴシック</vt:lpstr>
      <vt:lpstr>Arial</vt:lpstr>
      <vt:lpstr>Calibri</vt:lpstr>
      <vt:lpstr>Myriad Pro</vt:lpstr>
      <vt:lpstr>Wingdings</vt:lpstr>
      <vt:lpstr>20140311PresentationUWTSDTemplate</vt:lpstr>
      <vt:lpstr>Women and Religion </vt:lpstr>
      <vt:lpstr>Gender vs Sex </vt:lpstr>
      <vt:lpstr>PowerPoint Presentation</vt:lpstr>
      <vt:lpstr>Gender </vt:lpstr>
      <vt:lpstr>PowerPoint Presentation</vt:lpstr>
      <vt:lpstr>Social construction of women </vt:lpstr>
      <vt:lpstr>Biology is destiny?</vt:lpstr>
      <vt:lpstr>Michel Foucault (1926-1984) </vt:lpstr>
      <vt:lpstr>PowerPoint Presentation</vt:lpstr>
      <vt:lpstr>Judith Butler (1956-)</vt:lpstr>
      <vt:lpstr>According to Butler....</vt:lpstr>
      <vt:lpstr>PowerPoint Presentation</vt:lpstr>
      <vt:lpstr>Clifford Geertz </vt:lpstr>
      <vt:lpstr>PowerPoint Presentation</vt:lpstr>
      <vt:lpstr>Consequence </vt:lpstr>
      <vt:lpstr>Judith Butler</vt:lpstr>
      <vt:lpstr>PowerPoint Presentation</vt:lpstr>
      <vt:lpstr>Back to study of religions</vt:lpstr>
      <vt:lpstr>Gendering religions</vt:lpstr>
      <vt:lpstr>PowerPoint Presentation</vt:lpstr>
      <vt:lpstr>Further studies </vt:lpstr>
      <vt:lpstr>PowerPoint Presentation</vt:lpstr>
      <vt:lpstr>PowerPoint Presentation</vt:lpstr>
      <vt:lpstr>Readings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91</cp:revision>
  <cp:lastPrinted>2025-10-17T10:14:29Z</cp:lastPrinted>
  <dcterms:created xsi:type="dcterms:W3CDTF">2015-04-14T15:21:28Z</dcterms:created>
  <dcterms:modified xsi:type="dcterms:W3CDTF">2025-10-22T09:32:56Z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