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7" r:id="rId6"/>
    <p:sldId id="268" r:id="rId7"/>
    <p:sldId id="261" r:id="rId8"/>
    <p:sldId id="262" r:id="rId9"/>
    <p:sldId id="269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8F7ACE-22A4-43E1-8B2B-1896F3D81881}" v="161" dt="2026-06-12T14:23:49.9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575" autoAdjust="0"/>
  </p:normalViewPr>
  <p:slideViewPr>
    <p:cSldViewPr snapToGrid="0">
      <p:cViewPr varScale="1">
        <p:scale>
          <a:sx n="70" d="100"/>
          <a:sy n="70" d="100"/>
        </p:scale>
        <p:origin x="116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Darr" userId="2e5b5ec88df88fc3" providerId="LiveId" clId="{CA203038-D086-4706-9438-B570F1DB485F}"/>
    <pc:docChg chg="undo redo custSel addSld delSld modSld sldOrd">
      <pc:chgData name="Amina Darr" userId="2e5b5ec88df88fc3" providerId="LiveId" clId="{CA203038-D086-4706-9438-B570F1DB485F}" dt="2026-06-14T20:12:11.745" v="3102" actId="20577"/>
      <pc:docMkLst>
        <pc:docMk/>
      </pc:docMkLst>
      <pc:sldChg chg="addSp delSp modSp mod setBg addAnim delAnim setClrOvrMap chgLayout">
        <pc:chgData name="Amina Darr" userId="2e5b5ec88df88fc3" providerId="LiveId" clId="{CA203038-D086-4706-9438-B570F1DB485F}" dt="2026-06-12T14:22:54.085" v="3068" actId="1076"/>
        <pc:sldMkLst>
          <pc:docMk/>
          <pc:sldMk cId="1673144371" sldId="256"/>
        </pc:sldMkLst>
        <pc:spChg chg="add mod">
          <ac:chgData name="Amina Darr" userId="2e5b5ec88df88fc3" providerId="LiveId" clId="{CA203038-D086-4706-9438-B570F1DB485F}" dt="2026-06-12T14:22:54.085" v="3068" actId="1076"/>
          <ac:spMkLst>
            <pc:docMk/>
            <pc:sldMk cId="1673144371" sldId="256"/>
            <ac:spMk id="10" creationId="{E7C03FAE-F884-8B05-CF77-B7A2C1B70702}"/>
          </ac:spMkLst>
        </pc:spChg>
        <pc:spChg chg="add del mod">
          <ac:chgData name="Amina Darr" userId="2e5b5ec88df88fc3" providerId="LiveId" clId="{CA203038-D086-4706-9438-B570F1DB485F}" dt="2026-06-10T22:34:01.184" v="2714" actId="1076"/>
          <ac:spMkLst>
            <pc:docMk/>
            <pc:sldMk cId="1673144371" sldId="256"/>
            <ac:spMk id="16" creationId="{7575909D-0E31-6B2B-5AE2-3DF55F689C8E}"/>
          </ac:spMkLst>
        </pc:spChg>
        <pc:picChg chg="add del mod">
          <ac:chgData name="Amina Darr" userId="2e5b5ec88df88fc3" providerId="LiveId" clId="{CA203038-D086-4706-9438-B570F1DB485F}" dt="2026-06-10T22:33:50.309" v="2712" actId="1076"/>
          <ac:picMkLst>
            <pc:docMk/>
            <pc:sldMk cId="1673144371" sldId="256"/>
            <ac:picMk id="8" creationId="{001448D9-9849-B9FE-0F22-57F59DC1C5ED}"/>
          </ac:picMkLst>
        </pc:picChg>
      </pc:sldChg>
      <pc:sldChg chg="addSp modSp mod">
        <pc:chgData name="Amina Darr" userId="2e5b5ec88df88fc3" providerId="LiveId" clId="{CA203038-D086-4706-9438-B570F1DB485F}" dt="2026-06-12T14:22:58.974" v="3069" actId="1076"/>
        <pc:sldMkLst>
          <pc:docMk/>
          <pc:sldMk cId="986862575" sldId="257"/>
        </pc:sldMkLst>
        <pc:spChg chg="mod">
          <ac:chgData name="Amina Darr" userId="2e5b5ec88df88fc3" providerId="LiveId" clId="{CA203038-D086-4706-9438-B570F1DB485F}" dt="2026-06-12T14:22:58.974" v="3069" actId="1076"/>
          <ac:spMkLst>
            <pc:docMk/>
            <pc:sldMk cId="986862575" sldId="257"/>
            <ac:spMk id="2" creationId="{1DED3C16-12E9-51BB-F560-76A5FE1F84FB}"/>
          </ac:spMkLst>
        </pc:spChg>
        <pc:spChg chg="mod">
          <ac:chgData name="Amina Darr" userId="2e5b5ec88df88fc3" providerId="LiveId" clId="{CA203038-D086-4706-9438-B570F1DB485F}" dt="2026-06-10T22:31:19.544" v="2681" actId="120"/>
          <ac:spMkLst>
            <pc:docMk/>
            <pc:sldMk cId="986862575" sldId="257"/>
            <ac:spMk id="3" creationId="{E0BC2B05-1A55-C583-917D-846DDD343013}"/>
          </ac:spMkLst>
        </pc:spChg>
        <pc:picChg chg="add mod modCrop">
          <ac:chgData name="Amina Darr" userId="2e5b5ec88df88fc3" providerId="LiveId" clId="{CA203038-D086-4706-9438-B570F1DB485F}" dt="2026-06-10T22:30:13.773" v="2663" actId="1076"/>
          <ac:picMkLst>
            <pc:docMk/>
            <pc:sldMk cId="986862575" sldId="257"/>
            <ac:picMk id="4" creationId="{092475F0-1D50-23BC-07D9-CED8E57788CE}"/>
          </ac:picMkLst>
        </pc:picChg>
      </pc:sldChg>
      <pc:sldChg chg="addSp delSp modSp mod setBg">
        <pc:chgData name="Amina Darr" userId="2e5b5ec88df88fc3" providerId="LiveId" clId="{CA203038-D086-4706-9438-B570F1DB485F}" dt="2026-06-12T14:23:11.714" v="3071" actId="1076"/>
        <pc:sldMkLst>
          <pc:docMk/>
          <pc:sldMk cId="964909776" sldId="258"/>
        </pc:sldMkLst>
        <pc:spChg chg="mod">
          <ac:chgData name="Amina Darr" userId="2e5b5ec88df88fc3" providerId="LiveId" clId="{CA203038-D086-4706-9438-B570F1DB485F}" dt="2026-06-12T14:23:11.714" v="3071" actId="1076"/>
          <ac:spMkLst>
            <pc:docMk/>
            <pc:sldMk cId="964909776" sldId="258"/>
            <ac:spMk id="2" creationId="{A7E55564-4097-D227-636E-F72D22AA26A3}"/>
          </ac:spMkLst>
        </pc:spChg>
        <pc:spChg chg="mod">
          <ac:chgData name="Amina Darr" userId="2e5b5ec88df88fc3" providerId="LiveId" clId="{CA203038-D086-4706-9438-B570F1DB485F}" dt="2026-06-10T22:32:06.924" v="2684" actId="120"/>
          <ac:spMkLst>
            <pc:docMk/>
            <pc:sldMk cId="964909776" sldId="258"/>
            <ac:spMk id="3" creationId="{1EAB9AA1-05C4-4A83-4816-504C4CC29428}"/>
          </ac:spMkLst>
        </pc:spChg>
        <pc:spChg chg="add ord">
          <ac:chgData name="Amina Darr" userId="2e5b5ec88df88fc3" providerId="LiveId" clId="{CA203038-D086-4706-9438-B570F1DB485F}" dt="2026-06-08T17:33:20.770" v="2091" actId="26606"/>
          <ac:spMkLst>
            <pc:docMk/>
            <pc:sldMk cId="964909776" sldId="258"/>
            <ac:spMk id="6" creationId="{DD60D198-6DBF-95F6-243D-6192EF014086}"/>
          </ac:spMkLst>
        </pc:spChg>
        <pc:picChg chg="add mod ord">
          <ac:chgData name="Amina Darr" userId="2e5b5ec88df88fc3" providerId="LiveId" clId="{CA203038-D086-4706-9438-B570F1DB485F}" dt="2026-06-10T22:32:16.291" v="2685" actId="1076"/>
          <ac:picMkLst>
            <pc:docMk/>
            <pc:sldMk cId="964909776" sldId="258"/>
            <ac:picMk id="7" creationId="{B542B4E0-5A21-456D-4A74-A694D56456DA}"/>
          </ac:picMkLst>
        </pc:picChg>
        <pc:picChg chg="add mod ord modCrop">
          <ac:chgData name="Amina Darr" userId="2e5b5ec88df88fc3" providerId="LiveId" clId="{CA203038-D086-4706-9438-B570F1DB485F}" dt="2026-06-10T22:32:26.274" v="2687" actId="732"/>
          <ac:picMkLst>
            <pc:docMk/>
            <pc:sldMk cId="964909776" sldId="258"/>
            <ac:picMk id="8" creationId="{8EF2193B-062B-47CF-F12E-FD6CBB964B32}"/>
          </ac:picMkLst>
        </pc:picChg>
      </pc:sldChg>
      <pc:sldChg chg="addSp modSp new mod">
        <pc:chgData name="Amina Darr" userId="2e5b5ec88df88fc3" providerId="LiveId" clId="{CA203038-D086-4706-9438-B570F1DB485F}" dt="2026-06-12T14:23:15.441" v="3072" actId="1076"/>
        <pc:sldMkLst>
          <pc:docMk/>
          <pc:sldMk cId="1831524058" sldId="259"/>
        </pc:sldMkLst>
        <pc:spChg chg="mod">
          <ac:chgData name="Amina Darr" userId="2e5b5ec88df88fc3" providerId="LiveId" clId="{CA203038-D086-4706-9438-B570F1DB485F}" dt="2026-06-12T14:23:15.441" v="3072" actId="1076"/>
          <ac:spMkLst>
            <pc:docMk/>
            <pc:sldMk cId="1831524058" sldId="259"/>
            <ac:spMk id="2" creationId="{62C9ED5D-EC14-8349-63AA-B9044F133208}"/>
          </ac:spMkLst>
        </pc:spChg>
        <pc:spChg chg="mod">
          <ac:chgData name="Amina Darr" userId="2e5b5ec88df88fc3" providerId="LiveId" clId="{CA203038-D086-4706-9438-B570F1DB485F}" dt="2026-06-12T14:19:32.283" v="3043" actId="20577"/>
          <ac:spMkLst>
            <pc:docMk/>
            <pc:sldMk cId="1831524058" sldId="259"/>
            <ac:spMk id="3" creationId="{B35CE030-1515-61D7-8143-7D1877F23054}"/>
          </ac:spMkLst>
        </pc:spChg>
        <pc:spChg chg="add mod">
          <ac:chgData name="Amina Darr" userId="2e5b5ec88df88fc3" providerId="LiveId" clId="{CA203038-D086-4706-9438-B570F1DB485F}" dt="2026-06-08T17:34:03.829" v="2096" actId="14100"/>
          <ac:spMkLst>
            <pc:docMk/>
            <pc:sldMk cId="1831524058" sldId="259"/>
            <ac:spMk id="5" creationId="{390B6639-4CA7-38F6-8089-F12993447866}"/>
          </ac:spMkLst>
        </pc:spChg>
        <pc:spChg chg="add">
          <ac:chgData name="Amina Darr" userId="2e5b5ec88df88fc3" providerId="LiveId" clId="{CA203038-D086-4706-9438-B570F1DB485F}" dt="2026-06-08T17:34:04.599" v="2098"/>
          <ac:spMkLst>
            <pc:docMk/>
            <pc:sldMk cId="1831524058" sldId="259"/>
            <ac:spMk id="7" creationId="{01362372-BCA1-FC50-DD69-96E9D84841BA}"/>
          </ac:spMkLst>
        </pc:spChg>
        <pc:picChg chg="add mod modCrop">
          <ac:chgData name="Amina Darr" userId="2e5b5ec88df88fc3" providerId="LiveId" clId="{CA203038-D086-4706-9438-B570F1DB485F}" dt="2026-06-10T22:34:48.958" v="2726" actId="1076"/>
          <ac:picMkLst>
            <pc:docMk/>
            <pc:sldMk cId="1831524058" sldId="259"/>
            <ac:picMk id="8" creationId="{6D6910EF-8596-C524-EADA-5823B26BC186}"/>
          </ac:picMkLst>
        </pc:picChg>
      </pc:sldChg>
      <pc:sldChg chg="addSp modSp new mod modNotesTx">
        <pc:chgData name="Amina Darr" userId="2e5b5ec88df88fc3" providerId="LiveId" clId="{CA203038-D086-4706-9438-B570F1DB485F}" dt="2026-06-12T14:31:39.676" v="3091" actId="1076"/>
        <pc:sldMkLst>
          <pc:docMk/>
          <pc:sldMk cId="589692744" sldId="261"/>
        </pc:sldMkLst>
        <pc:spChg chg="mod">
          <ac:chgData name="Amina Darr" userId="2e5b5ec88df88fc3" providerId="LiveId" clId="{CA203038-D086-4706-9438-B570F1DB485F}" dt="2026-06-08T17:08:57.548" v="1745" actId="20577"/>
          <ac:spMkLst>
            <pc:docMk/>
            <pc:sldMk cId="589692744" sldId="261"/>
            <ac:spMk id="2" creationId="{CDD407DD-D862-E1DA-AC0D-4FB42870455C}"/>
          </ac:spMkLst>
        </pc:spChg>
        <pc:spChg chg="mod">
          <ac:chgData name="Amina Darr" userId="2e5b5ec88df88fc3" providerId="LiveId" clId="{CA203038-D086-4706-9438-B570F1DB485F}" dt="2026-06-10T22:41:05.774" v="2862" actId="20577"/>
          <ac:spMkLst>
            <pc:docMk/>
            <pc:sldMk cId="589692744" sldId="261"/>
            <ac:spMk id="3" creationId="{EEC8A3FF-A9A8-3586-6924-E7CC99C76452}"/>
          </ac:spMkLst>
        </pc:spChg>
        <pc:spChg chg="add mod">
          <ac:chgData name="Amina Darr" userId="2e5b5ec88df88fc3" providerId="LiveId" clId="{CA203038-D086-4706-9438-B570F1DB485F}" dt="2026-06-12T14:31:39.676" v="3091" actId="1076"/>
          <ac:spMkLst>
            <pc:docMk/>
            <pc:sldMk cId="589692744" sldId="261"/>
            <ac:spMk id="6" creationId="{6DE265E8-2830-ABDC-29C3-AAC91A55C160}"/>
          </ac:spMkLst>
        </pc:spChg>
        <pc:graphicFrameChg chg="add mod modGraphic">
          <ac:chgData name="Amina Darr" userId="2e5b5ec88df88fc3" providerId="LiveId" clId="{CA203038-D086-4706-9438-B570F1DB485F}" dt="2026-06-12T14:20:37.037" v="3055" actId="20577"/>
          <ac:graphicFrameMkLst>
            <pc:docMk/>
            <pc:sldMk cId="589692744" sldId="261"/>
            <ac:graphicFrameMk id="4" creationId="{44DEA829-1DC9-348C-FAF9-4A1A12DE622C}"/>
          </ac:graphicFrameMkLst>
        </pc:graphicFrameChg>
      </pc:sldChg>
      <pc:sldChg chg="addSp modSp new add del mod">
        <pc:chgData name="Amina Darr" userId="2e5b5ec88df88fc3" providerId="LiveId" clId="{CA203038-D086-4706-9438-B570F1DB485F}" dt="2026-06-12T14:23:56.545" v="3077" actId="1076"/>
        <pc:sldMkLst>
          <pc:docMk/>
          <pc:sldMk cId="1630065321" sldId="262"/>
        </pc:sldMkLst>
        <pc:spChg chg="mod">
          <ac:chgData name="Amina Darr" userId="2e5b5ec88df88fc3" providerId="LiveId" clId="{CA203038-D086-4706-9438-B570F1DB485F}" dt="2026-06-12T14:23:56.545" v="3077" actId="1076"/>
          <ac:spMkLst>
            <pc:docMk/>
            <pc:sldMk cId="1630065321" sldId="262"/>
            <ac:spMk id="2" creationId="{914444DD-404B-358C-C1D6-C4BAAB0D1872}"/>
          </ac:spMkLst>
        </pc:spChg>
        <pc:spChg chg="mod">
          <ac:chgData name="Amina Darr" userId="2e5b5ec88df88fc3" providerId="LiveId" clId="{CA203038-D086-4706-9438-B570F1DB485F}" dt="2026-06-12T14:23:52.208" v="3076" actId="1076"/>
          <ac:spMkLst>
            <pc:docMk/>
            <pc:sldMk cId="1630065321" sldId="262"/>
            <ac:spMk id="3" creationId="{536F236E-9215-F34E-CCF2-1B29E784E868}"/>
          </ac:spMkLst>
        </pc:spChg>
        <pc:picChg chg="add mod">
          <ac:chgData name="Amina Darr" userId="2e5b5ec88df88fc3" providerId="LiveId" clId="{CA203038-D086-4706-9438-B570F1DB485F}" dt="2026-06-12T14:23:49.986" v="3075" actId="14100"/>
          <ac:picMkLst>
            <pc:docMk/>
            <pc:sldMk cId="1630065321" sldId="262"/>
            <ac:picMk id="4" creationId="{BD0AF828-8CE2-8873-B069-4E450847E994}"/>
          </ac:picMkLst>
        </pc:picChg>
      </pc:sldChg>
      <pc:sldChg chg="modSp add mod">
        <pc:chgData name="Amina Darr" userId="2e5b5ec88df88fc3" providerId="LiveId" clId="{CA203038-D086-4706-9438-B570F1DB485F}" dt="2026-06-14T20:12:11.745" v="3102" actId="20577"/>
        <pc:sldMkLst>
          <pc:docMk/>
          <pc:sldMk cId="2028749605" sldId="264"/>
        </pc:sldMkLst>
        <pc:spChg chg="mod">
          <ac:chgData name="Amina Darr" userId="2e5b5ec88df88fc3" providerId="LiveId" clId="{CA203038-D086-4706-9438-B570F1DB485F}" dt="2026-06-14T20:12:11.745" v="3102" actId="20577"/>
          <ac:spMkLst>
            <pc:docMk/>
            <pc:sldMk cId="2028749605" sldId="264"/>
            <ac:spMk id="2" creationId="{1334BCF1-001A-7215-20E9-0F10AA34FFAF}"/>
          </ac:spMkLst>
        </pc:spChg>
        <pc:spChg chg="mod">
          <ac:chgData name="Amina Darr" userId="2e5b5ec88df88fc3" providerId="LiveId" clId="{CA203038-D086-4706-9438-B570F1DB485F}" dt="2026-06-12T14:27:59.282" v="3086" actId="1076"/>
          <ac:spMkLst>
            <pc:docMk/>
            <pc:sldMk cId="2028749605" sldId="264"/>
            <ac:spMk id="3" creationId="{6E2D5942-A361-2317-EE1A-4557EE3242D4}"/>
          </ac:spMkLst>
        </pc:spChg>
      </pc:sldChg>
      <pc:sldChg chg="modSp add mod">
        <pc:chgData name="Amina Darr" userId="2e5b5ec88df88fc3" providerId="LiveId" clId="{CA203038-D086-4706-9438-B570F1DB485F}" dt="2026-06-12T14:28:30.195" v="3087" actId="1076"/>
        <pc:sldMkLst>
          <pc:docMk/>
          <pc:sldMk cId="1526815299" sldId="265"/>
        </pc:sldMkLst>
        <pc:spChg chg="mod">
          <ac:chgData name="Amina Darr" userId="2e5b5ec88df88fc3" providerId="LiveId" clId="{CA203038-D086-4706-9438-B570F1DB485F}" dt="2026-06-10T22:51:11.322" v="3025" actId="1076"/>
          <ac:spMkLst>
            <pc:docMk/>
            <pc:sldMk cId="1526815299" sldId="265"/>
            <ac:spMk id="2" creationId="{EFBE348F-CE32-C235-FB77-24307C333C8D}"/>
          </ac:spMkLst>
        </pc:spChg>
        <pc:spChg chg="mod">
          <ac:chgData name="Amina Darr" userId="2e5b5ec88df88fc3" providerId="LiveId" clId="{CA203038-D086-4706-9438-B570F1DB485F}" dt="2026-06-12T14:28:30.195" v="3087" actId="1076"/>
          <ac:spMkLst>
            <pc:docMk/>
            <pc:sldMk cId="1526815299" sldId="265"/>
            <ac:spMk id="3" creationId="{3F016D24-436B-51C8-F917-FAF58083D690}"/>
          </ac:spMkLst>
        </pc:spChg>
      </pc:sldChg>
      <pc:sldChg chg="addSp modSp add mod">
        <pc:chgData name="Amina Darr" userId="2e5b5ec88df88fc3" providerId="LiveId" clId="{CA203038-D086-4706-9438-B570F1DB485F}" dt="2026-06-12T14:28:39.707" v="3089" actId="20577"/>
        <pc:sldMkLst>
          <pc:docMk/>
          <pc:sldMk cId="3637236750" sldId="266"/>
        </pc:sldMkLst>
        <pc:spChg chg="mod">
          <ac:chgData name="Amina Darr" userId="2e5b5ec88df88fc3" providerId="LiveId" clId="{CA203038-D086-4706-9438-B570F1DB485F}" dt="2026-06-12T14:28:39.707" v="3089" actId="20577"/>
          <ac:spMkLst>
            <pc:docMk/>
            <pc:sldMk cId="3637236750" sldId="266"/>
            <ac:spMk id="2" creationId="{8B0F94B3-999A-761E-FB0B-5DE452E33E70}"/>
          </ac:spMkLst>
        </pc:spChg>
        <pc:spChg chg="mod">
          <ac:chgData name="Amina Darr" userId="2e5b5ec88df88fc3" providerId="LiveId" clId="{CA203038-D086-4706-9438-B570F1DB485F}" dt="2026-06-10T17:33:53.045" v="2602" actId="20577"/>
          <ac:spMkLst>
            <pc:docMk/>
            <pc:sldMk cId="3637236750" sldId="266"/>
            <ac:spMk id="3" creationId="{BC2BD8C7-1A9E-4B1C-387C-6DABED895405}"/>
          </ac:spMkLst>
        </pc:spChg>
        <pc:picChg chg="add mod">
          <ac:chgData name="Amina Darr" userId="2e5b5ec88df88fc3" providerId="LiveId" clId="{CA203038-D086-4706-9438-B570F1DB485F}" dt="2026-06-10T17:35:38.492" v="2608" actId="1076"/>
          <ac:picMkLst>
            <pc:docMk/>
            <pc:sldMk cId="3637236750" sldId="266"/>
            <ac:picMk id="4" creationId="{A76D463F-4A1C-9934-259D-0E51D3441009}"/>
          </ac:picMkLst>
        </pc:picChg>
      </pc:sldChg>
      <pc:sldChg chg="addSp delSp modSp new mod">
        <pc:chgData name="Amina Darr" userId="2e5b5ec88df88fc3" providerId="LiveId" clId="{CA203038-D086-4706-9438-B570F1DB485F}" dt="2026-06-12T14:23:24.049" v="3073" actId="1076"/>
        <pc:sldMkLst>
          <pc:docMk/>
          <pc:sldMk cId="2794501363" sldId="267"/>
        </pc:sldMkLst>
        <pc:spChg chg="mod">
          <ac:chgData name="Amina Darr" userId="2e5b5ec88df88fc3" providerId="LiveId" clId="{CA203038-D086-4706-9438-B570F1DB485F}" dt="2026-06-12T14:23:24.049" v="3073" actId="1076"/>
          <ac:spMkLst>
            <pc:docMk/>
            <pc:sldMk cId="2794501363" sldId="267"/>
            <ac:spMk id="2" creationId="{7F97E481-E888-5DA3-6DEE-3387E9123781}"/>
          </ac:spMkLst>
        </pc:spChg>
        <pc:spChg chg="mod">
          <ac:chgData name="Amina Darr" userId="2e5b5ec88df88fc3" providerId="LiveId" clId="{CA203038-D086-4706-9438-B570F1DB485F}" dt="2026-06-10T22:39:33.924" v="2852" actId="33524"/>
          <ac:spMkLst>
            <pc:docMk/>
            <pc:sldMk cId="2794501363" sldId="267"/>
            <ac:spMk id="3" creationId="{1B22D2BB-3816-D4F8-5502-A7C54C586A7E}"/>
          </ac:spMkLst>
        </pc:spChg>
        <pc:spChg chg="add mod">
          <ac:chgData name="Amina Darr" userId="2e5b5ec88df88fc3" providerId="LiveId" clId="{CA203038-D086-4706-9438-B570F1DB485F}" dt="2026-06-10T22:38:22.858" v="2850" actId="404"/>
          <ac:spMkLst>
            <pc:docMk/>
            <pc:sldMk cId="2794501363" sldId="267"/>
            <ac:spMk id="9" creationId="{9FD89719-1756-B8A8-6BB8-108B273E9E8F}"/>
          </ac:spMkLst>
        </pc:spChg>
        <pc:picChg chg="add mod">
          <ac:chgData name="Amina Darr" userId="2e5b5ec88df88fc3" providerId="LiveId" clId="{CA203038-D086-4706-9438-B570F1DB485F}" dt="2026-06-10T17:09:48.847" v="2386" actId="1076"/>
          <ac:picMkLst>
            <pc:docMk/>
            <pc:sldMk cId="2794501363" sldId="267"/>
            <ac:picMk id="5" creationId="{4F8143E8-9219-C61B-C632-C52D24CF311B}"/>
          </ac:picMkLst>
        </pc:picChg>
      </pc:sldChg>
      <pc:sldChg chg="addSp delSp modSp new mod">
        <pc:chgData name="Amina Darr" userId="2e5b5ec88df88fc3" providerId="LiveId" clId="{CA203038-D086-4706-9438-B570F1DB485F}" dt="2026-06-12T14:25:51.668" v="3085" actId="113"/>
        <pc:sldMkLst>
          <pc:docMk/>
          <pc:sldMk cId="1707701067" sldId="268"/>
        </pc:sldMkLst>
        <pc:spChg chg="mod">
          <ac:chgData name="Amina Darr" userId="2e5b5ec88df88fc3" providerId="LiveId" clId="{CA203038-D086-4706-9438-B570F1DB485F}" dt="2026-06-12T14:25:51.668" v="3085" actId="113"/>
          <ac:spMkLst>
            <pc:docMk/>
            <pc:sldMk cId="1707701067" sldId="268"/>
            <ac:spMk id="3" creationId="{3703EAEF-A529-C101-D724-562B6BA7DE8E}"/>
          </ac:spMkLst>
        </pc:spChg>
        <pc:spChg chg="add mod">
          <ac:chgData name="Amina Darr" userId="2e5b5ec88df88fc3" providerId="LiveId" clId="{CA203038-D086-4706-9438-B570F1DB485F}" dt="2026-06-12T14:23:33.377" v="3074" actId="1076"/>
          <ac:spMkLst>
            <pc:docMk/>
            <pc:sldMk cId="1707701067" sldId="268"/>
            <ac:spMk id="4" creationId="{AA45CEAE-C90C-BF06-63CE-4534259FB893}"/>
          </ac:spMkLst>
        </pc:spChg>
        <pc:spChg chg="add mod">
          <ac:chgData name="Amina Darr" userId="2e5b5ec88df88fc3" providerId="LiveId" clId="{CA203038-D086-4706-9438-B570F1DB485F}" dt="2026-06-10T17:14:22.516" v="2434" actId="1076"/>
          <ac:spMkLst>
            <pc:docMk/>
            <pc:sldMk cId="1707701067" sldId="268"/>
            <ac:spMk id="7" creationId="{7550D561-BE75-357D-A632-D911CCD97C0B}"/>
          </ac:spMkLst>
        </pc:spChg>
        <pc:picChg chg="add mod">
          <ac:chgData name="Amina Darr" userId="2e5b5ec88df88fc3" providerId="LiveId" clId="{CA203038-D086-4706-9438-B570F1DB485F}" dt="2026-06-10T17:14:10.245" v="2431" actId="1076"/>
          <ac:picMkLst>
            <pc:docMk/>
            <pc:sldMk cId="1707701067" sldId="268"/>
            <ac:picMk id="5" creationId="{4D2EB3C6-5EA5-48E0-1FBA-DAC90280C804}"/>
          </ac:picMkLst>
        </pc:picChg>
      </pc:sldChg>
      <pc:sldChg chg="addSp delSp modSp new mod">
        <pc:chgData name="Amina Darr" userId="2e5b5ec88df88fc3" providerId="LiveId" clId="{CA203038-D086-4706-9438-B570F1DB485F}" dt="2026-06-12T14:31:47.313" v="3092" actId="1076"/>
        <pc:sldMkLst>
          <pc:docMk/>
          <pc:sldMk cId="3668582149" sldId="269"/>
        </pc:sldMkLst>
        <pc:spChg chg="mod">
          <ac:chgData name="Amina Darr" userId="2e5b5ec88df88fc3" providerId="LiveId" clId="{CA203038-D086-4706-9438-B570F1DB485F}" dt="2026-06-12T14:21:21.075" v="3056" actId="1076"/>
          <ac:spMkLst>
            <pc:docMk/>
            <pc:sldMk cId="3668582149" sldId="269"/>
            <ac:spMk id="2" creationId="{7B59AB27-0C18-0DFB-AF09-E28DC5F002F5}"/>
          </ac:spMkLst>
        </pc:spChg>
        <pc:spChg chg="add mod">
          <ac:chgData name="Amina Darr" userId="2e5b5ec88df88fc3" providerId="LiveId" clId="{CA203038-D086-4706-9438-B570F1DB485F}" dt="2026-06-12T14:31:47.313" v="3092" actId="1076"/>
          <ac:spMkLst>
            <pc:docMk/>
            <pc:sldMk cId="3668582149" sldId="269"/>
            <ac:spMk id="28" creationId="{F98EBBB3-6E30-A3B6-F780-F9D4000179C3}"/>
          </ac:spMkLst>
        </pc:spChg>
        <pc:picChg chg="add mod ord">
          <ac:chgData name="Amina Darr" userId="2e5b5ec88df88fc3" providerId="LiveId" clId="{CA203038-D086-4706-9438-B570F1DB485F}" dt="2026-06-12T14:21:45.304" v="3063" actId="1076"/>
          <ac:picMkLst>
            <pc:docMk/>
            <pc:sldMk cId="3668582149" sldId="269"/>
            <ac:picMk id="5" creationId="{B1A9D711-D8E2-D47B-51CA-A11C1E746CE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253D1-D1B3-4A1C-A1F8-998C07FFC990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6078AC-B72A-454E-A01F-9A883976F7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198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6078AC-B72A-454E-A01F-9A883976F73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577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6078AC-B72A-454E-A01F-9A883976F73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992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40A59-16ED-D8C2-8FBC-A5557A7F9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8A2F53-06AC-DFA1-5DE5-EA73BB5D15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E8442-789A-25CC-821C-136EE6223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B0219-663C-DA23-9312-15734E055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45C5A-F440-674E-36A1-7DA77CED9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877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B7041-B01D-0980-63C9-660829058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C685F-EB83-F418-5B8A-1C0CA6D281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39601-8D7E-B505-E5FE-B9650E394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B49C9-EE17-A980-03DE-75E2337EB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0A6D3-E111-3195-8294-71B1D8228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072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9AA7-3FFB-E02E-2446-F1DAD9F81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3298C-2E28-40A4-9D28-92F6F29F12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88F3C-D070-F939-8401-AF3091B07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AA3BB-95E2-E480-73D7-C86C6EB0E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E7DA3-DA16-98E0-6F9C-5AB57E877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552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AEBAA-01DB-F475-2DF8-58B4672C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E2693-A0A4-ED61-FDD1-74CCF9F11A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2297D-47A5-0896-B519-56E2BB1F5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BD8C50-93D3-1616-367E-BE172A1C4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23EDF-3F8B-1A4A-2F2B-94A35E757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5B74EA-906A-402E-75A9-A00676ACE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20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3BF4-0407-8E24-4CA1-479016CF0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4251AC-1D28-3E63-AEE1-B54E6FDB18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91003-B0A3-8E8F-2F8F-95B81BA5E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8AB461-FA50-44D3-755F-191D108F12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CD600-6DA2-1D1F-F728-0A5C64BD4C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3C421F-798D-4E8A-645C-FF810EC9E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5D0D39-84FD-32EA-AD0D-3561B39A9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922A76-FBCF-7C6E-3065-5F5C350AF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192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D6ED6-BCEA-A638-6D01-A2904011C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A6C41-6CE7-5C0D-EF91-83AED912F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A0649C-1CED-4F8D-B497-13E297FB0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B55A4A-B7FC-AC05-51C6-E923E7973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44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E2BA2D-C0CB-ED8C-2EAA-4A2FD5117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C2B6F9-DD34-8625-DC6A-9551218C2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689B3B-8EC6-91CB-9069-889F08C3D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C3645-17D6-889C-E6AE-473A6DF16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DA388-2D70-D96A-8E0B-1D232FD37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DC4953-3557-EB79-954C-90C1C4FBAF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692928-6DCB-72BA-D5A8-1378F16AF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39307-4634-0272-699D-9538D4B60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4CD3B-B5E6-85A4-D026-27384050C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711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4345A-166A-607A-5EAE-9E31C3D20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071162-B735-89CE-DAB3-FC2B72EB88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960E30-AF48-91A3-542F-3987924870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E7D3E-A3AA-A7B4-87CF-757E46179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095BE-6EC0-89D1-C05F-CAD7DEF8E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9EE4B3-A9CA-C232-DF0A-5E003286A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282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57803-B89F-B266-3A2C-D6EF463D6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CBEA02-8EF6-7855-DE5E-5CD3EB5325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A2D2B-A894-B10B-3875-005241B45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B9A41-222D-636F-448C-BED90DD62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2BFA5-6F0A-9A23-E0B8-0B1EF4CA1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66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3BDB13-DBB8-D254-B6F2-0C42A77EFF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CD05FE-E618-CEB0-ED19-AF751F8360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C5BE9-0BF7-80A8-5754-2F8799DAB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92C40-875B-C707-B0B8-336F8DD85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869D6-1F90-C715-0F61-99CBF3FCE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896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4BB457-C505-6D16-20C6-69A738A52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5983D6-FAFC-21B6-1284-FF5481DA6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E8C8E-2E6B-9500-8F8A-E6CFE81A28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E19051-1AF0-498A-A71B-AB842D1C08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082D6-D08D-E537-58B9-10E5087945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2B3AC-BFEA-FEBE-2036-A21CF7D845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69B14A-EACF-4DE2-8161-A9E16EB21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484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usiness-to-you.com/scanning-the-environment-pestel-analysi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rtoon Bakery Shop With Storekeeper At the Window 24970656 Vector Art ...">
            <a:extLst>
              <a:ext uri="{FF2B5EF4-FFF2-40B4-BE49-F238E27FC236}">
                <a16:creationId xmlns:a16="http://schemas.microsoft.com/office/drawing/2014/main" id="{001448D9-9849-B9FE-0F22-57F59DC1C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3176" y="1754221"/>
            <a:ext cx="2843635" cy="33495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7C03FAE-F884-8B05-CF77-B7A2C1B70702}"/>
              </a:ext>
            </a:extLst>
          </p:cNvPr>
          <p:cNvSpPr txBox="1"/>
          <p:nvPr/>
        </p:nvSpPr>
        <p:spPr>
          <a:xfrm>
            <a:off x="1271165" y="294595"/>
            <a:ext cx="105106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+mj-lt"/>
              </a:rPr>
              <a:t>Problem Solving and Decision-Making</a:t>
            </a:r>
          </a:p>
          <a:p>
            <a:pPr algn="ctr"/>
            <a:r>
              <a:rPr lang="en-GB" sz="3600" b="1" dirty="0">
                <a:latin typeface="+mj-lt"/>
              </a:rPr>
              <a:t> </a:t>
            </a:r>
            <a:r>
              <a:rPr lang="en-GB" sz="4000" b="1" dirty="0">
                <a:latin typeface="+mj-lt"/>
              </a:rPr>
              <a:t>Basil's Bakery</a:t>
            </a:r>
            <a:endParaRPr lang="en-GB" sz="40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75909D-0E31-6B2B-5AE2-3DF55F689C8E}"/>
              </a:ext>
            </a:extLst>
          </p:cNvPr>
          <p:cNvSpPr txBox="1"/>
          <p:nvPr/>
        </p:nvSpPr>
        <p:spPr>
          <a:xfrm>
            <a:off x="4602548" y="5239965"/>
            <a:ext cx="48079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Student Name:</a:t>
            </a:r>
            <a:r>
              <a:rPr lang="en-GB" sz="2400" dirty="0"/>
              <a:t> Amina Darr</a:t>
            </a:r>
            <a:br>
              <a:rPr lang="en-GB" sz="2400" dirty="0"/>
            </a:br>
            <a:r>
              <a:rPr lang="en-GB" sz="2400" b="1" dirty="0"/>
              <a:t>Student ID:</a:t>
            </a:r>
            <a:r>
              <a:rPr lang="en-GB" sz="2400" dirty="0"/>
              <a:t> 2522455</a:t>
            </a:r>
            <a:br>
              <a:rPr lang="en-GB" sz="2400" dirty="0"/>
            </a:br>
            <a:r>
              <a:rPr lang="en-GB" sz="2400" b="1" dirty="0"/>
              <a:t>Module Code:</a:t>
            </a:r>
            <a:r>
              <a:rPr lang="en-GB" sz="2400" dirty="0"/>
              <a:t> LCLM4004</a:t>
            </a:r>
            <a:br>
              <a:rPr lang="en-GB" sz="2400" dirty="0"/>
            </a:br>
            <a:r>
              <a:rPr lang="en-GB" sz="2400" b="1" dirty="0"/>
              <a:t>Lecturer:</a:t>
            </a:r>
            <a:r>
              <a:rPr lang="en-GB" sz="2400" dirty="0"/>
              <a:t> Annamarie Dufficy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73144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D3C16-12E9-51BB-F560-76A5FE1F8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3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C2B05-1A55-C583-917D-846DDD343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535" y="1690688"/>
            <a:ext cx="10703379" cy="49824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Good morning, everyone.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Today I will talk about Basil's Bakery.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will explain:</a:t>
            </a:r>
          </a:p>
          <a:p>
            <a:pPr lvl="0"/>
            <a:r>
              <a:rPr lang="en-GB" dirty="0"/>
              <a:t>Why sales have stopped growing</a:t>
            </a:r>
          </a:p>
          <a:p>
            <a:pPr lvl="0"/>
            <a:r>
              <a:rPr lang="en-GB" dirty="0"/>
              <a:t>PESTEL </a:t>
            </a:r>
          </a:p>
          <a:p>
            <a:pPr lvl="0"/>
            <a:r>
              <a:rPr lang="en-GB" dirty="0"/>
              <a:t>A Fishbone Diagram </a:t>
            </a:r>
          </a:p>
          <a:p>
            <a:pPr lvl="0"/>
            <a:r>
              <a:rPr lang="en-GB" dirty="0"/>
              <a:t>The main findings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Young Beautiful Business Woman Executive doing a presentation. Flat ...">
            <a:extLst>
              <a:ext uri="{FF2B5EF4-FFF2-40B4-BE49-F238E27FC236}">
                <a16:creationId xmlns:a16="http://schemas.microsoft.com/office/drawing/2014/main" id="{092475F0-1D50-23BC-07D9-CED8E57788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152"/>
          <a:stretch>
            <a:fillRect/>
          </a:stretch>
        </p:blipFill>
        <p:spPr>
          <a:xfrm>
            <a:off x="7081157" y="2522765"/>
            <a:ext cx="4825092" cy="4335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62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55564-4097-D227-636E-F72D22AA2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282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Basil’s Bakery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B9AA1-05C4-4A83-4816-504C4CC29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829" y="1437997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Basil’s Bakery is a small bakery in Coventry that opened in 2015. </a:t>
            </a:r>
          </a:p>
          <a:p>
            <a:r>
              <a:rPr lang="en-GB" dirty="0"/>
              <a:t>The business was very successful at first but since 2020 sales have fallen due to covid.</a:t>
            </a:r>
          </a:p>
          <a:p>
            <a:endParaRPr lang="en-GB" dirty="0"/>
          </a:p>
          <a:p>
            <a:endParaRPr lang="en-GB" dirty="0"/>
          </a:p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60D198-6DBF-95F6-243D-6192EF014086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7" name="Picture 6" descr="&quot;What Are the Best Breakfast Pastries? A Complete List of Must-Try Recipes&quot;">
            <a:extLst>
              <a:ext uri="{FF2B5EF4-FFF2-40B4-BE49-F238E27FC236}">
                <a16:creationId xmlns:a16="http://schemas.microsoft.com/office/drawing/2014/main" id="{B542B4E0-5A21-456D-4A74-A694D5645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285" y="3478239"/>
            <a:ext cx="5296120" cy="3025615"/>
          </a:xfrm>
          <a:prstGeom prst="rect">
            <a:avLst/>
          </a:prstGeom>
        </p:spPr>
      </p:pic>
      <p:pic>
        <p:nvPicPr>
          <p:cNvPr id="8" name="Picture 7" descr="Are your sales going down? Then you need to clarify your mission and ...">
            <a:extLst>
              <a:ext uri="{FF2B5EF4-FFF2-40B4-BE49-F238E27FC236}">
                <a16:creationId xmlns:a16="http://schemas.microsoft.com/office/drawing/2014/main" id="{8EF2193B-062B-47CF-F12E-FD6CBB964B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503"/>
          <a:stretch>
            <a:fillRect/>
          </a:stretch>
        </p:blipFill>
        <p:spPr>
          <a:xfrm>
            <a:off x="7119529" y="3478239"/>
            <a:ext cx="3124094" cy="301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909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9ED5D-EC14-8349-63AA-B9044F133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527" y="44347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Main problems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CE030-1515-61D7-8143-7D1877F23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88168"/>
            <a:ext cx="10813123" cy="51303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Basil's Bakery has several problems: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dirty="0"/>
              <a:t>More people work from home</a:t>
            </a:r>
          </a:p>
          <a:p>
            <a:pPr lvl="0"/>
            <a:r>
              <a:rPr lang="en-GB" dirty="0"/>
              <a:t>Shops are closing</a:t>
            </a:r>
          </a:p>
          <a:p>
            <a:r>
              <a:rPr lang="en-GB" dirty="0"/>
              <a:t>Fewer people visit the retail park</a:t>
            </a:r>
          </a:p>
          <a:p>
            <a:pPr lvl="0"/>
            <a:r>
              <a:rPr lang="en-GB" dirty="0"/>
              <a:t>Basil does not offer delivery</a:t>
            </a:r>
          </a:p>
          <a:p>
            <a:pPr lvl="0"/>
            <a:r>
              <a:rPr lang="en-GB" dirty="0"/>
              <a:t>Customers cannot order online  </a:t>
            </a:r>
          </a:p>
          <a:p>
            <a:pPr lvl="0"/>
            <a:r>
              <a:rPr lang="en-GB" dirty="0"/>
              <a:t>Costs have increased</a:t>
            </a:r>
          </a:p>
          <a:p>
            <a:pPr lvl="0"/>
            <a:endParaRPr lang="en-GB" sz="3000" dirty="0"/>
          </a:p>
          <a:p>
            <a:pPr marL="0" indent="0">
              <a:buNone/>
            </a:pPr>
            <a:r>
              <a:rPr lang="en-GB" dirty="0"/>
              <a:t>These problems have caused sales to stay low.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0B6639-4CA7-38F6-8089-F12993447866}"/>
              </a:ext>
            </a:extLst>
          </p:cNvPr>
          <p:cNvSpPr txBox="1"/>
          <p:nvPr/>
        </p:nvSpPr>
        <p:spPr>
          <a:xfrm>
            <a:off x="3047999" y="3244333"/>
            <a:ext cx="6128657" cy="4459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362372-BCA1-FC50-DD69-96E9D84841BA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8" name="Picture 7" descr="The problem stock illustration. Image of assess, challenge - 35545225">
            <a:extLst>
              <a:ext uri="{FF2B5EF4-FFF2-40B4-BE49-F238E27FC236}">
                <a16:creationId xmlns:a16="http://schemas.microsoft.com/office/drawing/2014/main" id="{6D6910EF-8596-C524-EADA-5823B26BC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69" b="10000"/>
          <a:stretch>
            <a:fillRect/>
          </a:stretch>
        </p:blipFill>
        <p:spPr>
          <a:xfrm>
            <a:off x="7006790" y="2049916"/>
            <a:ext cx="5014647" cy="368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524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E481-E888-5DA3-6DEE-3387E9123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343" y="12224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PESTEL Analysis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2D2BB-3816-D4F8-5502-A7C54C586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837" y="1318981"/>
            <a:ext cx="11044705" cy="5246915"/>
          </a:xfrm>
        </p:spPr>
        <p:txBody>
          <a:bodyPr>
            <a:normAutofit/>
          </a:bodyPr>
          <a:lstStyle/>
          <a:p>
            <a:r>
              <a:rPr lang="en-GB" dirty="0"/>
              <a:t>A PESTEL analysis is a tool used to identify outside factors that can affect a business.</a:t>
            </a:r>
          </a:p>
          <a:p>
            <a:endParaRPr lang="en-GB" dirty="0"/>
          </a:p>
          <a:p>
            <a:r>
              <a:rPr lang="en-GB" dirty="0"/>
              <a:t>These factors are not controlled by the business but can create opportunities or risks.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8143E8-9219-C61B-C632-C52D24CF31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80" t="834" r="10393" b="2792"/>
          <a:stretch>
            <a:fillRect/>
          </a:stretch>
        </p:blipFill>
        <p:spPr bwMode="auto">
          <a:xfrm>
            <a:off x="4769514" y="3259243"/>
            <a:ext cx="3125349" cy="347651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D89719-1756-B8A8-6BB8-108B273E9E8F}"/>
              </a:ext>
            </a:extLst>
          </p:cNvPr>
          <p:cNvSpPr txBox="1"/>
          <p:nvPr/>
        </p:nvSpPr>
        <p:spPr>
          <a:xfrm>
            <a:off x="7971849" y="6004495"/>
            <a:ext cx="380570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Brooks, Weatherston and Wilkinson (2011, pp. 1–6) </a:t>
            </a:r>
          </a:p>
        </p:txBody>
      </p:sp>
    </p:spTree>
    <p:extLst>
      <p:ext uri="{BB962C8B-B14F-4D97-AF65-F5344CB8AC3E}">
        <p14:creationId xmlns:p14="http://schemas.microsoft.com/office/powerpoint/2010/main" val="2794501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3EAEF-A529-C101-D724-562B6BA7D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4" y="1286324"/>
            <a:ext cx="10515600" cy="5484589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PESTEL</a:t>
            </a:r>
            <a:r>
              <a:rPr lang="en-GB" dirty="0"/>
              <a:t> looks at: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</a:t>
            </a:r>
            <a:r>
              <a:rPr lang="en-GB" dirty="0"/>
              <a:t>olitical factors</a:t>
            </a:r>
          </a:p>
          <a:p>
            <a:r>
              <a:rPr lang="en-GB" b="1" dirty="0"/>
              <a:t>E</a:t>
            </a:r>
            <a:r>
              <a:rPr lang="en-GB" dirty="0"/>
              <a:t>conomic factors</a:t>
            </a:r>
          </a:p>
          <a:p>
            <a:r>
              <a:rPr lang="en-GB" b="1" dirty="0"/>
              <a:t>S</a:t>
            </a:r>
            <a:r>
              <a:rPr lang="en-GB" dirty="0"/>
              <a:t>ocial factors</a:t>
            </a:r>
          </a:p>
          <a:p>
            <a:r>
              <a:rPr lang="en-GB" b="1" dirty="0"/>
              <a:t>T</a:t>
            </a:r>
            <a:r>
              <a:rPr lang="en-GB" dirty="0"/>
              <a:t>echnological factors</a:t>
            </a:r>
          </a:p>
          <a:p>
            <a:r>
              <a:rPr lang="en-GB" b="1" dirty="0"/>
              <a:t>E</a:t>
            </a:r>
            <a:r>
              <a:rPr lang="en-GB" dirty="0"/>
              <a:t>nvironmental factors</a:t>
            </a:r>
          </a:p>
          <a:p>
            <a:r>
              <a:rPr lang="en-GB" b="1" dirty="0"/>
              <a:t>L</a:t>
            </a:r>
            <a:r>
              <a:rPr lang="en-GB" dirty="0"/>
              <a:t>egal factors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A45CEAE-C90C-BF06-63CE-4534259FB893}"/>
              </a:ext>
            </a:extLst>
          </p:cNvPr>
          <p:cNvSpPr txBox="1">
            <a:spLocks/>
          </p:cNvSpPr>
          <p:nvPr/>
        </p:nvSpPr>
        <p:spPr>
          <a:xfrm>
            <a:off x="838200" y="13063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PESTEL Analysis 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2EB3C6-5EA5-48E0-1FBA-DAC90280C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689" y="2113129"/>
            <a:ext cx="6585854" cy="30455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50D561-BE75-357D-A632-D911CCD97C0B}"/>
              </a:ext>
            </a:extLst>
          </p:cNvPr>
          <p:cNvSpPr txBox="1"/>
          <p:nvPr/>
        </p:nvSpPr>
        <p:spPr>
          <a:xfrm>
            <a:off x="5105400" y="5311105"/>
            <a:ext cx="8567057" cy="361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https://www.business-to-you.com/scanning-the-environment-pestel-analysis/</a:t>
            </a:r>
          </a:p>
        </p:txBody>
      </p:sp>
    </p:spTree>
    <p:extLst>
      <p:ext uri="{BB962C8B-B14F-4D97-AF65-F5344CB8AC3E}">
        <p14:creationId xmlns:p14="http://schemas.microsoft.com/office/powerpoint/2010/main" val="1707701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407DD-D862-E1DA-AC0D-4FB428704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Application of PESTEL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8A3FF-A9A8-3586-6924-E7CC99C76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041" y="123331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Company Name: Basil’s Bakery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4DEA829-1DC9-348C-FAF9-4A1A12DE6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294380"/>
              </p:ext>
            </p:extLst>
          </p:nvPr>
        </p:nvGraphicFramePr>
        <p:xfrm>
          <a:off x="739041" y="1851950"/>
          <a:ext cx="11206030" cy="40048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67183">
                  <a:extLst>
                    <a:ext uri="{9D8B030D-6E8A-4147-A177-3AD203B41FA5}">
                      <a16:colId xmlns:a16="http://schemas.microsoft.com/office/drawing/2014/main" val="4186510576"/>
                    </a:ext>
                  </a:extLst>
                </a:gridCol>
                <a:gridCol w="1867916">
                  <a:extLst>
                    <a:ext uri="{9D8B030D-6E8A-4147-A177-3AD203B41FA5}">
                      <a16:colId xmlns:a16="http://schemas.microsoft.com/office/drawing/2014/main" val="1313494876"/>
                    </a:ext>
                  </a:extLst>
                </a:gridCol>
                <a:gridCol w="1867916">
                  <a:extLst>
                    <a:ext uri="{9D8B030D-6E8A-4147-A177-3AD203B41FA5}">
                      <a16:colId xmlns:a16="http://schemas.microsoft.com/office/drawing/2014/main" val="3197076204"/>
                    </a:ext>
                  </a:extLst>
                </a:gridCol>
                <a:gridCol w="1867183">
                  <a:extLst>
                    <a:ext uri="{9D8B030D-6E8A-4147-A177-3AD203B41FA5}">
                      <a16:colId xmlns:a16="http://schemas.microsoft.com/office/drawing/2014/main" val="692756551"/>
                    </a:ext>
                  </a:extLst>
                </a:gridCol>
                <a:gridCol w="1867916">
                  <a:extLst>
                    <a:ext uri="{9D8B030D-6E8A-4147-A177-3AD203B41FA5}">
                      <a16:colId xmlns:a16="http://schemas.microsoft.com/office/drawing/2014/main" val="978362495"/>
                    </a:ext>
                  </a:extLst>
                </a:gridCol>
                <a:gridCol w="1867916">
                  <a:extLst>
                    <a:ext uri="{9D8B030D-6E8A-4147-A177-3AD203B41FA5}">
                      <a16:colId xmlns:a16="http://schemas.microsoft.com/office/drawing/2014/main" val="2252598950"/>
                    </a:ext>
                  </a:extLst>
                </a:gridCol>
              </a:tblGrid>
              <a:tr h="5606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0846390"/>
                  </a:ext>
                </a:extLst>
              </a:tr>
              <a:tr h="3860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Political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Economical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Social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Technological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Environmental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Legal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80126040"/>
                  </a:ext>
                </a:extLst>
              </a:tr>
              <a:tr h="3058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Covid lockdowns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Fewer customers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Ingredients cost more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Higher rent and bills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More people work from home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00" dirty="0">
                          <a:effectLst/>
                        </a:rPr>
                        <a:t>Fewer people visit retail park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No online ordering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No delivery service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 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Bad weather can affect crops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00" dirty="0">
                          <a:effectLst/>
                        </a:rPr>
                        <a:t>Organic ingredients cost more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Must follow food safety rules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Must keep bakery clean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2000" kern="100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8598631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DE265E8-2830-ABDC-29C3-AAC91A55C160}"/>
              </a:ext>
            </a:extLst>
          </p:cNvPr>
          <p:cNvSpPr txBox="1"/>
          <p:nvPr/>
        </p:nvSpPr>
        <p:spPr>
          <a:xfrm>
            <a:off x="4519606" y="5856790"/>
            <a:ext cx="7425465" cy="106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Adapted from: CIPD PESTEL Template Reference 8351 (Issued: March 2023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b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692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444DD-404B-358C-C1D6-C4BAAB0D1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410" y="9797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Fishbone diagram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F236E-9215-F34E-CCF2-1B29E784E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2" y="1238477"/>
            <a:ext cx="11498476" cy="506892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/>
              <a:t>A Fishbone diagram is a tool used to understand why a problem is happening (Sproull, 2018, p.22).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It helps to:</a:t>
            </a:r>
          </a:p>
          <a:p>
            <a:pPr lvl="0" algn="just"/>
            <a:r>
              <a:rPr lang="en-GB" dirty="0"/>
              <a:t>Group ideas in a clear way </a:t>
            </a:r>
          </a:p>
          <a:p>
            <a:pPr algn="just"/>
            <a:r>
              <a:rPr lang="en-GB" dirty="0"/>
              <a:t>Find possible causes of a problem 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  <p:pic>
        <p:nvPicPr>
          <p:cNvPr id="4" name="Picture 3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BD0AF828-8CE2-8873-B069-4E450847E9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3671011" y="4283693"/>
            <a:ext cx="5157304" cy="23783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065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9AB27-0C18-0DFB-AF09-E28DC5F00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584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Application of Fishbone diagram</a:t>
            </a:r>
            <a:endParaRPr lang="en-GB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A9D711-D8E2-D47B-51CA-A11C1E746C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36" y="1320210"/>
            <a:ext cx="12061727" cy="474213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98EBBB3-6E30-A3B6-F780-F9D4000179C3}"/>
              </a:ext>
            </a:extLst>
          </p:cNvPr>
          <p:cNvSpPr txBox="1"/>
          <p:nvPr/>
        </p:nvSpPr>
        <p:spPr>
          <a:xfrm>
            <a:off x="4143738" y="6062341"/>
            <a:ext cx="80482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31)</a:t>
            </a:r>
          </a:p>
        </p:txBody>
      </p:sp>
    </p:spTree>
    <p:extLst>
      <p:ext uri="{BB962C8B-B14F-4D97-AF65-F5344CB8AC3E}">
        <p14:creationId xmlns:p14="http://schemas.microsoft.com/office/powerpoint/2010/main" val="3668582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4BCF1-001A-7215-20E9-0F10AA34F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54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Main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D5942-A361-2317-EE1A-4557EE324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0045"/>
            <a:ext cx="10515600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r>
              <a:rPr lang="en-GB" dirty="0"/>
              <a:t>Sales are 25% lower than in 2019.</a:t>
            </a:r>
          </a:p>
          <a:p>
            <a:pPr lvl="0"/>
            <a:r>
              <a:rPr lang="en-GB" dirty="0"/>
              <a:t>Fewer people visit the retail park.</a:t>
            </a:r>
          </a:p>
          <a:p>
            <a:pPr lvl="0"/>
            <a:r>
              <a:rPr lang="en-GB" dirty="0"/>
              <a:t>More people work from home.</a:t>
            </a:r>
          </a:p>
          <a:p>
            <a:pPr lvl="0"/>
            <a:r>
              <a:rPr lang="en-GB" dirty="0"/>
              <a:t>Business costs have increased.</a:t>
            </a:r>
          </a:p>
          <a:p>
            <a:pPr lvl="0"/>
            <a:r>
              <a:rPr lang="en-GB" dirty="0"/>
              <a:t>Customers want delivery and pre-order options.</a:t>
            </a:r>
          </a:p>
          <a:p>
            <a:pPr lvl="0"/>
            <a:r>
              <a:rPr lang="en-GB" dirty="0"/>
              <a:t>Basil needs to adapt to customer needs.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749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E348F-CE32-C235-FB77-24307C333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493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16D24-436B-51C8-F917-FAF58083D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010" y="1301371"/>
            <a:ext cx="11647990" cy="5090771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Brooks, I., Weatherston, J. and Wilkinson, G. (2011) </a:t>
            </a:r>
            <a:r>
              <a:rPr lang="en-GB" i="1" dirty="0"/>
              <a:t>The international business environment: challenges and changes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Harlow, England; New York: Financial Times/Prentice Hall. </a:t>
            </a:r>
          </a:p>
          <a:p>
            <a:pPr lvl="0"/>
            <a:r>
              <a:rPr lang="en-GB" dirty="0"/>
              <a:t>CIPD (2023) </a:t>
            </a:r>
            <a:r>
              <a:rPr lang="en-GB" i="1" dirty="0"/>
              <a:t>PESTEL template</a:t>
            </a:r>
            <a:r>
              <a:rPr lang="en-GB" dirty="0"/>
              <a:t>. Reference 8351. London: Chartered Institute of Personnel and Development. </a:t>
            </a:r>
          </a:p>
          <a:p>
            <a:pPr lvl="0"/>
            <a:r>
              <a:rPr lang="en-GB" dirty="0"/>
              <a:t>de Bruin, L. (2016) </a:t>
            </a:r>
            <a:r>
              <a:rPr lang="en-GB" i="1" dirty="0"/>
              <a:t>Scanning the environment: PESTEL analysis</a:t>
            </a:r>
            <a:r>
              <a:rPr lang="en-GB" dirty="0"/>
              <a:t>. Business-to-you.com. Available at: </a:t>
            </a:r>
            <a:r>
              <a:rPr lang="en-GB" u="sng" dirty="0">
                <a:hlinkClick r:id="rId2"/>
              </a:rPr>
              <a:t>https://www.business-to-you.com/scanning-the-environment-pestel-analysis/</a:t>
            </a:r>
            <a:r>
              <a:rPr lang="en-GB" dirty="0"/>
              <a:t> (Accessed: 10 June 2026). </a:t>
            </a:r>
          </a:p>
          <a:p>
            <a:pPr lvl="0"/>
            <a:r>
              <a:rPr lang="en-GB" dirty="0"/>
              <a:t>Sproull, N.L. (2018) </a:t>
            </a:r>
            <a:r>
              <a:rPr lang="en-GB" i="1" dirty="0"/>
              <a:t>Understanding business problem solving: tools and techniques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London: [Publisher not stated].</a:t>
            </a:r>
          </a:p>
          <a:p>
            <a:pPr lvl="0"/>
            <a:r>
              <a:rPr lang="en-GB" i="1" dirty="0"/>
              <a:t>Super Series</a:t>
            </a:r>
            <a:r>
              <a:rPr lang="en-GB" dirty="0"/>
              <a:t> (2013) </a:t>
            </a:r>
            <a:r>
              <a:rPr lang="en-GB" i="1" dirty="0"/>
              <a:t>Solving Problems and Making Decisions</a:t>
            </a:r>
            <a:r>
              <a:rPr lang="en-GB" dirty="0"/>
              <a:t>. p. 31.</a:t>
            </a:r>
          </a:p>
        </p:txBody>
      </p:sp>
    </p:spTree>
    <p:extLst>
      <p:ext uri="{BB962C8B-B14F-4D97-AF65-F5344CB8AC3E}">
        <p14:creationId xmlns:p14="http://schemas.microsoft.com/office/powerpoint/2010/main" val="1526815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F94B3-999A-761E-FB0B-5DE452E3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Thank you for listening.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BD8C7-1A9E-4B1C-387C-6DABED8954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Any questions?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question clipart #4028158 | Clipart Library">
            <a:extLst>
              <a:ext uri="{FF2B5EF4-FFF2-40B4-BE49-F238E27FC236}">
                <a16:creationId xmlns:a16="http://schemas.microsoft.com/office/drawing/2014/main" id="{A76D463F-4A1C-9934-259D-0E51D3441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814" y="2432503"/>
            <a:ext cx="4060372" cy="406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2367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552</Words>
  <Application>Microsoft Office PowerPoint</Application>
  <PresentationFormat>Widescreen</PresentationFormat>
  <Paragraphs>102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Introduction </vt:lpstr>
      <vt:lpstr>Basil’s Bakery </vt:lpstr>
      <vt:lpstr>Main problems </vt:lpstr>
      <vt:lpstr>PESTEL Analysis </vt:lpstr>
      <vt:lpstr>PowerPoint Presentation</vt:lpstr>
      <vt:lpstr>Application of PESTEL  </vt:lpstr>
      <vt:lpstr>Fishbone diagram </vt:lpstr>
      <vt:lpstr>Application of Fishbone diagram</vt:lpstr>
      <vt:lpstr>Main Findings </vt:lpstr>
      <vt:lpstr>References</vt:lpstr>
      <vt:lpstr>Thank you for listening.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Amina Darr</dc:creator>
  <cp:lastModifiedBy>Amina Darr</cp:lastModifiedBy>
  <cp:revision>1</cp:revision>
  <dcterms:created xsi:type="dcterms:W3CDTF">2026-06-02T06:31:51Z</dcterms:created>
  <dcterms:modified xsi:type="dcterms:W3CDTF">2026-06-14T20:12:18Z</dcterms:modified>
</cp:coreProperties>
</file>