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7" r:id="rId2"/>
    <p:sldId id="257" r:id="rId3"/>
    <p:sldId id="263" r:id="rId4"/>
    <p:sldId id="262" r:id="rId5"/>
    <p:sldId id="258" r:id="rId6"/>
    <p:sldId id="261" r:id="rId7"/>
    <p:sldId id="259" r:id="rId8"/>
    <p:sldId id="271" r:id="rId9"/>
    <p:sldId id="267" r:id="rId10"/>
    <p:sldId id="265" r:id="rId11"/>
    <p:sldId id="278" r:id="rId12"/>
    <p:sldId id="276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9BA7"/>
    <a:srgbClr val="D9E121"/>
    <a:srgbClr val="71AD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96"/>
    <p:restoredTop sz="94656"/>
  </p:normalViewPr>
  <p:slideViewPr>
    <p:cSldViewPr snapToGrid="0" snapToObjects="1">
      <p:cViewPr>
        <p:scale>
          <a:sx n="86" d="100"/>
          <a:sy n="86" d="100"/>
        </p:scale>
        <p:origin x="1040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7:43.399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17 1 24575,'-2'58'0,"0"0"0,0 4 0,0 1 0,-1-6 0,1-1 0,0 1 0,1 0 0,1 2 0,0-1 0,0 41 0,0-41 0,0-1 0,0-5 0,0 0 0,0 7 0,0 1 0,0-4 0,0 1 0,0 3 0,0-1 0,0-7 0,0-2 0,0 48 0,8-16 0,6-3 0,8-5 0,3 10 0,2 7 0,-14-38 0,0 2 0,4-1 0,1 1 0,2 5 0,0 0 0,2-4 0,0-1 0,3 5 0,1 1 0,0-1 0,1 1 0,2 2 0,2 1 0,4 0 0,1-1 0,-3-2 0,0-2 0,3-5 0,-1-1 0,-3 0 0,-1 0 0,-1-1 0,1-1 0,4 5 0,1 0 0,5 1 0,1 2 0,0 4 0,3-1 0,4-1 0,2 0 0,-3 3 0,0 0 0,4-3 0,0-1 0,2 0 0,0 0 0,3 0 0,1 1 0,0-1 0,2-1 0,2-3 0,1 0 0,1 4 0,2 0 0,5-6 0,2-1 0,2 5 0,2-2 0,2-4 0,0-2 0,0 1 0,0-1 0,-1-2 0,1-1 0,0 3 0,0-1 0,0-2 0,0-1 0,3 1 0,1 0 0,-3-2 0,0-1 0,2 0 0,0-1 0,-3-3 0,-1 0 0,0-1 0,0-1 0,-6-4 0,0-1 0,-1 1 0,0-1 0,-6-1 0,1 2 0,0 3 0,1 0 0,-1-3 0,0 0 0,1 4 0,1 2 0,-1-3 0,0 1 0,5 2 0,1 1 0,-2 6 0,0 2 0,7 1 0,1 2 0,-7 3 0,0 2 0,0 2 0,-2 1 0,-6-5 0,-4 0 0,-6-7 0,-5-1 0,-9-9 0,-4-4 0,16 11 0,-29-16 0,-5-16 0,-11-7 0,4 5 0,7 2 0,1 6 0,6 4 0,-1-4 0,-4 5 0,1-4 0,-5-2 0,5 1 0,-5 0 0,6 6 0,-1 0 0,4-1 0,-3 1 0,0 0 0,-1 0 0,1 0 0,4 5 0,-1-3 0,-5 3 0,4 2 0,-4 1 0,12 13 0,-4-4 0,11 11 0,-10-4 0,4 6 0,-6 1 0,3 6 0,3 6 0,-1 4 0,1 11 0,-3 0 0,-15-34 0,1 1 0,14 43 0,-14-39 0,-1 0 0,1-4 0,-1 1 0,-1 7 0,-1 1 0,-2-3 0,-1 0 0,-2 4 0,-3 0 0,-2 0 0,0-1 0,-2 3 0,-1 0 0,0 8 0,0 0 0,0-3 0,0-1 0,1-8 0,-2 0 0,0 8 0,-3 2 0,-8-2 0,-3 2 0,-1 9 0,-2 2 0,-8 5 0,-2-1 0,3-12 0,0-2 0,0-3 0,1-1 0,3-10 0,1-1 0,1-5 0,1-2 0,-6 27 0,3-7 0,1-12 0,-2 13 0,-7-2 0,11-20 0,-1 2 0,-13 37 0,8-32 0,-3 2 0,3 4 0,-2 1 0,-5 2 0,-2 3 0,-5 13 0,0 2 0,-2-1 0,0 1 0,0 8 0,0 0 0,1-10 0,2-1 0,6 0 0,2-1 0,-1-6 0,3 0 0,4-2 0,1 1 0,-2 7 0,0 0 0,2-3 0,0-1 0,2-2 0,2-1 0,-1-4 0,3-1 0,5-6 0,3-1 0,-1 1 0,0 0 0,4 2 0,0 1 0,-1 2 0,1 0 0,2 2 0,1 1 0,0 4 0,1 2 0,1-1 0,0 2 0,0 7 0,0 2 0,0 0 0,0 2 0,0 9 0,0 1 0,0-5 0,0 1 0,0-24 0,0 2 0,0-2 0,0 23 0,0 0 0,-1 5 0,3 0 0,4-6 0,3 0 0,0 0 0,1-1 0,4-2 0,1-1 0,1-2 0,0 0 0,-2 3 0,1 1 0,2 2 0,1 0 0,1 4 0,1 0 0,5 2 0,3-2 0,0-9 0,5-3 0,9 0 0,4-1 0,-4-3 0,1-1 0,7 1 0,0-1 0,-6 0 0,-1-1 0,-2-6 0,-2-2 0,-6-6 0,-1-4 0,-5-12 0,-2-2 0,13 31 0,-5-29 0,-11-6 0,-5-13 0,-5 0 0,1 0 0,0 0 0,6 7 0,2 17 0,9 9 0,3 17 0,5-1 0,0 6 0,0-17 0,-7-7 0,-2-17 0,-8-10 0,-2-1 0,-5-9 0,-2 4 0,0-9 0,5 5 0,-3-6 0,9-1 0,-4 6 0,0-5 0,4-1 0,-8-2 0,2-3 0,-3-1 0,-6 0 0,3-6 0,2 5 0,4 2 0,5 8 0,3-2 0,0-2 0,0 1 0,-1-8 0,-8 1 0,-1-5 0,-7 5 0,3-4 0,-1 4 0,-2 1 0,1-5 0,-2 5 0,5-1 0,-3 0 0,1 3 0,-3-4 0,2 1 0,-1-3 0,3 2 0,-4 0 0,-1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7:57.133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2751 1992 24575,'52'-41'0,"-1"0"0,7-9 0,7-7 0,6-3 0,-13 13 0,4-2 0,3-3 0,3-1 0,1-2-164,1-2 0,2-2 0,2-2 0,2-1 0,1-1 0,1 0 23,-2 4 1,4-3-1,1-1 1,0 1-1,-1 1 1,-3 2-1,-4 4 94,4-3 1,-3 2 0,-3 3 0,-5 3 0,-6 7 46,43-31 0,-46 37 0,-81 60 0,-40 31 0,-25 19 0,-8 7 0,7-7-123,27-21 0,-3 1 0,-2 1 0,-1 2 0,-2 0 0,0 1 0,-1 1 0,0 0 13,2 0 1,-3 1 0,0 1 0,0 1-1,-1 0 1,0 0 0,1-1 0,2-1-1,2-2-31,-10 7 1,0 0-1,2 0 1,1-2-1,2-2 1,4-2-1,3-2-56,-2 2 0,4-2 1,3-2-1,3-3 0,3-3-131,-11 10 0,4-5 0,9-7 676,4-2 1,15-14-349,26-24 0,44-41 0,37-31 0,-19 19 0,10-9 0,8-5 0,5-4 0,1-1 0,0 1-123,-12 11 0,2-2 0,2 0 0,1-1 0,0-1 0,2 0 0,0-1 0,0 0 13,-4 3 1,1-1 0,2-1 0,-1-1-1,1 0 1,0 1 0,-1 0 0,0 1-1,0 2-13,4-4 0,3-1 0,0 0 0,0 2 0,-3 1 0,-3 2 0,-4 4 0,-7 4-64,22-16 1,-1 0 0,-18 15 0,-38 29 186,-42 30 0,-27 23 0,-23 16 0,-16 13 0,-10 7 0,-4 4 0,2-2 0,8-6 0,13-10 0,3-2 0,6-5 0,3-1 0,-1 0 0,-6 4 0,-10 8 0,16-13 0,-7 6 0,-7 4 0,-3 4 0,-4 3 0,-3 1 0,-1 0 0,1 1 0,0-1 0,3-2 0,4-2 0,4-4 0,7-5 0,6-4 0,-31 22 0,10-6 0,8-5 0,4-5 0,2-1 0,-16 12 0,7-6 0,11-6 491,2-1 1,32-23-165,65-52 1,39-32 0,9-8-165,-19 13 1,8-7 0,4-4 0,3-2 0,1-1 0,-2 3-328,0 0 0,0 2 0,1-1 0,1 0 0,1-2 0,1-2 146,-9 7 0,2-3 0,3-2 1,-1-1-1,0 1 0,-3 2 1,-3 4-1,-6 5 18,19-14 0,-6 6 0,-5 4 0,-5 1 0,9-7 0,-6 3 0,-30 8 0,-49-4 0,-33 59 0,-28 29 0,-13 12 0,2-2 196,7-5 1,-3 2-1,-2 3 1,-2 2 0,0 2-99,2 0 0,-2 2 0,-1 3 0,0 0 0,2 0 0,2-1-98,8-4 0,1 1 0,1-1 0,2 0 0,3-2 0,4-1-70,-9 6 0,4 0 1,4-4-1,5-3 70,-26 20 0,17-13 983,26-23-492,76-62 1,31-27-165,-2 0 1,8-8 0,3-1-574,-14 13 0,3-1 0,0-1 0,-1 0 215,2-3 0,1 0 1,-3 1-1,-6 4 31,30-24 0,-41 15 0,-122 12 0,13 63 0,-19 23 0,-12 14 0,-5 7 0,2-2-123,26-13 0,-3 2 0,-2 1 0,0 4 0,-2 1 0,0 2 0,-1 2 0,0 1 24,6-1 1,-2 1 0,-2 3-1,0 1 1,0 1 0,0 2-1,1 1 1,2 0 0,2 1-1,3 1 30,-1 2 1,0 2-1,1 1 1,2 1-1,2 0 1,2 1-1,4 1 1,3-1-1,4 1-72,-3 8 1,4 2-1,4 0 1,3 0-1,5 0 1,6-1-1,5 0-26,1 15 0,5 2 0,8-1 1,11-5-1,14-5-79,20 6 0,17-5 0,13-8 0,6-9 213,-4-20 1,7-6 0,6-6 0,2-5 0,0-4 32,3-2 0,3-4 0,1-5 0,-1-6 0,-2-7 0,12-10 0,0-9 0,-4-7 0,-8-5 198,3-9 1,-8-7 0,-11-9-199,-15-7 0,-11-8 0,-12-2 0,-11-32 0,-27 7 491,-28 37 1,-15 10-1,-3 5 1,-8 15-1,-30 27 1,1 26-1,32 13 1,11 18-165,11 18 1,8 18 0,17 8-415,17-17 0,13 6 1,9 4-1,5 4 1,2 3 86,-3-18 0,3 4 0,4 3 0,2 1 0,3 1 0,1 0 0,1-2 0,0-2 0,1-2 0,1-2 0,2 0 0,0 0 0,2-2 0,1 0 0,1-1 0,0 0 0,2 0 0,2 1 0,1 0 0,1 0 0,0-3 0,-1-2 0,0-4 0,-2-5-59,13 17 0,0-1 1,-1-7-1,-2-11 1,-1-17 58,37 5 0,-12-52 0,-54-40 0,-9-30 0,-6-22 0,-5-14 0,-3-10 0,-1-2 0,0 4-76,-4 32 0,-1-4 1,-1-3-1,-2-2 0,-1-4 1,-1-1-1,0-2 1,-2-2-1,0-1 0,-1-2 1,0 0-1,0-1 0,0 0 21,0 13 0,-1-1 1,0-2-1,-1-2 0,0-1 1,0-1-1,-1 0 1,0-2-1,-1 0 0,0 0 1,0-1-1,0 1 1,0 0-1,0 1 0,-1 0 1,1 2-1,-1 0 0,1 3-7,0-5 1,-1 0-1,1 0 1,0 1-1,-1 0 1,1 0-1,-1 1 1,0 0 0,0 1-1,-1 1 1,0 0-1,0 1 1,-1 0-1,-1 2 1,0 0-1,-1 1-14,-2-10 0,-1-1 1,-1 0-1,-1 0 0,0 1 1,-1 1-1,0 2 1,0 1-1,-1 4 0,1 2 1,-1 4-1,0 5 0,1 4-88,-8-35 0,2 0 0,0 6 0,-3 13 0,-4 20 0,-5 28-284,-36 23 1,6 47 447,43 16 0,10 24 0,9 19 0,5 14 0,6 11 0,2 4 0,2 2 0,-1-4-62,-2-30 1,3 3-1,1 4 1,3 4-1,0 1 1,3 4-1,0 1 1,1 1 0,2 1-1,-1 0 1,1 1-1,0-1 1,0-2-1,-1 0 1,0-3-1,0-2-9,0 5 1,-1 0 0,1-2 0,-1 0-1,0-1 1,1 0 0,0 0 0,1-1 0,0 1-1,1-1 1,1 1 0,2-1 0,0 1-1,2 1 27,1-2 1,1 2 0,2 1 0,1 2 0,2 0 0,0 0 0,0 0 0,1-2 0,1 0 0,-1-3 0,0-2-1,-1-3 1,0-3 0,-1-4 0,-2-4 43,10 19 0,-1-6 0,-1-5 0,0-3 0,0-3 0,-1-3 0,0-2 0,-1 0 163,3 10 1,-1 1 0,0-2 0,-1-7 0,0-12 0,0-14 327,26 9 1,-11-43-387,-36-45 1,-10-28 0,-7-23 0,-5-17 0,-4-13 0,-3-6 0,0-2 0,1 3 0,2 9-188,3 16 0,-1-2 0,-1-1 0,0-1 0,-1-2 0,0-1 0,0-1 0,-1-2 0,0-2 0,0-1 0,0-1 0,0-2 24,1 14 0,0-3 0,0-2 0,0-2 0,-1-2 1,1-1-1,-1-1 0,0-1 0,0 0 0,0 1 0,0 0 1,0 1-1,0 1 0,0 1 0,0 3 0,0 2 0,1 3-8,-3-14 0,1 1 1,0 3-1,-1 0 1,1 3-1,-1 0 1,1 2-1,0 1 1,0 1-1,0 0 1,0 2-1,0 0 66,0-8 0,0-3 0,-1-2 0,1 1 0,0 2 0,1 5 0,-1 6 0,1 8 0,0 10 0,0 12 491,-10-49 1,3 58-296,8 82 1,2 50-1,1 31 1,3 16 0,2-1-268,2-50 1,1 6 0,1 6 0,2 4-1,0 5 1,1 3 0,1 2 0,0 3 0,0 1-1,0 1 1,0 0 0,0 0 0,0-2-1,-2-2 9,0-7 1,0 1-1,0 1 1,-1 0-1,1 0 1,-1 1-1,0 1 1,1-1 0,-1 2-1,1-1 1,0 1-1,0 0 1,0 0-1,1 1 1,0-1-1,1 1 30,-1-7 0,1 2 1,1 2-1,-1 0 1,1 1-1,0 1 1,1 0-1,-1 0 1,1 0-1,0-1 1,-1-1-1,1-1 1,0-2-1,-1-1 1,1-2-1,-1-2 1,0-3-1,-1-2 32,2 19 0,0-3 0,0-2 0,0-2 0,0-3 0,-1-1 0,0-3 0,1-2 0,-1-1 0,1-2 0,0-2 140,2 21 0,1-1 1,0-3-1,-1-3 1,0-6-1,-1-7 1,-1-7 147,3 37 0,-2-14 0,-8-56-288,-13-80 0,-9-53 0,-3-28 0,1-2 0,8 39 0,1-7 0,-1-7 0,0-6 0,0-4 0,0-2 0,0-2 0,0 0 0,1 2 0,0 2-82,1 13 0,1 0 0,0 0 0,-1-1 0,1-1 0,1 1 0,-1-2 0,0 1 0,0-1 0,1 0 0,-1-1 0,1 0 9,0 2 0,-1-2 0,1-1 0,-1-2 1,0 0-1,1 1 0,0-1 0,0 1 0,1 2 1,0 1-1,1 2 0,2 3 0,0 3 73,0-26 0,2 1 0,2 2 0,0 2 0,1 5 0,0 6 0,0 8 0,-1 8 327,-4-43 1,1 16 0,5 60-132,7 72 1,4 41-1,2 28 1,1 14 0,1 0-177,-6-39 0,0 6 0,1 6 0,0 4 0,0 5 0,1 3 0,0 4 0,0 1 0,1 3 0,-1 1 0,1 1 0,0-1 0,0 0 0,0-1-20,-2-14 0,0 1 0,1 2 0,0 0 0,-1 2 0,1 1 0,0 0 0,0 1 0,1 1 0,-1 0 0,0 0 0,1 1 0,0 0 0,0 0 0,0 0 0,0-1 0,0 0 0,0 0 0,1-1-52,0 1 0,0 1 0,0 1 1,1 0-1,0 0 0,0 1 0,0 0 1,0-1-1,1 1 0,-1-1 0,0 0 1,1-1-1,-1-1 0,1-1 0,-1 0 1,0-2-1,0-2 0,-1 0 0,1-3-19,1 12 1,0-2 0,0 0 0,0-2-1,0 0 1,0-2 0,0-1 0,0-1 0,-1-1-1,1-3 1,-1 0 0,0-2 0,0-2-1,0-2 50,4 21 1,-1 0-1,0-1 1,-1-2-1,1-4 1,0-5-1,-1-7 1,0-7-1,1-10 348,10 35 1,-1-16 0,-3-52-242,-12-57 0,-2-36 0,-3-28 0,-1-19 1,-2-10-1,0-1 0,-1 8-168,0 24 0,-2-4 0,0-4 0,-1-3 0,0-2 0,-2-3 0,1-2 0,-1-1 0,-1-2 0,0-1 0,0-1 0,-1 0 24,1 16 0,-1-2 0,1-2 0,-2-2 0,1-1 1,-1-1-1,0-1 0,0-1 0,-1 0 0,0 0 0,0 0 1,-1 0-1,1 1 0,-1 1 0,0 0 0,0 2 0,0 2 50,-1-5 0,0 1 0,0-1 1,-1 0-1,1 1 0,-1 0 1,0 1-1,-1 1 0,1 0 1,-1 2-1,-1 1 0,1 1 1,-1 2-1,-1 1 0,0 2 8,-2-12 0,-2 1 0,0 2 0,0 1 0,-1 1 0,0 3 0,0 1 0,-1 3 0,1 2 0,0 3 0,0 2 140,-4-15 0,0 2 1,0 2-1,0 5 1,0 5-1,2 8 1,0 9 350,-21-58 1,13 62-452,30 88 0,11 40 0,7 27 0,2 11 0,-1 0-130,-8-28 1,2 7-1,0 6 1,1 5 0,1 4-1,-1 3 1,1 2 0,0 2-1,-1 1 1,0 0-1,0-1 48,-3-14 1,0 1 0,0 3-1,-1 2 1,1 1 0,0 1 0,-1 0-1,1 1 1,-1-1 0,1 0 0,-1-1-1,0-1 1,0-2 0,1-2-1,-1-3 131,2 14 0,1-1 1,1-2-1,-1 0 0,1-2 1,-1-2-1,-1-1 0,-1-1 1,0-3-1,-2-1 1,-1-2 32,-1 16 1,-1 12 0,-1 2 0,-1-5 0,-1-12 0,-1-20 0,-2-27 0,0-35 781,-2-48-904,6-31 0,7-30 0,3-23 0,1-17 0,-10 66 0,1-8 0,1-7 0,0-7 0,1-5 0,0-5 0,1-4 0,0-5 0,0-2 0,1-2 0,-1-2 0,1 0 0,0-1 0,-1 1 0,1 1 0,-1 2 0,0 3 0,0 4 0,-1 3 0,0 5 0,-1 6 0,3-21 0,-1 7 0,-1 5 0,0 2 0,0 4 0,0 0 0,0 0 0,0-2 0,0-2 0,1-5 0,0-5 0,1-6-41,-3 26 0,0-5 0,1-5 0,0-3 0,1-4 0,0-3 0,0-2 0,0-2 0,1-2 0,-1 0 0,1-1 0,0 0 0,-1 1 0,1 1 0,-1 1 0,0 3 0,-1 2 0,0 3 0,0 4 0,0 4 0,-2 5 0,1 5 0,-2 5 0,0 7-100,4-41 1,-2 11-1,-1 9 1,0 7-1,-1 4 1,0 2-1,1 0 386,4-47 1,0-5 0,0 27 0,-1 60 245,5 106 1,-5 66-443,-11-65 1,-2 12 0,-3 9 0,-2 7 0,-1 8 0,-1 4 0,-1 3 0,1 3 0,-1 1 0,2-2-108,2-24 0,0 2 0,0 2 0,-1 3 0,1 1 1,-1 2-1,1 2 0,-1 1 0,0 1 0,0 0 0,0 1 1,0 1-1,0 0 0,-1 0 0,1-1 0,-1 1 0,0-2 6,1-4 0,-1 0 0,0 1 1,-1 1-1,1 0 0,0 0 0,-1 1 1,0 0-1,0 0 0,1 1 0,-1-1 1,0 0-1,0 1 0,1-1 0,-1-1 1,1 1-1,-1-1 0,1-1 0,1 0-3,-1 2 0,0 1 1,0 0-1,1 0 0,-1 1 1,0 0-1,1-1 1,-1 0-1,1 0 0,0-1 1,0-1-1,0-1 1,0-2-1,1 0 0,-1-3 1,1-1-1,0-1 0,0-4 48,-1 16 0,1-3 0,-1-1 0,1-2 1,0-2-1,1-2 0,-1-1 0,1-2 0,0-1 1,1-2-1,-1-2 0,1-1 129,1 24 1,2 10 0,1 2 0,1-4 0,-2-13 0,-2-19 0,-2-26 0,-4-35 860,-27-83-843,24 6 0,2-20 1,2-15-1,1-11 1,1-4-1,0 0 1,-1 6-264,0 7 0,0 0 0,0-1 0,1-2 0,0-1 0,0-1 0,0-2 0,0-2 24,1 6 1,0-4 0,0-4-1,0-1 1,1-1 0,-1 2-1,1 3 1,1 3 0,-1 7-1,2 7 35,-1-19 0,1 8 1,1 6-1,0 6 1,0 6 390,0-21 1,1 8 0,1 50-1,1 77 1,2 53 0,3 21-253,-1-49 1,1 9-1,2 8 1,1 7 0,1 6-1,1 5 1,1 4-1,0 3 1,0 1 0,0 0-1,0 0 1,0-1 0,-1-4-51,-1-9 1,-1 1 0,1 1 0,0 1 0,0 1 0,0 1-1,0 1 1,0 0 0,1 0 0,-1 1 0,1-1 0,-1 1-1,1 0 1,0 0 0,0-1 0,0 0-84,0-4 0,0 1 0,0 0 0,1 0 0,-1 1 1,1-1-1,0 1 0,0 0 0,0 0 0,0-1 0,0 0 1,0 0-1,0-1 0,0-1 0,-1 0 0,1-1 0,0-2-13,1 12 1,1 3 0,0 2 0,0 1-1,0 0 1,0-1 0,0-2 0,0-3 0,0-3-1,-1-5 1,-1-6 0,0-7 0,-1-7-1,-1-9-91,15 69 0,-2-24 0,-14-65 162,-16-65 0,-9-38 0,-5-27 0,-5-19 0,-1-12 0,0-2 0,2 6-66,9 34 0,0-3 1,0-4-1,0-3 1,-1-3-1,1-3 1,-1-2-1,0-2 1,0-2-1,0-2 1,-1-2-1,1 0 1,-1-2-1,0-1 0,-1 0 25,4 22 0,0-3 0,-1-2 0,0-2 0,-1-1 0,1-2 0,-1-1 0,0-2 0,-1 0 0,1-1 0,0-1 0,-1 0 0,1 0 0,0 0 0,0 1 0,0-1 0,0 1 0,0 1 0,1 1 0,-1 1 0,2 2 0,-1 1 0,1 2 0,0 1 8,-1-10 1,0 1 0,0 1-1,0 1 1,1 2 0,-1 0 0,1 1-1,0 1 1,0 0 0,1 1-1,0 0 1,0 0 0,0 0 0,1 0-1,0 0 1,0 0 0,1 0-1,0-1 33,-1-7 0,-1-7 0,-1-6 0,-1-3 0,0-2 0,0-2 0,0 2 0,2 1 0,0 4 0,2 4 0,1 8 0,3 7 0,3 10 0,2 11 0,4 12 0,3 14 0,4 15 159,38 1-159,-28 54 0,0 29 0,1 24 0,-1 19 0,0 14 0,0 10 0,-1 5 0,0 1 0,-1-5 0,0-8-66,-4-25 0,-1 2 1,0 1-1,-1 2 1,0 1-1,-1 2 1,1 1-1,-1 1 1,0 1-1,1 1 1,-1 2-1,0 0 1,1 1-1,0 1 0,0 0 61,0-11 0,0 2 0,0 2 0,1 1 0,0 3 0,0 0 0,0 1 0,0 1 0,0 1 1,0-1-1,0 0 0,0 0 0,-1-1 0,0-1 0,0-1 0,-1-1 0,0-3 0,-2-1 1,0-3-1,0-3 17,0 18 0,-1-1 0,0-1 0,-2-2 1,0-2-1,0-1 0,-1-2 0,0-2 0,-1-2 1,0-2-1,0-2 0,0-2 0,0-2-12,1 17 0,1-1 0,0-3 0,0-3 0,-2-4 0,-2-6 0,-4-6 0,-4-8 327,-13 45 1,-8-15 0,0-59-245,10-65 0,0-38 0,-1-29 0,0-18 1,1-8-1,1 3-94,7 41 0,0-5 0,1-5 0,0-3 0,0-4 0,0-4 0,1-3 0,0-2 0,0-2 0,1-3 0,-1-1 0,1-1 0,0-1 0,0-1 0,0 0 0,1 1 11,0 16 0,1-1 0,0-3 0,0-1 0,0-2 0,1-1 0,-1-2 0,1-1 0,0 0 0,0-2 0,0 0 0,0 0 0,0-1 0,1 1 0,-1-1 0,1 1 0,0 0 0,-1 0 0,1 2 0,0 0 0,1 1 0,-1 2 0,0 1 0,0 2 0,1-7 0,-1 1 0,1 1 0,-1 0 0,1 1 0,0 1 0,0 0 0,0 1 0,0 0 0,0 1 0,1-1 0,0 1 0,-1 1 0,1-1 0,0 0 0,1 1 0,-1-1 0,1 0 0,-1 0 0,1 0 0,0-4 0,0-3 0,0 0 0,1-2 0,-1-1 0,1 0 0,-1 0 0,1 1 0,0 0 0,1 1 0,-1 1 0,1 3 0,0 2 0,0 2 0,0 3 0,1 3 0,0 5 0,0 3 0,0 5 122,3-38 1,-1-5 0,1 1 0,0 8 0,1 13 0,1 21 0,2 25 0,2 33 73,6 46 1,4 47-1,1 31 1,0 17 0,0 2-255,-11-54 0,1 5 0,-1 5 0,1 5 0,-1 5 1,1 3-1,-1 4 0,1 3 0,-1 2 0,1 3 0,-1 2 1,0 1-1,0 1 0,0 2 0,0-1 0,0 0 0,0 0 37,-3-22 1,0 2 0,0 1 0,0 2 0,0 2 0,0 0 0,-1 2 0,1 0-1,0 2 1,-1 1 0,1 0 0,-1 1 0,0 1 0,1 0 0,-1 0 0,0 1-1,1 0 1,-1 0 0,0 0 0,0 0 0,1-1 0,-1 1 0,0-1 0,0-1-1,1 0 1,-1-1 0,0-1 20,0 0 0,1 0 0,-1 0 0,0 0 0,1 1 0,-1 0 0,0 0 0,1 0 0,-1 0 0,0 0 0,1 0 0,-1 0 0,0 0 0,0-1 0,0 1 0,1-1 0,-1-1 0,0 0 0,0 0 0,-1-1 0,1 0 0,0-1 0,0 0 0,-1-1 0,1-1 0,-1-1 0,1 0 0,0 12 0,0 0 0,0 0 0,1 0 0,-1-1 0,0 1 0,0-1 0,0-1 0,0 0 0,0-2 0,-1 0 0,1-1 0,-1-1 0,1-2 0,-1-1 0,0-2 0,-1-1 0,1-2 0,-1-2 0,1-2 0,-1-2 80,1 21 1,0-1 0,0-2-1,-1-3 1,1-2 0,-1-2-1,-1-3 1,1-3 0,-1-3 0,0-3-1,0-3 1,0-3-81,1 33 0,0 6 0,0-5 0,-1-17 0,-1-29 0,-2-42-164,-1-52 0,-2-46 0,-1-33 0,-1-19 0,0-6 0,1 8 82,1 42 0,0-4 0,1-2 0,-1-4 0,1-2 0,-1-3 0,1-2 0,-1-3 0,1-3 0,-1-3 0,0-2 0,0-2 65,0 28 0,0-4 1,0-2-1,-1-3 1,0-2-1,0-3 1,0-1-1,0-2 0,0-1 1,0-1-1,-1-1 1,1 0-1,0-1 1,0 1-1,1 0 0,-1 0 1,1 2-1,0 1 1,0 1-1,0 2 1,1 2-1,0 3 0,1 2 17,0-16 0,1 2 0,0 1 0,0 2 0,1 0 0,0 2 0,0 1 0,1 1 0,0 0 0,-1 2 0,1 0 0,0 1 0,0 0 0,-1 0 0,1 1 0,-1 0 34,0-4 1,-1-1 0,0-1 0,-1 1 0,1 0 0,-1 1 0,1 1 0,0 1 0,1 3 0,0 1 0,1 4 0,1 3 0,2 3-1,1 4-34,4-31 0,0-5 0,2 1 0,2 11 0,2 17 0,3 24 0,4 31 70,20 41 0,1 38-70,-19 4 0,-4 20 0,-3 17 0,-1 12 0,0 10 0,0 7 0,1 2 0,-7-49 0,-1 5 0,1 3 0,0 4 0,0 4 0,0 2 0,0 3 0,0 3 0,0 2 0,0 2 0,0 1 0,0 1 0,1 1 0,-1 1 0,0 0 0,1 0 0,-1-1 0,1-1 0,0 0 0,-1-2 0,1-2 0,-1-5 0,0 1 0,0-1 0,0 1 0,1 1 0,-1-1 0,0 1 0,1-1 0,-1 1 0,0 1 0,1-1 0,-1 0 0,1 1 0,0-1 0,-1 1 0,1 0 0,0 0 0,-1-1 0,1 1 0,0 0 0,0-1 0,0 1 0,-1-1 0,1 2 0,0 1 0,0 0 0,1 1 0,-1 0 0,0 0 0,0 1 0,1 0 0,-1 0 0,0 0 0,1-1 0,-1 0 0,1 0 0,-1-1 0,0 0 0,1-1 0,-1-1 0,1-2 0,-1 0 0,0-1 0,1-2 0,-1-2 0,0-1 0,3 16 0,1-1 0,0 0 0,0-1 0,0-1 0,0-1 0,0-1 0,0-2 0,0-1 0,-1-3 0,0-1 0,-1-3 0,0-3 0,-1-3 0,-1-2 0,0-5 0,7 45 0,2 6 0,-1-3 0,-2-11 0,-5-20 0,-6-31 0,-11-37-167,-18-62 0,-13-55 0,-2-25 167,20 58 0,0-9 0,-2-8 0,1-7 0,-1-6 0,-1-6 0,0-5 0,1-3 0,-1-4 0,0-3 0,0 0 0,0-2 0,1 0 0,-1 1 0,2 1 0,0 2-34,2 19 0,1-2 1,1-1-1,-1-1 0,0-1 1,1-1-1,0-1 1,-1-1-1,1-1 0,0 0 1,0-1-1,0-1 0,1 0 1,-1 0-1,0-1 1,1 0-1,-1 0 0,0 0 1,1 0-1,-1 0 0,0 0 1,1 0-1,-1 1 34,1 3 0,-1-1 0,0-1 0,0-1 0,-1 0 0,1-1 0,-1-1 0,1 0 0,-1 0 0,1 0 0,-1 0 0,1 0 0,0 0 0,0 0 0,0 2 0,1-1 0,0 2 0,1 0 0,0 1 0,1 1 0,0 2 0,1 0 0,0 3 0,1 0 0,1 3 0,-1-16 0,2 0 0,-1 1 0,2 2 0,0 0 0,1 2 0,1 0 0,0 2 0,0 1 0,1 2 0,0 1 0,1 1 0,0 3 0,0 0 0,1 3 0,0 1 0,0 2 0,1-22 0,0 1 0,1 1 0,1 3 0,0 2 0,1 5 0,0 3 0,1 6 0,1 5 0,0 6 245,3-36 1,0 4 0,5 23 0,9 41 737,49 75-974,-53 16 0,-8 25 0,-6 18 0,-3 14 0,-3 7 0,1 0 0,2-3-9,1-24 0,-1 3 0,-1 3 0,0 3 0,0 1 0,-1 2 0,0 1 0,1 1 0,-1 1 0,1 0 0,-1-1 0,1-6 0,0 1 0,0 2 0,0 2 0,0-1 0,0 2 0,-1-1 0,1 0 0,0-1 0,-1 0 0,1-3 0,-1-1 0,0-2 74,0 10 0,-1-1 1,1-1-1,-1-2 0,0 0 1,0-2-1,0-2 1,0 0-1,0-2 0,1-1-74,0 11 0,1 1 0,0 0 0,0-3 0,0-3 0,0-6 0,-2-8 0,-1-10 327,0 35 1,-2-15 0,-8-52-83,-10-73 1,-9-52 0,-3-29 0,2-8-317,15 53 1,1-6 0,-1-7 0,1-5-1,-1-5 1,1-4 0,-1-4 0,1-3 0,0-1-1,0-2 1,0-1 0,1 1 0,-1 0-1,1 2 19,1 15 0,1-2 0,0-1 1,0 0-1,1-1 0,-1-2 0,0 0 1,1-1-1,-1 0 0,1-2 0,0 0 1,0-1-1,0 0 0,0-1 0,0 0 1,0-1-1,1 0 0,-1-1 0,1 0 42,0 7 1,1-1 0,-1-2 0,1-2-1,-1 0 1,1-1 0,-1-1 0,1-1-1,0 0 1,0 0 0,0 0 0,0-1 0,0 1-1,1 1 1,-1-1 0,1 2 0,1 0-1,-1 2 1,1 0 0,0 2 0,1 2 0,-1 1-1,2 2 10,-2-17 0,1 1 0,0 2 0,1 1 0,0 1 0,1 1 0,0 1 0,0 1 0,1 1 0,-1 1 0,1 2 0,1 0 0,-1 1 0,0 0 0,1 2 0,0 1-7,0-14 1,0 1-1,0 0 1,1 1-1,0 1 1,1 2-1,-1 2 1,1 2-1,0 3 1,0 3 0,0 4-1,1 4 7,-1-29 0,1 6 0,0 5 0,1 6 0,0 5 0,1 7 71,0-39 0,2 12 0,4 61-71,10 96 0,2 56 0,-12-45 0,0 11 0,0 10 0,-1 9 0,1 8 0,-1 7 0,1 4 0,-1 5 0,1 2 0,-1 1 0,1 1 0,0-1 0,-3-32 0,1 3 0,-1 2 0,1 2 0,-1 3 0,1 1 0,0 2 0,-1 1 0,1 2 0,0 1 0,0 1 0,-1 1 0,1 0 0,0 1 0,0 0 0,-1 0 0,1 0 0,0 0 0,-1-1 0,1 0 0,-1-1 0,1-1 0,-1-1 0,1-4 0,-1 1 0,0 0 0,0 0 0,0 0 0,1 0 0,-1 1 0,0-1 0,0 1 0,0-1 0,0 1 0,0-1 0,0 0 0,0 1 0,0-1 0,0 0 0,0 0 0,0 0 0,0-1 0,0 1 0,0-1 0,0 0 0,0-1 0,0 1 0,0 4 0,1 1 0,-1 1 0,1 0 0,-1 0 0,1 1 0,-1 0 0,1-1 0,-1 1 0,1-2 0,-1 1 0,1-2 0,-1 0 0,0-1 0,0-1 0,0-2 0,0-1 0,-1-1 0,1-3 0,-1-1 0,0-2 0,-1-2 0,2 23 0,0 4 0,1 1 0,-1 0 0,1-2 0,-1-2 0,-1-5 0,0-6 0,-1-7 0,-2-10 0,0-9 0,-2-13 0,-2-13-73,-13 38 73,6-101 0,-3-31 0,-3-26 0,-1-21 0,-1-14 0,-1-9 0,1-4 0,1 1 0,2 7-55,4 33 0,1-3 1,-1-4-1,2-2 0,-1-3 1,0-3-1,1-1 1,0-2-1,0-2 0,0-2 1,0 0-1,0-2 1,1 0-1,-1-1 0,0 0 1,0 0-1,1 0 0,-1 1 14,1 15 0,0-2 0,0-1 0,0-2 0,0 0 0,0-1 0,0-1 0,-1 0 0,1-1 0,0 0 0,0-1 0,0 0 0,1 0 0,-1 0 0,0 1 0,1-1 0,-1 1 0,1 0 0,0 1 0,0 1 0,0 1 0,1 0 0,0 1 0,-1 2 28,1-8 0,-1 0 0,1 0 0,-1 0 0,1 0 1,-1 0-1,1 1 0,-1 0 0,1 1 0,1 1 1,-1 0-1,1 1 0,1 1 0,-1 1 0,2 1 1,0 2-1,0 0 0,2 3 0,-1 0 0,2 2 13,1-18 0,0 0 0,1 2 0,0 0 0,1 2 0,1 2 0,0 2 0,2 2 0,1 3 0,0 3 0,2 2 0,1 5 0,1 3 163,8-43 1,1-4 0,2 5 0,4 19 0,5 29 0,5 40-20,14 50 0,10 43 1,3 31-1,-1 18 0,-8 3-181,-27-47 1,-3 8 0,-1 5 0,-1 6-1,-2 5 1,-1 4 0,-1 3 0,-1 3 0,-1 3-1,0 1 1,-1 1 0,0 1 0,0 0 0,0-1-1,0-2 37,-2-12 0,-1 2 0,1 1 0,-1 1 0,-1 1 0,0 2 0,0 0 0,-1 1 0,1 1 0,-2 1 0,1-1 0,-1 1 0,0 0 0,0 0 0,-1 0 0,1 0 0,-1-1 0,0 0 0,-1-2 0,0 0 0,1 3 0,-1 0 0,0 1 0,0 0 0,-1 0 0,0 0 0,0 0 0,0 0 0,-1 0 0,0-1 0,0 0 0,-1-1 0,1-1 0,-2 0 0,1-2 0,-1 0 0,0-2 0,-1-1 0,0-1 0,0 14 0,0 0 0,-1 0 0,0 0 0,0-2 0,-1 0 0,-1-2 0,0-2 0,0-2 0,-1-3 0,0-3 0,0-3 0,-1-4 0,0-5 0,-1 26 0,1-3 0,-1-4 0,-1-7 0,-2-7 0,-3-11 0,-2-11 217,-19 34 0,-2-53-217,17-62 0,0-29 0,0-24 0,1-20 0,-1-15 0,0-11 0,1-8 0,0-2 0,1 2 0,0 6 0,1 9-71,2 18 1,0-2 0,1 0 0,0-2-1,1 0 1,0-1 0,0-2 0,0 0 0,1-1-1,-1-2 1,1 0 0,0-1 0,-1-2-1,1 0 34,0 13 1,0-1 0,1-2-1,-1-2 1,0-1 0,1 0 0,-1-2-1,0 0 1,1-1 0,-1 0 0,1 0-1,0 1 1,0 0 0,1 1 0,-1 1-1,1 1 1,0 2 0,0 1 0,1 2 36,-1-16 0,1 1 0,0 0 0,0 1 0,1 1 0,0 0 0,0 2 0,0 2 0,1 1 0,0 2 0,0 2 0,0 2 0,1 3 0,-1 3 0,1-25 0,1 3 0,0 2 0,0 4 0,0 5 0,1 4 0,-1 5 0,0 6 245,2-35 1,1-1 0,-3 28 0,-5 54 245,-10 88 1,-6 51-461,10-38 0,-1 12 0,-1 9 1,0 6-1,-1 3 0,0-1 0,-1-2 48,0-5 0,0 1 0,0 1 1,0 1-1,-2 0 0,-1 0 1,-2-1-1,-2-1-79,-2 0 0,-1 3 0,-1 2 0,-2-2 0,-2-3 0,-1-7 0,-2-7 0,-2-11 0,-31 36 0,-5-20 0,1-51 0,15-59 0,0-40 0,1-27 0,4-11 0,7 1 0,17 33 0,4-4 0,3-5 0,3-4 0,2-2 0,1-4 0,1-2 0,0-1 0,-1-2 0,1 13 0,1-4 0,1-2 0,-1-3 0,1-1 0,1-2 0,0-1 0,0 0 0,2 0 0,0 1 0,1 1 0,0 1 0,1 2 0,2-1 0,0-1 0,1 1 0,0-1 0,1 1 0,1 0 0,1 2 0,0 1 0,1 1 0,0 3 0,0 1 0,1 3 0,0-15 0,1 2 0,1 3 0,1 2 0,0 2 0,1 3 0,2 1 0,0 2 163,4-19 1,2-11 0,1 2 0,1 17 0,-1 28 0,-2 43 32,1 55 1,0 49-1,-1 31 1,-1 16 0,-1 0-268,-6-51 1,1 5 0,-1 6 0,-1 4-1,1 4 1,-1 4 0,-1 3 0,1 2 0,-2 2-1,0 2 1,0 0 0,-1 1 0,0 0-1,-1-1 21,0-16 1,-2 1 0,1 2 0,-2 1 0,1 1 0,-1 2-1,-1 0 1,1 2 0,-1 0 0,-1 1 0,1 0 0,-1 0 0,0 1-1,1-1 1,-1 0 0,0 0 0,0 0 0,0-2 0,1 0-1,-1-1-2,1 3 0,0 0 0,0 1 1,0 0-1,0 0 0,-1 0 0,1-1 1,0 1-1,0 0 0,-1-1 0,1-1 1,-1 0-1,-1 0 0,1-1 0,-1-1 1,-1-1-1,1-1 0,-2 0 0,0-2 39,-1 11 1,0 0-1,0 1 1,-1-1 0,0 0-1,0-1 1,-1-1-1,-1-2 1,0-1 0,-1-2-1,0-3 1,-1-3 0,-1-2-1,-1-4 1,0-3 134,-7 25 1,1 0 0,-1-3 0,-2-5 0,-2-7 0,-3-10 0,-3-11 0,-6-14 204,-31 14 1,-7-25 0,2-40-280,24-39 0,1-31 1,2-21-1,2-14 1,4-3-1,4 4-171,10 13 0,3-3 0,4-4 0,2-3 0,2-2 0,1-2 0,-1-2 0,0-1 33,1 13 1,-1-4-1,1-3 1,0-3 0,0 0-1,1 0 1,0 1 0,1 3-1,2 4 1,0 4-1,3 6 74,-1-15 1,3 6-1,2 4 1,0 4 0,0 4-1,-1 1 16,-3-23 0,-2-5 0,1 23 0,7 47 491,9 83 1,3 44-296,-4-22 1,-1 13-1,0 8 1,0 4 0,0 0-196,0-15 0,0 3 0,0 1 0,0 3 0,-1 0 0,1 0 0,-1 0 139,0 12 0,0 15 1,-1 4-1,0-7 1,0-18-1,1-30 1,-1-40 842,5-108-843,-7 26 0,0-17 1,-1-14-1,-1-8 1,1-5-1,-1-2 1,1 3-240,-1 16 1,1-2 0,0-3-1,-1-1 1,1-2 0,-1-2-1,1-1 1,0 0 0,1-2-1,1 0 17,-1 5 0,1-3 0,-1-3 0,1-1 0,0-2 0,0 1 0,1 0 0,1 2 0,0 1 0,1 3 0,1 3 0,0 5 51,3-13 0,1 1 1,0 2-1,1 4 1,1 3-1,3 5 1,1 5-1,2 5 276,11-31 1,2 3 0,5 22 0,5 45-1,10 56 1,7 42 0,0 22 0,-9 4-157,-20-18 0,-4 9 1,-5 6-1,-3 5 0,-1 4 1,0 1-1,1-1-199,-1-7 1,1 4 0,-1 2 0,-1 2-1,0 0 1,-1 1 0,-1-1 0,-1-2-1,-2-3 37,0 15 1,-2 2 0,-2-1-1,-1-2 1,0-5 0,-1-6 0,0-8 72,0 15 0,1 1 0,-2-23 0,-2-47-492,-4-89 0,0-49 454,1 29 1,1-10 0,0-9 0,-1-6 37,0 23 0,0-8 0,0-5 0,-1-2 0,1-2 0,-1 2 0,1 3 0,1 7 0,-1-21 0,1 4 0,0 4 0,-1 4 0,1 4 0,-1-7 0,-1-5 0,1 22 0,2 48 0,1 50 0,1 34 0,1 25 0,1 21 0,0 13 0,0 7 0,0 1 0,-1-6 0,0-12 62,-2-13 0,1 0 0,-1 0 0,0 0 0,0 2 0,-1 0 1,1 2-1,0 1 0,-1 3 0,1 2-62,0-12 0,1 3 0,-1 2 0,1 3 0,0 0 0,0 2 0,0 0 0,-1 1 0,0-1 0,0 0 0,-1-1 0,0-2 0,-2-2 0,0-1 0,0 16 0,1 10 0,0 6 0,-1 1 0,0-1 0,-1-7 0,-3-11 0,-1-13 0,-4-19 0,-3-22 0,-5-25 0,-27-38 0,0-39-164,22-2 0,6-20 0,3-13 0,3-9 0,2-4 0,-2 1 54,2 14 1,1-5 0,0-2 0,2-4-1,0-2 1,1-2 0,1-1 0,2-1-1,1-1 26,1 7 0,1-3 1,1-4-1,1-1 0,1-1 1,1 0-1,1 2 0,1 2 1,1 3-1,1 4 1,0 5 223,4-13 0,1 4 1,1 2-1,2 5 1,1 5-1,3 4 1,3 7-124,9-22 0,3 3 0,4 19 0,6 36-17,43 55 0,-5 55 0,-49-2 0,-12 24 0,-9 14 0,-2 4 0,2-3-62,0-14 0,-2 2 0,0 2 1,-2 0-1,-2 1 0,-1 0 62,-2-11 0,0 4 0,-3 0 0,0 0 0,-1-5 0,-1-6 0,-2-8 327,-2 35 1,-3-12 0,-3-54-1,-2-75 1,-3-45 0,2-10-169,5 17 1,2-8-1,1-8 1,1-4 0,-1-2-1,1-1-37,-1 9 1,0-3 0,0-3 0,0-2 0,1 0 0,1-1 0,0 1 0,3 1-1,0 3 1,1-3 0,1 0 0,1 1 0,1 1 0,2 3 0,0 3 0,2 4-99,2-21 0,-1-1 0,4 6 0,6 18 0,10 26-464,28 20 0,3 40 440,-28 33 0,-5 34 0,-5 25 0,-3 15 0,-2 7 0,0-2 0,0-10 0,-2-25 0,-1 0 0,-1 1 0,-1 1 0,0 1 0,-1 1 0,0 2 0,-1 2 0,-1 2-82,0-8 0,-1 5 0,-1 2 0,0 3 0,0 1 0,-1 1 0,0-1 0,0-1 0,-1-3 0,0-2 0,-1-4 0,0-5-59,1 21 1,-2-4-1,1-4 1,-2-4-1,0-3 1,0-4-1,0-4 35,0 22 0,1-7 1,-2-8-1,-4-10 106,-8 21 0,-3-46 0,0-110 0,-1-45 0,2 16 0,1-9 0,1-4 111,4 7 1,1-4 0,1-1 0,2 3-112,0 8 0,0 0 0,3 7 0,7 15 983,26-24-825,-17 126 1,0 51 0,-1 27-1,-1-4-158,-4-31 0,-1 6 0,-1 3 0,-1 4 0,1 3 0,-1 1 0,0 2 98,0-15 0,-1 3 0,1 3 1,0 1-1,-1 2 0,0-1 1,0 1-1,-1-1 0,0-2 1,-1-2-97,0 12 0,-2 1 0,0-1 1,0-2-1,-1 0 0,0-3 0,0-3 1,0-2-3,0 6 0,0-1 0,0-3 0,0-4 0,0-4 0,0-7 0,0 31 0,0-11 0,0-25 0,0-25 0,0-81 0,0-46 0,0-20 0,0 9 239,0 15 1,0 1 0,0-2 0,0-6-240,0-8 0,-1-9 0,1-1 0,0 4 0,1 11 0,-2-4 0,1 9 0,4 21-225,9 20 225,-3 75 0,0 50 0,-1 23 0,0-4 0,-3-24 0,0 4 0,-1 4 0,0 2 0,0 1 0,0 1 140,0-4 0,1 2 1,-1 2-1,1 0 1,-1 0-1,-1-2 1,-1-2 22,0 7 1,1 3 0,-1-2 0,-2-5 0,-3-8 0,-4-12-63,-13 43 1,-7-56-102,9-85 0,-4-42 0,0-25 0,1-11 0,1 7 0,5 12 0,0-6 0,2-4 0,1-3 0,0-3 0,1-1 0,-1-1-110,0 11 1,1-3 0,-1-2 0,0-1-1,1-2 1,1 1 0,0 1 0,2 0-1,1 3-13,0-7 0,2-2 0,1 0 0,0 0 0,2 4 0,2 4 0,0 5 0,2 8-123,4-22 0,2 8 0,2 11 0,3 11 221,7-11 1,0 41 24,-8 76 0,-2 44 0,-2 27 0,0 7 0,-2-11 0,0-7 0,-1 0 0,-2 2 0,-2 4 0,-1 5-123,-2-14 0,-1 6 0,-2 4 0,-1 3 0,0-1 0,-1-3 0,-1-4 0,-1-8-19,-1 12 0,-1-5 0,-1-5 0,-3-5 0,-3-6 142,-12 29 0,-4-8 0,2-56 0,9-69 0,2-42 0,0-26 0,2-7 0,2 8 0,4 14 0,2-1 0,1-2 0,2-4 0,0-4 0,0-6-99,1 13 1,0-8 0,0-4-1,-1-4 1,2-1 0,0-1-1,2 1 1,1 3 0,1 4-1,3 6 63,3-7 0,2 2 0,2 4 0,1 2 1,2 4-1,0 4 0,1 4 36,4-27 0,-1-2 0,5 22 0,8 46 0,20 65 0,10 49 0,-9 15 0,-23-24 0,-6 11 0,-4 7 0,-2 5 0,-2 2 0,1 0 102,0-3 0,-1 3 1,0 3-1,-2 1 1,-1-1-1,-1 0 0,-1-3-102,-1 9 0,0 1 0,-2-2 0,-1-2 0,-2-5 0,-3-6 48,-2 5 1,-3-4 0,-1-9 0,-1-14-49,-2 2 0,-2-34 0,-6-85 0,1-46 0,10 26 0,3-10 0,1-4 0,1 0 245,-1-2 1,1-2 0,2 1 0,4 1-113,1 3 0,2-3 0,5 9 1,7 17-134,17 8 0,5 32 0,-7 60 0,1 44 0,-2 23 0,-3-3 0,-8-23 0,-2 5 0,-2 3 0,-2 4 0,0 2 0,-1 1 111,-2-9 0,-1 3 1,0 2-1,-2 2 1,0 1-1,0-1 0,-2-2 1,-1-3-112,0 2 0,-1 1 0,-2-2 0,0-1 0,-1-3 0,0-3 0,-2-5 0,5 23 0,0-3 0,-6-11 0,-12-20 491,-19-9 1,-6-34-247,8-64 1,2-50 0,0-25 0,0 4-202,3 23 0,-1-4 0,0-4 0,1-3 0,0-2 0,2 0-167,5 19 0,1-4 0,0 0 0,1-2 0,1 1 0,1 1 0,0 1 0,2 3-41,-1-15 0,0 1 0,2 1 0,2 3 0,1 7 0,1 6 123,2-23 0,3 11 0,-3 29 144,-5 37-103,4 68 0,2 61 0,1 27 0,0-6 0,1-45 0,-1 4 0,1 3 0,0 2 0,-1 1 0,1 2 0,-1 0 109,0-1 0,-1 2 1,1 3-1,-1 0 0,1 0 1,-1-1-1,0-2 1,1-2-110,0 2 0,0 0 0,0 0 0,0-2 0,0-4 0,-1-6 0,-2-6 0,-3 50 0,-3-12 0,-4-63 0,-7-86 0,-3-51 0,3-14 0,10 31 0,1-10 0,3-7 0,0-5 0,0-3 0,1-4 0,0 1-99,0 11 1,1-4 0,-1-2-1,1-3 1,1-1 0,-1-2-1,1 1 1,0 0 0,0 1-1,1 2 0,0 3 1,0 0 0,0 0-1,1 0 1,0 0 0,0 2-1,1 0 1,-1 2 0,2 1-1,-1 3-42,1-17 1,0 0-1,1 2 1,1 3-1,-1 3 1,1 5-1,-1 6 386,0-15 1,0 6 0,0 9 0,0 7-75,0-30 1,0 49-172,0 102 0,-4 21 0,-3 25 0,-1 12 0,1-4-246,3-3 0,0 1 0,0 2 0,-1 7 203,-1-15 1,0 7 0,-1 3 0,0 0 0,0-4 0,1-6 42,-1 12 0,1-4 0,0-6 0,-1-9 491,-6 42 1,-3-57-139,-1-136 1,-1-54-354,8 43 0,0-7 0,1-6 0,1-2 196,0 0 1,1-6-1,1-3 1,0 2 0,1 5 48,-1-8 1,1 2 0,0 5 0,1 10 77,1 12 0,0 7 0,1 7-245,2-8 1,0 17-79,0 30 983,0 75-492,0 0 1,0 7-77,0 8 1,0 3-416,0 18 0,0 2 0,1-12 0,-2 5 0,-3-17 0,-1 7 0,-2 6 0,2 4-164,2-7 0,1 6 0,1 3 0,-1 3 0,0 3 0,0 0 23,-1 1 1,-1 3-1,1 2 1,-1 2-1,0 0 1,2 0-1,-1-1 52,2-12 0,0 1 0,1-1 0,-1 1 0,2-1 0,-1 0 0,1-2 0,0 0-52,0 4 1,1 2-1,1-1 1,0-2-1,0-3 1,-1-4-1,1-7-19,0 12 1,-1-7 0,1-6-1,1-7 160,7 35 0,-6-46 0,-17-96 0,1-28 0,-2-16 0,1 19 0,-1-4 0,1 1 0,-4-22 0,1 5 0,2 21 0,1 5 0,2-20 983,-2 9-492,9 21 1,1-8-165,0-8 1,0-7 0,0-3-1,2-7 1,1-4 0,1-1-1,1-12 1,2-1 0,1 3-1,-2 15 1,1 4 0,2 6-270,5-2 0,3 14-58,10 9 0,-3 140 0,-14-5 0,-3 16 0,-2-24 0,-1 8 0,0 3 0,-1-4-300,-1 19 0,-2-3 1,-1 0 299,0-1 0,-1 0 0,-2-11 0,-1-8 0,-3-13 476,-11 5-476,-2-108 0,6-29 0,2-28 0,0-7-197,3 20 0,-1-6 1,1-4-1,0-3 0,2-2 33,0 1 0,2-3 0,1-4 0,0 0 0,0 1 0,-1 2 0,1 7 0,0 0 0,-1 0 0,1 2 0,2 3 0,1 3-67,1-21 1,4 3-1,0 6 1,0 10 230,-1-19 0,0 19 739,0 4-739,1 87 0,2 67 0,2-15 0,1 7 0,2 32 0,1 5 0,1-3 0,0 1 0,-4-28 0,0 1 0,-2-6 491,2 6 1,-1-9 491,1 20 0,-5-75-492,0-55 1,-6-48-475,-2 27 1,-4-16 0,-3-10 0,-2-8 0,0-4 0,0 0 0,2 4-128,4 17 1,0-1 0,0-1 0,0-1-1,1-1 1,-1-1 0,0-1 0,-1 0-1,0-2 11,-1 0 1,-1-2 0,-1-2-1,0-1 1,-1-1 0,1 0-1,0 2 1,0 0 0,0 2-1,2 2-24,-1-10 0,0-1 0,1 1 0,0 2 0,0 2 0,1 4 0,0 4 0,1 6-74,-1-5 0,1 7 1,0 4-1,0 3 0,1 2-131,-3-28 0,0 6 0,1 12-164,1 4 0,-4 32 220,-10 57 272,5 43 0,5 36 0,-1 9 0,2-11 0,-1 8 0,0 6 0,1 4 0,0 2-141,3-16 1,0 4-1,0 2 1,1 2-1,0 1 1,1 1-1,-1-2 18,2-8 0,1 1 0,-1 1 0,1 1 0,0-2 0,0 1 0,1-2 0,0-2-18,0 3 1,1 0-1,0 0 1,0-2-1,1-2 1,0-3-1,0-4 57,2 26 0,0-5 1,1-6-1,-1-5 411,-2 2 1,1-7 0,0-11 163,2-17 1,0-14 491,0-16 0,0-27-159,-38-31-824,-3-13 491,2 0 1,2-7-1,10-6 1,7-6-1,1-14 1,6-5-1,7 0 1,3 1-105,2 5 1,1 3-388,0 9 0,0 4 0,9-22 0,-3 23 0,8 30 0,-10 16 0,3 10 0,3 3 0,11 19 0,2 20 0,1 12 0,8 30 0,0 14-328,-5-7 0,0 8 0,-2-1 283,-3-3 1,-2 0 0,-1-1 44,0 1 0,-1-1 0,-4-8 0,-4-2 0,-3-9 0,6 21 0,-17-125 0,-12-28 0,-9-26 0,-3-14 0,9 22 0,-2-9 0,-1-8 0,-2-4 0,1-4 0,-1 0 0,0 1-110,3 15 1,0-1 0,0-1 0,0-1-1,-1-2 1,0 1 0,0-2 0,-1 0-1,0-1 11,-1 2 1,0-2 0,0-1-1,-1-1 1,-1-1 0,1 1-1,-1 1 1,2 2 0,-1 2-1,1 4-24,0-5 0,-1 3 0,2 0 0,-1 3 0,1 1 0,-1 3 0,1 3 0,-1 3-74,-7-18 0,0 4 1,1 5-1,-1 4 0,2 8-131,-8-9 0,2 9 0,3 9-125,1-6 0,7 33 453,9 117 0,20-13 0,11 19 0,6 14 0,1 7 0,-2-1-123,-6-19 0,1 4 0,0 4 0,1 3 0,-1 1 0,2 2 0,-1 0 0,1 0 24,-3-12 1,1 0 0,1 2-1,-1 0 1,1 1 0,0 1-1,0 0 1,0 0 0,0 1-1,-1 0 9,0-3 1,0 2-1,1 1 1,-1 1 0,1 0-1,-1 0 1,0-1 0,0-2-1,-1-2 1,-1-2-1,-1-4-51,3 19 1,-1-5-1,-2-2 1,0-3-1,0-1 1,0 0-1,0 0 183,0-2 0,1 1 0,0-1 0,0 0 0,0-4 0,-1-2 0,-1-6-42,3 22 0,-1-6 0,0-5 0,0-6 256,2 2 1,-1-7 0,-1-12-257,6 17 0,-14-123 0,-3-52 0,-2-8 0,-2 20 0,-2-7 0,-1-5 0,-1-7 0,1-5-99,1 26 1,0-4 0,1-4-1,-2-3 1,1-3 0,0-1-1,0-2 1,-1-1 0,1 1-1,-1 0 9,0 0 1,0-2-1,0-1 1,-1-1 0,1-1-1,-1-1 1,1 1 0,-1-1-1,0 1 1,0 0-1,-1 1 0,1 2 1,-1-1-1,0-1 1,0 1 0,0 0-1,0 1 1,0 0 0,-1 0-1,1 2 1,0 1-1,-1 1 73,0-11 0,0 1 0,1 0 0,-1 1 1,0 2-1,0 1 0,-1 3 0,0 3 1,-1 4 16,-3-15 0,-1 2 0,0 5 0,-1 3 0,1 6 0,-1 5 245,0-2 1,1 6 0,-1 6 0,-3 7 245,-13-32 1,1 44-290,11 89 1,4 30-203,3 18 0,4 18 0,4 7-197,3-23 0,2 6 1,3 3-1,1 4 0,2 0 75,1-14 1,1 2 0,2 3 0,0 0 0,2 0 0,0-2 0,1-4 121,0 2 0,2-1 0,0-3 0,0 0 0,2-2 0,1 0 196,6 14 1,2 0-1,1-2 1,-1-4 0,-1-8 130,4 6 1,-2-8 0,-1-7-132,4 5 1,-5-13-1,-3-14 1,-18-40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8:05.865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6347 8372 8191,'-61'0'0,"-26"-15"983,-4-16-492,42 10 1,1-2 491,-26-20 0,39 10 0,24-6 0,11-20 0,0-15-492,0 16 1,0-5-1,0-5 1,0-2-1,0-16 1,-4-5-165,-3 19 1,-4-4 0,1-2-1,1-6 1,0-2 0,0-2-1,-2-7 1,0-2 0,2 1-1,1 7 1,2 0 0,3 4-1,4 8 1,3 3 0,0 9-104,-3 8 0,1 8-224,4-14 0,-36 14 0,-1-8 0,-9-21 0,-3-9 0,3 0-197,10 11 0,2-1 1,1-3-1,-1-3 0,-2-4 56,0 6 1,-2-4-1,-1-3 1,0-2-1,0-1 1,3 1-1,2 3-23,1-8 0,3 1 0,1 1 0,2-1 0,1 2 0,0 0 110,1 3 0,1 1 0,1 0 0,0 1 0,1 1 1,-1 3 53,-1-4 0,0 3 0,0 1 0,0 1 0,1-1-45,0 1 1,1 0-1,0 0 1,-1 3-1,-1 3 45,-3 0 0,-1 3 0,0 3 0,-1 0-70,-5-18 1,0 1 0,-1 8 69,-9-9 0,0 10 0,12 24 0,1 9 0,-7 4 983,-5 34-492,-25-11 1,-16-9-165,7-6 1,-5-6 0,-7-4-257,17 9 1,-4-3-1,-3-1 1,-2-3-1,-2-2-235,-3-4 0,-3-4 0,-2-1 0,-2-2 0,1-1 0,-1 1 23,9 5 1,0-1-1,-1 0 1,0 0-1,-1-1 1,1 1-1,0-1 0,-1 0 1,-1-1-1,0 1 1,0-1-1,1 1 1,1 0-1,3 1-23,-6-4 0,2 1 0,0 0 0,3 1 0,2 1 0,5 3-82,-11-7 0,5 3 0,4 2 0,7 2 13,5 2 1,6 2 0,9 10 232,-13 2 0,108 116 0,-16-35 0,11 13 0,7 7 0,4 6 0,3 1 0,-2-2-141,-1-2 1,2 2-1,1 1 1,2 1-1,3 3 1,2 2-1,3 4 59,-14-18 0,2 4 0,4 1 0,1 3 0,1 1 0,1 1 0,1 1 0,0 0 0,-1-2 0,-1 0 0,-1-2 0,-3-2-17,4 4 1,-2-1 0,0-1-1,-1-1 1,-1 0 0,0-1-1,0 0 1,0 0 0,-1-1-1,1 1-11,6 6 1,0 0 0,1 1 0,0 0-1,-1-1 1,-1-2 0,-3-1 0,-4-3-1,-3-2 46,4 7 0,-3-2 0,-4-3 0,-2-2 0,-4-2 0,-4-2 64,9 11 0,-2-3 0,-11-3 0,-18-6-248,-27 27 0,-36-20 248,-14-42 0,-22-15 0,-12-11 0,-5-10 0,19-6 0,-5-8 0,-6-6 0,-4-6 0,-1-4 0,-2-3 0,1-1 0,1 0 0,12 4 0,-1-2 0,-1-1 0,0-2 0,0-2 0,0-2 0,-1-3 0,1-1 0,-1-2 0,1-3 0,10 4 0,-1-2 0,-2-3 0,0-1 0,0-3 0,1-1 0,0 0 0,0-2 0,2-1 0,2 1 0,2-1 0,3 1 0,2 0 8,-7-9 0,3-1 1,3-1-1,2-1 0,2 1 1,1-1-1,2 0 0,1 0 1,1 0-1,1 1-8,-1-1 0,1-1 0,1-1 0,1 1 0,2 1 0,2 0 0,3 1 0,3 2 0,3 1 6,-2-11 0,3 1 0,5 1 0,2 2 0,3 4 0,1 5-6,-16-28 0,6 7 0,19 8-46,22-8 1,32 26 45,18 51 0,21 22 0,16 14 0,6 10 0,1 3 0,-27-8 0,3 6 0,3 4 0,3 5 0,2 3 0,3 3 0,1 2 0,1 3 0,2 1 0,0 0 0,1 1 0,-16-10 0,2 2 0,2 1 0,0 2 0,2 1 0,1 2 0,1 0 0,0 2 0,1 0 0,0 1 0,0 1 0,0 0 0,-1 0 0,0 1 0,0-1 0,-2 1 0,0-1 0,-4-1 0,1 0 0,-1 0 0,0 1 0,1 1 0,-1 0 0,0 0 0,0 1 0,0 0 0,-1 0 0,0 1 0,-1-1 0,0 1 0,0 0 0,-2-1 0,1 1 0,-2-1 0,0 1-42,4 3 0,0 2 0,0 0 0,-1 1 0,1 0 0,-1 0 1,0 0-1,-2 0 0,0-1 0,-2 0 0,-1 0 0,-1-2 1,-3-1-1,-1-1 0,-2-1 0,-3-2 42,17 19 0,-3-1 0,-3-1 0,-2-3 0,-3 0 0,-3-3 0,-3-1 0,-1-1 0,-4-3 42,7 8 0,-3-1 0,-3-3 1,-4-3-1,-7-2 0,-7-4-42,8 22 0,-10-5 0,-36-23 0,-51-33 0,-41-24 0,-19-16 0,-1-6 0,41 6 0,-4-7 0,-4-4 0,-3-4 0,-3-3 0,-1-3 0,-3-1 0,0 0 0,0 0-82,8 4 0,-3-1 0,-1-1 0,-1-1 0,-2-1 0,-1-2 0,0 0 0,-1-2 0,0-1 0,0-1 0,0-2 0,0-1 16,11 4 0,-2-2 1,0-1-1,-2-1 1,1-1-1,-1-2 1,0 0-1,1-1 1,-1-1-1,2 0 1,0 0-1,2-1 1,1 1-1,1 0 0,3 0 40,-4-3 1,2 0 0,0-1 0,2 0 0,0 0 0,1-1 0,2 0 0,0 0 0,2 0 0,1 0 0,0 1 0,2-1 0,2 0 25,-11-8 0,2-2 0,1 1 0,2 0 0,1 0 0,2 0 0,2 0 0,1 1 0,3 0 0,3 1 140,-11-13 0,2-1 1,2 0-1,4 2 1,4 1-1,5 4 1,5 3 74,-3-11 0,7 3 0,6 5 0,6 5 17,-17-26 1,36 27-233,59 55 0,32 24 0,10 11 0,-17 2 0,9 9 0,5 8 0,6 6 0,3 5 0,3 2 0,1 2 0,-24-13 0,3 3 0,2 3 0,2 3 0,3 1 0,0 2 0,1 2 0,1 0 0,-1 1 0,0 0 0,0-1 0,-2 0 0,-2-1 0,-1-1 0,0 0 0,-1 0 0,0 0 0,0 0 0,-1 1 0,1 0 0,-1 0 0,-1 1 0,1 0 0,-1 1 0,-1 0 0,1 1 25,0 1 1,1 2 0,0 0 0,1 2 0,-1 0 0,0 1 0,-1-1 0,-1 0 0,-2 0 0,-2-2 0,-3-1 0,-3-1 0,-3-2-26,11 12 0,-4-1 0,-3-1 0,-3-1 0,-3-2 0,-3-2 0,-2-2 0,-2-3 245,21 25 1,-5-4 0,-8-6 0,-8-4-234,16 33 0,-40-40-12,-64-80 0,-33-37 0,-7-11 0,20 15 0,-6-7 0,-4-8 0,-4-4 0,-1-5 0,-1-2 0,0-2-90,13 13 1,0-3-1,-2-3 1,-1-2 0,-1-2-1,0-1 1,0-2 0,0 0-1,0 0 1,0 1-1,2 0 8,4 6 0,0 0 0,-1-2 0,1 1 0,0-1 0,0 0 0,0 0 0,1 0 0,1 0 0,0 0 0,0 0 0,2 1 65,-3-4 1,1-1 0,0-1 0,0 1 0,1-1 0,0 1 0,2 1 0,1 1 0,2 3 0,1 1 0,2 3 16,-9-14 0,3 2 0,1 2 0,3 2 0,1 4 0,3 3 0,3 3 245,-9-13 1,4 5 0,4 6 0,4 5 245,-22-28 1,31 38-1,63 77 1,26 29-463,-10-10 0,9 8 0,7 5 0,4 5 0,1 0-170,-4-2 1,5 4-1,3 2 1,2 2-1,1 1 1,0 0-1,-1-1 18,-7-7 0,-1 1 0,2 1 0,-1-1 0,0 0 0,1 1 0,-2-2 0,0 1 33,8 5 0,2 1 0,-1 0 0,-1-1 0,-3-1 0,-3-3 0,-4-3 335,14 15 1,-5-4 0,-6-3 0,-7-4 81,1-1 1,-6-3 0,-32-15 655,-50-16-855,-17-45 0,-21-32 0,-9-14 1,0 1-129,11 12 0,-4-5 0,-2-2 0,-2-3 0,0-1 0,-1-2 31,1-1 1,-2-2-1,-1-3 1,0 0-1,0-2 1,1 2-1,1 1-31,5 3 0,0 1 0,0-1 0,2 1 0,0 0 0,2 2 0,2 2 0,-12-12 0,2 2 0,2 1 0,2 3 0,5 4-3,-14-16 0,5 5 0,7 8 3,-4 2 0,15 10 0,26 7 0,51 64 0,30 35 0,16 18 0,0-1-123,-18-18 0,5 4 0,4 3 0,3 4 0,2 2 0,2 1 0,0 2 0,-1-1 110,-4-4 1,1 3 0,1 0-1,1 2 1,1 1 0,1 0-1,-1 1 1,0-1 0,0 0-1,0 0 13,-1-1 0,1 1 0,0 0 0,0 1 0,0-1 0,-1 0 0,0-1 0,-1 0 0,-1 0 0,-1-2-110,0 1 1,1 1 0,0 0 0,0 0-1,-2-2 1,-3-1 0,-1-3 0,-5-3-1,-3-3-15,22 25 1,-8-7 0,-5-4 0,-2-1 451,20 19 1,-5-3 0,-47-37 655,-109-66-899,33-15 1,-8-17 0,-5-11 0,-3-7-1,-3 0-207,7 6 0,-3-5 0,-2-4 0,-3-3 0,-1-2 0,-2-3 0,0 0 0,-1-1 33,11 11 1,-2-2-1,-1-2 1,-1-1 0,-1-2-1,0 0 1,0 0 0,-1 0-1,0 0 1,0 1-1,1 1 0,0 1 1,-1 0-1,0-1 1,0 1 0,0 0-1,0 0 1,-1 1 0,1 1-1,0 0 1,0 2-1,0 1 18,-2-1 1,0-1 0,-1 1-1,1 1 1,0 1 0,0 1 0,1 2-1,0 3 1,2 2 0,0 4 211,-8-6 0,0 4 1,2 3-1,0 2 1,1 3-1,2 2 1,0 2 55,-13-6 1,1 2-1,1 4 1,4 4 0,7 5 130,-3 0 1,7 6 0,3 11 163,-17 6 1,24 26-425,56 39 1,34 29 0,17 17 0,0 2-191,-16-28 0,3 4 0,4 3 0,3 4 0,2 3 0,3 4 0,3 2 0,1 3 57,-12-23 0,2 2 1,2 4-1,1 1 1,3 2-1,0 2 1,2 1-1,0 2 1,2 0-1,-1 0 1,1 1-1,0 0 1,0-1-1,-1 0 0,-1-1 8,-3-6 0,0 0 0,-1 0 0,2 1 0,-1 0 1,1 0-1,0 0 0,0 1 0,0-1 0,0 1 0,0 0 1,1-1-1,-1 1 0,0 0 0,1-1 0,-1 0 0,0 0 1,1 0 1,0 1 0,1 1 0,0-1 0,0 1 0,1 0 0,-1 0 0,1 0 0,-1-1 0,0 0 0,-1-1 0,-1-1 0,0 0 0,-1-2 0,0 0 0,-2-2 0,-2-2-26,8 13 0,0-1 0,-2-1 0,-1-1 0,0-2 0,-1 0 0,-2-2 0,0-1 0,-1-2 0,-2-1 0,0-3 0,-2-1 75,14 22 0,-1-2 0,-1-2 1,-3-4-1,-3-4 0,-3-4 1,-5-7 6,15 31 0,-8-11 0,-12-16 0,-4 12 0,-65-124 0,-31-53 0,-6-11 0,28 40 0,-3-4 0,-2-5 0,-2-3 0,-2-3 0,-2-3 0,0 0 0,4 7 0,-2-3 0,-1-2 0,-1-1 0,-1-2 0,-1-2 0,-2-1 0,0 0 0,-1 0 0,0-1 0,7 11 0,-2-1 0,0-2 0,-1 0 0,0-1 0,-2 0 0,1-1 0,-1 0 0,0 1 0,0 0 0,-1 0 0,1 2 0,1 0 0,-4-3 0,0 0 0,-1 0 0,1 0 0,0 1 0,-1 1 0,0-1 0,0 1 0,1 1 0,-1 0 0,0 1 0,0 0 0,-2-3 0,-1 0 0,-1 0 0,0 0 0,0 1 0,0 1 0,1 1 0,1 1 0,1 2 0,2 3 0,0 2 110,-4-6 1,1 3 0,1 2 0,1 2 0,1 2 0,1 2 0,1 0 0,2 2-111,-8-9 0,0 1 0,1 3 0,3 2 0,4 4 0,6 5 0,-9-10 0,7 8 0,6 6 0,-4-6 0,22 24 0,83 86 0,-14-7 0,12 17 0,10 13 0,5 8 0,3 5 0,-1 1 0,-22-27 0,2 2 0,1 4 0,1 2 0,2 2 0,1 3 0,1 1 0,1 2 0,1 1 0,1 2 0,1 2 0,0 0 0,-10-16 0,0 3 0,2 1 0,1 1 0,1 2 0,0 1 0,2 1 0,0 0 0,0 2 0,1 0 0,-1 1 0,1 0 0,0 0 0,-1 1 0,0-1 0,0 0 0,-1 0 0,-1-1 0,-1-1 0,0 0 0,0 1 0,-1 0 0,1 1 0,-1 0 0,0 0 0,0 0 0,0 1 0,-1-1 0,1 0 0,-1 0 0,-1 0 0,1-1 0,-1-1 0,-1 1 0,0-2 0,0 0 0,0-1 0,-2-2 0,7 10 0,0 0 0,0-1 0,-1 0 0,0-1 0,0-1 0,-1 0 0,-1-1 0,0-1 0,-1 0 0,-2-1 0,0-2 0,-1 0 0,-2-1 0,-1-1-33,9 16 1,-1 1 0,-1 0 0,-1-1 0,-2-2 0,-2-3 0,-3-3 0,-2-4-1,-3-5 1,-3-5 32,12 25 0,-5-9 0,-7-8 0,-3-3-35,3 10 1,-4-6 0,-24-40 34,-36-64 0,-27-47 0,-12-23 0,3 0 0,22 30 0,-1-6 0,-2-4 0,0-4 0,-2-3 0,-1-2 0,0-3 0,-2 0 0,8 14 0,-1-2 0,-1-2 0,-1-1 0,0-2 0,-1-2 0,-1 0 0,1-2 0,-1-1 0,0 0 0,1-1 0,0-1 0,5 8 0,0-1 0,0-1 0,-1-2 0,1-1 0,-1-1 0,0 0 0,1 0 0,-1-1 0,1 1 0,0-1 0,0 1 0,1 1 0,0 1 0,0 0 0,-3-6 0,1-1 0,-1 1 0,1-1 0,0 1 0,0 1 0,1 0 0,0 0 0,0 1 0,1 0 0,0 1 0,0 2 0,0-1 0,-2-4 0,0-1 0,1 1 0,-1 1 0,2 0 0,-1 2 0,1 0 0,1 2 0,0 1 0,1 1 0,0 2 53,-6-14 1,1 0 0,0 2 0,1 1 0,2 3 0,0 5 0,3 5-1,2 6-53,-10-14 0,4 8 0,3 8 0,3 7-26,-16-28 1,22 43 25,46 80 0,25 48 0,14 23 0,2 3 0,-22-39 0,4 5 0,2 6 0,3 3 0,2 4 0,1 2 0,1 2 0,1 0 0,-1 1 0,0-1 0,-6-11 0,1 2 0,1 1 0,0 2 0,1 0 0,0 1 0,0 1 0,1 0 0,0 0 0,-1-1 0,1 1 0,-1-1 0,1 0 0,-1-1 0,0 1 0,1 1 0,1 0 0,-1-1 0,0 1 0,0-1 0,0 0 0,-1-1 0,0 0 0,0-2 0,-2-1 0,0-1 0,6 12 0,-1-1 0,1 0 0,-1-1 0,-1-1 0,-1-1 0,-1-4 0,-2-2 0,-1-3 0,-3-4 0,7 12 0,-4-6 0,-1-3 0,-2-4 0,-2-2 0,0-1 245,7 16 1,-1-1 0,-3-8 0,-3-15 245,4-5 1,-12-32-296,-25-59 1,-17-43-1,-9-26 1,-3-10 0,4 8-338,7 18 1,1-3-1,-1-4 1,-1-2-1,1-3 1,-2-3-1,0-3 96,2 21 0,0-3 0,-1-4 0,0-1 0,-1-1 0,0-2 0,0 0 0,0 0 0,0 1 0,0 1 0,1 2 45,0-3 0,0-1 0,0 1 0,0 0 0,0 1 0,0 0 0,0 1 0,1 1 0,-1 2 0,1 1 0,-2-9 0,1-1 0,-1 2 0,1 1 0,0 2 0,0 3 0,0 4 0,1 5-47,-3-14 0,0 5 1,0 4-1,1 6 0,1 5 47,-5-27 0,1 8 0,5 54 0,3 81 0,6 43 0,7-20 0,3 13 0,3 11 0,2 9 0,0 6 0,0 3 0,-1 1 0,-3-24 0,-1 4 0,1 3 0,-1 3 0,1 2 0,-1 3 0,0 2 0,1 1 0,-1 2 0,1 0 0,-1 1 0,0 0 0,0 1 0,0-13 0,-1 2 0,0 1 0,1 2 0,-1 0 0,0 2 0,1 0 0,-1 1 0,0 0 0,0 0 0,0 1 0,0-1 0,0 0 0,0 0 0,0-2 0,-1 0 0,1-1-62,0 2 1,-1 0-1,1 0 1,0 0-1,0 0 1,0 0-1,-1-1 1,1 1 0,-1-2-1,1 0 1,-2 0-1,1-1 1,-1-1-1,0-1 1,0-1-1,-1-1-14,-1 8 0,0 0 1,0 0-1,0-1 0,-1 0 1,-1-2-1,1 0 1,-1-2-1,0-3 0,0-1 1,0-3-1,-1-2 0,1-4 174,-1 28 1,-1-5 0,0-3 0,0-5 0,-1-4 0,0-4 0,0-4-99,-1 18 0,0-7 0,-2-7 0,-3-8 181,-12 45 1,-4-57-182,3-113 0,0-63 0,3-16 0,11 54 0,2-7 0,1-7 0,1-5 0,1-4 0,1-4 0,0-1 0,1-1 0,-1 0 0,1 8 0,0-4 0,0-2 0,1-2 0,0-2 0,0-1 0,1 0 0,0-1 0,1 1 0,-1 0 0,2 1 0,-1 3 0,1 3 0,0 1 0,0 0 0,1 1 0,0-1 0,1 1 0,-1 0 0,1 1 0,1 0 0,0 0 0,0 1 0,0 1 0,2-14 0,1-2 0,0-2 0,1 1 0,0 1 0,1 3 0,-1 4 0,1 5 0,0 8 0,0 7 245,6-26 1,0 14 0,0 8 0,-1 1 81,1-17 1,-2 5 0,1 22 655,5 18-656,-17 95 1,-8 50 0,-3 7-132,-3-24 1,-2 6-1,-4 4 1,1 3 0,0 2-361,2 1 0,0 3 0,0 4 0,-1 0 0,0 1 0,-2-3 1,-1 1 0,-1 0 0,-1 0 1,-1-1-1,1-3 0,1-3 163,0 2 0,0-3 0,0-2 0,2-5 0,-1-5 327,-3 13 1,1-8 0,2-8 163,-1 3 1,1-15 491,-7-11 0,18-58-492,3-41 1,4-25-165,4-10 1,2-13 0,3-6-525,0 26 0,0-3 1,2-4-1,0 0 0,1 0 0,-1-4 0,1-2 1,0 0-1,1 1 0,1 2 167,-1 3 0,2 0 0,0 2 1,-1 4-1,-1 5 357,3-8 1,-2 6 0,-2 6 163,2-14 1,-10 20 491,-14 40-959,-26 82 1,-12 51-25,19-46 0,-2 8 0,-2 6 0,0 5 0,-2 3-123,7-12 0,-2 5 0,0 3 0,-1 3 0,0 2 0,0 1 0,0-1 0,-1 0 0,-1 5 0,0 1 0,-1 0 0,-1 1 0,1 1 0,1-1 0,1 0 0,0 0 0,2-3 0,1 1 0,1 1 0,0-1 0,1-1 0,0-1 0,0-3 0,1-2-13,-3 10 1,-1-2 0,1-3 0,1-2-1,2-4 1,2-5 135,0 8 0,3-6 0,1-4 0,2-6 0,-9 28 0,6-18 0,9-21 0,8-93 0,14-24 0,11-26 0,7-15 0,1-5-123,-6 25 0,3-7 0,2-4 0,1-5 0,3-3 0,0-2 0,1-1 0,0-1 41,-5 18 0,0-1 0,1-3 0,1-1 0,1-2 0,0 0 0,1-2 0,0 1 0,0-1 0,0 1 0,0 1 0,-1 1 0,1 1 0,0-1 0,0 0 0,0 0 0,0 0 0,0 0 0,1 0 0,-1 2 0,0-1 0,1 2 0,-2 1 0,1 1-17,3-7 1,1-1 0,-1 0-1,1 0 1,0 2 0,-1 2-1,-1 2 1,-1 4 0,-1 3-1,-2 5-98,11-26 0,-3 6 1,-1 7-1,-2 5 0,-1 6 113,7-23 1,-3 9-1,-5 53 84,-10 73 0,-6 44 0,-4 14 0,-7-25 0,-4 9 0,-3 8 0,-2 5 0,-1 5 0,-1 1 0,1 0-99,0-11 1,-1 2 0,0 2-1,-1 2 1,0 2 0,-2 2-1,1 2 1,-1 0 0,0 2-1,0 2 23,1-9 0,-1 2 1,0 4-1,0 0 0,-1 3 1,0 0-1,0 0 1,0 1-1,-1-2 0,0 0 1,0-1-1,0-3 0,0-2-11,-1 4 1,-1-1-1,0-2 1,-1-1-1,1-1 1,-1-1 0,0 0-1,1 0 1,-1 0-1,1-1 1,0 1 86,-1 8 0,0 0 0,0 1 0,1 0 0,-1-1 0,1-1 0,0-1 0,0-3 0,0-3 0,0-3 140,-1 12 0,0-3 1,-1-3-1,2-3 1,-1-2-1,2-4 1,0-3 5,0 5 1,1-4 0,1-4 0,-1-3 0,1-4 180,-4 22 1,0-6 0,1-15 655,-7 20 0,9-133-892,13-15 1,9-25 0,5-19 0,5-11 0,2-4 0,1 2-182,-5 29 1,2-3-1,3-4 1,1-2 0,1-2-1,1-2 1,1-2 0,1-1-1,-1-1 1,1 0-1,-1 0 19,-4 10 1,1-2 0,0-1 0,1-1-1,-1-1 1,1-1 0,1-1 0,-1 0 0,0 1-1,1-1 1,0 1 0,0 1 0,0 1-1,0 0-5,1-2 0,1-1 1,0 0-1,1 1 0,0-1 1,-1 1-1,1 0 1,0 2-1,-1 1 0,0 1 1,0 1-1,0 3 0,-2 1 48,7-15 0,1 0 1,-1 1-1,0 3 0,0 1 1,-3 5-1,0 3 0,-4 5 1,-2 5 272,7-27 1,-4 9 0,-4 9 0,1 6-220,3-3 0,0 6 0,-16 44-26,-28 78 0,-13 42 0,11-22 0,-2 11 0,0 8 0,-2 6 0,0 3-123,2-14 0,-1 4 0,-1 5 0,0 2 0,-1 1 0,1 2 0,0 0 0,2-1 13,1-5 1,1 0 0,-1 2 0,2-1-1,-1 2 1,2-1 0,-1 0 0,1 0-1,1-1 34,-1 7 0,0 1 0,1 1 1,1-2-1,0 0 0,1-1 1,1-2-1,0-2 216,2 0 0,0 0 1,1-1-1,0-2 1,2-3-1,0-2 1,1-4 104,0 27 1,2-6 0,1-4 0,1-7 81,0 1 1,2-7 0,-1-8 163,0 1 1,0-16 491,0-24-492,-1-85 1,3-48-401,5 28 0,2-13 0,3-10 0,1-4 0,0-2 1,-1 3 29,-2 11 0,-1-1 0,1-1 1,-1 0-1,1-3 0,1-1 1,0-4-122,1 5 0,0-5 0,1-2 0,0-2 0,1-1 0,-1 1 0,0 2 0,0 2 0,-1 3 0,0-6 0,0 2 0,0 1 0,-1 3 0,0 1 0,0 4 0,-1 2 196,2-11 1,-1 4-1,0 3 1,-1 4 0,-1 6-189,0-21 1,-2 8 0,1 21-9,6 16 0,-11 107 0,-3 43 0,0-28 0,0 7 0,0 7 0,0 5-164,0-1 0,0 7 0,0 6 0,0 1 0,0-2 0,0-4-33,0 1 0,0-3 1,0-1-1,0 0 0,0 3 111,0-5 1,0 3 0,0 2 0,-1-2-1,-1-4 1,-2-6 330,-2 3 1,-3-7 0,-1-2 0,-1-2 81,-3 16 1,-1-3 0,-3-5 163,-10 17 1,-5-15 464,-28-4-956,43-133 0,10-60 0,1-10 0,2 48 0,0-5 0,0-4 0,1-3 0,1-2 0,0 0-141,1 3 1,0-2-1,0-1 1,1-1-1,0-2 1,1 0-1,0-1 18,1 6 0,1-4 0,0-2 0,1 0 0,0 2 0,-1 3 0,1 3 0,-1 7-123,1-29 0,-1 8 0,1 6 0,1 2 573,2-17 1,2 6 0,-3 17 655,-5-8-941,-25 124 0,-9 35-42,3 7 0,-3 19 0,-2 8 0,-1 1-164,7-24 0,-2 2 0,-1 2 0,0 1 0,-1 4 0,1 2 41,3-7 0,-1 4 0,0 3 0,0 1 0,1 1 0,0-2 0,1-2 0,1-3 38,-2 7 0,1-2 0,1-3 0,1 0 0,0-1 0,1 0-79,1 1 0,0 1 0,0 0 0,2-2 0,2-5 0,2-8 137,-1 13 0,4-9 0,1-1 354,1 1 1,1-1 0,4-10 655,1 30 0,8-14-728,0-35-255,29-130 0,-11 32 0,5-14 0,4-13 0,3-9 0,3-9 0,3-4 0,0-4 0,2 0-55,-11 32 0,1-3 1,2-2-1,0-2 0,1-4 1,2-1-1,0-2 1,2-3-1,0-2 0,1-1 1,1-2-1,0-2 1,1-1-1,1-2 0,0-1 1,1-1-1,0-2 0,1 0 25,-10 26 0,1-3 0,0-1 0,2-3 1,0-1-1,1-2 0,0-2 0,1 0 0,1-3 1,0 0-1,1-1 0,-1-1 0,2-1 0,-1 0 1,1-1-1,0 0 0,0 0 0,-1 0 1,1 0-1,0 0 0,0 0 0,-1 1 0,1 1 1,-1 0-1,-1 2 0,0 0 0,0 2 0,-1 1 1,0 1-1,-1 2 0,-1 2 0,0 2 0,-2 1 67,8-17 0,-1 1 0,0 2 0,-1 1 0,-1 2 0,0 1 1,-1 1-1,1 2 0,-2 0 0,1 1 0,-1 0 0,0 1 1,0 0-1,0 1 0,0-1 0,0 1 0,0-1 0,0-1 0,0 0 1,1 0-1,0-1-37,1-5 0,4-6 0,3-6 0,2-5 0,1-4 0,2-2 0,0-1 0,0 0 0,-1 1 0,0 2 0,-3 4 0,-1 5 0,-3 6 0,-4 7 0,-3 9 0,-5 9 0,-4 11 0,-6 12 0,-7 13 0,-5 15 0,-8 15 0,-27 39 0,-19 42-99,17-20 1,-8 16 0,-5 12-1,-3 9 1,-4 6 0,0 4-1,0-1 1,3-3 0,2-6-1,6-10-65,-3 7 0,4-10 0,3-3 0,0 3 0,-2 9 0,-6 15 114,16-32 1,-3 6 0,-1 6 0,-3 5 0,0 5 0,-2 4-1,-1 3 1,-1 3 0,0 3 0,-1 1 0,1 1 0,-1 1 0,2-1-1,-1 0 1,2-1 0,1-3 0,2-2 0,1-3 0,2-4-1,2-4-26,-4 15 0,3-5 1,2-2-1,1-3 0,2-2 1,1-1-1,0 1 1,1 0-1,-1 1 0,0 3 1,-2 3-1,0 3 0,-3 6 33,7-24 0,-2 4 0,0 2 1,-1 2-1,0 2 0,-1 2 0,0 1 1,0 2-1,-1 1 0,0 1 0,0 0 1,0 1-1,0-1 0,1 1 0,-1-1 1,1-1-1,0 0 0,1-2 0,0-1 1,0-2-1,2-2 0,0-2 0,1-2-23,-4 19 0,0-2 1,2-2-1,0-1 1,0-2-1,1-1 1,1-1-1,0-1 1,0 0-1,0 0 1,0-1-1,1 0 1,-1 1-1,0 0 0,-1 1 0,1-1 0,-1 0 1,1 1-1,0 1 1,-1-1-1,1 0 1,0 0-1,-1 0 1,1-1-1,0-1 1,1-2-1,-1 0 1,0-2-1,1-2 0,0-1-24,-2 10 1,-1-1-1,0-2 1,1-1 0,0-1-1,0-2 1,0-1 0,1-2-1,0-1 1,1-2-1,0-1-18,-2 9 0,0-1 0,1-3 1,1-1-1,0-2 0,0-2 1,-1 0-1,1 0 108,-6 18 0,-1-1 0,1 0 0,0-4 0,2-5 0,3-5 245,0 2 1,3-8 0,1-2 0,-1-2 81,-4 20 1,1-2 0,3-9 163,5-1 1,2-11 491,-3 8 0,12-42 0,-4-26 0,4-11-492,-3 36 1,-4 24-247,-3 0 1,-3 12 0,-2 7 0,2 3-265,3-7 0,1 4 0,0 4 0,1 3 1,-1 1-1,1 1 19,0-2 0,0 2 0,0 1 0,0 2 0,1 1 0,1 1 0,0 1 0,1-3 0,0 1 0,0 1 0,1 2 0,1-1 0,1 0 0,1-1 0,2-1-141,2 5 1,2 0-1,1-1 1,1-1-1,2 0 1,0-1-1,1 0 0,-1 0 1,2 0-1,0 0 1,2-1-1,0-1 1,1-4-1,2-2-56,4 12 0,1-3 1,2-4-1,2-3 0,2-5-46,3 3 1,1-4 0,3-7 0,3-12 242,23 19 0,7-40 0,-12-60 0,3-29 0,1-13 0,-11 6 0,0-12 0,2-8 0,-1-5 0,-1-1 0,-1 0 0,1-6 0,-2-2 0,0-2 0,-2-2 0,0-3 0,-1-2 0,-5 11 0,1-4 0,0-3 0,-1-1 0,-1 1 0,-3 1 0,-2 3 0,-5 5 0,6-16 0,0 2 0,-6 4 0,-13 6 0,-19 7 245,-26-3 1,-21 5 0,-13 12 0,-5 19-80,-5 24 0,-10 18 0,-4 13 0,-2 3-166,0 3 0,-5 7 0,-1 5 0,1 5 0,4 3 0,8 3 0,0 6 0,4 3 0,4-1 0,7-3 0,-7 6 0,8-1 0,9 0 479,-9 12 1,23 1-480,40-11 0,17 2 0,31 16 0,16 0 0,6 0 0,5-2 0,-12-17 0,3 1 0,-2-5 0,6 4 0,0-13 0,3-19 0,-4-23 0,-14-44 0,-8-24 0,0-4 0,-1-11 0,-5-9 196,-13 21 1,-3-6-1,-2-4 1,-1-1 0,1 1-1,0-5 1,1-1-1,-1-1 1,-1 1 0,-2 3-1,-3 7 1,0 0-1,-2 2 1,-1 2 0,-1 4 130,5-28 1,-2 6 0,-10 17 163,-13 15 1,-4 31-454,-4 74 0,-1 36-38,3 0 0,1 12 0,2 5-246,5-4 0,1 5 0,3 1 0,0 0 123,2-5 0,1 2 0,1-3 1,4-5 122,4 7 0,4-5 0,-1-7 0,-1 3 0,3-14 0,17-7 983,-15-108-492,-15-30 1,-9-19-200,-2 5 1,-3-8-1,-3 0-538,4 22 0,-1 0 0,-2 0 0,-1-1 144,-2-5 1,-3-2 0,0 2 0,1 8 101,-12-23 0,1 11 491,8 7 1,2 33 136,5 70-628,23 48 0,19 38 0,2 2-246,-7-26 0,1 2 0,2 2 0,2 4 49,0 0 0,2 4 1,1 2-1,0-2 0,0-5 66,1 3 0,1-2 0,-1-6 1,0-7 130,1-7 0,-1-6 0,-1-7 0,0 10 0,3-30 0,11-76 0,3-40 0,-12 6 0,-2-16 0,-1-9 0,0-3-164,-3 11 0,-1-6 0,1-4 0,-1-2 0,0 0 0,-2 1 23,-2 14 1,-1 0-1,-1-1 1,0 1-1,0-1 1,-2 0-1,-1 1 112,1-15 1,-2-3 0,-1 1-1,-1 2 1,-1 5 0,-2 9-24,1-23 0,-2 11 0,-2 6 52,-2 13 0,-2 4 0,1 18 983,-1 12-492,1 116 1,6 52-433,8-39 1,6 4 0,1 6-306,-6-2 0,1 6 0,0 1 0,5-4 109,2-8 0,4 0 0,0-4 0,1-6 137,0-1 0,1-7 0,-2-4 491,-2 13 1,3-25 491,20-56-738,-24-49 1,-6-41 0,-3-18 0,3 0-410,-1 22 0,0-5 0,1-4 0,0-3 0,-1-1 0,0-2 41,-3 17 0,-1-2 0,-1-1 0,1-2 0,0 0 0,-1 0 0,0-1 0,0 2 0,0-2 0,1-2 0,-1-1 0,1 1 0,-2 1 0,0 3 0,-1 4 0,-2 6-74,1-10 0,-3 5 1,-1 4-1,0 6 0,-1 5 86,2-19 0,-1 8 1,-8 45 110,-17 89 0,11 15 0,4 25 0,2 12 0,-1 0-164,0-23 0,-1 2 0,1 3 0,0 2 0,2-1 0,1 0 158,3-1 1,1 1 0,2-1 0,0 1 0,2-1 0,-1-1 5,2 14 0,1 2 0,0-2 0,2-5 0,2-9-87,6 6 0,2-10 0,0-5 87,3 21 0,1-24 0,0-43 0,-14-62 0,-4-39 0,-2-26 0,1-9 0,3 5-49,1 21 0,3-5 0,1-4 0,1-2 1,0-3-1,0-1 0,-1 0 0,-2 0 49,-2 5 0,-1-1 0,0-1 0,-1-1 0,-1 0 0,1-1 0,0-1 0,1 0 0,1-1 0,1 2 0,1-3 0,1-3 0,0 0 0,0 0 0,0 1 0,0 3 0,-1 3 0,-1 6 0,-2 4-97,2-23 0,-1 8 0,-1 5 0,-2 4 0,-1 2 97,0-9 0,-1 1 0,-2 9 0,1 17 983,2-15-656,-10 124 1,-5 49 0,1 5-273,4-22 1,1 3 0,0 4 0,0 3-253,-1 5 0,-1 5 1,1 2-1,0 0 0,1-4 161,3 7 1,1-2 0,1-3 0,0-6 35,1 2 0,0-6 0,1-8 491,2 13 1,-1-40 491,1-138-787,-8 23 1,-2-18-1,-1-11 1,0-5 0,0 0-305,3 17 0,0-2 0,0-4 0,1 0 0,-1-2 0,-1 0 0,0 0 108,-2-5 0,-1-1 0,0-1 0,0 0 0,-1 1 0,0 1 0,1 2 0,0-6 0,1-2 0,0 1 0,-1 5 0,-3 7 0,-3 10 0,-8-11 0,-3 13 0,-6 9 0,-13-16 0,-4 39 0,8 75 0,0 38 0,4 10 0,11-6 0,4 11 0,4 7 0,1 2 0,-1 0-197,0 3 0,1 2 1,1 2-1,2 1 0,0 3 158,4-16 1,0 3-1,1 3 1,0 0 0,2-2-1,-1-4 1,1-5 38,0 21 0,2-7 0,0-4 0,-2-3 0,-1 28 0,-1-5 0,-5-59 0,-7-77 0,9-34 0,6-34 0,2-10 0,-1 11 0,-2 12 0,0 5 0,1-5 0,2-5 0,0 0 0,0 0 0,0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8:10.932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6347 8372 8191,'-61'0'0,"-26"-15"983,-4-16-492,42 10 1,1-2 491,-26-20 0,39 10 0,24-6 0,11-20 0,0-15-492,0 16 1,0-5-1,0-5 1,0-2-1,0-16 1,-4-5-165,-3 19 1,-4-4 0,1-2-1,1-6 1,0-2 0,0-2-1,-2-7 1,0-2 0,2 1-1,1 7 1,2 0 0,3 4-1,4 8 1,3 3 0,0 9-104,-3 8 0,1 8-224,4-14 0,-36 14 0,-1-8 0,-9-21 0,-3-9 0,3 0-197,10 11 0,2-1 1,1-3-1,-1-3 0,-2-4 56,0 6 1,-2-4-1,-1-3 1,0-2-1,0-1 1,3 1-1,2 3-23,1-8 0,3 1 0,1 1 0,2-1 0,1 2 0,0 0 110,1 3 0,1 1 0,1 0 0,0 1 0,1 1 1,-1 3 53,-1-4 0,0 3 0,0 1 0,0 1 0,1-1-45,0 1 1,1 0-1,0 0 1,-1 3-1,-1 3 45,-3 0 0,-1 3 0,0 3 0,-1 0-70,-5-18 1,0 1 0,-1 8 69,-9-9 0,0 10 0,12 24 0,1 9 0,-7 4 983,-5 34-492,-25-11 1,-16-9-165,7-6 1,-5-6 0,-7-4-257,17 9 1,-4-3-1,-3-1 1,-2-3-1,-2-2-235,-3-4 0,-3-4 0,-2-1 0,-2-2 0,1-1 0,-1 1 23,9 5 1,0-1-1,-1 0 1,0 0-1,-1-1 1,1 1-1,0-1 0,-1 0 1,-1-1-1,0 1 1,0-1-1,1 1 1,1 0-1,3 1-23,-6-4 0,2 1 0,0 0 0,3 1 0,2 1 0,5 3-82,-11-7 0,5 3 0,4 2 0,7 2 13,5 2 1,6 2 0,9 10 232,-13 2 0,108 116 0,-16-35 0,11 13 0,7 7 0,4 6 0,3 1 0,-2-2-141,-1-2 1,2 2-1,1 1 1,2 1-1,3 3 1,2 2-1,3 4 59,-14-18 0,2 4 0,4 1 0,1 3 0,1 1 0,1 1 0,1 1 0,0 0 0,-1-2 0,-1 0 0,-1-2 0,-3-2-17,4 4 1,-2-1 0,0-1-1,-1-1 1,-1 0 0,0-1-1,0 0 1,0 0 0,-1-1-1,1 1-11,6 6 1,0 0 0,1 1 0,0 0-1,-1-1 1,-1-2 0,-3-1 0,-4-3-1,-3-2 46,4 7 0,-3-2 0,-4-3 0,-2-2 0,-4-2 0,-4-2 64,9 11 0,-2-3 0,-11-3 0,-18-6-248,-27 27 0,-36-20 248,-14-42 0,-22-15 0,-12-11 0,-5-10 0,19-6 0,-5-8 0,-6-6 0,-4-6 0,-1-4 0,-2-3 0,1-1 0,1 0 0,12 4 0,-1-2 0,-1-1 0,0-2 0,0-2 0,0-2 0,-1-3 0,1-1 0,-1-2 0,1-3 0,10 4 0,-1-2 0,-2-3 0,0-1 0,0-3 0,1-1 0,0 0 0,0-2 0,2-1 0,2 1 0,2-1 0,3 1 0,2 0 8,-7-9 0,3-1 1,3-1-1,2-1 0,2 1 1,1-1-1,2 0 0,1 0 1,1 0-1,1 1-8,-1-1 0,1-1 0,1-1 0,1 1 0,2 1 0,2 0 0,3 1 0,3 2 0,3 1 6,-2-11 0,3 1 0,5 1 0,2 2 0,3 4 0,1 5-6,-16-28 0,6 7 0,19 8-46,22-8 1,32 26 45,18 51 0,21 22 0,16 14 0,6 10 0,1 3 0,-27-8 0,3 6 0,3 4 0,3 5 0,2 3 0,3 3 0,1 2 0,1 3 0,2 1 0,0 0 0,1 1 0,-16-10 0,2 2 0,2 1 0,0 2 0,2 1 0,1 2 0,1 0 0,0 2 0,1 0 0,0 1 0,0 1 0,0 0 0,-1 0 0,0 1 0,0-1 0,-2 1 0,0-1 0,-4-1 0,1 0 0,-1 0 0,0 1 0,1 1 0,-1 0 0,0 0 0,0 1 0,0 0 0,-1 0 0,0 1 0,-1-1 0,0 1 0,0 0 0,-2-1 0,1 1 0,-2-1 0,0 1-42,4 3 0,0 2 0,0 0 0,-1 1 0,1 0 0,-1 0 1,0 0-1,-2 0 0,0-1 0,-2 0 0,-1 0 0,-1-2 1,-3-1-1,-1-1 0,-2-1 0,-3-2 42,17 19 0,-3-1 0,-3-1 0,-2-3 0,-3 0 0,-3-3 0,-3-1 0,-1-1 0,-4-3 42,7 8 0,-3-1 0,-3-3 1,-4-3-1,-7-2 0,-7-4-42,8 22 0,-10-5 0,-36-23 0,-51-33 0,-41-24 0,-19-16 0,-1-6 0,41 6 0,-4-7 0,-4-4 0,-3-4 0,-3-3 0,-1-3 0,-3-1 0,0 0 0,0 0-82,8 4 0,-3-1 0,-1-1 0,-1-1 0,-2-1 0,-1-2 0,0 0 0,-1-2 0,0-1 0,0-1 0,0-2 0,0-1 16,11 4 0,-2-2 1,0-1-1,-2-1 1,1-1-1,-1-2 1,0 0-1,1-1 1,-1-1-1,2 0 1,0 0-1,2-1 1,1 1-1,1 0 0,3 0 40,-4-3 1,2 0 0,0-1 0,2 0 0,0 0 0,1-1 0,2 0 0,0 0 0,2 0 0,1 0 0,0 1 0,2-1 0,2 0 25,-11-8 0,2-2 0,1 1 0,2 0 0,1 0 0,2 0 0,2 0 0,1 1 0,3 0 0,3 1 140,-11-13 0,2-1 1,2 0-1,4 2 1,4 1-1,5 4 1,5 3 74,-3-11 0,7 3 0,6 5 0,6 5 17,-17-26 1,36 27-233,59 55 0,32 24 0,10 11 0,-17 2 0,9 9 0,5 8 0,6 6 0,3 5 0,3 2 0,1 2 0,-24-13 0,3 3 0,2 3 0,2 3 0,3 1 0,0 2 0,1 2 0,1 0 0,-1 1 0,0 0 0,0-1 0,-2 0 0,-2-1 0,-1-1 0,0 0 0,-1 0 0,0 0 0,0 0 0,-1 1 0,1 0 0,-1 0 0,-1 1 0,1 0 0,-1 1 0,-1 0 0,1 1 25,0 1 1,1 2 0,0 0 0,1 2 0,-1 0 0,0 1 0,-1-1 0,-1 0 0,-2 0 0,-2-2 0,-3-1 0,-3-1 0,-3-2-26,11 12 0,-4-1 0,-3-1 0,-3-1 0,-3-2 0,-3-2 0,-2-2 0,-2-3 245,21 25 1,-5-4 0,-8-6 0,-8-4-234,16 33 0,-40-40-12,-64-80 0,-33-37 0,-7-11 0,20 15 0,-6-7 0,-4-8 0,-4-4 0,-1-5 0,-1-2 0,0-2-90,13 13 1,0-3-1,-2-3 1,-1-2 0,-1-2-1,0-1 1,0-2 0,0 0-1,0 0 1,0 1-1,2 0 8,4 6 0,0 0 0,-1-2 0,1 1 0,0-1 0,0 0 0,0 0 0,1 0 0,1 0 0,0 0 0,0 0 0,2 1 65,-3-4 1,1-1 0,0-1 0,0 1 0,1-1 0,0 1 0,2 1 0,1 1 0,2 3 0,1 1 0,2 3 16,-9-14 0,3 2 0,1 2 0,3 2 0,1 4 0,3 3 0,3 3 245,-9-13 1,4 5 0,4 6 0,4 5 245,-22-28 1,31 38-1,63 77 1,26 29-463,-10-10 0,9 8 0,7 5 0,4 5 0,1 0-170,-4-2 1,5 4-1,3 2 1,2 2-1,1 1 1,0 0-1,-1-1 18,-7-7 0,-1 1 0,2 1 0,-1-1 0,0 0 0,1 1 0,-2-2 0,0 1 33,8 5 0,2 1 0,-1 0 0,-1-1 0,-3-1 0,-3-3 0,-4-3 335,14 15 1,-5-4 0,-6-3 0,-7-4 81,1-1 1,-6-3 0,-32-15 655,-50-16-855,-17-45 0,-21-32 0,-9-14 1,0 1-129,11 12 0,-4-5 0,-2-2 0,-2-3 0,0-1 0,-1-2 31,1-1 1,-2-2-1,-1-3 1,0 0-1,0-2 1,1 2-1,1 1-31,5 3 0,0 1 0,0-1 0,2 1 0,0 0 0,2 2 0,2 2 0,-12-12 0,2 2 0,2 1 0,2 3 0,5 4-3,-14-16 0,5 5 0,7 8 3,-4 2 0,15 10 0,26 7 0,51 64 0,30 35 0,16 18 0,0-1-123,-18-18 0,5 4 0,4 3 0,3 4 0,2 2 0,2 1 0,0 2 0,-1-1 110,-4-4 1,1 3 0,1 0-1,1 2 1,1 1 0,1 0-1,-1 1 1,0-1 0,0 0-1,0 0 13,-1-1 0,1 1 0,0 0 0,0 1 0,0-1 0,-1 0 0,0-1 0,-1 0 0,-1 0 0,-1-2-110,0 1 1,1 1 0,0 0 0,0 0-1,-2-2 1,-3-1 0,-1-3 0,-5-3-1,-3-3-15,22 25 1,-8-7 0,-5-4 0,-2-1 451,20 19 1,-5-3 0,-47-37 655,-109-66-899,33-15 1,-8-17 0,-5-11 0,-3-7-1,-3 0-207,7 6 0,-3-5 0,-2-4 0,-3-3 0,-1-2 0,-2-3 0,0 0 0,-1-1 33,11 11 1,-2-2-1,-1-2 1,-1-1 0,-1-2-1,0 0 1,0 0 0,-1 0-1,0 0 1,0 1-1,1 1 0,0 1 1,-1 0-1,0-1 1,0 1 0,0 0-1,0 0 1,-1 1 0,1 1-1,0 0 1,0 2-1,0 1 18,-2-1 1,0-1 0,-1 1-1,1 1 1,0 1 0,0 1 0,1 2-1,0 3 1,2 2 0,0 4 211,-8-6 0,0 4 1,2 3-1,0 2 1,1 3-1,2 2 1,0 2 55,-13-6 1,1 2-1,1 4 1,4 4 0,7 5 130,-3 0 1,7 6 0,3 11 163,-17 6 1,24 26-425,56 39 1,34 29 0,17 17 0,0 2-191,-16-28 0,3 4 0,4 3 0,3 4 0,2 3 0,3 4 0,3 2 0,1 3 57,-12-23 0,2 2 1,2 4-1,1 1 1,3 2-1,0 2 1,2 1-1,0 2 1,2 0-1,-1 0 1,1 1-1,0 0 1,0-1-1,-1 0 0,-1-1 8,-3-6 0,0 0 0,-1 0 0,2 1 0,-1 0 1,1 0-1,0 0 0,0 1 0,0-1 0,0 1 0,0 0 1,1-1-1,-1 1 0,0 0 0,1-1 0,-1 0 0,0 0 1,1 0 1,0 1 0,1 1 0,0-1 0,0 1 0,1 0 0,-1 0 0,1 0 0,-1-1 0,0 0 0,-1-1 0,-1-1 0,0 0 0,-1-2 0,0 0 0,-2-2 0,-2-2-26,8 13 0,0-1 0,-2-1 0,-1-1 0,0-2 0,-1 0 0,-2-2 0,0-1 0,-1-2 0,-2-1 0,0-3 0,-2-1 75,14 22 0,-1-2 0,-1-2 1,-3-4-1,-3-4 0,-3-4 1,-5-7 6,15 31 0,-8-11 0,-12-16 0,-4 12 0,-65-124 0,-31-53 0,-6-11 0,28 40 0,-3-4 0,-2-5 0,-2-3 0,-2-3 0,-2-3 0,0 0 0,4 7 0,-2-3 0,-1-2 0,-1-1 0,-1-2 0,-1-2 0,-2-1 0,0 0 0,-1 0 0,0-1 0,7 11 0,-2-1 0,0-2 0,-1 0 0,0-1 0,-2 0 0,1-1 0,-1 0 0,0 1 0,0 0 0,-1 0 0,1 2 0,1 0 0,-4-3 0,0 0 0,-1 0 0,1 0 0,0 1 0,-1 1 0,0-1 0,0 1 0,1 1 0,-1 0 0,0 1 0,0 0 0,-2-3 0,-1 0 0,-1 0 0,0 0 0,0 1 0,0 1 0,1 1 0,1 1 0,1 2 0,2 3 0,0 2 110,-4-6 1,1 3 0,1 2 0,1 2 0,1 2 0,1 2 0,1 0 0,2 2-111,-8-9 0,0 1 0,1 3 0,3 2 0,4 4 0,6 5 0,-9-10 0,7 8 0,6 6 0,-4-6 0,22 24 0,83 86 0,-14-7 0,12 17 0,10 13 0,5 8 0,3 5 0,-1 1 0,-22-27 0,2 2 0,1 4 0,1 2 0,2 2 0,1 3 0,1 1 0,1 2 0,1 1 0,1 2 0,1 2 0,0 0 0,-10-16 0,0 3 0,2 1 0,1 1 0,1 2 0,0 1 0,2 1 0,0 0 0,0 2 0,1 0 0,-1 1 0,1 0 0,0 0 0,-1 1 0,0-1 0,0 0 0,-1 0 0,-1-1 0,-1-1 0,0 0 0,0 1 0,-1 0 0,1 1 0,-1 0 0,0 0 0,0 0 0,0 1 0,-1-1 0,1 0 0,-1 0 0,-1 0 0,1-1 0,-1-1 0,-1 1 0,0-2 0,0 0 0,0-1 0,-2-2 0,7 10 0,0 0 0,0-1 0,-1 0 0,0-1 0,0-1 0,-1 0 0,-1-1 0,0-1 0,-1 0 0,-2-1 0,0-2 0,-1 0 0,-2-1 0,-1-1-33,9 16 1,-1 1 0,-1 0 0,-1-1 0,-2-2 0,-2-3 0,-3-3 0,-2-4-1,-3-5 1,-3-5 32,12 25 0,-5-9 0,-7-8 0,-3-3-35,3 10 1,-4-6 0,-24-40 34,-36-64 0,-27-47 0,-12-23 0,3 0 0,22 30 0,-1-6 0,-2-4 0,0-4 0,-2-3 0,-1-2 0,0-3 0,-2 0 0,8 14 0,-1-2 0,-1-2 0,-1-1 0,0-2 0,-1-2 0,-1 0 0,1-2 0,-1-1 0,0 0 0,1-1 0,0-1 0,5 8 0,0-1 0,0-1 0,-1-2 0,1-1 0,-1-1 0,0 0 0,1 0 0,-1-1 0,1 1 0,0-1 0,0 1 0,1 1 0,0 1 0,0 0 0,-3-6 0,1-1 0,-1 1 0,1-1 0,0 1 0,0 1 0,1 0 0,0 0 0,0 1 0,1 0 0,0 1 0,0 2 0,0-1 0,-2-4 0,0-1 0,1 1 0,-1 1 0,2 0 0,-1 2 0,1 0 0,1 2 0,0 1 0,1 1 0,0 2 53,-6-14 1,1 0 0,0 2 0,1 1 0,2 3 0,0 5 0,3 5-1,2 6-53,-10-14 0,4 8 0,3 8 0,3 7-26,-16-28 1,22 43 25,46 80 0,25 48 0,14 23 0,2 3 0,-22-39 0,4 5 0,2 6 0,3 3 0,2 4 0,1 2 0,1 2 0,1 0 0,-1 1 0,0-1 0,-6-11 0,1 2 0,1 1 0,0 2 0,1 0 0,0 1 0,0 1 0,1 0 0,0 0 0,-1-1 0,1 1 0,-1-1 0,1 0 0,-1-1 0,0 1 0,1 1 0,1 0 0,-1-1 0,0 1 0,0-1 0,0 0 0,-1-1 0,0 0 0,0-2 0,-2-1 0,0-1 0,6 12 0,-1-1 0,1 0 0,-1-1 0,-1-1 0,-1-1 0,-1-4 0,-2-2 0,-1-3 0,-3-4 0,7 12 0,-4-6 0,-1-3 0,-2-4 0,-2-2 0,0-1 245,7 16 1,-1-1 0,-3-8 0,-3-15 245,4-5 1,-12-32-296,-25-59 1,-17-43-1,-9-26 1,-3-10 0,4 8-338,7 18 1,1-3-1,-1-4 1,-1-2-1,1-3 1,-2-3-1,0-3 96,2 21 0,0-3 0,-1-4 0,0-1 0,-1-1 0,0-2 0,0 0 0,0 0 0,0 1 0,0 1 0,1 2 45,0-3 0,0-1 0,0 1 0,0 0 0,0 1 0,0 0 0,0 1 0,1 1 0,-1 2 0,1 1 0,-2-9 0,1-1 0,-1 2 0,1 1 0,0 2 0,0 3 0,0 4 0,1 5-47,-3-14 0,0 5 1,0 4-1,1 6 0,1 5 47,-5-27 0,1 8 0,5 54 0,3 81 0,6 43 0,7-20 0,3 13 0,3 11 0,2 9 0,0 6 0,0 3 0,-1 1 0,-3-24 0,-1 4 0,1 3 0,-1 3 0,1 2 0,-1 3 0,0 2 0,1 1 0,-1 2 0,1 0 0,-1 1 0,0 0 0,0 1 0,0-13 0,-1 2 0,0 1 0,1 2 0,-1 0 0,0 2 0,1 0 0,-1 1 0,0 0 0,0 0 0,0 1 0,0-1 0,0 0 0,0 0 0,0-2 0,-1 0 0,1-1-62,0 2 1,-1 0-1,1 0 1,0 0-1,0 0 1,0 0-1,-1-1 1,1 1 0,-1-2-1,1 0 1,-2 0-1,1-1 1,-1-1-1,0-1 1,0-1-1,-1-1-14,-1 8 0,0 0 1,0 0-1,0-1 0,-1 0 1,-1-2-1,1 0 1,-1-2-1,0-3 0,0-1 1,0-3-1,-1-2 0,1-4 174,-1 28 1,-1-5 0,0-3 0,0-5 0,-1-4 0,0-4 0,0-4-99,-1 18 0,0-7 0,-2-7 0,-3-8 181,-12 45 1,-4-57-182,3-113 0,0-63 0,3-16 0,11 54 0,2-7 0,1-7 0,1-5 0,1-4 0,1-4 0,0-1 0,1-1 0,-1 0 0,1 8 0,0-4 0,0-2 0,1-2 0,0-2 0,0-1 0,1 0 0,0-1 0,1 1 0,-1 0 0,2 1 0,-1 3 0,1 3 0,0 1 0,0 0 0,1 1 0,0-1 0,1 1 0,-1 0 0,1 1 0,1 0 0,0 0 0,0 1 0,0 1 0,2-14 0,1-2 0,0-2 0,1 1 0,0 1 0,1 3 0,-1 4 0,1 5 0,0 8 0,0 7 245,6-26 1,0 14 0,0 8 0,-1 1 81,1-17 1,-2 5 0,1 22 655,5 18-656,-17 95 1,-8 50 0,-3 7-132,-3-24 1,-2 6-1,-4 4 1,1 3 0,0 2-361,2 1 0,0 3 0,0 4 0,-1 0 0,0 1 0,-2-3 1,-1 1 0,-1 0 0,-1 0 1,-1-1-1,1-3 0,1-3 163,0 2 0,0-3 0,0-2 0,2-5 0,-1-5 327,-3 13 1,1-8 0,2-8 163,-1 3 1,1-15 491,-7-11 0,18-58-492,3-41 1,4-25-165,4-10 1,2-13 0,3-6-525,0 26 0,0-3 1,2-4-1,0 0 0,1 0 0,-1-4 0,1-2 1,0 0-1,1 1 0,1 2 167,-1 3 0,2 0 0,0 2 1,-1 4-1,-1 5 357,3-8 1,-2 6 0,-2 6 163,2-14 1,-10 20 491,-14 40-959,-26 82 1,-12 51-25,19-46 0,-2 8 0,-2 6 0,0 5 0,-2 3-123,7-12 0,-2 5 0,0 3 0,-1 3 0,0 2 0,0 1 0,0-1 0,-1 0 0,-1 5 0,0 1 0,-1 0 0,-1 1 0,1 1 0,1-1 0,1 0 0,0 0 0,2-3 0,1 1 0,1 1 0,0-1 0,1-1 0,0-1 0,0-3 0,1-2-13,-3 10 1,-1-2 0,1-3 0,1-2-1,2-4 1,2-5 135,0 8 0,3-6 0,1-4 0,2-6 0,-9 28 0,6-18 0,9-21 0,8-93 0,14-24 0,11-26 0,7-15 0,1-5-123,-6 25 0,3-7 0,2-4 0,1-5 0,3-3 0,0-2 0,1-1 0,0-1 41,-5 18 0,0-1 0,1-3 0,1-1 0,1-2 0,0 0 0,1-2 0,0 1 0,0-1 0,0 1 0,0 1 0,-1 1 0,1 1 0,0-1 0,0 0 0,0 0 0,0 0 0,0 0 0,1 0 0,-1 2 0,0-1 0,1 2 0,-2 1 0,1 1-17,3-7 1,1-1 0,-1 0-1,1 0 1,0 2 0,-1 2-1,-1 2 1,-1 4 0,-1 3-1,-2 5-98,11-26 0,-3 6 1,-1 7-1,-2 5 0,-1 6 113,7-23 1,-3 9-1,-5 53 84,-10 73 0,-6 44 0,-4 14 0,-7-25 0,-4 9 0,-3 8 0,-2 5 0,-1 5 0,-1 1 0,1 0-99,0-11 1,-1 2 0,0 2-1,-1 2 1,0 2 0,-2 2-1,1 2 1,-1 0 0,0 2-1,0 2 23,1-9 0,-1 2 1,0 4-1,0 0 0,-1 3 1,0 0-1,0 0 1,0 1-1,-1-2 0,0 0 1,0-1-1,0-3 0,0-2-11,-1 4 1,-1-1-1,0-2 1,-1-1-1,1-1 1,-1-1 0,0 0-1,1 0 1,-1 0-1,1-1 1,0 1 86,-1 8 0,0 0 0,0 1 0,1 0 0,-1-1 0,1-1 0,0-1 0,0-3 0,0-3 0,0-3 140,-1 12 0,0-3 1,-1-3-1,2-3 1,-1-2-1,2-4 1,0-3 5,0 5 1,1-4 0,1-4 0,-1-3 0,1-4 180,-4 22 1,0-6 0,1-15 655,-7 20 0,9-133-892,13-15 1,9-25 0,5-19 0,5-11 0,2-4 0,1 2-182,-5 29 1,2-3-1,3-4 1,1-2 0,1-2-1,1-2 1,1-2 0,1-1-1,-1-1 1,1 0-1,-1 0 19,-4 10 1,1-2 0,0-1 0,1-1-1,-1-1 1,1-1 0,1-1 0,-1 0 0,0 1-1,1-1 1,0 1 0,0 1 0,0 1-1,0 0-5,1-2 0,1-1 1,0 0-1,1 1 0,0-1 1,-1 1-1,1 0 1,0 2-1,-1 1 0,0 1 1,0 1-1,0 3 0,-2 1 48,7-15 0,1 0 1,-1 1-1,0 3 0,0 1 1,-3 5-1,0 3 0,-4 5 1,-2 5 272,7-27 1,-4 9 0,-4 9 0,1 6-220,3-3 0,0 6 0,-16 44-26,-28 78 0,-13 42 0,11-22 0,-2 11 0,0 8 0,-2 6 0,0 3-123,2-14 0,-1 4 0,-1 5 0,0 2 0,-1 1 0,1 2 0,0 0 0,2-1 13,1-5 1,1 0 0,-1 2 0,2-1-1,-1 2 1,2-1 0,-1 0 0,1 0-1,1-1 34,-1 7 0,0 1 0,1 1 1,1-2-1,0 0 0,1-1 1,1-2-1,0-2 216,2 0 0,0 0 1,1-1-1,0-2 1,2-3-1,0-2 1,1-4 104,0 27 1,2-6 0,1-4 0,1-7 81,0 1 1,2-7 0,-1-8 163,0 1 1,0-16 491,0-24-492,-1-85 1,3-48-401,5 28 0,2-13 0,3-10 0,1-4 0,0-2 1,-1 3 29,-2 11 0,-1-1 0,1-1 1,-1 0-1,1-3 0,1-1 1,0-4-122,1 5 0,0-5 0,1-2 0,0-2 0,1-1 0,-1 1 0,0 2 0,0 2 0,-1 3 0,0-6 0,0 2 0,0 1 0,-1 3 0,0 1 0,0 4 0,-1 2 196,2-11 1,-1 4-1,0 3 1,-1 4 0,-1 6-189,0-21 1,-2 8 0,1 21-9,6 16 0,-11 107 0,-3 43 0,0-28 0,0 7 0,0 7 0,0 5-164,0-1 0,0 7 0,0 6 0,0 1 0,0-2 0,0-4-33,0 1 0,0-3 1,0-1-1,0 0 0,0 3 111,0-5 1,0 3 0,0 2 0,-1-2-1,-1-4 1,-2-6 330,-2 3 1,-3-7 0,-1-2 0,-1-2 81,-3 16 1,-1-3 0,-3-5 163,-10 17 1,-5-15 464,-28-4-956,43-133 0,10-60 0,1-10 0,2 48 0,0-5 0,0-4 0,1-3 0,1-2 0,0 0-141,1 3 1,0-2-1,0-1 1,1-1-1,0-2 1,1 0-1,0-1 18,1 6 0,1-4 0,0-2 0,1 0 0,0 2 0,-1 3 0,1 3 0,-1 7-123,1-29 0,-1 8 0,1 6 0,1 2 573,2-17 1,2 6 0,-3 17 655,-5-8-941,-25 124 0,-9 35-42,3 7 0,-3 19 0,-2 8 0,-1 1-164,7-24 0,-2 2 0,-1 2 0,0 1 0,-1 4 0,1 2 41,3-7 0,-1 4 0,0 3 0,0 1 0,1 1 0,0-2 0,1-2 0,1-3 38,-2 7 0,1-2 0,1-3 0,1 0 0,0-1 0,1 0-79,1 1 0,0 1 0,0 0 0,2-2 0,2-5 0,2-8 137,-1 13 0,4-9 0,1-1 354,1 1 1,1-1 0,4-10 655,1 30 0,8-14-728,0-35-255,29-130 0,-11 32 0,5-14 0,4-13 0,3-9 0,3-9 0,3-4 0,0-4 0,2 0-55,-11 32 0,1-3 1,2-2-1,0-2 0,1-4 1,2-1-1,0-2 1,2-3-1,0-2 0,1-1 1,1-2-1,0-2 1,1-1-1,1-2 0,0-1 1,1-1-1,0-2 0,1 0 25,-10 26 0,1-3 0,0-1 0,2-3 1,0-1-1,1-2 0,0-2 0,1 0 0,1-3 1,0 0-1,1-1 0,-1-1 0,2-1 0,-1 0 1,1-1-1,0 0 0,0 0 0,-1 0 1,1 0-1,0 0 0,0 0 0,-1 1 0,1 1 1,-1 0-1,-1 2 0,0 0 0,0 2 0,-1 1 1,0 1-1,-1 2 0,-1 2 0,0 2 0,-2 1 67,8-17 0,-1 1 0,0 2 0,-1 1 0,-1 2 0,0 1 1,-1 1-1,1 2 0,-2 0 0,1 1 0,-1 0 0,0 1 1,0 0-1,0 1 0,0-1 0,0 1 0,0-1 0,0-1 0,0 0 1,1 0-1,0-1-37,1-5 0,4-6 0,3-6 0,2-5 0,1-4 0,2-2 0,0-1 0,0 0 0,-1 1 0,0 2 0,-3 4 0,-1 5 0,-3 6 0,-4 7 0,-3 9 0,-5 9 0,-4 11 0,-6 12 0,-7 13 0,-5 15 0,-8 15 0,-27 39 0,-19 42-99,17-20 1,-8 16 0,-5 12-1,-3 9 1,-4 6 0,0 4-1,0-1 1,3-3 0,2-6-1,6-10-65,-3 7 0,4-10 0,3-3 0,0 3 0,-2 9 0,-6 15 114,16-32 1,-3 6 0,-1 6 0,-3 5 0,0 5 0,-2 4-1,-1 3 1,-1 3 0,0 3 0,-1 1 0,1 1 0,-1 1 0,2-1-1,-1 0 1,2-1 0,1-3 0,2-2 0,1-3 0,2-4-1,2-4-26,-4 15 0,3-5 1,2-2-1,1-3 0,2-2 1,1-1-1,0 1 1,1 0-1,-1 1 0,0 3 1,-2 3-1,0 3 0,-3 6 33,7-24 0,-2 4 0,0 2 1,-1 2-1,0 2 0,-1 2 0,0 1 1,0 2-1,-1 1 0,0 1 0,0 0 1,0 1-1,0-1 0,1 1 0,-1-1 1,1-1-1,0 0 0,1-2 0,0-1 1,0-2-1,2-2 0,0-2 0,1-2-23,-4 19 0,0-2 1,2-2-1,0-1 1,0-2-1,1-1 1,1-1-1,0-1 1,0 0-1,0 0 1,0-1-1,1 0 1,-1 1-1,0 0 0,-1 1 0,1-1 0,-1 0 1,1 1-1,0 1 1,-1-1-1,1 0 1,0 0-1,-1 0 1,1-1-1,0-1 1,1-2-1,-1 0 1,0-2-1,1-2 0,0-1-24,-2 10 1,-1-1-1,0-2 1,1-1 0,0-1-1,0-2 1,0-1 0,1-2-1,0-1 1,1-2-1,0-1-18,-2 9 0,0-1 0,1-3 1,1-1-1,0-2 0,0-2 1,-1 0-1,1 0 108,-6 18 0,-1-1 0,1 0 0,0-4 0,2-5 0,3-5 245,0 2 1,3-8 0,1-2 0,-1-2 81,-4 20 1,1-2 0,3-9 163,5-1 1,2-11 491,-3 8 0,12-42 0,-4-26 0,4-11-492,-3 36 1,-4 24-247,-3 0 1,-3 12 0,-2 7 0,2 3-265,3-7 0,1 4 0,0 4 0,1 3 1,-1 1-1,1 1 19,0-2 0,0 2 0,0 1 0,0 2 0,1 1 0,1 1 0,0 1 0,1-3 0,0 1 0,0 1 0,1 2 0,1-1 0,1 0 0,1-1 0,2-1-141,2 5 1,2 0-1,1-1 1,1-1-1,2 0 1,0-1-1,1 0 0,-1 0 1,2 0-1,0 0 1,2-1-1,0-1 1,1-4-1,2-2-56,4 12 0,1-3 1,2-4-1,2-3 0,2-5-46,3 3 1,1-4 0,3-7 0,3-12 242,23 19 0,7-40 0,-12-60 0,3-29 0,1-13 0,-11 6 0,0-12 0,2-8 0,-1-5 0,-1-1 0,-1 0 0,1-6 0,-2-2 0,0-2 0,-2-2 0,0-3 0,-1-2 0,-5 11 0,1-4 0,0-3 0,-1-1 0,-1 1 0,-3 1 0,-2 3 0,-5 5 0,6-16 0,0 2 0,-6 4 0,-13 6 0,-19 7 245,-26-3 1,-21 5 0,-13 12 0,-5 19-80,-5 24 0,-10 18 0,-4 13 0,-2 3-166,0 3 0,-5 7 0,-1 5 0,1 5 0,4 3 0,8 3 0,0 6 0,4 3 0,4-1 0,7-3 0,-7 6 0,8-1 0,9 0 479,-9 12 1,23 1-480,40-11 0,17 2 0,31 16 0,16 0 0,6 0 0,5-2 0,-12-17 0,3 1 0,-2-5 0,6 4 0,0-13 0,3-19 0,-4-23 0,-14-44 0,-8-24 0,0-4 0,-1-11 0,-5-9 196,-13 21 1,-3-6-1,-2-4 1,-1-1 0,1 1-1,0-5 1,1-1-1,-1-1 1,-1 1 0,-2 3-1,-3 7 1,0 0-1,-2 2 1,-1 2 0,-1 4 130,5-28 1,-2 6 0,-10 17 163,-13 15 1,-4 31-454,-4 74 0,-1 36-38,3 0 0,1 12 0,2 5-246,5-4 0,1 5 0,3 1 0,0 0 123,2-5 0,1 2 0,1-3 1,4-5 122,4 7 0,4-5 0,-1-7 0,-1 3 0,3-14 0,17-7 983,-15-108-492,-15-30 1,-9-19-200,-2 5 1,-3-8-1,-3 0-538,4 22 0,-1 0 0,-2 0 0,-1-1 144,-2-5 1,-3-2 0,0 2 0,1 8 101,-12-23 0,1 11 491,8 7 1,2 33 136,5 70-628,23 48 0,19 38 0,2 2-246,-7-26 0,1 2 0,2 2 0,2 4 49,0 0 0,2 4 1,1 2-1,0-2 0,0-5 66,1 3 0,1-2 0,-1-6 1,0-7 130,1-7 0,-1-6 0,-1-7 0,0 10 0,3-30 0,11-76 0,3-40 0,-12 6 0,-2-16 0,-1-9 0,0-3-164,-3 11 0,-1-6 0,1-4 0,-1-2 0,0 0 0,-2 1 23,-2 14 1,-1 0-1,-1-1 1,0 1-1,0-1 1,-2 0-1,-1 1 112,1-15 1,-2-3 0,-1 1-1,-1 2 1,-1 5 0,-2 9-24,1-23 0,-2 11 0,-2 6 52,-2 13 0,-2 4 0,1 18 983,-1 12-492,1 116 1,6 52-433,8-39 1,6 4 0,1 6-306,-6-2 0,1 6 0,0 1 0,5-4 109,2-8 0,4 0 0,0-4 0,1-6 137,0-1 0,1-7 0,-2-4 491,-2 13 1,3-25 491,20-56-738,-24-49 1,-6-41 0,-3-18 0,3 0-410,-1 22 0,0-5 0,1-4 0,0-3 0,-1-1 0,0-2 41,-3 17 0,-1-2 0,-1-1 0,1-2 0,0 0 0,-1 0 0,0-1 0,0 2 0,0-2 0,1-2 0,-1-1 0,1 1 0,-2 1 0,0 3 0,-1 4 0,-2 6-74,1-10 0,-3 5 1,-1 4-1,0 6 0,-1 5 86,2-19 0,-1 8 1,-8 45 110,-17 89 0,11 15 0,4 25 0,2 12 0,-1 0-164,0-23 0,-1 2 0,1 3 0,0 2 0,2-1 0,1 0 158,3-1 1,1 1 0,2-1 0,0 1 0,2-1 0,-1-1 5,2 14 0,1 2 0,0-2 0,2-5 0,2-9-87,6 6 0,2-10 0,0-5 87,3 21 0,1-24 0,0-43 0,-14-62 0,-4-39 0,-2-26 0,1-9 0,3 5-49,1 21 0,3-5 0,1-4 0,1-2 1,0-3-1,0-1 0,-1 0 0,-2 0 49,-2 5 0,-1-1 0,0-1 0,-1-1 0,-1 0 0,1-1 0,0-1 0,1 0 0,1-1 0,1 2 0,1-3 0,1-3 0,0 0 0,0 0 0,0 1 0,0 3 0,-1 3 0,-1 6 0,-2 4-97,2-23 0,-1 8 0,-1 5 0,-2 4 0,-1 2 97,0-9 0,-1 1 0,-2 9 0,1 17 983,2-15-656,-10 124 1,-5 49 0,1 5-273,4-22 1,1 3 0,0 4 0,0 3-253,-1 5 0,-1 5 1,1 2-1,0 0 0,1-4 161,3 7 1,1-2 0,1-3 0,0-6 35,1 2 0,0-6 0,1-8 491,2 13 1,-1-40 491,1-138-787,-8 23 1,-2-18-1,-1-11 1,0-5 0,0 0-305,3 17 0,0-2 0,0-4 0,1 0 0,-1-2 0,-1 0 0,0 0 108,-2-5 0,-1-1 0,0-1 0,0 0 0,-1 1 0,0 1 0,1 2 0,0-6 0,1-2 0,0 1 0,-1 5 0,-3 7 0,-3 10 0,-8-11 0,-3 13 0,-6 9 0,-13-16 0,-4 39 0,8 75 0,0 38 0,4 10 0,11-6 0,4 11 0,4 7 0,1 2 0,-1 0-197,0 3 0,1 2 1,1 2-1,2 1 0,0 3 158,4-16 1,0 3-1,1 3 1,0 0 0,2-2-1,-1-4 1,1-5 38,0 21 0,2-7 0,0-4 0,-2-3 0,-1 28 0,-1-5 0,-5-59 0,-7-77 0,9-34 0,6-34 0,2-10 0,-1 11 0,-2 12 0,0 5 0,1-5 0,2-5 0,0 0 0,0 0 0,0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8:15.350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6347 8372 8191,'-61'0'0,"-26"-15"983,-4-16-492,42 10 1,1-2 491,-26-20 0,39 10 0,24-6 0,11-20 0,0-15-492,0 16 1,0-5-1,0-5 1,0-2-1,0-16 1,-4-5-165,-3 19 1,-4-4 0,1-2-1,1-6 1,0-2 0,0-2-1,-2-7 1,0-2 0,2 1-1,1 7 1,2 0 0,3 4-1,4 8 1,3 3 0,0 9-104,-3 8 0,1 8-224,4-14 0,-36 14 0,-1-8 0,-9-21 0,-3-9 0,3 0-197,10 11 0,2-1 1,1-3-1,-1-3 0,-2-4 56,0 6 1,-2-4-1,-1-3 1,0-2-1,0-1 1,3 1-1,2 3-23,1-8 0,3 1 0,1 1 0,2-1 0,1 2 0,0 0 110,1 3 0,1 1 0,1 0 0,0 1 0,1 1 1,-1 3 53,-1-4 0,0 3 0,0 1 0,0 1 0,1-1-45,0 1 1,1 0-1,0 0 1,-1 3-1,-1 3 45,-3 0 0,-1 3 0,0 3 0,-1 0-70,-5-18 1,0 1 0,-1 8 69,-9-9 0,0 10 0,12 24 0,1 9 0,-7 4 983,-5 34-492,-25-11 1,-16-9-165,7-6 1,-5-6 0,-7-4-257,17 9 1,-4-3-1,-3-1 1,-2-3-1,-2-2-235,-3-4 0,-3-4 0,-2-1 0,-2-2 0,1-1 0,-1 1 23,9 5 1,0-1-1,-1 0 1,0 0-1,-1-1 1,1 1-1,0-1 0,-1 0 1,-1-1-1,0 1 1,0-1-1,1 1 1,1 0-1,3 1-23,-6-4 0,2 1 0,0 0 0,3 1 0,2 1 0,5 3-82,-11-7 0,5 3 0,4 2 0,7 2 13,5 2 1,6 2 0,9 10 232,-13 2 0,108 116 0,-16-35 0,11 13 0,7 7 0,4 6 0,3 1 0,-2-2-141,-1-2 1,2 2-1,1 1 1,2 1-1,3 3 1,2 2-1,3 4 59,-14-18 0,2 4 0,4 1 0,1 3 0,1 1 0,1 1 0,1 1 0,0 0 0,-1-2 0,-1 0 0,-1-2 0,-3-2-17,4 4 1,-2-1 0,0-1-1,-1-1 1,-1 0 0,0-1-1,0 0 1,0 0 0,-1-1-1,1 1-11,6 6 1,0 0 0,1 1 0,0 0-1,-1-1 1,-1-2 0,-3-1 0,-4-3-1,-3-2 46,4 7 0,-3-2 0,-4-3 0,-2-2 0,-4-2 0,-4-2 64,9 11 0,-2-3 0,-11-3 0,-18-6-248,-27 27 0,-36-20 248,-14-42 0,-22-15 0,-12-11 0,-5-10 0,19-6 0,-5-8 0,-6-6 0,-4-6 0,-1-4 0,-2-3 0,1-1 0,1 0 0,12 4 0,-1-2 0,-1-1 0,0-2 0,0-2 0,0-2 0,-1-3 0,1-1 0,-1-2 0,1-3 0,10 4 0,-1-2 0,-2-3 0,0-1 0,0-3 0,1-1 0,0 0 0,0-2 0,2-1 0,2 1 0,2-1 0,3 1 0,2 0 8,-7-9 0,3-1 1,3-1-1,2-1 0,2 1 1,1-1-1,2 0 0,1 0 1,1 0-1,1 1-8,-1-1 0,1-1 0,1-1 0,1 1 0,2 1 0,2 0 0,3 1 0,3 2 0,3 1 6,-2-11 0,3 1 0,5 1 0,2 2 0,3 4 0,1 5-6,-16-28 0,6 7 0,19 8-46,22-8 1,32 26 45,18 51 0,21 22 0,16 14 0,6 10 0,1 3 0,-27-8 0,3 6 0,3 4 0,3 5 0,2 3 0,3 3 0,1 2 0,1 3 0,2 1 0,0 0 0,1 1 0,-16-10 0,2 2 0,2 1 0,0 2 0,2 1 0,1 2 0,1 0 0,0 2 0,1 0 0,0 1 0,0 1 0,0 0 0,-1 0 0,0 1 0,0-1 0,-2 1 0,0-1 0,-4-1 0,1 0 0,-1 0 0,0 1 0,1 1 0,-1 0 0,0 0 0,0 1 0,0 0 0,-1 0 0,0 1 0,-1-1 0,0 1 0,0 0 0,-2-1 0,1 1 0,-2-1 0,0 1-42,4 3 0,0 2 0,0 0 0,-1 1 0,1 0 0,-1 0 1,0 0-1,-2 0 0,0-1 0,-2 0 0,-1 0 0,-1-2 1,-3-1-1,-1-1 0,-2-1 0,-3-2 42,17 19 0,-3-1 0,-3-1 0,-2-3 0,-3 0 0,-3-3 0,-3-1 0,-1-1 0,-4-3 42,7 8 0,-3-1 0,-3-3 1,-4-3-1,-7-2 0,-7-4-42,8 22 0,-10-5 0,-36-23 0,-51-33 0,-41-24 0,-19-16 0,-1-6 0,41 6 0,-4-7 0,-4-4 0,-3-4 0,-3-3 0,-1-3 0,-3-1 0,0 0 0,0 0-82,8 4 0,-3-1 0,-1-1 0,-1-1 0,-2-1 0,-1-2 0,0 0 0,-1-2 0,0-1 0,0-1 0,0-2 0,0-1 16,11 4 0,-2-2 1,0-1-1,-2-1 1,1-1-1,-1-2 1,0 0-1,1-1 1,-1-1-1,2 0 1,0 0-1,2-1 1,1 1-1,1 0 0,3 0 40,-4-3 1,2 0 0,0-1 0,2 0 0,0 0 0,1-1 0,2 0 0,0 0 0,2 0 0,1 0 0,0 1 0,2-1 0,2 0 25,-11-8 0,2-2 0,1 1 0,2 0 0,1 0 0,2 0 0,2 0 0,1 1 0,3 0 0,3 1 140,-11-13 0,2-1 1,2 0-1,4 2 1,4 1-1,5 4 1,5 3 74,-3-11 0,7 3 0,6 5 0,6 5 17,-17-26 1,36 27-233,59 55 0,32 24 0,10 11 0,-17 2 0,9 9 0,5 8 0,6 6 0,3 5 0,3 2 0,1 2 0,-24-13 0,3 3 0,2 3 0,2 3 0,3 1 0,0 2 0,1 2 0,1 0 0,-1 1 0,0 0 0,0-1 0,-2 0 0,-2-1 0,-1-1 0,0 0 0,-1 0 0,0 0 0,0 0 0,-1 1 0,1 0 0,-1 0 0,-1 1 0,1 0 0,-1 1 0,-1 0 0,1 1 25,0 1 1,1 2 0,0 0 0,1 2 0,-1 0 0,0 1 0,-1-1 0,-1 0 0,-2 0 0,-2-2 0,-3-1 0,-3-1 0,-3-2-26,11 12 0,-4-1 0,-3-1 0,-3-1 0,-3-2 0,-3-2 0,-2-2 0,-2-3 245,21 25 1,-5-4 0,-8-6 0,-8-4-234,16 33 0,-40-40-12,-64-80 0,-33-37 0,-7-11 0,20 15 0,-6-7 0,-4-8 0,-4-4 0,-1-5 0,-1-2 0,0-2-90,13 13 1,0-3-1,-2-3 1,-1-2 0,-1-2-1,0-1 1,0-2 0,0 0-1,0 0 1,0 1-1,2 0 8,4 6 0,0 0 0,-1-2 0,1 1 0,0-1 0,0 0 0,0 0 0,1 0 0,1 0 0,0 0 0,0 0 0,2 1 65,-3-4 1,1-1 0,0-1 0,0 1 0,1-1 0,0 1 0,2 1 0,1 1 0,2 3 0,1 1 0,2 3 16,-9-14 0,3 2 0,1 2 0,3 2 0,1 4 0,3 3 0,3 3 245,-9-13 1,4 5 0,4 6 0,4 5 245,-22-28 1,31 38-1,63 77 1,26 29-463,-10-10 0,9 8 0,7 5 0,4 5 0,1 0-170,-4-2 1,5 4-1,3 2 1,2 2-1,1 1 1,0 0-1,-1-1 18,-7-7 0,-1 1 0,2 1 0,-1-1 0,0 0 0,1 1 0,-2-2 0,0 1 33,8 5 0,2 1 0,-1 0 0,-1-1 0,-3-1 0,-3-3 0,-4-3 335,14 15 1,-5-4 0,-6-3 0,-7-4 81,1-1 1,-6-3 0,-32-15 655,-50-16-855,-17-45 0,-21-32 0,-9-14 1,0 1-129,11 12 0,-4-5 0,-2-2 0,-2-3 0,0-1 0,-1-2 31,1-1 1,-2-2-1,-1-3 1,0 0-1,0-2 1,1 2-1,1 1-31,5 3 0,0 1 0,0-1 0,2 1 0,0 0 0,2 2 0,2 2 0,-12-12 0,2 2 0,2 1 0,2 3 0,5 4-3,-14-16 0,5 5 0,7 8 3,-4 2 0,15 10 0,26 7 0,51 64 0,30 35 0,16 18 0,0-1-123,-18-18 0,5 4 0,4 3 0,3 4 0,2 2 0,2 1 0,0 2 0,-1-1 110,-4-4 1,1 3 0,1 0-1,1 2 1,1 1 0,1 0-1,-1 1 1,0-1 0,0 0-1,0 0 13,-1-1 0,1 1 0,0 0 0,0 1 0,0-1 0,-1 0 0,0-1 0,-1 0 0,-1 0 0,-1-2-110,0 1 1,1 1 0,0 0 0,0 0-1,-2-2 1,-3-1 0,-1-3 0,-5-3-1,-3-3-15,22 25 1,-8-7 0,-5-4 0,-2-1 451,20 19 1,-5-3 0,-47-37 655,-109-66-899,33-15 1,-8-17 0,-5-11 0,-3-7-1,-3 0-207,7 6 0,-3-5 0,-2-4 0,-3-3 0,-1-2 0,-2-3 0,0 0 0,-1-1 33,11 11 1,-2-2-1,-1-2 1,-1-1 0,-1-2-1,0 0 1,0 0 0,-1 0-1,0 0 1,0 1-1,1 1 0,0 1 1,-1 0-1,0-1 1,0 1 0,0 0-1,0 0 1,-1 1 0,1 1-1,0 0 1,0 2-1,0 1 18,-2-1 1,0-1 0,-1 1-1,1 1 1,0 1 0,0 1 0,1 2-1,0 3 1,2 2 0,0 4 211,-8-6 0,0 4 1,2 3-1,0 2 1,1 3-1,2 2 1,0 2 55,-13-6 1,1 2-1,1 4 1,4 4 0,7 5 130,-3 0 1,7 6 0,3 11 163,-17 6 1,24 26-425,56 39 1,34 29 0,17 17 0,0 2-191,-16-28 0,3 4 0,4 3 0,3 4 0,2 3 0,3 4 0,3 2 0,1 3 57,-12-23 0,2 2 1,2 4-1,1 1 1,3 2-1,0 2 1,2 1-1,0 2 1,2 0-1,-1 0 1,1 1-1,0 0 1,0-1-1,-1 0 0,-1-1 8,-3-6 0,0 0 0,-1 0 0,2 1 0,-1 0 1,1 0-1,0 0 0,0 1 0,0-1 0,0 1 0,0 0 1,1-1-1,-1 1 0,0 0 0,1-1 0,-1 0 0,0 0 1,1 0 1,0 1 0,1 1 0,0-1 0,0 1 0,1 0 0,-1 0 0,1 0 0,-1-1 0,0 0 0,-1-1 0,-1-1 0,0 0 0,-1-2 0,0 0 0,-2-2 0,-2-2-26,8 13 0,0-1 0,-2-1 0,-1-1 0,0-2 0,-1 0 0,-2-2 0,0-1 0,-1-2 0,-2-1 0,0-3 0,-2-1 75,14 22 0,-1-2 0,-1-2 1,-3-4-1,-3-4 0,-3-4 1,-5-7 6,15 31 0,-8-11 0,-12-16 0,-4 12 0,-65-124 0,-31-53 0,-6-11 0,28 40 0,-3-4 0,-2-5 0,-2-3 0,-2-3 0,-2-3 0,0 0 0,4 7 0,-2-3 0,-1-2 0,-1-1 0,-1-2 0,-1-2 0,-2-1 0,0 0 0,-1 0 0,0-1 0,7 11 0,-2-1 0,0-2 0,-1 0 0,0-1 0,-2 0 0,1-1 0,-1 0 0,0 1 0,0 0 0,-1 0 0,1 2 0,1 0 0,-4-3 0,0 0 0,-1 0 0,1 0 0,0 1 0,-1 1 0,0-1 0,0 1 0,1 1 0,-1 0 0,0 1 0,0 0 0,-2-3 0,-1 0 0,-1 0 0,0 0 0,0 1 0,0 1 0,1 1 0,1 1 0,1 2 0,2 3 0,0 2 110,-4-6 1,1 3 0,1 2 0,1 2 0,1 2 0,1 2 0,1 0 0,2 2-111,-8-9 0,0 1 0,1 3 0,3 2 0,4 4 0,6 5 0,-9-10 0,7 8 0,6 6 0,-4-6 0,22 24 0,83 86 0,-14-7 0,12 17 0,10 13 0,5 8 0,3 5 0,-1 1 0,-22-27 0,2 2 0,1 4 0,1 2 0,2 2 0,1 3 0,1 1 0,1 2 0,1 1 0,1 2 0,1 2 0,0 0 0,-10-16 0,0 3 0,2 1 0,1 1 0,1 2 0,0 1 0,2 1 0,0 0 0,0 2 0,1 0 0,-1 1 0,1 0 0,0 0 0,-1 1 0,0-1 0,0 0 0,-1 0 0,-1-1 0,-1-1 0,0 0 0,0 1 0,-1 0 0,1 1 0,-1 0 0,0 0 0,0 0 0,0 1 0,-1-1 0,1 0 0,-1 0 0,-1 0 0,1-1 0,-1-1 0,-1 1 0,0-2 0,0 0 0,0-1 0,-2-2 0,7 10 0,0 0 0,0-1 0,-1 0 0,0-1 0,0-1 0,-1 0 0,-1-1 0,0-1 0,-1 0 0,-2-1 0,0-2 0,-1 0 0,-2-1 0,-1-1-33,9 16 1,-1 1 0,-1 0 0,-1-1 0,-2-2 0,-2-3 0,-3-3 0,-2-4-1,-3-5 1,-3-5 32,12 25 0,-5-9 0,-7-8 0,-3-3-35,3 10 1,-4-6 0,-24-40 34,-36-64 0,-27-47 0,-12-23 0,3 0 0,22 30 0,-1-6 0,-2-4 0,0-4 0,-2-3 0,-1-2 0,0-3 0,-2 0 0,8 14 0,-1-2 0,-1-2 0,-1-1 0,0-2 0,-1-2 0,-1 0 0,1-2 0,-1-1 0,0 0 0,1-1 0,0-1 0,5 8 0,0-1 0,0-1 0,-1-2 0,1-1 0,-1-1 0,0 0 0,1 0 0,-1-1 0,1 1 0,0-1 0,0 1 0,1 1 0,0 1 0,0 0 0,-3-6 0,1-1 0,-1 1 0,1-1 0,0 1 0,0 1 0,1 0 0,0 0 0,0 1 0,1 0 0,0 1 0,0 2 0,0-1 0,-2-4 0,0-1 0,1 1 0,-1 1 0,2 0 0,-1 2 0,1 0 0,1 2 0,0 1 0,1 1 0,0 2 53,-6-14 1,1 0 0,0 2 0,1 1 0,2 3 0,0 5 0,3 5-1,2 6-53,-10-14 0,4 8 0,3 8 0,3 7-26,-16-28 1,22 43 25,46 80 0,25 48 0,14 23 0,2 3 0,-22-39 0,4 5 0,2 6 0,3 3 0,2 4 0,1 2 0,1 2 0,1 0 0,-1 1 0,0-1 0,-6-11 0,1 2 0,1 1 0,0 2 0,1 0 0,0 1 0,0 1 0,1 0 0,0 0 0,-1-1 0,1 1 0,-1-1 0,1 0 0,-1-1 0,0 1 0,1 1 0,1 0 0,-1-1 0,0 1 0,0-1 0,0 0 0,-1-1 0,0 0 0,0-2 0,-2-1 0,0-1 0,6 12 0,-1-1 0,1 0 0,-1-1 0,-1-1 0,-1-1 0,-1-4 0,-2-2 0,-1-3 0,-3-4 0,7 12 0,-4-6 0,-1-3 0,-2-4 0,-2-2 0,0-1 245,7 16 1,-1-1 0,-3-8 0,-3-15 245,4-5 1,-12-32-296,-25-59 1,-17-43-1,-9-26 1,-3-10 0,4 8-338,7 18 1,1-3-1,-1-4 1,-1-2-1,1-3 1,-2-3-1,0-3 96,2 21 0,0-3 0,-1-4 0,0-1 0,-1-1 0,0-2 0,0 0 0,0 0 0,0 1 0,0 1 0,1 2 45,0-3 0,0-1 0,0 1 0,0 0 0,0 1 0,0 0 0,0 1 0,1 1 0,-1 2 0,1 1 0,-2-9 0,1-1 0,-1 2 0,1 1 0,0 2 0,0 3 0,0 4 0,1 5-47,-3-14 0,0 5 1,0 4-1,1 6 0,1 5 47,-5-27 0,1 8 0,5 54 0,3 81 0,6 43 0,7-20 0,3 13 0,3 11 0,2 9 0,0 6 0,0 3 0,-1 1 0,-3-24 0,-1 4 0,1 3 0,-1 3 0,1 2 0,-1 3 0,0 2 0,1 1 0,-1 2 0,1 0 0,-1 1 0,0 0 0,0 1 0,0-13 0,-1 2 0,0 1 0,1 2 0,-1 0 0,0 2 0,1 0 0,-1 1 0,0 0 0,0 0 0,0 1 0,0-1 0,0 0 0,0 0 0,0-2 0,-1 0 0,1-1-62,0 2 1,-1 0-1,1 0 1,0 0-1,0 0 1,0 0-1,-1-1 1,1 1 0,-1-2-1,1 0 1,-2 0-1,1-1 1,-1-1-1,0-1 1,0-1-1,-1-1-14,-1 8 0,0 0 1,0 0-1,0-1 0,-1 0 1,-1-2-1,1 0 1,-1-2-1,0-3 0,0-1 1,0-3-1,-1-2 0,1-4 174,-1 28 1,-1-5 0,0-3 0,0-5 0,-1-4 0,0-4 0,0-4-99,-1 18 0,0-7 0,-2-7 0,-3-8 181,-12 45 1,-4-57-182,3-113 0,0-63 0,3-16 0,11 54 0,2-7 0,1-7 0,1-5 0,1-4 0,1-4 0,0-1 0,1-1 0,-1 0 0,1 8 0,0-4 0,0-2 0,1-2 0,0-2 0,0-1 0,1 0 0,0-1 0,1 1 0,-1 0 0,2 1 0,-1 3 0,1 3 0,0 1 0,0 0 0,1 1 0,0-1 0,1 1 0,-1 0 0,1 1 0,1 0 0,0 0 0,0 1 0,0 1 0,2-14 0,1-2 0,0-2 0,1 1 0,0 1 0,1 3 0,-1 4 0,1 5 0,0 8 0,0 7 245,6-26 1,0 14 0,0 8 0,-1 1 81,1-17 1,-2 5 0,1 22 655,5 18-656,-17 95 1,-8 50 0,-3 7-132,-3-24 1,-2 6-1,-4 4 1,1 3 0,0 2-361,2 1 0,0 3 0,0 4 0,-1 0 0,0 1 0,-2-3 1,-1 1 0,-1 0 0,-1 0 1,-1-1-1,1-3 0,1-3 163,0 2 0,0-3 0,0-2 0,2-5 0,-1-5 327,-3 13 1,1-8 0,2-8 163,-1 3 1,1-15 491,-7-11 0,18-58-492,3-41 1,4-25-165,4-10 1,2-13 0,3-6-525,0 26 0,0-3 1,2-4-1,0 0 0,1 0 0,-1-4 0,1-2 1,0 0-1,1 1 0,1 2 167,-1 3 0,2 0 0,0 2 1,-1 4-1,-1 5 357,3-8 1,-2 6 0,-2 6 163,2-14 1,-10 20 491,-14 40-959,-26 82 1,-12 51-25,19-46 0,-2 8 0,-2 6 0,0 5 0,-2 3-123,7-12 0,-2 5 0,0 3 0,-1 3 0,0 2 0,0 1 0,0-1 0,-1 0 0,-1 5 0,0 1 0,-1 0 0,-1 1 0,1 1 0,1-1 0,1 0 0,0 0 0,2-3 0,1 1 0,1 1 0,0-1 0,1-1 0,0-1 0,0-3 0,1-2-13,-3 10 1,-1-2 0,1-3 0,1-2-1,2-4 1,2-5 135,0 8 0,3-6 0,1-4 0,2-6 0,-9 28 0,6-18 0,9-21 0,8-93 0,14-24 0,11-26 0,7-15 0,1-5-123,-6 25 0,3-7 0,2-4 0,1-5 0,3-3 0,0-2 0,1-1 0,0-1 41,-5 18 0,0-1 0,1-3 0,1-1 0,1-2 0,0 0 0,1-2 0,0 1 0,0-1 0,0 1 0,0 1 0,-1 1 0,1 1 0,0-1 0,0 0 0,0 0 0,0 0 0,0 0 0,1 0 0,-1 2 0,0-1 0,1 2 0,-2 1 0,1 1-17,3-7 1,1-1 0,-1 0-1,1 0 1,0 2 0,-1 2-1,-1 2 1,-1 4 0,-1 3-1,-2 5-98,11-26 0,-3 6 1,-1 7-1,-2 5 0,-1 6 113,7-23 1,-3 9-1,-5 53 84,-10 73 0,-6 44 0,-4 14 0,-7-25 0,-4 9 0,-3 8 0,-2 5 0,-1 5 0,-1 1 0,1 0-99,0-11 1,-1 2 0,0 2-1,-1 2 1,0 2 0,-2 2-1,1 2 1,-1 0 0,0 2-1,0 2 23,1-9 0,-1 2 1,0 4-1,0 0 0,-1 3 1,0 0-1,0 0 1,0 1-1,-1-2 0,0 0 1,0-1-1,0-3 0,0-2-11,-1 4 1,-1-1-1,0-2 1,-1-1-1,1-1 1,-1-1 0,0 0-1,1 0 1,-1 0-1,1-1 1,0 1 86,-1 8 0,0 0 0,0 1 0,1 0 0,-1-1 0,1-1 0,0-1 0,0-3 0,0-3 0,0-3 140,-1 12 0,0-3 1,-1-3-1,2-3 1,-1-2-1,2-4 1,0-3 5,0 5 1,1-4 0,1-4 0,-1-3 0,1-4 180,-4 22 1,0-6 0,1-15 655,-7 20 0,9-133-892,13-15 1,9-25 0,5-19 0,5-11 0,2-4 0,1 2-182,-5 29 1,2-3-1,3-4 1,1-2 0,1-2-1,1-2 1,1-2 0,1-1-1,-1-1 1,1 0-1,-1 0 19,-4 10 1,1-2 0,0-1 0,1-1-1,-1-1 1,1-1 0,1-1 0,-1 0 0,0 1-1,1-1 1,0 1 0,0 1 0,0 1-1,0 0-5,1-2 0,1-1 1,0 0-1,1 1 0,0-1 1,-1 1-1,1 0 1,0 2-1,-1 1 0,0 1 1,0 1-1,0 3 0,-2 1 48,7-15 0,1 0 1,-1 1-1,0 3 0,0 1 1,-3 5-1,0 3 0,-4 5 1,-2 5 272,7-27 1,-4 9 0,-4 9 0,1 6-220,3-3 0,0 6 0,-16 44-26,-28 78 0,-13 42 0,11-22 0,-2 11 0,0 8 0,-2 6 0,0 3-123,2-14 0,-1 4 0,-1 5 0,0 2 0,-1 1 0,1 2 0,0 0 0,2-1 13,1-5 1,1 0 0,-1 2 0,2-1-1,-1 2 1,2-1 0,-1 0 0,1 0-1,1-1 34,-1 7 0,0 1 0,1 1 1,1-2-1,0 0 0,1-1 1,1-2-1,0-2 216,2 0 0,0 0 1,1-1-1,0-2 1,2-3-1,0-2 1,1-4 104,0 27 1,2-6 0,1-4 0,1-7 81,0 1 1,2-7 0,-1-8 163,0 1 1,0-16 491,0-24-492,-1-85 1,3-48-401,5 28 0,2-13 0,3-10 0,1-4 0,0-2 1,-1 3 29,-2 11 0,-1-1 0,1-1 1,-1 0-1,1-3 0,1-1 1,0-4-122,1 5 0,0-5 0,1-2 0,0-2 0,1-1 0,-1 1 0,0 2 0,0 2 0,-1 3 0,0-6 0,0 2 0,0 1 0,-1 3 0,0 1 0,0 4 0,-1 2 196,2-11 1,-1 4-1,0 3 1,-1 4 0,-1 6-189,0-21 1,-2 8 0,1 21-9,6 16 0,-11 107 0,-3 43 0,0-28 0,0 7 0,0 7 0,0 5-164,0-1 0,0 7 0,0 6 0,0 1 0,0-2 0,0-4-33,0 1 0,0-3 1,0-1-1,0 0 0,0 3 111,0-5 1,0 3 0,0 2 0,-1-2-1,-1-4 1,-2-6 330,-2 3 1,-3-7 0,-1-2 0,-1-2 81,-3 16 1,-1-3 0,-3-5 163,-10 17 1,-5-15 464,-28-4-956,43-133 0,10-60 0,1-10 0,2 48 0,0-5 0,0-4 0,1-3 0,1-2 0,0 0-141,1 3 1,0-2-1,0-1 1,1-1-1,0-2 1,1 0-1,0-1 18,1 6 0,1-4 0,0-2 0,1 0 0,0 2 0,-1 3 0,1 3 0,-1 7-123,1-29 0,-1 8 0,1 6 0,1 2 573,2-17 1,2 6 0,-3 17 655,-5-8-941,-25 124 0,-9 35-42,3 7 0,-3 19 0,-2 8 0,-1 1-164,7-24 0,-2 2 0,-1 2 0,0 1 0,-1 4 0,1 2 41,3-7 0,-1 4 0,0 3 0,0 1 0,1 1 0,0-2 0,1-2 0,1-3 38,-2 7 0,1-2 0,1-3 0,1 0 0,0-1 0,1 0-79,1 1 0,0 1 0,0 0 0,2-2 0,2-5 0,2-8 137,-1 13 0,4-9 0,1-1 354,1 1 1,1-1 0,4-10 655,1 30 0,8-14-728,0-35-255,29-130 0,-11 32 0,5-14 0,4-13 0,3-9 0,3-9 0,3-4 0,0-4 0,2 0-55,-11 32 0,1-3 1,2-2-1,0-2 0,1-4 1,2-1-1,0-2 1,2-3-1,0-2 0,1-1 1,1-2-1,0-2 1,1-1-1,1-2 0,0-1 1,1-1-1,0-2 0,1 0 25,-10 26 0,1-3 0,0-1 0,2-3 1,0-1-1,1-2 0,0-2 0,1 0 0,1-3 1,0 0-1,1-1 0,-1-1 0,2-1 0,-1 0 1,1-1-1,0 0 0,0 0 0,-1 0 1,1 0-1,0 0 0,0 0 0,-1 1 0,1 1 1,-1 0-1,-1 2 0,0 0 0,0 2 0,-1 1 1,0 1-1,-1 2 0,-1 2 0,0 2 0,-2 1 67,8-17 0,-1 1 0,0 2 0,-1 1 0,-1 2 0,0 1 1,-1 1-1,1 2 0,-2 0 0,1 1 0,-1 0 0,0 1 1,0 0-1,0 1 0,0-1 0,0 1 0,0-1 0,0-1 0,0 0 1,1 0-1,0-1-37,1-5 0,4-6 0,3-6 0,2-5 0,1-4 0,2-2 0,0-1 0,0 0 0,-1 1 0,0 2 0,-3 4 0,-1 5 0,-3 6 0,-4 7 0,-3 9 0,-5 9 0,-4 11 0,-6 12 0,-7 13 0,-5 15 0,-8 15 0,-27 39 0,-19 42-99,17-20 1,-8 16 0,-5 12-1,-3 9 1,-4 6 0,0 4-1,0-1 1,3-3 0,2-6-1,6-10-65,-3 7 0,4-10 0,3-3 0,0 3 0,-2 9 0,-6 15 114,16-32 1,-3 6 0,-1 6 0,-3 5 0,0 5 0,-2 4-1,-1 3 1,-1 3 0,0 3 0,-1 1 0,1 1 0,-1 1 0,2-1-1,-1 0 1,2-1 0,1-3 0,2-2 0,1-3 0,2-4-1,2-4-26,-4 15 0,3-5 1,2-2-1,1-3 0,2-2 1,1-1-1,0 1 1,1 0-1,-1 1 0,0 3 1,-2 3-1,0 3 0,-3 6 33,7-24 0,-2 4 0,0 2 1,-1 2-1,0 2 0,-1 2 0,0 1 1,0 2-1,-1 1 0,0 1 0,0 0 1,0 1-1,0-1 0,1 1 0,-1-1 1,1-1-1,0 0 0,1-2 0,0-1 1,0-2-1,2-2 0,0-2 0,1-2-23,-4 19 0,0-2 1,2-2-1,0-1 1,0-2-1,1-1 1,1-1-1,0-1 1,0 0-1,0 0 1,0-1-1,1 0 1,-1 1-1,0 0 0,-1 1 0,1-1 0,-1 0 1,1 1-1,0 1 1,-1-1-1,1 0 1,0 0-1,-1 0 1,1-1-1,0-1 1,1-2-1,-1 0 1,0-2-1,1-2 0,0-1-24,-2 10 1,-1-1-1,0-2 1,1-1 0,0-1-1,0-2 1,0-1 0,1-2-1,0-1 1,1-2-1,0-1-18,-2 9 0,0-1 0,1-3 1,1-1-1,0-2 0,0-2 1,-1 0-1,1 0 108,-6 18 0,-1-1 0,1 0 0,0-4 0,2-5 0,3-5 245,0 2 1,3-8 0,1-2 0,-1-2 81,-4 20 1,1-2 0,3-9 163,5-1 1,2-11 491,-3 8 0,12-42 0,-4-26 0,4-11-492,-3 36 1,-4 24-247,-3 0 1,-3 12 0,-2 7 0,2 3-265,3-7 0,1 4 0,0 4 0,1 3 1,-1 1-1,1 1 19,0-2 0,0 2 0,0 1 0,0 2 0,1 1 0,1 1 0,0 1 0,1-3 0,0 1 0,0 1 0,1 2 0,1-1 0,1 0 0,1-1 0,2-1-141,2 5 1,2 0-1,1-1 1,1-1-1,2 0 1,0-1-1,1 0 0,-1 0 1,2 0-1,0 0 1,2-1-1,0-1 1,1-4-1,2-2-56,4 12 0,1-3 1,2-4-1,2-3 0,2-5-46,3 3 1,1-4 0,3-7 0,3-12 242,23 19 0,7-40 0,-12-60 0,3-29 0,1-13 0,-11 6 0,0-12 0,2-8 0,-1-5 0,-1-1 0,-1 0 0,1-6 0,-2-2 0,0-2 0,-2-2 0,0-3 0,-1-2 0,-5 11 0,1-4 0,0-3 0,-1-1 0,-1 1 0,-3 1 0,-2 3 0,-5 5 0,6-16 0,0 2 0,-6 4 0,-13 6 0,-19 7 245,-26-3 1,-21 5 0,-13 12 0,-5 19-80,-5 24 0,-10 18 0,-4 13 0,-2 3-166,0 3 0,-5 7 0,-1 5 0,1 5 0,4 3 0,8 3 0,0 6 0,4 3 0,4-1 0,7-3 0,-7 6 0,8-1 0,9 0 479,-9 12 1,23 1-480,40-11 0,17 2 0,31 16 0,16 0 0,6 0 0,5-2 0,-12-17 0,3 1 0,-2-5 0,6 4 0,0-13 0,3-19 0,-4-23 0,-14-44 0,-8-24 0,0-4 0,-1-11 0,-5-9 196,-13 21 1,-3-6-1,-2-4 1,-1-1 0,1 1-1,0-5 1,1-1-1,-1-1 1,-1 1 0,-2 3-1,-3 7 1,0 0-1,-2 2 1,-1 2 0,-1 4 130,5-28 1,-2 6 0,-10 17 163,-13 15 1,-4 31-454,-4 74 0,-1 36-38,3 0 0,1 12 0,2 5-246,5-4 0,1 5 0,3 1 0,0 0 123,2-5 0,1 2 0,1-3 1,4-5 122,4 7 0,4-5 0,-1-7 0,-1 3 0,3-14 0,17-7 983,-15-108-492,-15-30 1,-9-19-200,-2 5 1,-3-8-1,-3 0-538,4 22 0,-1 0 0,-2 0 0,-1-1 144,-2-5 1,-3-2 0,0 2 0,1 8 101,-12-23 0,1 11 491,8 7 1,2 33 136,5 70-628,23 48 0,19 38 0,2 2-246,-7-26 0,1 2 0,2 2 0,2 4 49,0 0 0,2 4 1,1 2-1,0-2 0,0-5 66,1 3 0,1-2 0,-1-6 1,0-7 130,1-7 0,-1-6 0,-1-7 0,0 10 0,3-30 0,11-76 0,3-40 0,-12 6 0,-2-16 0,-1-9 0,0-3-164,-3 11 0,-1-6 0,1-4 0,-1-2 0,0 0 0,-2 1 23,-2 14 1,-1 0-1,-1-1 1,0 1-1,0-1 1,-2 0-1,-1 1 112,1-15 1,-2-3 0,-1 1-1,-1 2 1,-1 5 0,-2 9-24,1-23 0,-2 11 0,-2 6 52,-2 13 0,-2 4 0,1 18 983,-1 12-492,1 116 1,6 52-433,8-39 1,6 4 0,1 6-306,-6-2 0,1 6 0,0 1 0,5-4 109,2-8 0,4 0 0,0-4 0,1-6 137,0-1 0,1-7 0,-2-4 491,-2 13 1,3-25 491,20-56-738,-24-49 1,-6-41 0,-3-18 0,3 0-410,-1 22 0,0-5 0,1-4 0,0-3 0,-1-1 0,0-2 41,-3 17 0,-1-2 0,-1-1 0,1-2 0,0 0 0,-1 0 0,0-1 0,0 2 0,0-2 0,1-2 0,-1-1 0,1 1 0,-2 1 0,0 3 0,-1 4 0,-2 6-74,1-10 0,-3 5 1,-1 4-1,0 6 0,-1 5 86,2-19 0,-1 8 1,-8 45 110,-17 89 0,11 15 0,4 25 0,2 12 0,-1 0-164,0-23 0,-1 2 0,1 3 0,0 2 0,2-1 0,1 0 158,3-1 1,1 1 0,2-1 0,0 1 0,2-1 0,-1-1 5,2 14 0,1 2 0,0-2 0,2-5 0,2-9-87,6 6 0,2-10 0,0-5 87,3 21 0,1-24 0,0-43 0,-14-62 0,-4-39 0,-2-26 0,1-9 0,3 5-49,1 21 0,3-5 0,1-4 0,1-2 1,0-3-1,0-1 0,-1 0 0,-2 0 49,-2 5 0,-1-1 0,0-1 0,-1-1 0,-1 0 0,1-1 0,0-1 0,1 0 0,1-1 0,1 2 0,1-3 0,1-3 0,0 0 0,0 0 0,0 1 0,0 3 0,-1 3 0,-1 6 0,-2 4-97,2-23 0,-1 8 0,-1 5 0,-2 4 0,-1 2 97,0-9 0,-1 1 0,-2 9 0,1 17 983,2-15-656,-10 124 1,-5 49 0,1 5-273,4-22 1,1 3 0,0 4 0,0 3-253,-1 5 0,-1 5 1,1 2-1,0 0 0,1-4 161,3 7 1,1-2 0,1-3 0,0-6 35,1 2 0,0-6 0,1-8 491,2 13 1,-1-40 491,1-138-787,-8 23 1,-2-18-1,-1-11 1,0-5 0,0 0-305,3 17 0,0-2 0,0-4 0,1 0 0,-1-2 0,-1 0 0,0 0 108,-2-5 0,-1-1 0,0-1 0,0 0 0,-1 1 0,0 1 0,1 2 0,0-6 0,1-2 0,0 1 0,-1 5 0,-3 7 0,-3 10 0,-8-11 0,-3 13 0,-6 9 0,-13-16 0,-4 39 0,8 75 0,0 38 0,4 10 0,11-6 0,4 11 0,4 7 0,1 2 0,-1 0-197,0 3 0,1 2 1,1 2-1,2 1 0,0 3 158,4-16 1,0 3-1,1 3 1,0 0 0,2-2-1,-1-4 1,1-5 38,0 21 0,2-7 0,0-4 0,-2-3 0,-1 28 0,-1-5 0,-5-59 0,-7-77 0,9-34 0,6-34 0,2-10 0,-1 11 0,-2 12 0,0 5 0,1-5 0,2-5 0,0 0 0,0 0 0,0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8:26.141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6347 8372 8191,'-61'0'0,"-26"-15"983,-4-16-492,42 10 1,1-2 491,-26-20 0,39 10 0,24-6 0,11-20 0,0-15-492,0 16 1,0-5-1,0-5 1,0-2-1,0-16 1,-4-5-165,-3 19 1,-4-4 0,1-2-1,1-6 1,0-2 0,0-2-1,-2-7 1,0-2 0,2 1-1,1 7 1,2 0 0,3 4-1,4 8 1,3 3 0,0 9-104,-3 8 0,1 8-224,4-14 0,-36 14 0,-1-8 0,-9-21 0,-3-9 0,3 0-197,10 11 0,2-1 1,1-3-1,-1-3 0,-2-4 56,0 6 1,-2-4-1,-1-3 1,0-2-1,0-1 1,3 1-1,2 3-23,1-8 0,3 1 0,1 1 0,2-1 0,1 2 0,0 0 110,1 3 0,1 1 0,1 0 0,0 1 0,1 1 1,-1 3 53,-1-4 0,0 3 0,0 1 0,0 1 0,1-1-45,0 1 1,1 0-1,0 0 1,-1 3-1,-1 3 45,-3 0 0,-1 3 0,0 3 0,-1 0-70,-5-18 1,0 1 0,-1 8 69,-9-9 0,0 10 0,12 24 0,1 9 0,-7 4 983,-5 34-492,-25-11 1,-16-9-165,7-6 1,-5-6 0,-7-4-257,17 9 1,-4-3-1,-3-1 1,-2-3-1,-2-2-235,-3-4 0,-3-4 0,-2-1 0,-2-2 0,1-1 0,-1 1 23,9 5 1,0-1-1,-1 0 1,0 0-1,-1-1 1,1 1-1,0-1 0,-1 0 1,-1-1-1,0 1 1,0-1-1,1 1 1,1 0-1,3 1-23,-6-4 0,2 1 0,0 0 0,3 1 0,2 1 0,5 3-82,-11-7 0,5 3 0,4 2 0,7 2 13,5 2 1,6 2 0,9 10 232,-13 2 0,108 116 0,-16-35 0,11 13 0,7 7 0,4 6 0,3 1 0,-2-2-141,-1-2 1,2 2-1,1 1 1,2 1-1,3 3 1,2 2-1,3 4 59,-14-18 0,2 4 0,4 1 0,1 3 0,1 1 0,1 1 0,1 1 0,0 0 0,-1-2 0,-1 0 0,-1-2 0,-3-2-17,4 4 1,-2-1 0,0-1-1,-1-1 1,-1 0 0,0-1-1,0 0 1,0 0 0,-1-1-1,1 1-11,6 6 1,0 0 0,1 1 0,0 0-1,-1-1 1,-1-2 0,-3-1 0,-4-3-1,-3-2 46,4 7 0,-3-2 0,-4-3 0,-2-2 0,-4-2 0,-4-2 64,9 11 0,-2-3 0,-11-3 0,-18-6-248,-27 27 0,-36-20 248,-14-42 0,-22-15 0,-12-11 0,-5-10 0,19-6 0,-5-8 0,-6-6 0,-4-6 0,-1-4 0,-2-3 0,1-1 0,1 0 0,12 4 0,-1-2 0,-1-1 0,0-2 0,0-2 0,0-2 0,-1-3 0,1-1 0,-1-2 0,1-3 0,10 4 0,-1-2 0,-2-3 0,0-1 0,0-3 0,1-1 0,0 0 0,0-2 0,2-1 0,2 1 0,2-1 0,3 1 0,2 0 8,-7-9 0,3-1 1,3-1-1,2-1 0,2 1 1,1-1-1,2 0 0,1 0 1,1 0-1,1 1-8,-1-1 0,1-1 0,1-1 0,1 1 0,2 1 0,2 0 0,3 1 0,3 2 0,3 1 6,-2-11 0,3 1 0,5 1 0,2 2 0,3 4 0,1 5-6,-16-28 0,6 7 0,19 8-46,22-8 1,32 26 45,18 51 0,21 22 0,16 14 0,6 10 0,1 3 0,-27-8 0,3 6 0,3 4 0,3 5 0,2 3 0,3 3 0,1 2 0,1 3 0,2 1 0,0 0 0,1 1 0,-16-10 0,2 2 0,2 1 0,0 2 0,2 1 0,1 2 0,1 0 0,0 2 0,1 0 0,0 1 0,0 1 0,0 0 0,-1 0 0,0 1 0,0-1 0,-2 1 0,0-1 0,-4-1 0,1 0 0,-1 0 0,0 1 0,1 1 0,-1 0 0,0 0 0,0 1 0,0 0 0,-1 0 0,0 1 0,-1-1 0,0 1 0,0 0 0,-2-1 0,1 1 0,-2-1 0,0 1-42,4 3 0,0 2 0,0 0 0,-1 1 0,1 0 0,-1 0 1,0 0-1,-2 0 0,0-1 0,-2 0 0,-1 0 0,-1-2 1,-3-1-1,-1-1 0,-2-1 0,-3-2 42,17 19 0,-3-1 0,-3-1 0,-2-3 0,-3 0 0,-3-3 0,-3-1 0,-1-1 0,-4-3 42,7 8 0,-3-1 0,-3-3 1,-4-3-1,-7-2 0,-7-4-42,8 22 0,-10-5 0,-36-23 0,-51-33 0,-41-24 0,-19-16 0,-1-6 0,41 6 0,-4-7 0,-4-4 0,-3-4 0,-3-3 0,-1-3 0,-3-1 0,0 0 0,0 0-82,8 4 0,-3-1 0,-1-1 0,-1-1 0,-2-1 0,-1-2 0,0 0 0,-1-2 0,0-1 0,0-1 0,0-2 0,0-1 16,11 4 0,-2-2 1,0-1-1,-2-1 1,1-1-1,-1-2 1,0 0-1,1-1 1,-1-1-1,2 0 1,0 0-1,2-1 1,1 1-1,1 0 0,3 0 40,-4-3 1,2 0 0,0-1 0,2 0 0,0 0 0,1-1 0,2 0 0,0 0 0,2 0 0,1 0 0,0 1 0,2-1 0,2 0 25,-11-8 0,2-2 0,1 1 0,2 0 0,1 0 0,2 0 0,2 0 0,1 1 0,3 0 0,3 1 140,-11-13 0,2-1 1,2 0-1,4 2 1,4 1-1,5 4 1,5 3 74,-3-11 0,7 3 0,6 5 0,6 5 17,-17-26 1,36 27-233,59 55 0,32 24 0,10 11 0,-17 2 0,9 9 0,5 8 0,6 6 0,3 5 0,3 2 0,1 2 0,-24-13 0,3 3 0,2 3 0,2 3 0,3 1 0,0 2 0,1 2 0,1 0 0,-1 1 0,0 0 0,0-1 0,-2 0 0,-2-1 0,-1-1 0,0 0 0,-1 0 0,0 0 0,0 0 0,-1 1 0,1 0 0,-1 0 0,-1 1 0,1 0 0,-1 1 0,-1 0 0,1 1 25,0 1 1,1 2 0,0 0 0,1 2 0,-1 0 0,0 1 0,-1-1 0,-1 0 0,-2 0 0,-2-2 0,-3-1 0,-3-1 0,-3-2-26,11 12 0,-4-1 0,-3-1 0,-3-1 0,-3-2 0,-3-2 0,-2-2 0,-2-3 245,21 25 1,-5-4 0,-8-6 0,-8-4-234,16 33 0,-40-40-12,-64-80 0,-33-37 0,-7-11 0,20 15 0,-6-7 0,-4-8 0,-4-4 0,-1-5 0,-1-2 0,0-2-90,13 13 1,0-3-1,-2-3 1,-1-2 0,-1-2-1,0-1 1,0-2 0,0 0-1,0 0 1,0 1-1,2 0 8,4 6 0,0 0 0,-1-2 0,1 1 0,0-1 0,0 0 0,0 0 0,1 0 0,1 0 0,0 0 0,0 0 0,2 1 65,-3-4 1,1-1 0,0-1 0,0 1 0,1-1 0,0 1 0,2 1 0,1 1 0,2 3 0,1 1 0,2 3 16,-9-14 0,3 2 0,1 2 0,3 2 0,1 4 0,3 3 0,3 3 245,-9-13 1,4 5 0,4 6 0,4 5 245,-22-28 1,31 38-1,63 77 1,26 29-463,-10-10 0,9 8 0,7 5 0,4 5 0,1 0-170,-4-2 1,5 4-1,3 2 1,2 2-1,1 1 1,0 0-1,-1-1 18,-7-7 0,-1 1 0,2 1 0,-1-1 0,0 0 0,1 1 0,-2-2 0,0 1 33,8 5 0,2 1 0,-1 0 0,-1-1 0,-3-1 0,-3-3 0,-4-3 335,14 15 1,-5-4 0,-6-3 0,-7-4 81,1-1 1,-6-3 0,-32-15 655,-50-16-855,-17-45 0,-21-32 0,-9-14 1,0 1-129,11 12 0,-4-5 0,-2-2 0,-2-3 0,0-1 0,-1-2 31,1-1 1,-2-2-1,-1-3 1,0 0-1,0-2 1,1 2-1,1 1-31,5 3 0,0 1 0,0-1 0,2 1 0,0 0 0,2 2 0,2 2 0,-12-12 0,2 2 0,2 1 0,2 3 0,5 4-3,-14-16 0,5 5 0,7 8 3,-4 2 0,15 10 0,26 7 0,51 64 0,30 35 0,16 18 0,0-1-123,-18-18 0,5 4 0,4 3 0,3 4 0,2 2 0,2 1 0,0 2 0,-1-1 110,-4-4 1,1 3 0,1 0-1,1 2 1,1 1 0,1 0-1,-1 1 1,0-1 0,0 0-1,0 0 13,-1-1 0,1 1 0,0 0 0,0 1 0,0-1 0,-1 0 0,0-1 0,-1 0 0,-1 0 0,-1-2-110,0 1 1,1 1 0,0 0 0,0 0-1,-2-2 1,-3-1 0,-1-3 0,-5-3-1,-3-3-15,22 25 1,-8-7 0,-5-4 0,-2-1 451,20 19 1,-5-3 0,-47-37 655,-109-66-899,33-15 1,-8-17 0,-5-11 0,-3-7-1,-3 0-207,7 6 0,-3-5 0,-2-4 0,-3-3 0,-1-2 0,-2-3 0,0 0 0,-1-1 33,11 11 1,-2-2-1,-1-2 1,-1-1 0,-1-2-1,0 0 1,0 0 0,-1 0-1,0 0 1,0 1-1,1 1 0,0 1 1,-1 0-1,0-1 1,0 1 0,0 0-1,0 0 1,-1 1 0,1 1-1,0 0 1,0 2-1,0 1 18,-2-1 1,0-1 0,-1 1-1,1 1 1,0 1 0,0 1 0,1 2-1,0 3 1,2 2 0,0 4 211,-8-6 0,0 4 1,2 3-1,0 2 1,1 3-1,2 2 1,0 2 55,-13-6 1,1 2-1,1 4 1,4 4 0,7 5 130,-3 0 1,7 6 0,3 11 163,-17 6 1,24 26-425,56 39 1,34 29 0,17 17 0,0 2-191,-16-28 0,3 4 0,4 3 0,3 4 0,2 3 0,3 4 0,3 2 0,1 3 57,-12-23 0,2 2 1,2 4-1,1 1 1,3 2-1,0 2 1,2 1-1,0 2 1,2 0-1,-1 0 1,1 1-1,0 0 1,0-1-1,-1 0 0,-1-1 8,-3-6 0,0 0 0,-1 0 0,2 1 0,-1 0 1,1 0-1,0 0 0,0 1 0,0-1 0,0 1 0,0 0 1,1-1-1,-1 1 0,0 0 0,1-1 0,-1 0 0,0 0 1,1 0 1,0 1 0,1 1 0,0-1 0,0 1 0,1 0 0,-1 0 0,1 0 0,-1-1 0,0 0 0,-1-1 0,-1-1 0,0 0 0,-1-2 0,0 0 0,-2-2 0,-2-2-26,8 13 0,0-1 0,-2-1 0,-1-1 0,0-2 0,-1 0 0,-2-2 0,0-1 0,-1-2 0,-2-1 0,0-3 0,-2-1 75,14 22 0,-1-2 0,-1-2 1,-3-4-1,-3-4 0,-3-4 1,-5-7 6,15 31 0,-8-11 0,-12-16 0,-4 12 0,-65-124 0,-31-53 0,-6-11 0,28 40 0,-3-4 0,-2-5 0,-2-3 0,-2-3 0,-2-3 0,0 0 0,4 7 0,-2-3 0,-1-2 0,-1-1 0,-1-2 0,-1-2 0,-2-1 0,0 0 0,-1 0 0,0-1 0,7 11 0,-2-1 0,0-2 0,-1 0 0,0-1 0,-2 0 0,1-1 0,-1 0 0,0 1 0,0 0 0,-1 0 0,1 2 0,1 0 0,-4-3 0,0 0 0,-1 0 0,1 0 0,0 1 0,-1 1 0,0-1 0,0 1 0,1 1 0,-1 0 0,0 1 0,0 0 0,-2-3 0,-1 0 0,-1 0 0,0 0 0,0 1 0,0 1 0,1 1 0,1 1 0,1 2 0,2 3 0,0 2 110,-4-6 1,1 3 0,1 2 0,1 2 0,1 2 0,1 2 0,1 0 0,2 2-111,-8-9 0,0 1 0,1 3 0,3 2 0,4 4 0,6 5 0,-9-10 0,7 8 0,6 6 0,-4-6 0,22 24 0,83 86 0,-14-7 0,12 17 0,10 13 0,5 8 0,3 5 0,-1 1 0,-22-27 0,2 2 0,1 4 0,1 2 0,2 2 0,1 3 0,1 1 0,1 2 0,1 1 0,1 2 0,1 2 0,0 0 0,-10-16 0,0 3 0,2 1 0,1 1 0,1 2 0,0 1 0,2 1 0,0 0 0,0 2 0,1 0 0,-1 1 0,1 0 0,0 0 0,-1 1 0,0-1 0,0 0 0,-1 0 0,-1-1 0,-1-1 0,0 0 0,0 1 0,-1 0 0,1 1 0,-1 0 0,0 0 0,0 0 0,0 1 0,-1-1 0,1 0 0,-1 0 0,-1 0 0,1-1 0,-1-1 0,-1 1 0,0-2 0,0 0 0,0-1 0,-2-2 0,7 10 0,0 0 0,0-1 0,-1 0 0,0-1 0,0-1 0,-1 0 0,-1-1 0,0-1 0,-1 0 0,-2-1 0,0-2 0,-1 0 0,-2-1 0,-1-1-33,9 16 1,-1 1 0,-1 0 0,-1-1 0,-2-2 0,-2-3 0,-3-3 0,-2-4-1,-3-5 1,-3-5 32,12 25 0,-5-9 0,-7-8 0,-3-3-35,3 10 1,-4-6 0,-24-40 34,-36-64 0,-27-47 0,-12-23 0,3 0 0,22 30 0,-1-6 0,-2-4 0,0-4 0,-2-3 0,-1-2 0,0-3 0,-2 0 0,8 14 0,-1-2 0,-1-2 0,-1-1 0,0-2 0,-1-2 0,-1 0 0,1-2 0,-1-1 0,0 0 0,1-1 0,0-1 0,5 8 0,0-1 0,0-1 0,-1-2 0,1-1 0,-1-1 0,0 0 0,1 0 0,-1-1 0,1 1 0,0-1 0,0 1 0,1 1 0,0 1 0,0 0 0,-3-6 0,1-1 0,-1 1 0,1-1 0,0 1 0,0 1 0,1 0 0,0 0 0,0 1 0,1 0 0,0 1 0,0 2 0,0-1 0,-2-4 0,0-1 0,1 1 0,-1 1 0,2 0 0,-1 2 0,1 0 0,1 2 0,0 1 0,1 1 0,0 2 53,-6-14 1,1 0 0,0 2 0,1 1 0,2 3 0,0 5 0,3 5-1,2 6-53,-10-14 0,4 8 0,3 8 0,3 7-26,-16-28 1,22 43 25,46 80 0,25 48 0,14 23 0,2 3 0,-22-39 0,4 5 0,2 6 0,3 3 0,2 4 0,1 2 0,1 2 0,1 0 0,-1 1 0,0-1 0,-6-11 0,1 2 0,1 1 0,0 2 0,1 0 0,0 1 0,0 1 0,1 0 0,0 0 0,-1-1 0,1 1 0,-1-1 0,1 0 0,-1-1 0,0 1 0,1 1 0,1 0 0,-1-1 0,0 1 0,0-1 0,0 0 0,-1-1 0,0 0 0,0-2 0,-2-1 0,0-1 0,6 12 0,-1-1 0,1 0 0,-1-1 0,-1-1 0,-1-1 0,-1-4 0,-2-2 0,-1-3 0,-3-4 0,7 12 0,-4-6 0,-1-3 0,-2-4 0,-2-2 0,0-1 245,7 16 1,-1-1 0,-3-8 0,-3-15 245,4-5 1,-12-32-296,-25-59 1,-17-43-1,-9-26 1,-3-10 0,4 8-338,7 18 1,1-3-1,-1-4 1,-1-2-1,1-3 1,-2-3-1,0-3 96,2 21 0,0-3 0,-1-4 0,0-1 0,-1-1 0,0-2 0,0 0 0,0 0 0,0 1 0,0 1 0,1 2 45,0-3 0,0-1 0,0 1 0,0 0 0,0 1 0,0 0 0,0 1 0,1 1 0,-1 2 0,1 1 0,-2-9 0,1-1 0,-1 2 0,1 1 0,0 2 0,0 3 0,0 4 0,1 5-47,-3-14 0,0 5 1,0 4-1,1 6 0,1 5 47,-5-27 0,1 8 0,5 54 0,3 81 0,6 43 0,7-20 0,3 13 0,3 11 0,2 9 0,0 6 0,0 3 0,-1 1 0,-3-24 0,-1 4 0,1 3 0,-1 3 0,1 2 0,-1 3 0,0 2 0,1 1 0,-1 2 0,1 0 0,-1 1 0,0 0 0,0 1 0,0-13 0,-1 2 0,0 1 0,1 2 0,-1 0 0,0 2 0,1 0 0,-1 1 0,0 0 0,0 0 0,0 1 0,0-1 0,0 0 0,0 0 0,0-2 0,-1 0 0,1-1-62,0 2 1,-1 0-1,1 0 1,0 0-1,0 0 1,0 0-1,-1-1 1,1 1 0,-1-2-1,1 0 1,-2 0-1,1-1 1,-1-1-1,0-1 1,0-1-1,-1-1-14,-1 8 0,0 0 1,0 0-1,0-1 0,-1 0 1,-1-2-1,1 0 1,-1-2-1,0-3 0,0-1 1,0-3-1,-1-2 0,1-4 174,-1 28 1,-1-5 0,0-3 0,0-5 0,-1-4 0,0-4 0,0-4-99,-1 18 0,0-7 0,-2-7 0,-3-8 181,-12 45 1,-4-57-182,3-113 0,0-63 0,3-16 0,11 54 0,2-7 0,1-7 0,1-5 0,1-4 0,1-4 0,0-1 0,1-1 0,-1 0 0,1 8 0,0-4 0,0-2 0,1-2 0,0-2 0,0-1 0,1 0 0,0-1 0,1 1 0,-1 0 0,2 1 0,-1 3 0,1 3 0,0 1 0,0 0 0,1 1 0,0-1 0,1 1 0,-1 0 0,1 1 0,1 0 0,0 0 0,0 1 0,0 1 0,2-14 0,1-2 0,0-2 0,1 1 0,0 1 0,1 3 0,-1 4 0,1 5 0,0 8 0,0 7 245,6-26 1,0 14 0,0 8 0,-1 1 81,1-17 1,-2 5 0,1 22 655,5 18-656,-17 95 1,-8 50 0,-3 7-132,-3-24 1,-2 6-1,-4 4 1,1 3 0,0 2-361,2 1 0,0 3 0,0 4 0,-1 0 0,0 1 0,-2-3 1,-1 1 0,-1 0 0,-1 0 1,-1-1-1,1-3 0,1-3 163,0 2 0,0-3 0,0-2 0,2-5 0,-1-5 327,-3 13 1,1-8 0,2-8 163,-1 3 1,1-15 491,-7-11 0,18-58-492,3-41 1,4-25-165,4-10 1,2-13 0,3-6-525,0 26 0,0-3 1,2-4-1,0 0 0,1 0 0,-1-4 0,1-2 1,0 0-1,1 1 0,1 2 167,-1 3 0,2 0 0,0 2 1,-1 4-1,-1 5 357,3-8 1,-2 6 0,-2 6 163,2-14 1,-10 20 491,-14 40-959,-26 82 1,-12 51-25,19-46 0,-2 8 0,-2 6 0,0 5 0,-2 3-123,7-12 0,-2 5 0,0 3 0,-1 3 0,0 2 0,0 1 0,0-1 0,-1 0 0,-1 5 0,0 1 0,-1 0 0,-1 1 0,1 1 0,1-1 0,1 0 0,0 0 0,2-3 0,1 1 0,1 1 0,0-1 0,1-1 0,0-1 0,0-3 0,1-2-13,-3 10 1,-1-2 0,1-3 0,1-2-1,2-4 1,2-5 135,0 8 0,3-6 0,1-4 0,2-6 0,-9 28 0,6-18 0,9-21 0,8-93 0,14-24 0,11-26 0,7-15 0,1-5-123,-6 25 0,3-7 0,2-4 0,1-5 0,3-3 0,0-2 0,1-1 0,0-1 41,-5 18 0,0-1 0,1-3 0,1-1 0,1-2 0,0 0 0,1-2 0,0 1 0,0-1 0,0 1 0,0 1 0,-1 1 0,1 1 0,0-1 0,0 0 0,0 0 0,0 0 0,0 0 0,1 0 0,-1 2 0,0-1 0,1 2 0,-2 1 0,1 1-17,3-7 1,1-1 0,-1 0-1,1 0 1,0 2 0,-1 2-1,-1 2 1,-1 4 0,-1 3-1,-2 5-98,11-26 0,-3 6 1,-1 7-1,-2 5 0,-1 6 113,7-23 1,-3 9-1,-5 53 84,-10 73 0,-6 44 0,-4 14 0,-7-25 0,-4 9 0,-3 8 0,-2 5 0,-1 5 0,-1 1 0,1 0-99,0-11 1,-1 2 0,0 2-1,-1 2 1,0 2 0,-2 2-1,1 2 1,-1 0 0,0 2-1,0 2 23,1-9 0,-1 2 1,0 4-1,0 0 0,-1 3 1,0 0-1,0 0 1,0 1-1,-1-2 0,0 0 1,0-1-1,0-3 0,0-2-11,-1 4 1,-1-1-1,0-2 1,-1-1-1,1-1 1,-1-1 0,0 0-1,1 0 1,-1 0-1,1-1 1,0 1 86,-1 8 0,0 0 0,0 1 0,1 0 0,-1-1 0,1-1 0,0-1 0,0-3 0,0-3 0,0-3 140,-1 12 0,0-3 1,-1-3-1,2-3 1,-1-2-1,2-4 1,0-3 5,0 5 1,1-4 0,1-4 0,-1-3 0,1-4 180,-4 22 1,0-6 0,1-15 655,-7 20 0,9-133-892,13-15 1,9-25 0,5-19 0,5-11 0,2-4 0,1 2-182,-5 29 1,2-3-1,3-4 1,1-2 0,1-2-1,1-2 1,1-2 0,1-1-1,-1-1 1,1 0-1,-1 0 19,-4 10 1,1-2 0,0-1 0,1-1-1,-1-1 1,1-1 0,1-1 0,-1 0 0,0 1-1,1-1 1,0 1 0,0 1 0,0 1-1,0 0-5,1-2 0,1-1 1,0 0-1,1 1 0,0-1 1,-1 1-1,1 0 1,0 2-1,-1 1 0,0 1 1,0 1-1,0 3 0,-2 1 48,7-15 0,1 0 1,-1 1-1,0 3 0,0 1 1,-3 5-1,0 3 0,-4 5 1,-2 5 272,7-27 1,-4 9 0,-4 9 0,1 6-220,3-3 0,0 6 0,-16 44-26,-28 78 0,-13 42 0,11-22 0,-2 11 0,0 8 0,-2 6 0,0 3-123,2-14 0,-1 4 0,-1 5 0,0 2 0,-1 1 0,1 2 0,0 0 0,2-1 13,1-5 1,1 0 0,-1 2 0,2-1-1,-1 2 1,2-1 0,-1 0 0,1 0-1,1-1 34,-1 7 0,0 1 0,1 1 1,1-2-1,0 0 0,1-1 1,1-2-1,0-2 216,2 0 0,0 0 1,1-1-1,0-2 1,2-3-1,0-2 1,1-4 104,0 27 1,2-6 0,1-4 0,1-7 81,0 1 1,2-7 0,-1-8 163,0 1 1,0-16 491,0-24-492,-1-85 1,3-48-401,5 28 0,2-13 0,3-10 0,1-4 0,0-2 1,-1 3 29,-2 11 0,-1-1 0,1-1 1,-1 0-1,1-3 0,1-1 1,0-4-122,1 5 0,0-5 0,1-2 0,0-2 0,1-1 0,-1 1 0,0 2 0,0 2 0,-1 3 0,0-6 0,0 2 0,0 1 0,-1 3 0,0 1 0,0 4 0,-1 2 196,2-11 1,-1 4-1,0 3 1,-1 4 0,-1 6-189,0-21 1,-2 8 0,1 21-9,6 16 0,-11 107 0,-3 43 0,0-28 0,0 7 0,0 7 0,0 5-164,0-1 0,0 7 0,0 6 0,0 1 0,0-2 0,0-4-33,0 1 0,0-3 1,0-1-1,0 0 0,0 3 111,0-5 1,0 3 0,0 2 0,-1-2-1,-1-4 1,-2-6 330,-2 3 1,-3-7 0,-1-2 0,-1-2 81,-3 16 1,-1-3 0,-3-5 163,-10 17 1,-5-15 464,-28-4-956,43-133 0,10-60 0,1-10 0,2 48 0,0-5 0,0-4 0,1-3 0,1-2 0,0 0-141,1 3 1,0-2-1,0-1 1,1-1-1,0-2 1,1 0-1,0-1 18,1 6 0,1-4 0,0-2 0,1 0 0,0 2 0,-1 3 0,1 3 0,-1 7-123,1-29 0,-1 8 0,1 6 0,1 2 573,2-17 1,2 6 0,-3 17 655,-5-8-941,-25 124 0,-9 35-42,3 7 0,-3 19 0,-2 8 0,-1 1-164,7-24 0,-2 2 0,-1 2 0,0 1 0,-1 4 0,1 2 41,3-7 0,-1 4 0,0 3 0,0 1 0,1 1 0,0-2 0,1-2 0,1-3 38,-2 7 0,1-2 0,1-3 0,1 0 0,0-1 0,1 0-79,1 1 0,0 1 0,0 0 0,2-2 0,2-5 0,2-8 137,-1 13 0,4-9 0,1-1 354,1 1 1,1-1 0,4-10 655,1 30 0,8-14-728,0-35-255,29-130 0,-11 32 0,5-14 0,4-13 0,3-9 0,3-9 0,3-4 0,0-4 0,2 0-55,-11 32 0,1-3 1,2-2-1,0-2 0,1-4 1,2-1-1,0-2 1,2-3-1,0-2 0,1-1 1,1-2-1,0-2 1,1-1-1,1-2 0,0-1 1,1-1-1,0-2 0,1 0 25,-10 26 0,1-3 0,0-1 0,2-3 1,0-1-1,1-2 0,0-2 0,1 0 0,1-3 1,0 0-1,1-1 0,-1-1 0,2-1 0,-1 0 1,1-1-1,0 0 0,0 0 0,-1 0 1,1 0-1,0 0 0,0 0 0,-1 1 0,1 1 1,-1 0-1,-1 2 0,0 0 0,0 2 0,-1 1 1,0 1-1,-1 2 0,-1 2 0,0 2 0,-2 1 67,8-17 0,-1 1 0,0 2 0,-1 1 0,-1 2 0,0 1 1,-1 1-1,1 2 0,-2 0 0,1 1 0,-1 0 0,0 1 1,0 0-1,0 1 0,0-1 0,0 1 0,0-1 0,0-1 0,0 0 1,1 0-1,0-1-37,1-5 0,4-6 0,3-6 0,2-5 0,1-4 0,2-2 0,0-1 0,0 0 0,-1 1 0,0 2 0,-3 4 0,-1 5 0,-3 6 0,-4 7 0,-3 9 0,-5 9 0,-4 11 0,-6 12 0,-7 13 0,-5 15 0,-8 15 0,-27 39 0,-19 42-99,17-20 1,-8 16 0,-5 12-1,-3 9 1,-4 6 0,0 4-1,0-1 1,3-3 0,2-6-1,6-10-65,-3 7 0,4-10 0,3-3 0,0 3 0,-2 9 0,-6 15 114,16-32 1,-3 6 0,-1 6 0,-3 5 0,0 5 0,-2 4-1,-1 3 1,-1 3 0,0 3 0,-1 1 0,1 1 0,-1 1 0,2-1-1,-1 0 1,2-1 0,1-3 0,2-2 0,1-3 0,2-4-1,2-4-26,-4 15 0,3-5 1,2-2-1,1-3 0,2-2 1,1-1-1,0 1 1,1 0-1,-1 1 0,0 3 1,-2 3-1,0 3 0,-3 6 33,7-24 0,-2 4 0,0 2 1,-1 2-1,0 2 0,-1 2 0,0 1 1,0 2-1,-1 1 0,0 1 0,0 0 1,0 1-1,0-1 0,1 1 0,-1-1 1,1-1-1,0 0 0,1-2 0,0-1 1,0-2-1,2-2 0,0-2 0,1-2-23,-4 19 0,0-2 1,2-2-1,0-1 1,0-2-1,1-1 1,1-1-1,0-1 1,0 0-1,0 0 1,0-1-1,1 0 1,-1 1-1,0 0 0,-1 1 0,1-1 0,-1 0 1,1 1-1,0 1 1,-1-1-1,1 0 1,0 0-1,-1 0 1,1-1-1,0-1 1,1-2-1,-1 0 1,0-2-1,1-2 0,0-1-24,-2 10 1,-1-1-1,0-2 1,1-1 0,0-1-1,0-2 1,0-1 0,1-2-1,0-1 1,1-2-1,0-1-18,-2 9 0,0-1 0,1-3 1,1-1-1,0-2 0,0-2 1,-1 0-1,1 0 108,-6 18 0,-1-1 0,1 0 0,0-4 0,2-5 0,3-5 245,0 2 1,3-8 0,1-2 0,-1-2 81,-4 20 1,1-2 0,3-9 163,5-1 1,2-11 491,-3 8 0,12-42 0,-4-26 0,4-11-492,-3 36 1,-4 24-247,-3 0 1,-3 12 0,-2 7 0,2 3-265,3-7 0,1 4 0,0 4 0,1 3 1,-1 1-1,1 1 19,0-2 0,0 2 0,0 1 0,0 2 0,1 1 0,1 1 0,0 1 0,1-3 0,0 1 0,0 1 0,1 2 0,1-1 0,1 0 0,1-1 0,2-1-141,2 5 1,2 0-1,1-1 1,1-1-1,2 0 1,0-1-1,1 0 0,-1 0 1,2 0-1,0 0 1,2-1-1,0-1 1,1-4-1,2-2-56,4 12 0,1-3 1,2-4-1,2-3 0,2-5-46,3 3 1,1-4 0,3-7 0,3-12 242,23 19 0,7-40 0,-12-60 0,3-29 0,1-13 0,-11 6 0,0-12 0,2-8 0,-1-5 0,-1-1 0,-1 0 0,1-6 0,-2-2 0,0-2 0,-2-2 0,0-3 0,-1-2 0,-5 11 0,1-4 0,0-3 0,-1-1 0,-1 1 0,-3 1 0,-2 3 0,-5 5 0,6-16 0,0 2 0,-6 4 0,-13 6 0,-19 7 245,-26-3 1,-21 5 0,-13 12 0,-5 19-80,-5 24 0,-10 18 0,-4 13 0,-2 3-166,0 3 0,-5 7 0,-1 5 0,1 5 0,4 3 0,8 3 0,0 6 0,4 3 0,4-1 0,7-3 0,-7 6 0,8-1 0,9 0 479,-9 12 1,23 1-480,40-11 0,17 2 0,31 16 0,16 0 0,6 0 0,5-2 0,-12-17 0,3 1 0,-2-5 0,6 4 0,0-13 0,3-19 0,-4-23 0,-14-44 0,-8-24 0,0-4 0,-1-11 0,-5-9 196,-13 21 1,-3-6-1,-2-4 1,-1-1 0,1 1-1,0-5 1,1-1-1,-1-1 1,-1 1 0,-2 3-1,-3 7 1,0 0-1,-2 2 1,-1 2 0,-1 4 130,5-28 1,-2 6 0,-10 17 163,-13 15 1,-4 31-454,-4 74 0,-1 36-38,3 0 0,1 12 0,2 5-246,5-4 0,1 5 0,3 1 0,0 0 123,2-5 0,1 2 0,1-3 1,4-5 122,4 7 0,4-5 0,-1-7 0,-1 3 0,3-14 0,17-7 983,-15-108-492,-15-30 1,-9-19-200,-2 5 1,-3-8-1,-3 0-538,4 22 0,-1 0 0,-2 0 0,-1-1 144,-2-5 1,-3-2 0,0 2 0,1 8 101,-12-23 0,1 11 491,8 7 1,2 33 136,5 70-628,23 48 0,19 38 0,2 2-246,-7-26 0,1 2 0,2 2 0,2 4 49,0 0 0,2 4 1,1 2-1,0-2 0,0-5 66,1 3 0,1-2 0,-1-6 1,0-7 130,1-7 0,-1-6 0,-1-7 0,0 10 0,3-30 0,11-76 0,3-40 0,-12 6 0,-2-16 0,-1-9 0,0-3-164,-3 11 0,-1-6 0,1-4 0,-1-2 0,0 0 0,-2 1 23,-2 14 1,-1 0-1,-1-1 1,0 1-1,0-1 1,-2 0-1,-1 1 112,1-15 1,-2-3 0,-1 1-1,-1 2 1,-1 5 0,-2 9-24,1-23 0,-2 11 0,-2 6 52,-2 13 0,-2 4 0,1 18 983,-1 12-492,1 116 1,6 52-433,8-39 1,6 4 0,1 6-306,-6-2 0,1 6 0,0 1 0,5-4 109,2-8 0,4 0 0,0-4 0,1-6 137,0-1 0,1-7 0,-2-4 491,-2 13 1,3-25 491,20-56-738,-24-49 1,-6-41 0,-3-18 0,3 0-410,-1 22 0,0-5 0,1-4 0,0-3 0,-1-1 0,0-2 41,-3 17 0,-1-2 0,-1-1 0,1-2 0,0 0 0,-1 0 0,0-1 0,0 2 0,0-2 0,1-2 0,-1-1 0,1 1 0,-2 1 0,0 3 0,-1 4 0,-2 6-74,1-10 0,-3 5 1,-1 4-1,0 6 0,-1 5 86,2-19 0,-1 8 1,-8 45 110,-17 89 0,11 15 0,4 25 0,2 12 0,-1 0-164,0-23 0,-1 2 0,1 3 0,0 2 0,2-1 0,1 0 158,3-1 1,1 1 0,2-1 0,0 1 0,2-1 0,-1-1 5,2 14 0,1 2 0,0-2 0,2-5 0,2-9-87,6 6 0,2-10 0,0-5 87,3 21 0,1-24 0,0-43 0,-14-62 0,-4-39 0,-2-26 0,1-9 0,3 5-49,1 21 0,3-5 0,1-4 0,1-2 1,0-3-1,0-1 0,-1 0 0,-2 0 49,-2 5 0,-1-1 0,0-1 0,-1-1 0,-1 0 0,1-1 0,0-1 0,1 0 0,1-1 0,1 2 0,1-3 0,1-3 0,0 0 0,0 0 0,0 1 0,0 3 0,-1 3 0,-1 6 0,-2 4-97,2-23 0,-1 8 0,-1 5 0,-2 4 0,-1 2 97,0-9 0,-1 1 0,-2 9 0,1 17 983,2-15-656,-10 124 1,-5 49 0,1 5-273,4-22 1,1 3 0,0 4 0,0 3-253,-1 5 0,-1 5 1,1 2-1,0 0 0,1-4 161,3 7 1,1-2 0,1-3 0,0-6 35,1 2 0,0-6 0,1-8 491,2 13 1,-1-40 491,1-138-787,-8 23 1,-2-18-1,-1-11 1,0-5 0,0 0-305,3 17 0,0-2 0,0-4 0,1 0 0,-1-2 0,-1 0 0,0 0 108,-2-5 0,-1-1 0,0-1 0,0 0 0,-1 1 0,0 1 0,1 2 0,0-6 0,1-2 0,0 1 0,-1 5 0,-3 7 0,-3 10 0,-8-11 0,-3 13 0,-6 9 0,-13-16 0,-4 39 0,8 75 0,0 38 0,4 10 0,11-6 0,4 11 0,4 7 0,1 2 0,-1 0-197,0 3 0,1 2 1,1 2-1,2 1 0,0 3 158,4-16 1,0 3-1,1 3 1,0 0 0,2-2-1,-1-4 1,1-5 38,0 21 0,2-7 0,0-4 0,-2-3 0,-1 28 0,-1-5 0,-5-59 0,-7-77 0,9-34 0,6-34 0,2-10 0,-1 11 0,-2 12 0,0 5 0,1-5 0,2-5 0,0 0 0,0 0 0,0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8:34.374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2751 1992 24575,'52'-41'0,"-1"0"0,7-9 0,7-7 0,6-3 0,-13 13 0,4-2 0,3-3 0,3-1 0,1-2-164,1-2 0,2-2 0,2-2 0,2-1 0,1-1 0,1 0 23,-2 4 1,4-3-1,1-1 1,0 1-1,-1 1 1,-3 2-1,-4 4 94,4-3 1,-3 2 0,-3 3 0,-5 3 0,-6 7 46,43-31 0,-46 37 0,-81 60 0,-40 31 0,-25 19 0,-8 7 0,7-7-123,27-21 0,-3 1 0,-2 1 0,-1 2 0,-2 0 0,0 1 0,-1 1 0,0 0 13,2 0 1,-3 1 0,0 1 0,0 1-1,-1 0 1,0 0 0,1-1 0,2-1-1,2-2-31,-10 7 1,0 0-1,2 0 1,1-2-1,2-2 1,4-2-1,3-2-56,-2 2 0,4-2 1,3-2-1,3-3 0,3-3-131,-11 10 0,4-5 0,9-7 676,4-2 1,15-14-349,26-24 0,44-41 0,37-31 0,-19 19 0,10-9 0,8-5 0,5-4 0,1-1 0,0 1-123,-12 11 0,2-2 0,2 0 0,1-1 0,0-1 0,2 0 0,0-1 0,0 0 13,-4 3 1,1-1 0,2-1 0,-1-1-1,1 0 1,0 1 0,-1 0 0,0 1-1,0 2-13,4-4 0,3-1 0,0 0 0,0 2 0,-3 1 0,-3 2 0,-4 4 0,-7 4-64,22-16 1,-1 0 0,-18 15 0,-38 29 186,-42 30 0,-27 23 0,-23 16 0,-16 13 0,-10 7 0,-4 4 0,2-2 0,8-6 0,13-10 0,3-2 0,6-5 0,3-1 0,-1 0 0,-6 4 0,-10 8 0,16-13 0,-7 6 0,-7 4 0,-3 4 0,-4 3 0,-3 1 0,-1 0 0,1 1 0,0-1 0,3-2 0,4-2 0,4-4 0,7-5 0,6-4 0,-31 22 0,10-6 0,8-5 0,4-5 0,2-1 0,-16 12 0,7-6 0,11-6 491,2-1 1,32-23-165,65-52 1,39-32 0,9-8-165,-19 13 1,8-7 0,4-4 0,3-2 0,1-1 0,-2 3-328,0 0 0,0 2 0,1-1 0,1 0 0,1-2 0,1-2 146,-9 7 0,2-3 0,3-2 1,-1-1-1,0 1 0,-3 2 1,-3 4-1,-6 5 18,19-14 0,-6 6 0,-5 4 0,-5 1 0,9-7 0,-6 3 0,-30 8 0,-49-4 0,-33 59 0,-28 29 0,-13 12 0,2-2 196,7-5 1,-3 2-1,-2 3 1,-2 2 0,0 2-99,2 0 0,-2 2 0,-1 3 0,0 0 0,2 0 0,2-1-98,8-4 0,1 1 0,1-1 0,2 0 0,3-2 0,4-1-70,-9 6 0,4 0 1,4-4-1,5-3 70,-26 20 0,17-13 983,26-23-492,76-62 1,31-27-165,-2 0 1,8-8 0,3-1-574,-14 13 0,3-1 0,0-1 0,-1 0 215,2-3 0,1 0 1,-3 1-1,-6 4 31,30-24 0,-41 15 0,-122 12 0,13 63 0,-19 23 0,-12 14 0,-5 7 0,2-2-123,26-13 0,-3 2 0,-2 1 0,0 4 0,-2 1 0,0 2 0,-1 2 0,0 1 24,6-1 1,-2 1 0,-2 3-1,0 1 1,0 1 0,0 2-1,1 1 1,2 0 0,2 1-1,3 1 30,-1 2 1,0 2-1,1 1 1,2 1-1,2 0 1,2 1-1,4 1 1,3-1-1,4 1-72,-3 8 1,4 2-1,4 0 1,3 0-1,5 0 1,6-1-1,5 0-26,1 15 0,5 2 0,8-1 1,11-5-1,14-5-79,20 6 0,17-5 0,13-8 0,6-9 213,-4-20 1,7-6 0,6-6 0,2-5 0,0-4 32,3-2 0,3-4 0,1-5 0,-1-6 0,-2-7 0,12-10 0,0-9 0,-4-7 0,-8-5 198,3-9 1,-8-7 0,-11-9-199,-15-7 0,-11-8 0,-12-2 0,-11-32 0,-27 7 491,-28 37 1,-15 10-1,-3 5 1,-8 15-1,-30 27 1,1 26-1,32 13 1,11 18-165,11 18 1,8 18 0,17 8-415,17-17 0,13 6 1,9 4-1,5 4 1,2 3 86,-3-18 0,3 4 0,4 3 0,2 1 0,3 1 0,1 0 0,1-2 0,0-2 0,1-2 0,1-2 0,2 0 0,0 0 0,2-2 0,1 0 0,1-1 0,0 0 0,2 0 0,2 1 0,1 0 0,1 0 0,0-3 0,-1-2 0,0-4 0,-2-5-59,13 17 0,0-1 1,-1-7-1,-2-11 1,-1-17 58,37 5 0,-12-52 0,-54-40 0,-9-30 0,-6-22 0,-5-14 0,-3-10 0,-1-2 0,0 4-76,-4 32 0,-1-4 1,-1-3-1,-2-2 0,-1-4 1,-1-1-1,0-2 1,-2-2-1,0-1 0,-1-2 1,0 0-1,0-1 0,0 0 21,0 13 0,-1-1 1,0-2-1,-1-2 0,0-1 1,0-1-1,-1 0 1,0-2-1,-1 0 0,0 0 1,0-1-1,0 1 1,0 0-1,0 1 0,-1 0 1,1 2-1,-1 0 0,1 3-7,0-5 1,-1 0-1,1 0 1,0 1-1,-1 0 1,1 0-1,-1 1 1,0 0 0,0 1-1,-1 1 1,0 0-1,0 1 1,-1 0-1,-1 2 1,0 0-1,-1 1-14,-2-10 0,-1-1 1,-1 0-1,-1 0 0,0 1 1,-1 1-1,0 2 1,0 1-1,-1 4 0,1 2 1,-1 4-1,0 5 0,1 4-88,-8-35 0,2 0 0,0 6 0,-3 13 0,-4 20 0,-5 28-284,-36 23 1,6 47 447,43 16 0,10 24 0,9 19 0,5 14 0,6 11 0,2 4 0,2 2 0,-1-4-62,-2-30 1,3 3-1,1 4 1,3 4-1,0 1 1,3 4-1,0 1 1,1 1 0,2 1-1,-1 0 1,1 1-1,0-1 1,0-2-1,-1 0 1,0-3-1,0-2-9,0 5 1,-1 0 0,1-2 0,-1 0-1,0-1 1,1 0 0,0 0 0,1-1 0,0 1-1,1-1 1,1 1 0,2-1 0,0 1-1,2 1 27,1-2 1,1 2 0,2 1 0,1 2 0,2 0 0,0 0 0,0 0 0,1-2 0,1 0 0,-1-3 0,0-2-1,-1-3 1,0-3 0,-1-4 0,-2-4 43,10 19 0,-1-6 0,-1-5 0,0-3 0,0-3 0,-1-3 0,0-2 0,-1 0 163,3 10 1,-1 1 0,0-2 0,-1-7 0,0-12 0,0-14 327,26 9 1,-11-43-387,-36-45 1,-10-28 0,-7-23 0,-5-17 0,-4-13 0,-3-6 0,0-2 0,1 3 0,2 9-188,3 16 0,-1-2 0,-1-1 0,0-1 0,-1-2 0,0-1 0,0-1 0,-1-2 0,0-2 0,0-1 0,0-1 0,0-2 24,1 14 0,0-3 0,0-2 0,0-2 0,-1-2 1,1-1-1,-1-1 0,0-1 0,0 0 0,0 1 0,0 0 1,0 1-1,0 1 0,0 1 0,0 3 0,0 2 0,1 3-8,-3-14 0,1 1 1,0 3-1,-1 0 1,1 3-1,-1 0 1,1 2-1,0 1 1,0 1-1,0 0 1,0 2-1,0 0 66,0-8 0,0-3 0,-1-2 0,1 1 0,0 2 0,1 5 0,-1 6 0,1 8 0,0 10 0,0 12 491,-10-49 1,3 58-296,8 82 1,2 50-1,1 31 1,3 16 0,2-1-268,2-50 1,1 6 0,1 6 0,2 4-1,0 5 1,1 3 0,1 2 0,0 3 0,0 1-1,0 1 1,0 0 0,0 0 0,0-2-1,-2-2 9,0-7 1,0 1-1,0 1 1,-1 0-1,1 0 1,-1 1-1,0 1 1,1-1 0,-1 2-1,1-1 1,0 1-1,0 0 1,0 0-1,1 1 1,0-1-1,1 1 30,-1-7 0,1 2 1,1 2-1,-1 0 1,1 1-1,0 1 1,1 0-1,-1 0 1,1 0-1,0-1 1,-1-1-1,1-1 1,0-2-1,-1-1 1,1-2-1,-1-2 1,0-3-1,-1-2 32,2 19 0,0-3 0,0-2 0,0-2 0,0-3 0,-1-1 0,0-3 0,1-2 0,-1-1 0,1-2 0,0-2 140,2 21 0,1-1 1,0-3-1,-1-3 1,0-6-1,-1-7 1,-1-7 147,3 37 0,-2-14 0,-8-56-288,-13-80 0,-9-53 0,-3-28 0,1-2 0,8 39 0,1-7 0,-1-7 0,0-6 0,0-4 0,0-2 0,0-2 0,0 0 0,1 2 0,0 2-82,1 13 0,1 0 0,0 0 0,-1-1 0,1-1 0,1 1 0,-1-2 0,0 1 0,0-1 0,1 0 0,-1-1 0,1 0 9,0 2 0,-1-2 0,1-1 0,-1-2 1,0 0-1,1 1 0,0-1 0,0 1 0,1 2 1,0 1-1,1 2 0,2 3 0,0 3 73,0-26 0,2 1 0,2 2 0,0 2 0,1 5 0,0 6 0,0 8 0,-1 8 327,-4-43 1,1 16 0,5 60-132,7 72 1,4 41-1,2 28 1,1 14 0,1 0-177,-6-39 0,0 6 0,1 6 0,0 4 0,0 5 0,1 3 0,0 4 0,0 1 0,1 3 0,-1 1 0,1 1 0,0-1 0,0 0 0,0-1-20,-2-14 0,0 1 0,1 2 0,0 0 0,-1 2 0,1 1 0,0 0 0,0 1 0,1 1 0,-1 0 0,0 0 0,1 1 0,0 0 0,0 0 0,0 0 0,0-1 0,0 0 0,0 0 0,1-1-52,0 1 0,0 1 0,0 1 1,1 0-1,0 0 0,0 1 0,0 0 1,0-1-1,1 1 0,-1-1 0,0 0 1,1-1-1,-1-1 0,1-1 0,-1 0 1,0-2-1,0-2 0,-1 0 0,1-3-19,1 12 1,0-2 0,0 0 0,0-2-1,0 0 1,0-2 0,0-1 0,0-1 0,-1-1-1,1-3 1,-1 0 0,0-2 0,0-2-1,0-2 50,4 21 1,-1 0-1,0-1 1,-1-2-1,1-4 1,0-5-1,-1-7 1,0-7-1,1-10 348,10 35 1,-1-16 0,-3-52-242,-12-57 0,-2-36 0,-3-28 0,-1-19 1,-2-10-1,0-1 0,-1 8-168,0 24 0,-2-4 0,0-4 0,-1-3 0,0-2 0,-2-3 0,1-2 0,-1-1 0,-1-2 0,0-1 0,0-1 0,-1 0 24,1 16 0,-1-2 0,1-2 0,-2-2 0,1-1 1,-1-1-1,0-1 0,0-1 0,-1 0 0,0 0 0,0 0 1,-1 0-1,1 1 0,-1 1 0,0 0 0,0 2 0,0 2 50,-1-5 0,0 1 0,0-1 1,-1 0-1,1 1 0,-1 0 1,0 1-1,-1 1 0,1 0 1,-1 2-1,-1 1 0,1 1 1,-1 2-1,-1 1 0,0 2 8,-2-12 0,-2 1 0,0 2 0,0 1 0,-1 1 0,0 3 0,0 1 0,-1 3 0,1 2 0,0 3 0,0 2 140,-4-15 0,0 2 1,0 2-1,0 5 1,0 5-1,2 8 1,0 9 350,-21-58 1,13 62-452,30 88 0,11 40 0,7 27 0,2 11 0,-1 0-130,-8-28 1,2 7-1,0 6 1,1 5 0,1 4-1,-1 3 1,1 2 0,0 2-1,-1 1 1,0 0-1,0-1 48,-3-14 1,0 1 0,0 3-1,-1 2 1,1 1 0,0 1 0,-1 0-1,1 1 1,-1-1 0,1 0 0,-1-1-1,0-1 1,0-2 0,1-2-1,-1-3 131,2 14 0,1-1 1,1-2-1,-1 0 0,1-2 1,-1-2-1,-1-1 0,-1-1 1,0-3-1,-2-1 1,-1-2 32,-1 16 1,-1 12 0,-1 2 0,-1-5 0,-1-12 0,-1-20 0,-2-27 0,0-35 781,-2-48-904,6-31 0,7-30 0,3-23 0,1-17 0,-10 66 0,1-8 0,1-7 0,0-7 0,1-5 0,0-5 0,1-4 0,0-5 0,0-2 0,1-2 0,-1-2 0,1 0 0,0-1 0,-1 1 0,1 1 0,-1 2 0,0 3 0,0 4 0,-1 3 0,0 5 0,-1 6 0,3-21 0,-1 7 0,-1 5 0,0 2 0,0 4 0,0 0 0,0 0 0,0-2 0,0-2 0,1-5 0,0-5 0,1-6-41,-3 26 0,0-5 0,1-5 0,0-3 0,1-4 0,0-3 0,0-2 0,0-2 0,1-2 0,-1 0 0,1-1 0,0 0 0,-1 1 0,1 1 0,-1 1 0,0 3 0,-1 2 0,0 3 0,0 4 0,0 4 0,-2 5 0,1 5 0,-2 5 0,0 7-100,4-41 1,-2 11-1,-1 9 1,0 7-1,-1 4 1,0 2-1,1 0 386,4-47 1,0-5 0,0 27 0,-1 60 245,5 106 1,-5 66-443,-11-65 1,-2 12 0,-3 9 0,-2 7 0,-1 8 0,-1 4 0,-1 3 0,1 3 0,-1 1 0,2-2-108,2-24 0,0 2 0,0 2 0,-1 3 0,1 1 1,-1 2-1,1 2 0,-1 1 0,0 1 0,0 0 0,0 1 1,0 1-1,0 0 0,-1 0 0,1-1 0,-1 1 0,0-2 6,1-4 0,-1 0 0,0 1 1,-1 1-1,1 0 0,0 0 0,-1 1 1,0 0-1,0 0 0,1 1 0,-1-1 1,0 0-1,0 1 0,1-1 0,-1-1 1,1 1-1,-1-1 0,1-1 0,1 0-3,-1 2 0,0 1 1,0 0-1,1 0 0,-1 1 1,0 0-1,1-1 1,-1 0-1,1 0 0,0-1 1,0-1-1,0-1 1,0-2-1,1 0 0,-1-3 1,1-1-1,0-1 0,0-4 48,-1 16 0,1-3 0,-1-1 0,1-2 1,0-2-1,1-2 0,-1-1 0,1-2 0,0-1 1,1-2-1,-1-2 0,1-1 129,1 24 1,2 10 0,1 2 0,1-4 0,-2-13 0,-2-19 0,-2-26 0,-4-35 860,-27-83-843,24 6 0,2-20 1,2-15-1,1-11 1,1-4-1,0 0 1,-1 6-264,0 7 0,0 0 0,0-1 0,1-2 0,0-1 0,0-1 0,0-2 0,0-2 24,1 6 1,0-4 0,0-4-1,0-1 1,1-1 0,-1 2-1,1 3 1,1 3 0,-1 7-1,2 7 35,-1-19 0,1 8 1,1 6-1,0 6 1,0 6 390,0-21 1,1 8 0,1 50-1,1 77 1,2 53 0,3 21-253,-1-49 1,1 9-1,2 8 1,1 7 0,1 6-1,1 5 1,1 4-1,0 3 1,0 1 0,0 0-1,0 0 1,0-1 0,-1-4-51,-1-9 1,-1 1 0,1 1 0,0 1 0,0 1 0,0 1-1,0 1 1,0 0 0,1 0 0,-1 1 0,1-1 0,-1 1-1,1 0 1,0 0 0,0-1 0,0 0-84,0-4 0,0 1 0,0 0 0,1 0 0,-1 1 1,1-1-1,0 1 0,0 0 0,0 0 0,0-1 0,0 0 1,0 0-1,0-1 0,0-1 0,-1 0 0,1-1 0,0-2-13,1 12 1,1 3 0,0 2 0,0 1-1,0 0 1,0-1 0,0-2 0,0-3 0,0-3-1,-1-5 1,-1-6 0,0-7 0,-1-7-1,-1-9-91,15 69 0,-2-24 0,-14-65 162,-16-65 0,-9-38 0,-5-27 0,-5-19 0,-1-12 0,0-2 0,2 6-66,9 34 0,0-3 1,0-4-1,0-3 1,-1-3-1,1-3 1,-1-2-1,0-2 1,0-2-1,0-2 1,-1-2-1,1 0 1,-1-2-1,0-1 0,-1 0 25,4 22 0,0-3 0,-1-2 0,0-2 0,-1-1 0,1-2 0,-1-1 0,0-2 0,-1 0 0,1-1 0,0-1 0,-1 0 0,1 0 0,0 0 0,0 1 0,0-1 0,0 1 0,0 1 0,1 1 0,-1 1 0,2 2 0,-1 1 0,1 2 0,0 1 8,-1-10 1,0 1 0,0 1-1,0 1 1,1 2 0,-1 0 0,1 1-1,0 1 1,0 0 0,1 1-1,0 0 1,0 0 0,0 0 0,1 0-1,0 0 1,0 0 0,1 0-1,0-1 33,-1-7 0,-1-7 0,-1-6 0,-1-3 0,0-2 0,0-2 0,0 2 0,2 1 0,0 4 0,2 4 0,1 8 0,3 7 0,3 10 0,2 11 0,4 12 0,3 14 0,4 15 159,38 1-159,-28 54 0,0 29 0,1 24 0,-1 19 0,0 14 0,0 10 0,-1 5 0,0 1 0,-1-5 0,0-8-66,-4-25 0,-1 2 1,0 1-1,-1 2 1,0 1-1,-1 2 1,1 1-1,-1 1 1,0 1-1,1 1 1,-1 2-1,0 0 1,1 1-1,0 1 0,0 0 61,0-11 0,0 2 0,0 2 0,1 1 0,0 3 0,0 0 0,0 1 0,0 1 0,0 1 1,0-1-1,0 0 0,0 0 0,-1-1 0,0-1 0,0-1 0,-1-1 0,0-3 0,-2-1 1,0-3-1,0-3 17,0 18 0,-1-1 0,0-1 0,-2-2 1,0-2-1,0-1 0,-1-2 0,0-2 0,-1-2 1,0-2-1,0-2 0,0-2 0,0-2-12,1 17 0,1-1 0,0-3 0,0-3 0,-2-4 0,-2-6 0,-4-6 0,-4-8 327,-13 45 1,-8-15 0,0-59-245,10-65 0,0-38 0,-1-29 0,0-18 1,1-8-1,1 3-94,7 41 0,0-5 0,1-5 0,0-3 0,0-4 0,0-4 0,1-3 0,0-2 0,0-2 0,1-3 0,-1-1 0,1-1 0,0-1 0,0-1 0,0 0 0,1 1 11,0 16 0,1-1 0,0-3 0,0-1 0,0-2 0,1-1 0,-1-2 0,1-1 0,0 0 0,0-2 0,0 0 0,0 0 0,0-1 0,1 1 0,-1-1 0,1 1 0,0 0 0,-1 0 0,1 2 0,0 0 0,1 1 0,-1 2 0,0 1 0,0 2 0,1-7 0,-1 1 0,1 1 0,-1 0 0,1 1 0,0 1 0,0 0 0,0 1 0,0 0 0,0 1 0,1-1 0,0 1 0,-1 1 0,1-1 0,0 0 0,1 1 0,-1-1 0,1 0 0,-1 0 0,1 0 0,0-4 0,0-3 0,0 0 0,1-2 0,-1-1 0,1 0 0,-1 0 0,1 1 0,0 0 0,1 1 0,-1 1 0,1 3 0,0 2 0,0 2 0,0 3 0,1 3 0,0 5 0,0 3 0,0 5 122,3-38 1,-1-5 0,1 1 0,0 8 0,1 13 0,1 21 0,2 25 0,2 33 73,6 46 1,4 47-1,1 31 1,0 17 0,0 2-255,-11-54 0,1 5 0,-1 5 0,1 5 0,-1 5 1,1 3-1,-1 4 0,1 3 0,-1 2 0,1 3 0,-1 2 1,0 1-1,0 1 0,0 2 0,0-1 0,0 0 0,0 0 37,-3-22 1,0 2 0,0 1 0,0 2 0,0 2 0,0 0 0,-1 2 0,1 0-1,0 2 1,-1 1 0,1 0 0,-1 1 0,0 1 0,1 0 0,-1 0 0,0 1-1,1 0 1,-1 0 0,0 0 0,0 0 0,1-1 0,-1 1 0,0-1 0,0-1-1,1 0 1,-1-1 0,0-1 20,0 0 0,1 0 0,-1 0 0,0 0 0,1 1 0,-1 0 0,0 0 0,1 0 0,-1 0 0,0 0 0,1 0 0,-1 0 0,0 0 0,0-1 0,0 1 0,1-1 0,-1-1 0,0 0 0,0 0 0,-1-1 0,1 0 0,0-1 0,0 0 0,-1-1 0,1-1 0,-1-1 0,1 0 0,0 12 0,0 0 0,0 0 0,1 0 0,-1-1 0,0 1 0,0-1 0,0-1 0,0 0 0,0-2 0,-1 0 0,1-1 0,-1-1 0,1-2 0,-1-1 0,0-2 0,-1-1 0,1-2 0,-1-2 0,1-2 0,-1-2 80,1 21 1,0-1 0,0-2-1,-1-3 1,1-2 0,-1-2-1,-1-3 1,1-3 0,-1-3 0,0-3-1,0-3 1,0-3-81,1 33 0,0 6 0,0-5 0,-1-17 0,-1-29 0,-2-42-164,-1-52 0,-2-46 0,-1-33 0,-1-19 0,0-6 0,1 8 82,1 42 0,0-4 0,1-2 0,-1-4 0,1-2 0,-1-3 0,1-2 0,-1-3 0,1-3 0,-1-3 0,0-2 0,0-2 65,0 28 0,0-4 1,0-2-1,-1-3 1,0-2-1,0-3 1,0-1-1,0-2 0,0-1 1,0-1-1,-1-1 1,1 0-1,0-1 1,0 1-1,1 0 0,-1 0 1,1 2-1,0 1 1,0 1-1,0 2 1,1 2-1,0 3 0,1 2 17,0-16 0,1 2 0,0 1 0,0 2 0,1 0 0,0 2 0,0 1 0,1 1 0,0 0 0,-1 2 0,1 0 0,0 1 0,0 0 0,-1 0 0,1 1 0,-1 0 34,0-4 1,-1-1 0,0-1 0,-1 1 0,1 0 0,-1 1 0,1 1 0,0 1 0,1 3 0,0 1 0,1 4 0,1 3 0,2 3-1,1 4-34,4-31 0,0-5 0,2 1 0,2 11 0,2 17 0,3 24 0,4 31 70,20 41 0,1 38-70,-19 4 0,-4 20 0,-3 17 0,-1 12 0,0 10 0,0 7 0,1 2 0,-7-49 0,-1 5 0,1 3 0,0 4 0,0 4 0,0 2 0,0 3 0,0 3 0,0 2 0,0 2 0,0 1 0,0 1 0,1 1 0,-1 1 0,0 0 0,1 0 0,-1-1 0,1-1 0,0 0 0,-1-2 0,1-2 0,-1-5 0,0 1 0,0-1 0,0 1 0,1 1 0,-1-1 0,0 1 0,1-1 0,-1 1 0,0 1 0,1-1 0,-1 0 0,1 1 0,0-1 0,-1 1 0,1 0 0,0 0 0,-1-1 0,1 1 0,0 0 0,0-1 0,0 1 0,-1-1 0,1 2 0,0 1 0,0 0 0,1 1 0,-1 0 0,0 0 0,0 1 0,1 0 0,-1 0 0,0 0 0,1-1 0,-1 0 0,1 0 0,-1-1 0,0 0 0,1-1 0,-1-1 0,1-2 0,-1 0 0,0-1 0,1-2 0,-1-2 0,0-1 0,3 16 0,1-1 0,0 0 0,0-1 0,0-1 0,0-1 0,0-1 0,0-2 0,0-1 0,-1-3 0,0-1 0,-1-3 0,0-3 0,-1-3 0,-1-2 0,0-5 0,7 45 0,2 6 0,-1-3 0,-2-11 0,-5-20 0,-6-31 0,-11-37-167,-18-62 0,-13-55 0,-2-25 167,20 58 0,0-9 0,-2-8 0,1-7 0,-1-6 0,-1-6 0,0-5 0,1-3 0,-1-4 0,0-3 0,0 0 0,0-2 0,1 0 0,-1 1 0,2 1 0,0 2-34,2 19 0,1-2 1,1-1-1,-1-1 0,0-1 1,1-1-1,0-1 1,-1-1-1,1-1 0,0 0 1,0-1-1,0-1 0,1 0 1,-1 0-1,0-1 1,1 0-1,-1 0 0,0 0 1,1 0-1,-1 0 0,0 0 1,1 0-1,-1 1 34,1 3 0,-1-1 0,0-1 0,0-1 0,-1 0 0,1-1 0,-1-1 0,1 0 0,-1 0 0,1 0 0,-1 0 0,1 0 0,0 0 0,0 0 0,0 2 0,1-1 0,0 2 0,1 0 0,0 1 0,1 1 0,0 2 0,1 0 0,0 3 0,1 0 0,1 3 0,-1-16 0,2 0 0,-1 1 0,2 2 0,0 0 0,1 2 0,1 0 0,0 2 0,0 1 0,1 2 0,0 1 0,1 1 0,0 3 0,0 0 0,1 3 0,0 1 0,0 2 0,1-22 0,0 1 0,1 1 0,1 3 0,0 2 0,1 5 0,0 3 0,1 6 0,1 5 0,0 6 245,3-36 1,0 4 0,5 23 0,9 41 737,49 75-974,-53 16 0,-8 25 0,-6 18 0,-3 14 0,-3 7 0,1 0 0,2-3-9,1-24 0,-1 3 0,-1 3 0,0 3 0,0 1 0,-1 2 0,0 1 0,1 1 0,-1 1 0,1 0 0,-1-1 0,1-6 0,0 1 0,0 2 0,0 2 0,0-1 0,0 2 0,-1-1 0,1 0 0,0-1 0,-1 0 0,1-3 0,-1-1 0,0-2 74,0 10 0,-1-1 1,1-1-1,-1-2 0,0 0 1,0-2-1,0-2 1,0 0-1,0-2 0,1-1-74,0 11 0,1 1 0,0 0 0,0-3 0,0-3 0,0-6 0,-2-8 0,-1-10 327,0 35 1,-2-15 0,-8-52-83,-10-73 1,-9-52 0,-3-29 0,2-8-317,15 53 1,1-6 0,-1-7 0,1-5-1,-1-5 1,1-4 0,-1-4 0,1-3 0,0-1-1,0-2 1,0-1 0,1 1 0,-1 0-1,1 2 19,1 15 0,1-2 0,0-1 1,0 0-1,1-1 0,-1-2 0,0 0 1,1-1-1,-1 0 0,1-2 0,0 0 1,0-1-1,0 0 0,0-1 0,0 0 1,0-1-1,1 0 0,-1-1 0,1 0 42,0 7 1,1-1 0,-1-2 0,1-2-1,-1 0 1,1-1 0,-1-1 0,1-1-1,0 0 1,0 0 0,0 0 0,0-1 0,0 1-1,1 1 1,-1-1 0,1 2 0,1 0-1,-1 2 1,1 0 0,0 2 0,1 2 0,-1 1-1,2 2 10,-2-17 0,1 1 0,0 2 0,1 1 0,0 1 0,1 1 0,0 1 0,0 1 0,1 1 0,-1 1 0,1 2 0,1 0 0,-1 1 0,0 0 0,1 2 0,0 1-7,0-14 1,0 1-1,0 0 1,1 1-1,0 1 1,1 2-1,-1 2 1,1 2-1,0 3 1,0 3 0,0 4-1,1 4 7,-1-29 0,1 6 0,0 5 0,1 6 0,0 5 0,1 7 71,0-39 0,2 12 0,4 61-71,10 96 0,2 56 0,-12-45 0,0 11 0,0 10 0,-1 9 0,1 8 0,-1 7 0,1 4 0,-1 5 0,1 2 0,-1 1 0,1 1 0,0-1 0,-3-32 0,1 3 0,-1 2 0,1 2 0,-1 3 0,1 1 0,0 2 0,-1 1 0,1 2 0,0 1 0,0 1 0,-1 1 0,1 0 0,0 1 0,0 0 0,-1 0 0,1 0 0,0 0 0,-1-1 0,1 0 0,-1-1 0,1-1 0,-1-1 0,1-4 0,-1 1 0,0 0 0,0 0 0,0 0 0,1 0 0,-1 1 0,0-1 0,0 1 0,0-1 0,0 1 0,0-1 0,0 0 0,0 1 0,0-1 0,0 0 0,0 0 0,0 0 0,0-1 0,0 1 0,0-1 0,0 0 0,0-1 0,0 1 0,0 4 0,1 1 0,-1 1 0,1 0 0,-1 0 0,1 1 0,-1 0 0,1-1 0,-1 1 0,1-2 0,-1 1 0,1-2 0,-1 0 0,0-1 0,0-1 0,0-2 0,0-1 0,-1-1 0,1-3 0,-1-1 0,0-2 0,-1-2 0,2 23 0,0 4 0,1 1 0,-1 0 0,1-2 0,-1-2 0,-1-5 0,0-6 0,-1-7 0,-2-10 0,0-9 0,-2-13 0,-2-13-73,-13 38 73,6-101 0,-3-31 0,-3-26 0,-1-21 0,-1-14 0,-1-9 0,1-4 0,1 1 0,2 7-55,4 33 0,1-3 1,-1-4-1,2-2 0,-1-3 1,0-3-1,1-1 1,0-2-1,0-2 0,0-2 1,0 0-1,0-2 1,1 0-1,-1-1 0,0 0 1,0 0-1,1 0 0,-1 1 14,1 15 0,0-2 0,0-1 0,0-2 0,0 0 0,0-1 0,0-1 0,-1 0 0,1-1 0,0 0 0,0-1 0,0 0 0,1 0 0,-1 0 0,0 1 0,1-1 0,-1 1 0,1 0 0,0 1 0,0 1 0,0 1 0,1 0 0,0 1 0,-1 2 28,1-8 0,-1 0 0,1 0 0,-1 0 0,1 0 1,-1 0-1,1 1 0,-1 0 0,1 1 0,1 1 1,-1 0-1,1 1 0,1 1 0,-1 1 0,2 1 1,0 2-1,0 0 0,2 3 0,-1 0 0,2 2 13,1-18 0,0 0 0,1 2 0,0 0 0,1 2 0,1 2 0,0 2 0,2 2 0,1 3 0,0 3 0,2 2 0,1 5 0,1 3 163,8-43 1,1-4 0,2 5 0,4 19 0,5 29 0,5 40-20,14 50 0,10 43 1,3 31-1,-1 18 0,-8 3-181,-27-47 1,-3 8 0,-1 5 0,-1 6-1,-2 5 1,-1 4 0,-1 3 0,-1 3 0,-1 3-1,0 1 1,-1 1 0,0 1 0,0 0 0,0-1-1,0-2 37,-2-12 0,-1 2 0,1 1 0,-1 1 0,-1 1 0,0 2 0,0 0 0,-1 1 0,1 1 0,-2 1 0,1-1 0,-1 1 0,0 0 0,0 0 0,-1 0 0,1 0 0,-1-1 0,0 0 0,-1-2 0,0 0 0,1 3 0,-1 0 0,0 1 0,0 0 0,-1 0 0,0 0 0,0 0 0,0 0 0,-1 0 0,0-1 0,0 0 0,-1-1 0,1-1 0,-2 0 0,1-2 0,-1 0 0,0-2 0,-1-1 0,0-1 0,0 14 0,0 0 0,-1 0 0,0 0 0,0-2 0,-1 0 0,-1-2 0,0-2 0,0-2 0,-1-3 0,0-3 0,0-3 0,-1-4 0,0-5 0,-1 26 0,1-3 0,-1-4 0,-1-7 0,-2-7 0,-3-11 0,-2-11 217,-19 34 0,-2-53-217,17-62 0,0-29 0,0-24 0,1-20 0,-1-15 0,0-11 0,1-8 0,0-2 0,1 2 0,0 6 0,1 9-71,2 18 1,0-2 0,1 0 0,0-2-1,1 0 1,0-1 0,0-2 0,0 0 0,1-1-1,-1-2 1,1 0 0,0-1 0,-1-2-1,1 0 34,0 13 1,0-1 0,1-2-1,-1-2 1,0-1 0,1 0 0,-1-2-1,0 0 1,1-1 0,-1 0 0,1 0-1,0 1 1,0 0 0,1 1 0,-1 1-1,1 1 1,0 2 0,0 1 0,1 2 36,-1-16 0,1 1 0,0 0 0,0 1 0,1 1 0,0 0 0,0 2 0,0 2 0,1 1 0,0 2 0,0 2 0,0 2 0,1 3 0,-1 3 0,1-25 0,1 3 0,0 2 0,0 4 0,0 5 0,1 4 0,-1 5 0,0 6 245,2-35 1,1-1 0,-3 28 0,-5 54 245,-10 88 1,-6 51-461,10-38 0,-1 12 0,-1 9 1,0 6-1,-1 3 0,0-1 0,-1-2 48,0-5 0,0 1 0,0 1 1,0 1-1,-2 0 0,-1 0 1,-2-1-1,-2-1-79,-2 0 0,-1 3 0,-1 2 0,-2-2 0,-2-3 0,-1-7 0,-2-7 0,-2-11 0,-31 36 0,-5-20 0,1-51 0,15-59 0,0-40 0,1-27 0,4-11 0,7 1 0,17 33 0,4-4 0,3-5 0,3-4 0,2-2 0,1-4 0,1-2 0,0-1 0,-1-2 0,1 13 0,1-4 0,1-2 0,-1-3 0,1-1 0,1-2 0,0-1 0,0 0 0,2 0 0,0 1 0,1 1 0,0 1 0,1 2 0,2-1 0,0-1 0,1 1 0,0-1 0,1 1 0,1 0 0,1 2 0,0 1 0,1 1 0,0 3 0,0 1 0,1 3 0,0-15 0,1 2 0,1 3 0,1 2 0,0 2 0,1 3 0,2 1 0,0 2 163,4-19 1,2-11 0,1 2 0,1 17 0,-1 28 0,-2 43 32,1 55 1,0 49-1,-1 31 1,-1 16 0,-1 0-268,-6-51 1,1 5 0,-1 6 0,-1 4-1,1 4 1,-1 4 0,-1 3 0,1 2 0,-2 2-1,0 2 1,0 0 0,-1 1 0,0 0-1,-1-1 21,0-16 1,-2 1 0,1 2 0,-2 1 0,1 1 0,-1 2-1,-1 0 1,1 2 0,-1 0 0,-1 1 0,1 0 0,-1 0 0,0 1-1,1-1 1,-1 0 0,0 0 0,0 0 0,0-2 0,1 0-1,-1-1-2,1 3 0,0 0 0,0 1 1,0 0-1,0 0 0,-1 0 0,1-1 1,0 1-1,0 0 0,-1-1 0,1-1 1,-1 0-1,-1 0 0,1-1 0,-1-1 1,-1-1-1,1-1 0,-2 0 0,0-2 39,-1 11 1,0 0-1,0 1 1,-1-1 0,0 0-1,0-1 1,-1-1-1,-1-2 1,0-1 0,-1-2-1,0-3 1,-1-3 0,-1-2-1,-1-4 1,0-3 134,-7 25 1,1 0 0,-1-3 0,-2-5 0,-2-7 0,-3-10 0,-3-11 0,-6-14 204,-31 14 1,-7-25 0,2-40-280,24-39 0,1-31 1,2-21-1,2-14 1,4-3-1,4 4-171,10 13 0,3-3 0,4-4 0,2-3 0,2-2 0,1-2 0,-1-2 0,0-1 33,1 13 1,-1-4-1,1-3 1,0-3 0,0 0-1,1 0 1,0 1 0,1 3-1,2 4 1,0 4-1,3 6 74,-1-15 1,3 6-1,2 4 1,0 4 0,0 4-1,-1 1 16,-3-23 0,-2-5 0,1 23 0,7 47 491,9 83 1,3 44-296,-4-22 1,-1 13-1,0 8 1,0 4 0,0 0-196,0-15 0,0 3 0,0 1 0,0 3 0,-1 0 0,1 0 0,-1 0 139,0 12 0,0 15 1,-1 4-1,0-7 1,0-18-1,1-30 1,-1-40 842,5-108-843,-7 26 0,0-17 1,-1-14-1,-1-8 1,1-5-1,-1-2 1,1 3-240,-1 16 1,1-2 0,0-3-1,-1-1 1,1-2 0,-1-2-1,1-1 1,0 0 0,1-2-1,1 0 17,-1 5 0,1-3 0,-1-3 0,1-1 0,0-2 0,0 1 0,1 0 0,1 2 0,0 1 0,1 3 0,1 3 0,0 5 51,3-13 0,1 1 1,0 2-1,1 4 1,1 3-1,3 5 1,1 5-1,2 5 276,11-31 1,2 3 0,5 22 0,5 45-1,10 56 1,7 42 0,0 22 0,-9 4-157,-20-18 0,-4 9 1,-5 6-1,-3 5 0,-1 4 1,0 1-1,1-1-199,-1-7 1,1 4 0,-1 2 0,-1 2-1,0 0 1,-1 1 0,-1-1 0,-1-2-1,-2-3 37,0 15 1,-2 2 0,-2-1-1,-1-2 1,0-5 0,-1-6 0,0-8 72,0 15 0,1 1 0,-2-23 0,-2-47-492,-4-89 0,0-49 454,1 29 1,1-10 0,0-9 0,-1-6 37,0 23 0,0-8 0,0-5 0,-1-2 0,1-2 0,-1 2 0,1 3 0,1 7 0,-1-21 0,1 4 0,0 4 0,-1 4 0,1 4 0,-1-7 0,-1-5 0,1 22 0,2 48 0,1 50 0,1 34 0,1 25 0,1 21 0,0 13 0,0 7 0,0 1 0,-1-6 0,0-12 62,-2-13 0,1 0 0,-1 0 0,0 0 0,0 2 0,-1 0 1,1 2-1,0 1 0,-1 3 0,1 2-62,0-12 0,1 3 0,-1 2 0,1 3 0,0 0 0,0 2 0,0 0 0,-1 1 0,0-1 0,0 0 0,-1-1 0,0-2 0,-2-2 0,0-1 0,0 16 0,1 10 0,0 6 0,-1 1 0,0-1 0,-1-7 0,-3-11 0,-1-13 0,-4-19 0,-3-22 0,-5-25 0,-27-38 0,0-39-164,22-2 0,6-20 0,3-13 0,3-9 0,2-4 0,-2 1 54,2 14 1,1-5 0,0-2 0,2-4-1,0-2 1,1-2 0,1-1 0,2-1-1,1-1 26,1 7 0,1-3 1,1-4-1,1-1 0,1-1 1,1 0-1,1 2 0,1 2 1,1 3-1,1 4 1,0 5 223,4-13 0,1 4 1,1 2-1,2 5 1,1 5-1,3 4 1,3 7-124,9-22 0,3 3 0,4 19 0,6 36-17,43 55 0,-5 55 0,-49-2 0,-12 24 0,-9 14 0,-2 4 0,2-3-62,0-14 0,-2 2 0,0 2 1,-2 0-1,-2 1 0,-1 0 62,-2-11 0,0 4 0,-3 0 0,0 0 0,-1-5 0,-1-6 0,-2-8 327,-2 35 1,-3-12 0,-3-54-1,-2-75 1,-3-45 0,2-10-169,5 17 1,2-8-1,1-8 1,1-4 0,-1-2-1,1-1-37,-1 9 1,0-3 0,0-3 0,0-2 0,1 0 0,1-1 0,0 1 0,3 1-1,0 3 1,1-3 0,1 0 0,1 1 0,1 1 0,2 3 0,0 3 0,2 4-99,2-21 0,-1-1 0,4 6 0,6 18 0,10 26-464,28 20 0,3 40 440,-28 33 0,-5 34 0,-5 25 0,-3 15 0,-2 7 0,0-2 0,0-10 0,-2-25 0,-1 0 0,-1 1 0,-1 1 0,0 1 0,-1 1 0,0 2 0,-1 2 0,-1 2-82,0-8 0,-1 5 0,-1 2 0,0 3 0,0 1 0,-1 1 0,0-1 0,0-1 0,-1-3 0,0-2 0,-1-4 0,0-5-59,1 21 1,-2-4-1,1-4 1,-2-4-1,0-3 1,0-4-1,0-4 35,0 22 0,1-7 1,-2-8-1,-4-10 106,-8 21 0,-3-46 0,0-110 0,-1-45 0,2 16 0,1-9 0,1-4 111,4 7 1,1-4 0,1-1 0,2 3-112,0 8 0,0 0 0,3 7 0,7 15 983,26-24-825,-17 126 1,0 51 0,-1 27-1,-1-4-158,-4-31 0,-1 6 0,-1 3 0,-1 4 0,1 3 0,-1 1 0,0 2 98,0-15 0,-1 3 0,1 3 1,0 1-1,-1 2 0,0-1 1,0 1-1,-1-1 0,0-2 1,-1-2-97,0 12 0,-2 1 0,0-1 1,0-2-1,-1 0 0,0-3 0,0-3 1,0-2-3,0 6 0,0-1 0,0-3 0,0-4 0,0-4 0,0-7 0,0 31 0,0-11 0,0-25 0,0-25 0,0-81 0,0-46 0,0-20 0,0 9 239,0 15 1,0 1 0,0-2 0,0-6-240,0-8 0,-1-9 0,1-1 0,0 4 0,1 11 0,-2-4 0,1 9 0,4 21-225,9 20 225,-3 75 0,0 50 0,-1 23 0,0-4 0,-3-24 0,0 4 0,-1 4 0,0 2 0,0 1 0,0 1 140,0-4 0,1 2 1,-1 2-1,1 0 1,-1 0-1,-1-2 1,-1-2 22,0 7 1,1 3 0,-1-2 0,-2-5 0,-3-8 0,-4-12-63,-13 43 1,-7-56-102,9-85 0,-4-42 0,0-25 0,1-11 0,1 7 0,5 12 0,0-6 0,2-4 0,1-3 0,0-3 0,1-1 0,-1-1-110,0 11 1,1-3 0,-1-2 0,0-1-1,1-2 1,1 1 0,0 1 0,2 0-1,1 3-13,0-7 0,2-2 0,1 0 0,0 0 0,2 4 0,2 4 0,0 5 0,2 8-123,4-22 0,2 8 0,2 11 0,3 11 221,7-11 1,0 41 24,-8 76 0,-2 44 0,-2 27 0,0 7 0,-2-11 0,0-7 0,-1 0 0,-2 2 0,-2 4 0,-1 5-123,-2-14 0,-1 6 0,-2 4 0,-1 3 0,0-1 0,-1-3 0,-1-4 0,-1-8-19,-1 12 0,-1-5 0,-1-5 0,-3-5 0,-3-6 142,-12 29 0,-4-8 0,2-56 0,9-69 0,2-42 0,0-26 0,2-7 0,2 8 0,4 14 0,2-1 0,1-2 0,2-4 0,0-4 0,0-6-99,1 13 1,0-8 0,0-4-1,-1-4 1,2-1 0,0-1-1,2 1 1,1 3 0,1 4-1,3 6 63,3-7 0,2 2 0,2 4 0,1 2 1,2 4-1,0 4 0,1 4 36,4-27 0,-1-2 0,5 22 0,8 46 0,20 65 0,10 49 0,-9 15 0,-23-24 0,-6 11 0,-4 7 0,-2 5 0,-2 2 0,1 0 102,0-3 0,-1 3 1,0 3-1,-2 1 1,-1-1-1,-1 0 0,-1-3-102,-1 9 0,0 1 0,-2-2 0,-1-2 0,-2-5 0,-3-6 48,-2 5 1,-3-4 0,-1-9 0,-1-14-49,-2 2 0,-2-34 0,-6-85 0,1-46 0,10 26 0,3-10 0,1-4 0,1 0 245,-1-2 1,1-2 0,2 1 0,4 1-113,1 3 0,2-3 0,5 9 1,7 17-134,17 8 0,5 32 0,-7 60 0,1 44 0,-2 23 0,-3-3 0,-8-23 0,-2 5 0,-2 3 0,-2 4 0,0 2 0,-1 1 111,-2-9 0,-1 3 1,0 2-1,-2 2 1,0 1-1,0-1 0,-2-2 1,-1-3-112,0 2 0,-1 1 0,-2-2 0,0-1 0,-1-3 0,0-3 0,-2-5 0,5 23 0,0-3 0,-6-11 0,-12-20 491,-19-9 1,-6-34-247,8-64 1,2-50 0,0-25 0,0 4-202,3 23 0,-1-4 0,0-4 0,1-3 0,0-2 0,2 0-167,5 19 0,1-4 0,0 0 0,1-2 0,1 1 0,1 1 0,0 1 0,2 3-41,-1-15 0,0 1 0,2 1 0,2 3 0,1 7 0,1 6 123,2-23 0,3 11 0,-3 29 144,-5 37-103,4 68 0,2 61 0,1 27 0,0-6 0,1-45 0,-1 4 0,1 3 0,0 2 0,-1 1 0,1 2 0,-1 0 109,0-1 0,-1 2 1,1 3-1,-1 0 0,1 0 1,-1-1-1,0-2 1,1-2-110,0 2 0,0 0 0,0 0 0,0-2 0,0-4 0,-1-6 0,-2-6 0,-3 50 0,-3-12 0,-4-63 0,-7-86 0,-3-51 0,3-14 0,10 31 0,1-10 0,3-7 0,0-5 0,0-3 0,1-4 0,0 1-99,0 11 1,1-4 0,-1-2-1,1-3 1,1-1 0,-1-2-1,1 1 1,0 0 0,0 1-1,1 2 0,0 3 1,0 0 0,0 0-1,1 0 1,0 0 0,0 2-1,1 0 1,-1 2 0,2 1-1,-1 3-42,1-17 1,0 0-1,1 2 1,1 3-1,-1 3 1,1 5-1,-1 6 386,0-15 1,0 6 0,0 9 0,0 7-75,0-30 1,0 49-172,0 102 0,-4 21 0,-3 25 0,-1 12 0,1-4-246,3-3 0,0 1 0,0 2 0,-1 7 203,-1-15 1,0 7 0,-1 3 0,0 0 0,0-4 0,1-6 42,-1 12 0,1-4 0,0-6 0,-1-9 491,-6 42 1,-3-57-139,-1-136 1,-1-54-354,8 43 0,0-7 0,1-6 0,1-2 196,0 0 1,1-6-1,1-3 1,0 2 0,1 5 48,-1-8 1,1 2 0,0 5 0,1 10 77,1 12 0,0 7 0,1 7-245,2-8 1,0 17-79,0 30 983,0 75-492,0 0 1,0 7-77,0 8 1,0 3-416,0 18 0,0 2 0,1-12 0,-2 5 0,-3-17 0,-1 7 0,-2 6 0,2 4-164,2-7 0,1 6 0,1 3 0,-1 3 0,0 3 0,0 0 23,-1 1 1,-1 3-1,1 2 1,-1 2-1,0 0 1,2 0-1,-1-1 52,2-12 0,0 1 0,1-1 0,-1 1 0,2-1 0,-1 0 0,1-2 0,0 0-52,0 4 1,1 2-1,1-1 1,0-2-1,0-3 1,-1-4-1,1-7-19,0 12 1,-1-7 0,1-6-1,1-7 160,7 35 0,-6-46 0,-17-96 0,1-28 0,-2-16 0,1 19 0,-1-4 0,1 1 0,-4-22 0,1 5 0,2 21 0,1 5 0,2-20 983,-2 9-492,9 21 1,1-8-165,0-8 1,0-7 0,0-3-1,2-7 1,1-4 0,1-1-1,1-12 1,2-1 0,1 3-1,-2 15 1,1 4 0,2 6-270,5-2 0,3 14-58,10 9 0,-3 140 0,-14-5 0,-3 16 0,-2-24 0,-1 8 0,0 3 0,-1-4-300,-1 19 0,-2-3 1,-1 0 299,0-1 0,-1 0 0,-2-11 0,-1-8 0,-3-13 476,-11 5-476,-2-108 0,6-29 0,2-28 0,0-7-197,3 20 0,-1-6 1,1-4-1,0-3 0,2-2 33,0 1 0,2-3 0,1-4 0,0 0 0,0 1 0,-1 2 0,1 7 0,0 0 0,-1 0 0,1 2 0,2 3 0,1 3-67,1-21 1,4 3-1,0 6 1,0 10 230,-1-19 0,0 19 739,0 4-739,1 87 0,2 67 0,2-15 0,1 7 0,2 32 0,1 5 0,1-3 0,0 1 0,-4-28 0,0 1 0,-2-6 491,2 6 1,-1-9 491,1 20 0,-5-75-492,0-55 1,-6-48-475,-2 27 1,-4-16 0,-3-10 0,-2-8 0,0-4 0,0 0 0,2 4-128,4 17 1,0-1 0,0-1 0,0-1-1,1-1 1,-1-1 0,0-1 0,-1 0-1,0-2 11,-1 0 1,-1-2 0,-1-2-1,0-1 1,-1-1 0,1 0-1,0 2 1,0 0 0,0 2-1,2 2-24,-1-10 0,0-1 0,1 1 0,0 2 0,0 2 0,1 4 0,0 4 0,1 6-74,-1-5 0,1 7 1,0 4-1,0 3 0,1 2-131,-3-28 0,0 6 0,1 12-164,1 4 0,-4 32 220,-10 57 272,5 43 0,5 36 0,-1 9 0,2-11 0,-1 8 0,0 6 0,1 4 0,0 2-141,3-16 1,0 4-1,0 2 1,1 2-1,0 1 1,1 1-1,-1-2 18,2-8 0,1 1 0,-1 1 0,1 1 0,0-2 0,0 1 0,1-2 0,0-2-18,0 3 1,1 0-1,0 0 1,0-2-1,1-2 1,0-3-1,0-4 57,2 26 0,0-5 1,1-6-1,-1-5 411,-2 2 1,1-7 0,0-11 163,2-17 1,0-14 491,0-16 0,0-27-159,-38-31-824,-3-13 491,2 0 1,2-7-1,10-6 1,7-6-1,1-14 1,6-5-1,7 0 1,3 1-105,2 5 1,1 3-388,0 9 0,0 4 0,9-22 0,-3 23 0,8 30 0,-10 16 0,3 10 0,3 3 0,11 19 0,2 20 0,1 12 0,8 30 0,0 14-328,-5-7 0,0 8 0,-2-1 283,-3-3 1,-2 0 0,-1-1 44,0 1 0,-1-1 0,-4-8 0,-4-2 0,-3-9 0,6 21 0,-17-125 0,-12-28 0,-9-26 0,-3-14 0,9 22 0,-2-9 0,-1-8 0,-2-4 0,1-4 0,-1 0 0,0 1-110,3 15 1,0-1 0,0-1 0,0-1-1,-1-2 1,0 1 0,0-2 0,-1 0-1,0-1 11,-1 2 1,0-2 0,0-1-1,-1-1 1,-1-1 0,1 1-1,-1 1 1,2 2 0,-1 2-1,1 4-24,0-5 0,-1 3 0,2 0 0,-1 3 0,1 1 0,-1 3 0,1 3 0,-1 3-74,-7-18 0,0 4 1,1 5-1,-1 4 0,2 8-131,-8-9 0,2 9 0,3 9-125,1-6 0,7 33 453,9 117 0,20-13 0,11 19 0,6 14 0,1 7 0,-2-1-123,-6-19 0,1 4 0,0 4 0,1 3 0,-1 1 0,2 2 0,-1 0 0,1 0 24,-3-12 1,1 0 0,1 2-1,-1 0 1,1 1 0,0 1-1,0 0 1,0 0 0,0 1-1,-1 0 9,0-3 1,0 2-1,1 1 1,-1 1 0,1 0-1,-1 0 1,0-1 0,0-2-1,-1-2 1,-1-2-1,-1-4-51,3 19 1,-1-5-1,-2-2 1,0-3-1,0-1 1,0 0-1,0 0 183,0-2 0,1 1 0,0-1 0,0 0 0,0-4 0,-1-2 0,-1-6-42,3 22 0,-1-6 0,0-5 0,0-6 256,2 2 1,-1-7 0,-1-12-257,6 17 0,-14-123 0,-3-52 0,-2-8 0,-2 20 0,-2-7 0,-1-5 0,-1-7 0,1-5-99,1 26 1,0-4 0,1-4-1,-2-3 1,1-3 0,0-1-1,0-2 1,-1-1 0,1 1-1,-1 0 9,0 0 1,0-2-1,0-1 1,-1-1 0,1-1-1,-1-1 1,1 1 0,-1-1-1,0 1 1,0 0-1,-1 1 0,1 2 1,-1-1-1,0-1 1,0 1 0,0 0-1,0 1 1,0 0 0,-1 0-1,1 2 1,0 1-1,-1 1 73,0-11 0,0 1 0,1 0 0,-1 1 1,0 2-1,0 1 0,-1 3 0,0 3 1,-1 4 16,-3-15 0,-1 2 0,0 5 0,-1 3 0,1 6 0,-1 5 245,0-2 1,1 6 0,-1 6 0,-3 7 245,-13-32 1,1 44-290,11 89 1,4 30-203,3 18 0,4 18 0,4 7-197,3-23 0,2 6 1,3 3-1,1 4 0,2 0 75,1-14 1,1 2 0,2 3 0,0 0 0,2 0 0,0-2 0,1-4 121,0 2 0,2-1 0,0-3 0,0 0 0,2-2 0,1 0 196,6 14 1,2 0-1,1-2 1,-1-4 0,-1-8 130,4 6 1,-2-8 0,-1-7-132,4 5 1,-5-13-1,-3-14 1,-18-40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8:40.870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2751 1992 24575,'52'-41'0,"-1"0"0,7-9 0,7-7 0,6-3 0,-13 13 0,4-2 0,3-3 0,3-1 0,1-2-164,1-2 0,2-2 0,2-2 0,2-1 0,1-1 0,1 0 23,-2 4 1,4-3-1,1-1 1,0 1-1,-1 1 1,-3 2-1,-4 4 94,4-3 1,-3 2 0,-3 3 0,-5 3 0,-6 7 46,43-31 0,-46 37 0,-81 60 0,-40 31 0,-25 19 0,-8 7 0,7-7-123,27-21 0,-3 1 0,-2 1 0,-1 2 0,-2 0 0,0 1 0,-1 1 0,0 0 13,2 0 1,-3 1 0,0 1 0,0 1-1,-1 0 1,0 0 0,1-1 0,2-1-1,2-2-31,-10 7 1,0 0-1,2 0 1,1-2-1,2-2 1,4-2-1,3-2-56,-2 2 0,4-2 1,3-2-1,3-3 0,3-3-131,-11 10 0,4-5 0,9-7 676,4-2 1,15-14-349,26-24 0,44-41 0,37-31 0,-19 19 0,10-9 0,8-5 0,5-4 0,1-1 0,0 1-123,-12 11 0,2-2 0,2 0 0,1-1 0,0-1 0,2 0 0,0-1 0,0 0 13,-4 3 1,1-1 0,2-1 0,-1-1-1,1 0 1,0 1 0,-1 0 0,0 1-1,0 2-13,4-4 0,3-1 0,0 0 0,0 2 0,-3 1 0,-3 2 0,-4 4 0,-7 4-64,22-16 1,-1 0 0,-18 15 0,-38 29 186,-42 30 0,-27 23 0,-23 16 0,-16 13 0,-10 7 0,-4 4 0,2-2 0,8-6 0,13-10 0,3-2 0,6-5 0,3-1 0,-1 0 0,-6 4 0,-10 8 0,16-13 0,-7 6 0,-7 4 0,-3 4 0,-4 3 0,-3 1 0,-1 0 0,1 1 0,0-1 0,3-2 0,4-2 0,4-4 0,7-5 0,6-4 0,-31 22 0,10-6 0,8-5 0,4-5 0,2-1 0,-16 12 0,7-6 0,11-6 491,2-1 1,32-23-165,65-52 1,39-32 0,9-8-165,-19 13 1,8-7 0,4-4 0,3-2 0,1-1 0,-2 3-328,0 0 0,0 2 0,1-1 0,1 0 0,1-2 0,1-2 146,-9 7 0,2-3 0,3-2 1,-1-1-1,0 1 0,-3 2 1,-3 4-1,-6 5 18,19-14 0,-6 6 0,-5 4 0,-5 1 0,9-7 0,-6 3 0,-30 8 0,-49-4 0,-33 59 0,-28 29 0,-13 12 0,2-2 196,7-5 1,-3 2-1,-2 3 1,-2 2 0,0 2-99,2 0 0,-2 2 0,-1 3 0,0 0 0,2 0 0,2-1-98,8-4 0,1 1 0,1-1 0,2 0 0,3-2 0,4-1-70,-9 6 0,4 0 1,4-4-1,5-3 70,-26 20 0,17-13 983,26-23-492,76-62 1,31-27-165,-2 0 1,8-8 0,3-1-574,-14 13 0,3-1 0,0-1 0,-1 0 215,2-3 0,1 0 1,-3 1-1,-6 4 31,30-24 0,-41 15 0,-122 12 0,13 63 0,-19 23 0,-12 14 0,-5 7 0,2-2-123,26-13 0,-3 2 0,-2 1 0,0 4 0,-2 1 0,0 2 0,-1 2 0,0 1 24,6-1 1,-2 1 0,-2 3-1,0 1 1,0 1 0,0 2-1,1 1 1,2 0 0,2 1-1,3 1 30,-1 2 1,0 2-1,1 1 1,2 1-1,2 0 1,2 1-1,4 1 1,3-1-1,4 1-72,-3 8 1,4 2-1,4 0 1,3 0-1,5 0 1,6-1-1,5 0-26,1 15 0,5 2 0,8-1 1,11-5-1,14-5-79,20 6 0,17-5 0,13-8 0,6-9 213,-4-20 1,7-6 0,6-6 0,2-5 0,0-4 32,3-2 0,3-4 0,1-5 0,-1-6 0,-2-7 0,12-10 0,0-9 0,-4-7 0,-8-5 198,3-9 1,-8-7 0,-11-9-199,-15-7 0,-11-8 0,-12-2 0,-11-32 0,-27 7 491,-28 37 1,-15 10-1,-3 5 1,-8 15-1,-30 27 1,1 26-1,32 13 1,11 18-165,11 18 1,8 18 0,17 8-415,17-17 0,13 6 1,9 4-1,5 4 1,2 3 86,-3-18 0,3 4 0,4 3 0,2 1 0,3 1 0,1 0 0,1-2 0,0-2 0,1-2 0,1-2 0,2 0 0,0 0 0,2-2 0,1 0 0,1-1 0,0 0 0,2 0 0,2 1 0,1 0 0,1 0 0,0-3 0,-1-2 0,0-4 0,-2-5-59,13 17 0,0-1 1,-1-7-1,-2-11 1,-1-17 58,37 5 0,-12-52 0,-54-40 0,-9-30 0,-6-22 0,-5-14 0,-3-10 0,-1-2 0,0 4-76,-4 32 0,-1-4 1,-1-3-1,-2-2 0,-1-4 1,-1-1-1,0-2 1,-2-2-1,0-1 0,-1-2 1,0 0-1,0-1 0,0 0 21,0 13 0,-1-1 1,0-2-1,-1-2 0,0-1 1,0-1-1,-1 0 1,0-2-1,-1 0 0,0 0 1,0-1-1,0 1 1,0 0-1,0 1 0,-1 0 1,1 2-1,-1 0 0,1 3-7,0-5 1,-1 0-1,1 0 1,0 1-1,-1 0 1,1 0-1,-1 1 1,0 0 0,0 1-1,-1 1 1,0 0-1,0 1 1,-1 0-1,-1 2 1,0 0-1,-1 1-14,-2-10 0,-1-1 1,-1 0-1,-1 0 0,0 1 1,-1 1-1,0 2 1,0 1-1,-1 4 0,1 2 1,-1 4-1,0 5 0,1 4-88,-8-35 0,2 0 0,0 6 0,-3 13 0,-4 20 0,-5 28-284,-36 23 1,6 47 447,43 16 0,10 24 0,9 19 0,5 14 0,6 11 0,2 4 0,2 2 0,-1-4-62,-2-30 1,3 3-1,1 4 1,3 4-1,0 1 1,3 4-1,0 1 1,1 1 0,2 1-1,-1 0 1,1 1-1,0-1 1,0-2-1,-1 0 1,0-3-1,0-2-9,0 5 1,-1 0 0,1-2 0,-1 0-1,0-1 1,1 0 0,0 0 0,1-1 0,0 1-1,1-1 1,1 1 0,2-1 0,0 1-1,2 1 27,1-2 1,1 2 0,2 1 0,1 2 0,2 0 0,0 0 0,0 0 0,1-2 0,1 0 0,-1-3 0,0-2-1,-1-3 1,0-3 0,-1-4 0,-2-4 43,10 19 0,-1-6 0,-1-5 0,0-3 0,0-3 0,-1-3 0,0-2 0,-1 0 163,3 10 1,-1 1 0,0-2 0,-1-7 0,0-12 0,0-14 327,26 9 1,-11-43-387,-36-45 1,-10-28 0,-7-23 0,-5-17 0,-4-13 0,-3-6 0,0-2 0,1 3 0,2 9-188,3 16 0,-1-2 0,-1-1 0,0-1 0,-1-2 0,0-1 0,0-1 0,-1-2 0,0-2 0,0-1 0,0-1 0,0-2 24,1 14 0,0-3 0,0-2 0,0-2 0,-1-2 1,1-1-1,-1-1 0,0-1 0,0 0 0,0 1 0,0 0 1,0 1-1,0 1 0,0 1 0,0 3 0,0 2 0,1 3-8,-3-14 0,1 1 1,0 3-1,-1 0 1,1 3-1,-1 0 1,1 2-1,0 1 1,0 1-1,0 0 1,0 2-1,0 0 66,0-8 0,0-3 0,-1-2 0,1 1 0,0 2 0,1 5 0,-1 6 0,1 8 0,0 10 0,0 12 491,-10-49 1,3 58-296,8 82 1,2 50-1,1 31 1,3 16 0,2-1-268,2-50 1,1 6 0,1 6 0,2 4-1,0 5 1,1 3 0,1 2 0,0 3 0,0 1-1,0 1 1,0 0 0,0 0 0,0-2-1,-2-2 9,0-7 1,0 1-1,0 1 1,-1 0-1,1 0 1,-1 1-1,0 1 1,1-1 0,-1 2-1,1-1 1,0 1-1,0 0 1,0 0-1,1 1 1,0-1-1,1 1 30,-1-7 0,1 2 1,1 2-1,-1 0 1,1 1-1,0 1 1,1 0-1,-1 0 1,1 0-1,0-1 1,-1-1-1,1-1 1,0-2-1,-1-1 1,1-2-1,-1-2 1,0-3-1,-1-2 32,2 19 0,0-3 0,0-2 0,0-2 0,0-3 0,-1-1 0,0-3 0,1-2 0,-1-1 0,1-2 0,0-2 140,2 21 0,1-1 1,0-3-1,-1-3 1,0-6-1,-1-7 1,-1-7 147,3 37 0,-2-14 0,-8-56-288,-13-80 0,-9-53 0,-3-28 0,1-2 0,8 39 0,1-7 0,-1-7 0,0-6 0,0-4 0,0-2 0,0-2 0,0 0 0,1 2 0,0 2-82,1 13 0,1 0 0,0 0 0,-1-1 0,1-1 0,1 1 0,-1-2 0,0 1 0,0-1 0,1 0 0,-1-1 0,1 0 9,0 2 0,-1-2 0,1-1 0,-1-2 1,0 0-1,1 1 0,0-1 0,0 1 0,1 2 1,0 1-1,1 2 0,2 3 0,0 3 73,0-26 0,2 1 0,2 2 0,0 2 0,1 5 0,0 6 0,0 8 0,-1 8 327,-4-43 1,1 16 0,5 60-132,7 72 1,4 41-1,2 28 1,1 14 0,1 0-177,-6-39 0,0 6 0,1 6 0,0 4 0,0 5 0,1 3 0,0 4 0,0 1 0,1 3 0,-1 1 0,1 1 0,0-1 0,0 0 0,0-1-20,-2-14 0,0 1 0,1 2 0,0 0 0,-1 2 0,1 1 0,0 0 0,0 1 0,1 1 0,-1 0 0,0 0 0,1 1 0,0 0 0,0 0 0,0 0 0,0-1 0,0 0 0,0 0 0,1-1-52,0 1 0,0 1 0,0 1 1,1 0-1,0 0 0,0 1 0,0 0 1,0-1-1,1 1 0,-1-1 0,0 0 1,1-1-1,-1-1 0,1-1 0,-1 0 1,0-2-1,0-2 0,-1 0 0,1-3-19,1 12 1,0-2 0,0 0 0,0-2-1,0 0 1,0-2 0,0-1 0,0-1 0,-1-1-1,1-3 1,-1 0 0,0-2 0,0-2-1,0-2 50,4 21 1,-1 0-1,0-1 1,-1-2-1,1-4 1,0-5-1,-1-7 1,0-7-1,1-10 348,10 35 1,-1-16 0,-3-52-242,-12-57 0,-2-36 0,-3-28 0,-1-19 1,-2-10-1,0-1 0,-1 8-168,0 24 0,-2-4 0,0-4 0,-1-3 0,0-2 0,-2-3 0,1-2 0,-1-1 0,-1-2 0,0-1 0,0-1 0,-1 0 24,1 16 0,-1-2 0,1-2 0,-2-2 0,1-1 1,-1-1-1,0-1 0,0-1 0,-1 0 0,0 0 0,0 0 1,-1 0-1,1 1 0,-1 1 0,0 0 0,0 2 0,0 2 50,-1-5 0,0 1 0,0-1 1,-1 0-1,1 1 0,-1 0 1,0 1-1,-1 1 0,1 0 1,-1 2-1,-1 1 0,1 1 1,-1 2-1,-1 1 0,0 2 8,-2-12 0,-2 1 0,0 2 0,0 1 0,-1 1 0,0 3 0,0 1 0,-1 3 0,1 2 0,0 3 0,0 2 140,-4-15 0,0 2 1,0 2-1,0 5 1,0 5-1,2 8 1,0 9 350,-21-58 1,13 62-452,30 88 0,11 40 0,7 27 0,2 11 0,-1 0-130,-8-28 1,2 7-1,0 6 1,1 5 0,1 4-1,-1 3 1,1 2 0,0 2-1,-1 1 1,0 0-1,0-1 48,-3-14 1,0 1 0,0 3-1,-1 2 1,1 1 0,0 1 0,-1 0-1,1 1 1,-1-1 0,1 0 0,-1-1-1,0-1 1,0-2 0,1-2-1,-1-3 131,2 14 0,1-1 1,1-2-1,-1 0 0,1-2 1,-1-2-1,-1-1 0,-1-1 1,0-3-1,-2-1 1,-1-2 32,-1 16 1,-1 12 0,-1 2 0,-1-5 0,-1-12 0,-1-20 0,-2-27 0,0-35 781,-2-48-904,6-31 0,7-30 0,3-23 0,1-17 0,-10 66 0,1-8 0,1-7 0,0-7 0,1-5 0,0-5 0,1-4 0,0-5 0,0-2 0,1-2 0,-1-2 0,1 0 0,0-1 0,-1 1 0,1 1 0,-1 2 0,0 3 0,0 4 0,-1 3 0,0 5 0,-1 6 0,3-21 0,-1 7 0,-1 5 0,0 2 0,0 4 0,0 0 0,0 0 0,0-2 0,0-2 0,1-5 0,0-5 0,1-6-41,-3 26 0,0-5 0,1-5 0,0-3 0,1-4 0,0-3 0,0-2 0,0-2 0,1-2 0,-1 0 0,1-1 0,0 0 0,-1 1 0,1 1 0,-1 1 0,0 3 0,-1 2 0,0 3 0,0 4 0,0 4 0,-2 5 0,1 5 0,-2 5 0,0 7-100,4-41 1,-2 11-1,-1 9 1,0 7-1,-1 4 1,0 2-1,1 0 386,4-47 1,0-5 0,0 27 0,-1 60 245,5 106 1,-5 66-443,-11-65 1,-2 12 0,-3 9 0,-2 7 0,-1 8 0,-1 4 0,-1 3 0,1 3 0,-1 1 0,2-2-108,2-24 0,0 2 0,0 2 0,-1 3 0,1 1 1,-1 2-1,1 2 0,-1 1 0,0 1 0,0 0 0,0 1 1,0 1-1,0 0 0,-1 0 0,1-1 0,-1 1 0,0-2 6,1-4 0,-1 0 0,0 1 1,-1 1-1,1 0 0,0 0 0,-1 1 1,0 0-1,0 0 0,1 1 0,-1-1 1,0 0-1,0 1 0,1-1 0,-1-1 1,1 1-1,-1-1 0,1-1 0,1 0-3,-1 2 0,0 1 1,0 0-1,1 0 0,-1 1 1,0 0-1,1-1 1,-1 0-1,1 0 0,0-1 1,0-1-1,0-1 1,0-2-1,1 0 0,-1-3 1,1-1-1,0-1 0,0-4 48,-1 16 0,1-3 0,-1-1 0,1-2 1,0-2-1,1-2 0,-1-1 0,1-2 0,0-1 1,1-2-1,-1-2 0,1-1 129,1 24 1,2 10 0,1 2 0,1-4 0,-2-13 0,-2-19 0,-2-26 0,-4-35 860,-27-83-843,24 6 0,2-20 1,2-15-1,1-11 1,1-4-1,0 0 1,-1 6-264,0 7 0,0 0 0,0-1 0,1-2 0,0-1 0,0-1 0,0-2 0,0-2 24,1 6 1,0-4 0,0-4-1,0-1 1,1-1 0,-1 2-1,1 3 1,1 3 0,-1 7-1,2 7 35,-1-19 0,1 8 1,1 6-1,0 6 1,0 6 390,0-21 1,1 8 0,1 50-1,1 77 1,2 53 0,3 21-253,-1-49 1,1 9-1,2 8 1,1 7 0,1 6-1,1 5 1,1 4-1,0 3 1,0 1 0,0 0-1,0 0 1,0-1 0,-1-4-51,-1-9 1,-1 1 0,1 1 0,0 1 0,0 1 0,0 1-1,0 1 1,0 0 0,1 0 0,-1 1 0,1-1 0,-1 1-1,1 0 1,0 0 0,0-1 0,0 0-84,0-4 0,0 1 0,0 0 0,1 0 0,-1 1 1,1-1-1,0 1 0,0 0 0,0 0 0,0-1 0,0 0 1,0 0-1,0-1 0,0-1 0,-1 0 0,1-1 0,0-2-13,1 12 1,1 3 0,0 2 0,0 1-1,0 0 1,0-1 0,0-2 0,0-3 0,0-3-1,-1-5 1,-1-6 0,0-7 0,-1-7-1,-1-9-91,15 69 0,-2-24 0,-14-65 162,-16-65 0,-9-38 0,-5-27 0,-5-19 0,-1-12 0,0-2 0,2 6-66,9 34 0,0-3 1,0-4-1,0-3 1,-1-3-1,1-3 1,-1-2-1,0-2 1,0-2-1,0-2 1,-1-2-1,1 0 1,-1-2-1,0-1 0,-1 0 25,4 22 0,0-3 0,-1-2 0,0-2 0,-1-1 0,1-2 0,-1-1 0,0-2 0,-1 0 0,1-1 0,0-1 0,-1 0 0,1 0 0,0 0 0,0 1 0,0-1 0,0 1 0,0 1 0,1 1 0,-1 1 0,2 2 0,-1 1 0,1 2 0,0 1 8,-1-10 1,0 1 0,0 1-1,0 1 1,1 2 0,-1 0 0,1 1-1,0 1 1,0 0 0,1 1-1,0 0 1,0 0 0,0 0 0,1 0-1,0 0 1,0 0 0,1 0-1,0-1 33,-1-7 0,-1-7 0,-1-6 0,-1-3 0,0-2 0,0-2 0,0 2 0,2 1 0,0 4 0,2 4 0,1 8 0,3 7 0,3 10 0,2 11 0,4 12 0,3 14 0,4 15 159,38 1-159,-28 54 0,0 29 0,1 24 0,-1 19 0,0 14 0,0 10 0,-1 5 0,0 1 0,-1-5 0,0-8-66,-4-25 0,-1 2 1,0 1-1,-1 2 1,0 1-1,-1 2 1,1 1-1,-1 1 1,0 1-1,1 1 1,-1 2-1,0 0 1,1 1-1,0 1 0,0 0 61,0-11 0,0 2 0,0 2 0,1 1 0,0 3 0,0 0 0,0 1 0,0 1 0,0 1 1,0-1-1,0 0 0,0 0 0,-1-1 0,0-1 0,0-1 0,-1-1 0,0-3 0,-2-1 1,0-3-1,0-3 17,0 18 0,-1-1 0,0-1 0,-2-2 1,0-2-1,0-1 0,-1-2 0,0-2 0,-1-2 1,0-2-1,0-2 0,0-2 0,0-2-12,1 17 0,1-1 0,0-3 0,0-3 0,-2-4 0,-2-6 0,-4-6 0,-4-8 327,-13 45 1,-8-15 0,0-59-245,10-65 0,0-38 0,-1-29 0,0-18 1,1-8-1,1 3-94,7 41 0,0-5 0,1-5 0,0-3 0,0-4 0,0-4 0,1-3 0,0-2 0,0-2 0,1-3 0,-1-1 0,1-1 0,0-1 0,0-1 0,0 0 0,1 1 11,0 16 0,1-1 0,0-3 0,0-1 0,0-2 0,1-1 0,-1-2 0,1-1 0,0 0 0,0-2 0,0 0 0,0 0 0,0-1 0,1 1 0,-1-1 0,1 1 0,0 0 0,-1 0 0,1 2 0,0 0 0,1 1 0,-1 2 0,0 1 0,0 2 0,1-7 0,-1 1 0,1 1 0,-1 0 0,1 1 0,0 1 0,0 0 0,0 1 0,0 0 0,0 1 0,1-1 0,0 1 0,-1 1 0,1-1 0,0 0 0,1 1 0,-1-1 0,1 0 0,-1 0 0,1 0 0,0-4 0,0-3 0,0 0 0,1-2 0,-1-1 0,1 0 0,-1 0 0,1 1 0,0 0 0,1 1 0,-1 1 0,1 3 0,0 2 0,0 2 0,0 3 0,1 3 0,0 5 0,0 3 0,0 5 122,3-38 1,-1-5 0,1 1 0,0 8 0,1 13 0,1 21 0,2 25 0,2 33 73,6 46 1,4 47-1,1 31 1,0 17 0,0 2-255,-11-54 0,1 5 0,-1 5 0,1 5 0,-1 5 1,1 3-1,-1 4 0,1 3 0,-1 2 0,1 3 0,-1 2 1,0 1-1,0 1 0,0 2 0,0-1 0,0 0 0,0 0 37,-3-22 1,0 2 0,0 1 0,0 2 0,0 2 0,0 0 0,-1 2 0,1 0-1,0 2 1,-1 1 0,1 0 0,-1 1 0,0 1 0,1 0 0,-1 0 0,0 1-1,1 0 1,-1 0 0,0 0 0,0 0 0,1-1 0,-1 1 0,0-1 0,0-1-1,1 0 1,-1-1 0,0-1 20,0 0 0,1 0 0,-1 0 0,0 0 0,1 1 0,-1 0 0,0 0 0,1 0 0,-1 0 0,0 0 0,1 0 0,-1 0 0,0 0 0,0-1 0,0 1 0,1-1 0,-1-1 0,0 0 0,0 0 0,-1-1 0,1 0 0,0-1 0,0 0 0,-1-1 0,1-1 0,-1-1 0,1 0 0,0 12 0,0 0 0,0 0 0,1 0 0,-1-1 0,0 1 0,0-1 0,0-1 0,0 0 0,0-2 0,-1 0 0,1-1 0,-1-1 0,1-2 0,-1-1 0,0-2 0,-1-1 0,1-2 0,-1-2 0,1-2 0,-1-2 80,1 21 1,0-1 0,0-2-1,-1-3 1,1-2 0,-1-2-1,-1-3 1,1-3 0,-1-3 0,0-3-1,0-3 1,0-3-81,1 33 0,0 6 0,0-5 0,-1-17 0,-1-29 0,-2-42-164,-1-52 0,-2-46 0,-1-33 0,-1-19 0,0-6 0,1 8 82,1 42 0,0-4 0,1-2 0,-1-4 0,1-2 0,-1-3 0,1-2 0,-1-3 0,1-3 0,-1-3 0,0-2 0,0-2 65,0 28 0,0-4 1,0-2-1,-1-3 1,0-2-1,0-3 1,0-1-1,0-2 0,0-1 1,0-1-1,-1-1 1,1 0-1,0-1 1,0 1-1,1 0 0,-1 0 1,1 2-1,0 1 1,0 1-1,0 2 1,1 2-1,0 3 0,1 2 17,0-16 0,1 2 0,0 1 0,0 2 0,1 0 0,0 2 0,0 1 0,1 1 0,0 0 0,-1 2 0,1 0 0,0 1 0,0 0 0,-1 0 0,1 1 0,-1 0 34,0-4 1,-1-1 0,0-1 0,-1 1 0,1 0 0,-1 1 0,1 1 0,0 1 0,1 3 0,0 1 0,1 4 0,1 3 0,2 3-1,1 4-34,4-31 0,0-5 0,2 1 0,2 11 0,2 17 0,3 24 0,4 31 70,20 41 0,1 38-70,-19 4 0,-4 20 0,-3 17 0,-1 12 0,0 10 0,0 7 0,1 2 0,-7-49 0,-1 5 0,1 3 0,0 4 0,0 4 0,0 2 0,0 3 0,0 3 0,0 2 0,0 2 0,0 1 0,0 1 0,1 1 0,-1 1 0,0 0 0,1 0 0,-1-1 0,1-1 0,0 0 0,-1-2 0,1-2 0,-1-5 0,0 1 0,0-1 0,0 1 0,1 1 0,-1-1 0,0 1 0,1-1 0,-1 1 0,0 1 0,1-1 0,-1 0 0,1 1 0,0-1 0,-1 1 0,1 0 0,0 0 0,-1-1 0,1 1 0,0 0 0,0-1 0,0 1 0,-1-1 0,1 2 0,0 1 0,0 0 0,1 1 0,-1 0 0,0 0 0,0 1 0,1 0 0,-1 0 0,0 0 0,1-1 0,-1 0 0,1 0 0,-1-1 0,0 0 0,1-1 0,-1-1 0,1-2 0,-1 0 0,0-1 0,1-2 0,-1-2 0,0-1 0,3 16 0,1-1 0,0 0 0,0-1 0,0-1 0,0-1 0,0-1 0,0-2 0,0-1 0,-1-3 0,0-1 0,-1-3 0,0-3 0,-1-3 0,-1-2 0,0-5 0,7 45 0,2 6 0,-1-3 0,-2-11 0,-5-20 0,-6-31 0,-11-37-167,-18-62 0,-13-55 0,-2-25 167,20 58 0,0-9 0,-2-8 0,1-7 0,-1-6 0,-1-6 0,0-5 0,1-3 0,-1-4 0,0-3 0,0 0 0,0-2 0,1 0 0,-1 1 0,2 1 0,0 2-34,2 19 0,1-2 1,1-1-1,-1-1 0,0-1 1,1-1-1,0-1 1,-1-1-1,1-1 0,0 0 1,0-1-1,0-1 0,1 0 1,-1 0-1,0-1 1,1 0-1,-1 0 0,0 0 1,1 0-1,-1 0 0,0 0 1,1 0-1,-1 1 34,1 3 0,-1-1 0,0-1 0,0-1 0,-1 0 0,1-1 0,-1-1 0,1 0 0,-1 0 0,1 0 0,-1 0 0,1 0 0,0 0 0,0 0 0,0 2 0,1-1 0,0 2 0,1 0 0,0 1 0,1 1 0,0 2 0,1 0 0,0 3 0,1 0 0,1 3 0,-1-16 0,2 0 0,-1 1 0,2 2 0,0 0 0,1 2 0,1 0 0,0 2 0,0 1 0,1 2 0,0 1 0,1 1 0,0 3 0,0 0 0,1 3 0,0 1 0,0 2 0,1-22 0,0 1 0,1 1 0,1 3 0,0 2 0,1 5 0,0 3 0,1 6 0,1 5 0,0 6 245,3-36 1,0 4 0,5 23 0,9 41 737,49 75-974,-53 16 0,-8 25 0,-6 18 0,-3 14 0,-3 7 0,1 0 0,2-3-9,1-24 0,-1 3 0,-1 3 0,0 3 0,0 1 0,-1 2 0,0 1 0,1 1 0,-1 1 0,1 0 0,-1-1 0,1-6 0,0 1 0,0 2 0,0 2 0,0-1 0,0 2 0,-1-1 0,1 0 0,0-1 0,-1 0 0,1-3 0,-1-1 0,0-2 74,0 10 0,-1-1 1,1-1-1,-1-2 0,0 0 1,0-2-1,0-2 1,0 0-1,0-2 0,1-1-74,0 11 0,1 1 0,0 0 0,0-3 0,0-3 0,0-6 0,-2-8 0,-1-10 327,0 35 1,-2-15 0,-8-52-83,-10-73 1,-9-52 0,-3-29 0,2-8-317,15 53 1,1-6 0,-1-7 0,1-5-1,-1-5 1,1-4 0,-1-4 0,1-3 0,0-1-1,0-2 1,0-1 0,1 1 0,-1 0-1,1 2 19,1 15 0,1-2 0,0-1 1,0 0-1,1-1 0,-1-2 0,0 0 1,1-1-1,-1 0 0,1-2 0,0 0 1,0-1-1,0 0 0,0-1 0,0 0 1,0-1-1,1 0 0,-1-1 0,1 0 42,0 7 1,1-1 0,-1-2 0,1-2-1,-1 0 1,1-1 0,-1-1 0,1-1-1,0 0 1,0 0 0,0 0 0,0-1 0,0 1-1,1 1 1,-1-1 0,1 2 0,1 0-1,-1 2 1,1 0 0,0 2 0,1 2 0,-1 1-1,2 2 10,-2-17 0,1 1 0,0 2 0,1 1 0,0 1 0,1 1 0,0 1 0,0 1 0,1 1 0,-1 1 0,1 2 0,1 0 0,-1 1 0,0 0 0,1 2 0,0 1-7,0-14 1,0 1-1,0 0 1,1 1-1,0 1 1,1 2-1,-1 2 1,1 2-1,0 3 1,0 3 0,0 4-1,1 4 7,-1-29 0,1 6 0,0 5 0,1 6 0,0 5 0,1 7 71,0-39 0,2 12 0,4 61-71,10 96 0,2 56 0,-12-45 0,0 11 0,0 10 0,-1 9 0,1 8 0,-1 7 0,1 4 0,-1 5 0,1 2 0,-1 1 0,1 1 0,0-1 0,-3-32 0,1 3 0,-1 2 0,1 2 0,-1 3 0,1 1 0,0 2 0,-1 1 0,1 2 0,0 1 0,0 1 0,-1 1 0,1 0 0,0 1 0,0 0 0,-1 0 0,1 0 0,0 0 0,-1-1 0,1 0 0,-1-1 0,1-1 0,-1-1 0,1-4 0,-1 1 0,0 0 0,0 0 0,0 0 0,1 0 0,-1 1 0,0-1 0,0 1 0,0-1 0,0 1 0,0-1 0,0 0 0,0 1 0,0-1 0,0 0 0,0 0 0,0 0 0,0-1 0,0 1 0,0-1 0,0 0 0,0-1 0,0 1 0,0 4 0,1 1 0,-1 1 0,1 0 0,-1 0 0,1 1 0,-1 0 0,1-1 0,-1 1 0,1-2 0,-1 1 0,1-2 0,-1 0 0,0-1 0,0-1 0,0-2 0,0-1 0,-1-1 0,1-3 0,-1-1 0,0-2 0,-1-2 0,2 23 0,0 4 0,1 1 0,-1 0 0,1-2 0,-1-2 0,-1-5 0,0-6 0,-1-7 0,-2-10 0,0-9 0,-2-13 0,-2-13-73,-13 38 73,6-101 0,-3-31 0,-3-26 0,-1-21 0,-1-14 0,-1-9 0,1-4 0,1 1 0,2 7-55,4 33 0,1-3 1,-1-4-1,2-2 0,-1-3 1,0-3-1,1-1 1,0-2-1,0-2 0,0-2 1,0 0-1,0-2 1,1 0-1,-1-1 0,0 0 1,0 0-1,1 0 0,-1 1 14,1 15 0,0-2 0,0-1 0,0-2 0,0 0 0,0-1 0,0-1 0,-1 0 0,1-1 0,0 0 0,0-1 0,0 0 0,1 0 0,-1 0 0,0 1 0,1-1 0,-1 1 0,1 0 0,0 1 0,0 1 0,0 1 0,1 0 0,0 1 0,-1 2 28,1-8 0,-1 0 0,1 0 0,-1 0 0,1 0 1,-1 0-1,1 1 0,-1 0 0,1 1 0,1 1 1,-1 0-1,1 1 0,1 1 0,-1 1 0,2 1 1,0 2-1,0 0 0,2 3 0,-1 0 0,2 2 13,1-18 0,0 0 0,1 2 0,0 0 0,1 2 0,1 2 0,0 2 0,2 2 0,1 3 0,0 3 0,2 2 0,1 5 0,1 3 163,8-43 1,1-4 0,2 5 0,4 19 0,5 29 0,5 40-20,14 50 0,10 43 1,3 31-1,-1 18 0,-8 3-181,-27-47 1,-3 8 0,-1 5 0,-1 6-1,-2 5 1,-1 4 0,-1 3 0,-1 3 0,-1 3-1,0 1 1,-1 1 0,0 1 0,0 0 0,0-1-1,0-2 37,-2-12 0,-1 2 0,1 1 0,-1 1 0,-1 1 0,0 2 0,0 0 0,-1 1 0,1 1 0,-2 1 0,1-1 0,-1 1 0,0 0 0,0 0 0,-1 0 0,1 0 0,-1-1 0,0 0 0,-1-2 0,0 0 0,1 3 0,-1 0 0,0 1 0,0 0 0,-1 0 0,0 0 0,0 0 0,0 0 0,-1 0 0,0-1 0,0 0 0,-1-1 0,1-1 0,-2 0 0,1-2 0,-1 0 0,0-2 0,-1-1 0,0-1 0,0 14 0,0 0 0,-1 0 0,0 0 0,0-2 0,-1 0 0,-1-2 0,0-2 0,0-2 0,-1-3 0,0-3 0,0-3 0,-1-4 0,0-5 0,-1 26 0,1-3 0,-1-4 0,-1-7 0,-2-7 0,-3-11 0,-2-11 217,-19 34 0,-2-53-217,17-62 0,0-29 0,0-24 0,1-20 0,-1-15 0,0-11 0,1-8 0,0-2 0,1 2 0,0 6 0,1 9-71,2 18 1,0-2 0,1 0 0,0-2-1,1 0 1,0-1 0,0-2 0,0 0 0,1-1-1,-1-2 1,1 0 0,0-1 0,-1-2-1,1 0 34,0 13 1,0-1 0,1-2-1,-1-2 1,0-1 0,1 0 0,-1-2-1,0 0 1,1-1 0,-1 0 0,1 0-1,0 1 1,0 0 0,1 1 0,-1 1-1,1 1 1,0 2 0,0 1 0,1 2 36,-1-16 0,1 1 0,0 0 0,0 1 0,1 1 0,0 0 0,0 2 0,0 2 0,1 1 0,0 2 0,0 2 0,0 2 0,1 3 0,-1 3 0,1-25 0,1 3 0,0 2 0,0 4 0,0 5 0,1 4 0,-1 5 0,0 6 245,2-35 1,1-1 0,-3 28 0,-5 54 245,-10 88 1,-6 51-461,10-38 0,-1 12 0,-1 9 1,0 6-1,-1 3 0,0-1 0,-1-2 48,0-5 0,0 1 0,0 1 1,0 1-1,-2 0 0,-1 0 1,-2-1-1,-2-1-79,-2 0 0,-1 3 0,-1 2 0,-2-2 0,-2-3 0,-1-7 0,-2-7 0,-2-11 0,-31 36 0,-5-20 0,1-51 0,15-59 0,0-40 0,1-27 0,4-11 0,7 1 0,17 33 0,4-4 0,3-5 0,3-4 0,2-2 0,1-4 0,1-2 0,0-1 0,-1-2 0,1 13 0,1-4 0,1-2 0,-1-3 0,1-1 0,1-2 0,0-1 0,0 0 0,2 0 0,0 1 0,1 1 0,0 1 0,1 2 0,2-1 0,0-1 0,1 1 0,0-1 0,1 1 0,1 0 0,1 2 0,0 1 0,1 1 0,0 3 0,0 1 0,1 3 0,0-15 0,1 2 0,1 3 0,1 2 0,0 2 0,1 3 0,2 1 0,0 2 163,4-19 1,2-11 0,1 2 0,1 17 0,-1 28 0,-2 43 32,1 55 1,0 49-1,-1 31 1,-1 16 0,-1 0-268,-6-51 1,1 5 0,-1 6 0,-1 4-1,1 4 1,-1 4 0,-1 3 0,1 2 0,-2 2-1,0 2 1,0 0 0,-1 1 0,0 0-1,-1-1 21,0-16 1,-2 1 0,1 2 0,-2 1 0,1 1 0,-1 2-1,-1 0 1,1 2 0,-1 0 0,-1 1 0,1 0 0,-1 0 0,0 1-1,1-1 1,-1 0 0,0 0 0,0 0 0,0-2 0,1 0-1,-1-1-2,1 3 0,0 0 0,0 1 1,0 0-1,0 0 0,-1 0 0,1-1 1,0 1-1,0 0 0,-1-1 0,1-1 1,-1 0-1,-1 0 0,1-1 0,-1-1 1,-1-1-1,1-1 0,-2 0 0,0-2 39,-1 11 1,0 0-1,0 1 1,-1-1 0,0 0-1,0-1 1,-1-1-1,-1-2 1,0-1 0,-1-2-1,0-3 1,-1-3 0,-1-2-1,-1-4 1,0-3 134,-7 25 1,1 0 0,-1-3 0,-2-5 0,-2-7 0,-3-10 0,-3-11 0,-6-14 204,-31 14 1,-7-25 0,2-40-280,24-39 0,1-31 1,2-21-1,2-14 1,4-3-1,4 4-171,10 13 0,3-3 0,4-4 0,2-3 0,2-2 0,1-2 0,-1-2 0,0-1 33,1 13 1,-1-4-1,1-3 1,0-3 0,0 0-1,1 0 1,0 1 0,1 3-1,2 4 1,0 4-1,3 6 74,-1-15 1,3 6-1,2 4 1,0 4 0,0 4-1,-1 1 16,-3-23 0,-2-5 0,1 23 0,7 47 491,9 83 1,3 44-296,-4-22 1,-1 13-1,0 8 1,0 4 0,0 0-196,0-15 0,0 3 0,0 1 0,0 3 0,-1 0 0,1 0 0,-1 0 139,0 12 0,0 15 1,-1 4-1,0-7 1,0-18-1,1-30 1,-1-40 842,5-108-843,-7 26 0,0-17 1,-1-14-1,-1-8 1,1-5-1,-1-2 1,1 3-240,-1 16 1,1-2 0,0-3-1,-1-1 1,1-2 0,-1-2-1,1-1 1,0 0 0,1-2-1,1 0 17,-1 5 0,1-3 0,-1-3 0,1-1 0,0-2 0,0 1 0,1 0 0,1 2 0,0 1 0,1 3 0,1 3 0,0 5 51,3-13 0,1 1 1,0 2-1,1 4 1,1 3-1,3 5 1,1 5-1,2 5 276,11-31 1,2 3 0,5 22 0,5 45-1,10 56 1,7 42 0,0 22 0,-9 4-157,-20-18 0,-4 9 1,-5 6-1,-3 5 0,-1 4 1,0 1-1,1-1-199,-1-7 1,1 4 0,-1 2 0,-1 2-1,0 0 1,-1 1 0,-1-1 0,-1-2-1,-2-3 37,0 15 1,-2 2 0,-2-1-1,-1-2 1,0-5 0,-1-6 0,0-8 72,0 15 0,1 1 0,-2-23 0,-2-47-492,-4-89 0,0-49 454,1 29 1,1-10 0,0-9 0,-1-6 37,0 23 0,0-8 0,0-5 0,-1-2 0,1-2 0,-1 2 0,1 3 0,1 7 0,-1-21 0,1 4 0,0 4 0,-1 4 0,1 4 0,-1-7 0,-1-5 0,1 22 0,2 48 0,1 50 0,1 34 0,1 25 0,1 21 0,0 13 0,0 7 0,0 1 0,-1-6 0,0-12 62,-2-13 0,1 0 0,-1 0 0,0 0 0,0 2 0,-1 0 1,1 2-1,0 1 0,-1 3 0,1 2-62,0-12 0,1 3 0,-1 2 0,1 3 0,0 0 0,0 2 0,0 0 0,-1 1 0,0-1 0,0 0 0,-1-1 0,0-2 0,-2-2 0,0-1 0,0 16 0,1 10 0,0 6 0,-1 1 0,0-1 0,-1-7 0,-3-11 0,-1-13 0,-4-19 0,-3-22 0,-5-25 0,-27-38 0,0-39-164,22-2 0,6-20 0,3-13 0,3-9 0,2-4 0,-2 1 54,2 14 1,1-5 0,0-2 0,2-4-1,0-2 1,1-2 0,1-1 0,2-1-1,1-1 26,1 7 0,1-3 1,1-4-1,1-1 0,1-1 1,1 0-1,1 2 0,1 2 1,1 3-1,1 4 1,0 5 223,4-13 0,1 4 1,1 2-1,2 5 1,1 5-1,3 4 1,3 7-124,9-22 0,3 3 0,4 19 0,6 36-17,43 55 0,-5 55 0,-49-2 0,-12 24 0,-9 14 0,-2 4 0,2-3-62,0-14 0,-2 2 0,0 2 1,-2 0-1,-2 1 0,-1 0 62,-2-11 0,0 4 0,-3 0 0,0 0 0,-1-5 0,-1-6 0,-2-8 327,-2 35 1,-3-12 0,-3-54-1,-2-75 1,-3-45 0,2-10-169,5 17 1,2-8-1,1-8 1,1-4 0,-1-2-1,1-1-37,-1 9 1,0-3 0,0-3 0,0-2 0,1 0 0,1-1 0,0 1 0,3 1-1,0 3 1,1-3 0,1 0 0,1 1 0,1 1 0,2 3 0,0 3 0,2 4-99,2-21 0,-1-1 0,4 6 0,6 18 0,10 26-464,28 20 0,3 40 440,-28 33 0,-5 34 0,-5 25 0,-3 15 0,-2 7 0,0-2 0,0-10 0,-2-25 0,-1 0 0,-1 1 0,-1 1 0,0 1 0,-1 1 0,0 2 0,-1 2 0,-1 2-82,0-8 0,-1 5 0,-1 2 0,0 3 0,0 1 0,-1 1 0,0-1 0,0-1 0,-1-3 0,0-2 0,-1-4 0,0-5-59,1 21 1,-2-4-1,1-4 1,-2-4-1,0-3 1,0-4-1,0-4 35,0 22 0,1-7 1,-2-8-1,-4-10 106,-8 21 0,-3-46 0,0-110 0,-1-45 0,2 16 0,1-9 0,1-4 111,4 7 1,1-4 0,1-1 0,2 3-112,0 8 0,0 0 0,3 7 0,7 15 983,26-24-825,-17 126 1,0 51 0,-1 27-1,-1-4-158,-4-31 0,-1 6 0,-1 3 0,-1 4 0,1 3 0,-1 1 0,0 2 98,0-15 0,-1 3 0,1 3 1,0 1-1,-1 2 0,0-1 1,0 1-1,-1-1 0,0-2 1,-1-2-97,0 12 0,-2 1 0,0-1 1,0-2-1,-1 0 0,0-3 0,0-3 1,0-2-3,0 6 0,0-1 0,0-3 0,0-4 0,0-4 0,0-7 0,0 31 0,0-11 0,0-25 0,0-25 0,0-81 0,0-46 0,0-20 0,0 9 239,0 15 1,0 1 0,0-2 0,0-6-240,0-8 0,-1-9 0,1-1 0,0 4 0,1 11 0,-2-4 0,1 9 0,4 21-225,9 20 225,-3 75 0,0 50 0,-1 23 0,0-4 0,-3-24 0,0 4 0,-1 4 0,0 2 0,0 1 0,0 1 140,0-4 0,1 2 1,-1 2-1,1 0 1,-1 0-1,-1-2 1,-1-2 22,0 7 1,1 3 0,-1-2 0,-2-5 0,-3-8 0,-4-12-63,-13 43 1,-7-56-102,9-85 0,-4-42 0,0-25 0,1-11 0,1 7 0,5 12 0,0-6 0,2-4 0,1-3 0,0-3 0,1-1 0,-1-1-110,0 11 1,1-3 0,-1-2 0,0-1-1,1-2 1,1 1 0,0 1 0,2 0-1,1 3-13,0-7 0,2-2 0,1 0 0,0 0 0,2 4 0,2 4 0,0 5 0,2 8-123,4-22 0,2 8 0,2 11 0,3 11 221,7-11 1,0 41 24,-8 76 0,-2 44 0,-2 27 0,0 7 0,-2-11 0,0-7 0,-1 0 0,-2 2 0,-2 4 0,-1 5-123,-2-14 0,-1 6 0,-2 4 0,-1 3 0,0-1 0,-1-3 0,-1-4 0,-1-8-19,-1 12 0,-1-5 0,-1-5 0,-3-5 0,-3-6 142,-12 29 0,-4-8 0,2-56 0,9-69 0,2-42 0,0-26 0,2-7 0,2 8 0,4 14 0,2-1 0,1-2 0,2-4 0,0-4 0,0-6-99,1 13 1,0-8 0,0-4-1,-1-4 1,2-1 0,0-1-1,2 1 1,1 3 0,1 4-1,3 6 63,3-7 0,2 2 0,2 4 0,1 2 1,2 4-1,0 4 0,1 4 36,4-27 0,-1-2 0,5 22 0,8 46 0,20 65 0,10 49 0,-9 15 0,-23-24 0,-6 11 0,-4 7 0,-2 5 0,-2 2 0,1 0 102,0-3 0,-1 3 1,0 3-1,-2 1 1,-1-1-1,-1 0 0,-1-3-102,-1 9 0,0 1 0,-2-2 0,-1-2 0,-2-5 0,-3-6 48,-2 5 1,-3-4 0,-1-9 0,-1-14-49,-2 2 0,-2-34 0,-6-85 0,1-46 0,10 26 0,3-10 0,1-4 0,1 0 245,-1-2 1,1-2 0,2 1 0,4 1-113,1 3 0,2-3 0,5 9 1,7 17-134,17 8 0,5 32 0,-7 60 0,1 44 0,-2 23 0,-3-3 0,-8-23 0,-2 5 0,-2 3 0,-2 4 0,0 2 0,-1 1 111,-2-9 0,-1 3 1,0 2-1,-2 2 1,0 1-1,0-1 0,-2-2 1,-1-3-112,0 2 0,-1 1 0,-2-2 0,0-1 0,-1-3 0,0-3 0,-2-5 0,5 23 0,0-3 0,-6-11 0,-12-20 491,-19-9 1,-6-34-247,8-64 1,2-50 0,0-25 0,0 4-202,3 23 0,-1-4 0,0-4 0,1-3 0,0-2 0,2 0-167,5 19 0,1-4 0,0 0 0,1-2 0,1 1 0,1 1 0,0 1 0,2 3-41,-1-15 0,0 1 0,2 1 0,2 3 0,1 7 0,1 6 123,2-23 0,3 11 0,-3 29 144,-5 37-103,4 68 0,2 61 0,1 27 0,0-6 0,1-45 0,-1 4 0,1 3 0,0 2 0,-1 1 0,1 2 0,-1 0 109,0-1 0,-1 2 1,1 3-1,-1 0 0,1 0 1,-1-1-1,0-2 1,1-2-110,0 2 0,0 0 0,0 0 0,0-2 0,0-4 0,-1-6 0,-2-6 0,-3 50 0,-3-12 0,-4-63 0,-7-86 0,-3-51 0,3-14 0,10 31 0,1-10 0,3-7 0,0-5 0,0-3 0,1-4 0,0 1-99,0 11 1,1-4 0,-1-2-1,1-3 1,1-1 0,-1-2-1,1 1 1,0 0 0,0 1-1,1 2 0,0 3 1,0 0 0,0 0-1,1 0 1,0 0 0,0 2-1,1 0 1,-1 2 0,2 1-1,-1 3-42,1-17 1,0 0-1,1 2 1,1 3-1,-1 3 1,1 5-1,-1 6 386,0-15 1,0 6 0,0 9 0,0 7-75,0-30 1,0 49-172,0 102 0,-4 21 0,-3 25 0,-1 12 0,1-4-246,3-3 0,0 1 0,0 2 0,-1 7 203,-1-15 1,0 7 0,-1 3 0,0 0 0,0-4 0,1-6 42,-1 12 0,1-4 0,0-6 0,-1-9 491,-6 42 1,-3-57-139,-1-136 1,-1-54-354,8 43 0,0-7 0,1-6 0,1-2 196,0 0 1,1-6-1,1-3 1,0 2 0,1 5 48,-1-8 1,1 2 0,0 5 0,1 10 77,1 12 0,0 7 0,1 7-245,2-8 1,0 17-79,0 30 983,0 75-492,0 0 1,0 7-77,0 8 1,0 3-416,0 18 0,0 2 0,1-12 0,-2 5 0,-3-17 0,-1 7 0,-2 6 0,2 4-164,2-7 0,1 6 0,1 3 0,-1 3 0,0 3 0,0 0 23,-1 1 1,-1 3-1,1 2 1,-1 2-1,0 0 1,2 0-1,-1-1 52,2-12 0,0 1 0,1-1 0,-1 1 0,2-1 0,-1 0 0,1-2 0,0 0-52,0 4 1,1 2-1,1-1 1,0-2-1,0-3 1,-1-4-1,1-7-19,0 12 1,-1-7 0,1-6-1,1-7 160,7 35 0,-6-46 0,-17-96 0,1-28 0,-2-16 0,1 19 0,-1-4 0,1 1 0,-4-22 0,1 5 0,2 21 0,1 5 0,2-20 983,-2 9-492,9 21 1,1-8-165,0-8 1,0-7 0,0-3-1,2-7 1,1-4 0,1-1-1,1-12 1,2-1 0,1 3-1,-2 15 1,1 4 0,2 6-270,5-2 0,3 14-58,10 9 0,-3 140 0,-14-5 0,-3 16 0,-2-24 0,-1 8 0,0 3 0,-1-4-300,-1 19 0,-2-3 1,-1 0 299,0-1 0,-1 0 0,-2-11 0,-1-8 0,-3-13 476,-11 5-476,-2-108 0,6-29 0,2-28 0,0-7-197,3 20 0,-1-6 1,1-4-1,0-3 0,2-2 33,0 1 0,2-3 0,1-4 0,0 0 0,0 1 0,-1 2 0,1 7 0,0 0 0,-1 0 0,1 2 0,2 3 0,1 3-67,1-21 1,4 3-1,0 6 1,0 10 230,-1-19 0,0 19 739,0 4-739,1 87 0,2 67 0,2-15 0,1 7 0,2 32 0,1 5 0,1-3 0,0 1 0,-4-28 0,0 1 0,-2-6 491,2 6 1,-1-9 491,1 20 0,-5-75-492,0-55 1,-6-48-475,-2 27 1,-4-16 0,-3-10 0,-2-8 0,0-4 0,0 0 0,2 4-128,4 17 1,0-1 0,0-1 0,0-1-1,1-1 1,-1-1 0,0-1 0,-1 0-1,0-2 11,-1 0 1,-1-2 0,-1-2-1,0-1 1,-1-1 0,1 0-1,0 2 1,0 0 0,0 2-1,2 2-24,-1-10 0,0-1 0,1 1 0,0 2 0,0 2 0,1 4 0,0 4 0,1 6-74,-1-5 0,1 7 1,0 4-1,0 3 0,1 2-131,-3-28 0,0 6 0,1 12-164,1 4 0,-4 32 220,-10 57 272,5 43 0,5 36 0,-1 9 0,2-11 0,-1 8 0,0 6 0,1 4 0,0 2-141,3-16 1,0 4-1,0 2 1,1 2-1,0 1 1,1 1-1,-1-2 18,2-8 0,1 1 0,-1 1 0,1 1 0,0-2 0,0 1 0,1-2 0,0-2-18,0 3 1,1 0-1,0 0 1,0-2-1,1-2 1,0-3-1,0-4 57,2 26 0,0-5 1,1-6-1,-1-5 411,-2 2 1,1-7 0,0-11 163,2-17 1,0-14 491,0-16 0,0-27-159,-38-31-824,-3-13 491,2 0 1,2-7-1,10-6 1,7-6-1,1-14 1,6-5-1,7 0 1,3 1-105,2 5 1,1 3-388,0 9 0,0 4 0,9-22 0,-3 23 0,8 30 0,-10 16 0,3 10 0,3 3 0,11 19 0,2 20 0,1 12 0,8 30 0,0 14-328,-5-7 0,0 8 0,-2-1 283,-3-3 1,-2 0 0,-1-1 44,0 1 0,-1-1 0,-4-8 0,-4-2 0,-3-9 0,6 21 0,-17-125 0,-12-28 0,-9-26 0,-3-14 0,9 22 0,-2-9 0,-1-8 0,-2-4 0,1-4 0,-1 0 0,0 1-110,3 15 1,0-1 0,0-1 0,0-1-1,-1-2 1,0 1 0,0-2 0,-1 0-1,0-1 11,-1 2 1,0-2 0,0-1-1,-1-1 1,-1-1 0,1 1-1,-1 1 1,2 2 0,-1 2-1,1 4-24,0-5 0,-1 3 0,2 0 0,-1 3 0,1 1 0,-1 3 0,1 3 0,-1 3-74,-7-18 0,0 4 1,1 5-1,-1 4 0,2 8-131,-8-9 0,2 9 0,3 9-125,1-6 0,7 33 453,9 117 0,20-13 0,11 19 0,6 14 0,1 7 0,-2-1-123,-6-19 0,1 4 0,0 4 0,1 3 0,-1 1 0,2 2 0,-1 0 0,1 0 24,-3-12 1,1 0 0,1 2-1,-1 0 1,1 1 0,0 1-1,0 0 1,0 0 0,0 1-1,-1 0 9,0-3 1,0 2-1,1 1 1,-1 1 0,1 0-1,-1 0 1,0-1 0,0-2-1,-1-2 1,-1-2-1,-1-4-51,3 19 1,-1-5-1,-2-2 1,0-3-1,0-1 1,0 0-1,0 0 183,0-2 0,1 1 0,0-1 0,0 0 0,0-4 0,-1-2 0,-1-6-42,3 22 0,-1-6 0,0-5 0,0-6 256,2 2 1,-1-7 0,-1-12-257,6 17 0,-14-123 0,-3-52 0,-2-8 0,-2 20 0,-2-7 0,-1-5 0,-1-7 0,1-5-99,1 26 1,0-4 0,1-4-1,-2-3 1,1-3 0,0-1-1,0-2 1,-1-1 0,1 1-1,-1 0 9,0 0 1,0-2-1,0-1 1,-1-1 0,1-1-1,-1-1 1,1 1 0,-1-1-1,0 1 1,0 0-1,-1 1 0,1 2 1,-1-1-1,0-1 1,0 1 0,0 0-1,0 1 1,0 0 0,-1 0-1,1 2 1,0 1-1,-1 1 73,0-11 0,0 1 0,1 0 0,-1 1 1,0 2-1,0 1 0,-1 3 0,0 3 1,-1 4 16,-3-15 0,-1 2 0,0 5 0,-1 3 0,1 6 0,-1 5 245,0-2 1,1 6 0,-1 6 0,-3 7 245,-13-32 1,1 44-290,11 89 1,4 30-203,3 18 0,4 18 0,4 7-197,3-23 0,2 6 1,3 3-1,1 4 0,2 0 75,1-14 1,1 2 0,2 3 0,0 0 0,2 0 0,0-2 0,1-4 121,0 2 0,2-1 0,0-3 0,0 0 0,2-2 0,1 0 196,6 14 1,2 0-1,1-2 1,-1-4 0,-1-8 130,4 6 1,-2-8 0,-1-7-132,4 5 1,-5-13-1,-3-14 1,-18-40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8:55.237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2751 1992 24575,'52'-41'0,"-1"0"0,7-9 0,7-7 0,6-3 0,-13 13 0,4-2 0,3-3 0,3-1 0,1-2-164,1-2 0,2-2 0,2-2 0,2-1 0,1-1 0,1 0 23,-2 4 1,4-3-1,1-1 1,0 1-1,-1 1 1,-3 2-1,-4 4 94,4-3 1,-3 2 0,-3 3 0,-5 3 0,-6 7 46,43-31 0,-46 37 0,-81 60 0,-40 31 0,-25 19 0,-8 7 0,7-7-123,27-21 0,-3 1 0,-2 1 0,-1 2 0,-2 0 0,0 1 0,-1 1 0,0 0 13,2 0 1,-3 1 0,0 1 0,0 1-1,-1 0 1,0 0 0,1-1 0,2-1-1,2-2-31,-10 7 1,0 0-1,2 0 1,1-2-1,2-2 1,4-2-1,3-2-56,-2 2 0,4-2 1,3-2-1,3-3 0,3-3-131,-11 10 0,4-5 0,9-7 676,4-2 1,15-14-349,26-24 0,44-41 0,37-31 0,-19 19 0,10-9 0,8-5 0,5-4 0,1-1 0,0 1-123,-12 11 0,2-2 0,2 0 0,1-1 0,0-1 0,2 0 0,0-1 0,0 0 13,-4 3 1,1-1 0,2-1 0,-1-1-1,1 0 1,0 1 0,-1 0 0,0 1-1,0 2-13,4-4 0,3-1 0,0 0 0,0 2 0,-3 1 0,-3 2 0,-4 4 0,-7 4-64,22-16 1,-1 0 0,-18 15 0,-38 29 186,-42 30 0,-27 23 0,-23 16 0,-16 13 0,-10 7 0,-4 4 0,2-2 0,8-6 0,13-10 0,3-2 0,6-5 0,3-1 0,-1 0 0,-6 4 0,-10 8 0,16-13 0,-7 6 0,-7 4 0,-3 4 0,-4 3 0,-3 1 0,-1 0 0,1 1 0,0-1 0,3-2 0,4-2 0,4-4 0,7-5 0,6-4 0,-31 22 0,10-6 0,8-5 0,4-5 0,2-1 0,-16 12 0,7-6 0,11-6 491,2-1 1,32-23-165,65-52 1,39-32 0,9-8-165,-19 13 1,8-7 0,4-4 0,3-2 0,1-1 0,-2 3-328,0 0 0,0 2 0,1-1 0,1 0 0,1-2 0,1-2 146,-9 7 0,2-3 0,3-2 1,-1-1-1,0 1 0,-3 2 1,-3 4-1,-6 5 18,19-14 0,-6 6 0,-5 4 0,-5 1 0,9-7 0,-6 3 0,-30 8 0,-49-4 0,-33 59 0,-28 29 0,-13 12 0,2-2 196,7-5 1,-3 2-1,-2 3 1,-2 2 0,0 2-99,2 0 0,-2 2 0,-1 3 0,0 0 0,2 0 0,2-1-98,8-4 0,1 1 0,1-1 0,2 0 0,3-2 0,4-1-70,-9 6 0,4 0 1,4-4-1,5-3 70,-26 20 0,17-13 983,26-23-492,76-62 1,31-27-165,-2 0 1,8-8 0,3-1-574,-14 13 0,3-1 0,0-1 0,-1 0 215,2-3 0,1 0 1,-3 1-1,-6 4 31,30-24 0,-41 15 0,-122 12 0,13 63 0,-19 23 0,-12 14 0,-5 7 0,2-2-123,26-13 0,-3 2 0,-2 1 0,0 4 0,-2 1 0,0 2 0,-1 2 0,0 1 24,6-1 1,-2 1 0,-2 3-1,0 1 1,0 1 0,0 2-1,1 1 1,2 0 0,2 1-1,3 1 30,-1 2 1,0 2-1,1 1 1,2 1-1,2 0 1,2 1-1,4 1 1,3-1-1,4 1-72,-3 8 1,4 2-1,4 0 1,3 0-1,5 0 1,6-1-1,5 0-26,1 15 0,5 2 0,8-1 1,11-5-1,14-5-79,20 6 0,17-5 0,13-8 0,6-9 213,-4-20 1,7-6 0,6-6 0,2-5 0,0-4 32,3-2 0,3-4 0,1-5 0,-1-6 0,-2-7 0,12-10 0,0-9 0,-4-7 0,-8-5 198,3-9 1,-8-7 0,-11-9-199,-15-7 0,-11-8 0,-12-2 0,-11-32 0,-27 7 491,-28 37 1,-15 10-1,-3 5 1,-8 15-1,-30 27 1,1 26-1,32 13 1,11 18-165,11 18 1,8 18 0,17 8-415,17-17 0,13 6 1,9 4-1,5 4 1,2 3 86,-3-18 0,3 4 0,4 3 0,2 1 0,3 1 0,1 0 0,1-2 0,0-2 0,1-2 0,1-2 0,2 0 0,0 0 0,2-2 0,1 0 0,1-1 0,0 0 0,2 0 0,2 1 0,1 0 0,1 0 0,0-3 0,-1-2 0,0-4 0,-2-5-59,13 17 0,0-1 1,-1-7-1,-2-11 1,-1-17 58,37 5 0,-12-52 0,-54-40 0,-9-30 0,-6-22 0,-5-14 0,-3-10 0,-1-2 0,0 4-76,-4 32 0,-1-4 1,-1-3-1,-2-2 0,-1-4 1,-1-1-1,0-2 1,-2-2-1,0-1 0,-1-2 1,0 0-1,0-1 0,0 0 21,0 13 0,-1-1 1,0-2-1,-1-2 0,0-1 1,0-1-1,-1 0 1,0-2-1,-1 0 0,0 0 1,0-1-1,0 1 1,0 0-1,0 1 0,-1 0 1,1 2-1,-1 0 0,1 3-7,0-5 1,-1 0-1,1 0 1,0 1-1,-1 0 1,1 0-1,-1 1 1,0 0 0,0 1-1,-1 1 1,0 0-1,0 1 1,-1 0-1,-1 2 1,0 0-1,-1 1-14,-2-10 0,-1-1 1,-1 0-1,-1 0 0,0 1 1,-1 1-1,0 2 1,0 1-1,-1 4 0,1 2 1,-1 4-1,0 5 0,1 4-88,-8-35 0,2 0 0,0 6 0,-3 13 0,-4 20 0,-5 28-284,-36 23 1,6 47 447,43 16 0,10 24 0,9 19 0,5 14 0,6 11 0,2 4 0,2 2 0,-1-4-62,-2-30 1,3 3-1,1 4 1,3 4-1,0 1 1,3 4-1,0 1 1,1 1 0,2 1-1,-1 0 1,1 1-1,0-1 1,0-2-1,-1 0 1,0-3-1,0-2-9,0 5 1,-1 0 0,1-2 0,-1 0-1,0-1 1,1 0 0,0 0 0,1-1 0,0 1-1,1-1 1,1 1 0,2-1 0,0 1-1,2 1 27,1-2 1,1 2 0,2 1 0,1 2 0,2 0 0,0 0 0,0 0 0,1-2 0,1 0 0,-1-3 0,0-2-1,-1-3 1,0-3 0,-1-4 0,-2-4 43,10 19 0,-1-6 0,-1-5 0,0-3 0,0-3 0,-1-3 0,0-2 0,-1 0 163,3 10 1,-1 1 0,0-2 0,-1-7 0,0-12 0,0-14 327,26 9 1,-11-43-387,-36-45 1,-10-28 0,-7-23 0,-5-17 0,-4-13 0,-3-6 0,0-2 0,1 3 0,2 9-188,3 16 0,-1-2 0,-1-1 0,0-1 0,-1-2 0,0-1 0,0-1 0,-1-2 0,0-2 0,0-1 0,0-1 0,0-2 24,1 14 0,0-3 0,0-2 0,0-2 0,-1-2 1,1-1-1,-1-1 0,0-1 0,0 0 0,0 1 0,0 0 1,0 1-1,0 1 0,0 1 0,0 3 0,0 2 0,1 3-8,-3-14 0,1 1 1,0 3-1,-1 0 1,1 3-1,-1 0 1,1 2-1,0 1 1,0 1-1,0 0 1,0 2-1,0 0 66,0-8 0,0-3 0,-1-2 0,1 1 0,0 2 0,1 5 0,-1 6 0,1 8 0,0 10 0,0 12 491,-10-49 1,3 58-296,8 82 1,2 50-1,1 31 1,3 16 0,2-1-268,2-50 1,1 6 0,1 6 0,2 4-1,0 5 1,1 3 0,1 2 0,0 3 0,0 1-1,0 1 1,0 0 0,0 0 0,0-2-1,-2-2 9,0-7 1,0 1-1,0 1 1,-1 0-1,1 0 1,-1 1-1,0 1 1,1-1 0,-1 2-1,1-1 1,0 1-1,0 0 1,0 0-1,1 1 1,0-1-1,1 1 30,-1-7 0,1 2 1,1 2-1,-1 0 1,1 1-1,0 1 1,1 0-1,-1 0 1,1 0-1,0-1 1,-1-1-1,1-1 1,0-2-1,-1-1 1,1-2-1,-1-2 1,0-3-1,-1-2 32,2 19 0,0-3 0,0-2 0,0-2 0,0-3 0,-1-1 0,0-3 0,1-2 0,-1-1 0,1-2 0,0-2 140,2 21 0,1-1 1,0-3-1,-1-3 1,0-6-1,-1-7 1,-1-7 147,3 37 0,-2-14 0,-8-56-288,-13-80 0,-9-53 0,-3-28 0,1-2 0,8 39 0,1-7 0,-1-7 0,0-6 0,0-4 0,0-2 0,0-2 0,0 0 0,1 2 0,0 2-82,1 13 0,1 0 0,0 0 0,-1-1 0,1-1 0,1 1 0,-1-2 0,0 1 0,0-1 0,1 0 0,-1-1 0,1 0 9,0 2 0,-1-2 0,1-1 0,-1-2 1,0 0-1,1 1 0,0-1 0,0 1 0,1 2 1,0 1-1,1 2 0,2 3 0,0 3 73,0-26 0,2 1 0,2 2 0,0 2 0,1 5 0,0 6 0,0 8 0,-1 8 327,-4-43 1,1 16 0,5 60-132,7 72 1,4 41-1,2 28 1,1 14 0,1 0-177,-6-39 0,0 6 0,1 6 0,0 4 0,0 5 0,1 3 0,0 4 0,0 1 0,1 3 0,-1 1 0,1 1 0,0-1 0,0 0 0,0-1-20,-2-14 0,0 1 0,1 2 0,0 0 0,-1 2 0,1 1 0,0 0 0,0 1 0,1 1 0,-1 0 0,0 0 0,1 1 0,0 0 0,0 0 0,0 0 0,0-1 0,0 0 0,0 0 0,1-1-52,0 1 0,0 1 0,0 1 1,1 0-1,0 0 0,0 1 0,0 0 1,0-1-1,1 1 0,-1-1 0,0 0 1,1-1-1,-1-1 0,1-1 0,-1 0 1,0-2-1,0-2 0,-1 0 0,1-3-19,1 12 1,0-2 0,0 0 0,0-2-1,0 0 1,0-2 0,0-1 0,0-1 0,-1-1-1,1-3 1,-1 0 0,0-2 0,0-2-1,0-2 50,4 21 1,-1 0-1,0-1 1,-1-2-1,1-4 1,0-5-1,-1-7 1,0-7-1,1-10 348,10 35 1,-1-16 0,-3-52-242,-12-57 0,-2-36 0,-3-28 0,-1-19 1,-2-10-1,0-1 0,-1 8-168,0 24 0,-2-4 0,0-4 0,-1-3 0,0-2 0,-2-3 0,1-2 0,-1-1 0,-1-2 0,0-1 0,0-1 0,-1 0 24,1 16 0,-1-2 0,1-2 0,-2-2 0,1-1 1,-1-1-1,0-1 0,0-1 0,-1 0 0,0 0 0,0 0 1,-1 0-1,1 1 0,-1 1 0,0 0 0,0 2 0,0 2 50,-1-5 0,0 1 0,0-1 1,-1 0-1,1 1 0,-1 0 1,0 1-1,-1 1 0,1 0 1,-1 2-1,-1 1 0,1 1 1,-1 2-1,-1 1 0,0 2 8,-2-12 0,-2 1 0,0 2 0,0 1 0,-1 1 0,0 3 0,0 1 0,-1 3 0,1 2 0,0 3 0,0 2 140,-4-15 0,0 2 1,0 2-1,0 5 1,0 5-1,2 8 1,0 9 350,-21-58 1,13 62-452,30 88 0,11 40 0,7 27 0,2 11 0,-1 0-130,-8-28 1,2 7-1,0 6 1,1 5 0,1 4-1,-1 3 1,1 2 0,0 2-1,-1 1 1,0 0-1,0-1 48,-3-14 1,0 1 0,0 3-1,-1 2 1,1 1 0,0 1 0,-1 0-1,1 1 1,-1-1 0,1 0 0,-1-1-1,0-1 1,0-2 0,1-2-1,-1-3 131,2 14 0,1-1 1,1-2-1,-1 0 0,1-2 1,-1-2-1,-1-1 0,-1-1 1,0-3-1,-2-1 1,-1-2 32,-1 16 1,-1 12 0,-1 2 0,-1-5 0,-1-12 0,-1-20 0,-2-27 0,0-35 781,-2-48-904,6-31 0,7-30 0,3-23 0,1-17 0,-10 66 0,1-8 0,1-7 0,0-7 0,1-5 0,0-5 0,1-4 0,0-5 0,0-2 0,1-2 0,-1-2 0,1 0 0,0-1 0,-1 1 0,1 1 0,-1 2 0,0 3 0,0 4 0,-1 3 0,0 5 0,-1 6 0,3-21 0,-1 7 0,-1 5 0,0 2 0,0 4 0,0 0 0,0 0 0,0-2 0,0-2 0,1-5 0,0-5 0,1-6-41,-3 26 0,0-5 0,1-5 0,0-3 0,1-4 0,0-3 0,0-2 0,0-2 0,1-2 0,-1 0 0,1-1 0,0 0 0,-1 1 0,1 1 0,-1 1 0,0 3 0,-1 2 0,0 3 0,0 4 0,0 4 0,-2 5 0,1 5 0,-2 5 0,0 7-100,4-41 1,-2 11-1,-1 9 1,0 7-1,-1 4 1,0 2-1,1 0 386,4-47 1,0-5 0,0 27 0,-1 60 245,5 106 1,-5 66-443,-11-65 1,-2 12 0,-3 9 0,-2 7 0,-1 8 0,-1 4 0,-1 3 0,1 3 0,-1 1 0,2-2-108,2-24 0,0 2 0,0 2 0,-1 3 0,1 1 1,-1 2-1,1 2 0,-1 1 0,0 1 0,0 0 0,0 1 1,0 1-1,0 0 0,-1 0 0,1-1 0,-1 1 0,0-2 6,1-4 0,-1 0 0,0 1 1,-1 1-1,1 0 0,0 0 0,-1 1 1,0 0-1,0 0 0,1 1 0,-1-1 1,0 0-1,0 1 0,1-1 0,-1-1 1,1 1-1,-1-1 0,1-1 0,1 0-3,-1 2 0,0 1 1,0 0-1,1 0 0,-1 1 1,0 0-1,1-1 1,-1 0-1,1 0 0,0-1 1,0-1-1,0-1 1,0-2-1,1 0 0,-1-3 1,1-1-1,0-1 0,0-4 48,-1 16 0,1-3 0,-1-1 0,1-2 1,0-2-1,1-2 0,-1-1 0,1-2 0,0-1 1,1-2-1,-1-2 0,1-1 129,1 24 1,2 10 0,1 2 0,1-4 0,-2-13 0,-2-19 0,-2-26 0,-4-35 860,-27-83-843,24 6 0,2-20 1,2-15-1,1-11 1,1-4-1,0 0 1,-1 6-264,0 7 0,0 0 0,0-1 0,1-2 0,0-1 0,0-1 0,0-2 0,0-2 24,1 6 1,0-4 0,0-4-1,0-1 1,1-1 0,-1 2-1,1 3 1,1 3 0,-1 7-1,2 7 35,-1-19 0,1 8 1,1 6-1,0 6 1,0 6 390,0-21 1,1 8 0,1 50-1,1 77 1,2 53 0,3 21-253,-1-49 1,1 9-1,2 8 1,1 7 0,1 6-1,1 5 1,1 4-1,0 3 1,0 1 0,0 0-1,0 0 1,0-1 0,-1-4-51,-1-9 1,-1 1 0,1 1 0,0 1 0,0 1 0,0 1-1,0 1 1,0 0 0,1 0 0,-1 1 0,1-1 0,-1 1-1,1 0 1,0 0 0,0-1 0,0 0-84,0-4 0,0 1 0,0 0 0,1 0 0,-1 1 1,1-1-1,0 1 0,0 0 0,0 0 0,0-1 0,0 0 1,0 0-1,0-1 0,0-1 0,-1 0 0,1-1 0,0-2-13,1 12 1,1 3 0,0 2 0,0 1-1,0 0 1,0-1 0,0-2 0,0-3 0,0-3-1,-1-5 1,-1-6 0,0-7 0,-1-7-1,-1-9-91,15 69 0,-2-24 0,-14-65 162,-16-65 0,-9-38 0,-5-27 0,-5-19 0,-1-12 0,0-2 0,2 6-66,9 34 0,0-3 1,0-4-1,0-3 1,-1-3-1,1-3 1,-1-2-1,0-2 1,0-2-1,0-2 1,-1-2-1,1 0 1,-1-2-1,0-1 0,-1 0 25,4 22 0,0-3 0,-1-2 0,0-2 0,-1-1 0,1-2 0,-1-1 0,0-2 0,-1 0 0,1-1 0,0-1 0,-1 0 0,1 0 0,0 0 0,0 1 0,0-1 0,0 1 0,0 1 0,1 1 0,-1 1 0,2 2 0,-1 1 0,1 2 0,0 1 8,-1-10 1,0 1 0,0 1-1,0 1 1,1 2 0,-1 0 0,1 1-1,0 1 1,0 0 0,1 1-1,0 0 1,0 0 0,0 0 0,1 0-1,0 0 1,0 0 0,1 0-1,0-1 33,-1-7 0,-1-7 0,-1-6 0,-1-3 0,0-2 0,0-2 0,0 2 0,2 1 0,0 4 0,2 4 0,1 8 0,3 7 0,3 10 0,2 11 0,4 12 0,3 14 0,4 15 159,38 1-159,-28 54 0,0 29 0,1 24 0,-1 19 0,0 14 0,0 10 0,-1 5 0,0 1 0,-1-5 0,0-8-66,-4-25 0,-1 2 1,0 1-1,-1 2 1,0 1-1,-1 2 1,1 1-1,-1 1 1,0 1-1,1 1 1,-1 2-1,0 0 1,1 1-1,0 1 0,0 0 61,0-11 0,0 2 0,0 2 0,1 1 0,0 3 0,0 0 0,0 1 0,0 1 0,0 1 1,0-1-1,0 0 0,0 0 0,-1-1 0,0-1 0,0-1 0,-1-1 0,0-3 0,-2-1 1,0-3-1,0-3 17,0 18 0,-1-1 0,0-1 0,-2-2 1,0-2-1,0-1 0,-1-2 0,0-2 0,-1-2 1,0-2-1,0-2 0,0-2 0,0-2-12,1 17 0,1-1 0,0-3 0,0-3 0,-2-4 0,-2-6 0,-4-6 0,-4-8 327,-13 45 1,-8-15 0,0-59-245,10-65 0,0-38 0,-1-29 0,0-18 1,1-8-1,1 3-94,7 41 0,0-5 0,1-5 0,0-3 0,0-4 0,0-4 0,1-3 0,0-2 0,0-2 0,1-3 0,-1-1 0,1-1 0,0-1 0,0-1 0,0 0 0,1 1 11,0 16 0,1-1 0,0-3 0,0-1 0,0-2 0,1-1 0,-1-2 0,1-1 0,0 0 0,0-2 0,0 0 0,0 0 0,0-1 0,1 1 0,-1-1 0,1 1 0,0 0 0,-1 0 0,1 2 0,0 0 0,1 1 0,-1 2 0,0 1 0,0 2 0,1-7 0,-1 1 0,1 1 0,-1 0 0,1 1 0,0 1 0,0 0 0,0 1 0,0 0 0,0 1 0,1-1 0,0 1 0,-1 1 0,1-1 0,0 0 0,1 1 0,-1-1 0,1 0 0,-1 0 0,1 0 0,0-4 0,0-3 0,0 0 0,1-2 0,-1-1 0,1 0 0,-1 0 0,1 1 0,0 0 0,1 1 0,-1 1 0,1 3 0,0 2 0,0 2 0,0 3 0,1 3 0,0 5 0,0 3 0,0 5 122,3-38 1,-1-5 0,1 1 0,0 8 0,1 13 0,1 21 0,2 25 0,2 33 73,6 46 1,4 47-1,1 31 1,0 17 0,0 2-255,-11-54 0,1 5 0,-1 5 0,1 5 0,-1 5 1,1 3-1,-1 4 0,1 3 0,-1 2 0,1 3 0,-1 2 1,0 1-1,0 1 0,0 2 0,0-1 0,0 0 0,0 0 37,-3-22 1,0 2 0,0 1 0,0 2 0,0 2 0,0 0 0,-1 2 0,1 0-1,0 2 1,-1 1 0,1 0 0,-1 1 0,0 1 0,1 0 0,-1 0 0,0 1-1,1 0 1,-1 0 0,0 0 0,0 0 0,1-1 0,-1 1 0,0-1 0,0-1-1,1 0 1,-1-1 0,0-1 20,0 0 0,1 0 0,-1 0 0,0 0 0,1 1 0,-1 0 0,0 0 0,1 0 0,-1 0 0,0 0 0,1 0 0,-1 0 0,0 0 0,0-1 0,0 1 0,1-1 0,-1-1 0,0 0 0,0 0 0,-1-1 0,1 0 0,0-1 0,0 0 0,-1-1 0,1-1 0,-1-1 0,1 0 0,0 12 0,0 0 0,0 0 0,1 0 0,-1-1 0,0 1 0,0-1 0,0-1 0,0 0 0,0-2 0,-1 0 0,1-1 0,-1-1 0,1-2 0,-1-1 0,0-2 0,-1-1 0,1-2 0,-1-2 0,1-2 0,-1-2 80,1 21 1,0-1 0,0-2-1,-1-3 1,1-2 0,-1-2-1,-1-3 1,1-3 0,-1-3 0,0-3-1,0-3 1,0-3-81,1 33 0,0 6 0,0-5 0,-1-17 0,-1-29 0,-2-42-164,-1-52 0,-2-46 0,-1-33 0,-1-19 0,0-6 0,1 8 82,1 42 0,0-4 0,1-2 0,-1-4 0,1-2 0,-1-3 0,1-2 0,-1-3 0,1-3 0,-1-3 0,0-2 0,0-2 65,0 28 0,0-4 1,0-2-1,-1-3 1,0-2-1,0-3 1,0-1-1,0-2 0,0-1 1,0-1-1,-1-1 1,1 0-1,0-1 1,0 1-1,1 0 0,-1 0 1,1 2-1,0 1 1,0 1-1,0 2 1,1 2-1,0 3 0,1 2 17,0-16 0,1 2 0,0 1 0,0 2 0,1 0 0,0 2 0,0 1 0,1 1 0,0 0 0,-1 2 0,1 0 0,0 1 0,0 0 0,-1 0 0,1 1 0,-1 0 34,0-4 1,-1-1 0,0-1 0,-1 1 0,1 0 0,-1 1 0,1 1 0,0 1 0,1 3 0,0 1 0,1 4 0,1 3 0,2 3-1,1 4-34,4-31 0,0-5 0,2 1 0,2 11 0,2 17 0,3 24 0,4 31 70,20 41 0,1 38-70,-19 4 0,-4 20 0,-3 17 0,-1 12 0,0 10 0,0 7 0,1 2 0,-7-49 0,-1 5 0,1 3 0,0 4 0,0 4 0,0 2 0,0 3 0,0 3 0,0 2 0,0 2 0,0 1 0,0 1 0,1 1 0,-1 1 0,0 0 0,1 0 0,-1-1 0,1-1 0,0 0 0,-1-2 0,1-2 0,-1-5 0,0 1 0,0-1 0,0 1 0,1 1 0,-1-1 0,0 1 0,1-1 0,-1 1 0,0 1 0,1-1 0,-1 0 0,1 1 0,0-1 0,-1 1 0,1 0 0,0 0 0,-1-1 0,1 1 0,0 0 0,0-1 0,0 1 0,-1-1 0,1 2 0,0 1 0,0 0 0,1 1 0,-1 0 0,0 0 0,0 1 0,1 0 0,-1 0 0,0 0 0,1-1 0,-1 0 0,1 0 0,-1-1 0,0 0 0,1-1 0,-1-1 0,1-2 0,-1 0 0,0-1 0,1-2 0,-1-2 0,0-1 0,3 16 0,1-1 0,0 0 0,0-1 0,0-1 0,0-1 0,0-1 0,0-2 0,0-1 0,-1-3 0,0-1 0,-1-3 0,0-3 0,-1-3 0,-1-2 0,0-5 0,7 45 0,2 6 0,-1-3 0,-2-11 0,-5-20 0,-6-31 0,-11-37-167,-18-62 0,-13-55 0,-2-25 167,20 58 0,0-9 0,-2-8 0,1-7 0,-1-6 0,-1-6 0,0-5 0,1-3 0,-1-4 0,0-3 0,0 0 0,0-2 0,1 0 0,-1 1 0,2 1 0,0 2-34,2 19 0,1-2 1,1-1-1,-1-1 0,0-1 1,1-1-1,0-1 1,-1-1-1,1-1 0,0 0 1,0-1-1,0-1 0,1 0 1,-1 0-1,0-1 1,1 0-1,-1 0 0,0 0 1,1 0-1,-1 0 0,0 0 1,1 0-1,-1 1 34,1 3 0,-1-1 0,0-1 0,0-1 0,-1 0 0,1-1 0,-1-1 0,1 0 0,-1 0 0,1 0 0,-1 0 0,1 0 0,0 0 0,0 0 0,0 2 0,1-1 0,0 2 0,1 0 0,0 1 0,1 1 0,0 2 0,1 0 0,0 3 0,1 0 0,1 3 0,-1-16 0,2 0 0,-1 1 0,2 2 0,0 0 0,1 2 0,1 0 0,0 2 0,0 1 0,1 2 0,0 1 0,1 1 0,0 3 0,0 0 0,1 3 0,0 1 0,0 2 0,1-22 0,0 1 0,1 1 0,1 3 0,0 2 0,1 5 0,0 3 0,1 6 0,1 5 0,0 6 245,3-36 1,0 4 0,5 23 0,9 41 737,49 75-974,-53 16 0,-8 25 0,-6 18 0,-3 14 0,-3 7 0,1 0 0,2-3-9,1-24 0,-1 3 0,-1 3 0,0 3 0,0 1 0,-1 2 0,0 1 0,1 1 0,-1 1 0,1 0 0,-1-1 0,1-6 0,0 1 0,0 2 0,0 2 0,0-1 0,0 2 0,-1-1 0,1 0 0,0-1 0,-1 0 0,1-3 0,-1-1 0,0-2 74,0 10 0,-1-1 1,1-1-1,-1-2 0,0 0 1,0-2-1,0-2 1,0 0-1,0-2 0,1-1-74,0 11 0,1 1 0,0 0 0,0-3 0,0-3 0,0-6 0,-2-8 0,-1-10 327,0 35 1,-2-15 0,-8-52-83,-10-73 1,-9-52 0,-3-29 0,2-8-317,15 53 1,1-6 0,-1-7 0,1-5-1,-1-5 1,1-4 0,-1-4 0,1-3 0,0-1-1,0-2 1,0-1 0,1 1 0,-1 0-1,1 2 19,1 15 0,1-2 0,0-1 1,0 0-1,1-1 0,-1-2 0,0 0 1,1-1-1,-1 0 0,1-2 0,0 0 1,0-1-1,0 0 0,0-1 0,0 0 1,0-1-1,1 0 0,-1-1 0,1 0 42,0 7 1,1-1 0,-1-2 0,1-2-1,-1 0 1,1-1 0,-1-1 0,1-1-1,0 0 1,0 0 0,0 0 0,0-1 0,0 1-1,1 1 1,-1-1 0,1 2 0,1 0-1,-1 2 1,1 0 0,0 2 0,1 2 0,-1 1-1,2 2 10,-2-17 0,1 1 0,0 2 0,1 1 0,0 1 0,1 1 0,0 1 0,0 1 0,1 1 0,-1 1 0,1 2 0,1 0 0,-1 1 0,0 0 0,1 2 0,0 1-7,0-14 1,0 1-1,0 0 1,1 1-1,0 1 1,1 2-1,-1 2 1,1 2-1,0 3 1,0 3 0,0 4-1,1 4 7,-1-29 0,1 6 0,0 5 0,1 6 0,0 5 0,1 7 71,0-39 0,2 12 0,4 61-71,10 96 0,2 56 0,-12-45 0,0 11 0,0 10 0,-1 9 0,1 8 0,-1 7 0,1 4 0,-1 5 0,1 2 0,-1 1 0,1 1 0,0-1 0,-3-32 0,1 3 0,-1 2 0,1 2 0,-1 3 0,1 1 0,0 2 0,-1 1 0,1 2 0,0 1 0,0 1 0,-1 1 0,1 0 0,0 1 0,0 0 0,-1 0 0,1 0 0,0 0 0,-1-1 0,1 0 0,-1-1 0,1-1 0,-1-1 0,1-4 0,-1 1 0,0 0 0,0 0 0,0 0 0,1 0 0,-1 1 0,0-1 0,0 1 0,0-1 0,0 1 0,0-1 0,0 0 0,0 1 0,0-1 0,0 0 0,0 0 0,0 0 0,0-1 0,0 1 0,0-1 0,0 0 0,0-1 0,0 1 0,0 4 0,1 1 0,-1 1 0,1 0 0,-1 0 0,1 1 0,-1 0 0,1-1 0,-1 1 0,1-2 0,-1 1 0,1-2 0,-1 0 0,0-1 0,0-1 0,0-2 0,0-1 0,-1-1 0,1-3 0,-1-1 0,0-2 0,-1-2 0,2 23 0,0 4 0,1 1 0,-1 0 0,1-2 0,-1-2 0,-1-5 0,0-6 0,-1-7 0,-2-10 0,0-9 0,-2-13 0,-2-13-73,-13 38 73,6-101 0,-3-31 0,-3-26 0,-1-21 0,-1-14 0,-1-9 0,1-4 0,1 1 0,2 7-55,4 33 0,1-3 1,-1-4-1,2-2 0,-1-3 1,0-3-1,1-1 1,0-2-1,0-2 0,0-2 1,0 0-1,0-2 1,1 0-1,-1-1 0,0 0 1,0 0-1,1 0 0,-1 1 14,1 15 0,0-2 0,0-1 0,0-2 0,0 0 0,0-1 0,0-1 0,-1 0 0,1-1 0,0 0 0,0-1 0,0 0 0,1 0 0,-1 0 0,0 1 0,1-1 0,-1 1 0,1 0 0,0 1 0,0 1 0,0 1 0,1 0 0,0 1 0,-1 2 28,1-8 0,-1 0 0,1 0 0,-1 0 0,1 0 1,-1 0-1,1 1 0,-1 0 0,1 1 0,1 1 1,-1 0-1,1 1 0,1 1 0,-1 1 0,2 1 1,0 2-1,0 0 0,2 3 0,-1 0 0,2 2 13,1-18 0,0 0 0,1 2 0,0 0 0,1 2 0,1 2 0,0 2 0,2 2 0,1 3 0,0 3 0,2 2 0,1 5 0,1 3 163,8-43 1,1-4 0,2 5 0,4 19 0,5 29 0,5 40-20,14 50 0,10 43 1,3 31-1,-1 18 0,-8 3-181,-27-47 1,-3 8 0,-1 5 0,-1 6-1,-2 5 1,-1 4 0,-1 3 0,-1 3 0,-1 3-1,0 1 1,-1 1 0,0 1 0,0 0 0,0-1-1,0-2 37,-2-12 0,-1 2 0,1 1 0,-1 1 0,-1 1 0,0 2 0,0 0 0,-1 1 0,1 1 0,-2 1 0,1-1 0,-1 1 0,0 0 0,0 0 0,-1 0 0,1 0 0,-1-1 0,0 0 0,-1-2 0,0 0 0,1 3 0,-1 0 0,0 1 0,0 0 0,-1 0 0,0 0 0,0 0 0,0 0 0,-1 0 0,0-1 0,0 0 0,-1-1 0,1-1 0,-2 0 0,1-2 0,-1 0 0,0-2 0,-1-1 0,0-1 0,0 14 0,0 0 0,-1 0 0,0 0 0,0-2 0,-1 0 0,-1-2 0,0-2 0,0-2 0,-1-3 0,0-3 0,0-3 0,-1-4 0,0-5 0,-1 26 0,1-3 0,-1-4 0,-1-7 0,-2-7 0,-3-11 0,-2-11 217,-19 34 0,-2-53-217,17-62 0,0-29 0,0-24 0,1-20 0,-1-15 0,0-11 0,1-8 0,0-2 0,1 2 0,0 6 0,1 9-71,2 18 1,0-2 0,1 0 0,0-2-1,1 0 1,0-1 0,0-2 0,0 0 0,1-1-1,-1-2 1,1 0 0,0-1 0,-1-2-1,1 0 34,0 13 1,0-1 0,1-2-1,-1-2 1,0-1 0,1 0 0,-1-2-1,0 0 1,1-1 0,-1 0 0,1 0-1,0 1 1,0 0 0,1 1 0,-1 1-1,1 1 1,0 2 0,0 1 0,1 2 36,-1-16 0,1 1 0,0 0 0,0 1 0,1 1 0,0 0 0,0 2 0,0 2 0,1 1 0,0 2 0,0 2 0,0 2 0,1 3 0,-1 3 0,1-25 0,1 3 0,0 2 0,0 4 0,0 5 0,1 4 0,-1 5 0,0 6 245,2-35 1,1-1 0,-3 28 0,-5 54 245,-10 88 1,-6 51-461,10-38 0,-1 12 0,-1 9 1,0 6-1,-1 3 0,0-1 0,-1-2 48,0-5 0,0 1 0,0 1 1,0 1-1,-2 0 0,-1 0 1,-2-1-1,-2-1-79,-2 0 0,-1 3 0,-1 2 0,-2-2 0,-2-3 0,-1-7 0,-2-7 0,-2-11 0,-31 36 0,-5-20 0,1-51 0,15-59 0,0-40 0,1-27 0,4-11 0,7 1 0,17 33 0,4-4 0,3-5 0,3-4 0,2-2 0,1-4 0,1-2 0,0-1 0,-1-2 0,1 13 0,1-4 0,1-2 0,-1-3 0,1-1 0,1-2 0,0-1 0,0 0 0,2 0 0,0 1 0,1 1 0,0 1 0,1 2 0,2-1 0,0-1 0,1 1 0,0-1 0,1 1 0,1 0 0,1 2 0,0 1 0,1 1 0,0 3 0,0 1 0,1 3 0,0-15 0,1 2 0,1 3 0,1 2 0,0 2 0,1 3 0,2 1 0,0 2 163,4-19 1,2-11 0,1 2 0,1 17 0,-1 28 0,-2 43 32,1 55 1,0 49-1,-1 31 1,-1 16 0,-1 0-268,-6-51 1,1 5 0,-1 6 0,-1 4-1,1 4 1,-1 4 0,-1 3 0,1 2 0,-2 2-1,0 2 1,0 0 0,-1 1 0,0 0-1,-1-1 21,0-16 1,-2 1 0,1 2 0,-2 1 0,1 1 0,-1 2-1,-1 0 1,1 2 0,-1 0 0,-1 1 0,1 0 0,-1 0 0,0 1-1,1-1 1,-1 0 0,0 0 0,0 0 0,0-2 0,1 0-1,-1-1-2,1 3 0,0 0 0,0 1 1,0 0-1,0 0 0,-1 0 0,1-1 1,0 1-1,0 0 0,-1-1 0,1-1 1,-1 0-1,-1 0 0,1-1 0,-1-1 1,-1-1-1,1-1 0,-2 0 0,0-2 39,-1 11 1,0 0-1,0 1 1,-1-1 0,0 0-1,0-1 1,-1-1-1,-1-2 1,0-1 0,-1-2-1,0-3 1,-1-3 0,-1-2-1,-1-4 1,0-3 134,-7 25 1,1 0 0,-1-3 0,-2-5 0,-2-7 0,-3-10 0,-3-11 0,-6-14 204,-31 14 1,-7-25 0,2-40-280,24-39 0,1-31 1,2-21-1,2-14 1,4-3-1,4 4-171,10 13 0,3-3 0,4-4 0,2-3 0,2-2 0,1-2 0,-1-2 0,0-1 33,1 13 1,-1-4-1,1-3 1,0-3 0,0 0-1,1 0 1,0 1 0,1 3-1,2 4 1,0 4-1,3 6 74,-1-15 1,3 6-1,2 4 1,0 4 0,0 4-1,-1 1 16,-3-23 0,-2-5 0,1 23 0,7 47 491,9 83 1,3 44-296,-4-22 1,-1 13-1,0 8 1,0 4 0,0 0-196,0-15 0,0 3 0,0 1 0,0 3 0,-1 0 0,1 0 0,-1 0 139,0 12 0,0 15 1,-1 4-1,0-7 1,0-18-1,1-30 1,-1-40 842,5-108-843,-7 26 0,0-17 1,-1-14-1,-1-8 1,1-5-1,-1-2 1,1 3-240,-1 16 1,1-2 0,0-3-1,-1-1 1,1-2 0,-1-2-1,1-1 1,0 0 0,1-2-1,1 0 17,-1 5 0,1-3 0,-1-3 0,1-1 0,0-2 0,0 1 0,1 0 0,1 2 0,0 1 0,1 3 0,1 3 0,0 5 51,3-13 0,1 1 1,0 2-1,1 4 1,1 3-1,3 5 1,1 5-1,2 5 276,11-31 1,2 3 0,5 22 0,5 45-1,10 56 1,7 42 0,0 22 0,-9 4-157,-20-18 0,-4 9 1,-5 6-1,-3 5 0,-1 4 1,0 1-1,1-1-199,-1-7 1,1 4 0,-1 2 0,-1 2-1,0 0 1,-1 1 0,-1-1 0,-1-2-1,-2-3 37,0 15 1,-2 2 0,-2-1-1,-1-2 1,0-5 0,-1-6 0,0-8 72,0 15 0,1 1 0,-2-23 0,-2-47-492,-4-89 0,0-49 454,1 29 1,1-10 0,0-9 0,-1-6 37,0 23 0,0-8 0,0-5 0,-1-2 0,1-2 0,-1 2 0,1 3 0,1 7 0,-1-21 0,1 4 0,0 4 0,-1 4 0,1 4 0,-1-7 0,-1-5 0,1 22 0,2 48 0,1 50 0,1 34 0,1 25 0,1 21 0,0 13 0,0 7 0,0 1 0,-1-6 0,0-12 62,-2-13 0,1 0 0,-1 0 0,0 0 0,0 2 0,-1 0 1,1 2-1,0 1 0,-1 3 0,1 2-62,0-12 0,1 3 0,-1 2 0,1 3 0,0 0 0,0 2 0,0 0 0,-1 1 0,0-1 0,0 0 0,-1-1 0,0-2 0,-2-2 0,0-1 0,0 16 0,1 10 0,0 6 0,-1 1 0,0-1 0,-1-7 0,-3-11 0,-1-13 0,-4-19 0,-3-22 0,-5-25 0,-27-38 0,0-39-164,22-2 0,6-20 0,3-13 0,3-9 0,2-4 0,-2 1 54,2 14 1,1-5 0,0-2 0,2-4-1,0-2 1,1-2 0,1-1 0,2-1-1,1-1 26,1 7 0,1-3 1,1-4-1,1-1 0,1-1 1,1 0-1,1 2 0,1 2 1,1 3-1,1 4 1,0 5 223,4-13 0,1 4 1,1 2-1,2 5 1,1 5-1,3 4 1,3 7-124,9-22 0,3 3 0,4 19 0,6 36-17,43 55 0,-5 55 0,-49-2 0,-12 24 0,-9 14 0,-2 4 0,2-3-62,0-14 0,-2 2 0,0 2 1,-2 0-1,-2 1 0,-1 0 62,-2-11 0,0 4 0,-3 0 0,0 0 0,-1-5 0,-1-6 0,-2-8 327,-2 35 1,-3-12 0,-3-54-1,-2-75 1,-3-45 0,2-10-169,5 17 1,2-8-1,1-8 1,1-4 0,-1-2-1,1-1-37,-1 9 1,0-3 0,0-3 0,0-2 0,1 0 0,1-1 0,0 1 0,3 1-1,0 3 1,1-3 0,1 0 0,1 1 0,1 1 0,2 3 0,0 3 0,2 4-99,2-21 0,-1-1 0,4 6 0,6 18 0,10 26-464,28 20 0,3 40 440,-28 33 0,-5 34 0,-5 25 0,-3 15 0,-2 7 0,0-2 0,0-10 0,-2-25 0,-1 0 0,-1 1 0,-1 1 0,0 1 0,-1 1 0,0 2 0,-1 2 0,-1 2-82,0-8 0,-1 5 0,-1 2 0,0 3 0,0 1 0,-1 1 0,0-1 0,0-1 0,-1-3 0,0-2 0,-1-4 0,0-5-59,1 21 1,-2-4-1,1-4 1,-2-4-1,0-3 1,0-4-1,0-4 35,0 22 0,1-7 1,-2-8-1,-4-10 106,-8 21 0,-3-46 0,0-110 0,-1-45 0,2 16 0,1-9 0,1-4 111,4 7 1,1-4 0,1-1 0,2 3-112,0 8 0,0 0 0,3 7 0,7 15 983,26-24-825,-17 126 1,0 51 0,-1 27-1,-1-4-158,-4-31 0,-1 6 0,-1 3 0,-1 4 0,1 3 0,-1 1 0,0 2 98,0-15 0,-1 3 0,1 3 1,0 1-1,-1 2 0,0-1 1,0 1-1,-1-1 0,0-2 1,-1-2-97,0 12 0,-2 1 0,0-1 1,0-2-1,-1 0 0,0-3 0,0-3 1,0-2-3,0 6 0,0-1 0,0-3 0,0-4 0,0-4 0,0-7 0,0 31 0,0-11 0,0-25 0,0-25 0,0-81 0,0-46 0,0-20 0,0 9 239,0 15 1,0 1 0,0-2 0,0-6-240,0-8 0,-1-9 0,1-1 0,0 4 0,1 11 0,-2-4 0,1 9 0,4 21-225,9 20 225,-3 75 0,0 50 0,-1 23 0,0-4 0,-3-24 0,0 4 0,-1 4 0,0 2 0,0 1 0,0 1 140,0-4 0,1 2 1,-1 2-1,1 0 1,-1 0-1,-1-2 1,-1-2 22,0 7 1,1 3 0,-1-2 0,-2-5 0,-3-8 0,-4-12-63,-13 43 1,-7-56-102,9-85 0,-4-42 0,0-25 0,1-11 0,1 7 0,5 12 0,0-6 0,2-4 0,1-3 0,0-3 0,1-1 0,-1-1-110,0 11 1,1-3 0,-1-2 0,0-1-1,1-2 1,1 1 0,0 1 0,2 0-1,1 3-13,0-7 0,2-2 0,1 0 0,0 0 0,2 4 0,2 4 0,0 5 0,2 8-123,4-22 0,2 8 0,2 11 0,3 11 221,7-11 1,0 41 24,-8 76 0,-2 44 0,-2 27 0,0 7 0,-2-11 0,0-7 0,-1 0 0,-2 2 0,-2 4 0,-1 5-123,-2-14 0,-1 6 0,-2 4 0,-1 3 0,0-1 0,-1-3 0,-1-4 0,-1-8-19,-1 12 0,-1-5 0,-1-5 0,-3-5 0,-3-6 142,-12 29 0,-4-8 0,2-56 0,9-69 0,2-42 0,0-26 0,2-7 0,2 8 0,4 14 0,2-1 0,1-2 0,2-4 0,0-4 0,0-6-99,1 13 1,0-8 0,0-4-1,-1-4 1,2-1 0,0-1-1,2 1 1,1 3 0,1 4-1,3 6 63,3-7 0,2 2 0,2 4 0,1 2 1,2 4-1,0 4 0,1 4 36,4-27 0,-1-2 0,5 22 0,8 46 0,20 65 0,10 49 0,-9 15 0,-23-24 0,-6 11 0,-4 7 0,-2 5 0,-2 2 0,1 0 102,0-3 0,-1 3 1,0 3-1,-2 1 1,-1-1-1,-1 0 0,-1-3-102,-1 9 0,0 1 0,-2-2 0,-1-2 0,-2-5 0,-3-6 48,-2 5 1,-3-4 0,-1-9 0,-1-14-49,-2 2 0,-2-34 0,-6-85 0,1-46 0,10 26 0,3-10 0,1-4 0,1 0 245,-1-2 1,1-2 0,2 1 0,4 1-113,1 3 0,2-3 0,5 9 1,7 17-134,17 8 0,5 32 0,-7 60 0,1 44 0,-2 23 0,-3-3 0,-8-23 0,-2 5 0,-2 3 0,-2 4 0,0 2 0,-1 1 111,-2-9 0,-1 3 1,0 2-1,-2 2 1,0 1-1,0-1 0,-2-2 1,-1-3-112,0 2 0,-1 1 0,-2-2 0,0-1 0,-1-3 0,0-3 0,-2-5 0,5 23 0,0-3 0,-6-11 0,-12-20 491,-19-9 1,-6-34-247,8-64 1,2-50 0,0-25 0,0 4-202,3 23 0,-1-4 0,0-4 0,1-3 0,0-2 0,2 0-167,5 19 0,1-4 0,0 0 0,1-2 0,1 1 0,1 1 0,0 1 0,2 3-41,-1-15 0,0 1 0,2 1 0,2 3 0,1 7 0,1 6 123,2-23 0,3 11 0,-3 29 144,-5 37-103,4 68 0,2 61 0,1 27 0,0-6 0,1-45 0,-1 4 0,1 3 0,0 2 0,-1 1 0,1 2 0,-1 0 109,0-1 0,-1 2 1,1 3-1,-1 0 0,1 0 1,-1-1-1,0-2 1,1-2-110,0 2 0,0 0 0,0 0 0,0-2 0,0-4 0,-1-6 0,-2-6 0,-3 50 0,-3-12 0,-4-63 0,-7-86 0,-3-51 0,3-14 0,10 31 0,1-10 0,3-7 0,0-5 0,0-3 0,1-4 0,0 1-99,0 11 1,1-4 0,-1-2-1,1-3 1,1-1 0,-1-2-1,1 1 1,0 0 0,0 1-1,1 2 0,0 3 1,0 0 0,0 0-1,1 0 1,0 0 0,0 2-1,1 0 1,-1 2 0,2 1-1,-1 3-42,1-17 1,0 0-1,1 2 1,1 3-1,-1 3 1,1 5-1,-1 6 386,0-15 1,0 6 0,0 9 0,0 7-75,0-30 1,0 49-172,0 102 0,-4 21 0,-3 25 0,-1 12 0,1-4-246,3-3 0,0 1 0,0 2 0,-1 7 203,-1-15 1,0 7 0,-1 3 0,0 0 0,0-4 0,1-6 42,-1 12 0,1-4 0,0-6 0,-1-9 491,-6 42 1,-3-57-139,-1-136 1,-1-54-354,8 43 0,0-7 0,1-6 0,1-2 196,0 0 1,1-6-1,1-3 1,0 2 0,1 5 48,-1-8 1,1 2 0,0 5 0,1 10 77,1 12 0,0 7 0,1 7-245,2-8 1,0 17-79,0 30 983,0 75-492,0 0 1,0 7-77,0 8 1,0 3-416,0 18 0,0 2 0,1-12 0,-2 5 0,-3-17 0,-1 7 0,-2 6 0,2 4-164,2-7 0,1 6 0,1 3 0,-1 3 0,0 3 0,0 0 23,-1 1 1,-1 3-1,1 2 1,-1 2-1,0 0 1,2 0-1,-1-1 52,2-12 0,0 1 0,1-1 0,-1 1 0,2-1 0,-1 0 0,1-2 0,0 0-52,0 4 1,1 2-1,1-1 1,0-2-1,0-3 1,-1-4-1,1-7-19,0 12 1,-1-7 0,1-6-1,1-7 160,7 35 0,-6-46 0,-17-96 0,1-28 0,-2-16 0,1 19 0,-1-4 0,1 1 0,-4-22 0,1 5 0,2 21 0,1 5 0,2-20 983,-2 9-492,9 21 1,1-8-165,0-8 1,0-7 0,0-3-1,2-7 1,1-4 0,1-1-1,1-12 1,2-1 0,1 3-1,-2 15 1,1 4 0,2 6-270,5-2 0,3 14-58,10 9 0,-3 140 0,-14-5 0,-3 16 0,-2-24 0,-1 8 0,0 3 0,-1-4-300,-1 19 0,-2-3 1,-1 0 299,0-1 0,-1 0 0,-2-11 0,-1-8 0,-3-13 476,-11 5-476,-2-108 0,6-29 0,2-28 0,0-7-197,3 20 0,-1-6 1,1-4-1,0-3 0,2-2 33,0 1 0,2-3 0,1-4 0,0 0 0,0 1 0,-1 2 0,1 7 0,0 0 0,-1 0 0,1 2 0,2 3 0,1 3-67,1-21 1,4 3-1,0 6 1,0 10 230,-1-19 0,0 19 739,0 4-739,1 87 0,2 67 0,2-15 0,1 7 0,2 32 0,1 5 0,1-3 0,0 1 0,-4-28 0,0 1 0,-2-6 491,2 6 1,-1-9 491,1 20 0,-5-75-492,0-55 1,-6-48-475,-2 27 1,-4-16 0,-3-10 0,-2-8 0,0-4 0,0 0 0,2 4-128,4 17 1,0-1 0,0-1 0,0-1-1,1-1 1,-1-1 0,0-1 0,-1 0-1,0-2 11,-1 0 1,-1-2 0,-1-2-1,0-1 1,-1-1 0,1 0-1,0 2 1,0 0 0,0 2-1,2 2-24,-1-10 0,0-1 0,1 1 0,0 2 0,0 2 0,1 4 0,0 4 0,1 6-74,-1-5 0,1 7 1,0 4-1,0 3 0,1 2-131,-3-28 0,0 6 0,1 12-164,1 4 0,-4 32 220,-10 57 272,5 43 0,5 36 0,-1 9 0,2-11 0,-1 8 0,0 6 0,1 4 0,0 2-141,3-16 1,0 4-1,0 2 1,1 2-1,0 1 1,1 1-1,-1-2 18,2-8 0,1 1 0,-1 1 0,1 1 0,0-2 0,0 1 0,1-2 0,0-2-18,0 3 1,1 0-1,0 0 1,0-2-1,1-2 1,0-3-1,0-4 57,2 26 0,0-5 1,1-6-1,-1-5 411,-2 2 1,1-7 0,0-11 163,2-17 1,0-14 491,0-16 0,0-27-159,-38-31-824,-3-13 491,2 0 1,2-7-1,10-6 1,7-6-1,1-14 1,6-5-1,7 0 1,3 1-105,2 5 1,1 3-388,0 9 0,0 4 0,9-22 0,-3 23 0,8 30 0,-10 16 0,3 10 0,3 3 0,11 19 0,2 20 0,1 12 0,8 30 0,0 14-328,-5-7 0,0 8 0,-2-1 283,-3-3 1,-2 0 0,-1-1 44,0 1 0,-1-1 0,-4-8 0,-4-2 0,-3-9 0,6 21 0,-17-125 0,-12-28 0,-9-26 0,-3-14 0,9 22 0,-2-9 0,-1-8 0,-2-4 0,1-4 0,-1 0 0,0 1-110,3 15 1,0-1 0,0-1 0,0-1-1,-1-2 1,0 1 0,0-2 0,-1 0-1,0-1 11,-1 2 1,0-2 0,0-1-1,-1-1 1,-1-1 0,1 1-1,-1 1 1,2 2 0,-1 2-1,1 4-24,0-5 0,-1 3 0,2 0 0,-1 3 0,1 1 0,-1 3 0,1 3 0,-1 3-74,-7-18 0,0 4 1,1 5-1,-1 4 0,2 8-131,-8-9 0,2 9 0,3 9-125,1-6 0,7 33 453,9 117 0,20-13 0,11 19 0,6 14 0,1 7 0,-2-1-123,-6-19 0,1 4 0,0 4 0,1 3 0,-1 1 0,2 2 0,-1 0 0,1 0 24,-3-12 1,1 0 0,1 2-1,-1 0 1,1 1 0,0 1-1,0 0 1,0 0 0,0 1-1,-1 0 9,0-3 1,0 2-1,1 1 1,-1 1 0,1 0-1,-1 0 1,0-1 0,0-2-1,-1-2 1,-1-2-1,-1-4-51,3 19 1,-1-5-1,-2-2 1,0-3-1,0-1 1,0 0-1,0 0 183,0-2 0,1 1 0,0-1 0,0 0 0,0-4 0,-1-2 0,-1-6-42,3 22 0,-1-6 0,0-5 0,0-6 256,2 2 1,-1-7 0,-1-12-257,6 17 0,-14-123 0,-3-52 0,-2-8 0,-2 20 0,-2-7 0,-1-5 0,-1-7 0,1-5-99,1 26 1,0-4 0,1-4-1,-2-3 1,1-3 0,0-1-1,0-2 1,-1-1 0,1 1-1,-1 0 9,0 0 1,0-2-1,0-1 1,-1-1 0,1-1-1,-1-1 1,1 1 0,-1-1-1,0 1 1,0 0-1,-1 1 0,1 2 1,-1-1-1,0-1 1,0 1 0,0 0-1,0 1 1,0 0 0,-1 0-1,1 2 1,0 1-1,-1 1 73,0-11 0,0 1 0,1 0 0,-1 1 1,0 2-1,0 1 0,-1 3 0,0 3 1,-1 4 16,-3-15 0,-1 2 0,0 5 0,-1 3 0,1 6 0,-1 5 245,0-2 1,1 6 0,-1 6 0,-3 7 245,-13-32 1,1 44-290,11 89 1,4 30-203,3 18 0,4 18 0,4 7-197,3-23 0,2 6 1,3 3-1,1 4 0,2 0 75,1-14 1,1 2 0,2 3 0,0 0 0,2 0 0,0-2 0,1-4 121,0 2 0,2-1 0,0-3 0,0 0 0,2-2 0,1 0 196,6 14 1,2 0-1,1-2 1,-1-4 0,-1-8 130,4 6 1,-2-8 0,-1-7-132,4 5 1,-5-13-1,-3-14 1,-18-40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6:59:06.278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2751 1992 24575,'52'-41'0,"-1"0"0,7-9 0,7-7 0,6-3 0,-13 13 0,4-2 0,3-3 0,3-1 0,1-2-164,1-2 0,2-2 0,2-2 0,2-1 0,1-1 0,1 0 23,-2 4 1,4-3-1,1-1 1,0 1-1,-1 1 1,-3 2-1,-4 4 94,4-3 1,-3 2 0,-3 3 0,-5 3 0,-6 7 46,43-31 0,-46 37 0,-81 60 0,-40 31 0,-25 19 0,-8 7 0,7-7-123,27-21 0,-3 1 0,-2 1 0,-1 2 0,-2 0 0,0 1 0,-1 1 0,0 0 13,2 0 1,-3 1 0,0 1 0,0 1-1,-1 0 1,0 0 0,1-1 0,2-1-1,2-2-31,-10 7 1,0 0-1,2 0 1,1-2-1,2-2 1,4-2-1,3-2-56,-2 2 0,4-2 1,3-2-1,3-3 0,3-3-131,-11 10 0,4-5 0,9-7 676,4-2 1,15-14-349,26-24 0,44-41 0,37-31 0,-19 19 0,10-9 0,8-5 0,5-4 0,1-1 0,0 1-123,-12 11 0,2-2 0,2 0 0,1-1 0,0-1 0,2 0 0,0-1 0,0 0 13,-4 3 1,1-1 0,2-1 0,-1-1-1,1 0 1,0 1 0,-1 0 0,0 1-1,0 2-13,4-4 0,3-1 0,0 0 0,0 2 0,-3 1 0,-3 2 0,-4 4 0,-7 4-64,22-16 1,-1 0 0,-18 15 0,-38 29 186,-42 30 0,-27 23 0,-23 16 0,-16 13 0,-10 7 0,-4 4 0,2-2 0,8-6 0,13-10 0,3-2 0,6-5 0,3-1 0,-1 0 0,-6 4 0,-10 8 0,16-13 0,-7 6 0,-7 4 0,-3 4 0,-4 3 0,-3 1 0,-1 0 0,1 1 0,0-1 0,3-2 0,4-2 0,4-4 0,7-5 0,6-4 0,-31 22 0,10-6 0,8-5 0,4-5 0,2-1 0,-16 12 0,7-6 0,11-6 491,2-1 1,32-23-165,65-52 1,39-32 0,9-8-165,-19 13 1,8-7 0,4-4 0,3-2 0,1-1 0,-2 3-328,0 0 0,0 2 0,1-1 0,1 0 0,1-2 0,1-2 146,-9 7 0,2-3 0,3-2 1,-1-1-1,0 1 0,-3 2 1,-3 4-1,-6 5 18,19-14 0,-6 6 0,-5 4 0,-5 1 0,9-7 0,-6 3 0,-30 8 0,-49-4 0,-33 59 0,-28 29 0,-13 12 0,2-2 196,7-5 1,-3 2-1,-2 3 1,-2 2 0,0 2-99,2 0 0,-2 2 0,-1 3 0,0 0 0,2 0 0,2-1-98,8-4 0,1 1 0,1-1 0,2 0 0,3-2 0,4-1-70,-9 6 0,4 0 1,4-4-1,5-3 70,-26 20 0,17-13 983,26-23-492,76-62 1,31-27-165,-2 0 1,8-8 0,3-1-574,-14 13 0,3-1 0,0-1 0,-1 0 215,2-3 0,1 0 1,-3 1-1,-6 4 31,30-24 0,-41 15 0,-122 12 0,13 63 0,-19 23 0,-12 14 0,-5 7 0,2-2-123,26-13 0,-3 2 0,-2 1 0,0 4 0,-2 1 0,0 2 0,-1 2 0,0 1 24,6-1 1,-2 1 0,-2 3-1,0 1 1,0 1 0,0 2-1,1 1 1,2 0 0,2 1-1,3 1 30,-1 2 1,0 2-1,1 1 1,2 1-1,2 0 1,2 1-1,4 1 1,3-1-1,4 1-72,-3 8 1,4 2-1,4 0 1,3 0-1,5 0 1,6-1-1,5 0-26,1 15 0,5 2 0,8-1 1,11-5-1,14-5-79,20 6 0,17-5 0,13-8 0,6-9 213,-4-20 1,7-6 0,6-6 0,2-5 0,0-4 32,3-2 0,3-4 0,1-5 0,-1-6 0,-2-7 0,12-10 0,0-9 0,-4-7 0,-8-5 198,3-9 1,-8-7 0,-11-9-199,-15-7 0,-11-8 0,-12-2 0,-11-32 0,-27 7 491,-28 37 1,-15 10-1,-3 5 1,-8 15-1,-30 27 1,1 26-1,32 13 1,11 18-165,11 18 1,8 18 0,17 8-415,17-17 0,13 6 1,9 4-1,5 4 1,2 3 86,-3-18 0,3 4 0,4 3 0,2 1 0,3 1 0,1 0 0,1-2 0,0-2 0,1-2 0,1-2 0,2 0 0,0 0 0,2-2 0,1 0 0,1-1 0,0 0 0,2 0 0,2 1 0,1 0 0,1 0 0,0-3 0,-1-2 0,0-4 0,-2-5-59,13 17 0,0-1 1,-1-7-1,-2-11 1,-1-17 58,37 5 0,-12-52 0,-54-40 0,-9-30 0,-6-22 0,-5-14 0,-3-10 0,-1-2 0,0 4-76,-4 32 0,-1-4 1,-1-3-1,-2-2 0,-1-4 1,-1-1-1,0-2 1,-2-2-1,0-1 0,-1-2 1,0 0-1,0-1 0,0 0 21,0 13 0,-1-1 1,0-2-1,-1-2 0,0-1 1,0-1-1,-1 0 1,0-2-1,-1 0 0,0 0 1,0-1-1,0 1 1,0 0-1,0 1 0,-1 0 1,1 2-1,-1 0 0,1 3-7,0-5 1,-1 0-1,1 0 1,0 1-1,-1 0 1,1 0-1,-1 1 1,0 0 0,0 1-1,-1 1 1,0 0-1,0 1 1,-1 0-1,-1 2 1,0 0-1,-1 1-14,-2-10 0,-1-1 1,-1 0-1,-1 0 0,0 1 1,-1 1-1,0 2 1,0 1-1,-1 4 0,1 2 1,-1 4-1,0 5 0,1 4-88,-8-35 0,2 0 0,0 6 0,-3 13 0,-4 20 0,-5 28-284,-36 23 1,6 47 447,43 16 0,10 24 0,9 19 0,5 14 0,6 11 0,2 4 0,2 2 0,-1-4-62,-2-30 1,3 3-1,1 4 1,3 4-1,0 1 1,3 4-1,0 1 1,1 1 0,2 1-1,-1 0 1,1 1-1,0-1 1,0-2-1,-1 0 1,0-3-1,0-2-9,0 5 1,-1 0 0,1-2 0,-1 0-1,0-1 1,1 0 0,0 0 0,1-1 0,0 1-1,1-1 1,1 1 0,2-1 0,0 1-1,2 1 27,1-2 1,1 2 0,2 1 0,1 2 0,2 0 0,0 0 0,0 0 0,1-2 0,1 0 0,-1-3 0,0-2-1,-1-3 1,0-3 0,-1-4 0,-2-4 43,10 19 0,-1-6 0,-1-5 0,0-3 0,0-3 0,-1-3 0,0-2 0,-1 0 163,3 10 1,-1 1 0,0-2 0,-1-7 0,0-12 0,0-14 327,26 9 1,-11-43-387,-36-45 1,-10-28 0,-7-23 0,-5-17 0,-4-13 0,-3-6 0,0-2 0,1 3 0,2 9-188,3 16 0,-1-2 0,-1-1 0,0-1 0,-1-2 0,0-1 0,0-1 0,-1-2 0,0-2 0,0-1 0,0-1 0,0-2 24,1 14 0,0-3 0,0-2 0,0-2 0,-1-2 1,1-1-1,-1-1 0,0-1 0,0 0 0,0 1 0,0 0 1,0 1-1,0 1 0,0 1 0,0 3 0,0 2 0,1 3-8,-3-14 0,1 1 1,0 3-1,-1 0 1,1 3-1,-1 0 1,1 2-1,0 1 1,0 1-1,0 0 1,0 2-1,0 0 66,0-8 0,0-3 0,-1-2 0,1 1 0,0 2 0,1 5 0,-1 6 0,1 8 0,0 10 0,0 12 491,-10-49 1,3 58-296,8 82 1,2 50-1,1 31 1,3 16 0,2-1-268,2-50 1,1 6 0,1 6 0,2 4-1,0 5 1,1 3 0,1 2 0,0 3 0,0 1-1,0 1 1,0 0 0,0 0 0,0-2-1,-2-2 9,0-7 1,0 1-1,0 1 1,-1 0-1,1 0 1,-1 1-1,0 1 1,1-1 0,-1 2-1,1-1 1,0 1-1,0 0 1,0 0-1,1 1 1,0-1-1,1 1 30,-1-7 0,1 2 1,1 2-1,-1 0 1,1 1-1,0 1 1,1 0-1,-1 0 1,1 0-1,0-1 1,-1-1-1,1-1 1,0-2-1,-1-1 1,1-2-1,-1-2 1,0-3-1,-1-2 32,2 19 0,0-3 0,0-2 0,0-2 0,0-3 0,-1-1 0,0-3 0,1-2 0,-1-1 0,1-2 0,0-2 140,2 21 0,1-1 1,0-3-1,-1-3 1,0-6-1,-1-7 1,-1-7 147,3 37 0,-2-14 0,-8-56-288,-13-80 0,-9-53 0,-3-28 0,1-2 0,8 39 0,1-7 0,-1-7 0,0-6 0,0-4 0,0-2 0,0-2 0,0 0 0,1 2 0,0 2-82,1 13 0,1 0 0,0 0 0,-1-1 0,1-1 0,1 1 0,-1-2 0,0 1 0,0-1 0,1 0 0,-1-1 0,1 0 9,0 2 0,-1-2 0,1-1 0,-1-2 1,0 0-1,1 1 0,0-1 0,0 1 0,1 2 1,0 1-1,1 2 0,2 3 0,0 3 73,0-26 0,2 1 0,2 2 0,0 2 0,1 5 0,0 6 0,0 8 0,-1 8 327,-4-43 1,1 16 0,5 60-132,7 72 1,4 41-1,2 28 1,1 14 0,1 0-177,-6-39 0,0 6 0,1 6 0,0 4 0,0 5 0,1 3 0,0 4 0,0 1 0,1 3 0,-1 1 0,1 1 0,0-1 0,0 0 0,0-1-20,-2-14 0,0 1 0,1 2 0,0 0 0,-1 2 0,1 1 0,0 0 0,0 1 0,1 1 0,-1 0 0,0 0 0,1 1 0,0 0 0,0 0 0,0 0 0,0-1 0,0 0 0,0 0 0,1-1-52,0 1 0,0 1 0,0 1 1,1 0-1,0 0 0,0 1 0,0 0 1,0-1-1,1 1 0,-1-1 0,0 0 1,1-1-1,-1-1 0,1-1 0,-1 0 1,0-2-1,0-2 0,-1 0 0,1-3-19,1 12 1,0-2 0,0 0 0,0-2-1,0 0 1,0-2 0,0-1 0,0-1 0,-1-1-1,1-3 1,-1 0 0,0-2 0,0-2-1,0-2 50,4 21 1,-1 0-1,0-1 1,-1-2-1,1-4 1,0-5-1,-1-7 1,0-7-1,1-10 348,10 35 1,-1-16 0,-3-52-242,-12-57 0,-2-36 0,-3-28 0,-1-19 1,-2-10-1,0-1 0,-1 8-168,0 24 0,-2-4 0,0-4 0,-1-3 0,0-2 0,-2-3 0,1-2 0,-1-1 0,-1-2 0,0-1 0,0-1 0,-1 0 24,1 16 0,-1-2 0,1-2 0,-2-2 0,1-1 1,-1-1-1,0-1 0,0-1 0,-1 0 0,0 0 0,0 0 1,-1 0-1,1 1 0,-1 1 0,0 0 0,0 2 0,0 2 50,-1-5 0,0 1 0,0-1 1,-1 0-1,1 1 0,-1 0 1,0 1-1,-1 1 0,1 0 1,-1 2-1,-1 1 0,1 1 1,-1 2-1,-1 1 0,0 2 8,-2-12 0,-2 1 0,0 2 0,0 1 0,-1 1 0,0 3 0,0 1 0,-1 3 0,1 2 0,0 3 0,0 2 140,-4-15 0,0 2 1,0 2-1,0 5 1,0 5-1,2 8 1,0 9 350,-21-58 1,13 62-452,30 88 0,11 40 0,7 27 0,2 11 0,-1 0-130,-8-28 1,2 7-1,0 6 1,1 5 0,1 4-1,-1 3 1,1 2 0,0 2-1,-1 1 1,0 0-1,0-1 48,-3-14 1,0 1 0,0 3-1,-1 2 1,1 1 0,0 1 0,-1 0-1,1 1 1,-1-1 0,1 0 0,-1-1-1,0-1 1,0-2 0,1-2-1,-1-3 131,2 14 0,1-1 1,1-2-1,-1 0 0,1-2 1,-1-2-1,-1-1 0,-1-1 1,0-3-1,-2-1 1,-1-2 32,-1 16 1,-1 12 0,-1 2 0,-1-5 0,-1-12 0,-1-20 0,-2-27 0,0-35 781,-2-48-904,6-31 0,7-30 0,3-23 0,1-17 0,-10 66 0,1-8 0,1-7 0,0-7 0,1-5 0,0-5 0,1-4 0,0-5 0,0-2 0,1-2 0,-1-2 0,1 0 0,0-1 0,-1 1 0,1 1 0,-1 2 0,0 3 0,0 4 0,-1 3 0,0 5 0,-1 6 0,3-21 0,-1 7 0,-1 5 0,0 2 0,0 4 0,0 0 0,0 0 0,0-2 0,0-2 0,1-5 0,0-5 0,1-6-41,-3 26 0,0-5 0,1-5 0,0-3 0,1-4 0,0-3 0,0-2 0,0-2 0,1-2 0,-1 0 0,1-1 0,0 0 0,-1 1 0,1 1 0,-1 1 0,0 3 0,-1 2 0,0 3 0,0 4 0,0 4 0,-2 5 0,1 5 0,-2 5 0,0 7-100,4-41 1,-2 11-1,-1 9 1,0 7-1,-1 4 1,0 2-1,1 0 386,4-47 1,0-5 0,0 27 0,-1 60 245,5 106 1,-5 66-443,-11-65 1,-2 12 0,-3 9 0,-2 7 0,-1 8 0,-1 4 0,-1 3 0,1 3 0,-1 1 0,2-2-108,2-24 0,0 2 0,0 2 0,-1 3 0,1 1 1,-1 2-1,1 2 0,-1 1 0,0 1 0,0 0 0,0 1 1,0 1-1,0 0 0,-1 0 0,1-1 0,-1 1 0,0-2 6,1-4 0,-1 0 0,0 1 1,-1 1-1,1 0 0,0 0 0,-1 1 1,0 0-1,0 0 0,1 1 0,-1-1 1,0 0-1,0 1 0,1-1 0,-1-1 1,1 1-1,-1-1 0,1-1 0,1 0-3,-1 2 0,0 1 1,0 0-1,1 0 0,-1 1 1,0 0-1,1-1 1,-1 0-1,1 0 0,0-1 1,0-1-1,0-1 1,0-2-1,1 0 0,-1-3 1,1-1-1,0-1 0,0-4 48,-1 16 0,1-3 0,-1-1 0,1-2 1,0-2-1,1-2 0,-1-1 0,1-2 0,0-1 1,1-2-1,-1-2 0,1-1 129,1 24 1,2 10 0,1 2 0,1-4 0,-2-13 0,-2-19 0,-2-26 0,-4-35 860,-27-83-843,24 6 0,2-20 1,2-15-1,1-11 1,1-4-1,0 0 1,-1 6-264,0 7 0,0 0 0,0-1 0,1-2 0,0-1 0,0-1 0,0-2 0,0-2 24,1 6 1,0-4 0,0-4-1,0-1 1,1-1 0,-1 2-1,1 3 1,1 3 0,-1 7-1,2 7 35,-1-19 0,1 8 1,1 6-1,0 6 1,0 6 390,0-21 1,1 8 0,1 50-1,1 77 1,2 53 0,3 21-253,-1-49 1,1 9-1,2 8 1,1 7 0,1 6-1,1 5 1,1 4-1,0 3 1,0 1 0,0 0-1,0 0 1,0-1 0,-1-4-51,-1-9 1,-1 1 0,1 1 0,0 1 0,0 1 0,0 1-1,0 1 1,0 0 0,1 0 0,-1 1 0,1-1 0,-1 1-1,1 0 1,0 0 0,0-1 0,0 0-84,0-4 0,0 1 0,0 0 0,1 0 0,-1 1 1,1-1-1,0 1 0,0 0 0,0 0 0,0-1 0,0 0 1,0 0-1,0-1 0,0-1 0,-1 0 0,1-1 0,0-2-13,1 12 1,1 3 0,0 2 0,0 1-1,0 0 1,0-1 0,0-2 0,0-3 0,0-3-1,-1-5 1,-1-6 0,0-7 0,-1-7-1,-1-9-91,15 69 0,-2-24 0,-14-65 162,-16-65 0,-9-38 0,-5-27 0,-5-19 0,-1-12 0,0-2 0,2 6-66,9 34 0,0-3 1,0-4-1,0-3 1,-1-3-1,1-3 1,-1-2-1,0-2 1,0-2-1,0-2 1,-1-2-1,1 0 1,-1-2-1,0-1 0,-1 0 25,4 22 0,0-3 0,-1-2 0,0-2 0,-1-1 0,1-2 0,-1-1 0,0-2 0,-1 0 0,1-1 0,0-1 0,-1 0 0,1 0 0,0 0 0,0 1 0,0-1 0,0 1 0,0 1 0,1 1 0,-1 1 0,2 2 0,-1 1 0,1 2 0,0 1 8,-1-10 1,0 1 0,0 1-1,0 1 1,1 2 0,-1 0 0,1 1-1,0 1 1,0 0 0,1 1-1,0 0 1,0 0 0,0 0 0,1 0-1,0 0 1,0 0 0,1 0-1,0-1 33,-1-7 0,-1-7 0,-1-6 0,-1-3 0,0-2 0,0-2 0,0 2 0,2 1 0,0 4 0,2 4 0,1 8 0,3 7 0,3 10 0,2 11 0,4 12 0,3 14 0,4 15 159,38 1-159,-28 54 0,0 29 0,1 24 0,-1 19 0,0 14 0,0 10 0,-1 5 0,0 1 0,-1-5 0,0-8-66,-4-25 0,-1 2 1,0 1-1,-1 2 1,0 1-1,-1 2 1,1 1-1,-1 1 1,0 1-1,1 1 1,-1 2-1,0 0 1,1 1-1,0 1 0,0 0 61,0-11 0,0 2 0,0 2 0,1 1 0,0 3 0,0 0 0,0 1 0,0 1 0,0 1 1,0-1-1,0 0 0,0 0 0,-1-1 0,0-1 0,0-1 0,-1-1 0,0-3 0,-2-1 1,0-3-1,0-3 17,0 18 0,-1-1 0,0-1 0,-2-2 1,0-2-1,0-1 0,-1-2 0,0-2 0,-1-2 1,0-2-1,0-2 0,0-2 0,0-2-12,1 17 0,1-1 0,0-3 0,0-3 0,-2-4 0,-2-6 0,-4-6 0,-4-8 327,-13 45 1,-8-15 0,0-59-245,10-65 0,0-38 0,-1-29 0,0-18 1,1-8-1,1 3-94,7 41 0,0-5 0,1-5 0,0-3 0,0-4 0,0-4 0,1-3 0,0-2 0,0-2 0,1-3 0,-1-1 0,1-1 0,0-1 0,0-1 0,0 0 0,1 1 11,0 16 0,1-1 0,0-3 0,0-1 0,0-2 0,1-1 0,-1-2 0,1-1 0,0 0 0,0-2 0,0 0 0,0 0 0,0-1 0,1 1 0,-1-1 0,1 1 0,0 0 0,-1 0 0,1 2 0,0 0 0,1 1 0,-1 2 0,0 1 0,0 2 0,1-7 0,-1 1 0,1 1 0,-1 0 0,1 1 0,0 1 0,0 0 0,0 1 0,0 0 0,0 1 0,1-1 0,0 1 0,-1 1 0,1-1 0,0 0 0,1 1 0,-1-1 0,1 0 0,-1 0 0,1 0 0,0-4 0,0-3 0,0 0 0,1-2 0,-1-1 0,1 0 0,-1 0 0,1 1 0,0 0 0,1 1 0,-1 1 0,1 3 0,0 2 0,0 2 0,0 3 0,1 3 0,0 5 0,0 3 0,0 5 122,3-38 1,-1-5 0,1 1 0,0 8 0,1 13 0,1 21 0,2 25 0,2 33 73,6 46 1,4 47-1,1 31 1,0 17 0,0 2-255,-11-54 0,1 5 0,-1 5 0,1 5 0,-1 5 1,1 3-1,-1 4 0,1 3 0,-1 2 0,1 3 0,-1 2 1,0 1-1,0 1 0,0 2 0,0-1 0,0 0 0,0 0 37,-3-22 1,0 2 0,0 1 0,0 2 0,0 2 0,0 0 0,-1 2 0,1 0-1,0 2 1,-1 1 0,1 0 0,-1 1 0,0 1 0,1 0 0,-1 0 0,0 1-1,1 0 1,-1 0 0,0 0 0,0 0 0,1-1 0,-1 1 0,0-1 0,0-1-1,1 0 1,-1-1 0,0-1 20,0 0 0,1 0 0,-1 0 0,0 0 0,1 1 0,-1 0 0,0 0 0,1 0 0,-1 0 0,0 0 0,1 0 0,-1 0 0,0 0 0,0-1 0,0 1 0,1-1 0,-1-1 0,0 0 0,0 0 0,-1-1 0,1 0 0,0-1 0,0 0 0,-1-1 0,1-1 0,-1-1 0,1 0 0,0 12 0,0 0 0,0 0 0,1 0 0,-1-1 0,0 1 0,0-1 0,0-1 0,0 0 0,0-2 0,-1 0 0,1-1 0,-1-1 0,1-2 0,-1-1 0,0-2 0,-1-1 0,1-2 0,-1-2 0,1-2 0,-1-2 80,1 21 1,0-1 0,0-2-1,-1-3 1,1-2 0,-1-2-1,-1-3 1,1-3 0,-1-3 0,0-3-1,0-3 1,0-3-81,1 33 0,0 6 0,0-5 0,-1-17 0,-1-29 0,-2-42-164,-1-52 0,-2-46 0,-1-33 0,-1-19 0,0-6 0,1 8 82,1 42 0,0-4 0,1-2 0,-1-4 0,1-2 0,-1-3 0,1-2 0,-1-3 0,1-3 0,-1-3 0,0-2 0,0-2 65,0 28 0,0-4 1,0-2-1,-1-3 1,0-2-1,0-3 1,0-1-1,0-2 0,0-1 1,0-1-1,-1-1 1,1 0-1,0-1 1,0 1-1,1 0 0,-1 0 1,1 2-1,0 1 1,0 1-1,0 2 1,1 2-1,0 3 0,1 2 17,0-16 0,1 2 0,0 1 0,0 2 0,1 0 0,0 2 0,0 1 0,1 1 0,0 0 0,-1 2 0,1 0 0,0 1 0,0 0 0,-1 0 0,1 1 0,-1 0 34,0-4 1,-1-1 0,0-1 0,-1 1 0,1 0 0,-1 1 0,1 1 0,0 1 0,1 3 0,0 1 0,1 4 0,1 3 0,2 3-1,1 4-34,4-31 0,0-5 0,2 1 0,2 11 0,2 17 0,3 24 0,4 31 70,20 41 0,1 38-70,-19 4 0,-4 20 0,-3 17 0,-1 12 0,0 10 0,0 7 0,1 2 0,-7-49 0,-1 5 0,1 3 0,0 4 0,0 4 0,0 2 0,0 3 0,0 3 0,0 2 0,0 2 0,0 1 0,0 1 0,1 1 0,-1 1 0,0 0 0,1 0 0,-1-1 0,1-1 0,0 0 0,-1-2 0,1-2 0,-1-5 0,0 1 0,0-1 0,0 1 0,1 1 0,-1-1 0,0 1 0,1-1 0,-1 1 0,0 1 0,1-1 0,-1 0 0,1 1 0,0-1 0,-1 1 0,1 0 0,0 0 0,-1-1 0,1 1 0,0 0 0,0-1 0,0 1 0,-1-1 0,1 2 0,0 1 0,0 0 0,1 1 0,-1 0 0,0 0 0,0 1 0,1 0 0,-1 0 0,0 0 0,1-1 0,-1 0 0,1 0 0,-1-1 0,0 0 0,1-1 0,-1-1 0,1-2 0,-1 0 0,0-1 0,1-2 0,-1-2 0,0-1 0,3 16 0,1-1 0,0 0 0,0-1 0,0-1 0,0-1 0,0-1 0,0-2 0,0-1 0,-1-3 0,0-1 0,-1-3 0,0-3 0,-1-3 0,-1-2 0,0-5 0,7 45 0,2 6 0,-1-3 0,-2-11 0,-5-20 0,-6-31 0,-11-37-167,-18-62 0,-13-55 0,-2-25 167,20 58 0,0-9 0,-2-8 0,1-7 0,-1-6 0,-1-6 0,0-5 0,1-3 0,-1-4 0,0-3 0,0 0 0,0-2 0,1 0 0,-1 1 0,2 1 0,0 2-34,2 19 0,1-2 1,1-1-1,-1-1 0,0-1 1,1-1-1,0-1 1,-1-1-1,1-1 0,0 0 1,0-1-1,0-1 0,1 0 1,-1 0-1,0-1 1,1 0-1,-1 0 0,0 0 1,1 0-1,-1 0 0,0 0 1,1 0-1,-1 1 34,1 3 0,-1-1 0,0-1 0,0-1 0,-1 0 0,1-1 0,-1-1 0,1 0 0,-1 0 0,1 0 0,-1 0 0,1 0 0,0 0 0,0 0 0,0 2 0,1-1 0,0 2 0,1 0 0,0 1 0,1 1 0,0 2 0,1 0 0,0 3 0,1 0 0,1 3 0,-1-16 0,2 0 0,-1 1 0,2 2 0,0 0 0,1 2 0,1 0 0,0 2 0,0 1 0,1 2 0,0 1 0,1 1 0,0 3 0,0 0 0,1 3 0,0 1 0,0 2 0,1-22 0,0 1 0,1 1 0,1 3 0,0 2 0,1 5 0,0 3 0,1 6 0,1 5 0,0 6 245,3-36 1,0 4 0,5 23 0,9 41 737,49 75-974,-53 16 0,-8 25 0,-6 18 0,-3 14 0,-3 7 0,1 0 0,2-3-9,1-24 0,-1 3 0,-1 3 0,0 3 0,0 1 0,-1 2 0,0 1 0,1 1 0,-1 1 0,1 0 0,-1-1 0,1-6 0,0 1 0,0 2 0,0 2 0,0-1 0,0 2 0,-1-1 0,1 0 0,0-1 0,-1 0 0,1-3 0,-1-1 0,0-2 74,0 10 0,-1-1 1,1-1-1,-1-2 0,0 0 1,0-2-1,0-2 1,0 0-1,0-2 0,1-1-74,0 11 0,1 1 0,0 0 0,0-3 0,0-3 0,0-6 0,-2-8 0,-1-10 327,0 35 1,-2-15 0,-8-52-83,-10-73 1,-9-52 0,-3-29 0,2-8-317,15 53 1,1-6 0,-1-7 0,1-5-1,-1-5 1,1-4 0,-1-4 0,1-3 0,0-1-1,0-2 1,0-1 0,1 1 0,-1 0-1,1 2 19,1 15 0,1-2 0,0-1 1,0 0-1,1-1 0,-1-2 0,0 0 1,1-1-1,-1 0 0,1-2 0,0 0 1,0-1-1,0 0 0,0-1 0,0 0 1,0-1-1,1 0 0,-1-1 0,1 0 42,0 7 1,1-1 0,-1-2 0,1-2-1,-1 0 1,1-1 0,-1-1 0,1-1-1,0 0 1,0 0 0,0 0 0,0-1 0,0 1-1,1 1 1,-1-1 0,1 2 0,1 0-1,-1 2 1,1 0 0,0 2 0,1 2 0,-1 1-1,2 2 10,-2-17 0,1 1 0,0 2 0,1 1 0,0 1 0,1 1 0,0 1 0,0 1 0,1 1 0,-1 1 0,1 2 0,1 0 0,-1 1 0,0 0 0,1 2 0,0 1-7,0-14 1,0 1-1,0 0 1,1 1-1,0 1 1,1 2-1,-1 2 1,1 2-1,0 3 1,0 3 0,0 4-1,1 4 7,-1-29 0,1 6 0,0 5 0,1 6 0,0 5 0,1 7 71,0-39 0,2 12 0,4 61-71,10 96 0,2 56 0,-12-45 0,0 11 0,0 10 0,-1 9 0,1 8 0,-1 7 0,1 4 0,-1 5 0,1 2 0,-1 1 0,1 1 0,0-1 0,-3-32 0,1 3 0,-1 2 0,1 2 0,-1 3 0,1 1 0,0 2 0,-1 1 0,1 2 0,0 1 0,0 1 0,-1 1 0,1 0 0,0 1 0,0 0 0,-1 0 0,1 0 0,0 0 0,-1-1 0,1 0 0,-1-1 0,1-1 0,-1-1 0,1-4 0,-1 1 0,0 0 0,0 0 0,0 0 0,1 0 0,-1 1 0,0-1 0,0 1 0,0-1 0,0 1 0,0-1 0,0 0 0,0 1 0,0-1 0,0 0 0,0 0 0,0 0 0,0-1 0,0 1 0,0-1 0,0 0 0,0-1 0,0 1 0,0 4 0,1 1 0,-1 1 0,1 0 0,-1 0 0,1 1 0,-1 0 0,1-1 0,-1 1 0,1-2 0,-1 1 0,1-2 0,-1 0 0,0-1 0,0-1 0,0-2 0,0-1 0,-1-1 0,1-3 0,-1-1 0,0-2 0,-1-2 0,2 23 0,0 4 0,1 1 0,-1 0 0,1-2 0,-1-2 0,-1-5 0,0-6 0,-1-7 0,-2-10 0,0-9 0,-2-13 0,-2-13-73,-13 38 73,6-101 0,-3-31 0,-3-26 0,-1-21 0,-1-14 0,-1-9 0,1-4 0,1 1 0,2 7-55,4 33 0,1-3 1,-1-4-1,2-2 0,-1-3 1,0-3-1,1-1 1,0-2-1,0-2 0,0-2 1,0 0-1,0-2 1,1 0-1,-1-1 0,0 0 1,0 0-1,1 0 0,-1 1 14,1 15 0,0-2 0,0-1 0,0-2 0,0 0 0,0-1 0,0-1 0,-1 0 0,1-1 0,0 0 0,0-1 0,0 0 0,1 0 0,-1 0 0,0 1 0,1-1 0,-1 1 0,1 0 0,0 1 0,0 1 0,0 1 0,1 0 0,0 1 0,-1 2 28,1-8 0,-1 0 0,1 0 0,-1 0 0,1 0 1,-1 0-1,1 1 0,-1 0 0,1 1 0,1 1 1,-1 0-1,1 1 0,1 1 0,-1 1 0,2 1 1,0 2-1,0 0 0,2 3 0,-1 0 0,2 2 13,1-18 0,0 0 0,1 2 0,0 0 0,1 2 0,1 2 0,0 2 0,2 2 0,1 3 0,0 3 0,2 2 0,1 5 0,1 3 163,8-43 1,1-4 0,2 5 0,4 19 0,5 29 0,5 40-20,14 50 0,10 43 1,3 31-1,-1 18 0,-8 3-181,-27-47 1,-3 8 0,-1 5 0,-1 6-1,-2 5 1,-1 4 0,-1 3 0,-1 3 0,-1 3-1,0 1 1,-1 1 0,0 1 0,0 0 0,0-1-1,0-2 37,-2-12 0,-1 2 0,1 1 0,-1 1 0,-1 1 0,0 2 0,0 0 0,-1 1 0,1 1 0,-2 1 0,1-1 0,-1 1 0,0 0 0,0 0 0,-1 0 0,1 0 0,-1-1 0,0 0 0,-1-2 0,0 0 0,1 3 0,-1 0 0,0 1 0,0 0 0,-1 0 0,0 0 0,0 0 0,0 0 0,-1 0 0,0-1 0,0 0 0,-1-1 0,1-1 0,-2 0 0,1-2 0,-1 0 0,0-2 0,-1-1 0,0-1 0,0 14 0,0 0 0,-1 0 0,0 0 0,0-2 0,-1 0 0,-1-2 0,0-2 0,0-2 0,-1-3 0,0-3 0,0-3 0,-1-4 0,0-5 0,-1 26 0,1-3 0,-1-4 0,-1-7 0,-2-7 0,-3-11 0,-2-11 217,-19 34 0,-2-53-217,17-62 0,0-29 0,0-24 0,1-20 0,-1-15 0,0-11 0,1-8 0,0-2 0,1 2 0,0 6 0,1 9-71,2 18 1,0-2 0,1 0 0,0-2-1,1 0 1,0-1 0,0-2 0,0 0 0,1-1-1,-1-2 1,1 0 0,0-1 0,-1-2-1,1 0 34,0 13 1,0-1 0,1-2-1,-1-2 1,0-1 0,1 0 0,-1-2-1,0 0 1,1-1 0,-1 0 0,1 0-1,0 1 1,0 0 0,1 1 0,-1 1-1,1 1 1,0 2 0,0 1 0,1 2 36,-1-16 0,1 1 0,0 0 0,0 1 0,1 1 0,0 0 0,0 2 0,0 2 0,1 1 0,0 2 0,0 2 0,0 2 0,1 3 0,-1 3 0,1-25 0,1 3 0,0 2 0,0 4 0,0 5 0,1 4 0,-1 5 0,0 6 245,2-35 1,1-1 0,-3 28 0,-5 54 245,-10 88 1,-6 51-461,10-38 0,-1 12 0,-1 9 1,0 6-1,-1 3 0,0-1 0,-1-2 48,0-5 0,0 1 0,0 1 1,0 1-1,-2 0 0,-1 0 1,-2-1-1,-2-1-79,-2 0 0,-1 3 0,-1 2 0,-2-2 0,-2-3 0,-1-7 0,-2-7 0,-2-11 0,-31 36 0,-5-20 0,1-51 0,15-59 0,0-40 0,1-27 0,4-11 0,7 1 0,17 33 0,4-4 0,3-5 0,3-4 0,2-2 0,1-4 0,1-2 0,0-1 0,-1-2 0,1 13 0,1-4 0,1-2 0,-1-3 0,1-1 0,1-2 0,0-1 0,0 0 0,2 0 0,0 1 0,1 1 0,0 1 0,1 2 0,2-1 0,0-1 0,1 1 0,0-1 0,1 1 0,1 0 0,1 2 0,0 1 0,1 1 0,0 3 0,0 1 0,1 3 0,0-15 0,1 2 0,1 3 0,1 2 0,0 2 0,1 3 0,2 1 0,0 2 163,4-19 1,2-11 0,1 2 0,1 17 0,-1 28 0,-2 43 32,1 55 1,0 49-1,-1 31 1,-1 16 0,-1 0-268,-6-51 1,1 5 0,-1 6 0,-1 4-1,1 4 1,-1 4 0,-1 3 0,1 2 0,-2 2-1,0 2 1,0 0 0,-1 1 0,0 0-1,-1-1 21,0-16 1,-2 1 0,1 2 0,-2 1 0,1 1 0,-1 2-1,-1 0 1,1 2 0,-1 0 0,-1 1 0,1 0 0,-1 0 0,0 1-1,1-1 1,-1 0 0,0 0 0,0 0 0,0-2 0,1 0-1,-1-1-2,1 3 0,0 0 0,0 1 1,0 0-1,0 0 0,-1 0 0,1-1 1,0 1-1,0 0 0,-1-1 0,1-1 1,-1 0-1,-1 0 0,1-1 0,-1-1 1,-1-1-1,1-1 0,-2 0 0,0-2 39,-1 11 1,0 0-1,0 1 1,-1-1 0,0 0-1,0-1 1,-1-1-1,-1-2 1,0-1 0,-1-2-1,0-3 1,-1-3 0,-1-2-1,-1-4 1,0-3 134,-7 25 1,1 0 0,-1-3 0,-2-5 0,-2-7 0,-3-10 0,-3-11 0,-6-14 204,-31 14 1,-7-25 0,2-40-280,24-39 0,1-31 1,2-21-1,2-14 1,4-3-1,4 4-171,10 13 0,3-3 0,4-4 0,2-3 0,2-2 0,1-2 0,-1-2 0,0-1 33,1 13 1,-1-4-1,1-3 1,0-3 0,0 0-1,1 0 1,0 1 0,1 3-1,2 4 1,0 4-1,3 6 74,-1-15 1,3 6-1,2 4 1,0 4 0,0 4-1,-1 1 16,-3-23 0,-2-5 0,1 23 0,7 47 491,9 83 1,3 44-296,-4-22 1,-1 13-1,0 8 1,0 4 0,0 0-196,0-15 0,0 3 0,0 1 0,0 3 0,-1 0 0,1 0 0,-1 0 139,0 12 0,0 15 1,-1 4-1,0-7 1,0-18-1,1-30 1,-1-40 842,5-108-843,-7 26 0,0-17 1,-1-14-1,-1-8 1,1-5-1,-1-2 1,1 3-240,-1 16 1,1-2 0,0-3-1,-1-1 1,1-2 0,-1-2-1,1-1 1,0 0 0,1-2-1,1 0 17,-1 5 0,1-3 0,-1-3 0,1-1 0,0-2 0,0 1 0,1 0 0,1 2 0,0 1 0,1 3 0,1 3 0,0 5 51,3-13 0,1 1 1,0 2-1,1 4 1,1 3-1,3 5 1,1 5-1,2 5 276,11-31 1,2 3 0,5 22 0,5 45-1,10 56 1,7 42 0,0 22 0,-9 4-157,-20-18 0,-4 9 1,-5 6-1,-3 5 0,-1 4 1,0 1-1,1-1-199,-1-7 1,1 4 0,-1 2 0,-1 2-1,0 0 1,-1 1 0,-1-1 0,-1-2-1,-2-3 37,0 15 1,-2 2 0,-2-1-1,-1-2 1,0-5 0,-1-6 0,0-8 72,0 15 0,1 1 0,-2-23 0,-2-47-492,-4-89 0,0-49 454,1 29 1,1-10 0,0-9 0,-1-6 37,0 23 0,0-8 0,0-5 0,-1-2 0,1-2 0,-1 2 0,1 3 0,1 7 0,-1-21 0,1 4 0,0 4 0,-1 4 0,1 4 0,-1-7 0,-1-5 0,1 22 0,2 48 0,1 50 0,1 34 0,1 25 0,1 21 0,0 13 0,0 7 0,0 1 0,-1-6 0,0-12 62,-2-13 0,1 0 0,-1 0 0,0 0 0,0 2 0,-1 0 1,1 2-1,0 1 0,-1 3 0,1 2-62,0-12 0,1 3 0,-1 2 0,1 3 0,0 0 0,0 2 0,0 0 0,-1 1 0,0-1 0,0 0 0,-1-1 0,0-2 0,-2-2 0,0-1 0,0 16 0,1 10 0,0 6 0,-1 1 0,0-1 0,-1-7 0,-3-11 0,-1-13 0,-4-19 0,-3-22 0,-5-25 0,-27-38 0,0-39-164,22-2 0,6-20 0,3-13 0,3-9 0,2-4 0,-2 1 54,2 14 1,1-5 0,0-2 0,2-4-1,0-2 1,1-2 0,1-1 0,2-1-1,1-1 26,1 7 0,1-3 1,1-4-1,1-1 0,1-1 1,1 0-1,1 2 0,1 2 1,1 3-1,1 4 1,0 5 223,4-13 0,1 4 1,1 2-1,2 5 1,1 5-1,3 4 1,3 7-124,9-22 0,3 3 0,4 19 0,6 36-17,43 55 0,-5 55 0,-49-2 0,-12 24 0,-9 14 0,-2 4 0,2-3-62,0-14 0,-2 2 0,0 2 1,-2 0-1,-2 1 0,-1 0 62,-2-11 0,0 4 0,-3 0 0,0 0 0,-1-5 0,-1-6 0,-2-8 327,-2 35 1,-3-12 0,-3-54-1,-2-75 1,-3-45 0,2-10-169,5 17 1,2-8-1,1-8 1,1-4 0,-1-2-1,1-1-37,-1 9 1,0-3 0,0-3 0,0-2 0,1 0 0,1-1 0,0 1 0,3 1-1,0 3 1,1-3 0,1 0 0,1 1 0,1 1 0,2 3 0,0 3 0,2 4-99,2-21 0,-1-1 0,4 6 0,6 18 0,10 26-464,28 20 0,3 40 440,-28 33 0,-5 34 0,-5 25 0,-3 15 0,-2 7 0,0-2 0,0-10 0,-2-25 0,-1 0 0,-1 1 0,-1 1 0,0 1 0,-1 1 0,0 2 0,-1 2 0,-1 2-82,0-8 0,-1 5 0,-1 2 0,0 3 0,0 1 0,-1 1 0,0-1 0,0-1 0,-1-3 0,0-2 0,-1-4 0,0-5-59,1 21 1,-2-4-1,1-4 1,-2-4-1,0-3 1,0-4-1,0-4 35,0 22 0,1-7 1,-2-8-1,-4-10 106,-8 21 0,-3-46 0,0-110 0,-1-45 0,2 16 0,1-9 0,1-4 111,4 7 1,1-4 0,1-1 0,2 3-112,0 8 0,0 0 0,3 7 0,7 15 983,26-24-825,-17 126 1,0 51 0,-1 27-1,-1-4-158,-4-31 0,-1 6 0,-1 3 0,-1 4 0,1 3 0,-1 1 0,0 2 98,0-15 0,-1 3 0,1 3 1,0 1-1,-1 2 0,0-1 1,0 1-1,-1-1 0,0-2 1,-1-2-97,0 12 0,-2 1 0,0-1 1,0-2-1,-1 0 0,0-3 0,0-3 1,0-2-3,0 6 0,0-1 0,0-3 0,0-4 0,0-4 0,0-7 0,0 31 0,0-11 0,0-25 0,0-25 0,0-81 0,0-46 0,0-20 0,0 9 239,0 15 1,0 1 0,0-2 0,0-6-240,0-8 0,-1-9 0,1-1 0,0 4 0,1 11 0,-2-4 0,1 9 0,4 21-225,9 20 225,-3 75 0,0 50 0,-1 23 0,0-4 0,-3-24 0,0 4 0,-1 4 0,0 2 0,0 1 0,0 1 140,0-4 0,1 2 1,-1 2-1,1 0 1,-1 0-1,-1-2 1,-1-2 22,0 7 1,1 3 0,-1-2 0,-2-5 0,-3-8 0,-4-12-63,-13 43 1,-7-56-102,9-85 0,-4-42 0,0-25 0,1-11 0,1 7 0,5 12 0,0-6 0,2-4 0,1-3 0,0-3 0,1-1 0,-1-1-110,0 11 1,1-3 0,-1-2 0,0-1-1,1-2 1,1 1 0,0 1 0,2 0-1,1 3-13,0-7 0,2-2 0,1 0 0,0 0 0,2 4 0,2 4 0,0 5 0,2 8-123,4-22 0,2 8 0,2 11 0,3 11 221,7-11 1,0 41 24,-8 76 0,-2 44 0,-2 27 0,0 7 0,-2-11 0,0-7 0,-1 0 0,-2 2 0,-2 4 0,-1 5-123,-2-14 0,-1 6 0,-2 4 0,-1 3 0,0-1 0,-1-3 0,-1-4 0,-1-8-19,-1 12 0,-1-5 0,-1-5 0,-3-5 0,-3-6 142,-12 29 0,-4-8 0,2-56 0,9-69 0,2-42 0,0-26 0,2-7 0,2 8 0,4 14 0,2-1 0,1-2 0,2-4 0,0-4 0,0-6-99,1 13 1,0-8 0,0-4-1,-1-4 1,2-1 0,0-1-1,2 1 1,1 3 0,1 4-1,3 6 63,3-7 0,2 2 0,2 4 0,1 2 1,2 4-1,0 4 0,1 4 36,4-27 0,-1-2 0,5 22 0,8 46 0,20 65 0,10 49 0,-9 15 0,-23-24 0,-6 11 0,-4 7 0,-2 5 0,-2 2 0,1 0 102,0-3 0,-1 3 1,0 3-1,-2 1 1,-1-1-1,-1 0 0,-1-3-102,-1 9 0,0 1 0,-2-2 0,-1-2 0,-2-5 0,-3-6 48,-2 5 1,-3-4 0,-1-9 0,-1-14-49,-2 2 0,-2-34 0,-6-85 0,1-46 0,10 26 0,3-10 0,1-4 0,1 0 245,-1-2 1,1-2 0,2 1 0,4 1-113,1 3 0,2-3 0,5 9 1,7 17-134,17 8 0,5 32 0,-7 60 0,1 44 0,-2 23 0,-3-3 0,-8-23 0,-2 5 0,-2 3 0,-2 4 0,0 2 0,-1 1 111,-2-9 0,-1 3 1,0 2-1,-2 2 1,0 1-1,0-1 0,-2-2 1,-1-3-112,0 2 0,-1 1 0,-2-2 0,0-1 0,-1-3 0,0-3 0,-2-5 0,5 23 0,0-3 0,-6-11 0,-12-20 491,-19-9 1,-6-34-247,8-64 1,2-50 0,0-25 0,0 4-202,3 23 0,-1-4 0,0-4 0,1-3 0,0-2 0,2 0-167,5 19 0,1-4 0,0 0 0,1-2 0,1 1 0,1 1 0,0 1 0,2 3-41,-1-15 0,0 1 0,2 1 0,2 3 0,1 7 0,1 6 123,2-23 0,3 11 0,-3 29 144,-5 37-103,4 68 0,2 61 0,1 27 0,0-6 0,1-45 0,-1 4 0,1 3 0,0 2 0,-1 1 0,1 2 0,-1 0 109,0-1 0,-1 2 1,1 3-1,-1 0 0,1 0 1,-1-1-1,0-2 1,1-2-110,0 2 0,0 0 0,0 0 0,0-2 0,0-4 0,-1-6 0,-2-6 0,-3 50 0,-3-12 0,-4-63 0,-7-86 0,-3-51 0,3-14 0,10 31 0,1-10 0,3-7 0,0-5 0,0-3 0,1-4 0,0 1-99,0 11 1,1-4 0,-1-2-1,1-3 1,1-1 0,-1-2-1,1 1 1,0 0 0,0 1-1,1 2 0,0 3 1,0 0 0,0 0-1,1 0 1,0 0 0,0 2-1,1 0 1,-1 2 0,2 1-1,-1 3-42,1-17 1,0 0-1,1 2 1,1 3-1,-1 3 1,1 5-1,-1 6 386,0-15 1,0 6 0,0 9 0,0 7-75,0-30 1,0 49-172,0 102 0,-4 21 0,-3 25 0,-1 12 0,1-4-246,3-3 0,0 1 0,0 2 0,-1 7 203,-1-15 1,0 7 0,-1 3 0,0 0 0,0-4 0,1-6 42,-1 12 0,1-4 0,0-6 0,-1-9 491,-6 42 1,-3-57-139,-1-136 1,-1-54-354,8 43 0,0-7 0,1-6 0,1-2 196,0 0 1,1-6-1,1-3 1,0 2 0,1 5 48,-1-8 1,1 2 0,0 5 0,1 10 77,1 12 0,0 7 0,1 7-245,2-8 1,0 17-79,0 30 983,0 75-492,0 0 1,0 7-77,0 8 1,0 3-416,0 18 0,0 2 0,1-12 0,-2 5 0,-3-17 0,-1 7 0,-2 6 0,2 4-164,2-7 0,1 6 0,1 3 0,-1 3 0,0 3 0,0 0 23,-1 1 1,-1 3-1,1 2 1,-1 2-1,0 0 1,2 0-1,-1-1 52,2-12 0,0 1 0,1-1 0,-1 1 0,2-1 0,-1 0 0,1-2 0,0 0-52,0 4 1,1 2-1,1-1 1,0-2-1,0-3 1,-1-4-1,1-7-19,0 12 1,-1-7 0,1-6-1,1-7 160,7 35 0,-6-46 0,-17-96 0,1-28 0,-2-16 0,1 19 0,-1-4 0,1 1 0,-4-22 0,1 5 0,2 21 0,1 5 0,2-20 983,-2 9-492,9 21 1,1-8-165,0-8 1,0-7 0,0-3-1,2-7 1,1-4 0,1-1-1,1-12 1,2-1 0,1 3-1,-2 15 1,1 4 0,2 6-270,5-2 0,3 14-58,10 9 0,-3 140 0,-14-5 0,-3 16 0,-2-24 0,-1 8 0,0 3 0,-1-4-300,-1 19 0,-2-3 1,-1 0 299,0-1 0,-1 0 0,-2-11 0,-1-8 0,-3-13 476,-11 5-476,-2-108 0,6-29 0,2-28 0,0-7-197,3 20 0,-1-6 1,1-4-1,0-3 0,2-2 33,0 1 0,2-3 0,1-4 0,0 0 0,0 1 0,-1 2 0,1 7 0,0 0 0,-1 0 0,1 2 0,2 3 0,1 3-67,1-21 1,4 3-1,0 6 1,0 10 230,-1-19 0,0 19 739,0 4-739,1 87 0,2 67 0,2-15 0,1 7 0,2 32 0,1 5 0,1-3 0,0 1 0,-4-28 0,0 1 0,-2-6 491,2 6 1,-1-9 491,1 20 0,-5-75-492,0-55 1,-6-48-475,-2 27 1,-4-16 0,-3-10 0,-2-8 0,0-4 0,0 0 0,2 4-128,4 17 1,0-1 0,0-1 0,0-1-1,1-1 1,-1-1 0,0-1 0,-1 0-1,0-2 11,-1 0 1,-1-2 0,-1-2-1,0-1 1,-1-1 0,1 0-1,0 2 1,0 0 0,0 2-1,2 2-24,-1-10 0,0-1 0,1 1 0,0 2 0,0 2 0,1 4 0,0 4 0,1 6-74,-1-5 0,1 7 1,0 4-1,0 3 0,1 2-131,-3-28 0,0 6 0,1 12-164,1 4 0,-4 32 220,-10 57 272,5 43 0,5 36 0,-1 9 0,2-11 0,-1 8 0,0 6 0,1 4 0,0 2-141,3-16 1,0 4-1,0 2 1,1 2-1,0 1 1,1 1-1,-1-2 18,2-8 0,1 1 0,-1 1 0,1 1 0,0-2 0,0 1 0,1-2 0,0-2-18,0 3 1,1 0-1,0 0 1,0-2-1,1-2 1,0-3-1,0-4 57,2 26 0,0-5 1,1-6-1,-1-5 411,-2 2 1,1-7 0,0-11 163,2-17 1,0-14 491,0-16 0,0-27-159,-38-31-824,-3-13 491,2 0 1,2-7-1,10-6 1,7-6-1,1-14 1,6-5-1,7 0 1,3 1-105,2 5 1,1 3-388,0 9 0,0 4 0,9-22 0,-3 23 0,8 30 0,-10 16 0,3 10 0,3 3 0,11 19 0,2 20 0,1 12 0,8 30 0,0 14-328,-5-7 0,0 8 0,-2-1 283,-3-3 1,-2 0 0,-1-1 44,0 1 0,-1-1 0,-4-8 0,-4-2 0,-3-9 0,6 21 0,-17-125 0,-12-28 0,-9-26 0,-3-14 0,9 22 0,-2-9 0,-1-8 0,-2-4 0,1-4 0,-1 0 0,0 1-110,3 15 1,0-1 0,0-1 0,0-1-1,-1-2 1,0 1 0,0-2 0,-1 0-1,0-1 11,-1 2 1,0-2 0,0-1-1,-1-1 1,-1-1 0,1 1-1,-1 1 1,2 2 0,-1 2-1,1 4-24,0-5 0,-1 3 0,2 0 0,-1 3 0,1 1 0,-1 3 0,1 3 0,-1 3-74,-7-18 0,0 4 1,1 5-1,-1 4 0,2 8-131,-8-9 0,2 9 0,3 9-125,1-6 0,7 33 453,9 117 0,20-13 0,11 19 0,6 14 0,1 7 0,-2-1-123,-6-19 0,1 4 0,0 4 0,1 3 0,-1 1 0,2 2 0,-1 0 0,1 0 24,-3-12 1,1 0 0,1 2-1,-1 0 1,1 1 0,0 1-1,0 0 1,0 0 0,0 1-1,-1 0 9,0-3 1,0 2-1,1 1 1,-1 1 0,1 0-1,-1 0 1,0-1 0,0-2-1,-1-2 1,-1-2-1,-1-4-51,3 19 1,-1-5-1,-2-2 1,0-3-1,0-1 1,0 0-1,0 0 183,0-2 0,1 1 0,0-1 0,0 0 0,0-4 0,-1-2 0,-1-6-42,3 22 0,-1-6 0,0-5 0,0-6 256,2 2 1,-1-7 0,-1-12-257,6 17 0,-14-123 0,-3-52 0,-2-8 0,-2 20 0,-2-7 0,-1-5 0,-1-7 0,1-5-99,1 26 1,0-4 0,1-4-1,-2-3 1,1-3 0,0-1-1,0-2 1,-1-1 0,1 1-1,-1 0 9,0 0 1,0-2-1,0-1 1,-1-1 0,1-1-1,-1-1 1,1 1 0,-1-1-1,0 1 1,0 0-1,-1 1 0,1 2 1,-1-1-1,0-1 1,0 1 0,0 0-1,0 1 1,0 0 0,-1 0-1,1 2 1,0 1-1,-1 1 73,0-11 0,0 1 0,1 0 0,-1 1 1,0 2-1,0 1 0,-1 3 0,0 3 1,-1 4 16,-3-15 0,-1 2 0,0 5 0,-1 3 0,1 6 0,-1 5 245,0-2 1,1 6 0,-1 6 0,-3 7 245,-13-32 1,1 44-290,11 89 1,4 30-203,3 18 0,4 18 0,4 7-197,3-23 0,2 6 1,3 3-1,1 4 0,2 0 75,1-14 1,1 2 0,2 3 0,0 0 0,2 0 0,0-2 0,1-4 121,0 2 0,2-1 0,0-3 0,0 0 0,2-2 0,1 0 196,6 14 1,2 0-1,1-2 1,-1-4 0,-1-8 130,4 6 1,-2-8 0,-1-7-132,4 5 1,-5-13-1,-3-14 1,-18-40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7:00:18.650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3318 5468 24575,'58'0'0,"0"0"0,6 0 0,-12 9 0,2 2 0,-8 9 0,6 9 0,10 0 0,7 18 0,-2 0 0,1 11 0,-11 1 0,-9-4 0,-8-8 0,4-5 0,-1-7 0,14 6 0,7 8 0,-12-5 0,-5 2 0,-20-18 0,-10-4 0,-9-10 0,-3-1 0,-5-1 0,-5-6 0,-17 1 0,-22-9 0,-12-6 0,-15-8 0,-7-2 0,15 7 0,-4 1 0,-1-4 0,-9-8 0,-1-4 0,4 0 0,-15 0 0,4-3 0,0-9 0,4-5 0,20 5 0,6-3 0,13 1 0,5 0 0,-24-30 0,29 18 0,10 16 0,15 12 0,3 7 0,14 10 0,42 29 0,32 21 0,-28-14 0,7 5 0,2 1-312,5 3 1,1 1-1,2 1 312,4 2 0,2 1 0,-3-2 0,-9-4 0,-2-2 0,-6-3 0,0 3 0,-9-3 0,10 8 0,-41-23 0,-15-9 0,-29-16 0,-3 6 467,-30-20 1,-15-15-468,7-2 0,-6-8 0,-2-3 0,4 4 0,-2-3 0,-2-2 0,1-3-197,10 6 0,0-2 1,0-2-1,0-1 0,0 1 0,0-2 0,-1-2 1,0 1-1,3 0 0,3 3 102,-15-18 0,4 2 0,0 1-121,-5-1 0,1 0 0,4 2 216,16 15 0,4 1 0,2 3 0,-17-13 0,2 3 0,3 0 0,4 3 0,11 12 0,3 4 0,-24-22 983,12 16 0,11 10-48,7 10-935,14 2 0,4 2 0,4-6 0,-7-5 0,-3-9 0,-3 2 0,6-1 0,2 4 0,8 6 0,0 7 0,-3 9 0,-36-29 0,1-3 0,-7-9 0,5 2 0,-3-5 0,1-2 0,-2-5 0,1-1 0,1-2-156,0-4 1,0-1-1,5 1 156,-3-15 0,4 3 0,3 3 0,2 3 0,6 6 0,3 2 0,3 12 0,2 1 0,4 4 0,3 2 0,-13-25 0,12 17 0,1 13 467,-4 4-467,0 4 0,-2-4 0,7 2 0,6-4 0,7-2 0,3-7 0,3-4 0,0-3 0,0 5 0,0 3 0,0 9 0,0 3 0,0-13 0,9-35 0,-2 36 0,1-4 0,4-10 0,2-1 0,2 8 0,0 3 0,10-27 0,-8 29 0,-9 29 0,-6 13 0,-1 7 0,0-8 0,0-3 0,-2-4 0,0 2 0,0 9 0,0-2 0,5-7 0,5-9 0,7-5 0,2-2 0,-1 3 0,-3 6 0,-2 1 0,-3 6 0,-5 6 0,1 5 0,-1 30 0,-6 4 0,-3 34 0,-18 20 0,9-27 0,0 5 0,-2 8 0,1 3 0,1 8 0,4 3 0,1 4 0,2 0 0,3-4 0,0-1 0,2 0 0,0 0 0,1-3 0,0-3 0,0-12 0,0-3 0,0-4 0,0-3 0,0 25 0,0-29 0,0 6 0,0 8 0,6 20 0,-1-33 0,2 2 0,5-3 0,2 0 0,20 44 0,13-11 0,4-2 0,-22-33 0,1 2 0,-3 3 0,0 1 0,1 5 0,-1 0 0,-3 0 0,0-1 0,1-2 0,1-1 0,1-3 0,2-1 0,7 5 0,2-1 0,-2-5 0,0-1 0,3 3 0,0 0 0,-6-7 0,-1-1 0,26 33 0,-5-7 0,5-1 0,-4 2 0,10 1 0,-5 2 0,6-11 0,-2 5 0,2-6 0,-3 5 0,-6-12 0,-5-4 0,-5-11 0,-4-2 0,0-1 0,-8-4 0,9 1 0,-6-6 0,11 2 0,-1-6 0,-4 2 0,7-3 0,14 13 0,8-1 0,4 0 0,-29-12 0,2 1 0,43 15 0,-40-15 0,1 1 0,-3-3 0,-3 0 0,24 11 0,-23-6 0,-18-11 0,-13-6 0,-14-16 0,-30-33 0,-31-24 0,-18-18 0,22 21 0,-5-6 0,-4-4 0,-1-2-197,5 5 0,-2-2 1,-2-2-1,-2-3 0,-2-5 74,12 12 0,-3-4 0,-2-2 0,0-3 0,-1-1 0,1 0 0,1 1 0,2 1-18,-1-3 1,2 1-1,1 0 1,0 0-1,1-1 1,-2-3-1,-2-3 42,10 14 1,-2-4 0,-1-2-1,-1-2 1,0 0 0,0-1-1,1 1 1,1 2 0,1 2-1,3 3-42,-8-12 1,3 3-1,1 1 1,2 2-1,-1 1 1,1-1-1,0 0 0,-1-2 1,0-1-1,0-1 1,1 2-1,1 1 1,0 4-1,3 4-105,-14-18 0,1 6 0,4 4 0,2 4-82,0-6 0,4 6 0,2 6-164,-6-2 0,9 13 1445,14 8-953,15 29 983,13 13 0,0 1 0,0-9 0,0 2 0,0 0 0,7 9 0,3 18 0,1-10-944,2 15-39,-8-15 0,8 7 0,19 3 0,18 13 0,21 7 0,0 3 0,-8-2 0,-13-6 0,-5 3 0,7 9 0,1 7 0,5 2 0,-18-10 0,0-3 0,-12 1 0,7 5 0,-3 9 0,-3-6 0,-5-6 0,-7-12 0,-8-11 0,-9-8 0,-25-19 0,-42-52 0,19 23 0,-3-6 0,-12-19 0,-2-3 0,4 8 0,3 1 0,11 5 0,5 1 0,-20-24 0,28 10 0,13 14 0,7 8 0,7 4 0,-1 18 0,6 5 0,-4 3 0,-4 0 0,0-3 0,-7-4 0,2-4 0,-7 1 0,3 0 0,-9 0 0,14 4 0,-8-2 0,11 8 0,-2 6 0,6 6 0,-1 2 0,-3 1 0,1 0 0,-7 0 0,10 0 0,-3 3 0,8 7 0,-2 3 0,4 4 0,0 1 0,0-2 0,-1 2 0,-2 0 0,1-1 0,-1-1 0,3-1 0,0 5 0,-4 2 0,0 8 0,-2 0 0,3-4 0,2-2 0,1-4 0,0 5 0,0-5 0,0 0 0,0-5 0,0 0 0,0 0 0,0-1 0,0 2 0,0-7 0,0 7 0,0-2 0,0 8 0,0-3 0,0 5 0,0-1 0,0 7 0,0 9 0,3 1 0,-1-1 0,5-5 0,-5-10 0,2-2 0,0-4 0,-3-2 0,6 2 0,-6-1 0,7 1 0,-7-1 0,7 5 0,-3 2 0,4-1 0,-2 3 0,0-6 0,1 4 0,-2-1 0,3 7 0,0 4 0,1-3 0,0 7 0,0-13 0,-4 7 0,2-13 0,-3 3 0,0-5 0,2 1 0,-1 0 0,2-1 0,2 10 0,2-2 0,-2 7 0,2 1 0,-3-3 0,0 1 0,-1-5 0,-1-3 0,-1-2 0,0 1 0,0-4 0,0 7 0,0-1 0,-2-3 0,2 0 0,3 7 0,0-6 0,4 14 0,0-8 0,-2 1 0,6-2 0,-8 0 0,9 2 0,-5 2 0,3 0 0,-3-4 0,0-2 0,-4-5 0,4 2 0,-3 2 0,1-1 0,0 5 0,1-4 0,0 5 0,0-7 0,-4-1 0,2-3 0,-2 4 0,5-3 0,2 12 0,3-2 0,0 3 0,-3 1 0,-2-10 0,1 1 0,0-1 0,4 4 0,1 3 0,-5-1 0,-1-4 0,0-5 0,1 3 0,5 8 0,3 1 0,-1 3 0,1-11 0,-3 2 0,7 2 0,16 18 0,-1-5 0,11 11 0,-23-23 0,8 2 0,-2-10 0,18 14 0,6-2 0,5 10 0,7 3 0,4 2 0,-26-21 0,4 0 0,8 2 0,4-1 0,6-1 0,3-2 0,2 1 0,-1-2 0,-11-5 0,-4-3 0,33 9 0,-36-10 0,-22-8 0,-15-3 0,-9-4 0,-3 0 0,0 0 0,5 0 0,13 0 0,21 0 0,35 6 0,-26 14 0,1 7 0,2 0 0,0 6 0,9 18 0,-4 4 0,-17-9 0,-3-2 0,-2-3 0,-3-3 0,10 13 0,-17-18 0,-9-11 0,-4-3 0,-2-1 0,-3-1 0,2-4 0,-2 4 0,3-4 0,5 5 0,-4-1 0,3 1 0,-9-3 0,-2-3 0,-3-3 0,0 2 0,1 2 0,-1 4 0,0-3 0,-3 1 0,2 0 0,1 5 0,1 0 0,-3 1 0,3 3 0,-3-2 0,3 2 0,-3-3 0,-1-7 0,-4-9 0,-19-65 0,-1-1 0,-5-11 0,-1-4 0,-2-8 0,0 2-328,2 10 0,1 2 0,-2-5 313,1 0 1,-2-7 0,0 3-1,3 7 15,-6-12 0,2 4 0,-4-14 0,1 6 0,-6-1 0,13 38 0,4 14 0,3 5 0,5 13 983,1 3-924,-2-2-59,-11-4 0,-6-13 0,-6 7 0,1-2 0,0 8 0,7 8 0,-9-5 0,-5-7 0,-12-18 0,-5-5 0,9-7 0,4 4 0,9-3 0,-3-8 0,-8-14 0,-4-6 0,25 39 0,-1 1 0,-25-40 0,1 11 0,9 13 0,1 0 0,3 4 0,2-5 0,2 4 0,4-3 0,4 11 0,1 1 0,-7-4 0,2 1 0,-9-11 0,0-7 0,-11-10 0,-2-2 0,23 34 0,1 0 0,0 4 0,1 1 0,-1-3 0,1 0 0,-31-33 0,10 10 0,5 12 0,12 11 0,-1 8 0,5 0 0,-4 10 0,10 0 0,4 11 0,11 3 0,4 7 0,15 26 0,29 41 0,-5-6 0,6 8-149,1 0 1,5 6-1,1 1 149,3 5 0,1 2 0,2 3-246,-7-11 0,1 3 0,1 0 0,-4-4 210,3 7 1,-2-4 0,-1 1 35,2 1 0,0-1 0,-5-3 0,-1 5 0,-4-3 0,2 4 0,-2-2 0,-12-17 0,-2-4 0,-1-2 0,-2-5 421,5 7-421,-5-15 983,-7-17-851,-22-29-132,-23-43 0,1-2 0,-7-14 0,-2-3-328,-7-12 0,-3-5 0,0-3 141,9 14 0,0-1 0,-1-1 0,0 0 187,0 2 0,0-2 0,0 3 0,3 5-20,0 0 1,2 4-1,2 4 20,-10-16 0,3 8 0,-11-8 0,27 50 0,17 35 0,34 45 491,-4 1 1,3 9-120,17 22 0,4 4-372,-18-27 0,-2 1 0,1 0 0,14 33 0,-4-5 32,-11-28 0,-4-6-32,12 25 0,-17-41 0,-13-34 0,-36-41 0,-3-11 0,-5-8 0,-9-9 0,-2-5 0,10 14 0,0-3 0,1 3 0,-7-12 0,3 4 0,9 14 0,5 4 0,-3-10 0,19 31 0,12 12 0,-3 7 0,4 32 0,0 19 0,16 34 0,9 3 0,5-21 0,-3-19 0,-13-31 0,-10-20 0,-32-49 0,3 14 0,-5-4 0,-11-18 0,-4-2 0,3 10 0,0 3 0,7 5 0,4 5 0,-1-3 0,17 19 0,15 46 0,10 25 0,7 11 0,9 13 0,5 6 0,-3-11 0,2 3 0,3-2 0,16 19 0,3-3 0,2-1 0,0 0 0,-3 2 0,0 2-213,-1 0 1,0 3 212,-13-21 0,0 1 0,-3-2 0,9 15 0,-3-2 0,2 3 0,-2-3 0,-13-23 0,-1-3 0,0-3 0,-1-4 0,11 18 0,0-9 0,-5-9 425,-4 2-425,-5-1 0,5 6 0,5 4 0,11-7 0,0-4 0,-1-14 0,-7-3 0,-4-1 0,4 7 0,-3 1 0,1-6 0,-10-4 0,-10-18 0,-37-56 0,-2 11 0,-5-6 0,-16-32 0,-1-9 0,13 23 0,1-2 0,2-1 0,2 1 0,1-2 0,3 1 0,4-1 0,2 0 0,2 4 0,-2-9 0,3 5 0,-2-26 0,10 47 0,16 36 0,24 40 0,34 43 0,-14-12 0,5 7 0,5 6 0,1 2 0,-19-20 0,1 1 0,-3-1 0,10 10 0,-3-1 0,-5-2 0,-4-1 0,-9-12 0,-4-3 0,15 36 0,-15-11 0,-8-26 0,-9-12 0,1-19 0,-6-7 0,4 1 0,3-9 0,-4-20 0,15-9 0,-1-14 0,28 11 0,10 5 0,-11 10 0,4 1 0,11-4 0,8-1 0,-4 2 0,4 2 0,-2 2 0,3-3 0,-6 1 0,7-2 0,-39 11 0,-25 8 0,-34 32 0,-22 19 0,-19 21 0,32-36 0,1-1 0,-14 14 0,14-14 0,29-22 0,10-5 0,55-9 0,19 2 0,-25-1 0,2 0 0,-1 0 0,-2-3 0,36-14 0,-7-5 0,-13-9 0,-7 7 0,-21 11 0,-14 8 0,-21 24 0,-46 45 0,5-11 0,-7 4 0,-13 9 0,-5 2 0,-4 3 0,0-5 0,6-19 0,8-5 0,6 9 0,29-31 0,98-20 0,-26 9 0,6 5 0,30 8 0,3 9 0,-9 8 0,-3 9 0,-22-11 0,0 4 0,-6 1 0,1 15 0,-6 1 0,-6-5 0,-5-2 0,7 20 0,-19-23 0,-18-17 0,-6 3 0,-3-5 0,0 4 0,0-11 0,0-1 0,0-4 0,0 1 0,0-1 0,0-1 0,3 2 0,2-1 0,6 5 0,10 4 0,16 10 0,12 8 0,18 7 0,6 5 0,-33-25 0,0 0 0,36 29 0,-38-26 0,-1 0 0,31 31 0,-12-2 0,-12-12 0,-8-4 0,-4 1 0,4 7 0,-4 9 0,1-12 0,-10-7 0,-5-18 0,-4 4 0,1 15 0,13 33 0,-2 4 0,7 7 0,-13-36 0,-9-16 0,-3-27 0,-60-66 0,-1-13 0,4 10 0,-4-1 0,10 9 0,0 2 0,-2-1 0,0 2 0,4 5 0,1 0 0,0 0 0,1 2 0,-22-27 0,4 12 0,13 16 0,-5 4 0,8 9 0,-10-3 0,-5-7 0,-10 0 0,3-9 0,7 8 0,17 7 0,9 1 0,3 6 0,-2-11 0,0 0 0,-3-3 0,2-9 0,6 5 0,-6-11 0,9-1 0,-6-8 0,8-2 0,2 3 0,7 8 0,1 3 0,-2 8 0,-1 1 0,-1 2 0,3 14 0,4 0 0,2 12 0,13 46 0,6-6 0,14 27 0,4 7 0,15 14 0,-8-15 0,0 1 0,4 18 0,-11-31 0,1 0 0,-3-3 0,1 0 0,4 5 0,1 2 0,2 3 0,-1-1 0,14 30 0,-2-10 0,-15-35 0,-8-14 0,6-4 0,-9-7 0,0 2 0,-2-5 0,0 0 0,2 1 0,-2 1 0,-4 2 0,-5 1 0,3 0 0,-1 6 0,12 5 0,14 8 0,34 19 0,-26-24 0,2 0 0,7 6 0,2 0 0,4 0 0,0-1 0,-8-2 0,-3 0 0,2 0 0,-2 0 0,-9-7 0,-2 1 0,-2 3 0,0-2 0,35 16 0,-11 4 0,-2-12 0,-11-6 0,-2-7 0,2-2 0,0-2 0,2 1 0,-2-1 0,-11-1 0,-3-1 0,-8 1 0,-7-5 0,6 0 0,-10-5 0,8 2 0,-6 0 0,6 5 0,-2 0 0,-1 1 0,-2 2 0,-4-6 0,1 3 0,-1 1 0,1 9 0,1 8 0,5 9 0,6 5 0,7 14 0,5 4 0,-3 5 0,2-7 0,-8-7 0,7-7 0,1 4 0,9 9 0,-1 7 0,-5 1 0,-6-4 0,-7-7 0,1 1 0,-1-1 0,-2 6 0,-4-11 0,-3-4 0,-2-10 0,3 1 0,-2-1 0,2 2 0,-3-4 0,0 10 0,0 5 0,2 15 0,3-9 0,-2 2 0,1-6 0,-3 13 0,1 14 0,1 8 0,-3-7 0,-3-19 0,-5-11 0,1-4 0,-1 16 0,3 9 0,-3 1 0,-2-19 0,-1-17 0,0-12 0,-1-4 0,2 3 0,-1-3 0,0 2 0,2-12 0,-4-1 0,1-9 0,3-24 0,0-20 0,3-52 0,-9 35 0,-2-3 0,-1-7 0,-1 0 0,-1 8 0,0 4 0,0-25 0,0 41 0,3 21 0,12 72 0,1-12 0,3 27 0,-1 8 0,5 20 0,-5-15 0,-1 2 0,-11-24 0,-1-3 0,4 2 0,-1-3 0,-6 18 0,3-28 0,-5-11 0,0 5 0,0 3 0,0 5 0,0-16 0,0-8 0,0-10 0,0-8 0,0 4 0,0 1 0,0 12 0,0-1 0,0 2 0,0-5 0,2-11 0,35-29 0,14-15 0,-3-2 0,4-1 0,29-20 0,-5 6 0,-36 28 0,-24 18 0,-13 11 0,-28 23 0,-13 24 0,-8 14 0,7-8 0,-3 6 0,0 1-216,-4 7 0,-1 3 0,2-1 216,1 0 0,1 0 0,5-6 0,3-2 0,5-7 0,-9 15 0,26-44 0,12-25 0,37-52 0,-5-8 0,5-12 0,5-3 0,6-8 0,0-5-246,-7 5 0,1-6 0,0-2 0,0 0 90,2-2 1,1-1 0,-1 0 0,-1-1 155,-1-2 0,-1-1 0,-2 2 0,-2 3 0,1-7 0,-3 5 0,-1 4 0,-6 15 0,-2 3 0,-3 7 0,-2 2 0,-5 5 0,3-27 0,-8-1 0,-9 30 0,0-4 0,2-6 0,-1-1 491,-1 1 1,-2 2-1,1 3 1,0 1-349,0 0 1,0 0-144,0-2 0,0-1 0,0-8 0,0-1 0,0 0 0,0-1 0,0-2 0,0 1 0,1 7 0,-2 2 0,-1 4 0,-3 3 0,-9-38 0,-12 20 0,-6 14 0,-3 4 0,1-4 0,2-11 0,4 1 0,7 13 0,2 17 0,5 15 0,-7 6 0,-7-4 0,-10 6 0,-13 2 0,-14 17 0,11 20 0,3 1 0,28 7 0,11-11 0,12-25 0,13-6 0,26-44 0,19-13 0,-18 22 0,1-2 0,-4 6 0,-2 1 0,0 1 0,-3 3 0,6-7 0,-10 14 0,-19 19 0,-4 4 0,-5-11 0,0-2 0,0-6 0,0 11 0,8 9 0,51 4 0,-11 2 0,6-2 0,21-4 0,2-2 0,-5 0 0,-3-3 0,-13-1 0,-7-2 0,4-8 0,-43 13 0,-25 2 0,-29 6 0,-13 3 0,-7-3 0,-4 0 0,-24 2 0,-3-2 0,8-1 0,3-4 0,12-3 0,3-6 0,5-6 0,2-4 0,6-1 0,0-2 0,-2-3 0,0-1 0,3 5 0,1 1 0,-36-18 0,18 10 0,31 14 0,15 7 0,13 8 0,8 5 0,18 36 0,13 27 0,-3-9 0,1 4 0,-5-8 0,0 0 0,12 17 0,3-4 0,18 6 0,-9-26 0,6-6 0,0-20 0,1-7 0,48 7 0,-38-18 0,0-14 0,0-30 0,-1-21 0,-17 11 0,2-9 0,-1-6 0,-1-7-164,-6 6 0,0-5 0,-1-5 0,0-5 0,0-3 0,-1-5 65,-7 18 1,0-3 0,0-3-1,0-3 1,-1-2 0,0-2-1,0-2 1,0-2 0,-2-1-1,0-2 23,-3 6 0,0-3 1,0-3-1,-1-2 0,-1-2 1,1 0-1,-2-2 1,1 1-1,-1-1 0,-1 2 1,1 2-1,-1 1 0,-1 3-14,1-3 1,1 2-1,-2 1 1,1 2 0,-2 1-1,1-1 1,-1 1 0,-1-1-1,0-1 1,-1-1-1,-1-2 8,0-1 0,-1-3 0,0-3 0,0-1 0,-1-1 0,0 0 0,-2 1 0,0 3 0,-2 1 0,0 5 0,-3 3 0,0 6-59,-2-14 1,-2 5-1,-1 4 1,-2 4-1,-2 3 1,-2 1-1,-2 0-56,-5-18 0,-2 1 1,-3 3-1,-5 5 0,-6 6-49,-9-5 0,-4 4 0,-8 10 0,-10 18 0,-7 22 0,-8 15 0,-6 10 0,-4 8 49,-4 7 0,-7 10 1,-2 6-1,-2 5 0,1 0 33,14-2 0,0 1 0,0 3 0,-1 2 0,1 1 0,1 2 0,-4 2 0,1 2 0,-1 2 0,1 1 0,3 2 0,3-1-33,-5 6 0,0 2 1,4 1-1,6-1 0,5-3 524,-6 7 1,8-1 0,7-3 163,-10 7 1,23-5 491,43 0-492,76-43 1,39-23-247,-26-1 1,9-7 0,4-2 0,0 3-50,-16 7 1,1 1-1,1 1 1,1 0 0,2-3-34,-2-2 1,5-2 0,0-2 0,0 1 0,-4 3 0,-7 4-65,24 0 0,-8 5 0,-4 2 228,-11-3 1,-3 1 0,-11 9 655,16 28-657,-104 15 1,-44 17 0,-10 7-327,25-18 0,-7 6 0,-5 3 0,-4 2 0,-2 1 0,0 0 0,2-2-141,-1 0 1,-1 0-1,-1 0 1,0 0-1,-2 1 1,-1 0-1,-1 3 31,7-6 1,-3 2 0,-2 2 0,-1 1-1,0-1 1,2 0 0,1-2 0,3-2-1,4-3-54,-8 6 0,4-2 0,2-3 0,2-1 0,3-2 0,3-2-82,-11 9 0,3-2 0,4-3 0,6-3 6,-30 22 1,25-14 1222,44-30-492,54-39 1,25-14-479,7-1 1,10-3 0,2 0-342,7-4 0,3 0 0,4 0 270,-6 4 1,5 0-1,0 1 1,-4 2 57,7 1 0,-5 4 0,-1 0 327,-7 3 1,-1 2 0,-6 3 163,4 3 1,-11 3 491,5 1 0,-50 7-239,-42-5-744,-45 3 0,-18 2 0,8-2 0,-5-1 0,-7 3 0,-8 0 0,7 0 0,1 0 0,8 1 491,0 2 1,33 1 139,56-2-631,47 2 0,35-2 0,5-3 0,-13-5 0,5-5 0,4-1 0,3 1-164,-17 4 0,4 1 0,3-1 0,0 1 0,-1-1 0,-4-1-33,3-3 0,-2 0 1,-2-1-1,-2 1 0,-2 1 105,4 0 0,-1 0 0,-5 1 0,-8 2 92,8 0 0,-15-2 0,-13-11 0,-80 6 0,-28 2 0,1 2 0,-8 3 0,-6 0 0,-1 0 0,-6 1 0,-2 1 0,1 4-246,2 3 0,0 4 0,0 1 0,2 2 233,1-2 0,1 2 0,2 1 0,7 3 13,-23 13 0,14 6 491,22-5 1,24 0 491,63 3-865,25-19 1,14-10-119,5-8 0,4-6 0,13 1 0,-5-4 0,-36-2 0,-8 1 983,15-6-797,-47 11-186,-4 5 0,-15-7 0,-13-11 0,-8-6 0,-3-5 0,12 5 0,9 9 0,-1 8 0,-49 9 0,-25 16 0,-24 9 0,32-5 0,-10 3 0,-6 2 0,-1 0 0,4-1-197,9-2 0,2-1 1,0 0-1,-1 1 0,-4 1 33,-2 1 0,-6 3 0,-1 0 0,1 0 0,5-2 0,8-3-58,-16 3 1,10-3 0,6-2 221,-19 3 0,14-3 0,6-3 0,65-13 0,12-2 0,13-23 0,19-11 983,18-20 0,4 7-317,4 2-666,-22 19 0,-6 9 0,3-3 0,13-6 0,16-8 0,5-2-246,-6 4 0,4-2 0,4-2 0,3 0 49,0-1 0,5-1 1,3 0-1,0-1 0,1 1 0,4-3 0,3 0 1,-1 0-1,0 2 0,-4 2-49,6 1 0,-4 3 0,-1 2 0,-2 0 0,-7 2 0,-2 0 0,-2 2 0,-6 3-246,24-6 0,-12 6-492,7-3 207,-79 23 777,-43 8 0,-27 7 0,1-2 0,-10 0 0,-4 1 245,3 0 1,-3 1 0,-4 0 0,-1 0-1,-13 1 1,-2 0 0,-2 0 0,4 0-1,10 1 1,1 1 0,2-1 0,2 0 81,-19 2 1,4-1 0,6 0 163,-8 5 1,10-2-121,31-6 0,7-2-371,-7 0 0,43-6 0,70-1 0,1-3 0,15-2 0,6 0 0,11 0 0,10 0 0,3 0 0,-3 0-53,-6-1 0,-2 0 0,1 0 0,2 1 53,-8 1 0,6 1 0,-1-1 0,-5 2 0,-10 0 0,27-1 0,-12 2 0,-14 1 0,-16 2 0,-37-1 0,-79-5 0,-44-2 0,23 2 0,-7 0 0,-6 0-197,16 2 0,-6 0 1,-3 0-1,0 0 0,3 0-14,-10 0 1,2 0 0,1 0 0,0 1 210,2 1 0,-1 1 0,3 1 0,8-1 0,-24 0 0,11 0 0,22-1 0,11 2 983,11 2 0,80 20-951,55 10-32,-17-10 0,6 0 0,2-2 0,0-1 491,-2-1 1,-3-1-1,-22-6 1,-5 1-411,22 12-81,-51-15 0,-37-2 0,-56-14 0,-26-9 0,25 9 0,-4 0 0,-5 0-246,-2-1 0,-5-1 0,-3 0 0,3 1 81,5 2 0,0 1 0,3 1 0,3 0 165,-7 0 0,5 1 0,7 1 0,-5 0 0,14 4 0,10 8 0,43 11 0,45 18 0,44 7 0,-26-24 0,5-3 491,14-2 1,-1-2 169,25 2-661,-20-10 0,-46-3 0,-24-5 0,-44-25 0,16-2 0,-19-19 0,37 19 0,2 14 0,-23 13 0,-57 7 0,26-5 0,-6-1 0,-30-3 0,-11-4-328,16-3 0,-7-2 0,-1-1 102,16 1 1,0 0 0,-3-2 0,-4-1 225,2-1 0,-5-2 0,-2-2 0,3 0 0,4 0 0,1-1 0,4-2 0,1 0 0,1-1 0,-3-2 0,-2-2 0,5 0 0,11-1 0,-2-11 0,12-1 0,11 8 0,8 2 0,13-4 0,16 14 0,9 5 0,0-3 983,0-5-81,0-5-902,6-2 0,3 3 0,4 3 0,0 0 0,-6 4 0,-3 6 0,-33 29 0,-26 6 0,-3-1 0,-7 0 0,-7 0 0,-3-3 0,-4-3 0,0 0 0,10 4 0,4 0 0,12-5 0,5 0 0,-13 13 0,24-19 0,38-5 0,86-13 0,-27 6 0,10 0 0,9 0 0,-2 2 0,7 0 0,5 0 0,5 0 0,2 1-141,-11 0 1,5 0-1,3 1 1,1 0-1,1-1 1,-2 1-1,-2 0-23,7 0 0,-1 0 0,-1-1 0,-1 1 0,1 0 0,1 1 0,4-1 0,5 1 0,-1 0 0,-2 0 0,-7 0 0,-8 1-164,17-2 0,-11 1 0,-4 1 225,-12 0 0,-4 2 0,-9 0 103,34 3 0,-61 5 0,-23-4 0,-18-5 983,-27 1 0,-64-3-656,26 0 1,-12 0 0,-7 0-574,2 0 0,-6 0 0,-4 0 0,-4 0 131,19 0 1,-4 0 0,-2 0 0,-1 0 0,-2 0 0,0 0 114,-7 0 0,-3-1 0,-2 1 0,1 0 0,2 1 0,2 0 0,-6 1 0,3 0 0,0 2 0,3-1 0,0 1 0,4 1 0,0-1 0,2 1 0,4 0 0,7 2 0,-9 2 0,8 1 0,6 2 0,-11 4 0,13-1 0,7-2 0,36-5 0,14-8 0,-24 0 983,-24 0 0,-19 0-492,28 0 1,-2 0-484,5 0 0,-1 0-8,-8 1 0,-1-2 0,6-1 0,1-1 0,-38 1 0,32-3 0,27 5 0,6 0 0,-35 0 0,13-2 0,-4-2 0,-13-2 0,-4-1 0,-1 0 0,2 0 0,11 1 0,5 0 0,-22 1 0,31 4 0,30-3 0,7-4 0,7-2 0,0-1 0,0-3 0,39-13 0,3 2 0,13-2 0,22-2 0,15-2 0,12 1-164,-27 10 0,7 0 0,4 0 0,5 1 0,4-1 0,5 1 65,-19 5 1,3-1 0,4 0-1,2 0 1,3 1 0,2 0-1,1 0 1,3 1 0,1 0-1,0 2 28,-13 1 1,1 1 0,3 1 0,1 0-1,1 0 1,1 1 0,2 0 0,0 0 0,0 1-1,1-1 1,0 1 0,0 0 0,-1 0-1,0 0 5,-5 1 0,0-1 1,1 1-1,0-1 1,0 1-1,0 0 1,1 0-1,0 0 1,-1 1-1,1 0 1,-1 0-1,1 0 1,-1 1-1,1-1 0,-1 2 0,0-1 0,1 1 1,0 0-1,1 0 1,0 0-1,0 1 1,0 0-1,-1 0 1,0 1-1,-1-1 1,-2 1-1,0 1 1,-2-1-1,-2 1 0,-1 0-33,20 1 1,-2 1 0,-2 0-1,-1 0 1,-2 1 0,-2 0-1,0 1 1,-3 0 0,0-1-1,-2 1-24,8 1 0,0-1 0,-2 0 0,-1 1 0,-3 0 0,-3 1 0,-4 1 0,-3 0-74,13 5 0,-5 1 1,-5 0-1,-4 2 0,-4-1-131,24 5 0,-7 1 0,-13 0-164,-14-1 0,-13 1-8,4 9 500,-30-19 983,-25-4 0,-35-7 0,10 0 0,-59 0-492,14 6 1,-7 4-1,-12 5 1,-5 7-165,16-2 1,-4 5 0,4 4-1,3 4 1,3 5 0,3 3 163,-17 20 1,9 5-1,15-2 1,9 2-237,13-10 0,10 0-255,13 42 0,16-19 0,4-11 0,7-21 0,3-20 0,-1-13 0,-1-11 0,0-3 0,-1-5 0,-7 0 0,-3-8 0,-4-3 0,8-13 0,20-13 0,40-18 0,-24 27 0,3 1 0,9-3 0,0 3 0,-8 8 0,-3 2 0,17-10 0,-28 19 0,-30 15 0,-19 29 0,-39 50 0,3-14 0,-6 7 0,14-17 0,-2 2 0,-2 2-147,-6 8 1,-1 1 0,2 0 146,9-7 0,2-1 0,3-2 0,-9 20 0,8-5 0,12-20 0,13-8 0,28-5 0,45-71 0,20-32 0,-18 15 0,2-6 0,4-4-246,-3 1 0,4-5 0,1-1 0,-3-1 30,-3 0 1,-2 0-1,-1 0 1,-4 2 215,3-3 0,-3 1 0,-5 3 0,6-14 0,-9 6 0,7-6 398,-41 41-398,-8 36 0,-17 30 0,-8 14 0,-4 8 0,-5 13 0,-2 5 0,2-9 0,-3 3 0,2 0 0,-7 24 0,1-1 0,2-6 0,2-4 491,7-14 1,1-4-40,3-9 0,2-2-452,-4 32 0,7-24 0,67-26 0,-5-36 0,7-11 0,16-11 0,4-8 0,9-5 0,-4-6 0,-19-1 0,-8 1 0,20-10 0,-34 15 0,-20 22 0,-5 6 0,-49 35 0,-28 18 0,-17 9 0,11-14 0,-4 1 0,-4 1-223,10-4 1,-2 1 0,-1 0 0,2-2 222,-17 4 0,2-4 0,5-3 0,-7-1 0,9-4 0,19-5 0,8-4 0,4-6 0,31-4 0,57-29 0,8-14 0,-12 4 0,-1-5 444,-4-4 1,-5-1-445,12-32 0,-13 14 0,-17 27 0,-16 19 0,-26 12 0,-51 20 0,5-4 0,-6-2 0,6-1 0,1 0 0,8-2 0,8 7 0,-9 44 0,57 30 0,2-27 0,0 2 0,3-10 0,0 0 0,2 7 0,5 1 0,7-5 0,6 1 0,8 20 0,5 0 0,10-5 0,5-3 0,4-9 0,1-7 0,-9-16 0,1-6 0,47 7 0,-7-38 0,-14-26 0,6-12 0,12-7 0,2-6 0,-25 9 0,0-3 0,-2 2 0,21-10 0,-5 6 0,-25 17 0,-9 3 0,-4-5 0,-24 16 0,-12-6 0,0-2 0,0 4 0,0 1 0,0 4 0,18-21 0,22-7 0,12-4 0,12-10 0,8 0 0,-14 11 0,3 1 0,-2 2 0,13-5 0,-7 7 0,14-2 0,-76 28 0,-61 23 0,-39 3 0,43-8 0,2 1 0,-32 4 0,38-11 0,8 10 0,3 16 0,-19 19 0,7 17 0,-1 14 0,21 1 0,12 14 0,10 7 0,4-39 0,2 2 0,-2 0 0,2 2 0,3 7 0,8 0 0,12-5 0,10-5 0,2-6 0,9-7 0,21-5 0,9-10 0,13-8 0,8-10-328,-15-8 0,4-5 0,3-6 199,-10-5 1,4-6-1,0-3 1,-2-1 128,-4 0 0,-1 0 0,0-3 0,-2-3 0,0-6 0,0-3 0,-2-1 0,-8 3 0,19-13 0,-10 5 0,-12 8 0,-16 5 0,-33 8 0,-86 34 0,9 9 0,-15 9 0,-2 2-246,11-5 0,-1 1 0,-4 1 0,-1 3 49,3-1 0,-2 4 1,-2 0-1,1 1 0,3 0 181,-6 4 1,2 0-1,3 0 1,3-2 342,-6 3 1,4-2 0,7-3-151,-4 4 1,13-5-178,7 3 0,32-28 0,28-17 0,51-48 0,-6-3 0,6-9 0,-12 12 0,3-3 0,0-3 0,4-9 0,-1-2 0,-4 1 0,7-17 0,-7 4 491,-14 18 1,-7 6 491,-4-3-759,-21 42-224,-21 22 0,-46 40 0,-20 6 0,20-6 0,-2 1 0,14-13 0,3-3 0,4 0 0,4-3 0,-9 6 0,10-5 0,4-5 0,-10 1 0,11-9 0,3-4 0,16-7 0,4-2 0,3 0 0,-12 0 0,4 0 0,-9 0 0,13 0 0,4 0 0,1 4 0,-1 4 0,-9 20 0,3 12 0,2 18 0,8 9 0,8 15 0,14 3 0,16 5 0,11-3 0,4-8 0,-7-3 0,-12-7 0,2 2 0,-6-3 0,5 11 0,-1-10 0,5 4 0,13-19 0,15 3 0,4-17 0,5-3 0,-14-12 0,-11-5 0,-12-2 0,-17-3 0,-6 1 0,-8-2 0,-3 6 0,0-1 0,-7 7 0,-2-9 0,-4 0 0,3-7 0,3-6 0,-7 0 0,-21-15 0,-15-28 0,-6-22 0,26 15 0,4-5 0,6-2 0,3-1 0,-10-40 0,10 16 0,12 32 0,-5 12 0,-2 3 0,-14-11 0,-5 5 0,-10 2 0,-4 12 0,-31 13 0,-13 9 0,34 11 0,1 3 0,-32 11 0,27 18 0,33 0 0,16 12 0,10 1 0,19 0 0,37-18 0,39-16 0,-38-14 0,3-6 0,14-11 0,2-10 0,-2-8 0,1-8 0,9-9 0,-1-6 0,-2-2 0,-5 0 0,-15 6 0,-5 2 0,-11 10 0,-6 3 0,5-17 0,-8 8 0,-2 10 0,3 1 0,4 6 0,6-3 0,-4 6 0,4-4 0,-14 10 0,-13 6 0,-11 2 0,-5 5 0,-83-1 0,21 3 0,-6 1 0,-22 5 0,-8 3 0,16-1 0,-4 3 0,6 2 0,-8 7 0,4 2 0,-13 7 0,6 1 0,36-10 0,8 1 0,-21 16 0,40-16 0,16-16 0,8-3 0,11-26 0,44-5 0,2-1 0,9-2 0,-7 8 0,6 1 0,1 2-142,9-2 0,2 1 0,0 2 142,-4 0 0,0 2 0,-3 2 0,14 4 0,-4 3 0,-11 2 0,-6 3 0,24 4 0,-18 1 0,-23 7 0,-27 15 0,-9 6 426,-14 11-426,-12-2 0,-8 5 0,-19 12 0,-17 20 0,25-34 0,-2 1 0,0-1 0,0-1 0,-21 18 0,23-22 0,21-13 0,10-6 0,4 1 0,0-1 0,0 0 0,9-8 0,19-1 0,47-9 0,-6-6 0,11-4 0,-12 3 0,4 0 0,2-2-169,6-3 1,1-1 0,-1 1 168,-4 2 0,-1 1 0,-2 0 0,20-5 0,-8 0 0,-22 7 0,-6-2 0,-7-4 0,-5-5 0,15-26 0,-12-33 0,-12-1 0,-6-9 505,-12 19-505,1 15 0,-7 10 0,-3 13 0,-2 9 0,-5 10 0,-1 1 0,-18-4 0,-15 0 0,-15-8 0,4 9 0,3 3 0,1 28 0,-8 34 0,-9 18 0,6 12 0,9-19 0,12-23 0,8-12 0,5-10 0,3-8 0,8-4 0,0-23 0,5-6 0,0-9 0,0 9 0,-3 14 0,-9 9 0,-5 9 0,-9 3 0,4 6 0,4-4 0,3-6 0,5-3 0,-2-4 0,1-9 0,-2-18 0,3-8 0,-2-17 0,1 8 0,-22 3 0,-51 18 0,26 33 0,-9 13 0,-3 11-246,-1 9 0,-2 10 0,-2 10 0,0 6 105,20-13 1,-2 5-1,0 5 1,0 3-1,1 2 1,1 1-1,3-1 0,1 2 1,1 2-1,2 0 1,1 2-1,2 1 1,1 0-1,1 1 43,2-1 0,1 3 0,2 0 0,1 0 0,2 0 1,3-2-1,3-3 98,-1 13 0,5-2 0,2-2 0,3-4 0,3-4-11,0 13 0,4-6 1,2-6 10,-1 14 0,11-14 0,32-7 0,36-47 0,31-14 0,-44-9 0,-1-2 983,27 1 0,-30-9 0,-27-38-263,-16-26-720,-14 20 0,-5-1 0,-8-42 0,-3 12 0,12 32 0,17 5 0,23 5 0,5-4 0,8-18 0,-10 9 0,-16 3 0,-6 21 0,-3 16 0,-1 8 0,9 49 0,6 11 0,3 10 0,-2 11 0,-1 7 0,1-10 0,1 4 0,-2-2 0,0 20 0,-2-2 0,0-6 0,-1-3 0,-7-12 0,-2-6 0,5 24 0,-8-31 0,-2-40 0,3-60 0,0 11 0,5-33 0,-3 48 0,0-8 0,11-20 0,10-27 0,6-13 0,10-3 0,-10 46 0,7 4 0,12 1 0,7 3 0,11-3 0,4 6 0,9 8 0,-1 6 0,-16 1 0,-5 12 0,-11 22 0,-9 16 0,-17 23 0,-15 13 0,-16-3 0,-10 5 0,-3 2-224,-2 8 0,-2 1 0,-3-1 224,-2-4 0,-2-2 0,0-4 0,-6 9 0,4-8 0,-6 17 0,14-48 0,26-31 0,31-44 0,0 0 0,6-9 0,14-27 0,6-15 0,-4 4 0,-17 25 0,-4 3 0,1-6 0,4-12 0,3-8 0,-4 0 0,-9 14 0,-9 10 0,-7 5 336,1-10 0,-6 12-336,-8 31 0,-2 79 0,0 13 0,0-9 0,0 2 0,2-17 0,1-3 0,3 30 0,8-22 0,3 6 0,0 18 0,-8-24 0,-1 5 0,1 4 0,-1 0 0,-1-3 0,1-2 0,2-7 0,1-3 0,7 28 0,4-17 0,6-2 0,4 0 0,5-2 0,-6-6 0,-6-15 0,-6-14 0,-6-13 0,-4-2 0,-5-4 0,-4 12 0,0-2 0,-5-5 0,-8-16 0,-1-4 0,0-10 0,2 3 0,8-23 0,-2-51 0,5 19 0,1-12 0,0-5 0,1-10 0,4-3-246,2 15 0,4-3 0,1-2 0,-1-2 49,-2 8 0,0-3 1,1-1-1,0 1 0,1 2 12,4-12 0,1 2 0,1 2 0,-2 1-42,0 4 1,-1 1 0,-2 2-1,-1 6 227,-3 0 0,-2 5 0,0 4 0,2-19 0,-1 10 0,-7-12 0,0 47 0,0 29 983,0 8 0,0 0 0,0-2-318,-4 0-665,-2 2 0,-18 5 0,-7-4 0,-12-2 0,-6-1 0,-14 4 0,-5 25 0,-15 22 0,19 30 0,18 8 0,26 11 0,15-17 0,14 0 0,11-28 0,28-4 0,10-23 0,6-2 0,-7-10 0,-23-4 0,-2-7 0,-2-19 0,6-10 0,20-13 0,2 13 0,33 9 0,-33 18 0,5 3 0,15-3 0,3 0 0,8 1 0,-2 0 0,-12 2 0,-5 0 0,-15 1 0,-8 2 0,-5 6 0,-81 37 0,-13-6 0,-12 3 0,10-5 0,-5 2 0,-1 1 0,-10 5 0,-3 2 0,3-3 0,-16 8 0,5-2 0,14-3 0,7-2 0,-14 15 0,37-20 0,21-7 0,12-16 0,18-4 0,53-10 0,-14-15 0,9-10 0,18-9 0,11-8 0,3-4-246,-15 6 0,3-2 0,1-3 0,2-2 49,-10 6 0,2-3 1,1-1-1,-1 1 0,0 1 91,-4 4 0,0 1 0,-1 1 0,-1 2 1,-4 0 105,22-11 0,-5 2 0,-8 5 0,6 1 0,-22 10 0,-45 18 0,-66 36 0,-43 20 0,28-15 0,-7 1 0,-4 2 0,2 0-246,4 0 0,1 0 0,-1 0 0,-2 1 143,-15 5 0,-5 2 0,2-2 1,12-4 102,-8 5 0,8-3 0,0 1 0,12-4 0,26-7 983,33-12 0,77-11-815,-11-6 1,6-5-169,25-4 0,6-4 0,-29 3 0,2 0 0,-4 0 0,14-6 0,-8 1 491,-14 3 1,-12 4 114,-20 9-606,-73 28 0,-19 4 0,-17 6 0,21-9 0,-6 3 0,-3 1 0,2-1-285,-17 8 0,0 0 1,0-1 284,16-7 0,-2 0 0,2-1 0,10-2 0,-7 6 0,12-3 0,-12 10 0,137-21 0,20-13 0,18-6 0,-13-6 0,7-3 0,2-2-246,-19 4 0,3-1 0,0-1 0,-3-1 151,16-4 1,-3-1 0,-8 0 94,6-2 0,-14 3 0,0 2 0,-92 17 0,-48 10 0,-19 5 0,0 2 0,-6 4 105,2-1 0,-6 3 0,4 2-105,21-5 0,4 2 0,-1 0 0,-3 0 0,-1 1 0,7 1 0,-1 8 0,8 0 0,-29 20 983,39-11-678,35-24-305,69-8 0,7-9 0,13-5 0,-6-8 0,7-5 0,5-2-246,-2 1 0,7-2 0,0-1 0,-2-1 138,-10 0 0,-2-3 0,-1 1 0,0-1 108,0 0 0,0 0 0,-2 1 0,-7 2 0,20-1 0,-13 3 0,11-1 0,-153 39 0,-49 12 0,32-14 0,-5-1 0,-9 3-197,9 0 0,-7 2 1,-5 0-1,1 1 0,5-3-49,-4-1 0,2-1 0,3-1 0,1 0 205,8 0 0,1-1 1,4 0-1,8-3 41,-13 2 0,12-2 0,-12 4 983,74-11-255,104-8-728,-36-3 0,10-1 0,3 0 0,18-3 0,5 0 0,2 0-204,-21 1 1,2 0 0,-1 0 0,-2 0 203,15-2 0,-2 0 0,-7 2 0,0 0 0,-10 3 983,20 1 0,-84 10-701,-67 11-282,13-3 0,-3 2 0,-10 4 0,-3 4 0,-10 9 0,1 7 459,9 1 1,3 5-460,-6 10 0,0 4 0,-1 5 0,2 1 0,6-6 0,1 0 0,-2 0 0,1-3 0,7-12 0,3-2 0,13-7 0,5 0 0,-6 22 0,22-10 0,45-11 0,17-9 0,33-11 0,-2-7 0,-12-2 0,-24-16 0,-21-74 0,-15-2 0,-3-12 0,-3 22 0,0-4 0,0-1 0,0-10 0,0-3 0,0 7 0,0-5 0,0 9 0,-2 23 0,-3 8 0,-10 7 0,-41 63 0,-9 48 0,19-21 0,-1 6 0,4 11 0,2 1 0,7-13 0,2-3 0,-15 27 0,21-36 0,17-20 0,3-15 0,4-36 0,5-19 0,14-31 0,6 13 0,4 21 0,-4 25 0,15 15 0,13 43 0,-10 4 0,2 12 0,7 26 0,-2 12-328,-11-12 0,0 6 0,-1 3 170,-7-18 0,0 1 0,-1 2 1,-1 0 157,1 4 0,-2 1 0,0 0 0,-2-2 0,5 14 0,-2-2 0,-2-1-78,-4-4 1,-1-2 0,-4-5 77,-2 5 0,-2-7 0,-5-15 0,-1-7 0,-3 5 0,-3-37 0,-3-16 983,-23-42-371,-9-29-486,7 15 0,2-5-126,1-15 0,5-4 0,5 2 0,3-1 0,3-3 0,6 2 0,10 9 0,5 4 0,2-26 0,15 29 0,-10 26 0,-12 22 0,6 0 0,-6 90 0,26-5 0,-20-7 0,10-1 0,34-13 0,13-31 0,-12-55 0,1-34 0,6-15-123,-20 27 0,2-7 0,4-6 0,1-5 0,1-4 0,0-3 0,0-1 0,-2 1 24,-4 3 1,-1-3 0,1-2-1,-1-2 1,0-2 0,0 0-1,0-1 1,0 0 0,0 1-1,-1 1 0,0 0 1,1 1 0,-1-1-1,0 0 1,0 0 0,-1 1-1,1-1 1,-1 1 0,-1 0-1,0 0-11,4-7 1,1-1 0,0-2 0,0 1-1,-2 1 1,-1 2 0,-2 4 0,-3 5-1,-4 5-87,3-9 0,-4 6 1,-4 6-1,-1 0 0,0 0-49,5-19 0,0 0 0,-3 4 0,-8 10-246,-2-7 0,-15 15-492,-32-2 0,-27 50 649,6 41 0,-4 22 335,-4 19 0,-3 17 0,2 9 196,16-14 1,2 8-1,1 4 1,0 4 0,2 0-34,2-7 1,0 3 0,1 2 0,2 1 0,0 1 0,3 1-18,0 3 0,2 4 0,2 0 1,1 0-1,2-3 0,2-3-146,3-1 0,1-2 0,3-3 0,1-2 0,2-1 245,0 6 1,1-1 0,2-4 0,2-7 245,1 26 1,2-14-1,-1-27 1,0-7-477,0 15-15,0-24 0,0-4 983,-13-16 0,9-14-492,-2-56 1,8-34-236,11 20 1,8-3 0,0-8-257,-3-9 0,1-9 0,2-4 0,2-1-197,3 7 0,2-1 1,2-2-1,1-3 0,2-3 56,-5 13 1,1-4-1,1-1 1,1-2-1,1-1 1,0 0-1,0 0 18,-3 8 0,0-1 0,1 0 0,1-1 0,-1 0 0,1-1 0,-1 1 0,1 0 0,1-2 0,1-1 0,0 0 0,0 0 0,0 0 0,-1 1 0,0 3 0,-2 1-41,4-10 0,0 1 0,-2 1 0,-1 3 0,-1 3 0,-1 3-82,4-18 0,-2 4 0,-2 6 0,-5 10-246,1-9 0,-6 13 0,-8 14 0,-4 12 16,-6 24 476,3-24 0,3-14 0,5 1 0,3-5 0,-1-6 245,-1-1 1,0-6 0,1-2 0,0 3-34,1 2 1,2 2-1,-1 0 1,-1-1-213,-3-4 0,-1-1 0,-1 2 0,-2 6 491,2-28 1,-2 6-1,-5 2 1,-1 3-1,-2 21 1,0 5-1,0 10 1,0 2 491,0-34-841,-5 21 841,4 13-508,-3 14-475,4 3 0,0 17 0,0-2 0,0 7 0,0-18 0,0 6 0,0-6 0,-4 18 0,-1 8 0,-8 104 0,4-38 0,-2 7 0,1 8 0,2-2 0,0 7 0,1 5 0,-1 3 0,1 1-164,0-5 0,0 2 0,0 1 0,0 3 0,1 1 0,0 1 23,1-2 1,1 2-1,0 2 1,0 0-1,1 0 1,0-1-1,1-2-23,-1 4 0,1-1 0,0-1 0,1-1 0,0-1 0,0-1-33,0 14 0,1 0 1,0-2-1,1-4 0,0-6-49,1-9 0,1-4 0,1-5 0,-1-3 41,-1 2 1,1-6 0,1-7 204,15 31 0,-9-85 0,1-51 0,-1-33 0,2 4 0,0-8 0,3-7 196,-1 16 1,1-6-1,1-3 1,1-2 0,0 1-153,1-4 1,0-1-1,1-1 1,0 0 0,0 1-45,2-1 0,1 0 0,0 0 0,-1 3 0,0 3 0,0-2 0,-1 3 0,0 3 0,-1 2 327,3-11 1,-1 4 0,-2 8-54,0 5 0,-3 9-274,3-32 0,-12 52 0,-25 19 0,-13 4 983,-14 2 0,-3-1-153,18 10-830,2 0 0,1 27 0,-15 28 0,11 2 0,-1 10 0,3-2 0,-2 6 0,-2 5-246,-4 5 0,-4 7 0,-2 2 0,1 1 49,6-13 0,0 1 1,-1 1-1,-2 2 0,-1 1 33,0-1 0,-3 3 0,-2 2 0,0-1 0,1-1 0,0-3-33,-1 3 0,0-3 1,0 0-1,0-3 0,2 0-49,-8 11 0,1-1 0,1-3 0,3-6 146,2-4 0,4-6 1,5-7 99,1-4 0,17-10 0,40-11 0,34-46 0,16-22 0,10-5 0,7-9 245,-29 14 1,5-3 0,-1-3 0,-4-2-205,9-15 0,-5-3 1,-5-2-42,-8 5 0,-4 0 0,-8-3 491,1-30 1,-14 1-1,-16 25 1,-6 6 383,-3-26-875,-2 59 0,-4 79 0,-5 32 0,-6-17 0,-4 6 0,-2 15 0,-3 11 0,-3-3 191,-1-15 0,-3-3 0,1 0-191,0 2 0,0 0 0,0-2 0,3-7 0,-1-3 0,4-3 0,2 6 0,2-6 0,-16 27 0,21-53 0,5-29 0,4-42 0,3-23 698,1-27-698,12-7 0,3 40 0,5 1 0,2-1 0,4 1 0,1 0 0,1 2 0,11-27 0,-32 34 0,-56 54 0,-23 26 0,20-2 0,-1 9 0,-4 3-246,-5 1 0,-5 3 0,-2 4 0,3 4 49,10-5 0,0 5 1,0 2-1,3 0 0,3-2 165,-2 6 0,3 0 1,3 0-1,1-1 32,-9 20 0,2 0 0,11-4 0,5 14 0,14-8 0,15-26 0,5-5 0,-1 29 0,14-39 0,34-54 0,20-49 491,-20 15 1,1-5-1,-3-4 1,-4-1-363,14-25-129,-31 29 0,-46 26 0,-33 36 0,-22 28 0,6 19 0,27 7 0,26-25 0,31-11 0,29-23 0,40-21 0,1-24 0,0-19 0,-36 6 0,-17 16 0,-14 16 0,-3 9 0,-2-24 0,0-5 0,-2-30 0,-1-18 0,-5 33 0,-4-2 0,-5-5 0,-3 1 0,1 5 0,-4 2 0,-22-23 0,12 34 0,-1 30 0,-5 77 0,8 2 0,0 12 0,4-7 0,0 7 0,1 2-300,3 9 0,1 2 0,2 1 300,1-3 0,2-1 0,2-3 0,4-14 0,2-4 0,1-3 0,1 10 0,0-9 0,0 15 0,3-47 0,9-18 0,1-10 0,5-3 900,-6-6-900,-2-28 0,-2-44 0,0-9 0,-1-9 0,-2-1 0,-1-4-177,-1 15 1,1-5-1,-2 3 177,0 13 0,0 3 0,-4 0 0,-9-35 0,-9 5-59,-10 17 0,-12 9 59,-28 3 0,-13 14 0,-4 22 0,-6 10 0,20 7 0,-4 2 0,5 5 0,-13 4 0,4 12 0,-4 15 0,11 14 0,31 4 0,9 10 0,2 20 0,10 7 0,13-5 0,7-1 263,-1-7 1,8-5-264,35 28 121,17-41-121,22-26 0,13-26 0,-47-23 0,1-12 0,3-5 0,5-6 0,-3-3-220,-4-5 0,-3-3 0,0-2 220,9-11 0,1-2 0,-6 2 0,-1-12 0,-9 3 0,-9 17 0,-13 4 0,-48-31 0,-14 64 0,-13 10 0,-24 2 0,-9 10 0,15 9 0,-4 7 0,3 5 0,11 3 0,3 4 0,1 4 0,0 4 0,1 5 0,10 4 0,4 21 0,12 3 0,7-14 0,10-1 660,20 23-660,81-37 0,-8-46 0,8-15 0,-16 4 0,3-4 0,-1-7-208,10-16 0,-1-8 0,-8-2 208,-16 5 0,-6-2 0,-5-1 0,-4-3 0,-5 0 0,-6 2 0,-6-4 0,-10 4 0,-17-30 0,-43 48 0,0 33 0,-7 13 0,-6 11 0,-1 9 0,-9 6 0,3 8 312,11 10 0,9 8-312,12 1 0,15 3 0,19-6 0,17-4 0,24-3 0,18-10 0,32-9 0,11-12 0,-4-1 0,2-12 0,-25-16 0,-1-8 0,-5-7 0,7-14 0,-11-13 0,-11-19 0,-14-10 0,-13 0 0,-20 1 0,-30 7 0,-21 6 0,-1 21 0,-11 5 0,-4 5-295,-4 6 0,-5 7 1,-3 3 294,-19-2 0,-4 4 0,5 8 0,22 7 0,3 6 0,0 8-129,-7 11 1,-1 8 0,8 10 128,15 6 0,8 9 0,4 3 0,3 4 0,4 4 0,7 3 0,5 4 0,7 3 0,4-4 0,1 4 0,9-5 0,10-3 0,13-10 0,61-6 0,-18-31 0,7-9 433,6-13 0,-1-7-433,-8 5 0,-6-7 201,-12-9 1,-9-9-202,-6-49 0,-19 32 0,-7-4 0,-14-14 0,-12 0 0,-8 4 0,-11 7 0,-18 4 0,-11 9 0,0 11 0,-6 9 0,-10 8 0,0 12 0,19 9 0,3 10 0,-5 13 0,7 12 0,11 13 0,9 9 0,6 17 0,8 5 0,5-7 0,10-1 0,14-7 0,13-7 0,8-17 0,9-12 0,19-12 0,10-18 0,24-31 0,3-24-328,-28 2 0,-1-8 0,-3-9 262,-12 2 1,-1-6 0,-4-4-1,-5-1 66,-6-2 0,-4-2 0,-4-2 0,-4 2 0,4-21 0,-5 2 0,-16 4 0,-19 14 0,-13 4 0,-12 9-236,-12 13 1,-10 10 0,-5 8 235,-8 7 0,-6 9 0,-3 4 0,-14 4 0,-4 5 0,6 9 0,25 6 0,5 6 0,3 5 0,-24 15 0,16 11 0,30 8 0,15 7 0,13 13 0,16 0 0,15-15 0,10-4 491,5 1 1,7-7-384,8-16 1,5-8 267,-3-9 0,-1-5-376,31 0 0,-15-24 0,-24-17 0,-6-39 0,-17-17 0,-4 0 0,-13 24 0,-12 35 0,-19 22 0,-20 41 0,-13 24 0,34-12 0,5 6 0,4 9 0,9 1 0,15 34 0,18-40 0,8-7 0,26-3 0,12-3 0,-31-31 0,-17-17 0,-12-40 0,-5-31 0,-12 22 0,-6-1 0,-4-3 0,-6 2 0,-9 5 0,-3 4 0,0 8 0,1 5 0,-23-16 0,22 19 0,20 10 0,9 8 0,10 5 0,20 3 0,-7 0 0,13-42 0,-21-38 0,-18 16 0,-7-3 0,1 4 0,-6 2 0,-13 0 0,-6 9 0,-20-4 0,7 24 0,24 25 0,24 10 0,59-25 0,19-32 0,-12 14 0,13-6 0,9-6-164,-20 13 0,6-4 0,4-2 0,3-1 0,3-1 0,1 2 23,1 1 1,5-1-1,2 1 1,2-1-1,0 1 1,-2 1-1,-3 1-23,4-2 0,0 0 0,-2 1 0,-1 1 0,-2 2 0,-2 3-33,8 0 0,8 1 1,-7 2-1,-21 5 0,-33 7-470,-36 4 667,-60 15 0,-31 12 0,27-7 0,-4 1 0,0 1 0,-5-1 0,-2 1 0,4 1 0,-22 1 0,10 2 0,-12 4 0,31 8 983,61 6 0,101 1-492,-15-11 1,13-8-247,-22-10 1,7-7 0,3-3 0,-2-1-415,-4-1 1,-1-1-1,0-2 1,-1-4 168,1-3 0,2-4 0,-4-2 0,-6 1 0,21-17 0,-12 1 0,-22 15 0,-9 2 0,-7-2 0,-57 19 0,-36 6 0,-41 5 0,-4 3 983,19 0-621,38 0-362,32 0 0,85 0 0,-13 2 0,8-4 0,-4-5 0,5-4 0,-1-3 0,0 0 0,0-1 0,-3-6 0,1-5 0,-3-5 0,-7-2 0,3-15 0,-9-4 0,-5 4 0,-17-1 0,-42-18 0,-77 26 0,30 31 0,-4 8 0,-24 8 0,2 9 0,22 1 0,6 4 0,6 3 0,8 5 0,2 33 0,29-11 0,67 2 0,19-17 0,-16-18 0,3-5 0,39-3 0,-29-4 0,-41-5 0,-87 0 0,-4 0 0,-12 0 0,-5-1 0,-10 0 0,-2 3-246,13 5 0,-2 3 0,-2 1 0,2 0 175,3 0 0,0-1 0,2 2 0,2 2 71,-11 9 0,4 2 0,8 1 0,0 2 0,13 1 0,8 7 0,45-22 0,56-7 0,45-8 0,-25-8 0,3-3 491,-1-1 1,-1-2-350,-2-4 1,-5-2-143,13-12 0,-26 14 0,-50 6 0,-65 10 0,-25 0 0,15 3 0,-3 0 0,19 0 0,3 0 0,0 2 0,6 0 0,-4 2 0,25 5 0,18-4 0,71-5 0,-16-11 0,37-3 0,-47-2 0,-23 6 0,-26-1 0,-50 3 0,-30 0 0,32 4 0,-1 3 0,8 0 0,4 2 0,-21-1 0,37 6 0,15 6 0,11 17 0,-1 9 0,4 3 0,1-6 0,4-17 0,0-21 0,0-15 0,0-5 0,0-1 0,-3 11 0,-15 3 0,-16-3 0,-17-1 0,5-1 0,9 6 0,15 8 0,-4 61 0,8 8 0,2 13 0,1-5 0,-1 8 0,2 4-246,4-6 0,1 5 0,1 1 0,0-1 56,0-4 0,0 0 0,2-2 1,0 1 189,3-2 0,0 1 0,2-3 0,-1-3 0,0 3 0,1-3 0,2-4 0,3 17 0,6-9 0,3-25 0,5-8 0,26 15 0,2-29 0,-13-9 983,-11-15-223,-7-30-760,0-55 0,-5 19 0,-2-4 0,0-18 0,-1 0 0,2 13 0,-1 4 0,-1-34 0,0 73 0,2 50 0,18 63 0,-10-31 0,3 1 0,3 8 0,3-1 0,1-6 0,1-5 0,13 21 0,1-28 0,-18-31 0,-14-30 0,-48-74 0,17 32 0,-3-3 0,-19-26 0,-1-1 0,17 22 0,2 4 0,1 9 0,6 7 0,8 8 0,21 19 0,60 62 0,-23-4 0,2 9 0,-7-4 0,1 5 0,-2 4 0,0 8 0,-3 4 0,-4 0 0,-6-5 0,-5 0 0,-3-1 0,5 20 0,-6-6 0,-8-20 0,-3-7 0,-1 9 0,-3-35 0,-8-14 0,-38-58 0,-19-29 0,12 14 0,-3-5 0,-5-5 0,1 2 0,9 14 0,3 4 0,4 9 0,3 7 0,-1 5 0,20 27 0,14 19 0,5 47 0,15 18 0,-7-19 0,2 1 0,2-7 0,2-2 0,11 31 0,-13-26 0,-5-27 0,-8-14 0,-13-8 0,-28-34 0,-25-13 0,-6-13 0,7 0 0,35 26 0,16 13 0,23 10 0,40 24 0,9 29 0,-15-9 0,0 4 0,-10 1 0,-5 0 0,15 36 0,-15-35 0,-2-19 0,37-15 0,19-7 0,-25-4 0,1 0 0,38-1 0,-13-14 0,-35-48 0,-30 8 0,-8-9 0,-2-30 0,-5-8 0,-2 3 0,-2-3-181,1 24 1,0-2 0,-3 3 180,-7-21 0,-5 3 0,-3 3 0,-5 2 0,-5 10 0,-4 6 0,1 13 0,0 5 0,-10-30 0,13 30 0,17 28 0,2 17 541,7 10-541,32 47 0,22 25 0,-7-11 0,5 6 0,10 11 0,1 0 0,-6-7 0,-1-1 0,5 7 0,-1-1 0,-13-14 0,-3 0 0,1 11 0,-7 4 0,-8 5 0,-6 2 0,-4-6 0,-6 1 0,-6 3 0,-5-4 0,-2 21 0,0-20 0,0-38 0,0-10 0,0-8 0,0-1 0,-3-16 0,-10-36 0,3-63 0,6 17 0,6-10 0,10 8 0,7-4 0,0-1-315,-2 3 0,0 1 1,2-2 314,8-8 0,2-2 0,-4 4 0,-9 18 0,-3 4 0,-5-1-83,-3-3 1,-6 0 0,-8 4 82,-24-15 0,-13 7 0,-2 4 0,-8 7 0,-14 12 0,-2 7 0,18 8 0,3 5 0,-19-7 932,29 15-932,37 23 259,45 58-259,14 9 0,-8-4 0,1 6 0,-7-10 0,-3 2 0,2 16 0,-4 4 0,-9 0 0,-6 2 0,-2 9 0,-4 2 0,-6-2 0,-5-1 0,-1-3 0,-5-1 0,-5-11 0,-4-3 0,-3 1 0,-4-3 0,-7-4 0,-4-1 0,-1-4 0,0-2 0,3-7 0,2-3 0,-12 19 0,18-29 0,12-25 0,4-12 0,3-46 0,20-32 0,-6 3 0,3-9 0,-1 15 0,3-4 0,-2-4-328,0-15 0,-2-5 0,-2-2 204,-4 17 1,-1-1 0,-2 0 0,0 1 123,-1-17 0,-2 1 0,-4 3-35,-8 8 1,-3 1-1,-3 9 35,-2-2 0,-5 11 0,-5 18 0,-3 9 0,-8-1 0,12 27 0,12 9 983,4 2-497,6 20-374,1 40-112,2 31 0,1-24 0,0 4 0,2-4 0,2 3 0,0 18 0,0 1 0,-1-7 0,1 0 0,-1-13 0,-1 3 0,0-3 0,-2 20 0,0-2 0,0 7 0,0-4 0,0-24 0,0-4 0,0 34 0,0-46 0,0-23 0,0-24 0,0-96 0,1 18 0,4-13 0,1 14 0,3-8 0,2-4 0,-1-1-246,1-6 0,1-3 0,0 0 0,1 1 34,0 1 1,2 0-1,-1 1 1,1 2 211,0 6 0,0 1 0,-1 3 0,-2 6 0,1-29 0,-1 11 0,3 20 0,0 9 0,-3 0 0,2 30 0,-1 25 0,11 5 983,18 4-136,12 0-847,4 0 0,-4 0 0,4-12 0,-8-8 0,2-7 0,-20-1 0,-12 4 0,-12-1 0,-6 1 0,-4 4 0,-7 10 0,0 5 0,-4 5 0,6 0 0,-6 0 0,0 4 0,-16 11 0,-20 35 0,3 13 0,11-4 0,4 5 0,12-13 0,4 0 0,1 6 0,2-2 0,3 13 0,9-26 0,0-24 0,0-11 0,12-59 0,24-29 0,-12 14 0,3-6 0,5-6 0,1 1 0,-5 14 0,-3 3 0,-6 6 0,-3 5 0,1-1 0,-12 21 0,-8 21 0,-16 5 0,-40 39 0,5 3 0,-5 9 0,9-5 0,-3 5 0,-1 1 0,-6 6 0,-2 2 0,1-2 0,6-6 0,2-1 0,0-3 0,-15 9 0,2-6 0,17-17 0,3-6 0,-27 5 0,22-19 0,14-7 0,13-3 0,7-3 0,4-2 0,-4 1 0,3-1 0,-4 5 0,4 0 0,1 3 0,5 3 0,3 2 0,1 11 0,16 28 0,3 1 0,2 11 0,3 16 0,2 11 0,-2-4 0,2 5 0,-3 4-128,-10-13 0,-2 10 0,-3-1 0,-5-13 128,-10-1 0,-5-6 0,-5 26 0,-1-5 0,-5 2 0,13-16 0,42-3 0,-6-19 0,5 3 0,7 2 0,2 2 256,1 5 0,-2 3-256,-6-2 0,-5 1 0,-4 2 0,-5 2 0,-4 3 0,-5 1 0,1 9 0,-4 1 0,-2 0 0,-2 1 0,1 2 0,0-1 0,0-15 0,0-4 0,0-7 0,0-6 0,0 6 0,4-30 0,23-20 0,23-55 0,-10 4 0,1-9 0,3-25 0,-2-8 0,2-6 0,-5-2 0,-10 9 0,-6 4 0,-4 16 0,-5 5 0,-9-20 0,-42 12 0,-2 5 0,-19-11 0,30 12 0,22 22 0,53 39 0,-21 34 0,-2 21 0,4 15 0,-1 15 0,-3 6-246,-8-8 0,-3 5 0,-3 3 0,0 1 49,-1-14 0,-2 1 1,0 2-1,-2-1 0,1-1 137,-2 17 0,0 0 0,-1-4 0,-1-6 60,-2-7 0,0-5 0,0-9 0,0-3 0,0-14 0,0-18 0,0-56 0,0-32 0,-1 5 0,2-8 0,3-18 0,2-8 0,-4 7 0,-1-6 0,1 1 327,2-1 1,1 0 0,-3-1-225,-2 0 1,-3 1-1,-1 0-103,-3 6 0,-3 0 0,0 5 0,-6-15 0,-2 8 0,-1 17 0,1 8 0,-3-7 0,16 51 0,29 75 0,-4 1 0,5 11 0,0-4 0,3 6 0,2 5-246,-3-5 0,2 4 0,0 4 0,2 3 61,-2-1 1,2 5 0,0 2-1,0 1 1,-1-2 184,-2-3 0,1 0 0,-2-1 0,0 2 0,-1 2 0,-3-6 0,-1 4 0,1 1 0,-2 0 0,-2-3 0,-1-4 0,3 15 0,-3-4 0,-2-4 0,-1 1 0,-1-6 0,-2 1 0,-1-4 0,-1-4-6,-2-2 1,-2-5 0,1-4 5,1 10 0,-2-8 0,-3 22 0,-3-43 0,0-24 0,0-22 983,0-56-492,0-29 1,0-21-279,-1 30 0,1-6 0,0-4 0,1-4-410,1 0 0,1-4 1,1-3-1,-1-1 0,1 1 0,0-2 0,-1 0 1,1-1-1,0 0 0,1-1 9,2-2 0,1-3 0,0 1 0,1 2 1,-3 2 187,0-7 0,-1 3 0,0 3 0,-1 2-218,2 10 1,0 2 0,-1 3 0,-4 2 217,-6-12 0,-4 3 0,-1 6 0,-2-3 0,-2 5 0,-5 8 0,0 5 0,-6-19 0,14 42 983,5 22 0,2 13 0,-8 23-560,-5 37 0,-1 21-423,2-4 0,1 7 0,-2 10-197,3-7 0,-1 7 1,-1 5-1,1 3 0,0 0 33,1-6 0,1 3 0,0 1 0,0 2 0,0 1 0,0 0 23,1-9 1,1 2-1,0 0 1,0 1-1,0 0 1,0 0-1,0 1 0,-1 2 1,0 0-1,0 2 1,0-1-1,0 0 1,0-1-1,1-2-23,-1 7 0,0-1 0,0-1 0,0-1 0,1 0 0,0 0 0,1-2 0,0 1 0,1 0 0,0-2 0,0-2 0,1-4-82,-1 19 0,0-6 0,2-1 0,1-1 0,2 1 0,1 0 0,1-2 0,0-6 106,2-1 0,0-6 0,0 0 110,0 1 0,1 0 0,-1-6 30,3 14 0,0-10 491,0-26 1,0-7 491,3 9 0,-2-46-492,-4-77 1,-4-55-247,3 43 1,-1-8 0,1-6 0,-1-7-387,1 15 1,0-6-1,0-5 1,1-3-1,-1-3 1,0-1-1,1 0 31,0 10 1,0-3 0,0-1 0,0-2-1,0-1 1,1 0 0,0 0 0,0 1-1,2 2 41,-1 2 1,1 2 0,1 0-1,0 0 1,0 0 0,1 0-1,-1 0 1,2-1 0,-1 0 68,1-4 0,0-3 0,1 0 0,0-1 0,0 1 0,0 1 0,1 3 0,0 4 0,0 4 0,3-12 0,0 5 0,0 4 0,0 2 0,1 1 0,-1-1-197,2-14 0,0-1 1,0 2-1,-2 6 0,-1 8 170,0-4 0,-3 9 1,-1 5 26,1-13 0,-4 14 0,-3 12 0,0 58 0,0 99 0,0-11 0,0 18 0,0 7 196,0-20 1,1 5-1,-1 4 1,0 4 0,-1 4-165,0-22 1,0 4 0,0 3 0,-1 1-1,1 2 1,-1-1 0,1 0 0,0-3-33,0 9 0,1 0 0,0-1 0,0 0 0,-1-1 0,1-1 0,-1 0 0,0-5 0,-1 1 0,0-1 0,0-1 0,1-1 0,-1-3 0,2-3 36,0 10 0,2-2 1,-1-3-1,2-4 1,-1-4-37,2 19 0,1-6 0,1-2-84,0-8 0,2-1 0,1-4 84,5 14 0,0-3 0,-1 0 0,1-2 0,-2-5 0,-1-3 491,-3-15 1,-2-4 491,2 22 0,-8-37 0,0-32 0,-4-57-492,-7-2 1,-4-9-479,3-2 1,-1-7 0,0-4-14,-4-15 0,1-5 0,1-4-246,5 12 0,1-3 0,2-1 0,0-2 0,1-8 0,2-2 0,0 0 0,2 2 144,0 7 1,2 0-1,0 2 1,1 1 0,2 5 0,0 0 0,1 3 1,-2 7 100,0-27 0,0 11 0,4 24 0,0 10 0,-6 4 0,0 49 0,0 51 0,3 12 0,1 15 0,-1 5 0,0 10 0,0 5-30,-1-9 1,1 3 0,-1 3 0,0 2 29,-1-12 0,1 2 0,0 1 0,-1 0 0,1-1 0,-2-4 0,0-1 0,0 0 0,0-1 0,0-3-76,0 8 1,0-2 0,0-2-1,0-4 76,0 9 0,0-3 0,0-6 0,-1 15 0,2-7 0,0-20 0,2-5 0,7 24 0,0-27 983,5-16 0,-7-18 0,-2 8-736,-2-2-247,-4 10 0,5 5 0,5 15 0,4 21 0,7 6 0,-8-1 0,2-24 0,-10-22 0,-1-20 0,-7-11 0,-5-5 0,-29-31 0,5-14 0,-1-16 0,-4-22 0,1-16 0,1-4-246,8 20 0,2-2 0,0-3 0,1-5 49,1-1 0,1-5 1,0-4-1,1 1 0,2 2 74,2 6 0,2 1 1,0 0-1,1 2 0,-1 3 123,-2-8 0,0 2 0,0 3 0,-1 0-154,1 4 0,0-1 1,-1 4-1,-1 8 154,-11-24 0,-1 10 0,1 10 0,-1 7 0,6 21 0,1 6 0,-9-11 0,7 27 983,12 6 0,2 6 0,4-5-735,3 4-248,1 8 0,46 75 0,-7-13 0,6 10 0,4 7 0,5 10 0,-1 1-328,0 3 0,0 1 0,-1 3 253,-10-15 0,1 2 1,-2 0-1,-3 0 75,1 17 0,-5 0 0,-2-3 0,-4-9 0,-1-3 0,-5-1-12,-7-6 0,-3-1 0,-1-3 12,4 13 0,-3-4 0,-5-10 0,0-4 0,3-10 0,0-4 0,5 34 0,0-19 983,-1-5-685,-5-8-260,-2 11-38,-3-14 0,0 6 0,0 26 0,0 4 0,0-2 0,0 0 0,0 9 0,0-5 0,0-28 0,0-6 0,0 34 0,0-7 0,-9-9 0,-6 4 0,-20-18 0,-6-28 0,-23-77 0,22-11 0,2-16 0,5-3 0,0-10 0,1-1-328,0 0 0,-1-2 0,1-2 189,6 15 0,1-4 0,-1 1 1,2 3 138,-3-5 0,0 2 0,1 1-283,-2-5 1,-1 0 0,2 2 282,3 13 0,0 3 0,2 0-23,2 5 1,1 0-1,1 2 23,-7-22 0,2 4 0,6 16 0,2 3 0,4 9 0,1 4 983,-10-14-501,12 10 430,1 10-912,5 2 77,4 11-77,0 11 0,0 9 0,0 3 0,0-24 0,0-19 0,0-31 0,0 21 0,0-3 0,0 5 0,0 0 0,0-4 0,0 4 0,0-15 0,1 32 0,3 30 0,22 49 0,-1 5 0,5 10 0,0 2 0,3 6 0,1 3-328,6 18 0,1 4 0,0 1 252,-1-1 0,-1 1 0,-1-2 76,-2-3 0,-1-1 0,-3-6 0,1 10 0,-2-8 0,-7-22 0,-2-5 0,6 22 0,-10-14 0,-2 4 0,-10-11 983,3 8-754,-7-6-229,2 20 0,2 6 0,4 4 0,2-13 0,2-18 0,-9-3 0,-1 13 0,-4 29 0,0-38 0,0 0 0,0-1 0,0-2 0,0 26 0,0-27 0,0-22 0,-6-6 0,-31 34 0,-12 15 0,9-20 0,-2 1 0,9-6 0,2-2 0,-26 28 0,30-30 0,-1-4 0,1 9 0,-6 19 0,2 2 0,14-6 0,9-23 0,8 0 0,0 6 0,0 9 0,4 2 0,-3-13 0,7-12 0,-7-11 0,3 4 0,-4 19 0,0 20 0,0 8 0,0-5 0,0-23 0,0-6 0,0 16 0,0 43 0,0-40 0,0 2 0,0 9 0,0-3 0,0 27 0,-1-25 0,-4-10 0,-8 26 0,4-26 0,-2 5 0,0 8 0,-1 0 0,2-6 0,1-3 0,-5 27 0,8-39 0,2-25 0,4-19 0,0-61 0,0 11 0,0-12 0,1-9 0,1-15 0,0-10 0,1 1 0,-1 8 0,0 4 0,0 5 0,0-1 0,1-8-164,0-6 0,0-10 0,1-6 0,-1 1 0,0 6 0,0 10-164,0-17 0,0 11 0,0-1 246,-1 14 0,0-2 1,0 2-1,0 8 82,-2-19 0,0 9 0,0 10 0,0 3 0,0 14 0,0 1 0,0 0 0,0 2 0,0-40 0,0 0 983,0 20 0,0 8-654,0-9-329,4-5 0,0 27 0,-1-3 0,0-6 0,1-1 0,-1 2 0,-1 1 0,-1 6 0,-1 2 0,0-20 0,0 26 0,0 11 0,0-5 0,-5-3 0,0-6 0,0 13 0,-1 7 0,3 19 0,-4 79 0,-8-6 0,-6 14 0,0 5 0,5-8 0,1 4 0,0 6 0,-3 6-141,3-11 1,-2 8-1,-1 4 1,0 3-1,0 0 1,0-1-1,0-4-23,1 3 0,-1-2 0,1-1 0,0 0 0,1 1 0,0 3 23,1-5 1,0 4-1,0 1 1,1-1-1,0 0 1,1-4-1,1-4-56,0 9 0,1-5 1,1-2-1,1-3 0,0-4-49,0 1 0,0-4 0,2-3 0,2-4-82,3 3 0,1-4 0,3-4 86,0 12 1,2-5 241,2-9 0,1-2 0,2-1 0,0-3 983,4 27 0,-4-28 0,-9-23 0,0 5 0,0 12 0,0 8-494,0 0-489,0-18 0,0-14 0,0-12 0,0-10 0,0-27 0,0 1 0,0-10 0,9 14 0,29 8 0,20 0 0,28 4 0,-9 1 0,-15 5 0,-24 7 0,-21 22 0,-13 38 0,-6-15 0,0 4 0,0 12 0,0 3 0,0-1 0,1-1 0,1-8 0,0-4 0,0 19 0,0-28 0,5-34 0,1-6 0,9-7 0,0-8 0,9-29 0,4-42 0,-9 0 0,2-12 0,-3 16 0,2-3 0,-1-1-286,0-3 1,-1-2 0,2 1 285,4-5 0,2 0 0,-1 4 0,2-12 0,-2 4-32,3-4 0,-4 3 32,-11 13 0,-5 3 0,1 4 0,-3 4 0,-5 9 0,-2 3 0,1-31 0,0 19 853,0 17-853,0 14 67,0 27-67,12 51 0,5 34 0,-5-13 0,-2 6 0,1 6 0,1 9 0,-1 9 0,0 2 0,-1-1-246,-1-3 0,-1 1 0,-1-1 0,-3 0 58,-1 0 0,-2 0 0,-1-2 0,-1-4 188,-2 1 0,-2-5 0,-1-5 0,-2 11 0,-2-12 0,-4 5 0,5-33 0,10-21 0,7 6 0,-2-18 0,-1-63 0,-1-40 0,-3 3 0,0-11 0,-1-12-164,1 24 0,-1-9 0,-1-5 0,1-3 0,0-2 0,0 2 23,1 9 1,-1 0-1,1-2 1,-1 0-1,1-1 1,0 0-1,1 1 0,0-2 1,0-1-1,1-1 1,0 1-1,0 1 1,0 2-1,0 3-23,0-1 0,0 1 0,0 2 0,1 3 0,-1 4 0,1 4-27,1-8 1,0 4-1,1 6 1,-2 5 190,3-27 0,-3 17 0,-4 14 0,0 54 0,0 79 983,0-2-492,0 3 1,0 7-1,0-5 1,0 4-165,0-2 1,0 5 0,0 4-1,0 10 1,0 4 0,0 3-274,0-15 0,0 2 0,0 2 0,0-3-54,0-4 0,-1 0 0,1-2 0,1-1 0,1 17 0,1-1 0,3-6 0,6 11 0,4-9 0,1-15 0,5-8 0,30 12 0,-14-27 0,-7-5 0,-19-37 0,-8-57 0,-10-40 0,-2 12 0,-5-12 0,-2-11 0,-2-8-110,6 32 1,-2-7 0,0-5 0,-1-5-1,0-1 1,-1-1 0,0 2 0,1 3-1,0 6-31,0-4 1,-1 3-1,1 3 1,0 1-1,-1 0 1,0-2-1,-1-3 18,-1-4 0,-2-7 0,-1-3 0,0 0 0,0 3 0,2 7 0,1 8 0,2 14-13,-1-8 0,3 15 0,-1 3 0,-7-19 0,3 14 0,11 26 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7:01:18.283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1800 9365 24575,'-8'62'0,"1"-1"0,8-9 0,2-1 0,-3 2 0,4-3 0,31 29 0,16-2 0,-11-27 0,12 2 0,-35-37 0,-5-5 0,-5-8 0,-1-2 0,5 0 0,-2 0 0,2 0 0,-3-3 0,11-9 0,24-14 0,20-11 0,-18 16 0,3 0 0,38-13 0,-17 7 0,-23 12 0,-29 4 0,-8 5 0,-6 2 0,-4-12 0,-6 6 0,-1-14 0,-13 2 0,-6-6 0,-8-4 0,-4 4 0,0-1 0,1 0 0,-2-6 0,8 9 0,13-19 0,8-17-328,6-13 0,2-23 0,-2-7 131,-1 22 0,0-6 1,-1-3-1,-1-5 0,0-2 56,1 10 1,-1-5-1,0-2 1,0-2-1,0-1 1,-1 0-1,0 2 0,0-1 1,-1-1-1,0 0 1,0 1-1,0 0 1,-1 2-1,1 3-23,0-4 0,0 1 0,-1 3 0,1 1 0,0 2 0,0 4-33,0 0 0,1 3 1,-1 2-1,0 4 0,1 4-131,-2-15 0,0 7 0,0 5-164,-2-18 0,-1 9 0,-1 23 0,1 5 1475,-6-26 0,4 23 0,12 32 0,7 11 0,33 62 0,1 39-656,-9-9 1,3 17 0,-2 9-525,-9-16 0,-1 6 1,-2 6-1,0 0 0,1 0 33,-4-16 0,1 1 0,-1 0 0,0 0 0,-1 1 0,1 0 17,-1 5 1,0 1-1,0 1 1,-1-1 0,-1-5-1,-1-5 130,-1 6 0,-1-5 1,0-6-1,0-6 17,0 30 0,10-35 0,20-66 0,-13-41 0,-5-31 0,0-7 0,1-4 0,-1-11 0,0-4 0,0-1-197,-3 15 0,0-2 1,0-2-1,-1 0 0,-1 1 0,-2-1 0,0-2 1,-1 1-1,-1 3 0,-1 4 185,1 0 0,-1 4 0,-1 4 1,-1 6 502,1-30 1,-1 15 491,6-9 0,-7 86 0,1 84-821,-4-12 0,-2 6-162,-1 12 0,-1 2 491,0 9 1,0-4-1,0-29 1,0-5 190,0 24-682,0-64 0,0-50 0,0-29 0,0-27 0,0-14-246,0 29 0,0-6 0,-1-4 0,0 3 61,-2 3 1,0 0 0,-1 0 0,0-1 184,0-1 0,0-1 0,-1 2 0,-1 6 0,-1 4 0,0 6 0,0 4 0,-1-14 0,2 14 0,1 25 0,5 100 0,0 49 0,0-23 0,0 7 0,0 9-197,0-15 0,0 8 1,0 4-1,0-1 0,0-5-49,2 5 0,-1-3 0,1-2 0,-1-1 156,0-4 1,-2 1 0,1-6 0,2-10 89,3 5 0,1-13 0,-5 18 983,3-75-721,0-51 0,0-36-262,1-10 0,3-15 0,-1-5-246,-2 14 0,0-5 0,0-3 0,1-1 49,-1 8 0,1-4 1,1 0-1,-1 0 0,-1 4 49,-1 8 0,0 1 0,0 2 0,-1 2 0,0 4 475,1-25 1,0 6 0,-1 5 109,0-17 0,2 16-437,3 8 0,29 72 0,-6 48 0,2 32 0,-1 6 0,-3-9 0,-1 5 0,0 4 0,-1 2-246,3 13 0,0 4 0,-1 2 0,-2 0 77,-4 2 0,-2 1 1,-2-2-1,-2-8 169,-2-8 0,-3-7 0,-1-5 491,-2 14 1,6-22 491,17-47-595,5-80 1,2-48-389,-11 39 0,2-9 0,1-8 0,3-5 0,1-3-110,-8 23 1,2-3 0,0-3 0,2-3-1,0-2 1,1-1 0,0-1 0,0 0-1,0 1 11,0 3 1,-1-1 0,2-1-1,-1-1 1,1 0 0,0 0-1,0-1 1,0-1 0,0 0-1,1 0 9,-2 3 1,1-2-1,0-1 1,1-1 0,-1 0-1,1 1 1,-1 0 0,0 1-1,-1 2 1,-1 2-1,-1 3-33,4-10 0,-1 3 0,0 2 0,-2 2 0,0 1 0,-1 1 0,0 1 0,-2 0-18,2-4 1,0-1-1,-1 0 1,-1 3-1,-1 2 1,-3 4-1,-1 5-105,2-15 0,-3 6 0,-3 6 0,0 4-82,-1-2 0,-2 5 0,0 9-656,15-34 1967,-24 146-492,-21 18 1,-10 17-247,2-4 0,-3 8 0,-1 0 82,-5 1 1,-3 0 0,2 5-83,6-11 1,0 5 0,3 0 0,2-3-1,7-10 1,3-3 0,1 1 0,1 3-71,0 11 0,1 3 0,1 0 0,3-3-175,3 9 0,3-4 0,-3-1 327,-4-1 1,-2-1 0,-3-8 163,-4-7 1,-4-8-453,-3-4 0,-7-19-39,-21-46 0,30-45 0,10-31 0,2-8 0,0 12 0,2-6 0,0-7 0,3-4 0,1-4-123,2 13 0,3-5 0,0-3 0,2-4 0,0 0 0,0-1 0,0 2 0,0 2-18,-1-5 1,0 0-1,0 1 1,1 1-1,0-1 1,1 0-1,1-1 18,0 6 0,2-2 0,0-1 0,0-1 0,1 2 0,1 3 0,-1 4 0,-1 6-123,7-29 0,-1 8 0,0 5 0,-1 3 170,-3 11 1,-2 2 0,0 5 0,2 6 111,9-16 1,-4 16-37,-9 17 0,-11 31 0,-42 11 0,-19 13 0,-14 14 0,-8 8 0,14-8 0,-4 2 0,0 7 245,10 5 1,-1 7 0,1 5 0,5 4-1,5 4 1,4 4 0,2 3 0,2 4-1,-2 8 1,1 5 0,3 1 0,3 0-129,4-4 1,3 0 0,3 0-1,2 1-117,-3 21 0,5 1 0,4-5 269,6-21 1,3-4-1,2-1-269,-1 23 0,5 0 0,6 0 0,6-3 0,3-17 0,2-1 0,0 10 0,3-3 0,1-24 0,1-3 0,10 30 983,12-37-464,-5-23-300,6-12-219,-9-6 0,-16-3 0,0 1 0,1 14 0,7 2 0,9 9 0,-8-17 0,3-41 0,-15-11 0,2-12 0,-8 17 0,-4 34 0,-18 45 0,3 20 0,-3 0 0,-2 5 0,4-6 0,1 3 0,-5 14 0,2 3 0,3-6 0,3 0 0,4 3 0,3-2 0,3-12 0,2-3 0,3 41 0,0-30 0,0-21 0,0-14 0,4-19 0,-3-12 0,2-78 0,-4 17 0,2-12 0,5 5 0,3-10 0,4-4 0,2 1-246,7-8 0,5-1 0,3-1 0,0-1 49,-4 12 0,1-1 1,1-1-1,2 1 0,1 2 149,10-15 0,3 1 0,0 3 0,-4 5 48,-1 1 0,-3 5 0,-3 5 0,5-16 0,-7 12 0,-5 1 0,-15 41 0,-11 22 0,-15 20 0,-9 60 0,4-14 0,-2 7 0,3-1 0,0 6 0,0 2 327,-1 7 1,0 1 0,-2 0-172,-3 4 1,-1 0 0,-1 1-157,2-1 0,0 0 0,-1-1 0,-3-5 0,0-2 0,-1-1 0,4-7 0,0 0 0,1-5 0,-7 10 0,3-7 0,-13 29 0,23-54 0,9-15 0,4-18 0,-3 1 707,-64-6-707,8 2 0,-11-1 0,-6-1 0,-11-1 0,-2-1-246,14-3 0,-3-2 0,-2-1 0,-1 1 49,8 3 0,-4 0 1,0 0-1,2 0 0,2-1 116,-6-2 1,3-2-1,1 1 1,1 1 3,0 2 0,-1 1 0,4 1 0,7 1 77,-16 1 0,10 1 0,13-2 0,11 1 0,11 2 0,32 0 0,81 0 983,-21 0-492,-2 1 1,3-2 140,23-10-632,-8-16 0,-16-3 0,1-7 0,-8-7 0,-1-6 0,15-20 0,-2-4 0,-12 11 0,-3 0 0,7-12 0,-1 3 0,-14 25 0,-2 4 0,21-37 0,-28 37 0,-14 8 0,-13 15 0,-4 5 0,-2 11 0,-8 3 0,-20 13 0,-31 42 0,26-21 0,-3 3 0,-6 16 0,1 3 0,6-6 0,2-1 0,9-5 0,2-3 0,-16 15 0,8-22 0,-3-24 0,-29-6 0,-13-4 0,-8-10 0,13-5 0,27-7 0,20 2 0,11 3 0,7-7 0,-1-6 0,-1-12 0,10 5 0,-1 6 0,7 11 0,0 9 0,0 6 0,0 54 0,0 19 0,0-6 0,0 4 0,1-7 0,-2 2 0,-7 32 0,0-3 0,6-36 0,0-1 0,-9 31 0,0-4 0,3-9 0,-1 4 0,-1-33 0,7-11 0,-1-17 0,4 0 0,-5 21 0,0 7 0,-6 20 0,3-18 0,1-9 0,0-23 0,4-3 0,-12-32 0,1-47 0,7 5 0,1-10 0,1 6 0,2-7 0,1-1-256,1-4 1,2-1-1,1-1 256,2-2 0,1 0 0,0 5 0,1-16 0,2 8 0,-1 22 0,1 9 0,0-7 0,-8 31 0,0 6 0,-7 4 0,-3-12 767,-4 6-767,0 1 0,8 2 0,2 7 0,4-6 0,0 11 0,3 3 0,-15 36 0,-1 12 0,-27 47-492,17-32 0,-1 2 0,-6 8 0,-1 4 0,0 10 0,0 0 0,1-7 0,2 0 0,5-1 0,2-1 0,2-7 0,3-1 52,5-4 0,1 0 440,-1-3 0,0-1 983,-3 48 0,-1-25 0,8-8 0,-2-21 0,7 3 0,-10 3-97,8 8-886,-9 2 0,7 1 0,-4-1 0,5-7 0,0-5 0,1-17 0,3-9 0,-3-23 0,4-19 0,0-30 0,0-12 0,0 8 0,0 14 0,0 20 0,-2 12 0,-4 4 0,-11 22 0,-6 15 0,-9 8 0,5 2 0,2-17 0,8-13 0,3-7 0,1-6 0,6 0 0,-12 3 0,-6 24 0,-24 30 0,0 27 0,24-36 0,3 1 0,-13 40 0,16-8 0,3 4 0,4 6 0,6-4 0,0-5 0,6-13 0,0-4 0,0 7 0,0 3 0,-5 5 0,2-9 0,-5-3 0,5-9 0,1-1 0,2 8 0,0 0 0,0 14 0,4 7 0,1-33 0,2 1 0,1 2 0,1 0 0,4 6 0,0 1 0,-1-3 0,0-1 0,1 3 0,0 0 0,-4-4 0,0-1 0,3 3 0,-1 0 0,-4-5 0,0-2 0,3 1 0,1-2 0,9 45 0,2-12 0,0-16 0,-1-13 0,-2-12 0,1-3 0,-1-4 0,3 6 0,0 1 0,1 7 0,-1-3 0,4 4 0,-5-4 0,3-7 0,-5 0 0,0-7 0,0 11 0,-3 4 0,2-4 0,-2-3 0,-3-16 0,-4-11 0,-14-51 0,-22-32 0,11 14 0,-2-3 0,-8-9 0,-3 1 0,6 13 0,1 3 0,-1-1 0,1 2 0,-16-27 0,5 7 0,6-10 0,5 4 0,10 1 0,2 9 0,9 13 0,-4 12 0,5 0 0,5 3 0,5-11 0,1 0 0,-1-9 0,-7-6 0,-3-3 0,0-13 0,0-3 0,5-13 0,4 4 0,11 2 0,-4 40 0,2 0 0,2 0 0,1-2 0,2-8 0,0-1 0,-4 5 0,-2 1 0,-2 2 0,-2 2 0,1-34 0,-5 23 0,-3 6 0,-1 15 0,9 3 0,0-2 0,6-3 0,-1-5 0,6-5 0,-5 5 0,1 6 0,-8 13 0,-1 5 0,10-7 0,34-29 0,8-20 0,-13 14 0,2-7 0,-4-1 0,-1-1 0,1-1 0,0 1 0,-6 8 0,-3 4 0,16-22 0,-19 24 0,-16 23 0,-12 4 0,-1 8 0,-3 3 0,0 2 0,-1 11 0,-4-2 0,0-2 0,0-9 0,0-8 0,0-2 0,-5 9 0,-8 9 0,-10 9 0,-31 42 0,6 8 0,-5 9 0,-5 10 0,-2 6 0,14-15 0,-1 3 0,3-2 0,-9 11 0,6-4 0,11-12 0,6-5 0,-5 14 0,23-16 0,4-9 0,6 9 0,-5-11 0,5 3 0,-2-20 0,1 4 0,0 1 0,-4 15 0,1 13 0,2 23 0,-1 7 0,9-31 0,8 1 0,13 1 0,9-3 0,7 0 0,8-4 0,23-1 0,9-8 0,10-8 0,5-9-197,-27-9 1,2-3 0,1-5 196,1-7 0,1-6 0,-3-3 0,19-6 0,-6-9 0,-11-13 0,-9-5 0,-21 8 0,-7-3 0,-3-5 0,-5-5 0,-5-10 0,-4-2 0,-1 4 0,-3-1 0,-1-11 0,-3 3 294,-1 17 1,-3 4-295,-1-31 0,2 36 0,-7 18 0,0 24 0,-20 17 0,-5 1 0,-2 3 0,-22-15 0,-12 10 0,14 6 0,-2 6 0,-2 0 0,1 3 0,9 5 0,4-1 0,-9 10 0,27-22 0,14-16 0,61-46 0,-15 16 0,7-2 0,4-5 0,6-5 0,2 0 0,8-4 0,2 0 0,-1-1 0,-8 3 0,-1 0 0,-1-1 0,0 0 0,-1-1 0,-7 4 0,-6 3 0,-6 5 0,20-10 0,-39 29 0,-15 5 0,-57 7 0,-7 35 0,-2-9 0,-5 7 0,-3 22 0,-1 7 0,16-19 0,-1 0 0,-1 2 0,-4 6 0,-1 3 0,1-2 0,6-7 0,0-1 0,1 0 0,1 4 0,2 2 0,1-3 0,-12 11 0,4 0 0,4 5 0,5 4 0,3 9 0,3 4 0,13-21 0,1 3 0,0 0 0,3 1 0,1 0 0,-1 1 0,-3 2 0,0 2 0,0-4 0,-3 15 0,1 0 0,-5 8 0,0 1 0,5-5 0,1 2 0,6-23 0,-1 1 0,1 0 0,-9 28 0,1-1 0,1-4 0,2-4 0,4-16 0,3-6 0,-4 24 0,14-40 0,8-24 0,2-10 0,0-3 0,0-2 0,0 3 0,4 2 0,14 12 0,8 9 0,9 17 0,-1-5 0,-9 9 0,0-7 0,-6 16 0,-8 9 0,-3 12 0,-8-1 0,0-16 0,0-21 0,0-9 0,0-12 0,0 5 0,0-7 0,3-4 0,-1-6 0,-6-12 0,-15-18 0,-1-8 0,-3-2 0,5-4 0,8 10 0,-2-6 0,5 4 0,-1 6 0,2 3 0,-3 4 0,2-4 0,-1 0 0,-1 0 0,-3-4 0,2 4 0,-3-1 0,8 5 0,-2 3 0,2-1 0,1-2 0,-6-3 0,1-2 0,-14-6 0,-6-5 0,-4-2 0,0 2 0,8 6 0,4 2 0,-3-6 0,2 5 0,-7-10 0,-1 8 0,3-8 0,3 9 0,2-3 0,7 9 0,4 3 0,2 4 0,3 2 0,-2-4 0,1-1 0,-1-2 0,3 4 0,-2 27 0,6-7 0,-3 23 0,4-19 0,0-1 0,0-2 0,0 2 0,0-3 0,0 2 0,0-4 0,0-1 0,0-1 0,0-1 0,0 4 0,0 1 0,0 2 0,0-4 0,0-3 0,4 0 0,-3 3 0,3 1 0,-4 3 0,3-6 0,-1 1 0,4-1 0,-5 0 0,3 2 0,0-1 0,-3-1 0,2-1 0,1 4 0,-3 1 0,7 4 0,-7 1 0,6-1 0,-5 1 0,4-1 0,-5 0 0,7 1 0,-7-1 0,3 1 0,-1-5 0,-2 2 0,5-5 0,-4 3 0,1 0 0,2 1 0,-1 3 0,1 4 0,2-2 0,-5-1 0,1-8 0,-3-2 0,4 0 0,-3 1 0,7 7 0,-4-3 0,5 5 0,0 3 0,1 2 0,0 5 0,1 0 0,-3-5 0,2-1 0,-4-7 0,0-6 0,-3-1 0,3-3 0,-1 4 0,0-1 0,1 4 0,-4-4 0,6 0 0,-5 1 0,5-4 0,-3 8 0,7 0 0,1 10 0,5 0 0,0 5 0,-4-6 0,-1-1 0,-4-4 0,0-3 0,0 2 0,0-2 0,4 2 0,-4-1 0,0 1 0,-2-7 0,0 5 0,0-3 0,7 5 0,-2 0 0,6 11 0,0-3 0,1 8 0,-5-9 0,-1-2 0,-1-4 0,2 3 0,4 4 0,0-2 0,0 1 0,-1-4 0,-6-2 0,0-3 0,-1 3 0,-1-4 0,7 8 0,-1 8 0,3 3 0,2 4 0,3-4 0,-4-4 0,4 1 0,-3-1 0,2 4 0,3-4 0,-3 3 0,0-8 0,-7-1 0,0-5 0,-2 5 0,1-3 0,-3 3 0,1-12 0,-4 2 0,-2-11 0,1 7 0,2-9 0,-4-9 0,2-23 0,-7-40 0,0-7 0,0 18 0,0 0 0,-3-19 0,-2-5 0,-2 39 0,-8 9 0,0-4 0,-9 1 0,3-2 0,-1 9 0,2 0 0,6 2 0,-10-8 0,13-4 0,-11 4 0,6-4 0,-2 14 0,-3-13 0,3 7 0,-1-6 0,0-5 0,2-5 0,0-18 0,1-13 0,7 33 0,1-1 0,0-4 0,1 0 0,2-2 0,1 0 0,1 2 0,1 1 0,2-39 0,0 4 0,0 35 0,0 5 0,0 26 0,0-11 0,0-17 0,0-12 0,0-17 0,0 12 0,4 4 0,-2 15 0,2 5 0,-4 16 0,0 5 0,0 8 0,7-12 0,3-13 0,9-15 0,10-16 0,6 2 0,5-2 0,15 0 0,4-7 0,9 5 0,-11-2 0,-16 27 0,-16 4 0,-6 10 0,12-24 0,3-16 0,6-8 0,-8 2 0,-8 22 0,-14 21 0,-2 13 0,-4 14 0,-4 8 0,5 21 0,-6-4 0,2 17 0,-10 2 0,-9 30 0,4-15 0,-2 6 0,-3 20 0,-1 6 0,-1 10 0,0 5-239,5-15 0,1 4 0,0-3 239,2-13 0,1-2 0,-1 1 0,0 6 0,1 2 0,1-6 0,1 4 0,0-5 0,-1-8 0,0-3 0,-3 40 0,-8-6 0,3 4 0,-5 1 717,7-17-717,3-19 0,9-22 0,3-7 0,2 5 0,0 14 0,0-4 0,0-4 0,0-16 0,0-16 0,0-95 0,-1 26 0,4-8 0,5-13 0,4-11 0,2 3-219,0 9 1,2 2-1,1-1 219,4-9 0,3 0 0,-2 5 0,6-8 0,-2 6 0,-7 8 0,-4 5 0,-2-26 0,0 22 0,-8 22 0,4 19 0,-1 15 656,-2 14-656,-3-3 0,-3-3 0,6 33 0,20 55 0,-5 5 0,2 17 0,-8-18 0,1 10 0,-1 2 0,-1-6 0,1 1 0,-1-4 0,-3 5-232,-3 4 1,-1 9 0,-4-3 0,-5-14 231,-12 2 0,-4-8 0,-1 20 0,-4-6 0,0-37 0,1-7 0,-4 28 0,14-26 0,11-8 0,1 9 0,5-5 925,5 6-925,14-4 0,1-11 0,5 5 0,-4-10 0,-5 5 0,2 3 0,-4-8 0,0-2 0,-2-10 0,-3-5 0,-2 0 0,1 1 0,0-1 0,2 1 0,-2-1 0,-4-1 0,-3-5 0,-2-1 0,-7-52 0,-28-31 0,9 0 0,-4-9 0,-1 17 0,-5-4 0,2-2-328,-2-10 0,2-4 0,1-3 239,8 15 1,0-2-1,3-1 1,2-2 88,2-7 0,2-2 0,2 0 0,2 1 0,2 5 0,1 1 0,2 0 0,1 0 0,1 1 0,2-1 0,0 2 0,1 5 0,1-2 0,0 5 0,0 4 0,2-14 0,0 8 0,4-18 0,-4 39 0,-5 14 0,0 14 0,0 5 983,0 9-628,0 2-355,0-3 0,0 0 0,0-2 0,49 97 0,-13-8 0,3 12 0,0-5 0,4 6 0,-1 3 0,-12-20 0,-1 2 0,-1 0 0,0 0 0,2 1 0,1 0 0,-1-1 0,-2-3 0,-1 7 0,-1-2 0,1 0-250,7 9 1,1 2-1,-2-5 250,2 12 0,-3-4 0,-8-28 0,0 1 0,-2-3 0,3 17 0,-3-6 0,-6-19 0,-2-3 0,10 29 0,-14-41 0,-6-18 0,-4-15 749,-15-33-749,-19-37 0,1 1 0,-5-8 0,-5-7 0,-1-6-190,8 17 1,-1-4 0,2 3 189,-10-21 0,3 4 0,5 10 0,3 6 0,-8-13 0,15 43 0,13 29 0,-1 7 0,6 5 568,0 5-568,-20 78 0,12-26 0,0 7 0,1-1 0,-1 7 0,0-1 0,2-4 0,1 1 0,1-4 0,-1 18 0,2-7 0,2-21 0,2-6 0,3 0 0,1-27 0,4-9 0,0-7 0,7 9 0,2 1 0,8 12 0,1 1 0,-4-4 0,-1 0 0,-8-6 0,5-7 0,-3-2 0,4-8 0,2 0 0,2-3 0,2-8 0,2-6 0,-4-9 0,13-26 0,3-1 0,12-20 0,-7 8 0,-6 11 0,-10 12 0,-10 14 0,-4 14 0,-9 15 0,-15 25 0,-2 3 0,-17 23 0,-6 3 0,-1 14 0,18-25 0,1 2 0,-15 44 0,12-6 0,4-20 0,18-23 0,-2-12 0,6-9 0,0-1 0,-5 8 0,4 2 0,-5-1 0,7-3 0,-3-11 0,1-12 0,-3-22 0,1-50 0,0-17 0,2 15 0,0-10-197,2 11 0,-1-12 1,1-7-1,3-3 0,4 4 0,6-1 0,4 1 1,4-1-1,1-3 0,0-3 56,-4 10 1,0-4-1,1-2 1,1-1-1,1 1 1,0 1-1,2 5-23,2-2 0,2 2 0,0 2 0,1 1 0,0 1 0,1 0-33,4-14 0,2-2 1,0 2-1,-2 5 0,-4 8-131,-1-4 0,-4 8 0,0 4 127,9-19 0,-6 10 201,-7-9 0,-12 65 983,-10 18 0,-4 7 0,-6 9 0,-4 18 0,1 1 0,-2 8-575,8-13-408,-2-12 0,1-3 0,0-5 0,-2 0 0,1 0 0,-4 0 0,4 0 0,-4 0 0,2 0 0,-6 20 0,-16 27 0,-16 26 0,22-25 0,0 1 0,0-4 0,1-2 0,-17 35 0,14-16 0,7-23 0,10-6 0,5-14 0,1-8 0,5 0 0,-4-9 0,31-6 0,50-34 0,29-20 0,-32 20 0,9-5 0,5-3 0,4-2 0,1-1-141,-12 6 1,2-1-1,3-2 1,1-1-1,1 0 1,0 0-1,-1 0 0,3-1 1,1-1-1,1 0 1,-1 0-1,0 0 1,-1 1-1,-2 1 0,-6 4 1,0-1-1,0 1 1,-2 0-1,-1 2 1,-3 1-1,-2 2-56,6-3 0,-1 1 1,-3 3-1,-4 1 0,-3 2-131,16-11 0,-6 4 0,-5 3-164,11-2 0,-16 5-492,-27 5 353,3-4 631,-4-1 983,7-12 0,-21 9 0,-52-6 0,-25-4 0,-22-11 0,17 5 0,30-2-345,23 28-638,3 5 0,-9 21 0,-4 9 0,-1 2 0,10 1 0,48-7 0,34-28 0,16-9 0,-3 8 0,4-1 0,-12-2 0,2-2 0,-5 2 0,0 4 0,-9 3 0,6-1 0,-49 15 0,-74 5 0,-35 6 0,3 10 0,-6 5 0,1-1 0,-7 2 0,2 4-145,7 7 1,2 3 0,6 3 144,-12 11 0,9 0 0,18-7 0,8-1 0,-1 11 0,33-13 0,12 1 0,7-6 0,2-4 433,0-5-433,3-13 0,8-4 0,25-63 0,-6 7 0,0-9 0,4-29 0,0-9-178,-6 21 1,0-4 0,-2 2 177,-7 10 0,-2 1 0,0 0 0,1-2 0,0 0 0,-3 5 0,-3-1 0,-3 5 0,4-36 0,-13 44 0,0 28 0,0 13 0,-5 9 532,-16 35-532,-9 15 0,6-1 0,0 5 0,5-3 0,3 1 0,2 9 0,3 1 0,5-9 0,3-1 0,7 46 0,24-23 0,12-7 0,21-13 0,-5-7 0,-7-11 0,46-18 0,-20-30 0,8-11 0,-8-1 0,6-5 0,1-8-246,-9-2 0,2-7 0,0-3 0,-5-2 88,-7 1 0,-2-2 0,-3-2 1,-3-2 157,10-19 0,-4-2 0,-11 0 0,-18 14 0,-6 0 0,-8 1 0,-2-13 0,-13 3 0,-12 15 0,-8 5 0,-19-23 0,-8 28 0,11 28 983,16 10-351,1 20-632,-16 37 0,-2 8 0,-14 24 0,10-11 0,9 5 0,8 12 0,16-30 0,3 1 0,-3 38 0,5-6 0,0-43 0,0-18 0,3-20 0,-1-2 0,12-2 0,-4-10 0,11-28 0,-3-12 0,6-5 0,1 21 0,2 21 0,-2 29 0,0 33 0,-15-4 0,-2 6 0,1 2 0,-1 2 0,-1 11 0,-2-3 0,2 24 0,3-9 0,0-32 0,5-12 0,3-10 0,-2-10 0,9-9 0,22-6 0,19-2 0,11 0 0,-10 3 0,-22 3 0,-22 1 0,-13-4 0,-10-9 0,8-11 0,-7 1 0,7 1 0,-5 10 0,18-18 0,25-6 0,34-22 0,6 5 0,-3 8 0,-30 19 0,-21 12 0,-19 10 0,-4 6 0,-8 3 0,6 5 0,-6 1 0,2 8 0,-2 9 0,-1 8 0,0 18 0,-6 8 0,-6 13 0,0 14 0,1 0 0,7-2 0,4-7 0,2-15 0,8-6 0,11-10 0,6-5 0,5-12 0,-3-3 0,0-3 0,-4 1 0,3 0 0,-8 8 0,3-4 0,-1 22 0,-1-2 0,6 8 0,-1-13 0,1 1 0,4-1 0,8 13 0,7 10 0,9 6 0,-27-39 0,0 0 0,27 38 0,-10-7 0,-4-3 0,-5-6 0,2-2 0,10 2 0,-5-3 0,-5-3 0,-10-18 0,-13-9 0,-7-21 0,-4-1 0,-12 7 0,-8 18 0,-6 9 0,1 5 0,7-15 0,10-10 0,2 1 0,5 4 0,6 0 0,0-2 0,4-12 0,-8-10 0,-33-49 0,-32-12 0,12-3 0,-4-7 0,-5 5 0,0-3 0,7-9 0,4-2 0,5 5 0,4 1 0,11 5 0,3 2 0,2 11 0,2 3 0,-14-35 0,4 28 0,4 17 0,6 18 0,4 11 0,3 3 0,-4 1 0,4-6 0,0-1 0,7 1 0,4-2 0,1 4 0,13-19 0,62-30 0,-34 19 0,3-3 0,22-14 0,-1-5 0,-15 1 0,-6-3 0,-10 4 0,-5-2 0,-8 5 0,-6 1 0,-3-22 0,-7 25 0,-5 27 0,-3 15 0,-3 9 0,-14 11 0,-13 19 0,-12 15 0,-8 10 0,13-8 0,9-17 0,27-17 0,57-34 0,5-1 0,11-4 0,-3 5 0,7 0 0,0 1-160,0 1 0,-1 1 0,1 3 160,6 3 0,0 3 0,-5 2 0,6 1 0,-6 7 0,-7 7 0,-9 12 0,8 56 0,-45-9 0,-13 9 0,-11 10 0,-7 4 0,5-21 0,-1 1 0,0-3 0,-5 18 0,2-3 0,1 0 0,10-5 0,13-19 0,9-4 0,3-1 0,8-6 0,10-11 0,7-6 240,12-1 0,-1-4-240,29 2 0,-18-15 0,-47-38 0,-27-39 0,0 13 0,0-4 0,-1-5 0,-2-6 0,0-3 0,0-7 0,-1 4 0,-2-10 0,0 0 0,0 5 0,0-5 0,-1 9 0,0 4 0,-1 8 0,-1 7 0,1 7 0,-5-2 0,4 31 0,5 9 0,1 5 0,3-4 0,0 1 0,0-1 0,2 0 0,5 3 0,6 1 0,16 6 0,20 55 0,-5-7 0,4 11 0,-3 9 0,0 10 0,1 4-246,-8-13 0,0 3 0,0 2 0,-1 0 76,-1 0 0,0 0 1,-2 0-1,-4 2 170,-3 0 0,-3 1 0,-2-1 0,-3-3-69,0 4 0,-4-3 0,-3-1 69,0 27 0,-5-4 0,-2-21 0,-2-6 0,2 30 0,0-38 0,1-21 983,-2-18-322,-4-7-435,0-5-226,0-46 0,-2-9 0,-8-46 0,-10-1 0,5 33 0,-2-4 0,1-3 0,-1-3 0,-4-10 0,0 2 0,4 10 0,0 5 0,-1 9 0,0 7 0,-6-4 0,10 26 0,7 21 0,-9 65 0,-4 10 0,5-10 0,0 4 0,2-6 0,1-3 0,-5 31 0,10-22 0,3-29 0,4-11 0,0 7 0,0-9 0,0 3 0,0-15 0,-2-60 0,0-31 0,0 19 0,0-7 0,1 0 0,0-10 0,0-4 0,0 3-328,0-14 0,-1 1 0,2-3 240,-1 14 1,1-3 0,1 0 0,-1 0 87,0 3 0,0 0 0,0 0 0,0 1 0,0 0 0,0 0 0,0 0 0,0 3 0,-1-16 0,1 2 0,1 3-148,1 10 1,1 2 0,2 3 147,3-24 0,5 6 0,6 24 0,3 4 0,-4 5 0,3 6 0,17-16 0,-22 27 983,-8 9-664,-8 8 154,0 0-473,0 3 0,-3 13 0,-12 20 0,-2 10 0,-5 6 0,10-8 0,7-18 0,13-39 0,-1-14 0,9-40 0,1-3 0,-5 46 0,4-2 0,7-5 0,2 2 0,-2 3 0,4 3 0,13 0 0,-2 3 0,-7-7 0,10-9 0,-33 8 0,10-32 0,4 8 0,-1 16 0,-10 20 0,-3 11 0,2-12 0,10-5 0,5 1 0,8 5 0,7 6 0,5 8 0,1-3 0,4-5 0,-8 0 0,-7-4 0,-9 14 0,-8 3 0,0-3 0,0-4 0,7-9 0,2-3 0,0 10 0,-3 4 0,-14 16 0,0 5 0,-5 3 0,-1 17 0,0 2 0,-4 13 0,-4-6 0,1 5 0,-6 6 0,3 19 0,-4 21 0,6 21 0,2-40 0,-1 3 0,3 5 0,0 1 0,0 0 0,0 1 0,3 2 0,0 0 0,0-2 0,1-1 0,-1-2 0,0-3 0,0-7 0,0-2 0,-3 46 0,0-19 0,-1 13 0,-4-16 0,-1-2 0,0-15 0,2-5 0,4 0 0,0 8 0,0 8 0,-3 3 0,1 3 0,-1-14 0,0 1 0,3-7 0,0 0 0,0 5 0,0 6 0,0-2 0,0 11 0,0-3 0,0 5 0,0 1 0,0 3 0,0-8 0,0 5 0,0-12 0,0 0 0,0 0 0,0 3 0,0 6 0,0-3 0,0 9 0,0 0 0,0 14 0,0-45 0,0-1 0,0 43 0,0-26 0,0-5 0,0-4 0,0 13 0,0 28 0,0-6 0,2 3 0,2-6 0,0-13 0,3 2 0,-4 9 0,8 11 0,-8-41 0,2 0 0,4-2 0,2-1 0,7 42 0,-5-33 0,1-27 0,-12-13 0,2-3 0,-4 2 0,0 0 0,0-1 0,-2-15 0,-11-45 0,-4-29 0,3-7 0,-1-10 0,-1-5 0,-1-10 0,2 1-328,5 9 0,3 0 0,1-2 233,1 14 0,1-2 0,1 0 0,1 5 95,1-5 0,2 3 0,-1-1-220,0-13 0,0-2 0,0 4 220,0 16 0,0 4 0,0 0 0,0-5 0,0 1 0,0 0-71,0-28 1,0 3 70,4 8 0,1 1 0,-1 5 0,0 1 0,2 10 0,0 2 491,1 3 1,-2 3-330,-3 6 0,-1 2 189,2 0 0,-1 0-351,-1 5 0,-2 0 78,1-6 0,0-1-78,0 0 0,0-1 0,0 0 0,0 0 0,0 6 0,0-2 0,0-6 0,0-2 0,0 8 0,0-2 0,0-14 0,0 0 0,0 12 0,-1 3 0,-4-39 0,-4 35 0,-2 36 0,-3 38 0,1 33 0,0 21 0,-1 7 0,-1 11 0,-1 5-246,2-5 0,-1 4 0,0 5 0,-1 1 49,2-6 0,0 3 1,-1 2-1,0 0 0,1-1 71,1-5 1,0 1-1,1-1 1,0-1 0,0 0 125,1-5 0,1 0 0,0 0 0,0-2 0,0 0-246,-2 14 0,-1-1 0,0-2 0,1 0 85,0-4 0,2-1 0,-1 0 0,0 1 161,-2 7 0,0 1 0,-1 0 0,1-1 0,1-5 0,1 0 0,0-1 0,1 0 0,1-1 0,-1 1 0,2-3 0,1-4-15,0 4 1,1-5 0,2-5 14,0 11 0,2-10 0,2 4 0,-1-59 983,-6-103-492,3-2 1,0-14-396,2 24 1,0-7 0,0-3 0,1-2-250,-1-11 1,1-3-1,0-3 1,3 0 152,0 15 0,2 0 0,0-2 0,1 1 0,0 0 0,0 2 0,1 1 0,0 0 0,1 0 0,1 3 0,5-13 0,2 1 0,0 2 0,1 2-246,-2 4 0,1 1 0,0 2 0,0 2 181,4-13 0,1 3 1,-3 3-5,-4 7 1,-1 3-1,-3 3 69,2-24 0,-4 8 0,-5 22 0,-1 7 0,-1-29 983,-3 47 0,-6 23 0,-6 66-630,2 17 1,2 16-354,2 4 0,2 10 0,1 5-246,1-7 0,0 6 0,1 1 0,1-2 78,0-3 1,1-1-1,0 0 1,1 0 167,2 1 0,1 1 0,0-2 0,1-7-56,1-3 0,1-5 0,-1-2 56,0-5 0,-1-1 0,1-4 0,2 7 0,-1-6 0,-5 27 0,0-31 0,-4-67 0,-1-93 0,2 25 0,0-13 0,0-5-123,1 4 0,1-6 1,-1-2-1,1-1 123,0 14 0,1 0 0,-1-2 0,0 1 0,1 1 0,-1-18 0,0 1 0,-1 2 0,1 6 15,0-2 1,0 5 0,0 8-16,-1-8 0,-1 13 0,-3-3 0,4 63 0,-20 72 0,-10 40 0,6-20 0,-2 6 0,-3 6 0,-4 8 0,2-7 491,-3 4 1,1-9-1,8-20 1,3-9 59,1 2-551,15-49 0,8-14 0,2-51 0,4 6 0,1-7 0,-2-15 0,-1-7 0,0 11 0,1-4 0,-1 0-136,-1 1 1,-1-2-1,0 2 136,0 2 0,-1 1 0,2 2 0,4-23 0,2 6 0,-1 24 0,1 7 0,5-10 0,-4 43 0,-35 65 0,-18 36 0,13-20 0,-2 5 0,-2 5 0,-2 4 0,-2 6 0,-1 3 0,2 0-246,2 2 0,1 2 0,1-1 0,4-2 213,-3 11 0,4-2 1,4-2 32,7-6 0,4-1 0,3-7 0,1-2 0,4-7 0,6 30 0,4-67 0,21-90 0,-7-6 0,1-11 0,-1 3 0,1-7 0,0-1-272,0-5 0,1-1 1,0-1 271,-1-2 0,1-1 0,0 6 0,6-14 0,1 8 491,-3 16 1,3 12-50,24 3-442,4 92 0,-23 23 0,-6 19 0,-5 3 0,-4 9 0,-3 5-246,-4-7 0,-3 3 0,0 3 0,-1-3 80,0-5 0,-1-1 1,0-1-1,-1 1 166,-2 2 0,-1 2 0,-1-2 0,2-3 93,3 7 0,2-3 0,-1-3-93,0-9 0,0-1 0,1-1 0,1 2 0,1 1 0,0-8 0,5-1 0,0-5 0,-3-3 0,1-5 0,12 1 0,-10-28 983,-4-17-294,-2-6-114,0-36-575,8-44 0,-8 18 0,1-6 0,6-9 0,0 0 0,-3 10 0,1 4 0,14-26 0,-1 47 0,3 27 0,4 45 0,-1 32 0,-19-5 0,-3 8 0,-2 5 0,-5 4 0,-7 14 0,-5-1 0,-2-22 0,-2-5 0,1-6 0,0-3 0,-7 44 0,17-46 0,2 3-492,0 14 0,-2 5 0,-7 8 0,-5 3 0,-2 3 0,-3 0 0,-10 7 0,-2 0 0,7-3 0,4 0 0,0 7 0,6-1 2,7-21 1,5-1 489,5 10 0,3-4 0,1-23 0,3-4 0,2-2 0,3-4 0,11 16 983,-4-9 0,-12-2 0,-3 11 0,-8 0 0,0-9 0,0-18 0,0-18-981,0-8-2,0-8 0,0 15 0,0 7 0,-4 9 0,-1 3 0,-4-3 0,-17 8 0,-2 8 0,-10-2 0,5-5 0,10-17 0,5-12 0,-4-8 0,-6-6 0,-17-9 0,-4-4 0,1-11 0,12 2 0,9 3 0,3-3 0,0 7 0,1-8 0,2 7 0,10 1 0,4 8 0,32 1 0,10 12 0,25 9 0,-3 3 0,0 6 0,7-5 0,11-3 0,3-2 0,-9-3 0,-22-4 0,-17-1 0,-10 1 0,1-1 0,-2 3 0,2-2 0,-2-2 0,-9-1 0,-10-22 0,-10 3 0,-9-25 0,4-3 0,-3-23 0,11-29 0,3 36 0,0-2 0,3-13 0,2-3 0,-1-3 0,0 0 0,0-2 0,0 2 0,0 4 0,0 4 0,0 11 0,0 4 0,0-32 0,0 28 0,0 23 0,0 3 0,4 1 0,7-28 0,1-10 0,-1-19 0,-6 9 0,-5-4 0,0 11 0,1 6 0,8 13 0,1 22 0,9 13 0,-2 13 0,7 24 0,2 56 0,-11-18 0,-2 6 0,-2 19 0,-4 5 0,-1 5 0,-3 0 0,-2-7 0,-2-1 0,1 0 0,0-2 0,0-12 0,0-2 0,2-6 0,1-2 0,3 32 0,4-7 0,-3-10 0,-2 5 0,-11 2 0,0-2 0,-6 1 0,6-7 0,2-10 0,4-20 0,0-12 0,0-13 0,0-5 0,0 3 0,-3 1 0,1 12 0,-5-3 0,1 3 0,-4-12 0,-1-6 0,-17-4 0,-30-5 0,-28-5 0,29-3 0,-1-2 0,-4 1 0,0-2 0,4-1 0,1 0 0,4 5 0,4 2 0,-25 0 0,3 5 0,27 0 0,-22 0 0,19 0 0,-7 0 0,11 0 0,3 0 0,1 0 0,-5 0 0,-3 0 0,-18 0 0,1 0 0,-11 0 0,7 0 0,-2 0 0,-7 0 0,-7 0 0,5 0 0,18 0 0,22 0 0,20 0 0,10-2 0,2-4 0,-44 3 0,-45-2 0,28 4 0,-6 2 0,-3-1 0,-5 0 0,16 0 0,-3 0 0,3 0 0,-10 0 0,1 0 0,-14 0 0,6 0 0,-11 0 0,26 2 0,27 1 0,-4 7 0,0 2 0,-12 7 0,4-2 0,2-1 0,14-5 0,-5-6 0,1 0 0,-8-5 0,-8 0 0,10 0 0,-4 0 0,6 0 0,-7 0 0,-12 0 0,-2 0 0,-8 0 0,1 0 0,-6 0 0,0 0 0,7 0 0,12 0 0,3 0 0,-8 0 0,-12 0 0,-8 0 0,17 0 0,12 0 0,9 0 0,-5 0 0,-26 5 0,9-3 0,-7 7 0,17-7 0,-5 2 0,-17-4 0,30 2 0,0 1 0,-42-2 0,0 5 0,8-1 0,-8 4 0,33-3 0,-2 1 0,-1-1 0,1-1 0,1 1 0,3 0 0,-34-3 0,34 2 0,8-5 0,5 5 0,-7-4 0,2 3 0,11-4 0,4 8 0,-9-1 0,-12 12 0,-16-8 0,2 1 0,12-4 0,9-7 0,1 3 0,-2-4 0,-8 0 0,3 0 0,7 0 0,1 0 0,-5 0 0,-10 0 0,-9 0 0,3 0 0,5 0 0,2 0 0,0 0 0,8 0 0,4 0 0,15 0 0,8 0 0,10 0 0,9-3 0,60-28 0,-6 10 0,9-3 0,9-5 0,9-4 0,5 0-246,-8 5 0,4 0 0,3-1 0,2 1 49,-4 2 0,2 0 1,3 0-1,0 1 0,1 1 134,5-1 0,1 0 1,1 1-1,0 2 1,-3 2 62,12-1 0,-1 3 0,-2 2 0,-2 1 0,-7 3 0,0 1 0,-4 2 0,-5 3-50,-3 2 0,-5 3 1,-1 0 49,28 2 0,-4-2 0,-9-6 0,0-2 0,-15 1 0,1 0 0,-1-1 0,19-8 0,-3 0 0,3-1 0,-9 2 0,5-2 0,-52 7 0,-71 7 0,-33 4 0,-7-1 0,-14 0 0,-6 3-197,21 0 0,-5 2 1,-3 0-1,-4 2 0,-2 2 124,10 1 0,-4 1 0,-2 1 1,-2 2-1,0 0 0,1 1 0,3 0 73,-4 1 0,0 0 0,2 1 0,1 1 0,0 0 0,0 1 0,0 2 0,-1 1 0,1 0 0,1 1 0,4-1 0,5-2-40,-7 3 1,5-1 0,4-2 0,5-1 39,-32 6 0,14-4 0,-6-2 0,66-13 0,19-11 0,11-9 983,57-23-492,23 8 1,18 1-165,-13 3 1,6-1 0,7 1-525,-18 8 0,5 1 1,3 0-1,2 0 0,-1-1 56,2 0 0,1-2 0,0 1 0,0 1 1,-3 2 140,-6 2 0,-1 3 0,-1 0 0,-1 1 0,-2-1 0,13-1 0,0-2 0,-5 3 0,-7 2 0,20 2 0,-11 5 0,-23 3 0,-10 2 0,-1 6 0,-32 9 0,-48 3 0,-53-2 0,20-10 0,-7-1 0,1 2 0,-5 2 0,3 2 0,-18 10 0,2 4 491,-4 9 1,6 4-1,23-1 1,8 1 362,-7 21-854,35-18 0,62-27 0,37-9 0,1 0 0,-9 2 0,1-1 0,9 0-197,-5-3 0,8-1 1,4 1-1,-1-1 0,-6 1-72,24 4 1,-5 1 0,-4-2 268,-13-4 0,-2-1 0,-9 1 0,-4 2 0,-13-1 0,-15-4 0,-81-5 0,-33-2 0,12 1 0,-7 1 0,-5 0-246,-1 0 0,-6 1 0,-2-1 0,0 1 147,-4 0 0,-2-1 0,1 1 0,4 1 99,-12 0 0,4 2 0,5-2 0,14 0 0,5 0 0,4-2 0,-5-2 0,8-2 983,-17-11-309,17-6-674,13 2 0,8-4 983,7 5-454,1-6-529,-18 1 0,-16-1 0,17 13 0,-4 3 0,-5 3 0,-1 3 0,-3 1 0,1 0 0,-31 4 0,25 0 0,41 0 0,12-2 0,3-17 0,-10-10 0,-17-30 0,2 20 0,-8 0 0,-9-7 0,-7 3 0,-12 2 0,-5 3 0,-8 0 0,0 6 0,8 8 0,2 4 0,8 1 0,4 0 0,-30-8 0,37 6 0,26 3 0,19 5 0,10 3 0,20-1 0,7-14 0,22-7 0,4-8 0,-8 4 0,-7-4 0,-12-1 0,-4-4 0,-9 7 0,-3 16 0,-4 11 0,8 59 0,-2 15 0,0 14 0,-2-6 0,-2 7 0,0 3-328,0 13 0,-1 3 0,-1 1 259,-2-18 0,0 1 0,-1-2 1,-1-4 68,1 2 0,-1-6 0,-1-1 0,2 29 0,-2-12 0,-1-10 0,0-33 0,-1-41 0,7-69 0,30-14 491,-15 11 1,2-3-354,9 8 0,1 3-138,-8 4 0,-3 2 0,4-36 0,-14 16 0,-10 14 0,0-26 0,0 7 0,0 29 0,0 2 0,0-20 0,0 11 0,0 19 0,0-2 0,0-14 0,20-25 0,2 32 0,7 1 0,8-3 0,7 3 0,9 4 0,5 6 0,-3 11 0,1 6 0,40-4 0,-29 18 0,-28 24 0,-27 14 0,-17 15 0,-15 3 0,-10-10 0,-12-1 0,-3 14 0,6 15 0,5 24 0,23-41 0,5-1 0,6 44 0,27-16 0,10-29 0,20-26 0,4-42 0,8-18 0,6-8 0,4-8-302,-5 4 0,3-4 1,-2-1 301,-9 4 0,-2-1 0,-3 3 0,17-7 0,-7 7 0,-23 16 0,-7 5 0,6 2 0,-24 15 0,-15 9 0,-10 16 0,-43 38 0,-9-6 0,-10 4 0,8-8 0,-4 1 0,-4 2-89,-13 7 0,-4 2 1,1 0 88,5-5 0,1 1 0,3-1 0,6 0 0,4 0 0,4-1 0,-6 5 0,10-1 0,16-9 0,14-3 0,30 2 0,37-23 0,18-16 0,5-19 0,9-15 0,2-2-246,-7 6 0,2-1 0,1-2 0,-1-4 96,4-7 1,0-3 0,-1-2 0,-2 0 149,-6 2 0,-1 0 0,-2 0 0,-5 4 491,26-15 1,-9 6-446,-18 10 0,-8 6-46,1 8 0,-37 20 0,-8 10 0,-14 27 983,-38 6-636,3-5 0,-6 1-347,-10-5 0,-6-4 0,-12 2 0,-2-4 0,16-6 0,2-4 0,3-5 0,4-3 0,-17 2 0,28-8 0,22-7 0,33-32 0,43-25 0,21-14 0,-16 9 0,4-6 0,4-5-197,-14 18 0,4-3 1,1-2-1,1-2 0,-4 0 0,0-3 0,-1 0 1,-2-2-1,-1-1 0,-3 0 38,-4 0 0,-1-1 0,-3-2 0,-2 0 0,-4-2 159,-3-2 0,-3-2 0,-2-2 0,-4 1 0,-2 0 0,-1-14 0,-4-1 0,-3 2 0,-2 2-246,-1 9 0,-2 1 0,-3 2 0,-2 4 227,-3-8 0,-4 4 0,-5 9 19,-7 5 0,-2 10 0,0-16 0,-2 17 0,2-11 0,13-19 0,5-12 0,-1 2 0,-4 23 0,-2 2 0,1-6 0,3-6 0,1-10 0,-1 4 0,0 15 0,-3 12 0,0 8 491,3-8 1,1 4 491,1-18 0,-6-12-128,-4 23-855,-6 10 0,-15 34 0,-11 58 0,13 14 0,1 16 0,7-3 0,0 9 0,0 7 0,0 4-197,-2 5 0,0 6 1,0 4-1,-1 2 0,0 0 33,2-12 0,-1 2 0,-1 1 0,1 1 0,-1-2 0,0 1 0,0-1 0,0 0 0,-1 0 0,1 0 0,0-3 0,-1-3-33,0 1 0,0-2 1,-1-2-1,2-4 0,0-4-131,-4 15 0,1-6 0,1-4 240,-8 19 1,4-9 87,10-33 0,1-4 0,-3 0 0,0-2 0,-13 35 983,1 2 0,12-19 0,10-19 0,-7 4-492,3-4 1,-3 7-402,-8 23 0,-2 5-90,-2 9 0,0 1 0,4 5 0,2-4 0,9-32 0,3-6 0,1 24 0,8-44 0,7-22 0,2-9 0,49-86 0,-19 22 0,6-11 0,6-9 0,-8 15 0,4-5 0,4-5 0,2-3 0,1-1 0,0-1-141,-1 2 1,1-3-1,2-2 1,0-1-1,0 0 1,-1 0-1,0 2 0,-2 3 1,0-1-1,0 1 1,-1 1-1,0 0 1,0 1-1,-2 1-23,6-7 0,0 0 0,0 0 0,-2 3 0,-4 4 0,-4 6 125,7-21 1,-8 9 0,-1 4 38,9-12 0,-8 10 0,-9-8 0,-19 66 0,-30 36 0,-15 70 0,13-31 0,1 5 491,-2 22 1,4 3-1,6-14 1,2-2-1,3-5 1,-3 0-433,-6-2 0,-5 0-59,-10 7 0,-6 1 0,-13 18 0,-5 1 0,16-27 0,-1 1 0,0-2 0,-17 25 0,1-4 0,13-17 0,4-7 0,-14 15 0,21-31 0,9-29 0,-21-46 0,9-35 0,3-25 0,11 22 0,0-9 0,2-5 0,1 2-246,0-3 0,2 0 0,2-2 0,1-3 49,3 4 0,1-5 1,2-1-1,1 4 0,1 6 126,1-12 1,3 8-1,0 1 71,-2 2 0,1 1 0,1 10 0,-2 7 0,2 12 0,3-2 0,5 39 0,15 25 0,25 46 0,-17 1 0,-1 12 0,-5 4 0,-1 8 0,-3 5 202,-4-7 0,-3 6 0,-1 0 0,-1 0-202,1 18 0,-3 0 0,-1 0 0,-4-21 0,-1 2 0,-2-2 0,0-2 0,-1 6 0,-1-3 0,0 0-88,-1-1 0,1 1 1,-2-2 87,-4-6 0,-1 0 0,0-3 0,0 23 0,-3-6 0,-6-20 0,0-6 0,2 22 0,2-37 0,11-26 983,0-12-613,0-56-370,-1-32 0,2-25 0,4 33 0,3-9 0,1-7 0,3-4 0,2-2-141,1 8 1,2-4-1,2-3 1,1-2-1,1-1 1,0 0-1,0 2 0,0 1 1,0 0-1,1-1 1,0 1-1,1 1 1,0 1-1,2 1 0,0 4 1,1 0-1,2 0 1,-1 2-1,1 2 1,-2 5-1,-1 5-105,7-18 0,-1 7 0,-3 7 0,-2 8-130,2-20 1,-4 36 375,-10 54 0,-23 50 0,-14 30 0,7-3 0,-1 9 0,-1 3-246,2-13 0,-1 3 0,-1 2 0,1 1 109,-3 11 0,0 3 0,0 0 1,0-3 136,5-11 0,0-2 0,0-1 0,-1 0 245,-2 1 1,-1 0 0,1-2 0,1-5 81,1-3 1,1-4 0,1-2 163,-7 26 1,-1-3-77,3-10 0,-1-2-415,1-5 0,0-2 0,0-5 0,-1-3 491,0-8 1,2-4 470,-6 16-186,8-25-776,7-16 0,-3 0 0,-4 11 0,-10 10 0,2 16 0,2 3 0,7 1 0,8-8 0,3-16 0,-4-3 0,-4 0 0,-7 9 0,-3 12 0,6-10 0,-9 13 0,-2-5 0,-11 15 0,0-5 0,8-8 0,7-18 0,12-14 0,2-13 0,6-1 0,45-38 0,24-24 0,20-26 0,-38 30 0,7-11 0,6-6 0,2-6 0,2-2 0,-1-1 0,-1 2 0,-6 4-141,0 0 1,-2 2-1,-2 0 1,-1 0-1,1-2 1,0-3-1,3-5 42,-5 6 1,3-5 0,3-3-1,0-2 1,0-2 0,-1 0-1,-3 0 1,-4 2 0,-4 3-1,-6 3-65,2-13 0,-7 3 0,-4 2 0,-5 1 0,-1 1 0,-2-1-33,2-11 0,-3 0 1,-3 1-1,-2 1 0,-4 2-49,-4-10 0,-4 2 0,-3 1 0,2-1 83,0 14 0,1 0 0,-1 0 0,2 0 0,1 2 163,4-17 0,1 2 0,2 1 0,0-2 0,1-4 0,0-1 0,1 0 0,1 5-120,-1 12 0,1 3 1,0 2-1,-3 5 120,-1-3 0,-2 5 0,-2 6 0,0-7 0,-5 11 0,-12 9 983,-20 73-492,4 28 1,0 17-165,1 0 1,-2 7 0,1 6-273,3 0 1,0 4 0,1 5 0,1 0-56,3-10 0,2 3 0,0 0 0,0 1 0,1-1 0,-1-1 0,0 0 0,1-1 0,0 1 0,0-1-246,-1 15 0,1 1 0,-1-2 0,-1 0 205,-1-5 0,0-2 0,-2 1 0,-2 1 41,1-11 0,-1 0 0,-1 0 0,-2 2 0,1-1 0,-3 6 0,-1 0 0,0 1 0,-1-1 0,-1-1 0,2-5 0,-1 0 0,0-1 0,0-1 0,0-1 0,-6 13 0,0-1 0,0-3 0,3-6 0,1-6 0,2-6 0,1-4 0,-5 7 0,5-8 0,-2 5 0,16-41 0,7-25 983,-1-45-656,4-10 1,1-15 0,5-7-265,6-2 1,6-7-1,4-5 1,2-6-205,-2 19 1,2-5-1,2-4 1,1-2-1,2-1 1,1 0-1,0 1 0,1-1 1,1 0-1,2 0 1,0 0-1,1-1 1,1 0-1,0-1 76,-2 7 0,2-1 0,1-1 0,1 0 1,-1 0-1,-1 2 0,-1 2 0,-2 2 65,3-8 0,-3 1 0,0 2 0,-2 3 0,-1 1 0,-1 3-157,6-21 1,-1 2 0,-3 6-1,-4 7 157,-4 8 0,-3 7 0,0 9 0,13-29 0,-14 102 0,-7 33 0,-9 20 0,-4 2 0,-4 9 0,-3 5-246,-1-3 0,-2 5 0,-1 2 0,-1 2 81,1-10 1,-1 2-1,-1 1 1,0 0-1,1-2 165,-4 12 0,1-1 0,-1-1 0,3-1 245,0-4 1,2 0 0,1-2 0,2-6 245,1 28 1,3-10-1,-1-17 1,1-9 424,6 2-916,-6-45 0,-3-15 983,-23-43 0,-24-45-806,22 2 1,3-9-178,-1-7 0,5-3 234,12 24 1,4-1 0,2 4-235,2-9 0,3 8 0,3-25 0,28 56 0,21 70 0,-15 21 0,-5 19 0,-9-5 0,-3 11 0,-2 7 0,-1 0-197,-3-6 0,-2 2 1,-1 3-1,-1 3 0,-2 1 33,-2 1 0,-1 4 0,-1 2 0,-1 0 0,-2-1 0,0-3-33,-1 7 0,-1-3 1,-2-1-1,0-1 0,0 0 0,0-3 0,0 0 1,-1-1-1,0-3 0,0-6 13,-3 15 0,-1-7 0,4-5 184,-5 17 0,17-22 0,41-39 0,-1-63 0,11-34 0,6-15 0,1 3-197,-3 5 0,3-3 1,2-3-1,0-3 0,2-1 33,-5 5 0,3-3 0,0-1 0,0-1 0,0-1 0,0 2 8,-1 0 1,2-3-1,-1 0 1,-1 3 0,-5 3-1,-4 7 483,11-15 1,-7 9 0,-9 2 163,8-15 1,-36 21-195,-72 54 1,-29 22-298,10 8 0,-7 9 0,-4 5-59,4-2 1,-4 5 0,-1 2 0,4 1 58,6 1 0,1 1 0,3 2 0,3 1 0,-14 12 0,3 2 0,7 2-3,15-6 1,5 2 0,6-2 2,-5 9 0,9-3 491,14-12 1,6-5 491,3 6 0,41-31-750,52-31 0,30-27-233,-38 8 0,7-9 0,4-5 0,2-3 0,-1 2-164,-6 4 0,1 0 0,2-1 0,0-1 0,-1-2 0,0-3 36,5-7 0,2-2 1,0-3-1,-3-1 0,-2-1 1,-6 2 127,-1-2 0,-3-2 0,-4 1 0,-6 2 0,-6 2 2,4-7 1,-8 2-1,-21 2-2,-22-11 0,-29 14 0,-52 37 0,-25 28 0,32 10 0,-6 11 0,-2 7 0,0 2-246,-6 6 0,-1 5 0,1 3 0,6 4 110,9 1 0,3 3 1,4 3-1,5 1 136,4 2 0,3 2 0,6 0 0,8-2 0,-4 27 0,19-4 0,18-15 0,19-9 491,28-17 1,15-13-1,13-14 1,5-14-1,8-12 1,-1-7-421,-16-1 1,-6-3 911,14-24-135,-38 21-848,-48 12 0,-39 21 0,-20 16 0,10-1 0,-4 4 0,-3 3-278,-12 6 1,-2 3-1,1 2 278,2 5 0,1 2 0,7-1 0,-3 6 0,9-1 0,9-4 0,9 2 0,14-3 0,6 2 0,-1 5 0,2 2 0,3 4 0,2-2 0,2-12 0,1-5 0,2 13 833,17-47-833,-69 5 0,47-22 0,-54 25 0,-36 21 0,16-5 0,44-19 0,2 1 0,-32 13 0,-12 5 0,19-8 0,20-9 0,3 0 0,47-17 0,59-39 0,42-26 0,-32 23 0,4-2 0,5-7-197,-5 1 0,7-6 1,2-4-1,0 0 0,-6 3-49,2 0 0,-4 3 0,-2-1 0,-2-1 116,-1-3 0,-1-1 0,-4 0 1,-8 7 129,10-12 0,-11 8 0,4-13 0,-103 61 0,-16 37 0,-19 24 0,-3 2-246,8-9 0,-3 2 0,-3 2 0,-1 4 82,17-10 0,-3 3 0,-1 2 0,0 0 0,1 1 0,2 0 75,-10 7 1,1 1-1,1 1 1,3-2-1,5-1 89,1-1 0,5-1 0,3-1 0,3 1-86,-8 14 0,4 1 1,12 0 85,11 12 0,11 1 491,8-5 1,6 1-1,8-3 1,6-3-416,3-12 0,7-5-76,13-7 0,9-7 983,42 3-492,-19-29 1,3-8 491,37-10-895,-13-7-88,-30 3 0,-26-2 0,-25 16 0,-22 23 0,-19 13 0,-8 6 0,4-1 0,-2 3 0,-15 10 0,3-1 0,-6 13 0,70-53 0,48-47 0,23-27 0,-23 18 0,2-4 0,2-2-121,-1-1 1,3-3 0,-1-1 0,-5 2 120,22-22 0,-9 4 0,-13 12 0,-8 7 0,-10 1 0,-17 22 0,-1 10 0,56-20 0,-22 6 0,9-7 0,7-2-246,5-2 0,6-2 0,6-4 0,1-3 82,-16 6 0,2-3 0,1-1 0,3-2 0,1-2 0,1-2 41,-9 6 0,2-2 0,1-2 0,2 0 0,-1-2 0,1 1 0,-3-2 0,-1 1-18,5-4 1,-1-1-1,-1 0 1,-1-1-1,-1 0 1,0-2-1,0-1 0,2-2 1,2-2-1,0-2 1,-2 0-1,-2 1 1,-4 0-1,-5 2-56,3-6 0,-4 1 1,-5 1-1,-3-1 0,-3 0-49,6-14 0,-3-1 0,-7 0 0,-9 3-82,-4-2 0,-9 1 0,-22 6 170,-23 9 1,-18 3 0,-13 11 157,-31 5 0,-18 13 0,-4 12 201,25 14 0,-2 7 1,-3 5-1,-4 5-201,-8 4 0,-6 4 0,-3 5 0,5 4 0,10 3 0,12 4 0,7 4 0,4 3 0,0 3 0,-8 5 0,-1 4 0,5 3 0,10 2 327,6 9 1,12 2 0,5 0 163,-1 23 1,9-1-1,8-1 1,5-5-1,2-22 1,3-4 491,-3 35-263,11-47-720,39-27 983,16-30 0,32-23-564,-15-7-419,-18 0 0,-36 20 0,-96 41 0,24 4 0,-7 7 0,-3-1 0,-5 0 0,-2-1 0,-3 4 0,9-1 0,-2 4 0,1 1 0,6-2 0,-20 13 0,9-1 0,13-6 0,10-1 0,2 25 0,33-25 0,17-5 0,70-17 0,23-7 0,-21-10 0,2-4 0,-10-3 0,-4-2 0,29-2 0,-38-2 0,-34 9 0,-15 11 0,-21 13 0,-11 10 0,-10 0 0,-6 0 0,11-12 0,7-5 0,12-8 0,86-36 0,-11 3 0,14-4 0,6-3 0,-10 6 0,5-3 0,4 0 0,2-1 0,-3 2-197,-2 1 0,-1 1 1,1 0-1,0 0 0,0 0 0,7-1 0,3-1 1,-1 1-1,-4 3 0,-9 5 132,0 3 1,-7 5-1,-6 4 65,16-3 0,-27 17 0,-57 35 0,-30 14 0,-11-6 0,-17 5 0,-11 4 0,-2 0-164,11-6 0,-5 1 0,-3 2 0,-3 1 0,-2 1 0,-2-1 41,10-8 0,-2 1 0,-3 0 0,-1 0 0,-1 0 0,2 0 0,0-2 0,2-1-18,0 1 1,0-2-1,1 0 1,1-1-1,1-1 1,0-1-1,1 0-23,-7 2 0,0 0 0,-1 0 0,4-3 0,5-3 0,6-4-164,-11 4 0,8-5 0,6-1 531,-15 8 1,29-6-204,50-19 0,45-21 0,29-14 0,-9 3 0,10-3 0,5-2 0,0-2-246,7-3 0,1-2 0,2-2 0,1 0 160,-11 3 0,1 0 1,1-2-1,-2 1 0,-3 1 86,4-2 0,-2 0 0,-4 2 0,-5 0 327,-2 0 1,-5 2 0,-6 3 163,3 1 1,-10 5 491,-7 0-656,-85 37 1,-50 24 0,-4 1-253,24-11 1,-2 0 0,-3 1 0,-4 3-76,1 0 0,-5 3 0,-2 1 0,0 0 0,3-1 0,3-2 0,-2 0 0,3-1 0,4-1 0,6-3 0,-5 3 0,8-3 0,5-1 0,-15 4 0,20-3 0,43-8 983,110-37-528,-15-6 1,9-5-456,-24 3 0,1-2 0,2-1 0,6-1 0,1-1 0,-3 0 0,13-7 0,-5 2 0,-16 7 0,-6 3 0,11-2 983,-66 14-7,-99 25-976,12 5 0,-9 6 0,22-8 0,-3 1 0,-1 3 0,-8 7 0,-2 3 0,6-1 0,-4 4 0,7-2 0,11-4 0,7-2 0,2 5 0,50-22 0,50-10 0,27-12 0,-10-6 0,6-6 0,7-3-246,7 0 0,8-2 0,2-1 0,-3-2 52,-8 0 0,-1-2 0,-1 0 0,-1-1 194,-2 2 0,1-2 0,-4 2 0,-8 2 0,18-10 0,-14 6 0,7-2 0,-158 44 0,23 5 0,-10 7 0,-4 2 0,2-1 0,-5 3 0,-2 0 0,0 1-151,-2 0 0,-2 1 0,3 0 0,3-1 151,-5 4 0,4-1 0,8-3 491,-6-1 1,30-5 228,51-8-720,52-26 0,26-16 0,6 5 0,8-4-237,-14 0 0,4-3 1,-2 3 236,-14 5 0,-1 2 0,-2 1 0,23-4 0,-6 3 0,-21 6 0,-7 4 0,16 3 637,-37 3-637,-15 4 0,-21 0 0,18 0 734,23-2-734,9-3 0,16-1 0,14 4 0,17 1 0,5 1 0,-9-2 0,-7-1 0,-5-1 0,8 1-197,-3 2 0,12 0 1,2 2-1,-7 0 0,-14 2 144,9 2 1,-11 1 52,8-2 0,-10 3 0,-19 9 0,-35-9 0,-16-3 0,-91-4 0,26-1 0,-7 2 0,-5 4 0,-9 4 0,0 2-177,-4 2 0,0 4 1,2 0 176,7 1 0,2 2 0,3 1 0,-29 13 0,11 0 0,-4 3 0,52-16 0,48-11 0,37-9 0,17-4 0,-2 4 0,4 0 491,27 0 1,2 0-174,-18 1 0,-6 0-318,-15-1 0,-6 0 0,9 3 0,-30-4 0,-38 0 0,-69 0 0,6 0 0,-9 0 0,16 1 0,-4 0 0,-1 1 0,-7 2 0,-1 2 0,3 3 0,-21 8 0,5 4 0,12 0 0,5 4 0,14 2 0,3 0 0,-35 9 0,1-3 0,18-20 0,4 1 0,14-8 0,-5 9 0,-9 2 0,0 5 0,-14 1 0,4-2 0,-5-4 0,15-2 0,19-11 0,8 2 0,-6-3 0,-12 4 0,-9-3 0,5 1 0,11-2 0,5-1 0,1 1 0,3-1 0,2-2 0,15 0 0,12 0 0,57-2 0,47-10 0,-11 1 0,11-2 0,-1-3 0,7-2 0,-6 1 0,2-2 0,0-1 0,-7 3 0,5 0 0,-13 0 0,-24 1 0,-6 1 0,10 3 0,-3-1 0,19-12 0,-17 9 0,-14 2 0,-7-7 0,-6 0 0,0-7 0,-4 4 0,-2 2 0,-4 4 0,10-6 0,16-6 0,24-10 0,11 3 0,-2 8 0,-17 10 0,-17 11 0,17-5 0,18-4 0,-22 7 0,4 0 0,1-3 0,1-1 0,4 3 0,1-1 0,2-1 0,2 0 0,6 0 0,1 0 0,1-1 0,-2 1 0,-6 5 0,-5 1 0,25-5 0,-36 12 0,-28 0 0,-4 0 0,11 9 0,20 10 0,-8-3 0,2 3 0,-1-1 0,1 1 0,9-1 0,-2-1 0,18 8 0,-18-13 0,-24-5 0,-17-7 0,-9-3 0,-32-13 0,-22-12 0,-16-1 0,-3 3 0,24 16 0,10 6 0,15 11 0,-3 6 0,1 19 0,-5 20 0,0 20 0,14 13 0,1-5 0,10-5 0,-2-23 0,1-9 0,-1-15 0,3-7 0,0-4 0,0 1 0,0-1 0,0-3 0,0-5 0,33-29 0,-2-14 0,8-43 0,-3-20 0,-20 35 0,-4-3 0,-1-7-197,-1-2 0,-1-9 1,-1-5-1,-2 0 0,-1 2-49,-2-14 0,-2 2 0,-3-2 0,-5-2 138,-3 8 0,-3-3 0,-3-1 0,-2 1 0,-2 5 108,0 11 0,0 2 0,-2 2 0,-3 2 0,-3 4 0,-8-9 0,-3 5 0,-3 2 0,-2 4-145,-13-13 0,-3 5 1,2 8 144,-8-5 0,1 9 0,7 9 0,3 8 0,-8 2 0,31 32 0,22 46 983,11 67-492,23-22 1,7 6-332,-11-21 0,0 3 0,4 0-203,10 6 1,5 0-1,0-1 43,-5-8 0,-1-1 0,0 1 0,0 0 0,-2 1 0,0-1 0,11 21 0,-2-2 0,-4-7 0,-1-5 0,-9-17 0,-2-5 0,14 21 0,-14-30 0,-16-36 624,-1-16-624,-27-45 0,-16-23 0,7 12 0,-4-5 0,-3-6-246,-3-3 0,-5-6 0,-2-2 0,2 2 0,3 6 0,1 1 0,0 2 0,-1 1 227,0 4 0,0 0 0,0 4 1,5 7 18,-10-18 0,5 12 0,10 20 0,2 17 0,7 30 0,26 64 0,19 32 0,0-23 0,5 5 0,2 5-246,-3 5 0,2 7 0,1 2 0,2-2 54,2-6 1,3 0 0,1-1 0,-3-1 191,-5-5 0,0 1 0,-2-2 0,-1-3 327,3 9 1,-2-3 0,-3-3-35,1 16 1,-6-6-294,-7-16 0,-5-6 0,-2 29 0,-26-36 0,-33-24 491,6-38 1,-5-15-27,-24-31 0,-1-16-465,27 22 0,1-4 0,1-4 0,-5-17 0,1-6 0,5 5 0,-6-3 0,7 4 154,11 10 1,5 6-155,-1 3 0,29 27 0,47 27 0,1 22 0,5 10 0,15 7 0,3 6 0,-16-7 0,1 3 0,-2-1 0,12 14 0,-4-3 0,-11-13 0,-4-6 0,11 5 0,-25-30 0,-17-27 0,-15-64 0,-19 21 0,-10-6 0,1 6 0,-6-4 0,-4 2-265,-11-6 0,-6 1 1,-1 3 264,-1 4 0,-1 3 0,0 3 0,4 4 0,1 2 0,3 5 0,-4-2 0,6 7 0,-15-9 0,33 28 0,23 30 0,25 49 0,6-10 0,4 7 397,9 18 0,4 4-397,2-3 0,0-3 0,-7-8 0,-2-6 0,8 14 0,-18-30 0,-14-24 0,-4-15 0,-38-63 0,-13-29 0,5 17 0,-2-3 0,8 8 0,1 4 0,5 15 0,4 5 0,-2-7 0,19 52 0,4 43 0,16 20 0,6 12 0,-3-1 0,2 4 0,-1-16 0,2 2 0,-1-4 0,3 4 0,-3-7 0,-4 17 0,-55-44 0,-10-32 0,-11-11 0,-22-7 0,-7-6 0,23 4 0,-3-2 0,3-1 0,-23-9 0,6 1 0,22 7 0,8 4 0,-10 2 0,44 18 0,25 52 0,28 23 0,-14-25 0,2 2 0,23 35 0,-16-36 0,-21-28 0,-12-25 0,-27-44 0,-14-17 0,18 18 0,1-2 0,-15-25 0,19 23 0,19 22 0,61 17 0,37 5 0,-21 2 0,4 2 0,-7 3 0,-3 1 0,-11-4 0,-7 1 0,3 7 0,-41-8 0,-46-17 0,-22-9 0,-10-7 0,-4-3 0,-4-2 0,8 3 0,-3-1 0,4 2 0,-11-4 0,5 3 0,13 7 0,5 4 0,-4 2 0,37 17 0,18 23 0,25 12 0,17 18 0,42 9 0,-35-28 0,1-1 0,4 1 0,-3-1 0,20 17 0,-30-13 0,-27-18 0,-51-74 0,13 19 0,-21-40 0,37 50 0,10 16 0,34-4 0,44-7 0,-17 14 0,7 2 0,17-2 0,2 4 0,-3 3 0,-3 6 0,-10 9 0,-5 4 0,23 10 0,-38 53 0,-33 16 0,-8-30 0,-4 4 0,-2 3 0,-2 0 0,4-1 0,2-4 0,0-11 0,1-5 0,13 24 0,0-34 0,-1-16 0,11-10 0,12-4 0,14-5 0,-6 0 0,-10-4 0,-24 4 0,-10-5 0,-47 0 0,-49 0 0,6-2 0,-10 4 0,12 7 0,-4 4 0,-2 4-246,15-1 0,-2 3 0,-1 2 0,1 3 111,-2 4 1,0 3 0,1 3-1,2 2 135,3 3 0,1 2 0,2 1 0,2-1 0,-7 5 0,3-1 0,3-1 0,10-4 0,3 0 0,4-4 0,-2 1 0,6-6 0,-11 6 0,31-19 0,32-18 0,46-14 983,39 3-714,-31 3 1,2 2-270,-4 3 0,-4 1 0,23 2 0,-37 0 0,-28 0 0,-76-11 0,-10-8 0,15 2 0,-1-1 0,-23-16 0,31-2 0,30 12 0,42-24 0,37 11 0,29-3 0,6-3-197,-18 4 0,4-3 1,4-3-1,3 0 0,1 0 33,-4 4 0,3 0 0,2 0 0,0-1 0,2 0 0,-1-1 23,-8 3 1,2-2-1,1 0 1,-1 0-1,-2 1 1,-2 1-1,-6 2-105,22-11 0,-5 3 0,-6 1 0,-4 2 112,5-5 1,-6 2 0,-13 6 133,15-19 0,-167 39 0,6 15 0,-17 6 0,-5 0-246,20-1 0,-3 0 0,-3 0 0,-1 0 109,6-1 0,-3 1 0,-1-1 0,2-1 0,4-1 137,-3-1 0,2-1 0,4-1 0,5 0 327,-2-1 1,4 0 0,7-2 163,-5-5 1,12-3 491,4-3-44,91-10-939,25 10 0,22 3 0,3-1-328,2-3 0,2 0 0,5-1 235,-19 5 1,4 0 0,3-1 0,-3 1 0,-4 1 92,22-5 0,-6 2 0,-6-1 491,8-5 1,-12 1 475,3-2-967,-60 10 0,-19 2 0,-8-1 0,-14-6 983,-25 1-354,-40 7-629,32 7 0,-2 5 0,-11 16 0,2 9 0,13-1 0,6 8 0,1 15 0,9 6 0,4 42 0,15-24 0,10-35 0,-5-49 0,-13-37 0,-9-31 0,-3-9 0,6 12 0,-2-8 0,-2-6 0,1-5 0,0-6-110,7 24 1,1-4 0,0-5 0,-1-2-1,1-3 1,0 0 0,0-1 0,1 1-1,0 1 0,0-2 1,0 0 0,0-2 0,1 1-1,0-1 1,0 1 0,2 2 0,1 0-1,1 3 44,0-1 0,2-1 1,1 1-1,0 1 1,1 3-1,2 3 1,0 3-1,1 6 1,-2-31-1,2 6 1,2 11-1,2 16 1,4 20-1,0 1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7:01:22.662"/>
    </inkml:context>
    <inkml:brush xml:id="br0">
      <inkml:brushProperty name="width" value="0.35" units="cm"/>
      <inkml:brushProperty name="height" value="0.35" units="cm"/>
      <inkml:brushProperty name="color" value="#D8E022"/>
    </inkml:brush>
  </inkml:definitions>
  <inkml:trace contextRef="#ctx0" brushRef="#br0">0 293 24575,'57'0'0,"-1"0"0,4 0 0,3 0 0,17 0 0,2 0 0,-1 1 0,-1 2 0,-7 4 0,-3 1 0,-18-3 0,-3 2 0,33 17 0,-43-17 0,-10 5 0,-3-11 0,-10 3 0,-4-4 0,-4 0 0,0 4 0,3 1 0,14-1 0,26 0 0,25-4 0,12 0 0,-8 0 0,13 0 0,-43-4 0,5-2 0,37-11 0,9-5-328,-25 8 0,3-2 0,1-1 271,11-5 0,3-2 0,-1 2 57,-9 4 0,-1 1 0,-3 2 0,-10 2 0,-1 1 0,-3 2 0,14 0 0,-4 3 0,-11 3 0,-2 2 0,-4 1 0,-2 1 0,43 0 0,-6 0 983,2 0-811,1-1-172,-41-1 0,2-2 0,1 1 0,-2 0 0,-6-1 0,-1 1 0,34-1 0,-16 4 0,7 0 0,18 0 0,-33 0 0,2 0 0,5 0 0,-1 0 0,-3 0 0,1 0 0,7 0 0,0 0 0,-7 0 0,1 0 0,19 0 0,1 0 0,-10 0 0,1 0 0,-9-3 0,2-1 0,-2-1 0,18-1 0,0-2 0,-18 1 0,1-1 0,-1 1 0,18-3 0,-4 1 0,-12 4 0,-4 0 0,33-4 0,-32 7 0,-6-2 0,-13 4 0,-13 0 0,-19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7:12:28.359"/>
    </inkml:context>
    <inkml:brush xml:id="br0">
      <inkml:brushProperty name="width" value="0.1" units="cm"/>
      <inkml:brushProperty name="height" value="0.1" units="cm"/>
      <inkml:brushProperty name="color" value="#FA9BA7"/>
    </inkml:brush>
  </inkml:definitions>
  <inkml:trace contextRef="#ctx0" brushRef="#br0">0 1941 24575,'0'-27'0,"0"-15"0,0-11 0,24-43 0,-12 29 0,26-25 0,-17 32 0,0 1 0,5 4 0,-4 0 0,5-2 0,1-4 0,0 3 0,1 3 0,2 8 0,5 3 0,4 3 0,1 0 0,13 4 0,4-1 0,12 1 0,-3-1 0,-3 5 0,-12 9 0,1 4 0,-5 7 0,6 4 0,1-3 0,-1 10 0,9-4 0,1 6 0,9 0 0,-1 0 0,1 0 0,-6 9 0,-4 11 0,-9 5 0,-14 8 0,-5-8 0,-10 0 0,-6 6 0,2 6 0,-8 11 0,1-2 0,-6 2 0,-2-2 0,-5-4 0,-1 4 0,-19-5 0,-3 0 0,-19-1 0,1-6 0,-1-3 0,-4-11 0,-6-1 0,3-12 0,-8 0 0,17-7 0,-1 0 0,11 0 0,6 0 0,2 0 0,4 0 0,7-9 0,-6-5 0,7-9 0,-8-8 0,4 4 0,0-11 0,5 5 0,-3-7 0,9 1 0,-9-1 0,10 5 0,-4-3 0,5-4 0,0-4 0,0-4 0,0-10 0,0 0 0,0-4 0,3 1 0,6 12 0,6 10 0,1 7 0,6 9 0,-3 0 0,13-1 0,0 0 0,1 1 0,10-2 0,8 0 0,22-2 0,9 0 0,8-2 0,-15 4 0,0 3 0,-9 5 0,-3 4 0,3 0 0,-6 4 0,-7 3 0,9 0 0,-4 5 0,11-2 0,5 2 0,0 3 0,-2 0 0,3 0 0,-4 0 0,2 0 0,7 0 0,-13 0 0,3 0 0,-21 1 0,4 4 0,-5 3 0,15 7 0,-7-1 0,7 6 0,-15-4 0,0 3 0,-9-1 0,-2-5 0,-4 3 0,-5-6 0,-3 2 0,6-6 0,2 11 0,7-6 0,-1 11 0,-6-6 0,-5 2 0,-12-11 0,-4-2 0,-7-4 0,-1 4 0,-3-13 0,-1 0 0,0-52 0,0 23 0,-5-29 0,3 42 0,-3 3 0,5 3 0,0-1 0,0-6 0,0 4 0,0 6 0,-4 7 0,2 7 0,-2-4 0,3-1 0,-4-5 0,3 4 0,-2-1 0,3 4 0,1 18 0,0 0 0,0 17 0,2 0 0,2-4 0,-1 4 0,0-11 0,1-1 0,-2-4 0,2 0 0,2 0 0,-4-1 0,3-2 0,-5 0 0,0-2 0,0-2 0,0 0 0,0 0 0,0 2 0,0 0 0,0 0 0,0 1 0,0 3 0,0-5 0,0 2 0,0-4 0,0-2 0,0 7 0,0-7 0,0 7 0,0-7 0,-5-1 0,3-4 0,-14 0 0,4 0 0,-10 0 0,2 0 0,3 0 0,-2 4 0,3-2 0,0 5 0,-1-2 0,4-2 0,0 0 0,1-3 0,-3 2 0,0 1 0,-1 0 0,-4 5 0,7-6 0,-5 8 0,0-3 0,4 0 0,-6 7 0,5-9 0,-1 8 0,-1-9 0,5 5 0,-5-5 0,4 5 0,-1-3 0,-2 0 0,4 3 0,-3-3 0,6 3 0,1-6 0,3-1 0,-4-2 0,6 0 0,-2 4 0,5-2 0,0 2 0,0-3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7:12:39.795"/>
    </inkml:context>
    <inkml:brush xml:id="br0">
      <inkml:brushProperty name="width" value="0.1" units="cm"/>
      <inkml:brushProperty name="height" value="0.1" units="cm"/>
      <inkml:brushProperty name="color" value="#FA9BA7"/>
    </inkml:brush>
  </inkml:definitions>
  <inkml:trace contextRef="#ctx0" brushRef="#br0">0 2261 24575,'0'-31'0,"0"-18"0,0-13 0,28-49 0,-14 33 0,30-30 0,-19 38 0,0 2 0,4 4 0,-3-1 0,6-1 0,0-5 0,0 3 0,3 4 0,1 10 0,5 2 0,7 4 0,-1 0 0,16 6 0,5-2 0,13 0 0,-3 0 0,-3 5 0,-15 12 0,1 3 0,-4 9 0,6 5 0,1-4 0,-1 12 0,10-5 0,2 7 0,10 0 0,-1 0 0,0 0 0,-5 9 0,-6 15 0,-9 5 0,-18 9 0,-5-8 0,-12-1 0,-7 7 0,2 8 0,-8 11 0,0-1 0,-6 2 0,-4-2 0,-5-5 0,-1 4 0,-21-6 0,-6 1 0,-20-1 0,0-7 0,0-4 0,-6-13 0,-7-1 0,4-14 0,-9 0 0,19-8 0,1 0 0,11 0 0,7 0 0,3 0 0,3 0 0,10-11 0,-8-5 0,9-10 0,-10-10 0,5 4 0,-1-12 0,8 5 0,-5-7 0,10 0 0,-9 0 0,10 5 0,-4-3 0,6-5 0,0-5 0,0-4 0,0-11 0,0-1 0,0-6 0,4 3 0,7 14 0,5 11 0,4 8 0,4 11 0,-1 0 0,14-1 0,0 0 0,2 0 0,12 0 0,7-2 0,27-2 0,11 0 0,9-2 0,-18 4 0,1 5 0,-11 4 0,-4 6 0,4 0 0,-7 3 0,-9 5 0,12 0 0,-6 5 0,14-1 0,5 1 0,1 4 0,-4 0 0,4 0 0,-4 0 0,3 0 0,7 0 0,-15 0 0,3 0 0,-24 1 0,5 5 0,-5 4 0,15 7 0,-6-1 0,7 7 0,-17-4 0,0 3 0,-10-1 0,-3-5 0,-6 2 0,-4-7 0,-4 3 0,8-6 0,1 11 0,8-6 0,0 13 0,-7-7 0,-6 1 0,-15-11 0,-4-3 0,-8-5 0,-2 4 0,-2-14 0,-2 0 0,0-61 0,0 27 0,-7-34 0,6 49 0,-6 3 0,7 5 0,0-3 0,0-6 0,0 4 0,0 8 0,-4 8 0,1 7 0,-1-3 0,2-2 0,-3-6 0,3 5 0,-4-2 0,6 6 0,0 21 0,0-2 0,0 22 0,3-1 0,1-5 0,-1 5 0,1-12 0,0-3 0,-1-3 0,2 0 0,2-1 0,-5 0 0,3-3 0,-4 0 0,-1-3 0,0-2 0,0 1 0,0-1 0,0 3 0,0 0 0,0-1 0,0 2 0,0 3 0,0-5 0,0 2 0,0-5 0,0-2 0,0 7 0,0-6 0,0 6 0,0-7 0,-6-1 0,3-5 0,-15 0 0,4 0 0,-11 0 0,1 0 0,4 0 0,-2 5 0,3-3 0,1 7 0,-2-4 0,4-1 0,1-1 0,1-3 0,-3 2 0,-1 2 0,0-1 0,-5 7 0,7-9 0,-5 12 0,1-5 0,3 0 0,-6 8 0,5-10 0,-1 9 0,0-11 0,5 8 0,-6-8 0,6 6 0,-3-3 0,-2 0 0,5 4 0,-3-4 0,6 3 0,2-6 0,3-2 0,-4-2 0,6 0 0,-2 5 0,6-3 0,0 3 0,0-4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7:13:08.787"/>
    </inkml:context>
    <inkml:brush xml:id="br0">
      <inkml:brushProperty name="width" value="0.1" units="cm"/>
      <inkml:brushProperty name="height" value="0.1" units="cm"/>
      <inkml:brushProperty name="color" value="#FA9BA7"/>
    </inkml:brush>
  </inkml:definitions>
  <inkml:trace contextRef="#ctx0" brushRef="#br0">0 1394 24575,'0'-19'0,"0"-12"0,0-7 0,17-30 0,-8 20 0,18-19 0,-12 24 0,1 1 0,2 3 0,-2-1 0,3-1 0,1-3 0,0 2 0,1 3 0,2 5 0,2 3 0,4 1 0,1 1 0,9 2 0,2 0 0,9 0 0,-1 0 0,-4 3 0,-7 7 0,-1 3 0,-2 4 0,4 4 0,1-3 0,-1 8 0,6-3 0,1 4 0,6 0 0,0 0 0,0 0 0,-3 6 0,-5 8 0,-4 4 0,-12 6 0,-3-6 0,-7 0 0,-4 4 0,1 5 0,-6 7 0,1 0 0,-4 0 0,-2-1 0,-3-3 0,-1 3 0,-13-4 0,-4 1 0,-12-1 0,1-5 0,-2-2 0,-2-7 0,-5-2 0,2-8 0,-5 0 0,12-5 0,0 0 0,7 0 0,4 0 0,2 0 0,3 0 0,5-6 0,-5-4 0,6-7 0,-7-5 0,4 3 0,0-8 0,3 3 0,-2-5 0,7 1 0,-7-1 0,7 4 0,-3-2 0,4-3 0,0-3 0,0-3 0,0-7 0,0 0 0,0-4 0,3 2 0,4 8 0,3 8 0,2 5 0,3 6 0,-1 0 0,9-1 0,0 1 0,1-1 0,7 0 0,5 0 0,16-2 0,8 0 0,4-1 0,-10 2 0,0 3 0,-7 4 0,-2 2 0,3 0 0,-5 3 0,-5 2 0,7 1 0,-4 2 0,9 0 0,3 1 0,0 2 0,-1 0 0,1 0 0,-1 0 0,0 0 0,6 0 0,-10 0 0,2 0 0,-15 0 0,3 4 0,-3 2 0,10 4 0,-4 1 0,4 3 0,-11-2 0,0 1 0,-5 0 0,-3-3 0,-3 1 0,-2-4 0,-3 1 0,4-3 0,2 7 0,4-4 0,1 8 0,-6-5 0,-2 2 0,-10-8 0,-2-1 0,-6-3 0,0 2 0,-2-8 0,-1-1 0,0-37 0,0 16 0,-4-20 0,3 29 0,-3 3 0,4 2 0,0-1 0,0-3 0,0 1 0,0 6 0,-3 4 0,2 5 0,-2-2 0,2-1 0,-2-4 0,1 3 0,-1-1 0,2 3 0,1 13 0,0 0 0,0 12 0,2 1 0,1-4 0,-1 3 0,0-7 0,1-2 0,-1-2 0,1 0 0,1 0 0,-3-1 0,2-1 0,-2-1 0,-1-1 0,0-1 0,0 0 0,0-1 0,0 2 0,0 1 0,0-1 0,0 1 0,0 2 0,0-4 0,0 2 0,0-3 0,0-1 0,0 4 0,0-4 0,0 5 0,0-6 0,-4 0 0,3-3 0,-11 0 0,4 0 0,-8 0 0,2 0 0,1 0 0,0 3 0,1-1 0,0 3 0,1-2 0,1 0 0,0-2 0,2-1 0,-3 2 0,0 0 0,0 0 0,-3 4 0,4-5 0,-3 7 0,0-3 0,3 0 0,-4 4 0,3-5 0,-1 5 0,0-6 0,4 4 0,-4-4 0,3 3 0,-2-2 0,0 1 0,2 1 0,-1-1 0,3 1 0,1-4 0,2 0 0,-2-2 0,4 0 0,-2 3 0,4-2 0,0 2 0,0-2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7:13:56.439"/>
    </inkml:context>
    <inkml:brush xml:id="br0">
      <inkml:brushProperty name="width" value="0.1" units="cm"/>
      <inkml:brushProperty name="height" value="0.1" units="cm"/>
      <inkml:brushProperty name="color" value="#FA9BA7"/>
    </inkml:brush>
  </inkml:definitions>
  <inkml:trace contextRef="#ctx0" brushRef="#br0">0 1502 24575,'0'-20'0,"0"-13"0,0-8 0,21-33 0,-10 22 0,22-20 0,-14 26 0,0 1 0,3 2 0,-2 0 0,4-1 0,1-3 0,-1 2 0,2 3 0,1 5 0,5 3 0,4 2 0,0 0 0,12 4 0,3-1 0,10 0 0,-1 0 0,-4 3 0,-10 8 0,1 2 0,-4 6 0,5 3 0,0-2 0,0 7 0,7-2 0,2 4 0,7 0 0,0 0 0,0 0 0,-4 6 0,-5 10 0,-7 3 0,-13 6 0,-4-5 0,-9 0 0,-5 4 0,1 4 0,-6 9 0,1-1 0,-6 1 0,-3-1 0,-3-4 0,-1 4 0,-16-5 0,-4 1 0,-15-1 0,-1-4 0,0-4 0,-4-7 0,-6-2 0,4-8 0,-7-1 0,14-5 0,0 0 0,10 0 0,4 0 0,3 0 0,3 0 0,6-7 0,-5-3 0,6-8 0,-7-6 0,3 3 0,0-8 0,6 3 0,-4-5 0,8 1 0,-7-1 0,7 4 0,-2-3 0,4-2 0,0-4 0,0-3 0,0-6 0,0-2 0,0-3 0,3 1 0,5 10 0,5 7 0,1 6 0,5 6 0,-2 1 0,11-1 0,1 0 0,0 0 0,9 0 0,7-1 0,19-1 0,9-1 0,6-1 0,-12 3 0,-1 3 0,-7 3 0,-4 3 0,3 1 0,-5 2 0,-6 3 0,8 0 0,-4 3 0,11 0 0,3 0 0,0 3 0,-1 0 0,1 0 0,-1 0 0,0 0 0,7 0 0,-12 0 0,2 0 0,-17 1 0,3 3 0,-4 2 0,12 5 0,-5 0 0,5 5 0,-12-4 0,-1 3 0,-7-2 0,-3-2 0,-3 1 0,-4-4 0,-3 1 0,6-4 0,1 8 0,6-5 0,0 10 0,-6-6 0,-4 2 0,-11-9 0,-4 0 0,-6-5 0,0 4 0,-3-10 0,-1 0 0,0-41 0,0 18 0,-5-22 0,4 33 0,-4 1 0,5 4 0,0-2 0,0-5 0,0 4 0,0 5 0,-3 5 0,1 4 0,-2-1 0,3-2 0,-3-3 0,3 2 0,-4 0 0,5 3 0,0 14 0,0-1 0,0 15 0,2-1 0,1-4 0,0 4 0,-1-8 0,2-2 0,-2-2 0,2 0 0,1 0 0,-4-1 0,4-2 0,-5 0 0,0-1 0,0-2 0,0 0 0,0 0 0,0 2 0,0 0 0,0 0 0,0 0 0,0 3 0,0-4 0,0 1 0,0-2 0,0-2 0,0 5 0,0-5 0,0 5 0,0-5 0,-4-1 0,2-3 0,-13 0 0,5 0 0,-9 0 0,1 0 0,3 0 0,-2 3 0,3-1 0,0 3 0,-1-1 0,3-1 0,0-2 0,2-1 0,-3 2 0,-1 1 0,1-1 0,-5 4 0,6-5 0,-4 8 0,1-4 0,2 0 0,-4 6 0,3-7 0,0 6 0,-1-7 0,4 4 0,-3-4 0,2 4 0,0-2 0,-3-1 0,5 3 0,-3-2 0,5 2 0,0-5 0,4 0 0,-3-2 0,4 0 0,-2 3 0,5-2 0,0 3 0,0-4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07T07:20:15.507"/>
    </inkml:context>
    <inkml:brush xml:id="br0">
      <inkml:brushProperty name="width" value="0.1" units="cm"/>
      <inkml:brushProperty name="height" value="0.1" units="cm"/>
      <inkml:brushProperty name="color" value="#FA9BA7"/>
    </inkml:brush>
  </inkml:definitions>
  <inkml:trace contextRef="#ctx0" brushRef="#br0">3185 737 24575,'-8'-20'0,"-9"1"0,2-7 0,-10 7 0,-11-2 0,13 9 0,-17-5 0,12 10 0,-21 2 0,-2-3 0,-3 6 0,5-4 0,9 6 0,-6 0 0,-18 0 0,-2 0 0,-8 0 0,3 0 0,-3 0 0,-17 2 0,-2 12 0,4 3 0,17 12 0,12-1 0,4-1 0,8 0 0,1 3 0,6 0 0,5 6 0,-2 1 0,0 8 0,-7 3 0,6 6 0,-5-6 0,14-1 0,4-13 0,6 4 0,7-4 0,0 5 0,0 1 0,2 1 0,-2-1 0,6 2 0,-3-5 0,6-1 0,1-3 0,-3-4 0,5-3 0,-5-9 0,1-6 0,-19-8 0,-11-3 0,-12 0 0,-7 0 0,12 0 0,-5 0 0,7 0 0,-6 2 0,4 10 0,-8 4 0,4 11 0,-3 0 0,3-1 0,1 1 0,-1-1 0,5 5 0,5-2 0,3 8 0,7 3 0,-6 3 0,2 8 0,-3-1 0,5 4 0,0-5 0,1 6 0,-1 1 0,7 1 0,0 7 0,6-3 0,1 5 0,1-3 0,6 0 0,3-11 0,4-2 0,0-5 0,0 5 0,0-6 0,0 3 0,0 1 0,10-8 0,-1 7 0,14-8 0,-1 2 0,-3-8 0,-1-1 0,-5-11 0,-4-5 0,-1-2 0,-9-6 0,-14 18 0,-12 9 0,-23 33 0,12-10 0,-8 23 0,18-25 0,5 16 0,-3-14 0,10 12 0,-9-13 0,7 7 0,-1-2 0,5 3 0,4-2 0,1-1 0,6-13 0,-1 1 0,4-6 0,0 0 0,0 6 0,0-1 0,0 6 0,0-7 0,0 6 0,11-6 0,4 1 0,11 3 0,1-3 0,6 6 0,-4-7 0,10 4 0,-9-9 0,7 8 0,-9-9 0,9 2 0,-7-8 0,6 0 0,-1-4 0,3 2 0,5-4 0,9 1 0,15-3 0,16 1 0,0-10 0,-7 1 0,-11-17 0,-16 3 0,-8-6 0,-10 0 0,-6 0 0,-12 5 0,-2 0 0,-11 24 0,11-1 0,2 16 0,13-9 0,-7 3 0,6-3 0,-5 4 0,6-6 0,-1-2 0,0-6 0,0 2 0,0 2 0,0-1 0,6 2 0,3-2 0,9 3 0,-2-1 0,10 4 0,-3-4 0,13 3 0,11-2 0,9-2 0,-28-13 0,2-1 0,0-2 0,2-1 0,3 0 0,1-1 0,-1-6 0,0-1 0,-4 0 0,-1-1 0,-4-3 0,0 0 0,48 0 0,-11 0 0,-4 0 0,4 0 0,-11-9 0,4-6 0,-12-9 0,-5 2 0,-5-8 0,-10 6 0,0-14 0,-15 9 0,0 1 0,-14 9 0,-3 12 0,-8 1 0,-5 1 0,-3 3 0,-1-7 0,0 7 0,5 13 0,21 16 0,4 18 0,32 29 0,-29-25 0,31 22 0,-37-34 0,22 11 0,-15-9 0,7 1 0,-1-5 0,7-2 0,-5-7 0,10 2 0,-2-2 0,13 1 0,9-5 0,2-2 0,5-12 0,-15-2 0,-4-6 0,-10 0 0,6 0 0,4 0 0,22-4 0,12-12 0,-43 5 0,-1-4 0,4-3 0,0-4 0,-5-3 0,-1-1 0,-2 3 0,-2-1 0,39-28 0,-23 16 0,-5-5 0,-15 6 0,1 0 0,0-10 0,-7 9 0,-2-11 0,-5 0 0,-1 4 0,1-8 0,-9 18 0,-5 4 0,-10 15 0,-3 7 0,5 4 0,3 13 0,16 11 0,4 13 0,12 6 0,-6-7 0,11 0 0,8-1 0,12 1 0,15 6 0,-6-7 0,-1-2 0,-5-9 0,-4-7 0,-1 0 0,5-2 0,-8-3 0,3 4 0,0-10 0,8 3 0,3-6 0,-2 0 0,6 0 0,7-21 0,-34 2 0,2-4 0,8-9 0,0-5 0,3-4 0,-1-3 0,-3-1 0,-2 0 0,0 3 0,-3 0 0,-11 2 0,-2 1 0,0 1 0,-2 2 0,22-21 0,-8-1 0,-16 11 0,0 3 0,-10 4 0,0 7 0,-15 7 0,-6 8 0,-7 8 0,10 5 0,6 3 0,21 15 0,3 5 0,12 15 0,-3 2 0,12 1 0,-1 0 0,11-4 0,5 7 0,6-8 0,1 5 0,-7-7 0,-19-5 0,-11-5 0,-8-6 0,3-5 0,7-4 0,5-2 0,2-2 0,1 0 0,14 0 0,5-1 0,14-13 0,-7-9 0,-4-9 0,-5-11 0,-2 6 0,2-11 0,-9 3 0,-4-5 0,-10 3 0,-9 6 0,1-1 0,-12 12 0,1-2 0,-16 7 0,1 0 0,-12 0 0,0 0 0,-3 1 0,-1 1 0,0 2 0,0 6 0,0 1 0,0 7 0,5 3 0,26 3 0,5 1 0,43 0 0,-30 0 0,25 0 0,-28 0 0,11 0 0,-1 0 0,-2-2 0,1-12 0,0-8 0,-3-14 0,-4 0 0,-7 0 0,-5-1 0,-6 0 0,6-7 0,-4-4 0,4-4 0,0 3 0,-4-4 0,-1 11 0,-3-12 0,5 6 0,-3-15 0,3 6 0,-5-7 0,-6 2 0,-3 5 0,-11-7 0,-3 3 0,-5 2 0,0-10 0,0 12 0,0-6 0,-6 1 0,-6 0 0,-9-5 0,-5 6 0,-7 9 0,4 5 0,-10 4 0,11 4 0,-3 4 0,5 4 0,-5 5 0,4 6 0,-4 1 0,6 6 0,3-2 0,0 0 0,1 0 0,-1 1 0,-3 7 0,0-4 0,2 9 0,7-8 0,4 5 0,9-2 0,0 1 0,3 1 0,0-18 0,0-34 0,-3-5 0,-1-5 0,1 15 0,-1-1 0,-6-22 0,-2 3 0,-4-1 0,-7 0 0,4 14 0,2 12 0,-1 9 0,0 7 0,1 2 0,1 0 0,-3-11 0,2 3 0,-2-9 0,-3 0 0,0 2 0,-3 0 0,4 9 0,-3 4 0,10 5 0,-10 6 0,5 2 0,-7 12 0,-5 0 0,-4 6 0,-5 0 0,-6 6 0,5 4 0,3 6 0,0 3 0,8 3 0,-16 2 0,11-4 0,-4 1 0,12-13 0,11 3 0,5-9 0,9-11 0,2 2 0,0-52 0,0-32 0,0 33 0,0-3 0,0-10 0,0 2 0,6-28 0,-4 15 0,4 29 0,-6 5 0,0 12 0,0-3 0,0-2 0,0 0 0,-5-3 0,-7 9 0,-12 2 0,-10 0 0,1 6 0,-5-5 0,3-1 0,-4 5 0,4-4 0,-9 6 0,7 5 0,-16-4 0,4 8 0,0-3 0,2 8 0,7 2 0,0 3 0,-1 3 0,1 1 0,-1 3 0,5 0 0,-2 0 0,2 0 0,-3 0 0,-1 0 0,-6 6 0,4 1 0,-4 0 0,0 11 0,5-8 0,-7 9 0,8 0 0,-6-5 0,11 3 0,-8-8 0,14 6 0,-7-6 0,3 7 0,7-9 0,1-1 0,16-6 0,2-15 0,0-18 0,-37-39 0,14 11 0,-3 17 0,-3 3 0,-1-3 0,-8-14 0,10 17 0,-3-5 0,7 6 0,-5 6 0,1-4 0,-5 16 0,-1-9 0,-2 16 0,6-4 0,-2 5 0,3 1 0,-4-2 0,1 4 0,-7 0 0,5 7 0,-5 3 0,-1 1 0,5 0 0,-11 0 0,-4 0 0,0 0 0,-5 0 0,7 1 0,-1 6 0,8 7 0,-5 7 0,7 6 0,-5 0 0,9 3 0,0 0 0,7 0 0,0 3 0,5-4 0,2 1 0,8-3 0,-4-8 0,13-1 0,-4-10 0,8-3 0,2-5 0,-13-9 0,8 2 0,-41-30 0,8 1 0,-24-22 0,7 2 0,5 7 0,6 1 0,-4 7 0,4 4 0,-6-3 0,-6 9 0,3-3 0,-12 6 0,4-1 0,-7 7 0,2 7 0,5 4 0,3 9 0,7-9 0,0 9 0,3-3 0,3 5 0,-2 0 0,4 0 0,-3 0 0,-8 3 0,1 14 0,-9 15 0,-1 16 0,8 8 0,-4 1 0,15-7 0,1 3 0,7-4 0,6-1 0,1-1 0,8-14 0,6-2 0,2-6 0,1 0 0,7-1 0,-6-4 0,10-5 0,-6-8 0,4-4 0,-13-13 0,-11-10 0,-5-4 0,-4-3 0,5 10 0,0 3 0,-3 1 0,-1 5 0,-1-4 0,1 10 0,1-4 0,4 1 0,-1 2 0,8-7 0,-4 7 0,2-1 0,2 4 0,-1 0 0,4 0 0,0 0 0,-7 0 0,1 0 0,-3 0 0,3 0 0,-1 0 0,-1 11 0,0 3 0,-6 11 0,13 0 0,-6-5 0,7 3 0,4-6 0,-1 3 0,6-5 0,-1-3 0,5-2 0,1-3 0,7 2 0,-4-2 0,-3 4 0,2 0 0,-10 3 0,9-1 0,-4 0 0,4-6 0,6 3 0,-5-9 0,9 8 0,-6-7 0,6 6 0,-1-5 0,1 5 0,0-5 0,0 0 0,0-1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28:35.614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1 357 24575,'13'0'0,"9"-5"0,5-5 0,13-9 0,-4-3 0,5-2 0,-11 2 0,4 4 0,-11-3 0,11 3 0,-11-4 0,5 0 0,-6 6 0,0 1 0,0 2 0,-5-1 0,1-1 0,-5-4 0,0 6 0,-7-2 0,1 6 0,-5 1 0,1 2 0,-1 0 0,-2 2 0,0 4 0,0 11 0,0 5 0,0 8 0,0-3 0,0 3 0,0 3 0,0-3 0,0 11 0,0 1 0,0 9 0,0 4 0,0 0 0,0 0 0,0 5 0,0-3 0,0 4 0,0-11 0,0 3 0,0-10 0,0 9 0,0-2 0,0-1 0,0-2 0,0 1 0,0 2 0,0 10 0,0-2 0,0 2 0,0-12 0,0-4 0,0-9 0,0-4 0,5-3 0,-4 0 0,8 0 0,-7-2 0,2-2 0,-4-4 0,2 0 0,1-4 0,-1-1 0,1-3 0,-3-4 0,0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28:37.813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0 74 24575,'9'0'0,"5"0"0,0 0 0,5 0 0,0 0 0,0 0 0,-2 0 0,3 0 0,-8 0 0,6 0 0,-7 0 0,2 0 0,-1-4 0,0 2 0,3-6 0,-4 6 0,1-1 0,-1 1 0,2 2 0,-2 0 0,2 0 0,-1 0 0,-1 0 0,2 0 0,-2-4 0,-1 2 0,1-2 0,4 3 0,-3-3 0,9 3 0,-4-4 0,4 5 0,1-5 0,0 4 0,-3-7 0,-1 6 0,-5-1 0,0 1 0,-3 2 0,1 0 0,-2 0 0,0 0 0,-2 0 0,0 0 0,0 0 0,1 0 0,-3-4 0,6 2 0,-6-2 0,5 4 0,-5 0 0,1 0 0,-2 0 0,-1 0 0,-2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29:24.381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235 1 24575,'-5'0'0,"24"0"0,24 0 0,18 0 0,16 0 0,-9 0 0,2 0 0,-6 0 0,-16 0 0,-9 0 0,-16 0 0,-16 0 0,-11 5 0,-18 6 0,-4 13 0,-8 0 0,-3 12 0,-12 1 0,-12 12 0,-2 1 0,5 1 0,11-14 0,11-6 0,0-2 0,7-5 0,0 4 0,9-6 0,4 0 0,5-5 0,0-1 0,2-10 0,2 4 0,3-9 0,6 4 0,6-5 0,7-5 0,11-2 0,13 1 0,20 1 0,18 5 0,17 0 0,-43 0 0,0 0 0,38 4 0,-11 7 0,-32 1 0,-3 11 0,-18-6 0,3 6 0,-7-2 0,3 13 0,-1 2 0,0 13 0,-4-1 0,-7 7 0,-1-3 0,-10 3 0,5 2 0,-6-4 0,0 10 0,0-6 0,-8 0 0,-7-4 0,-13-5 0,-12-2 0,0-4 0,-6-9 0,-5-4 0,-11-9 0,-10-1 0,-15-11 0,-2-2 0,-2-6 0,10 0 0,10 0 0,14 0 0,9 0 0,14-6 0,6-5 0,6-7 0,6-5 0,1 7 0,11 2 0,-1 9 0,5 2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29:38.865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1 287 24575,'0'-9'0,"3"-1"0,3 1 0,1-4 0,10-6 0,-8 4 0,10-8 0,-7 9 0,-2-5 0,2 5 0,-4 1 0,-1 3 0,2-2 0,-3 2 0,2-1 0,1 0 0,-1 1 0,1-1 0,0 3 0,1-2 0,2 4 0,0-4 0,4 6 0,-2-4 0,5 5 0,0 0 0,3 1 0,0 2 0,-1 0 0,7 0 0,-5 0 0,5 0 0,-6 0 0,0 0 0,0 0 0,-1 6 0,2 1 0,-7 10 0,-1 0 0,-6 1 0,-4 2 0,-2-2 0,-2 2 0,-1 2 0,0 0 0,0-4 0,0 2 0,0-7 0,0 6 0,0-4 0,0 4 0,0-1 0,-5-3 0,-1 5 0,-2-5 0,-1 4 0,2-4 0,-2 2 0,1-2 0,1-1 0,-1 1 0,5-3 0,-6 1 0,4 0 0,-2 2 0,-3 1 0,1 2 0,-4 1 0,0-4 0,1 5 0,1-7 0,0 2 0,4 1 0,-2-4 0,3 4 0,-1-5 0,-2 2 0,2 0 0,1 1 0,-4 4 0,2-2 0,-1 3 0,-3-2 0,4-3 0,1 2 0,-1-5 0,3 3 0,-5 1 0,4-2 0,-6 4 0,4-5 0,-2 3 0,-1 1 0,3-1 0,-3 2 0,0-7 0,2 4 0,2-5 0,4 4 0,-4-5 0,5 2 0,-7-2 0,5 1 0,-3 1 0,1-2 0,1 1 0,-2-3 0,4 1 0,-1-2 0,3 0 0,-3-1 0,2 0 0,2-3 0,6-1 0,5 0 0,16-9 0,-10 6 0,17-11 0,-17 8 0,6-4 0,-4 3 0,-3-2 0,3 7 0,0-3 0,0 0 0,3 4 0,0-4 0,0 5 0,0 0 0,0 0 0,-1 0 0,-4 0 0,0 0 0,-3 0 0,-2 0 0,3 0 0,-1 0 0,0 0 0,6 0 0,-6 0 0,6 0 0,-7 0 0,7 0 0,-3 0 0,-1 0 0,2 0 0,-4 0 0,-1 0 0,-2 0 0,-3 0 0,-1 1 0,2 3 0,-1-3 0,1 3 0,-1-4 0,-2 3 0,1-1 0,-3 5 0,5-1 0,-4 1 0,6 1 0,-6 0 0,5 2 0,-3-4 0,-1 5 0,-2-6 0,1 2 0,-4-4 0,4-3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30:22.670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0 0 22058,'0'6'0,"0"8"1217,0 17-1217,0-2 424,0-1-424,0-6 215,0 0-215,0 0 661,5 0-661,-4 0 0,9 0 0,-9 0 0,4 0 0,-1-1 0,-2-4 0,3-3 0,-1-6 0,-2-1 0,2-2 0,-4 1 0,2 1 0,1-2 0,0 2 0,3-5 0,-4 5 0,4-7 0,-3 7 0,0-5 0,3 2 0,-2 2 0,4-4 0,1 1 0,1-1 0,3-2 0,-2 0 0,7 0 0,-1 0 0,5 0 0,0 0 0,0 0 0,6 0 0,-5 0 0,10 0 0,-4 0 0,1 0 0,-2 0 0,-7 0 0,1 0 0,0 0 0,0 0 0,0-5 0,0 4 0,0-4 0,0 5 0,-5 0 0,3-5 0,-8 4 0,6-4 0,-4 0 0,1 4 0,-1-4 0,-3 3 0,-3-1 0,-1 1 0,-3-1 0,-1-1 0,-1 3 0,-2-3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30:24.851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1 0 24575,'0'9'0,"0"6"0,0 1 0,0 9 0,0-8 0,0 14 0,0-14 0,0 13 0,0-11 0,0 0 0,0-1 0,0 1 0,2-1 0,1 2 0,-1-2 0,4 4 0,-3-2 0,0-2 0,0 0 0,1-4 0,-2 1 0,1-2 0,-1 0 0,1-2 0,-1 2 0,1-3 0,-1 1 0,1-1 0,0 3 0,-1-2 0,-2 2 0,0-3 0,0 0 0,0-1 0,0 0 0,3 0 0,-1 0 0,2 4 0,-3 0 0,-1 1 0,0-2 0,0-2 0,2-2 0,1-3 0,-1 0 0,4-2 0,-6-1 0,3-2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30:28.299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441 0 24575,'-7'0'0,"-20"0"0,-5 0 0,-25 0 0,3 0 0,2 0 0,15 0 0,7 0 0,12 0 0,6 0 0,2 0 0,5 3 0,-3 1 0,1 2 0,-2-1 0,6 2 0,-2-3 0,5 2 0,0 2 0,0 2 0,5 5 0,1 5 0,5 2 0,0 6 0,-1 6 0,-2 15 0,-4 1 0,-3 5 0,-1-12 0,0-2 0,1-12 0,3-1 0,-2-6 0,2 0 0,-4 0 0,1 0 0,3 0 0,-2-4 0,1-2 0,-3-8 0,4-3 0,-3-4 0,7-1 0,-4 0 0,4 0 0,3 0 0,0 0 0,7 0 0,-1-10 0,5 2 0,5-13 0,-3 8 0,4-7 0,-6 8 0,0-4 0,0 4 0,-4-2 0,2 6 0,-2-3 0,6 9 0,-7-3 0,15 5 0,-7 0 0,6 0 0,-2 0 0,-7 4 0,0 3 0,0 8 0,-1 2 0,1 5 0,-5 0 0,3 0 0,-8 0 0,3 0 0,-4 2 0,-4 2 0,1 2 0,0 1 0,-4-4 0,3 6 0,-4-7 0,0 3 0,-1-5 0,-2 6 0,0-5 0,0 5 0,0-1 0,-5 3 0,-7 10 0,-2-3 0,-8 4 0,4-11 0,-6 3 0,2-9 0,-2 3 0,-5-5 0,-6 1 0,-11 1 0,-1 1 0,-5-1 0,3 0 0,0-3 0,0-4 0,0-8 0,-6-5 0,10-2 0,-9-2 0,17 0 0,1 0 0,8 0 0,15-3 0,-1-5 0,13-2 0,-3-7 0,4 4 0,0-1 0,0 4 0,0 2 0,0-1 0,0-1 0,0 3 0,0-2 0,0 6 0,0-4 0,0 4 0,4-1 0,-3 4 0,3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40:35.501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0 777 24575,'0'-19'0,"0"2"0,9-13 0,3-5 0,17-18 0,8-7 0,-2-10 0,0 17 0,-11 10 0,-11 15 0,-3 8 0,-7 4 0,-1 3 0,2-1 0,5-2 0,-3-5 0,12-8 0,-4-2 0,3-2 0,-2 5 0,-9 6 0,3 4 0,-8 3 0,8 0 0,-8 0 0,3 3 0,1 1 0,-3-2 0,2 6 0,-3-5 0,1 8 0,1 0 0,0 8 0,-2 3 0,-1 8 0,0 12 0,0 6 0,0 15 0,0 2 0,0 17 0,0 7 0,0 22 0,0-43 0,0 2 0,0 9 0,0 2 0,0 0 0,0 0 0,0 3 0,0-1 0,3-8 0,-1-1 0,-1-4 0,0-2 0,10 38 0,-9-4 0,4-20 0,-6 2 0,0-17 0,0 10 0,0 2 0,2 1 0,2-2 0,0-7 0,3-7 0,1-7 0,-1 2 0,0-8 0,-3-4 0,0-12 0,0-10 0,-1-8 0,1-2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40:37.015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1 113 24575,'19'0'0,"18"0"0,3 0 0,20-4 0,5-3 0,-6-4 0,-5 3 0,-4-2 0,-1 2 0,-7 1 0,-1-3 0,-6 3 0,-6 1 0,4-5 0,-3 9 0,5-3 0,2 5 0,-4 0 0,1 0 0,-5 0 0,-3 0 0,-2 0 0,-2 0 0,6 0 0,-5 0 0,5-4 0,-1 2 0,-3-2 0,3 3 0,-7 1 0,-7-2 0,-5 1 0,-6-1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18:26:58.798"/>
    </inkml:context>
    <inkml:brush xml:id="br0">
      <inkml:brushProperty name="width" value="0.1" units="cm"/>
      <inkml:brushProperty name="height" value="0.1" units="cm"/>
      <inkml:brushProperty name="color" value="#FA9BA7"/>
    </inkml:brush>
  </inkml:definitions>
  <inkml:trace contextRef="#ctx0" brushRef="#br0">1 10 24575,'25'0'0,"24"0"0,-1 0 0,22 0 0,-17 0 0,-3 0 0,-21 0 0,3 0 0,-7 0 0,-3 0 0,-1 0 0,0 0 0,-2 0 0,2 0 0,0 0 0,-5 0 0,2 0 0,-4 0 0,-1 0 0,1 0 0,-4 0 0,0 0 0,-1 0 0,0 0 0,1 0 0,0 0 0,2 0 0,4 0 0,3 0 0,-1 0 0,5 0 0,-3 0 0,4 0 0,7 0 0,2 0 0,7 0 0,-1 0 0,2 0 0,5 0 0,2 0 0,7 0 0,0 0 0,-2 0 0,-2 0 0,-3 0 0,-8 0 0,-1 0 0,-10 0 0,-1 0 0,-3 0 0,0 0 0,0 0 0,-6 0 0,-1 0 0,-6 0 0,3 0 0,-3 0 0,3 0 0,0 0 0,0 0 0,3 0 0,11 0 0,3 0 0,13 0 0,-1 0 0,1 0 0,4 0 0,0 0 0,-1 0 0,-5 0 0,-4 0 0,-10 0 0,2 0 0,-6 0 0,0 0 0,-1 0 0,7 0 0,3 0 0,5 0 0,8 0 0,2 0 0,6 0 0,0 0 0,-1 0 0,4 0 0,3 0 0,-2 0 0,-6 0 0,-6 0 0,-7 0 0,0 0 0,1 0 0,-2 0 0,-3 0 0,2 0 0,-10 0 0,10 0 0,-11 0 0,11 0 0,-12 0 0,6 0 0,-1 0 0,-4 0 0,10 0 0,-4 0 0,8 0 0,0 0 0,4 0 0,0 0 0,-1 0 0,2 0 0,-1 0 0,5 0 0,-3 0 0,5 0 0,-8 0 0,1 0 0,-4 0 0,5 0 0,-4 0 0,4 0 0,-6 0 0,-1 0 0,1 0 0,-1 0 0,1 0 0,-1 0 0,-6 0 0,5 0 0,-12 0 0,12 0 0,-11 0 0,4 0 0,-6 0 0,6 0 0,-5 0 0,6 0 0,-7 0 0,-1 0 0,1 0 0,-1 0 0,-5 0 0,5 0 0,-9 0 0,1 0 0,-3 0 0,-3 0 0,3 0 0,0 0 0,5 0 0,2 0 0,3 0 0,5 0 0,1 0 0,0 0 0,4 0 0,-6 0 0,4 0 0,-5 0 0,-1 0 0,-3 0 0,-4 0 0,0 0 0,-6 0 0,8 0 0,-6 0 0,5 0 0,-6 0 0,0 0 0,-4 0 0,-4-4 0,-2 3 0,-3-4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18:27:04.731"/>
    </inkml:context>
    <inkml:brush xml:id="br0">
      <inkml:brushProperty name="width" value="0.1" units="cm"/>
      <inkml:brushProperty name="height" value="0.1" units="cm"/>
      <inkml:brushProperty name="color" value="#FA9BA7"/>
    </inkml:brush>
  </inkml:definitions>
  <inkml:trace contextRef="#ctx0" brushRef="#br0">0 303 24575,'22'0'0,"4"0"0,13 0 0,4 0 0,-10 0 0,4 0 0,-13 0 0,2 0 0,-1-1 0,0-4 0,0 3 0,-1-2 0,1 4 0,0 0 0,-5 0 0,3 0 0,-3 0 0,-2 0 0,3 0 0,-5 0 0,-1 0 0,5 0 0,-7 0 0,5-6 0,0 5 0,-5-5 0,10 1 0,-3 3 0,4-3 0,1 5 0,0-6 0,0 5 0,-1-4 0,1 5 0,-2 0 0,-2 0 0,1 0 0,-6 0 0,5 0 0,-6 0 0,4 0 0,-2 0 0,2-3 0,-1 0 0,0 0 0,0 0 0,3 3 0,1-5 0,3 3 0,-1-3 0,1-1 0,2 5 0,5-6 0,3 2 0,2-3 0,2 2 0,-5 1 0,2-1 0,-4 5 0,0-8 0,4 6 0,-2-1 0,0-3 0,3 5 0,-9-8 0,9 8 0,-10-3 0,10 4 0,-10 1 0,4 0 0,-6 0 0,0-5 0,6 3 0,2-3 0,6 5 0,1 0 0,-4 0 0,-1 0 0,0 0 0,2 0 0,3 0 0,-1 0 0,1 0 0,-8 0 0,6 0 0,-6 0 0,8 0 0,-1 0 0,2 0 0,-8 0 0,6-6 0,-7 4 0,10-3 0,-3 5 0,8 0 0,2 0 0,5 0 0,2 0 0,-5 0 0,0 0 0,-4 0 0,1 0 0,3 0 0,-5 0 0,7 0 0,-4 0 0,11-6 0,-2 4 0,11-11 0,-11 12 0,12-13 0,-5 13 0,8-6 0,6 1 0,-11 4 0,1-5 0,-20 7 0,-5 0 0,-5 0 0,-2 0 0,6-6 0,-3 5 0,11-5 0,1 6 0,14 0 0,6 0 0,-6 0 0,-2 0 0,-16 0 0,6 0 0,-13 0 0,13 0 0,-7 0 0,-5 0 0,2 0 0,-16 0 0,8 0 0,-8 0 0,1 0 0,-4 0 0,0 0 0,0 0 0,-1 0 0,1 0 0,0 0 0,-2 0 0,-3 0 0,14 0 0,3 0 0,17 0 0,-12 0 0,-4 0 0,-18 0 0,-8-4 0,-9 0 0,-7-4 0,-5 2 0,-8-5 0,9 7 0,-4-4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18:38:26.953"/>
    </inkml:context>
    <inkml:brush xml:id="br0">
      <inkml:brushProperty name="width" value="0.1" units="cm"/>
      <inkml:brushProperty name="height" value="0.1" units="cm"/>
      <inkml:brushProperty name="color" value="#FA9BA7"/>
    </inkml:brush>
  </inkml:definitions>
  <inkml:trace contextRef="#ctx0" brushRef="#br0">1302 99 24575,'-47'0'0,"2"0"0,0 0 0,4 0 0,-3 0 0,7 0 0,-9 0 0,9 0 0,-4 0 0,2 0 0,6 0 0,-4 0 0,8 0 0,2 0 0,0 4 0,7-1 0,-7 6 0,-3 0 0,-4 3 0,-5 5 0,-3 0 0,-3 15 0,-6 9 0,-4 21 0,-3 11 0,30-31 0,2 1 0,-26 38 0,6-1 0,12-16 0,5-16 0,13-5 0,2-9 0,4 4 0,0 7 0,1 1 0,-1 11 0,5 3 0,-4 9 0,7 3 0,-7 4 0,8-5 0,-9-1 0,9-10 0,-4-3 0,5-5 0,0-6 0,0 2 0,0-6 0,0 1 0,0-3 0,0-2 0,0 0 0,0 0 0,0 1 0,4 0 0,-3-1 0,8 2 0,-7 3 0,7-2 0,-3 2 0,4 1 0,0-4 0,0 4 0,0-6 0,-1-2 0,5 0 0,-3-1 0,7 3 0,1 0 0,5 6 0,4-9 0,2 7 0,3-12 0,-3 8 0,7-8 0,3 8 0,0-8 0,3 5 0,-9-8 0,-3 2 0,-3-7 0,2 1 0,3-4 0,3 0 0,8 0 0,-1 1 0,4 0 0,0-4 0,-5-6 0,1 0 0,3-8 0,-7 6 0,5-7 0,0 3 0,1-4 0,0 0 0,0 0 0,-7 0 0,2 0 0,-2 0 0,2 0 0,-7 0 0,5 0 0,-2 0 0,9 0 0,1 0 0,-2 0 0,-3 0 0,-7 0 0,4 0 0,-4 0 0,0 0 0,-1 0 0,-5 0 0,-5 0 0,-5 0 0,4 0 0,-11 0 0,60-1 0,20-5 0,8-2 0,-24 3 0,4-2-136,-7 2 0,10-2 1,-1 0-1,-9 1 136,8-2 0,-4 0 0,-7 2 0,3 1 0,-5 0 0,3-1 0,-4 2 0,-4-1 0,-4 0 0,35 2 0,-16 0 0,-11 3 0,-9 0 543,-10 0-543,-3 0 0,-10 0 0,3 0 0,-3 0 0,10 0 0,7 0 0,2 0 0,8 0 0,-1 0 0,9 0 0,-3-4 0,-3 3 0,-1-6 0,2 4 0,7-2 0,10-1 0,-5 3 0,-3-4 0,-6 6 0,-4-8 0,7 8 0,-10-8 0,3 8 0,-7-8 0,-2 8 0,14-4 0,4 0 0,15 3 0,12-9 0,-48 7 0,-1 0 0,4-2 0,0 0 0,-1 0 0,1 0 0,0-2 0,0 0 0,1 2 0,1-1 0,1 1 0,-1 0 0,2 1 0,-1 1 0,4 2 0,-2 1 0,-4 0 0,-1-1 0,-2 2 0,-3 0 0,35 0 0,-13 0 0,-10 0 0,-4 0 0,-6 0 0,0 0 0,-6-4 0,-1-1 0,-6-5 0,2 0 0,8-4 0,1 2 0,11-3 0,-12-1 0,0 2 0,-16-1 0,-3 2 0,-6-1 0,-3 0 0,1-3 0,-1 2 0,4-5 0,7 1 0,3-3 0,4-3 0,1 5 0,4-8 0,8 2 0,7-5 0,4-1 0,-10 6 0,-7 5 0,-18 5 0,-6 9 0,-7-4 0,2 6 0,0-3 0,9 1 0,4-3 0,-7 6 0,34-1 0,26-3 0,-25 5 0,3-1 0,0-3 0,6 1 0,23 3 0,12 1 0,-6 1 0,-7-1 0,1 1 0,9 1 0,8 0 0,-10 0 0,-15-3 0,-8 0 0,-7 3 0,-2-1 0,-9-2 0,-2 0 0,-1 3 0,-2 0 0,42 0 0,0 0 0,-1 0 0,-5 0 0,4 0 0,-4 0 0,1 0 0,3 0 0,-10 0 0,10 0 0,-3 0 0,5 0 0,3-5 0,-43 1 0,0-1 0,2-1 0,0 0 0,3-2 0,-1 1 0,2-1 0,-1 1 0,0 1 0,0-1 0,2 0 0,1 1 0,-2 2 0,0 0 0,-2 0 0,-4-1 0,28-2 0,-22 1 0,-35 2 0,4 4 0,38-6 0,-13 0 0,8-2-3392,27-6 0,6-1 3392,0 1 0,1-1 0,-28 3 0,1-1 0,-3 2 0,19 0 0,-2 1 0,3 0 0,-2 0 0,-10 3 0,-2 0 0,1 2 0,-3-1 0,-10 0 0,-3 0 6784,42-1-6784,-27-1 0,-4 0 0,-11 0 0,5-1 0,1-1 0,2 4 0,1-3 0,-1 1 0,1-2 0,-6 4 0,4-2 0,-9 6 0,14-8 0,-12 8 0,7-7 0,-17 3 0,-1 1 0,-6-4 0,6 8 0,1-3 0,6 4 0,-6 0 0,-1-2 0,0-1 0,1 1 0,6 0 0,-6-1 0,4 1 0,-8-2 0,12-2 0,-5 1 0,13-1 0,-9 2 0,10 3 0,3 1 0,12 0 0,2 0 0,-2 0 0,-7 0 0,-12 0 0,2-4 0,-6 2 0,-2-4 0,0 3 0,-8-4 0,0 0 0,-6-2 0,6 0 0,1 0 0,5-1 0,0-5 0,-4-1 0,-1-7 0,-7 2 0,-4-1 0,-6 4 0,-6 4 0,-5 1 0,-5 3 0,-1 0 0,-7 0 0,0-1 0,-3-2 0,-1-5 0,0-5 0,0-7 0,0-8 0,0-7 0,0-1 0,0-4 0,0 8 0,-3-2 0,-3 5 0,-8-5 0,3-7 0,-9-13 0,3 0 0,-4-1 0,-4 9 0,0 4 0,-6 1 0,-4 0 0,-2-1 0,-4 1 0,1-1 0,0 4 0,0 3 0,0 0 0,1 7 0,-6-4 0,-9 11 0,-18-5 0,-18 11 0,41 10 0,-3 1 0,-1 4 0,-1 1 0,3 0 0,0 1 0,-48-4 0,50 8 0,-2 1 0,-3 1 0,0-1 0,-1 3 0,-1 0 0,-1 0 0,0 0 0,6 0 0,1 0 0,-47 0 0,3 0 0,5 0 0,3 0 0,2 0 0,0 0 0,32 0 0,-1 0 0,0 0 0,-1 0 0,-8 0 0,-2 0 0,3 0 0,1 0 0,4 0 0,-1 0 0,0 0 0,1 0 0,5 0 0,-1 0 0,-1 0 0,0 0 0,2 0 0,1 0 0,-49 0 0,6 0 0,43 0 0,0 0 0,-1 0 0,0 0 0,-6 0 0,-1 0 0,7 0 0,0 0 0,-2 0 0,1 0 0,-41 0 0,-2 0 0,-2 0 0,1 0 0,-1 0 0,5 3 0,0 3 0,10 5 0,5 0 0,15-3 0,6-4 0,13 0 0,10-3 0,18 9 0,6-7 0,6 3 0,-21-4 0,-25-2 0,-41-1 0,-5-4 0,19 4 0,-3-2 0,18-4 0,1-1 0,-12 4 0,1-1 0,14-2 0,3-2 0,-39-2 0,1 0 0,0 4 0,0-6 0,-1 9 0,5-10 0,4 11 0,5-2 0,6 5 0,4 0 0,5-4 0,-5-2 0,10 0 0,-3 1 0,15 5 0,-2 0 0,7 0 0,-7 0 0,3 0 0,-1 0 0,1 0 0,-1 0 0,1 0 0,-2 0 0,9 4 0,3-3 0,7 3 0,1 0 0,-4 1 0,-2 0 0,-3 3 0,-13-6 0,-2 2 0,-11 1 0,-7-4 0,6 8 0,-6-8 0,6 4 0,6-1 0,-3-3 0,5 8 0,-18-6 0,-8 7 0,29-4 0,-1 0 0,-3 2 0,0 0 0,-5 0 0,-1 0 0,4-2 0,0 0 0,3 0 0,1-1 0,5-1 0,0-1 0,-45 4 0,4 2 0,-8-1 0,11 3 0,8 0 0,27-1 0,23 3 0,17-4 0,-1 0 0,-69-6 0,32-5 0,-11-2 0,-19 1 0,-20 1 0,-4 0 0,9 0 0,7-1 0,6 0 0,-10 1-308,14 0 1,-8 1 0,-6 0-1,1 0 1,5 0 0,11-1 307,-12 0 0,10 0 0,-2 0 0,-18 1 0,-3 0 0,9-1 0,2-3 0,8 0 0,8 3 0,0 0 0,-6 1 0,0-1 0,7-1 0,0 1 0,-4 0 0,2-1 0,8-3 0,2 0 922,1 1 0,2 0-922,-36-3 0,6-3 0,8 4 0,-2-9 0,34 9 0,-1 1 0,-5-5 0,-2-1 0,-3 2 0,0 1 0,2-1 0,2 1 0,-35-3 0,35 7 0,25 5 0,22 6 0,9-3 0,0 2 0,-24-3 0,-48-2 0,24 0 0,-4 0 0,-12 0 0,-5 0 0,-11 0 0,-1 0 0,10 0 0,-1 0 0,-9 0 0,1 0 0,11 1 0,4 0 0,5 1 0,2 0 0,3-1 0,3 1 0,-37 1 0,11-3 0,22 0 0,8 0 0,13 0 0,5 0 0,5 0 0,4 0 0,-2 0 0,2 0 0,5 0 0,-2 0 0,9 0 0,-3 0 0,4 0 0,-1 0 0,4 0 0,-1 0 0,3 0 0,-1 0 0,0 0 0,3 0 0,0 0 0,3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19:35:14.933"/>
    </inkml:context>
    <inkml:brush xml:id="br0">
      <inkml:brushProperty name="width" value="0.2" units="cm"/>
      <inkml:brushProperty name="height" value="0.2" units="cm"/>
      <inkml:brushProperty name="color" value="#FA9BA7"/>
    </inkml:brush>
  </inkml:definitions>
  <inkml:trace contextRef="#ctx0" brushRef="#br0">1 20 24575,'0'31'0,"0"18"0,0 24 0,0-24 0,0 3 0,0 1 0,0 1 0,0 4 0,0-2 0,0 39 0,0-9 0,0-14 0,0-12 0,8-8 0,6-1 0,10-4 0,2-5 0,12 0 0,3-8 0,12 6 0,2-9 0,-7 1 0,-1-16 0,0-4 0,-5-25 0,5-23 0,-12-17 0,0-29 0,-7 1 0,-6-3 0,-2-2 0,-12 19 0,4 2 0,-10 17 0,4 7 0,-1 6 0,0-1 0,7 2 0,5-5 0,4-1 0,5-6 0,1 2 0,-1-1 0,-5 11 0,2 14 0,-3-3 0,19 8 0,10-5 0,8-5 0,5 16 0,-4-2 0,3 11 0,5 0 0,-3 0 0,0 25 0,-16 23 0,-3 38 0,-11 4 0,-2 4 0,-8-25 0,4 3 0,-5-14 0,5 10 0,1-15 0,-1 1 0,-2-21 0,1-13 0,5-9 0,-5-11 0,12 0 0,-3 0 0,12-14 0,3-8 0,-4-15 0,-6-3 0,-10 0 0,-7-4 0,-3 1 0,-6-6 0,-6 4 0,3 0 0,-3 4 0,11-5 0,8-9 0,9-9 0,20-2 0,-3 9 0,17 14 0,2 8 0,2 8 0,-2 4 0,-12 10 0,-12 7 0,-4 6 0,-8 0 0,0 6 0,-6 25 0,2 28 0,-16-12 0,-1 5 0,1 6 0,0 2 0,-3 5 0,-1 1 0,-2-4 0,-2 0 0,0-1 0,-2-1 0,4 36 0,4-6 0,1-18 0,5-7 0,1-8 0,6-12 0,6-11 0,1-15 0,16-9 0,7-10 0,10-17 0,6-13 0,-5-26 0,-10-10 0,-7-7 0,-14 1 0,-12 1 0,-6 5 0,-15-4 0,2 11 0,5-4 0,5 1 0,10 5 0,9-14 0,6 14 0,18 0 0,14 21 0,9 10 0,-7 17 0,3 4 0,-14 7 0,1 22 0,-2 24 0,-11 26 0,-27-29 0,-2 1 0,15 40 0,-5 1 0,-3 4 0,-15-42 0,1 1 0,2 4 0,1 0 0,-3-1 0,2-1 0,17 33 0,1-24 0,-8-27 0,10-21 0,-5-8 0,15-38 0,-1-1 0,5-46 0,-11 12 0,-5-18 0,-16 12 0,0 0 0,-11 2 0,4 0 0,5 1 0,4-5 0,10 11 0,23 6 0,18 4 0,-25 36 0,3 4 0,3-2 0,1 3 0,-3 8 0,-1 3 0,42-4 0,-12 13 0,-21 14 0,-5 23 0,-12 17 0,2 22 0,-23-36 0,-1 1 0,-1 3 0,-1-1 0,17 44 0,0-8 0,-3-13 0,13 1 0,-3-9 0,9-11 0,1-12 0,1-11 0,2-13 0,-2-4 0,-4-11 0,-3-2 0,-7-6 0,-6-13 0,-2-16 0,-5-12 0,1-9 0,-2 2 0,-5 6 0,-3 8 0,-3-6 0,5 3 0,0-13 0,3 4 0,-8 11 0,-1 6 0,-9 10 0,4 5 0,-7-3 0,3 3 0,0 0 0,-3 2 0,3 9 0,-4-1 0,-1 8 0,0-2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19:35:20.804"/>
    </inkml:context>
    <inkml:brush xml:id="br0">
      <inkml:brushProperty name="width" value="0.2" units="cm"/>
      <inkml:brushProperty name="height" value="0.2" units="cm"/>
      <inkml:brushProperty name="color" value="#FA9BA7"/>
    </inkml:brush>
  </inkml:definitions>
  <inkml:trace contextRef="#ctx0" brushRef="#br0">88 6 24575,'0'17'0,"0"5"0,0-3 0,0 12 0,0 2 0,0 7 0,-6 6 0,5-4 0,-5 3 0,6-5 0,-6-2 0,2 2 0,-6-1 0,2-6 0,3-1 0,-4-8 0,6-3 0,-4-3 0,2 0 0,-4-4 0,6 5 0,-2-6 0,4-1 0,1-1 0,0-2 0,0-1 0,0 7 0,0-6 0,0 12 0,0-7 0,8 9 0,5-3 0,2 5 0,8-6 0,-3-4 0,8-5 0,8-4 0,5-2 0,5-1 0,-2-3 0,4 0 0,-7 0 0,-2 0 0,-1 0 0,-11 0 0,5 0 0,-1 0 0,-3 0 0,8 0 0,-8 0 0,2-6 0,-6 0 0,-1-9 0,-2-3 0,-2-4 0,0-9 0,-3 4 0,0-4 0,-3 6 0,6-12 0,7-4 0,9-20 0,6 4 0,6-6 0,-3 8 0,9-1 0,5-2 0,0 1 0,6 6 0,-15 11 0,-5 8 0,-11 8 0,-3 8 0,-5 1 0,0 8 0,-1-2 0,1 2 0,0 3 0,-2 2 0,-2 2 0,0 0 0,1 0 0,2 0 0,1 0 0,-5 5 0,3 7 0,-3 14 0,0 14 0,5 7 0,-10 2 0,3 2 0,-8 1 0,0 2 0,-1 4 0,-1-10 0,5-4 0,-7-8 0,6-3 0,-4 0 0,7 5 0,0-2 0,7 1 0,3-1 0,-1-8 0,2 3 0,-1 1 0,6-5 0,-3 4 0,16-5 0,-9-12 0,10-2 0,-5-12 0,-5 0 0,1-2 0,-8-13 0,9-12 0,-7-13 0,11-11 0,-3-1 0,-1-3 0,5-8 0,-5 6 0,10-6 0,11-1 0,5 5 0,4-6 0,-5 15 0,-14 9 0,-1 9 0,-8 11 0,-6 8 0,-1 7 0,-1 6 0,-5 0 0,6 0 0,-7 0 0,6 9 0,-4 4 0,4 10 0,-6 8 0,2 12 0,0 8 0,-4 8 0,-4-9 0,-5-3 0,-1-6 0,-1-1 0,0 0 0,1 6 0,1 3 0,5 6 0,-3-7 0,7-1 0,-7-9 0,5-5 0,-7-4 0,5-4 0,-1 0 0,3 0 0,4-4 0,0-3 0,0-3 0,5-8 0,9-2 0,15-5 0,10-6 0,-6-7 0,-4-14 0,-20 0 0,-8-4 0,-8 5 0,-10-5 0,2-4 0,-3-5 0,6-8 0,1-1 0,4-6 0,1 0 0,6 0 0,-2 3 0,4 1 0,4 0 0,4-1 0,11-11 0,-3 12 0,6-4 0,-15 26 0,-2 4 0,-7 16 0,6 4 0,9 5 0,10 0 0,12 7 0,3 9 0,6 20 0,-3 4 0,-2 16 0,-14-13 0,-2 5 0,-16-7 0,4 11 0,-7 6 0,2 12 0,-6-2 0,-6-2 0,-5-2 0,-3-11 0,-5 6 0,3-23 0,2 8 0,1-10 0,10 5 0,-3-5 0,10-8 0,-3-9 0,10-10 0,2-3 0,3-9 0,6-15 0,-5-7 0,-6-21 0,-4-6 0,-6-6 0,1-8 0,-2 13 0,0 0 0,-6 14 0,3 7 0,-4 4 0,4-2 0,1 5 0,1-6 0,-1 1 0,1-9 0,2-17 0,0-13 0,-1-2 0,-5 16 0,-10 21 0,-7 24 0,-5 9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1:13:19.301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107 145 24575,'30'0'0,"15"0"0,27 0 0,2 0 0,7 0 0,-8 0 0,8 0 0,-1 0 0,-13 0 0,-5 0 0,-14 0 0,1 0 0,0 0 0,-1 0 0,1 0 0,-7 0 0,0 0 0,-7 0 0,8 0 0,-1 0 0,8 0 0,5 0 0,-4-11 0,11 8 0,-11-13 0,19 15 0,-4-11 0,23 5 0,2-2 0,5-3 0,-4 10 0,-7-3 0,-3 5 0,-12 0 0,-7 0 0,-9 0 0,-6 0 0,-3 0 0,1 0 0,-8 0 0,3 0 0,-6 0 0,2 5 0,9 2 0,0 4 0,14 2 0,-2 5 0,6-5 0,2 1 0,-2-4 0,1-6 0,7 5 0,0-7 0,6 3 0,-6-5 0,-10 0 0,-6 0 0,-8 0 0,8 0 0,-6 0 0,6 0 0,-2 0 0,-3 0 0,4 0 0,-5 0 0,-7 0 0,3 0 0,-8 0 0,8 0 0,-8 5 0,9-3 0,-12 3 0,6-5 0,-7 0 0,3 0 0,-1 0 0,-1 0 0,-3 0 0,0 0 0,0 0 0,0 0 0,2 0 0,-2 0 0,3 0 0,0 0 0,0 0 0,-6-5 0,-1 4 0,-11-7 0,-6 3 0,-7-2 0,-4-2 0,0 0 0,0 2 0,0 0 0,0 1 0,-2 2 0,-8 2 0,0-1 0,-10 3 0,2-4 0,-3 3 0,-2-4 0,-3 5 0,1 0 0,-1 0 0,2 0 0,-4 0 0,-1 0 0,-6 0 0,0 0 0,-6-6 0,3 5 0,-3-4 0,-1 5 0,5 0 0,-9 0 0,10 0 0,-6 0 0,6 0 0,-2 0 0,2 0 0,-2 0 0,-2 0 0,-4-6 0,1 5 0,-3-9 0,2 8 0,-4-3 0,-1 5 0,1 0 0,-1 0 0,0 0 0,0 0 0,1 0 0,-1 0 0,0 0 0,1 0 0,-2 0 0,2 0 0,-5 0 0,-4 0 0,0 0 0,-6 0 0,3 0 0,-5 0 0,2 0 0,5 0 0,9 0 0,7 0 0,5 0 0,-4 0 0,-2 0 0,-12 0 0,-3 0 0,1 0 0,1 0 0,6 0 0,-4 0 0,1 0 0,0 0 0,4 0 0,0 0 0,0 0 0,-6 0 0,-3 0 0,1 0 0,1 0 0,1 0 0,-2 0 0,-7 0 0,-7 0 0,-2 0 0,-7 0 0,14 0 0,4 0 0,13 0 0,6 0 0,-4 0 0,4 0 0,-8 0 0,-12 0 0,1 0 0,-16-6 0,15 4 0,-1-4 0,13 6 0,2 0 0,6 0 0,-5-4 0,5 2 0,-6-7 0,6 6 0,2-2 0,5 4 0,6-3 0,-3-3 0,4 2 0,0 0 0,2 3 0,9-1 0,4 0 0,3 0 0,3 3 0,2 0 0,7 4 0,-2-3 0,5 3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1:13:24.513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125 145 23905,'24'0'0,"54"0"166,-8 1 0,10-2-166,-9 2 0,6-2 0,0 1 0,4 0 0,1 0 0,1 0-328,5 0 1,1 0 0,1 0 327,-2 0 0,0 0 0,-2 0 0,-7 0 0,-2 0 0,1 0 0,5 0 0,0 0 0,-1 0 0,-12 0 0,-1 0 0,-1 0 0,2 0 0,0 0 0,-2 0 161,21 1 0,-3-2-161,-10 1 0,-2 0 0,-6 1 0,-1-2 81,-7 1 1,-1 0-82,3 0 0,1 0 0,0 0 0,-1 0 0,-3 0 0,0 0 417,8 0 1,0 0-418,-7 0 0,-1 0 0,4 0 0,-1 0 0,-2 1 0,-1-2 0,-5 1 0,1 0 0,2 0 0,0 0 0,-6 0 0,-1 0 0,7 0 0,0 0 0,-6 1 0,-1-2 0,4 2 0,0-2 0,38 1 0,0 0 0,-11 0 0,-5 0 0,-6 0 0,1 0 0,2 0 0,8 0 0,-2-5 0,-13 3 0,3-4 0,-19 5 0,-2-3 0,-13 0 0,-10-5 0,-13 2 0,-5-3 0,-5-1 0,2 2 0,3 2 0,5 0 0,4 5 0,12-1 0,10-3 0,9 5 0,3-4 0,-12 5 0,1 0 0,-15 0 0,3 0 0,-15-4 0,-3 2 0,-16-4 0,-22-2 0,-1 4 0,-36-10 0,8 13 0,-20-5 0,0 6 0,-2 0 0,-8 0 0,5 0 0,-12 0 0,12 0 0,-13 0 0,6 0 0,-8 6 0,1 2 0,-1 0 0,8 3 0,11-7 0,15 4 0,10 0 0,6-1 0,-8 2 0,6-6 0,-1 0 0,4-3 0,-7 0 0,-18 6 0,-9 0 0,-14 7 0,4 0 0,31-6 0,-3 0 0,-2 1 0,0 0 0,-8-4 0,-1 0 0,1 3 0,1-1 0,8-4 0,0-2 0,1 3 0,1 0 0,3-2 0,1-2 0,4 1 0,0 0 0,1 0 0,2 0 0,-32 0 0,5 0 0,13 0 0,-3 0 0,-1 0 0,-11 0 0,-4-3 0,34 1 0,-2 0 0,-5 0 0,-2 0 0,-2 0 0,-2 1 0,-6 1 0,-1 0 0,2-2 0,2-1 0,3 2 0,2-1 0,6 0 0,2-1 0,-36-4 0,20 5 0,6-9 0,26 10 0,-3-10 0,22 10 0,-9-4 0,15 1 0,-9 2 0,1-7 0,-8 7 0,-16-8 0,-1 8 0,-14-4 0,-9 6 0,-19 0 0,-4-5 0,-6-1 0,30-6 0,16 5 0,28 1 0,22 5 0,2 1 0,8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1:13:35.084"/>
    </inkml:context>
    <inkml:brush xml:id="br0">
      <inkml:brushProperty name="width" value="0.05" units="cm"/>
      <inkml:brushProperty name="height" value="0.05" units="cm"/>
      <inkml:brushProperty name="color" value="#FA9BA7"/>
    </inkml:brush>
  </inkml:definitions>
  <inkml:trace contextRef="#ctx0" brushRef="#br0">522 317 24575,'24'1'0,"21"4"0,19-3 0,15 3 0,-13-5 0,-6-5 0,-22-7 0,1-1 0,-10-4 0,6 6 0,-8 5 0,1-3 0,3 3 0,24-10 0,16-5 0,11-1 0,-10 8 0,-24 7 0,-17 7 0,-19 4 0,-6 18 0,-7 17 0,1 10 0,-5 0 0,-1-14 0,0-7 0,2-6 0,4-1 0,0 1 0,0 3 0,2 0 0,8 1 0,5-1 0,7-11 0,6-3 0,10-9 0,12-2 0,24 0 0,-16 0 0,4 0 0,4 0 0,3 0 0,23 1 0,3-3 0,-12-7 0,-1-3 0,2 4 0,-3-3 0,-11-6 0,-3-3 0,-5 5 0,-2 1 0,-10 0 0,-1 0 0,46-8 0,-14 2 0,7 6 0,7-7 0,-43 13 0,2 1 0,6-4 0,2 1 0,-4 3 0,1 3 0,8 0 0,1 1 0,-9 1 0,1 1 0,6 1 0,1 0 0,-3 0 0,-1 0 0,1 0 0,-1 0 0,-4 0 0,-1 0 0,-4 0 0,0 0 0,-1 0 0,0 0 0,1 0 0,1 0 0,2 0 0,0 0 0,-6 0 0,-1 0 0,44 0 0,-22 0 0,-15 0 0,-5 0 0,-15 0 0,8 0 0,4 0 0,16 0 0,8 0 0,7 0 0,6 0 0,3 0 0,1-10 0,6 0 0,-11-13 0,2 12 0,-13-5 0,-9 14 0,-3-4 0,-5 6 0,-6 0 0,-2 0 0,-13 0 0,-3 0 0,2 0 0,-2 0 0,-1 0 0,0 5 0,-7-1 0,-4 3 0,-9 1 0,-10-5 0,-12 2 0,-19-5 0,-15 0 0,-8 0 0,-32 0 0,13 0 0,-26 0 0,8 2 0,39 0 0,-3 1 0,-4-2 0,-4 1 0,-13 0 0,-2 0 0,1-1 0,-1-2 0,-5 1 0,-1 0 0,8 0 0,2 0 0,4 0 0,3 0 0,4 3 0,2 1 0,4-4 0,3 1 0,-36 6 0,2-7 0,4 4 0,-6-2 0,-2 3 0,9-4 0,-6-1 0,4 1 0,-15 4 0,8-3 0,10 3 0,9-5 0,6 0 0,-4 0 0,-1 0 0,-7 0 0,1 0 0,-12 0 0,6 0 0,-2 0 0,12 0 0,1 0 0,-14 0 0,33 0 0,-2 0 0,-11 0 0,-3 0 0,-8 0 0,-4 0 0,-15 0 0,-1 0 0,7 0 0,1 0 0,-11 3 0,0 1 0,11-4 0,4 2 0,8 4 0,3 0 0,8-5 0,3 1 0,-26 9 0,24-10 0,-2 4 0,-15-5 0,-15 0 0,40 0 0,-1 0 0,3 0 0,4 0 0,-29 0 0,18 0 0,32 0 0,3 0 0,13 0 0,-2 0 0,7 0 0,0 0 0,5 0 0,-18 0 0,-31 0 0,1 3 0,-7 2 0,-21 7 0,-5 2 0,-5-1 0,1 1 0,11 3 0,7-1 0,-22-1 0,62-11 0,28-4 0,44 0 0,11 0 0,35 0 0,-6 0 0,6 0 0,-38-2 0,2-1 0,15-5 0,5-1 0,13 0 0,5-1 0,-21 4 0,2 1 0,0-1 0,0 0 0,0 0 0,-2 1 0,27 1 0,-1 0 0,0-7 0,-1-2 0,-9-3 0,1 0 0,-21 7 0,2 0 0,0 0 0,28-7 0,0 2 0,3 8 0,-1 2 0,-15 0 0,-4 1 0,-9 3 0,-2 0 0,1 0 0,-1 0 0,-2 0 0,2 0 0,12 0 0,2 0 0,4 0 0,2 0 0,6 0 0,1 0 0,-1 0 0,0 0 0,7-3 0,0 0 0,-9-1 0,1-1 0,-23-3 0,2 0 0,1 0 0,-1 1 0,1 0 0,0 1 0,-1 0 0,0 0 0,1 0 0,6 0 0,2 0 0,-5 2 0,11 2 0,-5 2 0,1-5 0,-6 2 0,15 3 0,-29 0 0,-33 0 0,-17 0 0,-18 0 0,-51 0 0,9 2 0,-7 0 0,-35 0 0,-12 1-756,11-2 1,-6 1 0,-5 0 755,10 0 0,-4 1 0,-3-1 0,-2 1-660,9-1 0,-1 0 0,-3 0 1,-1 1-1,0 0 660,10 1 0,-1 0 0,-1 1 0,0 0 0,0 1 0,1 0 0,2 2 0,1-1 0,-1 2 0,2 0 0,-1 1 0,1 0-323,-14 2 0,1 1 1,0 1-1,2 0 1,3 0 322,-6 2 0,2 0 0,3 0 0,1 0-184,6 0 1,0-1 0,3 0-1,3-2 184,-5 1 0,3-2 0,3-1 521,7-3 0,2-2 1,5 1-522,-5 4 0,6-2 3125,-29-7-3125,54 8 2093,5-9-2093,22 4 1130,-3-5-1130,14 0 0,12 0 0,47 0 0,7 0 0,21-1 0,6 1 0,-8 1 0,-10 0 0,-4 1 0,12 2-404,-8 2 1,13 1-1,7 1 1,4 2-1,-2-1 1,-6 1-1,-11-2 404,25 5 0,-13-1 0,7 2 0,-12-1 0,7 3 0,2-1 0,-4-1 0,-8-2-112,3-4 1,-7-2-1,-3-1 112,27 1 0,-7-3 0,-24-3 0,-7 0 0,11 0 0,-30 0 0,-28-4 2771,-22 2-2771,-54-2 389,-39 1-389,11-1 0,-9 0 0,21-1 0,-3-1 0,-4-1-462,8 1 0,-3-1 1,-2-1-1,-1 1 462,-11 0 0,-3 1 0,-1 0 0,2-1 0,5 0 0,1 0 0,0 0 0,-1 1 0,-3 2 0,-1 0 0,1 1 0,5 1-109,-3-1 1,5 0-1,2 1 109,8 2 0,1-1 0,6 0 0,-4-2 0,7 0 0,-21 2 0,45-10 0,29 11 1814,8-5-1814,27 0 359,2-4-359,15-8 0,-7-10 0,-13-10 0,-26-8 0,-34-1 0,-7 22 0,-9 4 0,-9 5 0,-6 4 0,-16 1 0,-1 2 0,11 6 0,3 1 0,15 1 0,6 0 0,-6-5 0,36 0 0,39-2 0,28 4 0,20 2 0,28-11 0,-3-4 0,-43 4 0,2-3 0,16-3 0,4-1 0,11-2 0,5 0 0,-22 7 0,1 0 0,2-1 0,4-2 0,1 1 0,-2 0 0,21-2 0,-3 1 0,-14 1 0,-5 3 0,-16 4 0,-7 3 0,12 1 0,-26 5 0,-21 0 0,-15 0 0,-59 0 0,-22 0 0,-5 6 0,-9 3 0,13-1 0,-2 2 0,17 0 0,-1 1 0,3 0 0,-8 4 0,7 1 0,15-3 0,5 2 0,-11 10 0,37-5 0,14-1 0,10-6 0,13 0 0,27-8 0,55 2 0,-27 0 0,6 1 0,-7-1 0,4 1 0,-1 2 0,-3 2 0,0 2 0,1-1 0,7 0 0,2 0 0,-4 0 0,15 6 0,-5-1 0,-5-3 0,-3-3 0,-15-3 0,-1-2 0,7-1 0,0-3 0,-4-2 0,2-2 0,11 2 0,-1-2 0,-12-2 0,-3 0 0,31 2 0,-33-6 0,-37 3 0,-10-2 0,-10 0 0,0 1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17:28.297"/>
    </inkml:context>
    <inkml:brush xml:id="br0">
      <inkml:brushProperty name="width" value="0.2" units="cm"/>
      <inkml:brushProperty name="height" value="0.2" units="cm"/>
      <inkml:brushProperty name="color" value="#FA9BA7"/>
    </inkml:brush>
  </inkml:definitions>
  <inkml:trace contextRef="#ctx0" brushRef="#br0">0 277 24575,'17'0'0,"-1"0"0,-6 0 0,1 0 0,-1 0 0,-2-9 0,4 5 0,-3-5 0,4 7 0,-3 2 0,0 0 0,-2 0 0,2 0 0,-2 0 0,3 0 0,-1 0 0,0-4 0,0 2 0,-1-2 0,0 4 0,-1 0 0,-1 0 0,1 0 0,-1 0 0,3 0 0,-4-4 0,5 2 0,-4-2 0,6 4 0,-1 0 0,-1 0 0,5 0 0,-7-5 0,8 4 0,-7-4 0,7 5 0,-2-2 0,2-2 0,-1 2 0,4-1 0,-6 3 0,6 0 0,-6 0 0,3-5 0,-4 4 0,1-4 0,3 5 0,-4 0 0,4 0 0,-3 0 0,0 0 0,-1 0 0,0 0 0,-2 0 0,4 0 0,-4 0 0,2 0 0,-3 0 0,1 0 0,4 0 0,-2 0 0,7 0 0,-2 0 0,4 0 0,0 0 0,0 0 0,0 0 0,6 0 0,-5 0 0,5 0 0,-6 0 0,0 0 0,0 0 0,0 0 0,0 0 0,-1 0 0,-4 0 0,0 0 0,-6 0 0,4 0 0,-3 0 0,6 0 0,-3 0 0,4 0 0,-1 0 0,3 0 0,1 0 0,0 0 0,5 0 0,2 0 0,1 0 0,2 0 0,-2 0 0,-1 0 0,5 0 0,-4 0 0,6 0 0,-1 0 0,1 0 0,0 0 0,5 0 0,-4 0 0,11 0 0,-6 0 0,7 0 0,-4 0 0,1 0 0,-8 0 0,-3 0 0,-6 0 0,-6 0 0,-1 0 0,0 0 0,0 0 0,0 0 0,0 0 0,-5 0 0,3 0 0,-3 0 0,2 3 0,0-1 0,0 1 0,1-1 0,2-2 0,-1 3 0,5-1 0,2 1 0,7 5 0,5-7 0,-1 4 0,1 1 0,1-5 0,-4 4 0,4 0 0,0-3 0,-4 8 0,-1-4 0,-3 1 0,-9 1 0,3-6 0,-5 3 0,-1-1 0,1-2 0,0 1 0,0-3 0,0 0 0,0 5 0,0-4 0,0 4 0,4-5 0,3 0 0,11 4 0,3-2 0,0 3 0,4-4 0,-4-1 0,0 0 0,4 0 0,-5 0 0,1 0 0,-4 0 0,-3 0 0,-8 0 0,0 0 0,-6 0 0,0 0 0,0 0 0,0 0 0,0 0 0,-2 0 0,-2 0 0,1 0 0,-4 0 0,5 0 0,-3 0 0,-1 0 0,5 0 0,-4 0 0,4 0 0,2 0 0,-2 0 0,1 0 0,2 0 0,4 0 0,4 0 0,1 0 0,1 0 0,-1 0 0,2 0 0,-2 0 0,-2 0 0,-1 0 0,-3 0 0,-1 0 0,-2 0 0,-3 0 0,1 0 0,0 0 0,0 0 0,0 0 0,0 0 0,0 0 0,5 0 0,-3 0 0,9 0 0,-4 0 0,7 0 0,1 0 0,0 0 0,7 0 0,-5 0 0,7 0 0,-8 0 0,3 0 0,-6 0 0,1 0 0,0 0 0,-2 0 0,1 0 0,0 0 0,1 0 0,-1 0 0,6 0 0,-5 0 0,4 0 0,-5 0 0,-3 0 0,-1 0 0,-6 0 0,1 0 0,-4 0 0,0 0 0,0 0 0,0 0 0,0 0 0,5 0 0,2 0 0,5 0 0,8 0 0,-6 0 0,12 0 0,-6 0 0,1 0 0,4 0 0,-3 0 0,11-2 0,-5-2 0,6 1 0,-10 0 0,-1 3 0,4 0 0,0 0 0,11 0 0,-6 0 0,1 0 0,-6 0 0,-6 0 0,4 0 0,-10 0 0,4 0 0,-5 0 0,-1 0 0,-6-5 0,0 4 0,-2-4 0,-3 5 0,2-2 0,-4-1 0,0 0 0,0-2 0,0 2 0,0 0 0,0 0 0,0 3 0,0 0 0,0-4 0,0 2 0,0-2 0,0 3 0,0 1 0,-6 0 0,2 0 0,-7 0 0,0 0 0,-7 4 0,-1 0 0,-3 3 0,7-4 0,-1-1 0,10-2 0,-5 0 0,8 0 0,-2 0 0,6 0 0,-2 0 0,1 0 0,11 0 0,3 0 0,11 0 0,-5 0 0,-6 0 0,-8 0 0,-5 0 0,-1 0 0,0 0 0,-1 0 0,1 0 0,2 0 0,2-5 0,5 4 0,-1-4 0,2 0 0,-7 4 0,3-4 0,-2 2 0,3 0 0,-1 0 0,2 1 0,-3 2 0,-1 0 0,4 0 0,-2 0 0,2 0 0,3 0 0,-4 0 0,6 0 0,-6 0 0,5 0 0,-11 0 0,5 0 0,-4 0 0,2 0 0,-1 0 0,1 0 0,-5 0 0,-3 0 0,-3 0 0,2 0 0,-2 0 0,3 0 0,1 0 0,0 0 0,3 0 0,0 0 0,-1 0 0,1 0 0,0 0 0,0 0 0,0 0 0,0 0 0,-1 0 0,-5 0 0,-3 0 0,-7 0 0,2 4 0,2-3 0,56 11 0,-18-6 0,27 1 0,8 2 0,-22-3 0,1 0 0,27-2 0,3 0 0,-10 3 0,-2 0 0,-8-6 0,-1-1 0,-2 6 0,-1-1 0,-7-3 0,-3-1 0,-2 4 0,-2 0 0,43-1 0,-8 7 0,-15-9 0,-2 4 0,-8 0 0,-7-5 0,-7 5 0,-9-6 0,-6 0 0,-6 0 0,-3 0 0,-4 0 0,0 0 0,6 0 0,-4 0 0,3 0 0,-1 0 0,3 0 0,6 0 0,5 0 0,11 0 0,4 0 0,8 0 0,2 0 0,5 0 0,4 0 0,-1 0 0,-2 0 0,1 0 0,-7 0 0,5 0 0,-12 0 0,6 0 0,-4 0 0,4 0 0,12 0 0,7-4 0,-33 0 0,2-2 0,3-2 0,0-1 0,2 1 0,0-2 0,0 0 0,-2 2 0,42-2 0,-12-2 0,-20 9 0,-9-8 0,0 10 0,-7-10 0,7 10 0,-8-6 0,1 3 0,0 2 0,1-8 0,7 8 0,2-3 0,12 5 0,-3 0 0,14 0 0,1 0 0,-32 0 0,0 0 0,0 0 0,0 0 0,6 0 0,0 0 0,-3 0 0,1 0 0,0 0 0,-1 0 0,0 0 0,-1 0 0,38 0 0,-4-6 0,-14 5 0,5-5 0,-12 6 0,5 0 0,-14 0 0,-1 0 0,-8-6 0,1 5 0,2-10 0,3 10 0,1-10 0,6 10 0,7-8 0,5 6 0,21-6 0,-2 4 0,-37 0 0,2-1 0,-3 0 0,0 2 0,1 0 0,-2 0 0,47-2 0,-13 0 0,-12 4 0,-11-4 0,-8 6 0,-8 0 0,1 0 0,-6 0 0,-2 0 0,-5 0 0,-3 0 0,2 0 0,-5 0 0,4 0 0,1 0 0,5 0 0,5 0 0,7 0 0,12 0 0,22 0 0,13 0 0,-38 0 0,2 0 0,-4 1 0,1-2 0,7-2 0,0-1 0,-7 4 0,-2-2 0,-2-4 0,-3 0 0,33-1 0,-16-6 0,-20 1 0,-4-2 0,-17 1 0,-1 0 0,-13 4 0,-5 0 0,-7 4 0,-3 1 0,0 4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7-10T20:17:32.797"/>
    </inkml:context>
    <inkml:brush xml:id="br0">
      <inkml:brushProperty name="width" value="0.2" units="cm"/>
      <inkml:brushProperty name="height" value="0.2" units="cm"/>
      <inkml:brushProperty name="color" value="#FA9BA7"/>
    </inkml:brush>
  </inkml:definitions>
  <inkml:trace contextRef="#ctx0" brushRef="#br0">2072 1 24575,'52'0'0,"7"0"0,-1 0 0,6 0 0,1 0 0,0 0 0,5 0 0,6 0 0,-23 0 0,2 0 0,31 0 0,0 0 0,13 0 0,-6 0 0,-24 0 0,-6 0 0,-11 0 0,-7 0 0,-4 0 0,-4 0 0,-2 0 0,-6 0 0,-1 0 0,-1 0 0,-3 0 0,9 4 0,-2 3 0,10 0 0,9 4 0,9 1 0,6-2 0,8 6 0,-7-9 0,13 6 0,-6-5 0,1 5 0,4-3 0,-5 4 0,14 1 0,4-3 0,-40-4 0,2 1 0,1 0 0,1 0 0,2 0 0,0-1 0,-3-1 0,0 0 0,4 0 0,-2-1 0,-5-5 0,0 0 0,1 2 0,1 0 0,45-3 0,-9 0 0,7 0 0,-14 0 0,14 0 0,-14 0 0,5 0 0,-13 0 0,-6 0 0,-8 0 0,-3 0 0,-3 0 0,4-4 0,-7 2 0,18-9 0,-4 9 0,14-4 0,1 6 0,0 0 0,-7 0 0,-10 0 0,-14 0 0,-16 0 0,-6 0 0,-11 0 0,-11 0 0,-48 0 0,-45 0 0,-6 0 0,36 0 0,2 0 0,-26 0 0,-9-1 0,35-4 0,-2-2 0,-2 2 0,0-1 0,-4-4 0,-1-1 0,-1 4 0,0 0 0,5-1 0,1 1 0,2 3 0,1 0 0,4-2 0,2 0 0,-28 5 0,3-5 0,21 1 0,0 3 0,7-3 0,-1-1 0,7 1 0,-1-3 0,7 1 0,0 3 0,6 0 0,-3 3 0,2-4 0,-4 4 0,-6-4 0,-9 5 0,-1 0 0,-12 0 0,5 0 0,-5 0 0,-1 0 0,1 0 0,-1 0 0,-4 6 0,2-2 0,3 9 0,6-7 0,5 4 0,3-5 0,0-1 0,6 2 0,2-4 0,11 2 0,-5-3 0,-1 4 0,0-3 0,-6 8 0,7-3 0,-13 5 0,1 1 0,-21 0 0,5-3 0,-11-1 0,4-1 0,0-6 0,3 7 0,1-8 0,6 4 0,3-5 0,5 6 0,4-5 0,5 9 0,-5-8 0,5 2 0,-13 3 0,6-6 0,-7 6 0,1-2 0,-2-3 0,-6 3 0,1-5 0,5 0 0,-3 0 0,6 0 0,-3 0 0,-1 0 0,4 0 0,-1 0 0,7 0 0,-6 0 0,4 0 0,-5 0 0,13 0 0,-4 0 0,3 0 0,-4 0 0,-1 0 0,1 0 0,-8 0 0,5 0 0,-11-5 0,11 3 0,-3-8 0,5 8 0,2-3 0,2 5 0,6 0 0,-2-3 0,2 1 0,-3-7 0,3 2 0,1-1 0,3-1 0,6 2 0,-5 0 0,5-2 0,-6-3 0,-6-2 0,-1-2 0,-1 4 0,1 5 0,2-4 0,3 10 0,-3-5 0,5 6 0,-3 0 0,-3 0 0,1 0 0,-7 0 0,7 0 0,-2 0 0,10 0 0,4 0 0,11 0 0,2 0 0,7 0 0,3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74B0C-16CE-C445-AE2F-1651B1B1E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43505B-B762-494F-9038-ADCFEB0DF8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7A47E-F3BE-6448-9B2D-C0B17FF60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B947C7-9905-B344-A5B7-93FE02757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FD2A4-6AB3-7A47-AB8B-0286DB89F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092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025A6-26D3-7041-BA7E-8E28EB793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EE4DF-0884-2C46-BBFD-EA041F5C7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148BF-7DD8-2142-A6AA-0971003A9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AD35C-8F35-2D4F-A53F-AB5084EF1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015E5-1587-9A43-879A-6459680E9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8141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0D54C-C3B7-D14F-9015-9EF12EC1A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FDAB0-F75C-BB43-A668-319658975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06D7AF-3342-1E49-92A0-F206A75A4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BEE45-81C2-0D44-9B7B-E04317615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ABFBA-0333-7949-95BE-B8F705911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560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8ED29-9882-0D4E-BD36-552D1650F7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56ECB-B091-C346-84EC-FE8A4CAA6B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4A07BA-B3C3-EB4F-8DF1-D62C094A76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3F1607-381D-8C4C-8B32-7BDEAC427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069AD5-4252-BA4A-BF94-872732175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55558F-F41F-7D4E-B6D6-FB428AC8A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576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C1DDD-CBDB-404A-87F0-743186D2C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E7F54E-E694-5B44-A9A7-AA0942D99C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704AD6-A194-0E4F-809D-1A529C2B6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35365E-6CCC-1945-BCCE-BA2204E907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151069-2559-F34E-85D5-FADD6BBD30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0BD360-DD13-D346-A220-92249ED6C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B7665A-35D8-ED44-8D25-7F4BE4D3D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A9CA1F-EFCD-9844-B624-130576C043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668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638B0-E3A7-1B41-ACAC-5DE647037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C8C2DE-0181-314A-A2DE-6596BB077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8E5DF6-5120-3B4D-9570-3633E716E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99BC34-949B-9041-9E06-6CD220990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982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740244-5004-1D4E-B218-081DF9A3C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29026F-C2C3-2D44-B045-741212A7B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8E578B-0A45-0041-997B-C51F925D1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849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4DC2E-06EB-6F49-8F6A-6010F7B2B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928DB-FD13-3044-A8E5-DF6B2FF42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C10E2D-0886-E64B-8CCB-7380E0E913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06526-71AB-2A40-BBEE-80411E7A4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E160A-6739-934A-B24C-635E2756A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3F1921-A60D-CB46-9504-65792DA03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051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F7688-C0B3-314A-A65A-3620FFE9E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433E60-F2F9-6A4F-8DD7-EB9BB60AD5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78A67C-65B7-AB44-BDAB-E187E8328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A6A96-C58E-614A-A396-51E1D5101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8115FD-D898-2942-9B1B-D0EF24C0A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D9B450-BB22-DB43-B073-CED1B88F8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78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B4BE2-BAE7-F643-A7B3-C3AAFBC80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E7A279-216C-C44B-836F-6B73451DCC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BFE4C-DF7C-BA49-82F3-091FC4EE4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21DEA-09E2-964E-B8C2-B1E1F0FC5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3067A-745A-4141-83B4-6976333DA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115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4498D2-F784-474D-BDA4-D8057DAE1B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04FF33-AEFE-934F-8719-1691E9DBD6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F1D21-07D6-7244-9BF1-DC54221D9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E2147-DDF0-3F41-B869-69058A079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CD1E8-9BAD-B640-B165-D92B8D92A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976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3A616F-9ED2-3244-8F6E-BB9B38F48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00F5FE-5311-4C4A-81EB-5EE7693C0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1BAA5-EE37-914B-92AE-2635F6E4E2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F6DDD4-570F-4642-9ED1-20117645B87B}" type="datetimeFigureOut">
              <a:rPr lang="en-US" smtClean="0"/>
              <a:t>7/10/23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9D028-2F5F-5249-917D-E2C5D4B57C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CA464-8450-5842-942B-2D5489AAF3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3641FD-5B0E-8345-882A-8C466F3A78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6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13" Type="http://schemas.openxmlformats.org/officeDocument/2006/relationships/customXml" Target="../ink/ink5.xml"/><Relationship Id="rId18" Type="http://schemas.openxmlformats.org/officeDocument/2006/relationships/customXml" Target="../ink/ink10.xml"/><Relationship Id="rId3" Type="http://schemas.openxmlformats.org/officeDocument/2006/relationships/slideLayout" Target="../slideLayouts/slideLayout7.xml"/><Relationship Id="rId21" Type="http://schemas.openxmlformats.org/officeDocument/2006/relationships/customXml" Target="../ink/ink12.xml"/><Relationship Id="rId7" Type="http://schemas.openxmlformats.org/officeDocument/2006/relationships/image" Target="../media/image5.png"/><Relationship Id="rId12" Type="http://schemas.openxmlformats.org/officeDocument/2006/relationships/customXml" Target="../ink/ink4.xml"/><Relationship Id="rId17" Type="http://schemas.openxmlformats.org/officeDocument/2006/relationships/customXml" Target="../ink/ink9.xml"/><Relationship Id="rId25" Type="http://schemas.openxmlformats.org/officeDocument/2006/relationships/image" Target="../media/image2.png"/><Relationship Id="rId2" Type="http://schemas.openxmlformats.org/officeDocument/2006/relationships/audio" Target="../media/media2.m4a"/><Relationship Id="rId16" Type="http://schemas.openxmlformats.org/officeDocument/2006/relationships/customXml" Target="../ink/ink8.xml"/><Relationship Id="rId20" Type="http://schemas.openxmlformats.org/officeDocument/2006/relationships/image" Target="../media/image8.png"/><Relationship Id="rId1" Type="http://schemas.microsoft.com/office/2007/relationships/media" Target="../media/media2.m4a"/><Relationship Id="rId6" Type="http://schemas.openxmlformats.org/officeDocument/2006/relationships/customXml" Target="../ink/ink1.xml"/><Relationship Id="rId11" Type="http://schemas.openxmlformats.org/officeDocument/2006/relationships/image" Target="../media/image7.png"/><Relationship Id="rId24" Type="http://schemas.openxmlformats.org/officeDocument/2006/relationships/image" Target="../media/image10.png"/><Relationship Id="rId5" Type="http://schemas.openxmlformats.org/officeDocument/2006/relationships/hyperlink" Target="https://pixabay.com/en/speech-bubble-communication-speak-833379/" TargetMode="External"/><Relationship Id="rId15" Type="http://schemas.openxmlformats.org/officeDocument/2006/relationships/customXml" Target="../ink/ink7.xml"/><Relationship Id="rId23" Type="http://schemas.openxmlformats.org/officeDocument/2006/relationships/customXml" Target="../ink/ink13.xml"/><Relationship Id="rId10" Type="http://schemas.openxmlformats.org/officeDocument/2006/relationships/customXml" Target="../ink/ink3.xml"/><Relationship Id="rId19" Type="http://schemas.openxmlformats.org/officeDocument/2006/relationships/customXml" Target="../ink/ink11.xml"/><Relationship Id="rId4" Type="http://schemas.openxmlformats.org/officeDocument/2006/relationships/image" Target="../media/image3.png"/><Relationship Id="rId9" Type="http://schemas.openxmlformats.org/officeDocument/2006/relationships/image" Target="../media/image6.png"/><Relationship Id="rId14" Type="http://schemas.openxmlformats.org/officeDocument/2006/relationships/customXml" Target="../ink/ink6.xml"/><Relationship Id="rId22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3" Type="http://schemas.microsoft.com/office/2007/relationships/hdphoto" Target="../media/hdphoto1.wdp"/><Relationship Id="rId18" Type="http://schemas.openxmlformats.org/officeDocument/2006/relationships/customXml" Target="../ink/ink16.xml"/><Relationship Id="rId26" Type="http://schemas.openxmlformats.org/officeDocument/2006/relationships/image" Target="../media/image16.png"/><Relationship Id="rId21" Type="http://schemas.openxmlformats.org/officeDocument/2006/relationships/image" Target="../media/image14.png"/><Relationship Id="rId34" Type="http://schemas.openxmlformats.org/officeDocument/2006/relationships/image" Target="../media/image20.png"/><Relationship Id="rId7" Type="http://schemas.microsoft.com/office/2007/relationships/media" Target="../media/media6.m4a"/><Relationship Id="rId12" Type="http://schemas.openxmlformats.org/officeDocument/2006/relationships/image" Target="../media/image4.png"/><Relationship Id="rId17" Type="http://schemas.openxmlformats.org/officeDocument/2006/relationships/image" Target="../media/image12.png"/><Relationship Id="rId25" Type="http://schemas.openxmlformats.org/officeDocument/2006/relationships/customXml" Target="../ink/ink19.xml"/><Relationship Id="rId33" Type="http://schemas.openxmlformats.org/officeDocument/2006/relationships/customXml" Target="../ink/ink23.xml"/><Relationship Id="rId38" Type="http://schemas.openxmlformats.org/officeDocument/2006/relationships/image" Target="../media/image22.png"/><Relationship Id="rId2" Type="http://schemas.openxmlformats.org/officeDocument/2006/relationships/audio" Target="../media/media3.m4a"/><Relationship Id="rId16" Type="http://schemas.openxmlformats.org/officeDocument/2006/relationships/customXml" Target="../ink/ink15.xml"/><Relationship Id="rId20" Type="http://schemas.openxmlformats.org/officeDocument/2006/relationships/customXml" Target="../ink/ink17.xml"/><Relationship Id="rId29" Type="http://schemas.openxmlformats.org/officeDocument/2006/relationships/customXml" Target="../ink/ink21.xml"/><Relationship Id="rId1" Type="http://schemas.microsoft.com/office/2007/relationships/media" Target="../media/media3.m4a"/><Relationship Id="rId6" Type="http://schemas.openxmlformats.org/officeDocument/2006/relationships/audio" Target="../media/media5.m4a"/><Relationship Id="rId11" Type="http://schemas.openxmlformats.org/officeDocument/2006/relationships/slideLayout" Target="../slideLayouts/slideLayout7.xml"/><Relationship Id="rId24" Type="http://schemas.openxmlformats.org/officeDocument/2006/relationships/image" Target="../media/image2.png"/><Relationship Id="rId32" Type="http://schemas.openxmlformats.org/officeDocument/2006/relationships/image" Target="../media/image19.png"/><Relationship Id="rId37" Type="http://schemas.openxmlformats.org/officeDocument/2006/relationships/customXml" Target="../ink/ink25.xml"/><Relationship Id="rId5" Type="http://schemas.microsoft.com/office/2007/relationships/media" Target="../media/media5.m4a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openxmlformats.org/officeDocument/2006/relationships/image" Target="../media/image17.png"/><Relationship Id="rId36" Type="http://schemas.openxmlformats.org/officeDocument/2006/relationships/image" Target="../media/image21.png"/><Relationship Id="rId10" Type="http://schemas.openxmlformats.org/officeDocument/2006/relationships/audio" Target="../media/media7.m4a"/><Relationship Id="rId19" Type="http://schemas.openxmlformats.org/officeDocument/2006/relationships/image" Target="../media/image13.png"/><Relationship Id="rId31" Type="http://schemas.openxmlformats.org/officeDocument/2006/relationships/customXml" Target="../ink/ink22.xml"/><Relationship Id="rId4" Type="http://schemas.openxmlformats.org/officeDocument/2006/relationships/audio" Target="../media/media4.m4a"/><Relationship Id="rId9" Type="http://schemas.microsoft.com/office/2007/relationships/media" Target="../media/media7.m4a"/><Relationship Id="rId14" Type="http://schemas.openxmlformats.org/officeDocument/2006/relationships/customXml" Target="../ink/ink14.xml"/><Relationship Id="rId22" Type="http://schemas.openxmlformats.org/officeDocument/2006/relationships/customXml" Target="../ink/ink18.xml"/><Relationship Id="rId27" Type="http://schemas.openxmlformats.org/officeDocument/2006/relationships/customXml" Target="../ink/ink20.xml"/><Relationship Id="rId30" Type="http://schemas.openxmlformats.org/officeDocument/2006/relationships/image" Target="../media/image18.png"/><Relationship Id="rId35" Type="http://schemas.openxmlformats.org/officeDocument/2006/relationships/customXml" Target="../ink/ink24.xml"/><Relationship Id="rId8" Type="http://schemas.openxmlformats.org/officeDocument/2006/relationships/audio" Target="../media/media6.m4a"/><Relationship Id="rId3" Type="http://schemas.microsoft.com/office/2007/relationships/media" Target="../media/media4.m4a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7.xml"/><Relationship Id="rId7" Type="http://schemas.openxmlformats.org/officeDocument/2006/relationships/customXml" Target="../ink/ink2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microsoft.com/office/2007/relationships/hdphoto" Target="../media/hdphoto2.wdp"/><Relationship Id="rId10" Type="http://schemas.openxmlformats.org/officeDocument/2006/relationships/image" Target="../media/image24.png"/><Relationship Id="rId4" Type="http://schemas.openxmlformats.org/officeDocument/2006/relationships/image" Target="../media/image4.png"/><Relationship Id="rId9" Type="http://schemas.openxmlformats.org/officeDocument/2006/relationships/customXml" Target="../ink/ink2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12.m4a"/><Relationship Id="rId13" Type="http://schemas.openxmlformats.org/officeDocument/2006/relationships/hyperlink" Target="https://cod.pressbooks.pub/ecec1101/chapter/chapter-1-introduction-to-child-development/" TargetMode="External"/><Relationship Id="rId3" Type="http://schemas.microsoft.com/office/2007/relationships/media" Target="../media/media10.m4a"/><Relationship Id="rId7" Type="http://schemas.microsoft.com/office/2007/relationships/media" Target="../media/media12.m4a"/><Relationship Id="rId12" Type="http://schemas.openxmlformats.org/officeDocument/2006/relationships/image" Target="../media/image2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audio" Target="../media/media11.m4a"/><Relationship Id="rId11" Type="http://schemas.microsoft.com/office/2007/relationships/hdphoto" Target="../media/hdphoto3.wdp"/><Relationship Id="rId5" Type="http://schemas.microsoft.com/office/2007/relationships/media" Target="../media/media11.m4a"/><Relationship Id="rId10" Type="http://schemas.openxmlformats.org/officeDocument/2006/relationships/image" Target="../media/image4.png"/><Relationship Id="rId4" Type="http://schemas.openxmlformats.org/officeDocument/2006/relationships/audio" Target="../media/media10.m4a"/><Relationship Id="rId9" Type="http://schemas.openxmlformats.org/officeDocument/2006/relationships/slideLayout" Target="../slideLayouts/slideLayout7.xml"/><Relationship Id="rId1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29.png"/><Relationship Id="rId3" Type="http://schemas.microsoft.com/office/2007/relationships/media" Target="../media/media14.m4a"/><Relationship Id="rId7" Type="http://schemas.microsoft.com/office/2007/relationships/hdphoto" Target="../media/hdphoto4.wdp"/><Relationship Id="rId12" Type="http://schemas.openxmlformats.org/officeDocument/2006/relationships/image" Target="../media/image28.png"/><Relationship Id="rId2" Type="http://schemas.openxmlformats.org/officeDocument/2006/relationships/audio" Target="../media/media13.m4a"/><Relationship Id="rId16" Type="http://schemas.openxmlformats.org/officeDocument/2006/relationships/image" Target="../media/image2.png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11" Type="http://schemas.openxmlformats.org/officeDocument/2006/relationships/customXml" Target="../ink/ink29.xml"/><Relationship Id="rId5" Type="http://schemas.openxmlformats.org/officeDocument/2006/relationships/slideLayout" Target="../slideLayouts/slideLayout7.xml"/><Relationship Id="rId15" Type="http://schemas.openxmlformats.org/officeDocument/2006/relationships/image" Target="../media/image30.png"/><Relationship Id="rId10" Type="http://schemas.openxmlformats.org/officeDocument/2006/relationships/image" Target="../media/image27.png"/><Relationship Id="rId4" Type="http://schemas.openxmlformats.org/officeDocument/2006/relationships/audio" Target="../media/media14.m4a"/><Relationship Id="rId9" Type="http://schemas.openxmlformats.org/officeDocument/2006/relationships/customXml" Target="../ink/ink28.xml"/><Relationship Id="rId14" Type="http://schemas.openxmlformats.org/officeDocument/2006/relationships/customXml" Target="../ink/ink30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1.png"/><Relationship Id="rId5" Type="http://schemas.microsoft.com/office/2007/relationships/hdphoto" Target="../media/hdphoto5.wdp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microsoft.com/office/2007/relationships/media" Target="../media/media17.m4a"/><Relationship Id="rId7" Type="http://schemas.microsoft.com/office/2007/relationships/hdphoto" Target="../media/hdphoto5.wdp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7.m4a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ustomXml" Target="../ink/ink31.xml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5.png"/><Relationship Id="rId12" Type="http://schemas.openxmlformats.org/officeDocument/2006/relationships/image" Target="../media/image2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34.png"/><Relationship Id="rId11" Type="http://schemas.openxmlformats.org/officeDocument/2006/relationships/image" Target="../media/image37.png"/><Relationship Id="rId5" Type="http://schemas.microsoft.com/office/2007/relationships/hdphoto" Target="../media/hdphoto6.wdp"/><Relationship Id="rId10" Type="http://schemas.openxmlformats.org/officeDocument/2006/relationships/customXml" Target="../ink/ink32.xml"/><Relationship Id="rId4" Type="http://schemas.openxmlformats.org/officeDocument/2006/relationships/image" Target="../media/image4.png"/><Relationship Id="rId9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ink/ink33.xml"/><Relationship Id="rId13" Type="http://schemas.openxmlformats.org/officeDocument/2006/relationships/image" Target="../media/image4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9.png"/><Relationship Id="rId12" Type="http://schemas.openxmlformats.org/officeDocument/2006/relationships/customXml" Target="../ink/ink35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38.png"/><Relationship Id="rId11" Type="http://schemas.openxmlformats.org/officeDocument/2006/relationships/image" Target="../media/image41.png"/><Relationship Id="rId5" Type="http://schemas.microsoft.com/office/2007/relationships/hdphoto" Target="../media/hdphoto5.wdp"/><Relationship Id="rId10" Type="http://schemas.openxmlformats.org/officeDocument/2006/relationships/customXml" Target="../ink/ink34.xml"/><Relationship Id="rId4" Type="http://schemas.openxmlformats.org/officeDocument/2006/relationships/image" Target="../media/image4.png"/><Relationship Id="rId9" Type="http://schemas.openxmlformats.org/officeDocument/2006/relationships/image" Target="../media/image40.png"/><Relationship Id="rId1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microsoft.com/office/2007/relationships/hdphoto" Target="../media/hdphoto4.wdp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microsoft.com/office/2007/relationships/hdphoto" Target="../media/hdphoto6.wdp"/><Relationship Id="rId7" Type="http://schemas.openxmlformats.org/officeDocument/2006/relationships/customXml" Target="../ink/ink3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customXml" Target="../ink/ink36.xml"/><Relationship Id="rId4" Type="http://schemas.openxmlformats.org/officeDocument/2006/relationships/hyperlink" Target="https://khoerulanwarbk.files.wordpress.com/2015/08/urie_bronfenbrenner_the_ecology_of_human_developbokos-z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character on a chair&#10;&#10;Description automatically generated">
            <a:extLst>
              <a:ext uri="{FF2B5EF4-FFF2-40B4-BE49-F238E27FC236}">
                <a16:creationId xmlns:a16="http://schemas.microsoft.com/office/drawing/2014/main" id="{3EF0252A-BA09-434E-8648-0B1B7191EF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04931"/>
            <a:ext cx="12192000" cy="6962931"/>
          </a:xfrm>
          <a:prstGeom prst="rect">
            <a:avLst/>
          </a:prstGeom>
        </p:spPr>
      </p:pic>
      <p:pic>
        <p:nvPicPr>
          <p:cNvPr id="4" name="Audio Recording 10 Jul 2023 at 21:21:00" descr="Audio Recording 10 Jul 2023 at 21:21:00">
            <a:hlinkClick r:id="" action="ppaction://media"/>
            <a:extLst>
              <a:ext uri="{FF2B5EF4-FFF2-40B4-BE49-F238E27FC236}">
                <a16:creationId xmlns:a16="http://schemas.microsoft.com/office/drawing/2014/main" id="{CB2B084A-F452-0E4E-B593-8B20EADF40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458439" y="512122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737477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s, graphic design, creativity&#10;&#10;Description automatically generated">
            <a:extLst>
              <a:ext uri="{FF2B5EF4-FFF2-40B4-BE49-F238E27FC236}">
                <a16:creationId xmlns:a16="http://schemas.microsoft.com/office/drawing/2014/main" id="{0667E0AA-74EF-AB4A-BA8F-5527C42593E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2295" t="-5303" r="-6" b="53182"/>
          <a:stretch/>
        </p:blipFill>
        <p:spPr>
          <a:xfrm>
            <a:off x="-559433" y="661764"/>
            <a:ext cx="7330359" cy="663137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DEC1A52-3225-C744-B377-D86A5B91D074}"/>
              </a:ext>
            </a:extLst>
          </p:cNvPr>
          <p:cNvSpPr/>
          <p:nvPr/>
        </p:nvSpPr>
        <p:spPr>
          <a:xfrm>
            <a:off x="860807" y="45720"/>
            <a:ext cx="501188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200" dirty="0">
                <a:ln w="0"/>
                <a:solidFill>
                  <a:srgbClr val="71AD47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DIN Alternate" panose="020B0500000000000000" pitchFamily="34" charset="77"/>
              </a:rPr>
              <a:t>Introduction</a:t>
            </a:r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DIN Alternate" panose="020B0500000000000000" pitchFamily="34" charset="77"/>
              </a:rPr>
              <a:t> 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DIN Alternate" panose="020B0500000000000000" pitchFamily="34" charset="77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55D67-ACD9-6D4F-BB85-345A0A1327D5}"/>
              </a:ext>
            </a:extLst>
          </p:cNvPr>
          <p:cNvSpPr/>
          <p:nvPr/>
        </p:nvSpPr>
        <p:spPr>
          <a:xfrm>
            <a:off x="161510" y="1607655"/>
            <a:ext cx="5934490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school – 508 3 to 11 year old pupils</a:t>
            </a:r>
            <a:endParaRPr lang="en-GB" sz="32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AAF0D3E-921F-3142-870C-88B8CFBD4997}"/>
              </a:ext>
            </a:extLst>
          </p:cNvPr>
          <p:cNvSpPr/>
          <p:nvPr/>
        </p:nvSpPr>
        <p:spPr>
          <a:xfrm>
            <a:off x="240957" y="2999238"/>
            <a:ext cx="59666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learner – 33% eligible for FSM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DFF0C1B-21B9-514B-BE4D-5B6E1705C1CC}"/>
              </a:ext>
            </a:extLst>
          </p:cNvPr>
          <p:cNvSpPr/>
          <p:nvPr/>
        </p:nvSpPr>
        <p:spPr>
          <a:xfrm>
            <a:off x="161510" y="3957429"/>
            <a:ext cx="5768204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community – </a:t>
            </a:r>
            <a:r>
              <a:rPr lang="en-GB" sz="3200" b="0" cap="none" spc="0" dirty="0" err="1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Pembrokshire</a:t>
            </a:r>
            <a:r>
              <a:rPr lang="en-GB" sz="32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, west wales 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D94B752B-37A8-0444-AFE3-236A08CAF24A}"/>
                  </a:ext>
                </a:extLst>
              </p14:cNvPr>
              <p14:cNvContentPartPr/>
              <p14:nvPr/>
            </p14:nvContentPartPr>
            <p14:xfrm>
              <a:off x="6423893" y="11520"/>
              <a:ext cx="2649240" cy="68475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D94B752B-37A8-0444-AFE3-236A08CAF24A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361253" y="-51120"/>
                <a:ext cx="2774880" cy="697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8106F94-0ACC-9547-8F1C-79F7A586ED7F}"/>
                  </a:ext>
                </a:extLst>
              </p14:cNvPr>
              <p14:cNvContentPartPr/>
              <p14:nvPr/>
            </p14:nvContentPartPr>
            <p14:xfrm>
              <a:off x="9439597" y="929258"/>
              <a:ext cx="2588040" cy="56268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8106F94-0ACC-9547-8F1C-79F7A586ED7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376597" y="866258"/>
                <a:ext cx="2713680" cy="575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7FD54CD-3C54-1F49-917F-173DAEA82AF6}"/>
                  </a:ext>
                </a:extLst>
              </p14:cNvPr>
              <p14:cNvContentPartPr/>
              <p14:nvPr/>
            </p14:nvContentPartPr>
            <p14:xfrm>
              <a:off x="8864757" y="930338"/>
              <a:ext cx="2770560" cy="63457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7FD54CD-3C54-1F49-917F-173DAEA82AF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802117" y="867698"/>
                <a:ext cx="2896200" cy="647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9FED7AFB-3610-9C46-AE12-6BFF089D7288}"/>
                  </a:ext>
                </a:extLst>
              </p14:cNvPr>
              <p14:cNvContentPartPr/>
              <p14:nvPr/>
            </p14:nvContentPartPr>
            <p14:xfrm>
              <a:off x="7870733" y="512280"/>
              <a:ext cx="2770560" cy="63457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9FED7AFB-3610-9C46-AE12-6BFF089D7288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808093" y="449640"/>
                <a:ext cx="2896200" cy="647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8F3BC36D-C9C0-8541-9123-AA34CFDD429D}"/>
                  </a:ext>
                </a:extLst>
              </p14:cNvPr>
              <p14:cNvContentPartPr/>
              <p14:nvPr/>
            </p14:nvContentPartPr>
            <p14:xfrm rot="10800000">
              <a:off x="9567312" y="460730"/>
              <a:ext cx="2770560" cy="63457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8F3BC36D-C9C0-8541-9123-AA34CFDD429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 rot="10800000">
                <a:off x="9504672" y="398090"/>
                <a:ext cx="2896200" cy="647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CFF3D910-ECA1-FB43-80E1-DE1500F154BB}"/>
                  </a:ext>
                </a:extLst>
              </p14:cNvPr>
              <p14:cNvContentPartPr/>
              <p14:nvPr/>
            </p14:nvContentPartPr>
            <p14:xfrm>
              <a:off x="9855303" y="-318550"/>
              <a:ext cx="2770560" cy="63457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FF3D910-ECA1-FB43-80E1-DE1500F154BB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792663" y="-381190"/>
                <a:ext cx="2896200" cy="647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B0C9426A-E3D2-CF43-8611-E16CF11A13A0}"/>
                  </a:ext>
                </a:extLst>
              </p14:cNvPr>
              <p14:cNvContentPartPr/>
              <p14:nvPr/>
            </p14:nvContentPartPr>
            <p14:xfrm rot="11887868">
              <a:off x="8739089" y="1125683"/>
              <a:ext cx="2588040" cy="56268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B0C9426A-E3D2-CF43-8611-E16CF11A13A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 rot="11887868">
                <a:off x="8676089" y="1062683"/>
                <a:ext cx="2713680" cy="575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816B6968-844C-C040-B06D-9521E65FDC75}"/>
                  </a:ext>
                </a:extLst>
              </p14:cNvPr>
              <p14:cNvContentPartPr/>
              <p14:nvPr/>
            </p14:nvContentPartPr>
            <p14:xfrm rot="9207917">
              <a:off x="7638725" y="-1805339"/>
              <a:ext cx="2588040" cy="56268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816B6968-844C-C040-B06D-9521E65FDC7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 rot="9207917">
                <a:off x="7575725" y="-1868339"/>
                <a:ext cx="2713680" cy="575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2C7D4BBF-C459-C643-A2A5-0CE83A1A80D9}"/>
                  </a:ext>
                </a:extLst>
              </p14:cNvPr>
              <p14:cNvContentPartPr/>
              <p14:nvPr/>
            </p14:nvContentPartPr>
            <p14:xfrm rot="8615345">
              <a:off x="6991714" y="-2257579"/>
              <a:ext cx="2588040" cy="56268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2C7D4BBF-C459-C643-A2A5-0CE83A1A80D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 rot="8615345">
                <a:off x="6928714" y="-2320579"/>
                <a:ext cx="2713680" cy="575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0650552E-BAB9-9E42-A303-EA4AE5197C94}"/>
                  </a:ext>
                </a:extLst>
              </p14:cNvPr>
              <p14:cNvContentPartPr/>
              <p14:nvPr/>
            </p14:nvContentPartPr>
            <p14:xfrm rot="16610869">
              <a:off x="8663771" y="-1935692"/>
              <a:ext cx="2588040" cy="56268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0650552E-BAB9-9E42-A303-EA4AE5197C9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 rot="16610869">
                <a:off x="8600771" y="-1998692"/>
                <a:ext cx="2713680" cy="575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8641934D-2AF0-0D4B-BA22-02D5BC103620}"/>
                  </a:ext>
                </a:extLst>
              </p14:cNvPr>
              <p14:cNvContentPartPr/>
              <p14:nvPr/>
            </p14:nvContentPartPr>
            <p14:xfrm>
              <a:off x="6284436" y="-253019"/>
              <a:ext cx="6076080" cy="47350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8641934D-2AF0-0D4B-BA22-02D5BC103620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221436" y="-315659"/>
                <a:ext cx="6201720" cy="486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E09D59CC-7EA2-5F42-AED1-D5748A75DBF2}"/>
                  </a:ext>
                </a:extLst>
              </p14:cNvPr>
              <p14:cNvContentPartPr/>
              <p14:nvPr/>
            </p14:nvContentPartPr>
            <p14:xfrm>
              <a:off x="8458929" y="3335671"/>
              <a:ext cx="3736440" cy="359784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E09D59CC-7EA2-5F42-AED1-D5748A75DBF2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8395929" y="3272671"/>
                <a:ext cx="3862080" cy="372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CBD185F3-AAB4-CC48-8E29-694F31E43636}"/>
                  </a:ext>
                </a:extLst>
              </p14:cNvPr>
              <p14:cNvContentPartPr/>
              <p14:nvPr/>
            </p14:nvContentPartPr>
            <p14:xfrm>
              <a:off x="6430699" y="-236847"/>
              <a:ext cx="2274120" cy="14004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CBD185F3-AAB4-CC48-8E29-694F31E4363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367699" y="-299847"/>
                <a:ext cx="2399760" cy="265680"/>
              </a:xfrm>
              <a:prstGeom prst="rect">
                <a:avLst/>
              </a:prstGeom>
            </p:spPr>
          </p:pic>
        </mc:Fallback>
      </mc:AlternateContent>
      <p:sp>
        <p:nvSpPr>
          <p:cNvPr id="24" name="Triangle 23">
            <a:extLst>
              <a:ext uri="{FF2B5EF4-FFF2-40B4-BE49-F238E27FC236}">
                <a16:creationId xmlns:a16="http://schemas.microsoft.com/office/drawing/2014/main" id="{0F6126EB-7DF4-7E44-9F8F-26A841DD7016}"/>
              </a:ext>
            </a:extLst>
          </p:cNvPr>
          <p:cNvSpPr/>
          <p:nvPr/>
        </p:nvSpPr>
        <p:spPr>
          <a:xfrm>
            <a:off x="7151891" y="1340843"/>
            <a:ext cx="3901819" cy="364277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BD6AF5E-20FF-6444-AA4E-5F24D2E51C2D}"/>
              </a:ext>
            </a:extLst>
          </p:cNvPr>
          <p:cNvSpPr/>
          <p:nvPr/>
        </p:nvSpPr>
        <p:spPr>
          <a:xfrm rot="17953919">
            <a:off x="6023598" y="2557442"/>
            <a:ext cx="3206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school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3175C7A-C229-0B4B-B76D-5C4568BFE0D8}"/>
              </a:ext>
            </a:extLst>
          </p:cNvPr>
          <p:cNvSpPr/>
          <p:nvPr/>
        </p:nvSpPr>
        <p:spPr>
          <a:xfrm rot="3743199">
            <a:off x="8729217" y="2596239"/>
            <a:ext cx="35734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rgbClr val="FA9BA7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learner 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1881454-4F3E-9C42-B47C-9FDE23DBD95E}"/>
              </a:ext>
            </a:extLst>
          </p:cNvPr>
          <p:cNvSpPr/>
          <p:nvPr/>
        </p:nvSpPr>
        <p:spPr>
          <a:xfrm>
            <a:off x="7024683" y="4818173"/>
            <a:ext cx="437138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0" cap="none" spc="0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community  </a:t>
            </a:r>
            <a:endParaRPr lang="en-US" sz="4800" b="0" cap="none" spc="0" dirty="0">
              <a:ln w="0"/>
              <a:solidFill>
                <a:schemeClr val="accent6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2" name="Audio Recording 10 Jul 2023 at 21:22:58" descr="Audio Recording 10 Jul 2023 at 21:22:58">
            <a:hlinkClick r:id="" action="ppaction://media"/>
            <a:extLst>
              <a:ext uri="{FF2B5EF4-FFF2-40B4-BE49-F238E27FC236}">
                <a16:creationId xmlns:a16="http://schemas.microsoft.com/office/drawing/2014/main" id="{511BC665-21FB-EF43-A726-1FA93664F3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5"/>
          <a:stretch>
            <a:fillRect/>
          </a:stretch>
        </p:blipFill>
        <p:spPr>
          <a:xfrm>
            <a:off x="5896173" y="501574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197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52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yellow and white background&#10;&#10;Description automatically generated">
            <a:extLst>
              <a:ext uri="{FF2B5EF4-FFF2-40B4-BE49-F238E27FC236}">
                <a16:creationId xmlns:a16="http://schemas.microsoft.com/office/drawing/2014/main" id="{018FD463-218C-6443-A000-6C28D2CAB2B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2813050" y="-2813050"/>
            <a:ext cx="6565900" cy="12192000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549ED07B-D0C6-B84D-8FBC-A16BF794CEFD}"/>
              </a:ext>
            </a:extLst>
          </p:cNvPr>
          <p:cNvSpPr/>
          <p:nvPr/>
        </p:nvSpPr>
        <p:spPr>
          <a:xfrm>
            <a:off x="7476068" y="3556001"/>
            <a:ext cx="4216397" cy="27897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AA668C3-DAC1-1D49-9446-A78F254AD1D9}"/>
              </a:ext>
            </a:extLst>
          </p:cNvPr>
          <p:cNvSpPr/>
          <p:nvPr/>
        </p:nvSpPr>
        <p:spPr>
          <a:xfrm>
            <a:off x="7476068" y="431799"/>
            <a:ext cx="4216397" cy="27897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B35562A-019C-634C-B974-6199B92B296F}"/>
              </a:ext>
            </a:extLst>
          </p:cNvPr>
          <p:cNvSpPr/>
          <p:nvPr/>
        </p:nvSpPr>
        <p:spPr>
          <a:xfrm>
            <a:off x="495302" y="3556002"/>
            <a:ext cx="4216397" cy="27897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2BC5F7C2-DBF8-B94D-975A-F09BDDD6DE4E}"/>
              </a:ext>
            </a:extLst>
          </p:cNvPr>
          <p:cNvSpPr/>
          <p:nvPr/>
        </p:nvSpPr>
        <p:spPr>
          <a:xfrm>
            <a:off x="313269" y="431800"/>
            <a:ext cx="4216397" cy="27897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376A26-7C8C-0947-98E2-CC46C0EC0B55}"/>
              </a:ext>
            </a:extLst>
          </p:cNvPr>
          <p:cNvSpPr/>
          <p:nvPr/>
        </p:nvSpPr>
        <p:spPr>
          <a:xfrm>
            <a:off x="3759188" y="2344401"/>
            <a:ext cx="448735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rgbClr val="FA9BA7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four purposes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AA5093B-C7A2-AC4F-82A1-EEB6A7937C9F}"/>
                  </a:ext>
                </a:extLst>
              </p14:cNvPr>
              <p14:cNvContentPartPr/>
              <p14:nvPr/>
            </p14:nvContentPartPr>
            <p14:xfrm>
              <a:off x="6093720" y="1523520"/>
              <a:ext cx="1357920" cy="6987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AA5093B-C7A2-AC4F-82A1-EEB6A7937C9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6075720" y="1505520"/>
                <a:ext cx="1393560" cy="73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B2D902D6-8ECA-C34B-A8F4-212473E3A7DA}"/>
                  </a:ext>
                </a:extLst>
              </p14:cNvPr>
              <p14:cNvContentPartPr/>
              <p14:nvPr/>
            </p14:nvContentPartPr>
            <p14:xfrm rot="10280505">
              <a:off x="4763964" y="4026099"/>
              <a:ext cx="1582121" cy="81413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B2D902D6-8ECA-C34B-A8F4-212473E3A7DA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 rot="10280505">
                <a:off x="4745965" y="4008103"/>
                <a:ext cx="1617759" cy="84976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CE6E1FB2-07E5-9945-B1D8-D88CCC74E2CF}"/>
                  </a:ext>
                </a:extLst>
              </p14:cNvPr>
              <p14:cNvContentPartPr/>
              <p14:nvPr/>
            </p14:nvContentPartPr>
            <p14:xfrm rot="2823290">
              <a:off x="7385623" y="3536177"/>
              <a:ext cx="975374" cy="501909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CE6E1FB2-07E5-9945-B1D8-D88CCC74E2CF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 rot="2823290">
                <a:off x="7367627" y="3518187"/>
                <a:ext cx="1011006" cy="53752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F2DAE1A5-4729-0A49-B4E7-1565AFA5BEDC}"/>
                  </a:ext>
                </a:extLst>
              </p14:cNvPr>
              <p14:cNvContentPartPr/>
              <p14:nvPr/>
            </p14:nvContentPartPr>
            <p14:xfrm rot="12450283">
              <a:off x="3602345" y="2548537"/>
              <a:ext cx="1199822" cy="540845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F2DAE1A5-4729-0A49-B4E7-1565AFA5BEDC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 rot="12450283">
                <a:off x="3584346" y="2530545"/>
                <a:ext cx="1235460" cy="57647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Rectangle 17">
            <a:extLst>
              <a:ext uri="{FF2B5EF4-FFF2-40B4-BE49-F238E27FC236}">
                <a16:creationId xmlns:a16="http://schemas.microsoft.com/office/drawing/2014/main" id="{F456A31C-69A0-DB48-A6BD-AC68E840F6EC}"/>
              </a:ext>
            </a:extLst>
          </p:cNvPr>
          <p:cNvSpPr/>
          <p:nvPr/>
        </p:nvSpPr>
        <p:spPr>
          <a:xfrm>
            <a:off x="-395983" y="1276262"/>
            <a:ext cx="5503337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dirty="0">
                <a:ln w="0"/>
                <a:solidFill>
                  <a:srgbClr val="D9E1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Ambitious, capable learners </a:t>
            </a:r>
            <a:endParaRPr lang="en-GB" sz="4000" b="0" cap="none" spc="0" dirty="0">
              <a:ln w="0"/>
              <a:solidFill>
                <a:srgbClr val="D9E12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FB94ED4-7D72-674D-8D15-D341DAB6BC30}"/>
              </a:ext>
            </a:extLst>
          </p:cNvPr>
          <p:cNvSpPr/>
          <p:nvPr/>
        </p:nvSpPr>
        <p:spPr>
          <a:xfrm>
            <a:off x="6853453" y="1215506"/>
            <a:ext cx="5503338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0" cap="none" spc="0" dirty="0">
                <a:ln w="0"/>
                <a:solidFill>
                  <a:srgbClr val="D9E1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Enterprising, creative contributors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BBF4CA0-9DAC-9946-9F66-73270E65B44C}"/>
              </a:ext>
            </a:extLst>
          </p:cNvPr>
          <p:cNvSpPr/>
          <p:nvPr/>
        </p:nvSpPr>
        <p:spPr>
          <a:xfrm>
            <a:off x="796846" y="4220848"/>
            <a:ext cx="3716862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rgbClr val="D9E1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Ethicall</a:t>
            </a:r>
            <a:r>
              <a:rPr lang="en-GB" sz="4000" dirty="0">
                <a:ln w="0"/>
                <a:solidFill>
                  <a:srgbClr val="D9E1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 informed citizens  </a:t>
            </a:r>
            <a:endParaRPr lang="en-GB" sz="4000" b="0" cap="none" spc="0" dirty="0">
              <a:ln w="0"/>
              <a:solidFill>
                <a:srgbClr val="D9E12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6B7B1-ECEB-9841-8C1D-C411B997C6CF}"/>
              </a:ext>
            </a:extLst>
          </p:cNvPr>
          <p:cNvSpPr/>
          <p:nvPr/>
        </p:nvSpPr>
        <p:spPr>
          <a:xfrm>
            <a:off x="7479448" y="4220847"/>
            <a:ext cx="4251347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000" b="0" cap="none" spc="0" dirty="0">
                <a:ln w="0"/>
                <a:solidFill>
                  <a:srgbClr val="D9E12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Healthy confident individuals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26BD0111-8FD1-1945-86AA-DEE465AB57F8}"/>
                  </a:ext>
                </a:extLst>
              </p14:cNvPr>
              <p14:cNvContentPartPr/>
              <p14:nvPr/>
            </p14:nvContentPartPr>
            <p14:xfrm>
              <a:off x="722160" y="3720960"/>
              <a:ext cx="4081320" cy="238860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26BD0111-8FD1-1945-86AA-DEE465AB57F8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704160" y="3703320"/>
                <a:ext cx="4116960" cy="2424240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Audio Recording 10 Jul 2023 at 21:25:23" descr="Audio Recording 10 Jul 2023 at 21:25:23">
            <a:hlinkClick r:id="" action="ppaction://media"/>
            <a:extLst>
              <a:ext uri="{FF2B5EF4-FFF2-40B4-BE49-F238E27FC236}">
                <a16:creationId xmlns:a16="http://schemas.microsoft.com/office/drawing/2014/main" id="{F60FAEB7-F6DA-5746-8C6C-B426761956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5761258" y="0"/>
            <a:ext cx="812800" cy="812800"/>
          </a:xfrm>
          <a:prstGeom prst="rect">
            <a:avLst/>
          </a:prstGeom>
        </p:spPr>
      </p:pic>
      <p:pic>
        <p:nvPicPr>
          <p:cNvPr id="4" name="Audio Recording 10 Jul 2023 at 21:28:10" descr="Audio Recording 10 Jul 2023 at 21:28:10">
            <a:hlinkClick r:id="" action="ppaction://media"/>
            <a:extLst>
              <a:ext uri="{FF2B5EF4-FFF2-40B4-BE49-F238E27FC236}">
                <a16:creationId xmlns:a16="http://schemas.microsoft.com/office/drawing/2014/main" id="{B27AE740-55B9-D14F-BD71-E817F5E3BF9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3300140" y="1900530"/>
            <a:ext cx="812800" cy="8128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AA000954-4BF9-B24C-B209-A142FCC64E94}"/>
              </a:ext>
            </a:extLst>
          </p:cNvPr>
          <p:cNvGrpSpPr/>
          <p:nvPr/>
        </p:nvGrpSpPr>
        <p:grpSpPr>
          <a:xfrm>
            <a:off x="5481083" y="117077"/>
            <a:ext cx="329760" cy="520560"/>
            <a:chOff x="5481083" y="117077"/>
            <a:chExt cx="329760" cy="5205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C0D93089-64B8-C148-A2A7-BB1161DECE89}"/>
                    </a:ext>
                  </a:extLst>
                </p14:cNvPr>
                <p14:cNvContentPartPr/>
                <p14:nvPr/>
              </p14:nvContentPartPr>
              <p14:xfrm>
                <a:off x="5481083" y="117077"/>
                <a:ext cx="190800" cy="509040"/>
              </p14:xfrm>
            </p:contentPart>
          </mc:Choice>
          <mc:Fallback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C0D93089-64B8-C148-A2A7-BB1161DECE89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5472443" y="108437"/>
                  <a:ext cx="208440" cy="526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43A61BD8-A109-B745-ABA3-D269FC00FD8F}"/>
                    </a:ext>
                  </a:extLst>
                </p14:cNvPr>
                <p14:cNvContentPartPr/>
                <p14:nvPr/>
              </p14:nvContentPartPr>
              <p14:xfrm>
                <a:off x="5567843" y="610637"/>
                <a:ext cx="243000" cy="27000"/>
              </p14:xfrm>
            </p:contentPart>
          </mc:Choice>
          <mc:Fallback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43A61BD8-A109-B745-ABA3-D269FC00FD8F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5558843" y="601997"/>
                  <a:ext cx="260640" cy="4464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16" name="Audio Recording 10 Jul 2023 at 21:29:14" descr="Audio Recording 10 Jul 2023 at 21:29:14">
            <a:hlinkClick r:id="" action="ppaction://media"/>
            <a:extLst>
              <a:ext uri="{FF2B5EF4-FFF2-40B4-BE49-F238E27FC236}">
                <a16:creationId xmlns:a16="http://schemas.microsoft.com/office/drawing/2014/main" id="{C7962F9B-1130-9148-AD85-289093E9BF7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8707660" y="637637"/>
            <a:ext cx="812800" cy="8128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F40C7196-4253-FE45-8CD3-DE1CC176B991}"/>
                  </a:ext>
                </a:extLst>
              </p14:cNvPr>
              <p14:cNvContentPartPr/>
              <p14:nvPr/>
            </p14:nvContentPartPr>
            <p14:xfrm>
              <a:off x="9563123" y="740957"/>
              <a:ext cx="363960" cy="55584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F40C7196-4253-FE45-8CD3-DE1CC176B991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9554483" y="732317"/>
                <a:ext cx="381600" cy="57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988A9F46-808E-D34A-A752-A9E81BB11EE8}"/>
                  </a:ext>
                </a:extLst>
              </p14:cNvPr>
              <p14:cNvContentPartPr/>
              <p14:nvPr/>
            </p14:nvContentPartPr>
            <p14:xfrm>
              <a:off x="3996803" y="1882877"/>
              <a:ext cx="320400" cy="39636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988A9F46-808E-D34A-A752-A9E81BB11EE8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3988163" y="1873877"/>
                <a:ext cx="338040" cy="414000"/>
              </a:xfrm>
              <a:prstGeom prst="rect">
                <a:avLst/>
              </a:prstGeom>
            </p:spPr>
          </p:pic>
        </mc:Fallback>
      </mc:AlternateContent>
      <p:pic>
        <p:nvPicPr>
          <p:cNvPr id="27" name="Audio Recording 10 Jul 2023 at 21:30:08" descr="Audio Recording 10 Jul 2023 at 21:30:08">
            <a:hlinkClick r:id="" action="ppaction://media"/>
            <a:extLst>
              <a:ext uri="{FF2B5EF4-FFF2-40B4-BE49-F238E27FC236}">
                <a16:creationId xmlns:a16="http://schemas.microsoft.com/office/drawing/2014/main" id="{9EC9F4CA-782B-4643-BBD3-A1CA7D4A1CB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2762820" y="5296761"/>
            <a:ext cx="812800" cy="812800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32E614B9-511F-1749-A6D9-004AF9FF34AA}"/>
              </a:ext>
            </a:extLst>
          </p:cNvPr>
          <p:cNvGrpSpPr/>
          <p:nvPr/>
        </p:nvGrpSpPr>
        <p:grpSpPr>
          <a:xfrm>
            <a:off x="2466443" y="5547317"/>
            <a:ext cx="261000" cy="255240"/>
            <a:chOff x="2466443" y="5547317"/>
            <a:chExt cx="261000" cy="2552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3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95C28E07-ED24-BD4A-BF6D-4C4C2333F973}"/>
                    </a:ext>
                  </a:extLst>
                </p14:cNvPr>
                <p14:cNvContentPartPr/>
                <p14:nvPr/>
              </p14:nvContentPartPr>
              <p14:xfrm>
                <a:off x="2466443" y="5547317"/>
                <a:ext cx="261000" cy="15012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95C28E07-ED24-BD4A-BF6D-4C4C2333F973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2457443" y="5538317"/>
                  <a:ext cx="278640" cy="16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4812FC53-7BCB-FD4F-BE6F-242B8F1E7E35}"/>
                    </a:ext>
                  </a:extLst>
                </p14:cNvPr>
                <p14:cNvContentPartPr/>
                <p14:nvPr/>
              </p14:nvContentPartPr>
              <p14:xfrm>
                <a:off x="2601443" y="5565677"/>
                <a:ext cx="28080" cy="23688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4812FC53-7BCB-FD4F-BE6F-242B8F1E7E35}"/>
                    </a:ext>
                  </a:extLst>
                </p:cNvPr>
                <p:cNvPicPr/>
                <p:nvPr/>
              </p:nvPicPr>
              <p:blipFill>
                <a:blip r:embed="rId36"/>
                <a:stretch>
                  <a:fillRect/>
                </a:stretch>
              </p:blipFill>
              <p:spPr>
                <a:xfrm>
                  <a:off x="2592803" y="5556677"/>
                  <a:ext cx="45720" cy="254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34F29A81-1EC5-BD4B-B4F7-8738B7796F5C}"/>
                  </a:ext>
                </a:extLst>
              </p14:cNvPr>
              <p14:cNvContentPartPr/>
              <p14:nvPr/>
            </p14:nvContentPartPr>
            <p14:xfrm>
              <a:off x="8646203" y="5489357"/>
              <a:ext cx="300600" cy="51300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34F29A81-1EC5-BD4B-B4F7-8738B7796F5C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8637563" y="5480357"/>
                <a:ext cx="318240" cy="530640"/>
              </a:xfrm>
              <a:prstGeom prst="rect">
                <a:avLst/>
              </a:prstGeom>
            </p:spPr>
          </p:pic>
        </mc:Fallback>
      </mc:AlternateContent>
      <p:pic>
        <p:nvPicPr>
          <p:cNvPr id="32" name="Audio Recording 10 Jul 2023 at 21:31:17" descr="Audio Recording 10 Jul 2023 at 21:31:17">
            <a:hlinkClick r:id="" action="ppaction://media"/>
            <a:extLst>
              <a:ext uri="{FF2B5EF4-FFF2-40B4-BE49-F238E27FC236}">
                <a16:creationId xmlns:a16="http://schemas.microsoft.com/office/drawing/2014/main" id="{EDC93DC8-13E7-264B-B157-F22D896E21F5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4"/>
          <a:stretch>
            <a:fillRect/>
          </a:stretch>
        </p:blipFill>
        <p:spPr>
          <a:xfrm>
            <a:off x="9177866" y="53394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66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3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81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112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7920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5344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audio>
              <p:cMediaNode vol="8000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and white background&#10;&#10;Description automatically generated">
            <a:extLst>
              <a:ext uri="{FF2B5EF4-FFF2-40B4-BE49-F238E27FC236}">
                <a16:creationId xmlns:a16="http://schemas.microsoft.com/office/drawing/2014/main" id="{6EC90FCF-97A5-1A45-B8FB-109DFD7D21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0800000">
            <a:off x="0" y="-90897"/>
            <a:ext cx="10041467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3C25363-8C33-214F-A2DA-585EF76CADA5}"/>
              </a:ext>
            </a:extLst>
          </p:cNvPr>
          <p:cNvSpPr/>
          <p:nvPr/>
        </p:nvSpPr>
        <p:spPr>
          <a:xfrm>
            <a:off x="1708017" y="90897"/>
            <a:ext cx="92256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Ethically informed citizens who; </a:t>
            </a:r>
            <a:endParaRPr lang="en-GB" sz="5400" b="0" cap="none" spc="0" dirty="0">
              <a:ln w="0"/>
              <a:solidFill>
                <a:schemeClr val="accent5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96EEFA1-E73E-BE4F-B6FE-EA6323AE1335}"/>
              </a:ext>
            </a:extLst>
          </p:cNvPr>
          <p:cNvSpPr/>
          <p:nvPr/>
        </p:nvSpPr>
        <p:spPr>
          <a:xfrm>
            <a:off x="2218908" y="1014227"/>
            <a:ext cx="6526652" cy="71404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Helvetica Neue" panose="02000503000000020004" pitchFamily="2" charset="0"/>
              </a:rPr>
              <a:t> understand and exercise their human and democratic responsibilities and </a:t>
            </a:r>
            <a:br>
              <a:rPr lang="en-GB" sz="2800" dirty="0">
                <a:effectLst/>
                <a:latin typeface="Helvetica Neue" panose="02000503000000020004" pitchFamily="2" charset="0"/>
              </a:rPr>
            </a:br>
            <a:r>
              <a:rPr lang="en-GB" sz="2800" dirty="0">
                <a:effectLst/>
                <a:latin typeface="Helvetica Neue" panose="02000503000000020004" pitchFamily="2" charset="0"/>
              </a:rPr>
              <a:t>rights 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Helvetica Neue" panose="02000503000000020004" pitchFamily="2" charset="0"/>
              </a:rPr>
              <a:t>Are committed to promoting social justice and equality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2800" dirty="0">
                <a:latin typeface="Helvetica Neue" panose="02000503000000020004" pitchFamily="2" charset="0"/>
              </a:rPr>
              <a:t>Who actively participate in civic life and to the betterment of others.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Helvetica Neue" panose="02000503000000020004" pitchFamily="2" charset="0"/>
              </a:rPr>
              <a:t>Who recognize the impact of human activities on the environment.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2800" dirty="0">
                <a:latin typeface="Helvetica Neue" panose="02000503000000020004" pitchFamily="2" charset="0"/>
              </a:rPr>
              <a:t>Critical thinkers who make ethically informed decisions </a:t>
            </a:r>
            <a:endParaRPr lang="en-GB" sz="2800" dirty="0">
              <a:effectLst/>
              <a:latin typeface="Helvetica Neue" panose="02000503000000020004" pitchFamily="2" charset="0"/>
            </a:endParaRPr>
          </a:p>
          <a:p>
            <a:pPr marL="571500" indent="-571500" algn="ctr">
              <a:buFont typeface="Arial" panose="020B0604020202020204" pitchFamily="34" charset="0"/>
              <a:buChar char="•"/>
            </a:pPr>
            <a:endParaRPr lang="en-GB" sz="2800" dirty="0">
              <a:effectLst/>
              <a:latin typeface="Helvetica Neue" panose="02000503000000020004" pitchFamily="2" charset="0"/>
            </a:endParaRPr>
          </a:p>
          <a:p>
            <a:pPr marL="571500" indent="-571500" algn="ctr">
              <a:buFont typeface="Arial" panose="020B0604020202020204" pitchFamily="34" charset="0"/>
              <a:buChar char="•"/>
            </a:pPr>
            <a:endParaRPr lang="en-GB" sz="4000" dirty="0">
              <a:effectLst/>
            </a:endParaRPr>
          </a:p>
          <a:p>
            <a:pPr algn="ctr"/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Audio Recording 10 Jul 2023 at 21:40:20" descr="Audio Recording 10 Jul 2023 at 21:40:20">
            <a:hlinkClick r:id="" action="ppaction://media"/>
            <a:extLst>
              <a:ext uri="{FF2B5EF4-FFF2-40B4-BE49-F238E27FC236}">
                <a16:creationId xmlns:a16="http://schemas.microsoft.com/office/drawing/2014/main" id="{3F76C61E-AD34-1D43-9414-258858680B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0663" y="3771635"/>
            <a:ext cx="812800" cy="8128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6AD6902-954B-6847-953B-12FB325C54F9}"/>
              </a:ext>
            </a:extLst>
          </p:cNvPr>
          <p:cNvGrpSpPr/>
          <p:nvPr/>
        </p:nvGrpSpPr>
        <p:grpSpPr>
          <a:xfrm>
            <a:off x="561417" y="3826877"/>
            <a:ext cx="390600" cy="782280"/>
            <a:chOff x="561417" y="3826877"/>
            <a:chExt cx="390600" cy="782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88023D79-6277-E540-97BF-27C9C1C201B3}"/>
                    </a:ext>
                  </a:extLst>
                </p14:cNvPr>
                <p14:cNvContentPartPr/>
                <p14:nvPr/>
              </p14:nvContentPartPr>
              <p14:xfrm>
                <a:off x="577977" y="3826877"/>
                <a:ext cx="154080" cy="74412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88023D79-6277-E540-97BF-27C9C1C201B3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568977" y="3817877"/>
                  <a:ext cx="171720" cy="76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ED7B17EB-FC17-2444-B890-24063F14DC13}"/>
                    </a:ext>
                  </a:extLst>
                </p14:cNvPr>
                <p14:cNvContentPartPr/>
                <p14:nvPr/>
              </p14:nvContentPartPr>
              <p14:xfrm>
                <a:off x="561417" y="4568117"/>
                <a:ext cx="390600" cy="4104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ED7B17EB-FC17-2444-B890-24063F14DC13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552777" y="4559477"/>
                  <a:ext cx="408240" cy="5868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06442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7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and white background&#10;&#10;Description automatically generated">
            <a:extLst>
              <a:ext uri="{FF2B5EF4-FFF2-40B4-BE49-F238E27FC236}">
                <a16:creationId xmlns:a16="http://schemas.microsoft.com/office/drawing/2014/main" id="{A9C683A2-FA55-6E4B-9322-EEF99B6D112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200000">
            <a:off x="2039576" y="-2039576"/>
            <a:ext cx="8112848" cy="12192001"/>
          </a:xfrm>
          <a:prstGeom prst="rect">
            <a:avLst/>
          </a:prstGeom>
        </p:spPr>
      </p:pic>
      <p:pic>
        <p:nvPicPr>
          <p:cNvPr id="8" name="Picture 7" descr="A diagram of a child's life cycle&#10;&#10;Description automatically generated">
            <a:extLst>
              <a:ext uri="{FF2B5EF4-FFF2-40B4-BE49-F238E27FC236}">
                <a16:creationId xmlns:a16="http://schemas.microsoft.com/office/drawing/2014/main" id="{C985B4AB-7AA0-6D46-809F-69683D70ADD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2755332" y="1417437"/>
            <a:ext cx="6181888" cy="61452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45F16BD-D04A-0049-893D-BAA4C33BAD8A}"/>
              </a:ext>
            </a:extLst>
          </p:cNvPr>
          <p:cNvSpPr/>
          <p:nvPr/>
        </p:nvSpPr>
        <p:spPr>
          <a:xfrm>
            <a:off x="321021" y="-95463"/>
            <a:ext cx="1154995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Links to theory: Bronfenbrenner's model</a:t>
            </a:r>
          </a:p>
          <a:p>
            <a:pPr algn="ctr"/>
            <a:r>
              <a:rPr lang="en-US" sz="540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1979</a:t>
            </a:r>
            <a:r>
              <a:rPr lang="en-US" sz="5400" b="0" cap="none" spc="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pic>
        <p:nvPicPr>
          <p:cNvPr id="2" name="Audio Recording 10 Jul 2023 at 21:44:21" descr="Audio Recording 10 Jul 2023 at 21:44:21">
            <a:hlinkClick r:id="" action="ppaction://media"/>
            <a:extLst>
              <a:ext uri="{FF2B5EF4-FFF2-40B4-BE49-F238E27FC236}">
                <a16:creationId xmlns:a16="http://schemas.microsoft.com/office/drawing/2014/main" id="{737EDAC0-9C29-6848-B292-8143941CB9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91595" y="1417437"/>
            <a:ext cx="812800" cy="812800"/>
          </a:xfrm>
          <a:prstGeom prst="rect">
            <a:avLst/>
          </a:prstGeom>
        </p:spPr>
      </p:pic>
      <p:pic>
        <p:nvPicPr>
          <p:cNvPr id="3" name="Audio Recording 10 Jul 2023 at 21:45:43" descr="Audio Recording 10 Jul 2023 at 21:45:43">
            <a:hlinkClick r:id="" action="ppaction://media"/>
            <a:extLst>
              <a:ext uri="{FF2B5EF4-FFF2-40B4-BE49-F238E27FC236}">
                <a16:creationId xmlns:a16="http://schemas.microsoft.com/office/drawing/2014/main" id="{99483F65-CC3B-A849-9A85-8CF3C6D806A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60664" y="3241274"/>
            <a:ext cx="812800" cy="812800"/>
          </a:xfrm>
          <a:prstGeom prst="rect">
            <a:avLst/>
          </a:prstGeom>
        </p:spPr>
      </p:pic>
      <p:pic>
        <p:nvPicPr>
          <p:cNvPr id="5" name="Audio Recording 10 Jul 2023 at 21:47:19" descr="Audio Recording 10 Jul 2023 at 21:47:19">
            <a:hlinkClick r:id="" action="ppaction://media"/>
            <a:extLst>
              <a:ext uri="{FF2B5EF4-FFF2-40B4-BE49-F238E27FC236}">
                <a16:creationId xmlns:a16="http://schemas.microsoft.com/office/drawing/2014/main" id="{15A4399F-6BF2-1942-83CA-A55ACD6583B4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91595" y="4864261"/>
            <a:ext cx="812800" cy="812800"/>
          </a:xfrm>
          <a:prstGeom prst="rect">
            <a:avLst/>
          </a:prstGeom>
        </p:spPr>
      </p:pic>
      <p:pic>
        <p:nvPicPr>
          <p:cNvPr id="6" name="Audio Recording 10 Jul 2023 at 21:47:53" descr="Audio Recording 10 Jul 2023 at 21:47:53">
            <a:hlinkClick r:id="" action="ppaction://media"/>
            <a:extLst>
              <a:ext uri="{FF2B5EF4-FFF2-40B4-BE49-F238E27FC236}">
                <a16:creationId xmlns:a16="http://schemas.microsoft.com/office/drawing/2014/main" id="{B239A7C3-014D-304B-8EA5-47B3AC379CA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45198" y="628169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7726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0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16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74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01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yellow and white background&#10;&#10;Description automatically generated">
            <a:extLst>
              <a:ext uri="{FF2B5EF4-FFF2-40B4-BE49-F238E27FC236}">
                <a16:creationId xmlns:a16="http://schemas.microsoft.com/office/drawing/2014/main" id="{FA2BA1F0-00A0-1240-B43A-42DE318F66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1991863" y="-2820529"/>
            <a:ext cx="8112848" cy="12192001"/>
          </a:xfrm>
          <a:prstGeom prst="rect">
            <a:avLst/>
          </a:prstGeom>
        </p:spPr>
      </p:pic>
      <p:pic>
        <p:nvPicPr>
          <p:cNvPr id="6" name="Picture 5" descr="A close-up of a paper&#10;&#10;Description automatically generated">
            <a:extLst>
              <a:ext uri="{FF2B5EF4-FFF2-40B4-BE49-F238E27FC236}">
                <a16:creationId xmlns:a16="http://schemas.microsoft.com/office/drawing/2014/main" id="{087EB7BD-EDD7-9340-9B62-CB75CB464ABF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3083" r="5892"/>
          <a:stretch/>
        </p:blipFill>
        <p:spPr>
          <a:xfrm>
            <a:off x="80029" y="-113933"/>
            <a:ext cx="5793839" cy="7445829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91C61B57-EF76-504D-9C6F-FC1E992CA195}"/>
                  </a:ext>
                </a:extLst>
              </p14:cNvPr>
              <p14:cNvContentPartPr/>
              <p14:nvPr/>
            </p14:nvContentPartPr>
            <p14:xfrm>
              <a:off x="2054720" y="1722690"/>
              <a:ext cx="1926720" cy="396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91C61B57-EF76-504D-9C6F-FC1E992CA19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037080" y="1704690"/>
                <a:ext cx="1962360" cy="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F6B783C0-BC8C-8F46-98C9-E5D6AF8C52AE}"/>
                  </a:ext>
                </a:extLst>
              </p14:cNvPr>
              <p14:cNvContentPartPr/>
              <p14:nvPr/>
            </p14:nvContentPartPr>
            <p14:xfrm>
              <a:off x="2042300" y="1711539"/>
              <a:ext cx="1951560" cy="10908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F6B783C0-BC8C-8F46-98C9-E5D6AF8C52A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024300" y="1693539"/>
                <a:ext cx="1987200" cy="14472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7" descr="A screenshot of a text&#10;&#10;Description automatically generated">
            <a:extLst>
              <a:ext uri="{FF2B5EF4-FFF2-40B4-BE49-F238E27FC236}">
                <a16:creationId xmlns:a16="http://schemas.microsoft.com/office/drawing/2014/main" id="{AB68A0C7-DF5D-F541-BF85-EE6FF7CEF41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96000" y="129513"/>
            <a:ext cx="5890161" cy="6958939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F5CC808D-4B29-AF4E-9DBD-C83F717FB2B2}"/>
                  </a:ext>
                </a:extLst>
              </p14:cNvPr>
              <p14:cNvContentPartPr/>
              <p14:nvPr/>
            </p14:nvContentPartPr>
            <p14:xfrm>
              <a:off x="5873868" y="350018"/>
              <a:ext cx="5970600" cy="112428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F5CC808D-4B29-AF4E-9DBD-C83F717FB2B2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855868" y="332378"/>
                <a:ext cx="6006240" cy="1159920"/>
              </a:xfrm>
              <a:prstGeom prst="rect">
                <a:avLst/>
              </a:prstGeom>
            </p:spPr>
          </p:pic>
        </mc:Fallback>
      </mc:AlternateContent>
      <p:pic>
        <p:nvPicPr>
          <p:cNvPr id="9" name="Audio Recording 10 Jul 2023 at 21:50:56" descr="Audio Recording 10 Jul 2023 at 21:50:56">
            <a:hlinkClick r:id="" action="ppaction://media"/>
            <a:extLst>
              <a:ext uri="{FF2B5EF4-FFF2-40B4-BE49-F238E27FC236}">
                <a16:creationId xmlns:a16="http://schemas.microsoft.com/office/drawing/2014/main" id="{3CC49015-2155-6B4A-AA7F-CE3F239D96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452768" y="5695182"/>
            <a:ext cx="812800" cy="812800"/>
          </a:xfrm>
          <a:prstGeom prst="rect">
            <a:avLst/>
          </a:prstGeom>
        </p:spPr>
      </p:pic>
      <p:pic>
        <p:nvPicPr>
          <p:cNvPr id="10" name="Audio Recording 10 Jul 2023 at 21:52:06" descr="Audio Recording 10 Jul 2023 at 21:52:06">
            <a:hlinkClick r:id="" action="ppaction://media"/>
            <a:extLst>
              <a:ext uri="{FF2B5EF4-FFF2-40B4-BE49-F238E27FC236}">
                <a16:creationId xmlns:a16="http://schemas.microsoft.com/office/drawing/2014/main" id="{853EA97E-AFE7-E549-8FB9-C4BDA555C3D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9647003" y="569518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07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7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692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yellow and white background&#10;&#10;Description automatically generated">
            <a:extLst>
              <a:ext uri="{FF2B5EF4-FFF2-40B4-BE49-F238E27FC236}">
                <a16:creationId xmlns:a16="http://schemas.microsoft.com/office/drawing/2014/main" id="{1FD77E2A-B66B-D547-8B38-2528DD00B1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2675051" y="-2675050"/>
            <a:ext cx="6841900" cy="12192001"/>
          </a:xfrm>
          <a:prstGeom prst="rect">
            <a:avLst/>
          </a:prstGeom>
        </p:spPr>
      </p:pic>
      <p:pic>
        <p:nvPicPr>
          <p:cNvPr id="3" name="Picture 2" descr="A logo with two people&#10;&#10;Description automatically generated">
            <a:extLst>
              <a:ext uri="{FF2B5EF4-FFF2-40B4-BE49-F238E27FC236}">
                <a16:creationId xmlns:a16="http://schemas.microsoft.com/office/drawing/2014/main" id="{DC3A58BD-2509-C544-8D8D-E7AA6C920A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084" y="3136280"/>
            <a:ext cx="3075462" cy="303404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2DC538D-82AE-2C47-BF83-492C0238D375}"/>
              </a:ext>
            </a:extLst>
          </p:cNvPr>
          <p:cNvSpPr/>
          <p:nvPr/>
        </p:nvSpPr>
        <p:spPr>
          <a:xfrm>
            <a:off x="-443585" y="-120621"/>
            <a:ext cx="4450264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community : project. </a:t>
            </a:r>
          </a:p>
        </p:txBody>
      </p:sp>
      <p:pic>
        <p:nvPicPr>
          <p:cNvPr id="6" name="Picture 5" descr="A screenshot of a website&#10;&#10;Description automatically generated">
            <a:extLst>
              <a:ext uri="{FF2B5EF4-FFF2-40B4-BE49-F238E27FC236}">
                <a16:creationId xmlns:a16="http://schemas.microsoft.com/office/drawing/2014/main" id="{7B9A9C18-71F6-3A43-93EA-DD247EBB52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1629" y="141184"/>
            <a:ext cx="8303861" cy="6575631"/>
          </a:xfrm>
          <a:prstGeom prst="rect">
            <a:avLst/>
          </a:prstGeom>
        </p:spPr>
      </p:pic>
      <p:pic>
        <p:nvPicPr>
          <p:cNvPr id="5" name="Audio Recording 10 Jul 2023 at 21:53:52" descr="Audio Recording 10 Jul 2023 at 21:53:52">
            <a:hlinkClick r:id="" action="ppaction://media"/>
            <a:extLst>
              <a:ext uri="{FF2B5EF4-FFF2-40B4-BE49-F238E27FC236}">
                <a16:creationId xmlns:a16="http://schemas.microsoft.com/office/drawing/2014/main" id="{8417848F-7800-CB44-BB78-B8748CA9A5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762584" y="590401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50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4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and white background&#10;&#10;Description automatically generated">
            <a:extLst>
              <a:ext uri="{FF2B5EF4-FFF2-40B4-BE49-F238E27FC236}">
                <a16:creationId xmlns:a16="http://schemas.microsoft.com/office/drawing/2014/main" id="{CC56F1E7-2331-2148-BCBC-3583B329EA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2799938" y="-2534060"/>
            <a:ext cx="6592121" cy="12192001"/>
          </a:xfrm>
          <a:prstGeom prst="rect">
            <a:avLst/>
          </a:prstGeom>
        </p:spPr>
      </p:pic>
      <p:pic>
        <p:nvPicPr>
          <p:cNvPr id="3" name="Picture 2" descr="A purple and white page with text&#10;&#10;Description automatically generated">
            <a:extLst>
              <a:ext uri="{FF2B5EF4-FFF2-40B4-BE49-F238E27FC236}">
                <a16:creationId xmlns:a16="http://schemas.microsoft.com/office/drawing/2014/main" id="{29D30C72-67E3-F04A-938B-DE48328E948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4265" y="757843"/>
            <a:ext cx="9848755" cy="5342313"/>
          </a:xfrm>
          <a:prstGeom prst="rect">
            <a:avLst/>
          </a:prstGeom>
        </p:spPr>
      </p:pic>
      <p:pic>
        <p:nvPicPr>
          <p:cNvPr id="2" name="Audio Recording 10 Jul 2023 at 22:00:23" descr="Audio Recording 10 Jul 2023 at 22:00:23">
            <a:hlinkClick r:id="" action="ppaction://media"/>
            <a:extLst>
              <a:ext uri="{FF2B5EF4-FFF2-40B4-BE49-F238E27FC236}">
                <a16:creationId xmlns:a16="http://schemas.microsoft.com/office/drawing/2014/main" id="{1EB94EF4-D1E8-D147-97F5-46994548D5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4265" y="3835400"/>
            <a:ext cx="812800" cy="812800"/>
          </a:xfrm>
          <a:prstGeom prst="rect">
            <a:avLst/>
          </a:prstGeom>
        </p:spPr>
      </p:pic>
      <p:pic>
        <p:nvPicPr>
          <p:cNvPr id="5" name="Audio Recording 10 Jul 2023 at 22:08:10" descr="Audio Recording 10 Jul 2023 at 22:08:10">
            <a:hlinkClick r:id="" action="ppaction://media"/>
            <a:extLst>
              <a:ext uri="{FF2B5EF4-FFF2-40B4-BE49-F238E27FC236}">
                <a16:creationId xmlns:a16="http://schemas.microsoft.com/office/drawing/2014/main" id="{6F12DE41-6BDD-1346-928A-E098692F394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34265" y="496777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66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5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44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yellow and white background&#10;&#10;Description automatically generated">
            <a:extLst>
              <a:ext uri="{FF2B5EF4-FFF2-40B4-BE49-F238E27FC236}">
                <a16:creationId xmlns:a16="http://schemas.microsoft.com/office/drawing/2014/main" id="{EC3D1162-8CBA-E94A-80F9-9FD58174C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40015" y="0"/>
            <a:ext cx="9051985" cy="6858000"/>
          </a:xfrm>
          <a:prstGeom prst="rect">
            <a:avLst/>
          </a:prstGeom>
        </p:spPr>
      </p:pic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E627B058-DDA1-FA4B-8CB0-4ABAB07A26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620" y="1442714"/>
            <a:ext cx="5586790" cy="5154495"/>
          </a:xfrm>
          <a:prstGeom prst="rect">
            <a:avLst/>
          </a:prstGeom>
        </p:spPr>
      </p:pic>
      <p:pic>
        <p:nvPicPr>
          <p:cNvPr id="5" name="Picture 4" descr="A collage of people's faces&#10;&#10;Description automatically generated">
            <a:extLst>
              <a:ext uri="{FF2B5EF4-FFF2-40B4-BE49-F238E27FC236}">
                <a16:creationId xmlns:a16="http://schemas.microsoft.com/office/drawing/2014/main" id="{EAF35BE3-4A87-5D4E-81C0-08EC51865F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7066" y="1474875"/>
            <a:ext cx="5458314" cy="503596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448193D-DAE2-3C48-B422-7AA815F081AC}"/>
                  </a:ext>
                </a:extLst>
              </p14:cNvPr>
              <p14:cNvContentPartPr/>
              <p14:nvPr/>
            </p14:nvContentPartPr>
            <p14:xfrm>
              <a:off x="3208347" y="2201040"/>
              <a:ext cx="2550600" cy="4345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448193D-DAE2-3C48-B422-7AA815F081AC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3172707" y="2165400"/>
                <a:ext cx="2622240" cy="50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A1BB50F-0A94-224F-BA1F-8031157C8ACE}"/>
                  </a:ext>
                </a:extLst>
              </p14:cNvPr>
              <p14:cNvContentPartPr/>
              <p14:nvPr/>
            </p14:nvContentPartPr>
            <p14:xfrm>
              <a:off x="3341187" y="2175120"/>
              <a:ext cx="2239920" cy="4215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A1BB50F-0A94-224F-BA1F-8031157C8ACE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305187" y="2139480"/>
                <a:ext cx="2311560" cy="49320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Rectangle 8">
            <a:extLst>
              <a:ext uri="{FF2B5EF4-FFF2-40B4-BE49-F238E27FC236}">
                <a16:creationId xmlns:a16="http://schemas.microsoft.com/office/drawing/2014/main" id="{98A75042-EC6A-2347-9E8D-B1FA8C557E7B}"/>
              </a:ext>
            </a:extLst>
          </p:cNvPr>
          <p:cNvSpPr/>
          <p:nvPr/>
        </p:nvSpPr>
        <p:spPr>
          <a:xfrm>
            <a:off x="0" y="275773"/>
            <a:ext cx="122082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Additional activities the school hav</a:t>
            </a:r>
            <a:r>
              <a:rPr lang="en-US" sz="540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 done</a:t>
            </a:r>
            <a:r>
              <a:rPr lang="en-US" sz="5400" b="0" cap="none" spc="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pic>
        <p:nvPicPr>
          <p:cNvPr id="10" name="Audio Recording 10 Jul 2023 at 22:12:23" descr="Audio Recording 10 Jul 2023 at 22:12:23">
            <a:hlinkClick r:id="" action="ppaction://media"/>
            <a:extLst>
              <a:ext uri="{FF2B5EF4-FFF2-40B4-BE49-F238E27FC236}">
                <a16:creationId xmlns:a16="http://schemas.microsoft.com/office/drawing/2014/main" id="{C0948BC0-0713-884E-A447-F120F6245E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5398535" y="544151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75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52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yellow and white background&#10;&#10;Description automatically generated">
            <a:extLst>
              <a:ext uri="{FF2B5EF4-FFF2-40B4-BE49-F238E27FC236}">
                <a16:creationId xmlns:a16="http://schemas.microsoft.com/office/drawing/2014/main" id="{920A971E-B36B-F843-94B1-F11CFA8A6C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2881474" y="-2452526"/>
            <a:ext cx="6429049" cy="12192003"/>
          </a:xfrm>
          <a:prstGeom prst="rect">
            <a:avLst/>
          </a:prstGeom>
        </p:spPr>
      </p:pic>
      <p:pic>
        <p:nvPicPr>
          <p:cNvPr id="4" name="Picture 3" descr="A white text on a black background&#10;&#10;Description automatically generated">
            <a:extLst>
              <a:ext uri="{FF2B5EF4-FFF2-40B4-BE49-F238E27FC236}">
                <a16:creationId xmlns:a16="http://schemas.microsoft.com/office/drawing/2014/main" id="{44C1BE15-38A8-654F-8959-820B587420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7399" y="1181394"/>
            <a:ext cx="5622391" cy="4924162"/>
          </a:xfrm>
          <a:prstGeom prst="rect">
            <a:avLst/>
          </a:prstGeom>
        </p:spPr>
      </p:pic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02171A5E-CA23-A34A-9F3D-0B0D078948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10" y="1181394"/>
            <a:ext cx="5900380" cy="4924161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FAA8256-28DE-9547-9424-BCF9314F6226}"/>
                  </a:ext>
                </a:extLst>
              </p14:cNvPr>
              <p14:cNvContentPartPr/>
              <p14:nvPr/>
            </p14:nvContentPartPr>
            <p14:xfrm>
              <a:off x="449097" y="3087077"/>
              <a:ext cx="1728720" cy="6840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FAA8256-28DE-9547-9424-BCF9314F622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40457" y="3078437"/>
                <a:ext cx="1746360" cy="8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C21538D-C579-BB49-A75A-25DB9422C73F}"/>
                  </a:ext>
                </a:extLst>
              </p14:cNvPr>
              <p14:cNvContentPartPr/>
              <p14:nvPr/>
            </p14:nvContentPartPr>
            <p14:xfrm>
              <a:off x="450177" y="5528237"/>
              <a:ext cx="2068200" cy="626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C21538D-C579-BB49-A75A-25DB9422C73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41537" y="5519597"/>
                <a:ext cx="2085840" cy="8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ECC569CA-083D-CF45-AE83-8B039979CDF2}"/>
                  </a:ext>
                </a:extLst>
              </p14:cNvPr>
              <p14:cNvContentPartPr/>
              <p14:nvPr/>
            </p14:nvContentPartPr>
            <p14:xfrm>
              <a:off x="6464337" y="1332077"/>
              <a:ext cx="2371320" cy="27900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ECC569CA-083D-CF45-AE83-8B039979CDF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455697" y="1323077"/>
                <a:ext cx="2388960" cy="296640"/>
              </a:xfrm>
              <a:prstGeom prst="rect">
                <a:avLst/>
              </a:prstGeom>
            </p:spPr>
          </p:pic>
        </mc:Fallback>
      </mc:AlternateContent>
      <p:pic>
        <p:nvPicPr>
          <p:cNvPr id="10" name="Audio Recording 10 Jul 2023 at 22:17:26" descr="Audio Recording 10 Jul 2023 at 22:17:26">
            <a:hlinkClick r:id="" action="ppaction://media"/>
            <a:extLst>
              <a:ext uri="{FF2B5EF4-FFF2-40B4-BE49-F238E27FC236}">
                <a16:creationId xmlns:a16="http://schemas.microsoft.com/office/drawing/2014/main" id="{78B1055E-9731-374E-A20F-BB7A4E3916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829895" y="490704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024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96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yellow and white background&#10;&#10;Description automatically generated">
            <a:extLst>
              <a:ext uri="{FF2B5EF4-FFF2-40B4-BE49-F238E27FC236}">
                <a16:creationId xmlns:a16="http://schemas.microsoft.com/office/drawing/2014/main" id="{3CA2EBE2-7245-7242-82E1-9D4F21ED9D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rcRect l="10073"/>
          <a:stretch/>
        </p:blipFill>
        <p:spPr>
          <a:xfrm rot="16200000">
            <a:off x="2776412" y="-2776412"/>
            <a:ext cx="6639177" cy="12192001"/>
          </a:xfrm>
          <a:prstGeom prst="rect">
            <a:avLst/>
          </a:prstGeom>
        </p:spPr>
      </p:pic>
      <p:pic>
        <p:nvPicPr>
          <p:cNvPr id="3" name="Audio Recording 10 Jul 2023 at 22:18:54" descr="Audio Recording 10 Jul 2023 at 22:18:54">
            <a:hlinkClick r:id="" action="ppaction://media"/>
            <a:extLst>
              <a:ext uri="{FF2B5EF4-FFF2-40B4-BE49-F238E27FC236}">
                <a16:creationId xmlns:a16="http://schemas.microsoft.com/office/drawing/2014/main" id="{201BE78A-B504-4446-94E7-8D146C8E31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25071" y="3429000"/>
            <a:ext cx="812800" cy="8128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42E0A542-8E5F-6947-B013-BE93615EB8FE}"/>
              </a:ext>
            </a:extLst>
          </p:cNvPr>
          <p:cNvSpPr/>
          <p:nvPr/>
        </p:nvSpPr>
        <p:spPr>
          <a:xfrm>
            <a:off x="2258519" y="218823"/>
            <a:ext cx="8745905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accent1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Linking back to the four purpose – Ethically informed citizens</a:t>
            </a:r>
          </a:p>
        </p:txBody>
      </p:sp>
    </p:spTree>
    <p:extLst>
      <p:ext uri="{BB962C8B-B14F-4D97-AF65-F5344CB8AC3E}">
        <p14:creationId xmlns:p14="http://schemas.microsoft.com/office/powerpoint/2010/main" val="1192270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8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yellow and white background&#10;&#10;Description automatically generated">
            <a:extLst>
              <a:ext uri="{FF2B5EF4-FFF2-40B4-BE49-F238E27FC236}">
                <a16:creationId xmlns:a16="http://schemas.microsoft.com/office/drawing/2014/main" id="{A0AE0D0B-8AFB-6244-9113-EAF53E029A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rcRect l="10073"/>
          <a:stretch/>
        </p:blipFill>
        <p:spPr>
          <a:xfrm rot="16200000">
            <a:off x="2776412" y="-2776412"/>
            <a:ext cx="6639177" cy="121920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00628B3-CF30-EA46-9595-66C500DF0D31}"/>
              </a:ext>
            </a:extLst>
          </p:cNvPr>
          <p:cNvSpPr/>
          <p:nvPr/>
        </p:nvSpPr>
        <p:spPr>
          <a:xfrm>
            <a:off x="3356467" y="2857923"/>
            <a:ext cx="5479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I’ve learned. </a:t>
            </a:r>
          </a:p>
        </p:txBody>
      </p:sp>
    </p:spTree>
    <p:extLst>
      <p:ext uri="{BB962C8B-B14F-4D97-AF65-F5344CB8AC3E}">
        <p14:creationId xmlns:p14="http://schemas.microsoft.com/office/powerpoint/2010/main" val="3186221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yellow and white background&#10;&#10;Description automatically generated">
            <a:extLst>
              <a:ext uri="{FF2B5EF4-FFF2-40B4-BE49-F238E27FC236}">
                <a16:creationId xmlns:a16="http://schemas.microsoft.com/office/drawing/2014/main" id="{CE416BD6-6D76-6F44-98B3-ADED43DE4B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82" b="97996" l="1257" r="96809">
                        <a14:foregroundMark x1="51257" y1="19599" x2="51257" y2="19599"/>
                        <a14:foregroundMark x1="36847" y1="18374" x2="51354" y2="22829"/>
                        <a14:foregroundMark x1="51354" y1="22829" x2="82592" y2="46214"/>
                        <a14:foregroundMark x1="82592" y1="46214" x2="87911" y2="54566"/>
                        <a14:foregroundMark x1="67021" y1="83742" x2="96712" y2="67929"/>
                        <a14:foregroundMark x1="87137" y1="26392" x2="95164" y2="54009"/>
                        <a14:foregroundMark x1="27273" y1="22272" x2="47969" y2="6570"/>
                        <a14:foregroundMark x1="47969" y1="6570" x2="76306" y2="5345"/>
                        <a14:foregroundMark x1="6190" y1="7127" x2="21663" y2="15367"/>
                        <a14:foregroundMark x1="13636" y1="9131" x2="24952" y2="34744"/>
                        <a14:foregroundMark x1="44874" y1="32962" x2="70793" y2="53229"/>
                        <a14:foregroundMark x1="70793" y1="53229" x2="71663" y2="54343"/>
                        <a14:foregroundMark x1="69826" y1="56682" x2="61219" y2="83408"/>
                        <a14:foregroundMark x1="61219" y1="83408" x2="54449" y2="91648"/>
                        <a14:foregroundMark x1="54449" y1="91648" x2="46035" y2="91425"/>
                        <a14:foregroundMark x1="46035" y1="91425" x2="45261" y2="78731"/>
                        <a14:foregroundMark x1="45261" y1="78731" x2="49807" y2="71158"/>
                        <a14:foregroundMark x1="49807" y1="71158" x2="51161" y2="57906"/>
                        <a14:foregroundMark x1="51161" y1="57906" x2="36847" y2="42094"/>
                        <a14:foregroundMark x1="47679" y1="98886" x2="80948" y2="99109"/>
                        <a14:foregroundMark x1="80948" y1="99109" x2="89362" y2="97996"/>
                        <a14:foregroundMark x1="89362" y1="97996" x2="94101" y2="79844"/>
                        <a14:foregroundMark x1="95164" y1="16258" x2="89749" y2="11804"/>
                        <a14:foregroundMark x1="92843" y1="2673" x2="96905" y2="7684"/>
                        <a14:foregroundMark x1="1257" y1="1782" x2="1257" y2="178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140015" y="0"/>
            <a:ext cx="9051985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44C1ED6-D322-CE44-84FF-A5AA8E46D791}"/>
              </a:ext>
            </a:extLst>
          </p:cNvPr>
          <p:cNvSpPr/>
          <p:nvPr/>
        </p:nvSpPr>
        <p:spPr>
          <a:xfrm>
            <a:off x="3950768" y="0"/>
            <a:ext cx="42904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solidFill>
                  <a:srgbClr val="FA9BA7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list  </a:t>
            </a:r>
            <a:endParaRPr lang="en-GB" sz="5400" b="0" cap="none" spc="0" dirty="0">
              <a:ln w="0"/>
              <a:solidFill>
                <a:srgbClr val="FA9BA7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92DD255-5BFD-8E47-9DEB-62B0B041C4CE}"/>
              </a:ext>
            </a:extLst>
          </p:cNvPr>
          <p:cNvSpPr/>
          <p:nvPr/>
        </p:nvSpPr>
        <p:spPr>
          <a:xfrm>
            <a:off x="1286933" y="1369536"/>
            <a:ext cx="9855199" cy="440120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0" i="0" u="none" strike="noStrike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Bronfenbrenner, U. (1979). </a:t>
            </a:r>
            <a:r>
              <a:rPr lang="en-GB" sz="2000" b="0" i="1" u="none" strike="noStrike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The Ecology of Human Development</a:t>
            </a:r>
            <a:r>
              <a:rPr lang="en-GB" sz="2000" b="0" i="0" u="none" strike="noStrike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 [online] Available at: </a:t>
            </a:r>
            <a:r>
              <a:rPr lang="en-GB" sz="2000" b="0" i="0" u="none" strike="noStrike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hlinkClick r:id="rId4"/>
              </a:rPr>
              <a:t>https://khoerulanwarbk.files.wordpress.com/2015/08/urie_bronfenbrenner_the_ecology_of_human_developbokos-z1.pdf</a:t>
            </a:r>
            <a:r>
              <a:rPr lang="en-GB" sz="2000" b="0" i="0" u="none" strike="noStrike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</a:p>
          <a:p>
            <a:pPr algn="ctr"/>
            <a:endParaRPr lang="en-GB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libri" panose="020F0502020204030204" pitchFamily="34" charset="0"/>
            </a:endParaRPr>
          </a:p>
          <a:p>
            <a:r>
              <a:rPr lang="en-GB" sz="2000" dirty="0">
                <a:effectLst/>
              </a:rPr>
              <a:t>Donaldson, Graham. </a:t>
            </a:r>
            <a:r>
              <a:rPr lang="en-GB" sz="2000" i="1" dirty="0">
                <a:effectLst/>
              </a:rPr>
              <a:t>Successful Futures Independent Review of Curriculum and Assessment Arrangements in Wales</a:t>
            </a:r>
            <a:r>
              <a:rPr lang="en-GB" sz="2000" dirty="0">
                <a:effectLst/>
              </a:rPr>
              <a:t>. 2015.</a:t>
            </a:r>
          </a:p>
          <a:p>
            <a:endParaRPr lang="en-GB" sz="2000" dirty="0">
              <a:effectLst/>
            </a:endParaRPr>
          </a:p>
          <a:p>
            <a:r>
              <a:rPr lang="en-GB" sz="2000" dirty="0">
                <a:effectLst/>
              </a:rPr>
              <a:t>Welsh government . “Sanctuary | Education.” </a:t>
            </a:r>
            <a:r>
              <a:rPr lang="en-GB" sz="2000" i="1" dirty="0" err="1">
                <a:effectLst/>
              </a:rPr>
              <a:t>Gov.wales</a:t>
            </a:r>
            <a:r>
              <a:rPr lang="en-GB" sz="2000" dirty="0">
                <a:effectLst/>
              </a:rPr>
              <a:t>, 2019, </a:t>
            </a:r>
            <a:r>
              <a:rPr lang="en-GB" sz="2000" dirty="0" err="1">
                <a:effectLst/>
              </a:rPr>
              <a:t>www.sanctuary.gov.wales</a:t>
            </a:r>
            <a:r>
              <a:rPr lang="en-GB" sz="2000" dirty="0">
                <a:effectLst/>
              </a:rPr>
              <a:t>/</a:t>
            </a:r>
            <a:r>
              <a:rPr lang="en-GB" sz="2000" dirty="0" err="1">
                <a:effectLst/>
              </a:rPr>
              <a:t>refugeesandasylumseekers</a:t>
            </a:r>
            <a:r>
              <a:rPr lang="en-GB" sz="2000" dirty="0">
                <a:effectLst/>
              </a:rPr>
              <a:t>/education. Accessed 10 July 2023.</a:t>
            </a:r>
          </a:p>
          <a:p>
            <a:pPr algn="ctr"/>
            <a:endParaRPr lang="en-US" sz="20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US" sz="20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000" b="0" i="0" u="none" strike="noStrike" dirty="0">
                <a:effectLst/>
              </a:rPr>
              <a:t>ESTYN. </a:t>
            </a:r>
            <a:r>
              <a:rPr lang="en-GB" sz="2000" b="0" i="1" u="none" strike="noStrike" dirty="0">
                <a:effectLst/>
              </a:rPr>
              <a:t>A Report on Pembroke Dock CP School Bush Street Pembroke Dock Pembrokeshire SA72 6LQ Date of Inspection: November 2016 by Estyn, Her Majesty’s Inspectorate for Education and Training in Wales</a:t>
            </a:r>
            <a:r>
              <a:rPr lang="en-GB" sz="2000" b="0" i="0" u="none" strike="noStrike" dirty="0">
                <a:effectLst/>
              </a:rPr>
              <a:t>. 2017</a:t>
            </a:r>
            <a:endParaRPr lang="en-US" sz="20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9EA9E21D-DD58-A543-9869-4BC0AEB22956}"/>
                  </a:ext>
                </a:extLst>
              </p14:cNvPr>
              <p14:cNvContentPartPr/>
              <p14:nvPr/>
            </p14:nvContentPartPr>
            <p14:xfrm>
              <a:off x="2480719" y="4846037"/>
              <a:ext cx="6501600" cy="1389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9EA9E21D-DD58-A543-9869-4BC0AEB2295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44719" y="4810397"/>
                <a:ext cx="6573240" cy="21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383B85C-AD04-9549-8A96-5FC92653EDAD}"/>
                  </a:ext>
                </a:extLst>
              </p14:cNvPr>
              <p14:cNvContentPartPr/>
              <p14:nvPr/>
            </p14:nvContentPartPr>
            <p14:xfrm>
              <a:off x="8236039" y="4846037"/>
              <a:ext cx="2492280" cy="1008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383B85C-AD04-9549-8A96-5FC92653EDA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200399" y="4810397"/>
                <a:ext cx="2563920" cy="172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1937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1588</TotalTime>
  <Words>271</Words>
  <Application>Microsoft Macintosh PowerPoint</Application>
  <PresentationFormat>Widescreen</PresentationFormat>
  <Paragraphs>34</Paragraphs>
  <Slides>13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DIN Alternate</vt:lpstr>
      <vt:lpstr>Helvetica Neue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Olivia Kelley (2205515)</dc:creator>
  <cp:lastModifiedBy>Olivia Kelley (2205515)</cp:lastModifiedBy>
  <cp:revision>32</cp:revision>
  <dcterms:created xsi:type="dcterms:W3CDTF">2023-06-22T09:07:12Z</dcterms:created>
  <dcterms:modified xsi:type="dcterms:W3CDTF">2023-07-10T21:59:09Z</dcterms:modified>
</cp:coreProperties>
</file>