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57" r:id="rId5"/>
    <p:sldId id="258" r:id="rId6"/>
    <p:sldId id="269" r:id="rId7"/>
    <p:sldId id="270" r:id="rId8"/>
    <p:sldId id="272" r:id="rId9"/>
    <p:sldId id="273" r:id="rId10"/>
    <p:sldId id="259" r:id="rId11"/>
    <p:sldId id="260" r:id="rId12"/>
    <p:sldId id="261" r:id="rId13"/>
    <p:sldId id="262" r:id="rId14"/>
    <p:sldId id="263" r:id="rId15"/>
    <p:sldId id="264" r:id="rId16"/>
    <p:sldId id="274" r:id="rId17"/>
    <p:sldId id="275" r:id="rId18"/>
    <p:sldId id="276" r:id="rId19"/>
    <p:sldId id="265" r:id="rId20"/>
    <p:sldId id="26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69" autoAdjust="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876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EC68E1E-8E4D-43C2-8FFE-A375875BF6EF}" type="datetimeFigureOut">
              <a:rPr lang="en-US" smtClean="0"/>
              <a:t>7/31/2020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E15E7EE-0DB7-41AE-9721-519338635B56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3200400"/>
          </a:xfrm>
        </p:spPr>
        <p:txBody>
          <a:bodyPr>
            <a:normAutofit/>
          </a:bodyPr>
          <a:lstStyle/>
          <a:p>
            <a:r>
              <a:rPr lang="en-US" dirty="0"/>
              <a:t>Project : </a:t>
            </a:r>
            <a:br>
              <a:rPr lang="en-US" dirty="0"/>
            </a:br>
            <a:r>
              <a:rPr lang="en-US" dirty="0"/>
              <a:t>annual internal audit </a:t>
            </a:r>
          </a:p>
        </p:txBody>
      </p:sp>
    </p:spTree>
    <p:extLst>
      <p:ext uri="{BB962C8B-B14F-4D97-AF65-F5344CB8AC3E}">
        <p14:creationId xmlns:p14="http://schemas.microsoft.com/office/powerpoint/2010/main" val="58005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752600"/>
            <a:ext cx="4408061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2400" y="1752600"/>
            <a:ext cx="43434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ANDONOVA &amp; CO  is the best consultancy corporation in the world 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You will have the best experience with us 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Team of best observers in the world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Boost up in the number of customers 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Providing the best of your hotel to the guest  worldwide.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 facilitating more than 100 international hotels worldwide .</a:t>
            </a:r>
          </a:p>
        </p:txBody>
      </p:sp>
    </p:spTree>
    <p:extLst>
      <p:ext uri="{BB962C8B-B14F-4D97-AF65-F5344CB8AC3E}">
        <p14:creationId xmlns:p14="http://schemas.microsoft.com/office/powerpoint/2010/main" val="3240304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Heathrow\Windsor </a:t>
            </a:r>
            <a:r>
              <a:rPr lang="en-US" dirty="0" err="1"/>
              <a:t>marriott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800600"/>
            <a:ext cx="8229600" cy="150876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Heathrow/Windsor Marriott Hotel is  Situated near to both Windsor and London Heathrow Airport, this  hotel is the perfect location to explore nearby attractions including LEGOLAND UK, Windsor Castle and </a:t>
            </a:r>
            <a:r>
              <a:rPr lang="en-US" dirty="0" err="1"/>
              <a:t>Twickenham</a:t>
            </a:r>
            <a:r>
              <a:rPr lang="en-US" dirty="0"/>
              <a:t> rugby stadium. 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81150"/>
            <a:ext cx="914400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6923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Purpose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00600" cy="4709160"/>
          </a:xfrm>
        </p:spPr>
        <p:txBody>
          <a:bodyPr/>
          <a:lstStyle/>
          <a:p>
            <a:r>
              <a:rPr lang="en-GB" dirty="0"/>
              <a:t>Gaps in your current auditing process and ways by which we can fill those possible gaps .                                                    </a:t>
            </a:r>
          </a:p>
          <a:p>
            <a:r>
              <a:rPr lang="en-GB" dirty="0"/>
              <a:t>Faults through which ranking is effected </a:t>
            </a:r>
          </a:p>
          <a:p>
            <a:r>
              <a:rPr lang="en-GB" dirty="0"/>
              <a:t>How to overcome those faults  </a:t>
            </a:r>
          </a:p>
          <a:p>
            <a:r>
              <a:rPr lang="en-GB" dirty="0"/>
              <a:t>Training sessions for the staff 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1524000"/>
            <a:ext cx="39624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817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>
                <a:effectLst/>
              </a:rPr>
              <a:t>Purpose Objectives 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 check that everyone is honest with his profession or not </a:t>
            </a:r>
          </a:p>
          <a:p>
            <a:r>
              <a:rPr lang="en-US" dirty="0"/>
              <a:t>Check audits as a guest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971800"/>
            <a:ext cx="8458200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916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Interior/exterior of property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00200"/>
            <a:ext cx="41910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314" y="1621971"/>
            <a:ext cx="4114800" cy="2340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74" y="3962400"/>
            <a:ext cx="4086851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125" y="3962399"/>
            <a:ext cx="4092563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27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Front desk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Front desk – check in/check out process; level of guest service including ability to recommend places to see or eat outside of the establishment</a:t>
            </a:r>
            <a:endParaRPr lang="en-US" dirty="0"/>
          </a:p>
          <a:p>
            <a:pPr marL="137160" indent="0">
              <a:buNone/>
            </a:pP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048000"/>
            <a:ext cx="7315200" cy="343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3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>
                <a:effectLst/>
              </a:rPr>
              <a:t>Room service quality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295400"/>
            <a:ext cx="9067800" cy="556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1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Food quality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Bar/restaurant – food/drink quality, their knowledge of menu items, ability to recommend not only menu items but places to go to outside of the establishment</a:t>
            </a:r>
            <a:endParaRPr lang="en-US" dirty="0"/>
          </a:p>
          <a:p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914400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867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scope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make Windsor Marriott  better than other competitors</a:t>
            </a:r>
          </a:p>
          <a:p>
            <a:r>
              <a:rPr lang="en-US" dirty="0"/>
              <a:t>To have a better view of the problems of the hotel from guest perspective  </a:t>
            </a:r>
          </a:p>
          <a:p>
            <a:r>
              <a:rPr lang="en-US" dirty="0"/>
              <a:t>Improve quality of services provided to the customers .</a:t>
            </a:r>
          </a:p>
          <a:p>
            <a:pPr marL="137160" indent="0">
              <a:buNone/>
            </a:pPr>
            <a:endParaRPr lang="en-US" dirty="0"/>
          </a:p>
          <a:p>
            <a:pPr marL="137160" indent="0">
              <a:buNone/>
            </a:pPr>
            <a:endParaRPr lang="en-US" dirty="0"/>
          </a:p>
          <a:p>
            <a:pPr marL="13716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03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>
                <a:effectLst/>
              </a:rPr>
              <a:t>Deliverables: 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66800"/>
            <a:ext cx="4800600" cy="52578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In depth analysis of performance of hotel from a guest perspective</a:t>
            </a:r>
            <a:endParaRPr lang="en-US" dirty="0"/>
          </a:p>
          <a:p>
            <a:pPr lvl="0"/>
            <a:r>
              <a:rPr lang="en-GB" dirty="0"/>
              <a:t>In depth analysis of performance of hotel compared to competitors in the area </a:t>
            </a:r>
            <a:endParaRPr lang="en-US" dirty="0"/>
          </a:p>
          <a:p>
            <a:pPr lvl="0"/>
            <a:r>
              <a:rPr lang="en-GB" dirty="0"/>
              <a:t>Recommendations to increase guest satisfaction and loyalty</a:t>
            </a:r>
            <a:endParaRPr lang="en-US" dirty="0"/>
          </a:p>
          <a:p>
            <a:pPr lvl="0"/>
            <a:r>
              <a:rPr lang="en-GB" dirty="0"/>
              <a:t>Training program with materials that can be utilized for future trainees</a:t>
            </a:r>
            <a:endParaRPr lang="en-US" dirty="0"/>
          </a:p>
          <a:p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066800"/>
            <a:ext cx="40386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7166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Overview of features in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Front Office </a:t>
            </a:r>
            <a:endParaRPr lang="en-US" dirty="0"/>
          </a:p>
          <a:p>
            <a:r>
              <a:rPr lang="en-GB" b="1" dirty="0"/>
              <a:t>Guest Check-In </a:t>
            </a:r>
            <a:endParaRPr lang="en-US" dirty="0"/>
          </a:p>
          <a:p>
            <a:r>
              <a:rPr lang="en-GB" b="1" dirty="0"/>
              <a:t>Room Service </a:t>
            </a:r>
            <a:endParaRPr lang="en-US" dirty="0"/>
          </a:p>
          <a:p>
            <a:r>
              <a:rPr lang="en-GB" b="1" dirty="0"/>
              <a:t>Restaurant </a:t>
            </a:r>
            <a:endParaRPr lang="en-US" dirty="0"/>
          </a:p>
          <a:p>
            <a:r>
              <a:rPr lang="en-GB" b="1" dirty="0"/>
              <a:t>General Bedroom </a:t>
            </a:r>
            <a:endParaRPr lang="en-US" dirty="0"/>
          </a:p>
          <a:p>
            <a:r>
              <a:rPr lang="en-GB" b="1" dirty="0"/>
              <a:t>Bathroom </a:t>
            </a:r>
            <a:endParaRPr lang="en-US" dirty="0"/>
          </a:p>
          <a:p>
            <a:r>
              <a:rPr lang="en-GB" b="1" dirty="0"/>
              <a:t>Lobby </a:t>
            </a:r>
            <a:endParaRPr lang="en-US" dirty="0"/>
          </a:p>
          <a:p>
            <a:r>
              <a:rPr lang="en-GB" b="1" dirty="0"/>
              <a:t>Elevator </a:t>
            </a:r>
            <a:endParaRPr lang="en-US" dirty="0"/>
          </a:p>
          <a:p>
            <a:r>
              <a:rPr lang="en-GB" b="1" dirty="0"/>
              <a:t>Corridors </a:t>
            </a: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661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Training sessions </a:t>
            </a:r>
          </a:p>
          <a:p>
            <a:r>
              <a:rPr lang="en-US" dirty="0"/>
              <a:t>A well developed website </a:t>
            </a:r>
          </a:p>
          <a:p>
            <a:r>
              <a:rPr lang="en-US" dirty="0"/>
              <a:t>Best online sources </a:t>
            </a:r>
          </a:p>
          <a:p>
            <a:endParaRPr lang="en-US" dirty="0"/>
          </a:p>
          <a:p>
            <a:pPr marL="137160" indent="0">
              <a:buNone/>
            </a:pPr>
            <a:r>
              <a:rPr lang="en-US" dirty="0"/>
              <a:t> </a:t>
            </a:r>
          </a:p>
          <a:p>
            <a:endParaRPr lang="en-US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62312"/>
            <a:ext cx="9144000" cy="3595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694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Assumptions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en-US" dirty="0"/>
              <a:t>We assume SWOT analysis by keeping in mind the strength, weaknesses , opportunities and threats .</a:t>
            </a:r>
          </a:p>
          <a:p>
            <a:r>
              <a:rPr lang="en-US" b="1" dirty="0"/>
              <a:t>Strength </a:t>
            </a:r>
          </a:p>
          <a:p>
            <a:r>
              <a:rPr lang="en-US" b="1" dirty="0"/>
              <a:t>Weaknesses </a:t>
            </a:r>
          </a:p>
          <a:p>
            <a:r>
              <a:rPr lang="en-US" b="1" dirty="0"/>
              <a:t>Opportunities </a:t>
            </a:r>
          </a:p>
          <a:p>
            <a:r>
              <a:rPr lang="en-US" dirty="0"/>
              <a:t>Threats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638425"/>
            <a:ext cx="5334000" cy="421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845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Confidence in Audit team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Cost and benefit analysis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0"/>
            <a:ext cx="8001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922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Audit cost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Audit cost is £3500 for completion of the report</a:t>
            </a:r>
          </a:p>
          <a:p>
            <a:r>
              <a:rPr lang="en-GB" dirty="0"/>
              <a:t>Plus expenses which will include a one meal per shift for each team member, travel expenses and a designated meeting space every Friday for 2 hours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3494314"/>
            <a:ext cx="411480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0996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Improvements in rankings (Marriott places 22 out of 30 as best places to work, etc.)</a:t>
            </a:r>
            <a:endParaRPr lang="en-US" dirty="0"/>
          </a:p>
          <a:p>
            <a:pPr lvl="0"/>
            <a:r>
              <a:rPr lang="en-GB" dirty="0"/>
              <a:t>Improved online presence (service recovery, Marriott does not place high on travel sights such as Trip Advisor and Booking.com)</a:t>
            </a:r>
            <a:endParaRPr lang="en-US" dirty="0"/>
          </a:p>
          <a:p>
            <a:pPr lvl="0"/>
            <a:r>
              <a:rPr lang="en-GB" dirty="0"/>
              <a:t>Improved retention of key employees as well as empowerment</a:t>
            </a:r>
            <a:endParaRPr lang="en-US" dirty="0"/>
          </a:p>
          <a:p>
            <a:pPr lvl="0"/>
            <a:r>
              <a:rPr lang="en-GB" dirty="0"/>
              <a:t>Improved guest service and quality in all areas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8241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en-US" dirty="0"/>
              <a:t>Risk 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318760"/>
          </a:xfrm>
        </p:spPr>
        <p:txBody>
          <a:bodyPr/>
          <a:lstStyle/>
          <a:p>
            <a:r>
              <a:rPr lang="en-GB" dirty="0"/>
              <a:t>We understand there are risks upon undertaking this project, ANDONOVA &amp;Co. believe the accuracy of our experience is instrumental to the successfulness of our findings and recommendations </a:t>
            </a: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6" y="3124200"/>
            <a:ext cx="9133114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4477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Audit team and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Project manager </a:t>
            </a:r>
          </a:p>
          <a:p>
            <a:r>
              <a:rPr lang="en-US" dirty="0"/>
              <a:t>Project team </a:t>
            </a:r>
          </a:p>
          <a:p>
            <a:r>
              <a:rPr lang="en-US" dirty="0"/>
              <a:t>Project control </a:t>
            </a:r>
          </a:p>
          <a:p>
            <a:r>
              <a:rPr lang="en-US" dirty="0"/>
              <a:t>Quality control </a:t>
            </a:r>
          </a:p>
          <a:p>
            <a:r>
              <a:rPr lang="en-US" dirty="0"/>
              <a:t>Start date </a:t>
            </a:r>
          </a:p>
          <a:p>
            <a:r>
              <a:rPr lang="en-US" dirty="0"/>
              <a:t>End date 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647825"/>
            <a:ext cx="4381500" cy="23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3962400"/>
            <a:ext cx="4381500" cy="2517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940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68962"/>
          </a:xfrm>
        </p:spPr>
        <p:txBody>
          <a:bodyPr>
            <a:normAutofit/>
          </a:bodyPr>
          <a:lstStyle/>
          <a:p>
            <a:r>
              <a:rPr lang="en-US" sz="6600" dirty="0" err="1"/>
              <a:t>Thankyou</a:t>
            </a:r>
            <a:r>
              <a:rPr lang="en-US" sz="6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46079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223</TotalTime>
  <Words>515</Words>
  <Application>Microsoft Office PowerPoint</Application>
  <PresentationFormat>Презентация на цял екран (4:3)</PresentationFormat>
  <Paragraphs>76</Paragraphs>
  <Slides>20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20</vt:i4>
      </vt:variant>
    </vt:vector>
  </HeadingPairs>
  <TitlesOfParts>
    <vt:vector size="27" baseType="lpstr">
      <vt:lpstr>Arial</vt:lpstr>
      <vt:lpstr>Book Antiqua</vt:lpstr>
      <vt:lpstr>Lucida Sans</vt:lpstr>
      <vt:lpstr>Wingdings</vt:lpstr>
      <vt:lpstr>Wingdings 2</vt:lpstr>
      <vt:lpstr>Wingdings 3</vt:lpstr>
      <vt:lpstr>Apex</vt:lpstr>
      <vt:lpstr>Project :  annual internal audit </vt:lpstr>
      <vt:lpstr>Introduction  </vt:lpstr>
      <vt:lpstr>Heathrow\Windsor marriott </vt:lpstr>
      <vt:lpstr>Purpose</vt:lpstr>
      <vt:lpstr>Purpose Objectives  </vt:lpstr>
      <vt:lpstr>Interior/exterior of property </vt:lpstr>
      <vt:lpstr>Front desk </vt:lpstr>
      <vt:lpstr>Room service quality </vt:lpstr>
      <vt:lpstr>Food quality </vt:lpstr>
      <vt:lpstr>Project scope </vt:lpstr>
      <vt:lpstr>Deliverables:  </vt:lpstr>
      <vt:lpstr>Overview of features in project</vt:lpstr>
      <vt:lpstr>constraints</vt:lpstr>
      <vt:lpstr>Assumptions </vt:lpstr>
      <vt:lpstr>Confidence in Audit team </vt:lpstr>
      <vt:lpstr>Audit cost </vt:lpstr>
      <vt:lpstr>Benefits </vt:lpstr>
      <vt:lpstr>Risk  analysis</vt:lpstr>
      <vt:lpstr>Audit team and project plan</vt:lpstr>
      <vt:lpstr>Thankyou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Uzair Khan</dc:creator>
  <cp:lastModifiedBy>admin</cp:lastModifiedBy>
  <cp:revision>17</cp:revision>
  <dcterms:created xsi:type="dcterms:W3CDTF">2020-07-28T08:38:51Z</dcterms:created>
  <dcterms:modified xsi:type="dcterms:W3CDTF">2020-07-31T13:33:29Z</dcterms:modified>
</cp:coreProperties>
</file>