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4"/>
  </p:sldMasterIdLst>
  <p:sldIdLst>
    <p:sldId id="256" r:id="rId5"/>
    <p:sldId id="257" r:id="rId6"/>
    <p:sldId id="258" r:id="rId7"/>
    <p:sldId id="259" r:id="rId8"/>
    <p:sldId id="260" r:id="rId9"/>
    <p:sldId id="261" r:id="rId10"/>
    <p:sldId id="262" r:id="rId11"/>
    <p:sldId id="263" r:id="rId12"/>
    <p:sldId id="264" r:id="rId13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995" autoAdjust="0"/>
    <p:restoredTop sz="94660"/>
  </p:normalViewPr>
  <p:slideViewPr>
    <p:cSldViewPr snapToGrid="0">
      <p:cViewPr varScale="1">
        <p:scale>
          <a:sx n="59" d="100"/>
          <a:sy n="59" d="100"/>
        </p:scale>
        <p:origin x="84" y="29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3" Type="http://schemas.openxmlformats.org/officeDocument/2006/relationships/customXml" Target="../customXml/item3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tableStyles" Target="tableStyles.xml"/><Relationship Id="rId2" Type="http://schemas.openxmlformats.org/officeDocument/2006/relationships/customXml" Target="../customXml/item2.xml"/><Relationship Id="rId16" Type="http://schemas.openxmlformats.org/officeDocument/2006/relationships/theme" Target="theme/theme1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viewProps" Target="viewProps.xml"/><Relationship Id="rId10" Type="http://schemas.openxmlformats.org/officeDocument/2006/relationships/slide" Target="slides/slide6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presProps" Target="pres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0_3">
  <dgm:title val=""/>
  <dgm:desc val=""/>
  <dgm:catLst>
    <dgm:cat type="mainScheme" pri="10300"/>
  </dgm:catLst>
  <dgm:styleLbl name="node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lignNode1">
    <dgm:fillClrLst meth="repeat">
      <a:schemeClr val="dk2"/>
    </dgm:fillClrLst>
    <dgm:linClrLst meth="repeat">
      <a:schemeClr val="dk2"/>
    </dgm:linClrLst>
    <dgm:effectClrLst/>
    <dgm:txLinClrLst/>
    <dgm:txFillClrLst/>
    <dgm:txEffectClrLst/>
  </dgm:styleLbl>
  <dgm:styleLbl name="node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lnNode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vennNode1">
    <dgm:fillClrLst meth="repeat">
      <a:schemeClr val="dk2">
        <a:alpha val="50000"/>
      </a:schemeClr>
    </dgm:fillClrLst>
    <dgm:linClrLst meth="repeat">
      <a:schemeClr val="lt2"/>
    </dgm:linClrLst>
    <dgm:effectClrLst/>
    <dgm:txLinClrLst/>
    <dgm:txFillClrLst/>
    <dgm:txEffectClrLst/>
  </dgm:styleLbl>
  <dgm:styleLbl name="node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fgImgPlace1">
    <dgm:fillClrLst meth="repeat">
      <a:schemeClr val="dk2">
        <a:tint val="50000"/>
      </a:schemeClr>
    </dgm:fillClrLst>
    <dgm:linClrLst meth="repeat">
      <a:schemeClr val="lt2"/>
    </dgm:linClrLst>
    <dgm:effectClrLst/>
    <dgm:txLinClrLst/>
    <dgm:txFillClrLst meth="repeat">
      <a:schemeClr val="lt2"/>
    </dgm:txFillClrLst>
    <dgm:txEffectClrLst/>
  </dgm:styleLbl>
  <dgm:styleLbl name="align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bg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callout">
    <dgm:fillClrLst meth="repeat">
      <a:schemeClr val="dk2"/>
    </dgm:fillClrLst>
    <dgm:linClrLst meth="repeat">
      <a:schemeClr val="dk2">
        <a:tint val="50000"/>
      </a:schemeClr>
    </dgm:linClrLst>
    <dgm:effectClrLst/>
    <dgm:txLinClrLst/>
    <dgm:txFillClrLst meth="repeat">
      <a:schemeClr val="lt2"/>
    </dgm:txFillClrLst>
    <dgm:txEffectClrLst/>
  </dgm:styleLbl>
  <dgm:styleLbl name="asst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parCh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 meth="repeat">
      <a:schemeClr val="lt2"/>
    </dgm:txFillClrLst>
    <dgm:txEffectClrLst/>
  </dgm:styleLbl>
  <dgm:styleLbl name="parChTrans2D2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3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4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1D1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2">
        <a:alpha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dk2">
        <a:tint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dk2">
        <a:shade val="8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dk2">
        <a:tint val="50000"/>
        <a:alpha val="4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dk2">
        <a:tint val="60000"/>
      </a:schemeClr>
    </dgm:fillClrLst>
    <dgm:linClrLst meth="repeat">
      <a:schemeClr val="lt2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2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26149D73-0A86-4105-8802-023B1FC7712F}" type="doc">
      <dgm:prSet loTypeId="urn:microsoft.com/office/officeart/2005/8/layout/hierarchy1" loCatId="hierarchy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11355038-EBFF-4ABF-ABB0-CA3FD96DD527}">
      <dgm:prSet/>
      <dgm:spPr/>
      <dgm:t>
        <a:bodyPr/>
        <a:lstStyle/>
        <a:p>
          <a:r>
            <a:rPr lang="en-GB"/>
            <a:t>Practitioner in nursery supporting Amira, age 3</a:t>
          </a:r>
          <a:endParaRPr lang="en-US"/>
        </a:p>
      </dgm:t>
    </dgm:pt>
    <dgm:pt modelId="{A2740B3B-A0A2-4B5D-AE85-F615F0279B66}" type="parTrans" cxnId="{18025CE6-13B4-4F8A-9E16-E6E330FA3C41}">
      <dgm:prSet/>
      <dgm:spPr/>
      <dgm:t>
        <a:bodyPr/>
        <a:lstStyle/>
        <a:p>
          <a:endParaRPr lang="en-US"/>
        </a:p>
      </dgm:t>
    </dgm:pt>
    <dgm:pt modelId="{3B09176D-518D-49FA-B1AF-CDEA734A3037}" type="sibTrans" cxnId="{18025CE6-13B4-4F8A-9E16-E6E330FA3C41}">
      <dgm:prSet/>
      <dgm:spPr/>
      <dgm:t>
        <a:bodyPr/>
        <a:lstStyle/>
        <a:p>
          <a:endParaRPr lang="en-US"/>
        </a:p>
      </dgm:t>
    </dgm:pt>
    <dgm:pt modelId="{70AD8BBE-1B9B-4BDD-917A-98A707B15D02}">
      <dgm:prSet/>
      <dgm:spPr/>
      <dgm:t>
        <a:bodyPr/>
        <a:lstStyle/>
        <a:p>
          <a:r>
            <a:rPr lang="en-GB"/>
            <a:t>Displays anxiety when left, limited verbal communication, difficult with group play.</a:t>
          </a:r>
          <a:endParaRPr lang="en-US"/>
        </a:p>
      </dgm:t>
    </dgm:pt>
    <dgm:pt modelId="{C6364B41-A1E4-4512-BB29-810B27DE049C}" type="parTrans" cxnId="{8EB4FB66-78F5-4EB1-B977-92F650A1A2FC}">
      <dgm:prSet/>
      <dgm:spPr/>
      <dgm:t>
        <a:bodyPr/>
        <a:lstStyle/>
        <a:p>
          <a:endParaRPr lang="en-US"/>
        </a:p>
      </dgm:t>
    </dgm:pt>
    <dgm:pt modelId="{4EB8D093-E743-48BD-ADB7-9D3DFB8CEEDC}" type="sibTrans" cxnId="{8EB4FB66-78F5-4EB1-B977-92F650A1A2FC}">
      <dgm:prSet/>
      <dgm:spPr/>
      <dgm:t>
        <a:bodyPr/>
        <a:lstStyle/>
        <a:p>
          <a:endParaRPr lang="en-US"/>
        </a:p>
      </dgm:t>
    </dgm:pt>
    <dgm:pt modelId="{82B7A012-2C06-47CA-BA4A-EC9657E248E3}">
      <dgm:prSet/>
      <dgm:spPr/>
      <dgm:t>
        <a:bodyPr/>
        <a:lstStyle/>
        <a:p>
          <a:r>
            <a:rPr lang="en-GB"/>
            <a:t>Goal: understand development, create support plan.</a:t>
          </a:r>
          <a:endParaRPr lang="en-US"/>
        </a:p>
      </dgm:t>
    </dgm:pt>
    <dgm:pt modelId="{5B9A7DF7-9368-43C9-A1FB-64DACB99CEB0}" type="parTrans" cxnId="{81DED12F-3E59-45C9-8C08-7DA16B2846CD}">
      <dgm:prSet/>
      <dgm:spPr/>
      <dgm:t>
        <a:bodyPr/>
        <a:lstStyle/>
        <a:p>
          <a:endParaRPr lang="en-US"/>
        </a:p>
      </dgm:t>
    </dgm:pt>
    <dgm:pt modelId="{7FF5EF88-6AB5-4FEE-9E9D-61CC42C0780E}" type="sibTrans" cxnId="{81DED12F-3E59-45C9-8C08-7DA16B2846CD}">
      <dgm:prSet/>
      <dgm:spPr/>
      <dgm:t>
        <a:bodyPr/>
        <a:lstStyle/>
        <a:p>
          <a:endParaRPr lang="en-US"/>
        </a:p>
      </dgm:t>
    </dgm:pt>
    <dgm:pt modelId="{2166625D-8628-43C3-9A14-2846ED6ADF61}" type="pres">
      <dgm:prSet presAssocID="{26149D73-0A86-4105-8802-023B1FC7712F}" presName="hierChild1" presStyleCnt="0">
        <dgm:presLayoutVars>
          <dgm:chPref val="1"/>
          <dgm:dir/>
          <dgm:animOne val="branch"/>
          <dgm:animLvl val="lvl"/>
          <dgm:resizeHandles/>
        </dgm:presLayoutVars>
      </dgm:prSet>
      <dgm:spPr/>
    </dgm:pt>
    <dgm:pt modelId="{A896F58D-8442-4DE0-AC1F-CC7DEA560FB5}" type="pres">
      <dgm:prSet presAssocID="{11355038-EBFF-4ABF-ABB0-CA3FD96DD527}" presName="hierRoot1" presStyleCnt="0"/>
      <dgm:spPr/>
    </dgm:pt>
    <dgm:pt modelId="{F927A421-ECB1-44BC-AC2D-BE884F8DD8D0}" type="pres">
      <dgm:prSet presAssocID="{11355038-EBFF-4ABF-ABB0-CA3FD96DD527}" presName="composite" presStyleCnt="0"/>
      <dgm:spPr/>
    </dgm:pt>
    <dgm:pt modelId="{9F30C17F-38E1-4B25-943E-1A5E65AA5DBE}" type="pres">
      <dgm:prSet presAssocID="{11355038-EBFF-4ABF-ABB0-CA3FD96DD527}" presName="background" presStyleLbl="node0" presStyleIdx="0" presStyleCnt="3"/>
      <dgm:spPr/>
    </dgm:pt>
    <dgm:pt modelId="{A8B0A624-6EA8-4DF1-BFD9-30C184007B4B}" type="pres">
      <dgm:prSet presAssocID="{11355038-EBFF-4ABF-ABB0-CA3FD96DD527}" presName="text" presStyleLbl="fgAcc0" presStyleIdx="0" presStyleCnt="3">
        <dgm:presLayoutVars>
          <dgm:chPref val="3"/>
        </dgm:presLayoutVars>
      </dgm:prSet>
      <dgm:spPr/>
    </dgm:pt>
    <dgm:pt modelId="{C686F0F1-098C-4B35-A6FB-D85429462BD2}" type="pres">
      <dgm:prSet presAssocID="{11355038-EBFF-4ABF-ABB0-CA3FD96DD527}" presName="hierChild2" presStyleCnt="0"/>
      <dgm:spPr/>
    </dgm:pt>
    <dgm:pt modelId="{A457F20D-F295-497E-95EA-49BEC6C79D61}" type="pres">
      <dgm:prSet presAssocID="{70AD8BBE-1B9B-4BDD-917A-98A707B15D02}" presName="hierRoot1" presStyleCnt="0"/>
      <dgm:spPr/>
    </dgm:pt>
    <dgm:pt modelId="{D9D8464F-4C44-4EDA-9182-E7D68359EEF0}" type="pres">
      <dgm:prSet presAssocID="{70AD8BBE-1B9B-4BDD-917A-98A707B15D02}" presName="composite" presStyleCnt="0"/>
      <dgm:spPr/>
    </dgm:pt>
    <dgm:pt modelId="{4C34B605-DDB1-4E83-AF0C-1DC996E08E67}" type="pres">
      <dgm:prSet presAssocID="{70AD8BBE-1B9B-4BDD-917A-98A707B15D02}" presName="background" presStyleLbl="node0" presStyleIdx="1" presStyleCnt="3"/>
      <dgm:spPr/>
    </dgm:pt>
    <dgm:pt modelId="{7CD7782C-4610-4CCC-9551-AF18D8F70022}" type="pres">
      <dgm:prSet presAssocID="{70AD8BBE-1B9B-4BDD-917A-98A707B15D02}" presName="text" presStyleLbl="fgAcc0" presStyleIdx="1" presStyleCnt="3">
        <dgm:presLayoutVars>
          <dgm:chPref val="3"/>
        </dgm:presLayoutVars>
      </dgm:prSet>
      <dgm:spPr/>
    </dgm:pt>
    <dgm:pt modelId="{36060238-E9E6-4F36-A1C5-BDBC134A401A}" type="pres">
      <dgm:prSet presAssocID="{70AD8BBE-1B9B-4BDD-917A-98A707B15D02}" presName="hierChild2" presStyleCnt="0"/>
      <dgm:spPr/>
    </dgm:pt>
    <dgm:pt modelId="{A7715D2F-0E1F-46A8-AC3F-1BF3C22EEFF3}" type="pres">
      <dgm:prSet presAssocID="{82B7A012-2C06-47CA-BA4A-EC9657E248E3}" presName="hierRoot1" presStyleCnt="0"/>
      <dgm:spPr/>
    </dgm:pt>
    <dgm:pt modelId="{3DA1B674-A74B-4265-819D-EABD1B26927D}" type="pres">
      <dgm:prSet presAssocID="{82B7A012-2C06-47CA-BA4A-EC9657E248E3}" presName="composite" presStyleCnt="0"/>
      <dgm:spPr/>
    </dgm:pt>
    <dgm:pt modelId="{F34A664C-632A-4281-A451-4EDE4921690A}" type="pres">
      <dgm:prSet presAssocID="{82B7A012-2C06-47CA-BA4A-EC9657E248E3}" presName="background" presStyleLbl="node0" presStyleIdx="2" presStyleCnt="3"/>
      <dgm:spPr/>
    </dgm:pt>
    <dgm:pt modelId="{A0D26F6B-523C-43D0-96F0-E565C36EA3B2}" type="pres">
      <dgm:prSet presAssocID="{82B7A012-2C06-47CA-BA4A-EC9657E248E3}" presName="text" presStyleLbl="fgAcc0" presStyleIdx="2" presStyleCnt="3">
        <dgm:presLayoutVars>
          <dgm:chPref val="3"/>
        </dgm:presLayoutVars>
      </dgm:prSet>
      <dgm:spPr/>
    </dgm:pt>
    <dgm:pt modelId="{44BB82DF-AF5E-476D-9395-407FC5D21486}" type="pres">
      <dgm:prSet presAssocID="{82B7A012-2C06-47CA-BA4A-EC9657E248E3}" presName="hierChild2" presStyleCnt="0"/>
      <dgm:spPr/>
    </dgm:pt>
  </dgm:ptLst>
  <dgm:cxnLst>
    <dgm:cxn modelId="{A4FD042E-68BD-450B-8B71-92E0CE48255F}" type="presOf" srcId="{82B7A012-2C06-47CA-BA4A-EC9657E248E3}" destId="{A0D26F6B-523C-43D0-96F0-E565C36EA3B2}" srcOrd="0" destOrd="0" presId="urn:microsoft.com/office/officeart/2005/8/layout/hierarchy1"/>
    <dgm:cxn modelId="{81DED12F-3E59-45C9-8C08-7DA16B2846CD}" srcId="{26149D73-0A86-4105-8802-023B1FC7712F}" destId="{82B7A012-2C06-47CA-BA4A-EC9657E248E3}" srcOrd="2" destOrd="0" parTransId="{5B9A7DF7-9368-43C9-A1FB-64DACB99CEB0}" sibTransId="{7FF5EF88-6AB5-4FEE-9E9D-61CC42C0780E}"/>
    <dgm:cxn modelId="{8EB4FB66-78F5-4EB1-B977-92F650A1A2FC}" srcId="{26149D73-0A86-4105-8802-023B1FC7712F}" destId="{70AD8BBE-1B9B-4BDD-917A-98A707B15D02}" srcOrd="1" destOrd="0" parTransId="{C6364B41-A1E4-4512-BB29-810B27DE049C}" sibTransId="{4EB8D093-E743-48BD-ADB7-9D3DFB8CEEDC}"/>
    <dgm:cxn modelId="{57A39955-8306-4F2E-BEA6-D1C38C28E7E9}" type="presOf" srcId="{11355038-EBFF-4ABF-ABB0-CA3FD96DD527}" destId="{A8B0A624-6EA8-4DF1-BFD9-30C184007B4B}" srcOrd="0" destOrd="0" presId="urn:microsoft.com/office/officeart/2005/8/layout/hierarchy1"/>
    <dgm:cxn modelId="{6BC0CB7C-A7F9-4F4E-9705-A078012F202D}" type="presOf" srcId="{70AD8BBE-1B9B-4BDD-917A-98A707B15D02}" destId="{7CD7782C-4610-4CCC-9551-AF18D8F70022}" srcOrd="0" destOrd="0" presId="urn:microsoft.com/office/officeart/2005/8/layout/hierarchy1"/>
    <dgm:cxn modelId="{E0A8E4C2-1654-4BAB-BF41-779AC607055F}" type="presOf" srcId="{26149D73-0A86-4105-8802-023B1FC7712F}" destId="{2166625D-8628-43C3-9A14-2846ED6ADF61}" srcOrd="0" destOrd="0" presId="urn:microsoft.com/office/officeart/2005/8/layout/hierarchy1"/>
    <dgm:cxn modelId="{18025CE6-13B4-4F8A-9E16-E6E330FA3C41}" srcId="{26149D73-0A86-4105-8802-023B1FC7712F}" destId="{11355038-EBFF-4ABF-ABB0-CA3FD96DD527}" srcOrd="0" destOrd="0" parTransId="{A2740B3B-A0A2-4B5D-AE85-F615F0279B66}" sibTransId="{3B09176D-518D-49FA-B1AF-CDEA734A3037}"/>
    <dgm:cxn modelId="{8294D26E-DF18-41EF-AF92-6B5C3B4B1127}" type="presParOf" srcId="{2166625D-8628-43C3-9A14-2846ED6ADF61}" destId="{A896F58D-8442-4DE0-AC1F-CC7DEA560FB5}" srcOrd="0" destOrd="0" presId="urn:microsoft.com/office/officeart/2005/8/layout/hierarchy1"/>
    <dgm:cxn modelId="{3A243134-AFFF-4783-A5B8-4EECB0DE6B2F}" type="presParOf" srcId="{A896F58D-8442-4DE0-AC1F-CC7DEA560FB5}" destId="{F927A421-ECB1-44BC-AC2D-BE884F8DD8D0}" srcOrd="0" destOrd="0" presId="urn:microsoft.com/office/officeart/2005/8/layout/hierarchy1"/>
    <dgm:cxn modelId="{FF049919-AF0C-4744-8CE6-3D36997F6F49}" type="presParOf" srcId="{F927A421-ECB1-44BC-AC2D-BE884F8DD8D0}" destId="{9F30C17F-38E1-4B25-943E-1A5E65AA5DBE}" srcOrd="0" destOrd="0" presId="urn:microsoft.com/office/officeart/2005/8/layout/hierarchy1"/>
    <dgm:cxn modelId="{8926D78D-C2C3-45B7-8E63-087D1E96EDDC}" type="presParOf" srcId="{F927A421-ECB1-44BC-AC2D-BE884F8DD8D0}" destId="{A8B0A624-6EA8-4DF1-BFD9-30C184007B4B}" srcOrd="1" destOrd="0" presId="urn:microsoft.com/office/officeart/2005/8/layout/hierarchy1"/>
    <dgm:cxn modelId="{7242D8E6-5BB6-4CE0-B55E-F65ABC5D19D0}" type="presParOf" srcId="{A896F58D-8442-4DE0-AC1F-CC7DEA560FB5}" destId="{C686F0F1-098C-4B35-A6FB-D85429462BD2}" srcOrd="1" destOrd="0" presId="urn:microsoft.com/office/officeart/2005/8/layout/hierarchy1"/>
    <dgm:cxn modelId="{AB1D3C7D-F6A6-44C8-A6A4-CAA7ABF8DB75}" type="presParOf" srcId="{2166625D-8628-43C3-9A14-2846ED6ADF61}" destId="{A457F20D-F295-497E-95EA-49BEC6C79D61}" srcOrd="1" destOrd="0" presId="urn:microsoft.com/office/officeart/2005/8/layout/hierarchy1"/>
    <dgm:cxn modelId="{8581AE3A-1D20-44E7-ADEE-22F5082BB0B7}" type="presParOf" srcId="{A457F20D-F295-497E-95EA-49BEC6C79D61}" destId="{D9D8464F-4C44-4EDA-9182-E7D68359EEF0}" srcOrd="0" destOrd="0" presId="urn:microsoft.com/office/officeart/2005/8/layout/hierarchy1"/>
    <dgm:cxn modelId="{2EEE8BE3-E4D1-46AB-8262-C9472A5D10A8}" type="presParOf" srcId="{D9D8464F-4C44-4EDA-9182-E7D68359EEF0}" destId="{4C34B605-DDB1-4E83-AF0C-1DC996E08E67}" srcOrd="0" destOrd="0" presId="urn:microsoft.com/office/officeart/2005/8/layout/hierarchy1"/>
    <dgm:cxn modelId="{2195A37B-8E42-4D33-85B1-FAC4208E86F9}" type="presParOf" srcId="{D9D8464F-4C44-4EDA-9182-E7D68359EEF0}" destId="{7CD7782C-4610-4CCC-9551-AF18D8F70022}" srcOrd="1" destOrd="0" presId="urn:microsoft.com/office/officeart/2005/8/layout/hierarchy1"/>
    <dgm:cxn modelId="{A8F10370-B3F5-484D-BB6A-9E5471F6778B}" type="presParOf" srcId="{A457F20D-F295-497E-95EA-49BEC6C79D61}" destId="{36060238-E9E6-4F36-A1C5-BDBC134A401A}" srcOrd="1" destOrd="0" presId="urn:microsoft.com/office/officeart/2005/8/layout/hierarchy1"/>
    <dgm:cxn modelId="{C8B61248-4099-4105-9152-C5C4A4C529C6}" type="presParOf" srcId="{2166625D-8628-43C3-9A14-2846ED6ADF61}" destId="{A7715D2F-0E1F-46A8-AC3F-1BF3C22EEFF3}" srcOrd="2" destOrd="0" presId="urn:microsoft.com/office/officeart/2005/8/layout/hierarchy1"/>
    <dgm:cxn modelId="{260AE1AA-2AF8-4E88-ABF1-E8F7A9E4BB07}" type="presParOf" srcId="{A7715D2F-0E1F-46A8-AC3F-1BF3C22EEFF3}" destId="{3DA1B674-A74B-4265-819D-EABD1B26927D}" srcOrd="0" destOrd="0" presId="urn:microsoft.com/office/officeart/2005/8/layout/hierarchy1"/>
    <dgm:cxn modelId="{4AD188AD-B031-42AB-9F49-6A982E1B8840}" type="presParOf" srcId="{3DA1B674-A74B-4265-819D-EABD1B26927D}" destId="{F34A664C-632A-4281-A451-4EDE4921690A}" srcOrd="0" destOrd="0" presId="urn:microsoft.com/office/officeart/2005/8/layout/hierarchy1"/>
    <dgm:cxn modelId="{3C94071B-953E-4CEA-89C0-305DB7DA4BDD}" type="presParOf" srcId="{3DA1B674-A74B-4265-819D-EABD1B26927D}" destId="{A0D26F6B-523C-43D0-96F0-E565C36EA3B2}" srcOrd="1" destOrd="0" presId="urn:microsoft.com/office/officeart/2005/8/layout/hierarchy1"/>
    <dgm:cxn modelId="{9BE8BF04-28AA-428E-B81E-C9CB4514A7B9}" type="presParOf" srcId="{A7715D2F-0E1F-46A8-AC3F-1BF3C22EEFF3}" destId="{44BB82DF-AF5E-476D-9395-407FC5D21486}" srcOrd="1" destOrd="0" presId="urn:microsoft.com/office/officeart/2005/8/layout/hierarchy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38CE378A-A09E-4851-AF0F-2E19A1865E11}" type="doc">
      <dgm:prSet loTypeId="urn:microsoft.com/office/officeart/2008/layout/LinedList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98290D8B-0579-48BE-816A-60BF6662D2A7}">
      <dgm:prSet/>
      <dgm:spPr/>
      <dgm:t>
        <a:bodyPr/>
        <a:lstStyle/>
        <a:p>
          <a:r>
            <a:rPr lang="en-GB" dirty="0"/>
            <a:t>Infants are biologically programmed to form emotional bond with caregivers.</a:t>
          </a:r>
          <a:endParaRPr lang="en-US" dirty="0"/>
        </a:p>
      </dgm:t>
    </dgm:pt>
    <dgm:pt modelId="{714172F5-7622-46EF-B6A0-3CD1105AEECB}" type="parTrans" cxnId="{8A059112-2733-49DE-8C54-C9B1D6D5B200}">
      <dgm:prSet/>
      <dgm:spPr/>
      <dgm:t>
        <a:bodyPr/>
        <a:lstStyle/>
        <a:p>
          <a:endParaRPr lang="en-US"/>
        </a:p>
      </dgm:t>
    </dgm:pt>
    <dgm:pt modelId="{CC2B655C-DD11-4082-B23B-014BC3543E2A}" type="sibTrans" cxnId="{8A059112-2733-49DE-8C54-C9B1D6D5B200}">
      <dgm:prSet/>
      <dgm:spPr/>
      <dgm:t>
        <a:bodyPr/>
        <a:lstStyle/>
        <a:p>
          <a:endParaRPr lang="en-US"/>
        </a:p>
      </dgm:t>
    </dgm:pt>
    <dgm:pt modelId="{740213EF-507D-4C61-97F2-06937E82EC60}">
      <dgm:prSet/>
      <dgm:spPr/>
      <dgm:t>
        <a:bodyPr/>
        <a:lstStyle/>
        <a:p>
          <a:r>
            <a:rPr lang="en-GB"/>
            <a:t>Secure attachment forms foundation for emotional and social development.</a:t>
          </a:r>
          <a:endParaRPr lang="en-US"/>
        </a:p>
      </dgm:t>
    </dgm:pt>
    <dgm:pt modelId="{257C72EB-9E60-4625-8500-E79146ECE44A}" type="parTrans" cxnId="{AD0594CC-E50E-4DD7-9241-B9D580DE9F44}">
      <dgm:prSet/>
      <dgm:spPr/>
      <dgm:t>
        <a:bodyPr/>
        <a:lstStyle/>
        <a:p>
          <a:endParaRPr lang="en-US"/>
        </a:p>
      </dgm:t>
    </dgm:pt>
    <dgm:pt modelId="{B5F27D08-F031-4E28-8B11-26DCCF89AD60}" type="sibTrans" cxnId="{AD0594CC-E50E-4DD7-9241-B9D580DE9F44}">
      <dgm:prSet/>
      <dgm:spPr/>
      <dgm:t>
        <a:bodyPr/>
        <a:lstStyle/>
        <a:p>
          <a:endParaRPr lang="en-US"/>
        </a:p>
      </dgm:t>
    </dgm:pt>
    <dgm:pt modelId="{3E2565E7-B4F7-449B-B7E3-85FBF92885FB}">
      <dgm:prSet/>
      <dgm:spPr/>
      <dgm:t>
        <a:bodyPr/>
        <a:lstStyle/>
        <a:p>
          <a:r>
            <a:rPr lang="en-GB"/>
            <a:t>Key concepts: sensitive caregiving, critical period for bond formation, “internal working model” guiding future relationships. </a:t>
          </a:r>
          <a:endParaRPr lang="en-US"/>
        </a:p>
      </dgm:t>
    </dgm:pt>
    <dgm:pt modelId="{386BD5C2-8A47-4BED-B161-B77B38F4E605}" type="parTrans" cxnId="{1AFC28AD-7953-4126-9D92-8C0B13A1A8FE}">
      <dgm:prSet/>
      <dgm:spPr/>
      <dgm:t>
        <a:bodyPr/>
        <a:lstStyle/>
        <a:p>
          <a:endParaRPr lang="en-US"/>
        </a:p>
      </dgm:t>
    </dgm:pt>
    <dgm:pt modelId="{42868F12-E9B3-4D36-B5C7-5695F622B5BF}" type="sibTrans" cxnId="{1AFC28AD-7953-4126-9D92-8C0B13A1A8FE}">
      <dgm:prSet/>
      <dgm:spPr/>
      <dgm:t>
        <a:bodyPr/>
        <a:lstStyle/>
        <a:p>
          <a:endParaRPr lang="en-US"/>
        </a:p>
      </dgm:t>
    </dgm:pt>
    <dgm:pt modelId="{7B52D7E9-D196-47CD-BBEC-00AC68D303C3}" type="pres">
      <dgm:prSet presAssocID="{38CE378A-A09E-4851-AF0F-2E19A1865E11}" presName="vert0" presStyleCnt="0">
        <dgm:presLayoutVars>
          <dgm:dir/>
          <dgm:animOne val="branch"/>
          <dgm:animLvl val="lvl"/>
        </dgm:presLayoutVars>
      </dgm:prSet>
      <dgm:spPr/>
    </dgm:pt>
    <dgm:pt modelId="{8905AF02-BD3E-45F7-8FBB-8ECC5CDAC5ED}" type="pres">
      <dgm:prSet presAssocID="{98290D8B-0579-48BE-816A-60BF6662D2A7}" presName="thickLine" presStyleLbl="alignNode1" presStyleIdx="0" presStyleCnt="3"/>
      <dgm:spPr/>
    </dgm:pt>
    <dgm:pt modelId="{1BCF2462-A1AC-4308-9A09-23B562E70331}" type="pres">
      <dgm:prSet presAssocID="{98290D8B-0579-48BE-816A-60BF6662D2A7}" presName="horz1" presStyleCnt="0"/>
      <dgm:spPr/>
    </dgm:pt>
    <dgm:pt modelId="{8280CE1D-AAD4-4C9A-8763-67435235D197}" type="pres">
      <dgm:prSet presAssocID="{98290D8B-0579-48BE-816A-60BF6662D2A7}" presName="tx1" presStyleLbl="revTx" presStyleIdx="0" presStyleCnt="3"/>
      <dgm:spPr/>
    </dgm:pt>
    <dgm:pt modelId="{43D32A87-D308-4057-AEEC-767F56C20D8D}" type="pres">
      <dgm:prSet presAssocID="{98290D8B-0579-48BE-816A-60BF6662D2A7}" presName="vert1" presStyleCnt="0"/>
      <dgm:spPr/>
    </dgm:pt>
    <dgm:pt modelId="{1D0CD563-CA29-4FBE-8D1A-E28446EC2502}" type="pres">
      <dgm:prSet presAssocID="{740213EF-507D-4C61-97F2-06937E82EC60}" presName="thickLine" presStyleLbl="alignNode1" presStyleIdx="1" presStyleCnt="3"/>
      <dgm:spPr/>
    </dgm:pt>
    <dgm:pt modelId="{5F447353-8284-4466-ABE9-CB43CA79E626}" type="pres">
      <dgm:prSet presAssocID="{740213EF-507D-4C61-97F2-06937E82EC60}" presName="horz1" presStyleCnt="0"/>
      <dgm:spPr/>
    </dgm:pt>
    <dgm:pt modelId="{A101D5A5-81EA-40CC-AF80-1046269FA309}" type="pres">
      <dgm:prSet presAssocID="{740213EF-507D-4C61-97F2-06937E82EC60}" presName="tx1" presStyleLbl="revTx" presStyleIdx="1" presStyleCnt="3"/>
      <dgm:spPr/>
    </dgm:pt>
    <dgm:pt modelId="{176BE98B-50D2-430E-97EE-23A9149DD915}" type="pres">
      <dgm:prSet presAssocID="{740213EF-507D-4C61-97F2-06937E82EC60}" presName="vert1" presStyleCnt="0"/>
      <dgm:spPr/>
    </dgm:pt>
    <dgm:pt modelId="{D9BD5646-8591-4620-A698-E5941AE27F2E}" type="pres">
      <dgm:prSet presAssocID="{3E2565E7-B4F7-449B-B7E3-85FBF92885FB}" presName="thickLine" presStyleLbl="alignNode1" presStyleIdx="2" presStyleCnt="3"/>
      <dgm:spPr/>
    </dgm:pt>
    <dgm:pt modelId="{A8AE8E44-6F34-4EA3-A82E-AEBEC80B0425}" type="pres">
      <dgm:prSet presAssocID="{3E2565E7-B4F7-449B-B7E3-85FBF92885FB}" presName="horz1" presStyleCnt="0"/>
      <dgm:spPr/>
    </dgm:pt>
    <dgm:pt modelId="{E3B28B47-AF85-4927-B07D-F97C11B9F44D}" type="pres">
      <dgm:prSet presAssocID="{3E2565E7-B4F7-449B-B7E3-85FBF92885FB}" presName="tx1" presStyleLbl="revTx" presStyleIdx="2" presStyleCnt="3"/>
      <dgm:spPr/>
    </dgm:pt>
    <dgm:pt modelId="{B422B4F9-9010-4049-931B-F16DF4C6CF5D}" type="pres">
      <dgm:prSet presAssocID="{3E2565E7-B4F7-449B-B7E3-85FBF92885FB}" presName="vert1" presStyleCnt="0"/>
      <dgm:spPr/>
    </dgm:pt>
  </dgm:ptLst>
  <dgm:cxnLst>
    <dgm:cxn modelId="{8A059112-2733-49DE-8C54-C9B1D6D5B200}" srcId="{38CE378A-A09E-4851-AF0F-2E19A1865E11}" destId="{98290D8B-0579-48BE-816A-60BF6662D2A7}" srcOrd="0" destOrd="0" parTransId="{714172F5-7622-46EF-B6A0-3CD1105AEECB}" sibTransId="{CC2B655C-DD11-4082-B23B-014BC3543E2A}"/>
    <dgm:cxn modelId="{3DFB183C-DE78-431B-83C0-3A35CB93A867}" type="presOf" srcId="{740213EF-507D-4C61-97F2-06937E82EC60}" destId="{A101D5A5-81EA-40CC-AF80-1046269FA309}" srcOrd="0" destOrd="0" presId="urn:microsoft.com/office/officeart/2008/layout/LinedList"/>
    <dgm:cxn modelId="{7085EF9B-E023-4D90-8ABE-E76DAF1F0FAA}" type="presOf" srcId="{3E2565E7-B4F7-449B-B7E3-85FBF92885FB}" destId="{E3B28B47-AF85-4927-B07D-F97C11B9F44D}" srcOrd="0" destOrd="0" presId="urn:microsoft.com/office/officeart/2008/layout/LinedList"/>
    <dgm:cxn modelId="{1AFC28AD-7953-4126-9D92-8C0B13A1A8FE}" srcId="{38CE378A-A09E-4851-AF0F-2E19A1865E11}" destId="{3E2565E7-B4F7-449B-B7E3-85FBF92885FB}" srcOrd="2" destOrd="0" parTransId="{386BD5C2-8A47-4BED-B161-B77B38F4E605}" sibTransId="{42868F12-E9B3-4D36-B5C7-5695F622B5BF}"/>
    <dgm:cxn modelId="{AD0594CC-E50E-4DD7-9241-B9D580DE9F44}" srcId="{38CE378A-A09E-4851-AF0F-2E19A1865E11}" destId="{740213EF-507D-4C61-97F2-06937E82EC60}" srcOrd="1" destOrd="0" parTransId="{257C72EB-9E60-4625-8500-E79146ECE44A}" sibTransId="{B5F27D08-F031-4E28-8B11-26DCCF89AD60}"/>
    <dgm:cxn modelId="{830D2BDF-EF30-4FE6-B1C4-E9A89E32BAF4}" type="presOf" srcId="{38CE378A-A09E-4851-AF0F-2E19A1865E11}" destId="{7B52D7E9-D196-47CD-BBEC-00AC68D303C3}" srcOrd="0" destOrd="0" presId="urn:microsoft.com/office/officeart/2008/layout/LinedList"/>
    <dgm:cxn modelId="{4C0CB6F8-261E-458D-8F29-346C805677CD}" type="presOf" srcId="{98290D8B-0579-48BE-816A-60BF6662D2A7}" destId="{8280CE1D-AAD4-4C9A-8763-67435235D197}" srcOrd="0" destOrd="0" presId="urn:microsoft.com/office/officeart/2008/layout/LinedList"/>
    <dgm:cxn modelId="{1C44E642-B1C5-41BE-BEA0-1A5919638A67}" type="presParOf" srcId="{7B52D7E9-D196-47CD-BBEC-00AC68D303C3}" destId="{8905AF02-BD3E-45F7-8FBB-8ECC5CDAC5ED}" srcOrd="0" destOrd="0" presId="urn:microsoft.com/office/officeart/2008/layout/LinedList"/>
    <dgm:cxn modelId="{98EE3B95-7792-4CD6-AC8A-E5709558A7A0}" type="presParOf" srcId="{7B52D7E9-D196-47CD-BBEC-00AC68D303C3}" destId="{1BCF2462-A1AC-4308-9A09-23B562E70331}" srcOrd="1" destOrd="0" presId="urn:microsoft.com/office/officeart/2008/layout/LinedList"/>
    <dgm:cxn modelId="{316C604B-D88D-49A6-86F0-3F7F1CBC3B95}" type="presParOf" srcId="{1BCF2462-A1AC-4308-9A09-23B562E70331}" destId="{8280CE1D-AAD4-4C9A-8763-67435235D197}" srcOrd="0" destOrd="0" presId="urn:microsoft.com/office/officeart/2008/layout/LinedList"/>
    <dgm:cxn modelId="{B02DC854-AC8A-4B57-A422-4470ECA5AC0B}" type="presParOf" srcId="{1BCF2462-A1AC-4308-9A09-23B562E70331}" destId="{43D32A87-D308-4057-AEEC-767F56C20D8D}" srcOrd="1" destOrd="0" presId="urn:microsoft.com/office/officeart/2008/layout/LinedList"/>
    <dgm:cxn modelId="{CB25EEEB-9036-43C8-A624-DB7A078A763D}" type="presParOf" srcId="{7B52D7E9-D196-47CD-BBEC-00AC68D303C3}" destId="{1D0CD563-CA29-4FBE-8D1A-E28446EC2502}" srcOrd="2" destOrd="0" presId="urn:microsoft.com/office/officeart/2008/layout/LinedList"/>
    <dgm:cxn modelId="{5266ED1C-9477-4940-B154-24C43AAF3932}" type="presParOf" srcId="{7B52D7E9-D196-47CD-BBEC-00AC68D303C3}" destId="{5F447353-8284-4466-ABE9-CB43CA79E626}" srcOrd="3" destOrd="0" presId="urn:microsoft.com/office/officeart/2008/layout/LinedList"/>
    <dgm:cxn modelId="{ECC6A647-5258-47CD-A921-B3F080983439}" type="presParOf" srcId="{5F447353-8284-4466-ABE9-CB43CA79E626}" destId="{A101D5A5-81EA-40CC-AF80-1046269FA309}" srcOrd="0" destOrd="0" presId="urn:microsoft.com/office/officeart/2008/layout/LinedList"/>
    <dgm:cxn modelId="{9F86DDAA-4814-4B97-ABFD-4B3DE5A2F800}" type="presParOf" srcId="{5F447353-8284-4466-ABE9-CB43CA79E626}" destId="{176BE98B-50D2-430E-97EE-23A9149DD915}" srcOrd="1" destOrd="0" presId="urn:microsoft.com/office/officeart/2008/layout/LinedList"/>
    <dgm:cxn modelId="{66AA8808-330F-473D-9FF0-DBDDBEBA0BEC}" type="presParOf" srcId="{7B52D7E9-D196-47CD-BBEC-00AC68D303C3}" destId="{D9BD5646-8591-4620-A698-E5941AE27F2E}" srcOrd="4" destOrd="0" presId="urn:microsoft.com/office/officeart/2008/layout/LinedList"/>
    <dgm:cxn modelId="{DEEE3392-B4DD-400B-BC17-C59EAF82259C}" type="presParOf" srcId="{7B52D7E9-D196-47CD-BBEC-00AC68D303C3}" destId="{A8AE8E44-6F34-4EA3-A82E-AEBEC80B0425}" srcOrd="5" destOrd="0" presId="urn:microsoft.com/office/officeart/2008/layout/LinedList"/>
    <dgm:cxn modelId="{48C91143-495F-47FC-92C5-260E627207FD}" type="presParOf" srcId="{A8AE8E44-6F34-4EA3-A82E-AEBEC80B0425}" destId="{E3B28B47-AF85-4927-B07D-F97C11B9F44D}" srcOrd="0" destOrd="0" presId="urn:microsoft.com/office/officeart/2008/layout/LinedList"/>
    <dgm:cxn modelId="{993C1299-42FD-4EFB-A859-6D72A7AD1ABD}" type="presParOf" srcId="{A8AE8E44-6F34-4EA3-A82E-AEBEC80B0425}" destId="{B422B4F9-9010-4049-931B-F16DF4C6CF5D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A7DC589C-87DE-429C-AB58-031F4AC6DA78}" type="doc">
      <dgm:prSet loTypeId="urn:microsoft.com/office/officeart/2005/8/layout/vList5" loCatId="list" qsTypeId="urn:microsoft.com/office/officeart/2005/8/quickstyle/simple1" qsCatId="simple" csTypeId="urn:microsoft.com/office/officeart/2005/8/colors/accent0_3" csCatId="mainScheme"/>
      <dgm:spPr/>
      <dgm:t>
        <a:bodyPr/>
        <a:lstStyle/>
        <a:p>
          <a:endParaRPr lang="en-US"/>
        </a:p>
      </dgm:t>
    </dgm:pt>
    <dgm:pt modelId="{66B0ABE2-19EE-476B-9729-576ABB1846C2}">
      <dgm:prSet/>
      <dgm:spPr/>
      <dgm:t>
        <a:bodyPr/>
        <a:lstStyle/>
        <a:p>
          <a:r>
            <a:rPr lang="en-GB"/>
            <a:t>Signs of distress when separated= possible  insecure attachment </a:t>
          </a:r>
          <a:endParaRPr lang="en-US"/>
        </a:p>
      </dgm:t>
    </dgm:pt>
    <dgm:pt modelId="{3D624AF5-948E-40A4-9918-E6116F6EF06B}" type="parTrans" cxnId="{667568BE-CE15-4D77-9E7D-01A33EA96589}">
      <dgm:prSet/>
      <dgm:spPr/>
      <dgm:t>
        <a:bodyPr/>
        <a:lstStyle/>
        <a:p>
          <a:endParaRPr lang="en-US"/>
        </a:p>
      </dgm:t>
    </dgm:pt>
    <dgm:pt modelId="{5D3053ED-19B8-4331-BFFC-0DDF0A0EAE57}" type="sibTrans" cxnId="{667568BE-CE15-4D77-9E7D-01A33EA96589}">
      <dgm:prSet/>
      <dgm:spPr/>
      <dgm:t>
        <a:bodyPr/>
        <a:lstStyle/>
        <a:p>
          <a:endParaRPr lang="en-US"/>
        </a:p>
      </dgm:t>
    </dgm:pt>
    <dgm:pt modelId="{7259C911-3FF8-4E69-A503-734D1DAD96DA}">
      <dgm:prSet/>
      <dgm:spPr/>
      <dgm:t>
        <a:bodyPr/>
        <a:lstStyle/>
        <a:p>
          <a:r>
            <a:rPr lang="en-GB"/>
            <a:t>Difficulty joining group play, limited speech= effects of disrupted bond </a:t>
          </a:r>
          <a:endParaRPr lang="en-US"/>
        </a:p>
      </dgm:t>
    </dgm:pt>
    <dgm:pt modelId="{A570A925-292A-4BF4-BDA3-FE9DCFF02CA1}" type="parTrans" cxnId="{2B8BAA0D-96AD-4896-B5C3-883DBF740832}">
      <dgm:prSet/>
      <dgm:spPr/>
      <dgm:t>
        <a:bodyPr/>
        <a:lstStyle/>
        <a:p>
          <a:endParaRPr lang="en-US"/>
        </a:p>
      </dgm:t>
    </dgm:pt>
    <dgm:pt modelId="{8C6682FF-C683-48A4-A967-F7DFCDBC6643}" type="sibTrans" cxnId="{2B8BAA0D-96AD-4896-B5C3-883DBF740832}">
      <dgm:prSet/>
      <dgm:spPr/>
      <dgm:t>
        <a:bodyPr/>
        <a:lstStyle/>
        <a:p>
          <a:endParaRPr lang="en-US"/>
        </a:p>
      </dgm:t>
    </dgm:pt>
    <dgm:pt modelId="{8BBE866C-F791-45CB-9F06-D5B2E992A1C8}">
      <dgm:prSet/>
      <dgm:spPr/>
      <dgm:t>
        <a:bodyPr/>
        <a:lstStyle/>
        <a:p>
          <a:r>
            <a:rPr lang="en-GB"/>
            <a:t>Theory guides identification of emotional needs and targeted interventions </a:t>
          </a:r>
          <a:endParaRPr lang="en-US"/>
        </a:p>
      </dgm:t>
    </dgm:pt>
    <dgm:pt modelId="{D564FA08-D170-40F1-8EFF-799099FA6917}" type="parTrans" cxnId="{2EDFEC4F-26BE-4C1F-A3C0-A3F21846448F}">
      <dgm:prSet/>
      <dgm:spPr/>
      <dgm:t>
        <a:bodyPr/>
        <a:lstStyle/>
        <a:p>
          <a:endParaRPr lang="en-US"/>
        </a:p>
      </dgm:t>
    </dgm:pt>
    <dgm:pt modelId="{FE3BBDEC-075A-4FB1-AEB4-E3D302B352D3}" type="sibTrans" cxnId="{2EDFEC4F-26BE-4C1F-A3C0-A3F21846448F}">
      <dgm:prSet/>
      <dgm:spPr/>
      <dgm:t>
        <a:bodyPr/>
        <a:lstStyle/>
        <a:p>
          <a:endParaRPr lang="en-US"/>
        </a:p>
      </dgm:t>
    </dgm:pt>
    <dgm:pt modelId="{26543C02-3FFE-47D4-AC13-AF8F3B7B4D46}" type="pres">
      <dgm:prSet presAssocID="{A7DC589C-87DE-429C-AB58-031F4AC6DA78}" presName="Name0" presStyleCnt="0">
        <dgm:presLayoutVars>
          <dgm:dir/>
          <dgm:animLvl val="lvl"/>
          <dgm:resizeHandles val="exact"/>
        </dgm:presLayoutVars>
      </dgm:prSet>
      <dgm:spPr/>
    </dgm:pt>
    <dgm:pt modelId="{37BBCAA1-1A26-4BD9-8AAE-5273AC2A7405}" type="pres">
      <dgm:prSet presAssocID="{66B0ABE2-19EE-476B-9729-576ABB1846C2}" presName="linNode" presStyleCnt="0"/>
      <dgm:spPr/>
    </dgm:pt>
    <dgm:pt modelId="{60D5CF9C-F2D0-4360-95F8-2177A6837C35}" type="pres">
      <dgm:prSet presAssocID="{66B0ABE2-19EE-476B-9729-576ABB1846C2}" presName="parentText" presStyleLbl="node1" presStyleIdx="0" presStyleCnt="3">
        <dgm:presLayoutVars>
          <dgm:chMax val="1"/>
          <dgm:bulletEnabled val="1"/>
        </dgm:presLayoutVars>
      </dgm:prSet>
      <dgm:spPr/>
    </dgm:pt>
    <dgm:pt modelId="{FEF04EAB-9FF0-4545-A69C-557E0B588FCA}" type="pres">
      <dgm:prSet presAssocID="{5D3053ED-19B8-4331-BFFC-0DDF0A0EAE57}" presName="sp" presStyleCnt="0"/>
      <dgm:spPr/>
    </dgm:pt>
    <dgm:pt modelId="{87319D17-89A5-40A7-B992-F11A0FBAED88}" type="pres">
      <dgm:prSet presAssocID="{7259C911-3FF8-4E69-A503-734D1DAD96DA}" presName="linNode" presStyleCnt="0"/>
      <dgm:spPr/>
    </dgm:pt>
    <dgm:pt modelId="{E51EAE89-7198-482F-AB52-DF580DA65B21}" type="pres">
      <dgm:prSet presAssocID="{7259C911-3FF8-4E69-A503-734D1DAD96DA}" presName="parentText" presStyleLbl="node1" presStyleIdx="1" presStyleCnt="3">
        <dgm:presLayoutVars>
          <dgm:chMax val="1"/>
          <dgm:bulletEnabled val="1"/>
        </dgm:presLayoutVars>
      </dgm:prSet>
      <dgm:spPr/>
    </dgm:pt>
    <dgm:pt modelId="{8F13E92A-4165-43CF-8605-14F812456DE7}" type="pres">
      <dgm:prSet presAssocID="{8C6682FF-C683-48A4-A967-F7DFCDBC6643}" presName="sp" presStyleCnt="0"/>
      <dgm:spPr/>
    </dgm:pt>
    <dgm:pt modelId="{3D93BFF3-F20A-48B3-BC92-752E7A298289}" type="pres">
      <dgm:prSet presAssocID="{8BBE866C-F791-45CB-9F06-D5B2E992A1C8}" presName="linNode" presStyleCnt="0"/>
      <dgm:spPr/>
    </dgm:pt>
    <dgm:pt modelId="{06A4E8F6-4B53-43F6-8FD6-D117A984F19F}" type="pres">
      <dgm:prSet presAssocID="{8BBE866C-F791-45CB-9F06-D5B2E992A1C8}" presName="parentText" presStyleLbl="node1" presStyleIdx="2" presStyleCnt="3">
        <dgm:presLayoutVars>
          <dgm:chMax val="1"/>
          <dgm:bulletEnabled val="1"/>
        </dgm:presLayoutVars>
      </dgm:prSet>
      <dgm:spPr/>
    </dgm:pt>
  </dgm:ptLst>
  <dgm:cxnLst>
    <dgm:cxn modelId="{2B8BAA0D-96AD-4896-B5C3-883DBF740832}" srcId="{A7DC589C-87DE-429C-AB58-031F4AC6DA78}" destId="{7259C911-3FF8-4E69-A503-734D1DAD96DA}" srcOrd="1" destOrd="0" parTransId="{A570A925-292A-4BF4-BDA3-FE9DCFF02CA1}" sibTransId="{8C6682FF-C683-48A4-A967-F7DFCDBC6643}"/>
    <dgm:cxn modelId="{ACCCEE1C-9252-40AF-9B8B-DB92E80053C8}" type="presOf" srcId="{8BBE866C-F791-45CB-9F06-D5B2E992A1C8}" destId="{06A4E8F6-4B53-43F6-8FD6-D117A984F19F}" srcOrd="0" destOrd="0" presId="urn:microsoft.com/office/officeart/2005/8/layout/vList5"/>
    <dgm:cxn modelId="{25542F62-494B-42BE-B94C-C8E59E3F1244}" type="presOf" srcId="{A7DC589C-87DE-429C-AB58-031F4AC6DA78}" destId="{26543C02-3FFE-47D4-AC13-AF8F3B7B4D46}" srcOrd="0" destOrd="0" presId="urn:microsoft.com/office/officeart/2005/8/layout/vList5"/>
    <dgm:cxn modelId="{2EDFEC4F-26BE-4C1F-A3C0-A3F21846448F}" srcId="{A7DC589C-87DE-429C-AB58-031F4AC6DA78}" destId="{8BBE866C-F791-45CB-9F06-D5B2E992A1C8}" srcOrd="2" destOrd="0" parTransId="{D564FA08-D170-40F1-8EFF-799099FA6917}" sibTransId="{FE3BBDEC-075A-4FB1-AEB4-E3D302B352D3}"/>
    <dgm:cxn modelId="{F48B5096-B19E-42C4-A70A-1150FB04EC65}" type="presOf" srcId="{66B0ABE2-19EE-476B-9729-576ABB1846C2}" destId="{60D5CF9C-F2D0-4360-95F8-2177A6837C35}" srcOrd="0" destOrd="0" presId="urn:microsoft.com/office/officeart/2005/8/layout/vList5"/>
    <dgm:cxn modelId="{E04EB9B4-C09F-4A53-8CFA-1501CA3F4E78}" type="presOf" srcId="{7259C911-3FF8-4E69-A503-734D1DAD96DA}" destId="{E51EAE89-7198-482F-AB52-DF580DA65B21}" srcOrd="0" destOrd="0" presId="urn:microsoft.com/office/officeart/2005/8/layout/vList5"/>
    <dgm:cxn modelId="{667568BE-CE15-4D77-9E7D-01A33EA96589}" srcId="{A7DC589C-87DE-429C-AB58-031F4AC6DA78}" destId="{66B0ABE2-19EE-476B-9729-576ABB1846C2}" srcOrd="0" destOrd="0" parTransId="{3D624AF5-948E-40A4-9918-E6116F6EF06B}" sibTransId="{5D3053ED-19B8-4331-BFFC-0DDF0A0EAE57}"/>
    <dgm:cxn modelId="{075B039B-5F99-4BBE-8F88-DE29F39333A4}" type="presParOf" srcId="{26543C02-3FFE-47D4-AC13-AF8F3B7B4D46}" destId="{37BBCAA1-1A26-4BD9-8AAE-5273AC2A7405}" srcOrd="0" destOrd="0" presId="urn:microsoft.com/office/officeart/2005/8/layout/vList5"/>
    <dgm:cxn modelId="{3A085AE0-698E-4FA6-A5CA-35FEFD808DA4}" type="presParOf" srcId="{37BBCAA1-1A26-4BD9-8AAE-5273AC2A7405}" destId="{60D5CF9C-F2D0-4360-95F8-2177A6837C35}" srcOrd="0" destOrd="0" presId="urn:microsoft.com/office/officeart/2005/8/layout/vList5"/>
    <dgm:cxn modelId="{E5FD4C74-58AD-471E-9639-B74C341DF4F4}" type="presParOf" srcId="{26543C02-3FFE-47D4-AC13-AF8F3B7B4D46}" destId="{FEF04EAB-9FF0-4545-A69C-557E0B588FCA}" srcOrd="1" destOrd="0" presId="urn:microsoft.com/office/officeart/2005/8/layout/vList5"/>
    <dgm:cxn modelId="{5D2F828A-35F1-43EF-8BEB-46C42AF15E70}" type="presParOf" srcId="{26543C02-3FFE-47D4-AC13-AF8F3B7B4D46}" destId="{87319D17-89A5-40A7-B992-F11A0FBAED88}" srcOrd="2" destOrd="0" presId="urn:microsoft.com/office/officeart/2005/8/layout/vList5"/>
    <dgm:cxn modelId="{AC22E217-F72C-41C2-A6C3-3D6C0CC5B286}" type="presParOf" srcId="{87319D17-89A5-40A7-B992-F11A0FBAED88}" destId="{E51EAE89-7198-482F-AB52-DF580DA65B21}" srcOrd="0" destOrd="0" presId="urn:microsoft.com/office/officeart/2005/8/layout/vList5"/>
    <dgm:cxn modelId="{3984D53B-A7EF-4249-8BB3-DF6E85942252}" type="presParOf" srcId="{26543C02-3FFE-47D4-AC13-AF8F3B7B4D46}" destId="{8F13E92A-4165-43CF-8605-14F812456DE7}" srcOrd="3" destOrd="0" presId="urn:microsoft.com/office/officeart/2005/8/layout/vList5"/>
    <dgm:cxn modelId="{D6BE4188-3BF5-43D9-9A7A-E4758928B915}" type="presParOf" srcId="{26543C02-3FFE-47D4-AC13-AF8F3B7B4D46}" destId="{3D93BFF3-F20A-48B3-BC92-752E7A298289}" srcOrd="4" destOrd="0" presId="urn:microsoft.com/office/officeart/2005/8/layout/vList5"/>
    <dgm:cxn modelId="{F128335E-A2F5-40AE-A2AE-A8C2A526C12D}" type="presParOf" srcId="{3D93BFF3-F20A-48B3-BC92-752E7A298289}" destId="{06A4E8F6-4B53-43F6-8FD6-D117A984F19F}" srcOrd="0" destOrd="0" presId="urn:microsoft.com/office/officeart/2005/8/layout/vList5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758DD3F4-91F0-4080-8E89-E2FFAC13EE7F}" type="doc">
      <dgm:prSet loTypeId="urn:microsoft.com/office/officeart/2016/7/layout/VerticalHollowActionList" loCatId="List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D3F9E1F8-9463-4792-9EF3-D13E2A9EEFB7}">
      <dgm:prSet/>
      <dgm:spPr/>
      <dgm:t>
        <a:bodyPr/>
        <a:lstStyle/>
        <a:p>
          <a:r>
            <a:rPr lang="en-US"/>
            <a:t>Assign</a:t>
          </a:r>
        </a:p>
      </dgm:t>
    </dgm:pt>
    <dgm:pt modelId="{77EFA03C-8F95-47FF-9EC4-BDABFF6139F8}" type="parTrans" cxnId="{75284712-83D4-4F05-B095-EA1AF567FF95}">
      <dgm:prSet/>
      <dgm:spPr/>
      <dgm:t>
        <a:bodyPr/>
        <a:lstStyle/>
        <a:p>
          <a:endParaRPr lang="en-US"/>
        </a:p>
      </dgm:t>
    </dgm:pt>
    <dgm:pt modelId="{AEA3421D-8F95-45CE-AE01-46DA3C63C9B7}" type="sibTrans" cxnId="{75284712-83D4-4F05-B095-EA1AF567FF95}">
      <dgm:prSet/>
      <dgm:spPr/>
      <dgm:t>
        <a:bodyPr/>
        <a:lstStyle/>
        <a:p>
          <a:endParaRPr lang="en-US"/>
        </a:p>
      </dgm:t>
    </dgm:pt>
    <dgm:pt modelId="{C8CEE3BC-E550-48CE-9AA4-53575BCF444E}">
      <dgm:prSet/>
      <dgm:spPr/>
      <dgm:t>
        <a:bodyPr/>
        <a:lstStyle/>
        <a:p>
          <a:r>
            <a:rPr lang="en-US"/>
            <a:t>Assign key practitioner for consistent caregiving</a:t>
          </a:r>
        </a:p>
      </dgm:t>
    </dgm:pt>
    <dgm:pt modelId="{E247E0F9-EDDA-4434-A2E2-CB39DAE9C0C5}" type="parTrans" cxnId="{8BC76567-63AD-4FD5-8765-05393898DB06}">
      <dgm:prSet/>
      <dgm:spPr/>
      <dgm:t>
        <a:bodyPr/>
        <a:lstStyle/>
        <a:p>
          <a:endParaRPr lang="en-US"/>
        </a:p>
      </dgm:t>
    </dgm:pt>
    <dgm:pt modelId="{579AD227-0387-4388-966A-02CBA75DF8AA}" type="sibTrans" cxnId="{8BC76567-63AD-4FD5-8765-05393898DB06}">
      <dgm:prSet/>
      <dgm:spPr/>
      <dgm:t>
        <a:bodyPr/>
        <a:lstStyle/>
        <a:p>
          <a:endParaRPr lang="en-US"/>
        </a:p>
      </dgm:t>
    </dgm:pt>
    <dgm:pt modelId="{9B662C9B-1CEB-4F36-9FCB-0AA53DB94C3D}">
      <dgm:prSet/>
      <dgm:spPr/>
      <dgm:t>
        <a:bodyPr/>
        <a:lstStyle/>
        <a:p>
          <a:r>
            <a:rPr lang="en-US"/>
            <a:t>Gentle</a:t>
          </a:r>
        </a:p>
      </dgm:t>
    </dgm:pt>
    <dgm:pt modelId="{BAD37C6A-6E65-4ABA-A915-1CF28C543AC3}" type="parTrans" cxnId="{B958A9FF-3614-4B27-B701-2DAD6D808082}">
      <dgm:prSet/>
      <dgm:spPr/>
      <dgm:t>
        <a:bodyPr/>
        <a:lstStyle/>
        <a:p>
          <a:endParaRPr lang="en-US"/>
        </a:p>
      </dgm:t>
    </dgm:pt>
    <dgm:pt modelId="{A85308BA-D8DA-4C14-B5D1-13E6B54016C9}" type="sibTrans" cxnId="{B958A9FF-3614-4B27-B701-2DAD6D808082}">
      <dgm:prSet/>
      <dgm:spPr/>
      <dgm:t>
        <a:bodyPr/>
        <a:lstStyle/>
        <a:p>
          <a:endParaRPr lang="en-US"/>
        </a:p>
      </dgm:t>
    </dgm:pt>
    <dgm:pt modelId="{925DC25A-7B1A-45E7-ACB7-7BBFF10E3E30}">
      <dgm:prSet/>
      <dgm:spPr/>
      <dgm:t>
        <a:bodyPr/>
        <a:lstStyle/>
        <a:p>
          <a:r>
            <a:rPr lang="en-US"/>
            <a:t>Gentle transition into group activities emotional labelling </a:t>
          </a:r>
        </a:p>
      </dgm:t>
    </dgm:pt>
    <dgm:pt modelId="{328577A2-FCF3-4732-BD91-70B863EC0E12}" type="parTrans" cxnId="{164515D9-3A1B-42FF-B6E9-66A7188821DA}">
      <dgm:prSet/>
      <dgm:spPr/>
      <dgm:t>
        <a:bodyPr/>
        <a:lstStyle/>
        <a:p>
          <a:endParaRPr lang="en-US"/>
        </a:p>
      </dgm:t>
    </dgm:pt>
    <dgm:pt modelId="{193C41D1-DDD4-46BF-A082-1C35955A7A04}" type="sibTrans" cxnId="{164515D9-3A1B-42FF-B6E9-66A7188821DA}">
      <dgm:prSet/>
      <dgm:spPr/>
      <dgm:t>
        <a:bodyPr/>
        <a:lstStyle/>
        <a:p>
          <a:endParaRPr lang="en-US"/>
        </a:p>
      </dgm:t>
    </dgm:pt>
    <dgm:pt modelId="{C59BDC4B-3D36-4B66-A14E-9E74899FD7A7}">
      <dgm:prSet/>
      <dgm:spPr/>
      <dgm:t>
        <a:bodyPr/>
        <a:lstStyle/>
        <a:p>
          <a:r>
            <a:rPr lang="en-US"/>
            <a:t>Foster</a:t>
          </a:r>
        </a:p>
      </dgm:t>
    </dgm:pt>
    <dgm:pt modelId="{94FAA92D-CB9F-40A8-8D91-864C479F2CCE}" type="parTrans" cxnId="{BD7FDBF8-7566-45DD-98CE-0750DC41B0FB}">
      <dgm:prSet/>
      <dgm:spPr/>
      <dgm:t>
        <a:bodyPr/>
        <a:lstStyle/>
        <a:p>
          <a:endParaRPr lang="en-US"/>
        </a:p>
      </dgm:t>
    </dgm:pt>
    <dgm:pt modelId="{D893D0DF-BAC3-4A4F-B323-3F88F371E6B2}" type="sibTrans" cxnId="{BD7FDBF8-7566-45DD-98CE-0750DC41B0FB}">
      <dgm:prSet/>
      <dgm:spPr/>
      <dgm:t>
        <a:bodyPr/>
        <a:lstStyle/>
        <a:p>
          <a:endParaRPr lang="en-US"/>
        </a:p>
      </dgm:t>
    </dgm:pt>
    <dgm:pt modelId="{D31350F3-8163-4799-A1E0-59A1CB37F791}">
      <dgm:prSet/>
      <dgm:spPr/>
      <dgm:t>
        <a:bodyPr/>
        <a:lstStyle/>
        <a:p>
          <a:r>
            <a:rPr lang="en-US"/>
            <a:t>Foster secure, predictable routines</a:t>
          </a:r>
        </a:p>
      </dgm:t>
    </dgm:pt>
    <dgm:pt modelId="{8ADF45C1-8B63-429A-89EF-9E94120F6649}" type="parTrans" cxnId="{55585D81-B269-4F25-8A2E-346B0893A0A1}">
      <dgm:prSet/>
      <dgm:spPr/>
      <dgm:t>
        <a:bodyPr/>
        <a:lstStyle/>
        <a:p>
          <a:endParaRPr lang="en-US"/>
        </a:p>
      </dgm:t>
    </dgm:pt>
    <dgm:pt modelId="{59724C75-3D06-416B-92AC-AB91110B05CD}" type="sibTrans" cxnId="{55585D81-B269-4F25-8A2E-346B0893A0A1}">
      <dgm:prSet/>
      <dgm:spPr/>
      <dgm:t>
        <a:bodyPr/>
        <a:lstStyle/>
        <a:p>
          <a:endParaRPr lang="en-US"/>
        </a:p>
      </dgm:t>
    </dgm:pt>
    <dgm:pt modelId="{53FA6BE2-452E-4798-8C3F-ECD2336E3079}">
      <dgm:prSet/>
      <dgm:spPr/>
      <dgm:t>
        <a:bodyPr/>
        <a:lstStyle/>
        <a:p>
          <a:r>
            <a:rPr lang="en-US"/>
            <a:t>Collaborate</a:t>
          </a:r>
        </a:p>
      </dgm:t>
    </dgm:pt>
    <dgm:pt modelId="{18A60607-F350-4141-9B0B-D88075E8ABA2}" type="parTrans" cxnId="{BB262946-A591-41E0-94A7-79C235AA6BB4}">
      <dgm:prSet/>
      <dgm:spPr/>
      <dgm:t>
        <a:bodyPr/>
        <a:lstStyle/>
        <a:p>
          <a:endParaRPr lang="en-US"/>
        </a:p>
      </dgm:t>
    </dgm:pt>
    <dgm:pt modelId="{86FE3184-8FA6-4459-A2B0-EF04ED7164A2}" type="sibTrans" cxnId="{BB262946-A591-41E0-94A7-79C235AA6BB4}">
      <dgm:prSet/>
      <dgm:spPr/>
      <dgm:t>
        <a:bodyPr/>
        <a:lstStyle/>
        <a:p>
          <a:endParaRPr lang="en-US"/>
        </a:p>
      </dgm:t>
    </dgm:pt>
    <dgm:pt modelId="{CF65E4F8-03C7-4205-9CEA-FDC44EDEC07B}">
      <dgm:prSet/>
      <dgm:spPr/>
      <dgm:t>
        <a:bodyPr/>
        <a:lstStyle/>
        <a:p>
          <a:r>
            <a:rPr lang="en-US"/>
            <a:t>Collaborate closely with parents and support at home </a:t>
          </a:r>
        </a:p>
      </dgm:t>
    </dgm:pt>
    <dgm:pt modelId="{2B0F9FE2-BE8E-4E43-B701-DF220495384A}" type="parTrans" cxnId="{75AE749C-8A25-4AC4-82B5-9EB2829D94B9}">
      <dgm:prSet/>
      <dgm:spPr/>
      <dgm:t>
        <a:bodyPr/>
        <a:lstStyle/>
        <a:p>
          <a:endParaRPr lang="en-US"/>
        </a:p>
      </dgm:t>
    </dgm:pt>
    <dgm:pt modelId="{07CEE642-54B4-4CB6-8850-63F9020C6B17}" type="sibTrans" cxnId="{75AE749C-8A25-4AC4-82B5-9EB2829D94B9}">
      <dgm:prSet/>
      <dgm:spPr/>
      <dgm:t>
        <a:bodyPr/>
        <a:lstStyle/>
        <a:p>
          <a:endParaRPr lang="en-US"/>
        </a:p>
      </dgm:t>
    </dgm:pt>
    <dgm:pt modelId="{CAC809CA-E203-41D8-8CF2-F997A969EF9F}" type="pres">
      <dgm:prSet presAssocID="{758DD3F4-91F0-4080-8E89-E2FFAC13EE7F}" presName="Name0" presStyleCnt="0">
        <dgm:presLayoutVars>
          <dgm:dir/>
          <dgm:animLvl val="lvl"/>
          <dgm:resizeHandles val="exact"/>
        </dgm:presLayoutVars>
      </dgm:prSet>
      <dgm:spPr/>
    </dgm:pt>
    <dgm:pt modelId="{52B483CE-28F2-4B3F-A9CD-43A5D7A9F7A8}" type="pres">
      <dgm:prSet presAssocID="{D3F9E1F8-9463-4792-9EF3-D13E2A9EEFB7}" presName="linNode" presStyleCnt="0"/>
      <dgm:spPr/>
    </dgm:pt>
    <dgm:pt modelId="{70BAEC89-89EB-4E6B-8EB1-30287608D1AC}" type="pres">
      <dgm:prSet presAssocID="{D3F9E1F8-9463-4792-9EF3-D13E2A9EEFB7}" presName="parentText" presStyleLbl="solidFgAcc1" presStyleIdx="0" presStyleCnt="4">
        <dgm:presLayoutVars>
          <dgm:chMax val="1"/>
          <dgm:bulletEnabled/>
        </dgm:presLayoutVars>
      </dgm:prSet>
      <dgm:spPr/>
    </dgm:pt>
    <dgm:pt modelId="{F6F399D3-2F9D-4D1F-A495-0695C903303F}" type="pres">
      <dgm:prSet presAssocID="{D3F9E1F8-9463-4792-9EF3-D13E2A9EEFB7}" presName="descendantText" presStyleLbl="alignNode1" presStyleIdx="0" presStyleCnt="4">
        <dgm:presLayoutVars>
          <dgm:bulletEnabled/>
        </dgm:presLayoutVars>
      </dgm:prSet>
      <dgm:spPr/>
    </dgm:pt>
    <dgm:pt modelId="{1C841704-63BC-491E-BF40-B2D5241D8FC8}" type="pres">
      <dgm:prSet presAssocID="{AEA3421D-8F95-45CE-AE01-46DA3C63C9B7}" presName="sp" presStyleCnt="0"/>
      <dgm:spPr/>
    </dgm:pt>
    <dgm:pt modelId="{C70ECBDD-8721-41B4-A7AB-5EF2C8BC2E26}" type="pres">
      <dgm:prSet presAssocID="{9B662C9B-1CEB-4F36-9FCB-0AA53DB94C3D}" presName="linNode" presStyleCnt="0"/>
      <dgm:spPr/>
    </dgm:pt>
    <dgm:pt modelId="{8419B7DF-AA2E-4155-B25B-FBE141269A76}" type="pres">
      <dgm:prSet presAssocID="{9B662C9B-1CEB-4F36-9FCB-0AA53DB94C3D}" presName="parentText" presStyleLbl="solidFgAcc1" presStyleIdx="1" presStyleCnt="4">
        <dgm:presLayoutVars>
          <dgm:chMax val="1"/>
          <dgm:bulletEnabled/>
        </dgm:presLayoutVars>
      </dgm:prSet>
      <dgm:spPr/>
    </dgm:pt>
    <dgm:pt modelId="{795C2FD8-4B0A-4AAB-A03D-B56D508B1E52}" type="pres">
      <dgm:prSet presAssocID="{9B662C9B-1CEB-4F36-9FCB-0AA53DB94C3D}" presName="descendantText" presStyleLbl="alignNode1" presStyleIdx="1" presStyleCnt="4">
        <dgm:presLayoutVars>
          <dgm:bulletEnabled/>
        </dgm:presLayoutVars>
      </dgm:prSet>
      <dgm:spPr/>
    </dgm:pt>
    <dgm:pt modelId="{CD931A18-3BAB-4E0C-9FD6-4C0B84D3A329}" type="pres">
      <dgm:prSet presAssocID="{A85308BA-D8DA-4C14-B5D1-13E6B54016C9}" presName="sp" presStyleCnt="0"/>
      <dgm:spPr/>
    </dgm:pt>
    <dgm:pt modelId="{5EDC02C3-C3A0-4B68-A51E-15E5DD90FBFA}" type="pres">
      <dgm:prSet presAssocID="{C59BDC4B-3D36-4B66-A14E-9E74899FD7A7}" presName="linNode" presStyleCnt="0"/>
      <dgm:spPr/>
    </dgm:pt>
    <dgm:pt modelId="{ABCC5A70-3111-40DD-B2A7-E3C80E837F3E}" type="pres">
      <dgm:prSet presAssocID="{C59BDC4B-3D36-4B66-A14E-9E74899FD7A7}" presName="parentText" presStyleLbl="solidFgAcc1" presStyleIdx="2" presStyleCnt="4">
        <dgm:presLayoutVars>
          <dgm:chMax val="1"/>
          <dgm:bulletEnabled/>
        </dgm:presLayoutVars>
      </dgm:prSet>
      <dgm:spPr/>
    </dgm:pt>
    <dgm:pt modelId="{489C0AD9-8E77-472F-ACA7-428FCB670587}" type="pres">
      <dgm:prSet presAssocID="{C59BDC4B-3D36-4B66-A14E-9E74899FD7A7}" presName="descendantText" presStyleLbl="alignNode1" presStyleIdx="2" presStyleCnt="4">
        <dgm:presLayoutVars>
          <dgm:bulletEnabled/>
        </dgm:presLayoutVars>
      </dgm:prSet>
      <dgm:spPr/>
    </dgm:pt>
    <dgm:pt modelId="{0AA515C9-050B-416D-8666-669EF811AB70}" type="pres">
      <dgm:prSet presAssocID="{D893D0DF-BAC3-4A4F-B323-3F88F371E6B2}" presName="sp" presStyleCnt="0"/>
      <dgm:spPr/>
    </dgm:pt>
    <dgm:pt modelId="{1623C889-81BE-4DB9-BC3A-AF4F6FB66D69}" type="pres">
      <dgm:prSet presAssocID="{53FA6BE2-452E-4798-8C3F-ECD2336E3079}" presName="linNode" presStyleCnt="0"/>
      <dgm:spPr/>
    </dgm:pt>
    <dgm:pt modelId="{3F7391D6-9F90-4C1B-9A4B-0D26137DBC91}" type="pres">
      <dgm:prSet presAssocID="{53FA6BE2-452E-4798-8C3F-ECD2336E3079}" presName="parentText" presStyleLbl="solidFgAcc1" presStyleIdx="3" presStyleCnt="4">
        <dgm:presLayoutVars>
          <dgm:chMax val="1"/>
          <dgm:bulletEnabled/>
        </dgm:presLayoutVars>
      </dgm:prSet>
      <dgm:spPr/>
    </dgm:pt>
    <dgm:pt modelId="{EEC607CB-C778-4EE2-AB91-48155F116FB9}" type="pres">
      <dgm:prSet presAssocID="{53FA6BE2-452E-4798-8C3F-ECD2336E3079}" presName="descendantText" presStyleLbl="alignNode1" presStyleIdx="3" presStyleCnt="4">
        <dgm:presLayoutVars>
          <dgm:bulletEnabled/>
        </dgm:presLayoutVars>
      </dgm:prSet>
      <dgm:spPr/>
    </dgm:pt>
  </dgm:ptLst>
  <dgm:cxnLst>
    <dgm:cxn modelId="{75284712-83D4-4F05-B095-EA1AF567FF95}" srcId="{758DD3F4-91F0-4080-8E89-E2FFAC13EE7F}" destId="{D3F9E1F8-9463-4792-9EF3-D13E2A9EEFB7}" srcOrd="0" destOrd="0" parTransId="{77EFA03C-8F95-47FF-9EC4-BDABFF6139F8}" sibTransId="{AEA3421D-8F95-45CE-AE01-46DA3C63C9B7}"/>
    <dgm:cxn modelId="{C3FEE73A-05E9-413E-8A63-8997CC3E4AE5}" type="presOf" srcId="{758DD3F4-91F0-4080-8E89-E2FFAC13EE7F}" destId="{CAC809CA-E203-41D8-8CF2-F997A969EF9F}" srcOrd="0" destOrd="0" presId="urn:microsoft.com/office/officeart/2016/7/layout/VerticalHollowActionList"/>
    <dgm:cxn modelId="{BB262946-A591-41E0-94A7-79C235AA6BB4}" srcId="{758DD3F4-91F0-4080-8E89-E2FFAC13EE7F}" destId="{53FA6BE2-452E-4798-8C3F-ECD2336E3079}" srcOrd="3" destOrd="0" parTransId="{18A60607-F350-4141-9B0B-D88075E8ABA2}" sibTransId="{86FE3184-8FA6-4459-A2B0-EF04ED7164A2}"/>
    <dgm:cxn modelId="{8BC76567-63AD-4FD5-8765-05393898DB06}" srcId="{D3F9E1F8-9463-4792-9EF3-D13E2A9EEFB7}" destId="{C8CEE3BC-E550-48CE-9AA4-53575BCF444E}" srcOrd="0" destOrd="0" parTransId="{E247E0F9-EDDA-4434-A2E2-CB39DAE9C0C5}" sibTransId="{579AD227-0387-4388-966A-02CBA75DF8AA}"/>
    <dgm:cxn modelId="{D706554C-7090-46DF-9C12-E34D3E2BAFB9}" type="presOf" srcId="{CF65E4F8-03C7-4205-9CEA-FDC44EDEC07B}" destId="{EEC607CB-C778-4EE2-AB91-48155F116FB9}" srcOrd="0" destOrd="0" presId="urn:microsoft.com/office/officeart/2016/7/layout/VerticalHollowActionList"/>
    <dgm:cxn modelId="{55585D81-B269-4F25-8A2E-346B0893A0A1}" srcId="{C59BDC4B-3D36-4B66-A14E-9E74899FD7A7}" destId="{D31350F3-8163-4799-A1E0-59A1CB37F791}" srcOrd="0" destOrd="0" parTransId="{8ADF45C1-8B63-429A-89EF-9E94120F6649}" sibTransId="{59724C75-3D06-416B-92AC-AB91110B05CD}"/>
    <dgm:cxn modelId="{0B7DE28C-6DED-4EDA-BA54-D4C1133B7805}" type="presOf" srcId="{9B662C9B-1CEB-4F36-9FCB-0AA53DB94C3D}" destId="{8419B7DF-AA2E-4155-B25B-FBE141269A76}" srcOrd="0" destOrd="0" presId="urn:microsoft.com/office/officeart/2016/7/layout/VerticalHollowActionList"/>
    <dgm:cxn modelId="{75AE749C-8A25-4AC4-82B5-9EB2829D94B9}" srcId="{53FA6BE2-452E-4798-8C3F-ECD2336E3079}" destId="{CF65E4F8-03C7-4205-9CEA-FDC44EDEC07B}" srcOrd="0" destOrd="0" parTransId="{2B0F9FE2-BE8E-4E43-B701-DF220495384A}" sibTransId="{07CEE642-54B4-4CB6-8850-63F9020C6B17}"/>
    <dgm:cxn modelId="{2B8D8EA0-9957-4311-BB5E-D77C09AA2EE7}" type="presOf" srcId="{D31350F3-8163-4799-A1E0-59A1CB37F791}" destId="{489C0AD9-8E77-472F-ACA7-428FCB670587}" srcOrd="0" destOrd="0" presId="urn:microsoft.com/office/officeart/2016/7/layout/VerticalHollowActionList"/>
    <dgm:cxn modelId="{1D0D16B6-91E1-4EBE-BC9F-D76AE65DCEB8}" type="presOf" srcId="{53FA6BE2-452E-4798-8C3F-ECD2336E3079}" destId="{3F7391D6-9F90-4C1B-9A4B-0D26137DBC91}" srcOrd="0" destOrd="0" presId="urn:microsoft.com/office/officeart/2016/7/layout/VerticalHollowActionList"/>
    <dgm:cxn modelId="{742646BB-3EE6-40B7-9C01-AE40518681F4}" type="presOf" srcId="{925DC25A-7B1A-45E7-ACB7-7BBFF10E3E30}" destId="{795C2FD8-4B0A-4AAB-A03D-B56D508B1E52}" srcOrd="0" destOrd="0" presId="urn:microsoft.com/office/officeart/2016/7/layout/VerticalHollowActionList"/>
    <dgm:cxn modelId="{067964D7-5F54-4C6C-B2FC-A6CD1B466B8D}" type="presOf" srcId="{C8CEE3BC-E550-48CE-9AA4-53575BCF444E}" destId="{F6F399D3-2F9D-4D1F-A495-0695C903303F}" srcOrd="0" destOrd="0" presId="urn:microsoft.com/office/officeart/2016/7/layout/VerticalHollowActionList"/>
    <dgm:cxn modelId="{164515D9-3A1B-42FF-B6E9-66A7188821DA}" srcId="{9B662C9B-1CEB-4F36-9FCB-0AA53DB94C3D}" destId="{925DC25A-7B1A-45E7-ACB7-7BBFF10E3E30}" srcOrd="0" destOrd="0" parTransId="{328577A2-FCF3-4732-BD91-70B863EC0E12}" sibTransId="{193C41D1-DDD4-46BF-A082-1C35955A7A04}"/>
    <dgm:cxn modelId="{7EF98AE3-7F9A-460E-84B6-556F57A0BED7}" type="presOf" srcId="{C59BDC4B-3D36-4B66-A14E-9E74899FD7A7}" destId="{ABCC5A70-3111-40DD-B2A7-E3C80E837F3E}" srcOrd="0" destOrd="0" presId="urn:microsoft.com/office/officeart/2016/7/layout/VerticalHollowActionList"/>
    <dgm:cxn modelId="{44CEC2F4-A161-4D3B-B17F-9E80B40322CB}" type="presOf" srcId="{D3F9E1F8-9463-4792-9EF3-D13E2A9EEFB7}" destId="{70BAEC89-89EB-4E6B-8EB1-30287608D1AC}" srcOrd="0" destOrd="0" presId="urn:microsoft.com/office/officeart/2016/7/layout/VerticalHollowActionList"/>
    <dgm:cxn modelId="{BD7FDBF8-7566-45DD-98CE-0750DC41B0FB}" srcId="{758DD3F4-91F0-4080-8E89-E2FFAC13EE7F}" destId="{C59BDC4B-3D36-4B66-A14E-9E74899FD7A7}" srcOrd="2" destOrd="0" parTransId="{94FAA92D-CB9F-40A8-8D91-864C479F2CCE}" sibTransId="{D893D0DF-BAC3-4A4F-B323-3F88F371E6B2}"/>
    <dgm:cxn modelId="{B958A9FF-3614-4B27-B701-2DAD6D808082}" srcId="{758DD3F4-91F0-4080-8E89-E2FFAC13EE7F}" destId="{9B662C9B-1CEB-4F36-9FCB-0AA53DB94C3D}" srcOrd="1" destOrd="0" parTransId="{BAD37C6A-6E65-4ABA-A915-1CF28C543AC3}" sibTransId="{A85308BA-D8DA-4C14-B5D1-13E6B54016C9}"/>
    <dgm:cxn modelId="{C64B7FF2-56AE-4A32-BB9E-C60759BB5CE6}" type="presParOf" srcId="{CAC809CA-E203-41D8-8CF2-F997A969EF9F}" destId="{52B483CE-28F2-4B3F-A9CD-43A5D7A9F7A8}" srcOrd="0" destOrd="0" presId="urn:microsoft.com/office/officeart/2016/7/layout/VerticalHollowActionList"/>
    <dgm:cxn modelId="{F2EA7966-AEAF-42F6-9277-F5143A8E24CE}" type="presParOf" srcId="{52B483CE-28F2-4B3F-A9CD-43A5D7A9F7A8}" destId="{70BAEC89-89EB-4E6B-8EB1-30287608D1AC}" srcOrd="0" destOrd="0" presId="urn:microsoft.com/office/officeart/2016/7/layout/VerticalHollowActionList"/>
    <dgm:cxn modelId="{96A9E07D-5CD7-4308-992A-25234712193B}" type="presParOf" srcId="{52B483CE-28F2-4B3F-A9CD-43A5D7A9F7A8}" destId="{F6F399D3-2F9D-4D1F-A495-0695C903303F}" srcOrd="1" destOrd="0" presId="urn:microsoft.com/office/officeart/2016/7/layout/VerticalHollowActionList"/>
    <dgm:cxn modelId="{F5E95ACD-7CA9-4C64-8E34-6BEE329786A3}" type="presParOf" srcId="{CAC809CA-E203-41D8-8CF2-F997A969EF9F}" destId="{1C841704-63BC-491E-BF40-B2D5241D8FC8}" srcOrd="1" destOrd="0" presId="urn:microsoft.com/office/officeart/2016/7/layout/VerticalHollowActionList"/>
    <dgm:cxn modelId="{ED97A014-E8A5-42E9-A16F-7FB62D0984A6}" type="presParOf" srcId="{CAC809CA-E203-41D8-8CF2-F997A969EF9F}" destId="{C70ECBDD-8721-41B4-A7AB-5EF2C8BC2E26}" srcOrd="2" destOrd="0" presId="urn:microsoft.com/office/officeart/2016/7/layout/VerticalHollowActionList"/>
    <dgm:cxn modelId="{CBF07E4F-E00A-49DB-B4FC-B6E39FEFD2ED}" type="presParOf" srcId="{C70ECBDD-8721-41B4-A7AB-5EF2C8BC2E26}" destId="{8419B7DF-AA2E-4155-B25B-FBE141269A76}" srcOrd="0" destOrd="0" presId="urn:microsoft.com/office/officeart/2016/7/layout/VerticalHollowActionList"/>
    <dgm:cxn modelId="{7665021E-660B-4AEB-8752-516A8CD17C0D}" type="presParOf" srcId="{C70ECBDD-8721-41B4-A7AB-5EF2C8BC2E26}" destId="{795C2FD8-4B0A-4AAB-A03D-B56D508B1E52}" srcOrd="1" destOrd="0" presId="urn:microsoft.com/office/officeart/2016/7/layout/VerticalHollowActionList"/>
    <dgm:cxn modelId="{3B3D6AD6-EE14-49AD-A59F-621EFEA3B6AC}" type="presParOf" srcId="{CAC809CA-E203-41D8-8CF2-F997A969EF9F}" destId="{CD931A18-3BAB-4E0C-9FD6-4C0B84D3A329}" srcOrd="3" destOrd="0" presId="urn:microsoft.com/office/officeart/2016/7/layout/VerticalHollowActionList"/>
    <dgm:cxn modelId="{BCDB1658-7455-4EFA-818D-4E8D6373C361}" type="presParOf" srcId="{CAC809CA-E203-41D8-8CF2-F997A969EF9F}" destId="{5EDC02C3-C3A0-4B68-A51E-15E5DD90FBFA}" srcOrd="4" destOrd="0" presId="urn:microsoft.com/office/officeart/2016/7/layout/VerticalHollowActionList"/>
    <dgm:cxn modelId="{9C104584-E3A1-4956-B2E1-04A564667F19}" type="presParOf" srcId="{5EDC02C3-C3A0-4B68-A51E-15E5DD90FBFA}" destId="{ABCC5A70-3111-40DD-B2A7-E3C80E837F3E}" srcOrd="0" destOrd="0" presId="urn:microsoft.com/office/officeart/2016/7/layout/VerticalHollowActionList"/>
    <dgm:cxn modelId="{9A517895-285F-43FC-8DE7-ABF89095B1C5}" type="presParOf" srcId="{5EDC02C3-C3A0-4B68-A51E-15E5DD90FBFA}" destId="{489C0AD9-8E77-472F-ACA7-428FCB670587}" srcOrd="1" destOrd="0" presId="urn:microsoft.com/office/officeart/2016/7/layout/VerticalHollowActionList"/>
    <dgm:cxn modelId="{631865DF-AA4A-44B8-B54B-437EF2F2602D}" type="presParOf" srcId="{CAC809CA-E203-41D8-8CF2-F997A969EF9F}" destId="{0AA515C9-050B-416D-8666-669EF811AB70}" srcOrd="5" destOrd="0" presId="urn:microsoft.com/office/officeart/2016/7/layout/VerticalHollowActionList"/>
    <dgm:cxn modelId="{A9B17BE1-AB6E-4372-9256-1B48D639D98B}" type="presParOf" srcId="{CAC809CA-E203-41D8-8CF2-F997A969EF9F}" destId="{1623C889-81BE-4DB9-BC3A-AF4F6FB66D69}" srcOrd="6" destOrd="0" presId="urn:microsoft.com/office/officeart/2016/7/layout/VerticalHollowActionList"/>
    <dgm:cxn modelId="{D443E5A6-1C2A-4E29-A9AA-1B12DA26E42B}" type="presParOf" srcId="{1623C889-81BE-4DB9-BC3A-AF4F6FB66D69}" destId="{3F7391D6-9F90-4C1B-9A4B-0D26137DBC91}" srcOrd="0" destOrd="0" presId="urn:microsoft.com/office/officeart/2016/7/layout/VerticalHollowActionList"/>
    <dgm:cxn modelId="{6686BA23-5C13-4065-A46C-779E1178EDBF}" type="presParOf" srcId="{1623C889-81BE-4DB9-BC3A-AF4F6FB66D69}" destId="{EEC607CB-C778-4EE2-AB91-48155F116FB9}" srcOrd="1" destOrd="0" presId="urn:microsoft.com/office/officeart/2016/7/layout/VerticalHollowAction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F30C17F-38E1-4B25-943E-1A5E65AA5DBE}">
      <dsp:nvSpPr>
        <dsp:cNvPr id="0" name=""/>
        <dsp:cNvSpPr/>
      </dsp:nvSpPr>
      <dsp:spPr>
        <a:xfrm>
          <a:off x="0" y="956885"/>
          <a:ext cx="2906817" cy="1845828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8B0A624-6EA8-4DF1-BFD9-30C184007B4B}">
      <dsp:nvSpPr>
        <dsp:cNvPr id="0" name=""/>
        <dsp:cNvSpPr/>
      </dsp:nvSpPr>
      <dsp:spPr>
        <a:xfrm>
          <a:off x="322979" y="1263716"/>
          <a:ext cx="2906817" cy="1845828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/>
            <a:t>Practitioner in nursery supporting Amira, age 3</a:t>
          </a:r>
          <a:endParaRPr lang="en-US" sz="2000" kern="1200"/>
        </a:p>
      </dsp:txBody>
      <dsp:txXfrm>
        <a:off x="377041" y="1317778"/>
        <a:ext cx="2798693" cy="1737704"/>
      </dsp:txXfrm>
    </dsp:sp>
    <dsp:sp modelId="{4C34B605-DDB1-4E83-AF0C-1DC996E08E67}">
      <dsp:nvSpPr>
        <dsp:cNvPr id="0" name=""/>
        <dsp:cNvSpPr/>
      </dsp:nvSpPr>
      <dsp:spPr>
        <a:xfrm>
          <a:off x="3552776" y="956885"/>
          <a:ext cx="2906817" cy="1845828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CD7782C-4610-4CCC-9551-AF18D8F70022}">
      <dsp:nvSpPr>
        <dsp:cNvPr id="0" name=""/>
        <dsp:cNvSpPr/>
      </dsp:nvSpPr>
      <dsp:spPr>
        <a:xfrm>
          <a:off x="3875756" y="1263716"/>
          <a:ext cx="2906817" cy="1845828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/>
            <a:t>Displays anxiety when left, limited verbal communication, difficult with group play.</a:t>
          </a:r>
          <a:endParaRPr lang="en-US" sz="2000" kern="1200"/>
        </a:p>
      </dsp:txBody>
      <dsp:txXfrm>
        <a:off x="3929818" y="1317778"/>
        <a:ext cx="2798693" cy="1737704"/>
      </dsp:txXfrm>
    </dsp:sp>
    <dsp:sp modelId="{F34A664C-632A-4281-A451-4EDE4921690A}">
      <dsp:nvSpPr>
        <dsp:cNvPr id="0" name=""/>
        <dsp:cNvSpPr/>
      </dsp:nvSpPr>
      <dsp:spPr>
        <a:xfrm>
          <a:off x="7105553" y="956885"/>
          <a:ext cx="2906817" cy="1845828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0D26F6B-523C-43D0-96F0-E565C36EA3B2}">
      <dsp:nvSpPr>
        <dsp:cNvPr id="0" name=""/>
        <dsp:cNvSpPr/>
      </dsp:nvSpPr>
      <dsp:spPr>
        <a:xfrm>
          <a:off x="7428532" y="1263716"/>
          <a:ext cx="2906817" cy="1845828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/>
            <a:t>Goal: understand development, create support plan.</a:t>
          </a:r>
          <a:endParaRPr lang="en-US" sz="2000" kern="1200"/>
        </a:p>
      </dsp:txBody>
      <dsp:txXfrm>
        <a:off x="7482594" y="1317778"/>
        <a:ext cx="2798693" cy="1737704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905AF02-BD3E-45F7-8FBB-8ECC5CDAC5ED}">
      <dsp:nvSpPr>
        <dsp:cNvPr id="0" name=""/>
        <dsp:cNvSpPr/>
      </dsp:nvSpPr>
      <dsp:spPr>
        <a:xfrm>
          <a:off x="0" y="2243"/>
          <a:ext cx="10653579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280CE1D-AAD4-4C9A-8763-67435235D197}">
      <dsp:nvSpPr>
        <dsp:cNvPr id="0" name=""/>
        <dsp:cNvSpPr/>
      </dsp:nvSpPr>
      <dsp:spPr>
        <a:xfrm>
          <a:off x="0" y="2243"/>
          <a:ext cx="10653579" cy="152978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4300" tIns="114300" rIns="114300" bIns="114300" numCol="1" spcCol="1270" anchor="t" anchorCtr="0">
          <a:noAutofit/>
        </a:bodyPr>
        <a:lstStyle/>
        <a:p>
          <a:pPr marL="0" lvl="0" indent="0" algn="l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000" kern="1200" dirty="0"/>
            <a:t>Infants are biologically programmed to form emotional bond with caregivers.</a:t>
          </a:r>
          <a:endParaRPr lang="en-US" sz="3000" kern="1200" dirty="0"/>
        </a:p>
      </dsp:txBody>
      <dsp:txXfrm>
        <a:off x="0" y="2243"/>
        <a:ext cx="10653579" cy="1529780"/>
      </dsp:txXfrm>
    </dsp:sp>
    <dsp:sp modelId="{1D0CD563-CA29-4FBE-8D1A-E28446EC2502}">
      <dsp:nvSpPr>
        <dsp:cNvPr id="0" name=""/>
        <dsp:cNvSpPr/>
      </dsp:nvSpPr>
      <dsp:spPr>
        <a:xfrm>
          <a:off x="0" y="1532023"/>
          <a:ext cx="10653579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101D5A5-81EA-40CC-AF80-1046269FA309}">
      <dsp:nvSpPr>
        <dsp:cNvPr id="0" name=""/>
        <dsp:cNvSpPr/>
      </dsp:nvSpPr>
      <dsp:spPr>
        <a:xfrm>
          <a:off x="0" y="1532023"/>
          <a:ext cx="10653579" cy="152978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4300" tIns="114300" rIns="114300" bIns="114300" numCol="1" spcCol="1270" anchor="t" anchorCtr="0">
          <a:noAutofit/>
        </a:bodyPr>
        <a:lstStyle/>
        <a:p>
          <a:pPr marL="0" lvl="0" indent="0" algn="l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000" kern="1200"/>
            <a:t>Secure attachment forms foundation for emotional and social development.</a:t>
          </a:r>
          <a:endParaRPr lang="en-US" sz="3000" kern="1200"/>
        </a:p>
      </dsp:txBody>
      <dsp:txXfrm>
        <a:off x="0" y="1532023"/>
        <a:ext cx="10653579" cy="1529780"/>
      </dsp:txXfrm>
    </dsp:sp>
    <dsp:sp modelId="{D9BD5646-8591-4620-A698-E5941AE27F2E}">
      <dsp:nvSpPr>
        <dsp:cNvPr id="0" name=""/>
        <dsp:cNvSpPr/>
      </dsp:nvSpPr>
      <dsp:spPr>
        <a:xfrm>
          <a:off x="0" y="3061804"/>
          <a:ext cx="10653579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3B28B47-AF85-4927-B07D-F97C11B9F44D}">
      <dsp:nvSpPr>
        <dsp:cNvPr id="0" name=""/>
        <dsp:cNvSpPr/>
      </dsp:nvSpPr>
      <dsp:spPr>
        <a:xfrm>
          <a:off x="0" y="3061804"/>
          <a:ext cx="10653579" cy="152978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4300" tIns="114300" rIns="114300" bIns="114300" numCol="1" spcCol="1270" anchor="t" anchorCtr="0">
          <a:noAutofit/>
        </a:bodyPr>
        <a:lstStyle/>
        <a:p>
          <a:pPr marL="0" lvl="0" indent="0" algn="l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000" kern="1200"/>
            <a:t>Key concepts: sensitive caregiving, critical period for bond formation, “internal working model” guiding future relationships. </a:t>
          </a:r>
          <a:endParaRPr lang="en-US" sz="3000" kern="1200"/>
        </a:p>
      </dsp:txBody>
      <dsp:txXfrm>
        <a:off x="0" y="3061804"/>
        <a:ext cx="10653579" cy="1529780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0D5CF9C-F2D0-4360-95F8-2177A6837C35}">
      <dsp:nvSpPr>
        <dsp:cNvPr id="0" name=""/>
        <dsp:cNvSpPr/>
      </dsp:nvSpPr>
      <dsp:spPr>
        <a:xfrm>
          <a:off x="2223820" y="2825"/>
          <a:ext cx="2501798" cy="1864834"/>
        </a:xfrm>
        <a:prstGeom prst="roundRect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010" tIns="40005" rIns="80010" bIns="40005" numCol="1" spcCol="1270" anchor="ctr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/>
            <a:t>Signs of distress when separated= possible  insecure attachment </a:t>
          </a:r>
          <a:endParaRPr lang="en-US" sz="2100" kern="1200"/>
        </a:p>
      </dsp:txBody>
      <dsp:txXfrm>
        <a:off x="2314854" y="93859"/>
        <a:ext cx="2319730" cy="1682766"/>
      </dsp:txXfrm>
    </dsp:sp>
    <dsp:sp modelId="{E51EAE89-7198-482F-AB52-DF580DA65B21}">
      <dsp:nvSpPr>
        <dsp:cNvPr id="0" name=""/>
        <dsp:cNvSpPr/>
      </dsp:nvSpPr>
      <dsp:spPr>
        <a:xfrm>
          <a:off x="2223820" y="1960901"/>
          <a:ext cx="2501798" cy="1864834"/>
        </a:xfrm>
        <a:prstGeom prst="roundRect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010" tIns="40005" rIns="80010" bIns="40005" numCol="1" spcCol="1270" anchor="ctr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/>
            <a:t>Difficulty joining group play, limited speech= effects of disrupted bond </a:t>
          </a:r>
          <a:endParaRPr lang="en-US" sz="2100" kern="1200"/>
        </a:p>
      </dsp:txBody>
      <dsp:txXfrm>
        <a:off x="2314854" y="2051935"/>
        <a:ext cx="2319730" cy="1682766"/>
      </dsp:txXfrm>
    </dsp:sp>
    <dsp:sp modelId="{06A4E8F6-4B53-43F6-8FD6-D117A984F19F}">
      <dsp:nvSpPr>
        <dsp:cNvPr id="0" name=""/>
        <dsp:cNvSpPr/>
      </dsp:nvSpPr>
      <dsp:spPr>
        <a:xfrm>
          <a:off x="2223820" y="3918977"/>
          <a:ext cx="2501798" cy="1864834"/>
        </a:xfrm>
        <a:prstGeom prst="roundRect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010" tIns="40005" rIns="80010" bIns="40005" numCol="1" spcCol="1270" anchor="ctr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/>
            <a:t>Theory guides identification of emotional needs and targeted interventions </a:t>
          </a:r>
          <a:endParaRPr lang="en-US" sz="2100" kern="1200"/>
        </a:p>
      </dsp:txBody>
      <dsp:txXfrm>
        <a:off x="2314854" y="4010011"/>
        <a:ext cx="2319730" cy="1682766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6F399D3-2F9D-4D1F-A495-0695C903303F}">
      <dsp:nvSpPr>
        <dsp:cNvPr id="0" name=""/>
        <dsp:cNvSpPr/>
      </dsp:nvSpPr>
      <dsp:spPr>
        <a:xfrm>
          <a:off x="2067070" y="1876"/>
          <a:ext cx="8268280" cy="971932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60428" tIns="246871" rIns="160428" bIns="246871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/>
            <a:t>Assign key practitioner for consistent caregiving</a:t>
          </a:r>
        </a:p>
      </dsp:txBody>
      <dsp:txXfrm>
        <a:off x="2067070" y="1876"/>
        <a:ext cx="8268280" cy="971932"/>
      </dsp:txXfrm>
    </dsp:sp>
    <dsp:sp modelId="{70BAEC89-89EB-4E6B-8EB1-30287608D1AC}">
      <dsp:nvSpPr>
        <dsp:cNvPr id="0" name=""/>
        <dsp:cNvSpPr/>
      </dsp:nvSpPr>
      <dsp:spPr>
        <a:xfrm>
          <a:off x="0" y="1876"/>
          <a:ext cx="2067070" cy="971932"/>
        </a:xfrm>
        <a:prstGeom prst="rect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9382" tIns="96005" rIns="109382" bIns="96005" numCol="1" spcCol="1270" anchor="ctr" anchorCtr="0">
          <a:noAutofit/>
        </a:bodyPr>
        <a:lstStyle/>
        <a:p>
          <a:pPr marL="0" lvl="0" indent="0" algn="ctr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600" kern="1200"/>
            <a:t>Assign</a:t>
          </a:r>
        </a:p>
      </dsp:txBody>
      <dsp:txXfrm>
        <a:off x="0" y="1876"/>
        <a:ext cx="2067070" cy="971932"/>
      </dsp:txXfrm>
    </dsp:sp>
    <dsp:sp modelId="{795C2FD8-4B0A-4AAB-A03D-B56D508B1E52}">
      <dsp:nvSpPr>
        <dsp:cNvPr id="0" name=""/>
        <dsp:cNvSpPr/>
      </dsp:nvSpPr>
      <dsp:spPr>
        <a:xfrm>
          <a:off x="2067070" y="1032124"/>
          <a:ext cx="8268280" cy="971932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60428" tIns="246871" rIns="160428" bIns="246871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/>
            <a:t>Gentle transition into group activities emotional labelling </a:t>
          </a:r>
        </a:p>
      </dsp:txBody>
      <dsp:txXfrm>
        <a:off x="2067070" y="1032124"/>
        <a:ext cx="8268280" cy="971932"/>
      </dsp:txXfrm>
    </dsp:sp>
    <dsp:sp modelId="{8419B7DF-AA2E-4155-B25B-FBE141269A76}">
      <dsp:nvSpPr>
        <dsp:cNvPr id="0" name=""/>
        <dsp:cNvSpPr/>
      </dsp:nvSpPr>
      <dsp:spPr>
        <a:xfrm>
          <a:off x="0" y="1032124"/>
          <a:ext cx="2067070" cy="971932"/>
        </a:xfrm>
        <a:prstGeom prst="rect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9382" tIns="96005" rIns="109382" bIns="96005" numCol="1" spcCol="1270" anchor="ctr" anchorCtr="0">
          <a:noAutofit/>
        </a:bodyPr>
        <a:lstStyle/>
        <a:p>
          <a:pPr marL="0" lvl="0" indent="0" algn="ctr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600" kern="1200"/>
            <a:t>Gentle</a:t>
          </a:r>
        </a:p>
      </dsp:txBody>
      <dsp:txXfrm>
        <a:off x="0" y="1032124"/>
        <a:ext cx="2067070" cy="971932"/>
      </dsp:txXfrm>
    </dsp:sp>
    <dsp:sp modelId="{489C0AD9-8E77-472F-ACA7-428FCB670587}">
      <dsp:nvSpPr>
        <dsp:cNvPr id="0" name=""/>
        <dsp:cNvSpPr/>
      </dsp:nvSpPr>
      <dsp:spPr>
        <a:xfrm>
          <a:off x="2067070" y="2062373"/>
          <a:ext cx="8268280" cy="971932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60428" tIns="246871" rIns="160428" bIns="246871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/>
            <a:t>Foster secure, predictable routines</a:t>
          </a:r>
        </a:p>
      </dsp:txBody>
      <dsp:txXfrm>
        <a:off x="2067070" y="2062373"/>
        <a:ext cx="8268280" cy="971932"/>
      </dsp:txXfrm>
    </dsp:sp>
    <dsp:sp modelId="{ABCC5A70-3111-40DD-B2A7-E3C80E837F3E}">
      <dsp:nvSpPr>
        <dsp:cNvPr id="0" name=""/>
        <dsp:cNvSpPr/>
      </dsp:nvSpPr>
      <dsp:spPr>
        <a:xfrm>
          <a:off x="0" y="2062373"/>
          <a:ext cx="2067070" cy="971932"/>
        </a:xfrm>
        <a:prstGeom prst="rect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9382" tIns="96005" rIns="109382" bIns="96005" numCol="1" spcCol="1270" anchor="ctr" anchorCtr="0">
          <a:noAutofit/>
        </a:bodyPr>
        <a:lstStyle/>
        <a:p>
          <a:pPr marL="0" lvl="0" indent="0" algn="ctr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600" kern="1200"/>
            <a:t>Foster</a:t>
          </a:r>
        </a:p>
      </dsp:txBody>
      <dsp:txXfrm>
        <a:off x="0" y="2062373"/>
        <a:ext cx="2067070" cy="971932"/>
      </dsp:txXfrm>
    </dsp:sp>
    <dsp:sp modelId="{EEC607CB-C778-4EE2-AB91-48155F116FB9}">
      <dsp:nvSpPr>
        <dsp:cNvPr id="0" name=""/>
        <dsp:cNvSpPr/>
      </dsp:nvSpPr>
      <dsp:spPr>
        <a:xfrm>
          <a:off x="2067070" y="3092622"/>
          <a:ext cx="8268280" cy="971932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60428" tIns="246871" rIns="160428" bIns="246871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/>
            <a:t>Collaborate closely with parents and support at home </a:t>
          </a:r>
        </a:p>
      </dsp:txBody>
      <dsp:txXfrm>
        <a:off x="2067070" y="3092622"/>
        <a:ext cx="8268280" cy="971932"/>
      </dsp:txXfrm>
    </dsp:sp>
    <dsp:sp modelId="{3F7391D6-9F90-4C1B-9A4B-0D26137DBC91}">
      <dsp:nvSpPr>
        <dsp:cNvPr id="0" name=""/>
        <dsp:cNvSpPr/>
      </dsp:nvSpPr>
      <dsp:spPr>
        <a:xfrm>
          <a:off x="0" y="3092622"/>
          <a:ext cx="2067070" cy="971932"/>
        </a:xfrm>
        <a:prstGeom prst="rect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9382" tIns="96005" rIns="109382" bIns="96005" numCol="1" spcCol="1270" anchor="ctr" anchorCtr="0">
          <a:noAutofit/>
        </a:bodyPr>
        <a:lstStyle/>
        <a:p>
          <a:pPr marL="0" lvl="0" indent="0" algn="ctr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600" kern="1200"/>
            <a:t>Collaborate</a:t>
          </a:r>
        </a:p>
      </dsp:txBody>
      <dsp:txXfrm>
        <a:off x="0" y="3092622"/>
        <a:ext cx="2067070" cy="971932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hierarchy1">
  <dgm:title val=""/>
  <dgm:desc val=""/>
  <dgm:catLst>
    <dgm:cat type="hierarchy" pri="2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hierChild1">
    <dgm:varLst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primFontSz" for="des" ptType="node" op="equ" val="65"/>
      <dgm:constr type="w" for="des" forName="composite" refType="w"/>
      <dgm:constr type="h" for="des" forName="composite" refType="w" refFor="des" refForName="composite" fact="0.667"/>
      <dgm:constr type="w" for="des" forName="composite2" refType="w" refFor="des" refForName="composite"/>
      <dgm:constr type="h" for="des" forName="composite2" refType="h" refFor="des" refForName="composite"/>
      <dgm:constr type="w" for="des" forName="composite3" refType="w" refFor="des" refForName="composite"/>
      <dgm:constr type="h" for="des" forName="composite3" refType="h" refFor="des" refForName="composite"/>
      <dgm:constr type="w" for="des" forName="composite4" refType="w" refFor="des" refForName="composite"/>
      <dgm:constr type="h" for="des" forName="composite4" refType="h" refFor="des" refForName="composite"/>
      <dgm:constr type="w" for="des" forName="composite5" refType="w" refFor="des" refForName="composite"/>
      <dgm:constr type="h" for="des" forName="composite5" refType="h" refFor="des" refForName="composite"/>
      <dgm:constr type="sibSp" refType="w" refFor="des" refForName="composite" fact="0.1"/>
      <dgm:constr type="sibSp" for="des" forName="hierChild2" refType="sibSp"/>
      <dgm:constr type="sibSp" for="des" forName="hierChild3" refType="sibSp"/>
      <dgm:constr type="sibSp" for="des" forName="hierChild4" refType="sibSp"/>
      <dgm:constr type="sibSp" for="des" forName="hierChild5" refType="sibSp"/>
      <dgm:constr type="sibSp" for="des" forName="hierChild6" refType="sibSp"/>
      <dgm:constr type="sp" for="des" forName="hierRoot1" refType="h" refFor="des" refForName="composite" fact="0.25"/>
      <dgm:constr type="sp" for="des" forName="hierRoot2" refType="sp" refFor="des" refForName="hierRoot1"/>
      <dgm:constr type="sp" for="des" forName="hierRoot3" refType="sp" refFor="des" refForName="hierRoot1"/>
      <dgm:constr type="sp" for="des" forName="hierRoot4" refType="sp" refFor="des" refForName="hierRoot1"/>
      <dgm:constr type="sp" for="des" forName="hierRoot5" refType="sp" refFor="des" refForName="hierRoot1"/>
    </dgm:constrLst>
    <dgm:ruleLst/>
    <dgm:forEach name="Name3" axis="ch">
      <dgm:forEach name="Name4" axis="self" ptType="node">
        <dgm:layoutNode name="hierRoot1">
          <dgm:alg type="hierRoot"/>
          <dgm:shape xmlns:r="http://schemas.openxmlformats.org/officeDocument/2006/relationships" r:blip="">
            <dgm:adjLst/>
          </dgm:shape>
          <dgm:presOf/>
          <dgm:constrLst>
            <dgm:constr type="bendDist" for="des" ptType="parTrans" refType="sp" fact="0.5"/>
          </dgm:constrLst>
          <dgm:ruleLst/>
          <dgm:layoutNode name="composite">
            <dgm:alg type="composite"/>
            <dgm:shape xmlns:r="http://schemas.openxmlformats.org/officeDocument/2006/relationships" r:blip="">
              <dgm:adjLst/>
            </dgm:shape>
            <dgm:presOf/>
            <dgm:constrLst>
              <dgm:constr type="w" for="ch" forName="background" refType="w" fact="0.9"/>
              <dgm:constr type="h" for="ch" forName="background" refType="w" refFor="ch" refForName="background" fact="0.635"/>
              <dgm:constr type="t" for="ch" forName="background"/>
              <dgm:constr type="l" for="ch" forName="background"/>
              <dgm:constr type="w" for="ch" forName="text" refType="w" fact="0.9"/>
              <dgm:constr type="h" for="ch" forName="text" refType="w" refFor="ch" refForName="text" fact="0.635"/>
              <dgm:constr type="t" for="ch" forName="text" refType="w" fact="0.095"/>
              <dgm:constr type="l" for="ch" forName="text" refType="w" fact="0.1"/>
            </dgm:constrLst>
            <dgm:ruleLst/>
            <dgm:layoutNode name="background" styleLbl="node0" moveWith="text"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/>
              <dgm:constrLst/>
              <dgm:ruleLst/>
            </dgm:layoutNode>
            <dgm:layoutNode name="text" styleLbl="fgAcc0">
              <dgm:varLst>
                <dgm:chPref val="3"/>
              </dgm:varLst>
              <dgm:alg type="tx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self"/>
              <dgm:constrLst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</dgm:layoutNode>
          <dgm:layoutNode name="hierChild2">
            <dgm:choose name="Name5">
              <dgm:if name="Name6" func="var" arg="dir" op="equ" val="norm">
                <dgm:alg type="hierChild">
                  <dgm:param type="linDir" val="fromL"/>
                </dgm:alg>
              </dgm:if>
              <dgm:else name="Name7">
                <dgm:alg type="hierChild">
                  <dgm:param type="linDir" val="from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Name8" axis="ch">
              <dgm:forEach name="Name9" axis="self" ptType="parTrans" cnt="1">
                <dgm:layoutNode name="Name10">
                  <dgm:alg type="conn">
                    <dgm:param type="dim" val="1D"/>
                    <dgm:param type="endSty" val="noArr"/>
                    <dgm:param type="connRout" val="bend"/>
                    <dgm:param type="bendPt" val="end"/>
                    <dgm:param type="begPts" val="bCtr"/>
                    <dgm:param type="endPts" val="tCtr"/>
                    <dgm:param type="srcNode" val="background"/>
                    <dgm:param type="dstNode" val="background2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forEach name="Name11" axis="self" ptType="node">
                <dgm:layoutNode name="hierRoot2">
                  <dgm:alg type="hierRoot"/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bendDist" for="des" ptType="parTrans" refType="sp" fact="0.5"/>
                  </dgm:constrLst>
                  <dgm:ruleLst/>
                  <dgm:layoutNode name="composite2">
                    <dgm:alg type="composite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w" for="ch" forName="background2" refType="w" fact="0.9"/>
                      <dgm:constr type="h" for="ch" forName="background2" refType="w" refFor="ch" refForName="background2" fact="0.635"/>
                      <dgm:constr type="t" for="ch" forName="background2"/>
                      <dgm:constr type="l" for="ch" forName="background2"/>
                      <dgm:constr type="w" for="ch" forName="text2" refType="w" fact="0.9"/>
                      <dgm:constr type="h" for="ch" forName="text2" refType="w" refFor="ch" refForName="text2" fact="0.635"/>
                      <dgm:constr type="t" for="ch" forName="text2" refType="w" fact="0.095"/>
                      <dgm:constr type="l" for="ch" forName="text2" refType="w" fact="0.1"/>
                    </dgm:constrLst>
                    <dgm:ruleLst/>
                    <dgm:layoutNode name="background2" moveWith="text2"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/>
                      <dgm:constrLst/>
                      <dgm:ruleLst/>
                    </dgm:layoutNode>
                    <dgm:layoutNode name="text2" styleLbl="fgAcc2">
                      <dgm:varLst>
                        <dgm:chPref val="3"/>
                      </dgm:varLst>
                      <dgm:alg type="tx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layoutNode>
                  <dgm:layoutNode name="hierChild3">
                    <dgm:choose name="Name12">
                      <dgm:if name="Name13" func="var" arg="dir" op="equ" val="norm">
                        <dgm:alg type="hierChild">
                          <dgm:param type="linDir" val="fromL"/>
                        </dgm:alg>
                      </dgm:if>
                      <dgm:else name="Name14">
                        <dgm:alg type="hierChild">
                          <dgm:param type="linDir" val="from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  <dgm:forEach name="Name15" axis="ch">
                      <dgm:forEach name="Name16" axis="self" ptType="parTrans" cnt="1">
                        <dgm:layoutNode name="Name17">
                          <dgm:alg type="conn">
                            <dgm:param type="dim" val="1D"/>
                            <dgm:param type="endSty" val="noArr"/>
                            <dgm:param type="connRout" val="bend"/>
                            <dgm:param type="bendPt" val="end"/>
                            <dgm:param type="begPts" val="bCtr"/>
                            <dgm:param type="endPts" val="tCtr"/>
                            <dgm:param type="srcNode" val="background2"/>
                            <dgm:param type="dstNode" val="background3"/>
                          </dgm:alg>
                          <dgm:shape xmlns:r="http://schemas.openxmlformats.org/officeDocument/2006/relationships" type="conn" r:blip="" zOrderOff="-999">
                            <dgm:adjLst/>
                          </dgm:shape>
                          <dgm:presOf axis="self"/>
                          <dgm:constrLst>
                            <dgm:constr type="begPad"/>
                            <dgm:constr type="endPad"/>
                          </dgm:constrLst>
                          <dgm:ruleLst/>
                        </dgm:layoutNode>
                      </dgm:forEach>
                      <dgm:forEach name="Name18" axis="self" ptType="node">
                        <dgm:layoutNode name="hierRoot3">
                          <dgm:alg type="hierRoot"/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constrLst>
                            <dgm:constr type="bendDist" for="des" ptType="parTrans" refType="sp" fact="0.5"/>
                          </dgm:constrLst>
                          <dgm:ruleLst/>
                          <dgm:layoutNode name="composite3">
                            <dgm:alg type="composite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w" for="ch" forName="background3" refType="w" fact="0.9"/>
                              <dgm:constr type="h" for="ch" forName="background3" refType="w" refFor="ch" refForName="background3" fact="0.635"/>
                              <dgm:constr type="t" for="ch" forName="background3"/>
                              <dgm:constr type="l" for="ch" forName="background3"/>
                              <dgm:constr type="w" for="ch" forName="text3" refType="w" fact="0.9"/>
                              <dgm:constr type="h" for="ch" forName="text3" refType="w" refFor="ch" refForName="text3" fact="0.635"/>
                              <dgm:constr type="t" for="ch" forName="text3" refType="w" fact="0.095"/>
                              <dgm:constr type="l" for="ch" forName="text3" refType="w" fact="0.1"/>
                            </dgm:constrLst>
                            <dgm:ruleLst/>
                            <dgm:layoutNode name="background3" moveWith="text3">
                              <dgm:alg type="sp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/>
                              <dgm:constrLst/>
                              <dgm:ruleLst/>
                            </dgm:layoutNode>
                            <dgm:layoutNode name="text3" styleLbl="fgAcc3">
                              <dgm:varLst>
                                <dgm:chPref val="3"/>
                              </dgm:varLst>
                              <dgm:alg type="tx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 axis="self"/>
                              <dgm:constrLst>
                                <dgm:constr type="tMarg" refType="primFontSz" fact="0.3"/>
                                <dgm:constr type="bMarg" refType="primFontSz" fact="0.3"/>
                                <dgm:constr type="lMarg" refType="primFontSz" fact="0.3"/>
                                <dgm:constr type="rMarg" refType="primFontSz" fact="0.3"/>
                              </dgm:constrLst>
                              <dgm:ruleLst>
                                <dgm:rule type="primFontSz" val="5" fact="NaN" max="NaN"/>
                              </dgm:ruleLst>
                            </dgm:layoutNode>
                          </dgm:layoutNode>
                          <dgm:layoutNode name="hierChild4">
                            <dgm:choose name="Name19">
                              <dgm:if name="Name20" func="var" arg="dir" op="equ" val="norm">
                                <dgm:alg type="hierChild">
                                  <dgm:param type="linDir" val="fromL"/>
                                </dgm:alg>
                              </dgm:if>
                              <dgm:else name="Name21">
                                <dgm:alg type="hierChild">
                                  <dgm:param type="linDir" val="fromR"/>
                                </dgm:alg>
                              </dgm:else>
                            </dgm:choose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/>
                            <dgm:ruleLst/>
                            <dgm:forEach name="repeat" axis="ch">
                              <dgm:forEach name="Name22" axis="self" ptType="parTrans" cnt="1">
                                <dgm:layoutNode name="Name23">
                                  <dgm:choose name="Name24">
                                    <dgm:if name="Name25" axis="self" func="depth" op="lte" val="4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3"/>
                                        <dgm:param type="dstNode" val="background4"/>
                                      </dgm:alg>
                                    </dgm:if>
                                    <dgm:else name="Name26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4"/>
                                        <dgm:param type="dstNode" val="background4"/>
                                      </dgm:alg>
                                    </dgm:else>
                                  </dgm:choose>
                                  <dgm:shape xmlns:r="http://schemas.openxmlformats.org/officeDocument/2006/relationships" type="conn" r:blip="" zOrderOff="-999">
                                    <dgm:adjLst/>
                                  </dgm:shape>
                                  <dgm:presOf axis="self"/>
                                  <dgm:constrLst>
                                    <dgm:constr type="begPad"/>
                                    <dgm:constr type="endPad"/>
                                  </dgm:constrLst>
                                  <dgm:ruleLst/>
                                </dgm:layoutNode>
                              </dgm:forEach>
                              <dgm:forEach name="Name27" axis="self" ptType="node">
                                <dgm:layoutNode name="hierRoot4">
                                  <dgm:alg type="hierRoot"/>
                                  <dgm:shape xmlns:r="http://schemas.openxmlformats.org/officeDocument/2006/relationships" r:blip="">
                                    <dgm:adjLst/>
                                  </dgm:shape>
                                  <dgm:presOf/>
                                  <dgm:constrLst>
                                    <dgm:constr type="bendDist" for="des" ptType="parTrans" refType="sp" fact="0.5"/>
                                  </dgm:constrLst>
                                  <dgm:ruleLst/>
                                  <dgm:layoutNode name="composite4">
                                    <dgm:alg type="composite"/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>
                                      <dgm:constr type="w" for="ch" forName="background4" refType="w" fact="0.9"/>
                                      <dgm:constr type="h" for="ch" forName="background4" refType="w" refFor="ch" refForName="background4" fact="0.635"/>
                                      <dgm:constr type="t" for="ch" forName="background4"/>
                                      <dgm:constr type="l" for="ch" forName="background4"/>
                                      <dgm:constr type="w" for="ch" forName="text4" refType="w" fact="0.9"/>
                                      <dgm:constr type="h" for="ch" forName="text4" refType="w" refFor="ch" refForName="text4" fact="0.635"/>
                                      <dgm:constr type="t" for="ch" forName="text4" refType="w" fact="0.095"/>
                                      <dgm:constr type="l" for="ch" forName="text4" refType="w" fact="0.1"/>
                                    </dgm:constrLst>
                                    <dgm:ruleLst/>
                                    <dgm:layoutNode name="background4" moveWith="text4">
                                      <dgm:alg type="sp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/>
                                      <dgm:constrLst/>
                                      <dgm:ruleLst/>
                                    </dgm:layoutNode>
                                    <dgm:layoutNode name="text4" styleLbl="fgAcc4">
                                      <dgm:varLst>
                                        <dgm:chPref val="3"/>
                                      </dgm:varLst>
                                      <dgm:alg type="tx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 axis="self"/>
                                      <dgm:constrLst>
                                        <dgm:constr type="tMarg" refType="primFontSz" fact="0.3"/>
                                        <dgm:constr type="bMarg" refType="primFontSz" fact="0.3"/>
                                        <dgm:constr type="lMarg" refType="primFontSz" fact="0.3"/>
                                        <dgm:constr type="rMarg" refType="primFontSz" fact="0.3"/>
                                      </dgm:constrLst>
                                      <dgm:ruleLst>
                                        <dgm:rule type="primFontSz" val="5" fact="NaN" max="NaN"/>
                                      </dgm:ruleLst>
                                    </dgm:layoutNode>
                                  </dgm:layoutNode>
                                  <dgm:layoutNode name="hierChild5">
                                    <dgm:choose name="Name28">
                                      <dgm:if name="Name29" func="var" arg="dir" op="equ" val="norm">
                                        <dgm:alg type="hierChild">
                                          <dgm:param type="linDir" val="fromL"/>
                                        </dgm:alg>
                                      </dgm:if>
                                      <dgm:else name="Name30">
                                        <dgm:alg type="hierChild">
                                          <dgm:param type="linDir" val="fromR"/>
                                        </dgm:alg>
                                      </dgm:else>
                                    </dgm:choose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/>
                                    <dgm:ruleLst/>
                                    <dgm:forEach name="Name31" ref="repeat"/>
                                  </dgm:layoutNode>
                                </dgm:layoutNode>
                              </dgm:forEach>
                            </dgm:forEach>
                          </dgm:layoutNode>
                        </dgm:layoutNode>
                      </dgm:forEach>
                    </dgm:forEach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vList5">
  <dgm:title val=""/>
  <dgm:desc val=""/>
  <dgm:catLst>
    <dgm:cat type="list" pri="15000"/>
    <dgm:cat type="convert" pri="2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lin">
          <dgm:param type="linDir" val="fromT"/>
          <dgm:param type="nodeHorzAlign" val="l"/>
        </dgm:alg>
      </dgm:if>
      <dgm:else name="Name3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h" for="ch" forName="linNode" refType="h"/>
      <dgm:constr type="w" for="ch" forName="linNode" refType="w"/>
      <dgm:constr type="h" for="ch" forName="sp" refType="h" fact="0.05"/>
      <dgm:constr type="primFontSz" for="des" forName="parentText" op="equ" val="65"/>
      <dgm:constr type="secFontSz" for="des" forName="descendantText" op="equ"/>
    </dgm:constrLst>
    <dgm:ruleLst/>
    <dgm:forEach name="Name4" axis="ch" ptType="node">
      <dgm:layoutNode name="linNode">
        <dgm:choose name="Name5">
          <dgm:if name="Name6" func="var" arg="dir" op="equ" val="norm">
            <dgm:alg type="lin">
              <dgm:param type="linDir" val="fromL"/>
            </dgm:alg>
          </dgm:if>
          <dgm:else name="Name7">
            <dgm:alg type="lin">
              <dgm:param type="linDir" val="fromR"/>
            </dgm:alg>
          </dgm:else>
        </dgm:choose>
        <dgm:shape xmlns:r="http://schemas.openxmlformats.org/officeDocument/2006/relationships" r:blip="">
          <dgm:adjLst/>
        </dgm:shape>
        <dgm:presOf/>
        <dgm:constrLst>
          <dgm:constr type="w" for="ch" forName="parentText" refType="w" fact="0.36"/>
          <dgm:constr type="w" for="ch" forName="descendantText" refType="w" fact="0.64"/>
          <dgm:constr type="h" for="ch" forName="parentText" refType="h"/>
          <dgm:constr type="h" for="ch" forName="descendantText" refType="h" refFor="ch" refForName="parentText" fact="0.8"/>
        </dgm:constrLst>
        <dgm:ruleLst/>
        <dgm:layoutNode name="parentText">
          <dgm:varLst>
            <dgm:chMax val="1"/>
            <dgm:bulletEnabled val="1"/>
          </dgm:varLst>
          <dgm:alg type="tx"/>
          <dgm:shape xmlns:r="http://schemas.openxmlformats.org/officeDocument/2006/relationships" type="roundRect" r:blip="" zOrderOff="3">
            <dgm:adjLst/>
          </dgm:shape>
          <dgm:presOf axis="self" ptType="node"/>
          <dgm:constrLst>
            <dgm:constr type="tMarg" refType="primFontSz" fact="0.15"/>
            <dgm:constr type="bMarg" refType="primFontSz" fact="0.15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choose name="Name8">
          <dgm:if name="Name9" axis="ch" ptType="node" func="cnt" op="gte" val="1">
            <dgm:layoutNode name="descendantText" styleLbl="alignAccFollowNode1">
              <dgm:varLst>
                <dgm:bulletEnabled val="1"/>
              </dgm:varLst>
              <dgm:alg type="tx">
                <dgm:param type="stBulletLvl" val="1"/>
                <dgm:param type="txAnchorVertCh" val="mid"/>
              </dgm:alg>
              <dgm:choose name="Name10">
                <dgm:if name="Name11" func="var" arg="dir" op="equ" val="norm">
                  <dgm:shape xmlns:r="http://schemas.openxmlformats.org/officeDocument/2006/relationships" rot="90" type="round2SameRect" r:blip="">
                    <dgm:adjLst/>
                  </dgm:shape>
                </dgm:if>
                <dgm:else name="Name12">
                  <dgm:shape xmlns:r="http://schemas.openxmlformats.org/officeDocument/2006/relationships" rot="-90" type="round2SameRect" r:blip="">
                    <dgm:adjLst/>
                  </dgm:shape>
                </dgm:else>
              </dgm:choose>
              <dgm:presOf axis="des" ptType="node"/>
              <dgm:constrLst>
                <dgm:constr type="secFontSz" val="65"/>
                <dgm:constr type="primFontSz" refType="secFontSz"/>
                <dgm:constr type="lMarg" refType="secFontSz" fact="0.3"/>
                <dgm:constr type="rMarg" refType="secFontSz" fact="0.3"/>
                <dgm:constr type="tMarg" refType="secFontSz" fact="0.15"/>
                <dgm:constr type="bMarg" refType="secFontSz" fact="0.15"/>
              </dgm:constrLst>
              <dgm:ruleLst>
                <dgm:rule type="secFontSz" val="5" fact="NaN" max="NaN"/>
              </dgm:ruleLst>
            </dgm:layoutNode>
          </dgm:if>
          <dgm:else name="Name13"/>
        </dgm:choose>
      </dgm:layoutNode>
      <dgm:forEach name="Name14" axis="followSib" ptType="sibTrans" cnt="1">
        <dgm:layoutNode name="sp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16/7/layout/VerticalHollowActionList">
  <dgm:title val="Vertical Hollow Action List"/>
  <dgm:desc val="Use to show non-sequential or grouped lists of information. Works well with large amounts of text. All text has the same level of emphasis, and direction is not implied."/>
  <dgm:catLst>
    <dgm:cat type="list" pri="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  <dgm:pt modelId="3">
          <dgm:prSet phldr="1"/>
        </dgm:pt>
        <dgm:pt modelId="31">
          <dgm:prSet phldr="1"/>
        </dgm:pt>
        <dgm:pt modelId="4">
          <dgm:prSet phldr="1"/>
        </dgm:pt>
        <dgm:pt modelId="41">
          <dgm:prSet phldr="1"/>
        </dgm:pt>
        <dgm:pt modelId="5">
          <dgm:prSet phldr="1"/>
        </dgm:pt>
        <dgm:pt modelId="51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7" srcId="0" destId="4" srcOrd="3" destOrd="0"/>
        <dgm:cxn modelId="8" srcId="0" destId="5" srcOrd="4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  <dgm:cxn modelId="53" srcId="5" destId="5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lin">
          <dgm:param type="linDir" val="fromT"/>
          <dgm:param type="nodeHorzAlign" val="l"/>
        </dgm:alg>
      </dgm:if>
      <dgm:else name="Name3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h" for="ch" forName="linNode" refType="h"/>
      <dgm:constr type="w" for="ch" forName="linNode" refType="w"/>
      <dgm:constr type="h" for="ch" forName="sp" refType="h" fact="0.06"/>
      <dgm:constr type="primFontSz" for="des" forName="parentText" op="equ" val="28"/>
      <dgm:constr type="primFontSz" for="des" forName="descendantText" refType="primFontSz" refFor="des" refForName="parentText" op="lte" fact="0.82"/>
      <dgm:constr type="primFontSz" for="des" forName="parentText" refType="primFontSz" refFor="des" refForName="descendantText" op="lte" fact="1.25"/>
    </dgm:constrLst>
    <dgm:ruleLst/>
    <dgm:forEach name="Name4" axis="ch" ptType="node">
      <dgm:layoutNode name="linNode">
        <dgm:choose name="Name5">
          <dgm:if name="Name6" func="var" arg="dir" op="equ" val="norm">
            <dgm:alg type="lin">
              <dgm:param type="linDir" val="fromL"/>
            </dgm:alg>
          </dgm:if>
          <dgm:else name="Name7">
            <dgm:alg type="lin">
              <dgm:param type="linDir" val="fromR"/>
            </dgm:alg>
          </dgm:else>
        </dgm:choose>
        <dgm:shape xmlns:r="http://schemas.openxmlformats.org/officeDocument/2006/relationships" r:blip="">
          <dgm:adjLst/>
        </dgm:shape>
        <dgm:presOf/>
        <dgm:constrLst>
          <dgm:constr type="w" for="ch" forName="parentText" refType="w" fact="0.2"/>
          <dgm:constr type="w" for="ch" forName="descendantText" refType="w" fact="0.8"/>
          <dgm:constr type="h" for="ch" forName="parentText" refType="h"/>
          <dgm:constr type="h" for="ch" forName="descendantText" refType="h" refFor="ch" refForName="parentText"/>
        </dgm:constrLst>
        <dgm:ruleLst/>
        <dgm:layoutNode name="parentText" styleLbl="solidFgAcc1">
          <dgm:varLst>
            <dgm:chMax val="1"/>
            <dgm:bulletEnabled/>
          </dgm:varLst>
          <dgm:alg type="tx"/>
          <dgm:shape xmlns:r="http://schemas.openxmlformats.org/officeDocument/2006/relationships" type="rect" r:blip="" zOrderOff="3">
            <dgm:adjLst/>
          </dgm:shape>
          <dgm:presOf axis="self" ptType="node"/>
          <dgm:constrLst>
            <dgm:constr type="tMarg" refType="h" fact="0.28"/>
            <dgm:constr type="bMarg" refType="h" fact="0.28"/>
            <dgm:constr type="lMarg" refType="w" fact="0.15"/>
            <dgm:constr type="rMarg" refType="w" fact="0.15"/>
          </dgm:constrLst>
          <dgm:ruleLst>
            <dgm:rule type="primFontSz" val="15" fact="NaN" max="NaN"/>
          </dgm:ruleLst>
        </dgm:layoutNode>
        <dgm:layoutNode name="descendantText" styleLbl="alignNode1">
          <dgm:varLst>
            <dgm:bulletEnabled/>
          </dgm:varLst>
          <dgm:alg type="tx">
            <dgm:param type="stBulletLvl" val="0"/>
            <dgm:param type="parTxLTRAlign" val="l"/>
            <dgm:param type="shpTxLTRAlignCh" val="l"/>
            <dgm:param type="parTxRTLAlign" val="r"/>
            <dgm:param type="shpTxRTLAlignCh" val="r"/>
          </dgm:alg>
          <dgm:choose name="Name10">
            <dgm:if name="Name11" func="var" arg="dir" op="equ" val="norm">
              <dgm:shape xmlns:r="http://schemas.openxmlformats.org/officeDocument/2006/relationships" type="rect" r:blip="">
                <dgm:adjLst/>
              </dgm:shape>
            </dgm:if>
            <dgm:else name="Name12">
              <dgm:shape xmlns:r="http://schemas.openxmlformats.org/officeDocument/2006/relationships" type="rect" r:blip="">
                <dgm:adjLst/>
              </dgm:shape>
            </dgm:else>
          </dgm:choose>
          <dgm:presOf axis="des" ptType="node"/>
          <dgm:constrLst>
            <dgm:constr type="primFontSz" val="24"/>
            <dgm:constr type="lMarg" refType="w" fact="0.055"/>
            <dgm:constr type="rMarg" refType="w" fact="0.055"/>
            <dgm:constr type="tMarg" refType="h" fact="0.72"/>
            <dgm:constr type="bMarg" refType="h" fact="0.72"/>
          </dgm:constrLst>
          <dgm:ruleLst>
            <dgm:rule type="primFontSz" val="11" fact="NaN" max="NaN"/>
          </dgm:ruleLst>
        </dgm:layoutNode>
      </dgm:layoutNode>
      <dgm:forEach name="Name14" axis="followSib" ptType="sibTrans" cnt="1">
        <dgm:layoutNode name="sp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4336E9A-8E96-CD8C-7598-F87632CD81C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2301923" y="1122363"/>
            <a:ext cx="7588155" cy="2621154"/>
          </a:xfrm>
        </p:spPr>
        <p:txBody>
          <a:bodyPr anchor="b">
            <a:normAutofit/>
          </a:bodyPr>
          <a:lstStyle>
            <a:lvl1pPr algn="ctr">
              <a:defRPr sz="4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BDC76B8-60F6-62D3-9F73-E8166220301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2301923" y="3843708"/>
            <a:ext cx="7588155" cy="1414091"/>
          </a:xfrm>
        </p:spPr>
        <p:txBody>
          <a:bodyPr>
            <a:normAutofit/>
          </a:bodyPr>
          <a:lstStyle>
            <a:lvl1pPr marL="0" indent="0" algn="ctr">
              <a:buNone/>
              <a:defRPr sz="1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AE2DAFA-435E-AAF9-8B67-495E5AFDCD9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28FA71-3A18-48C0-980F-4B68F7F63042}" type="datetime1">
              <a:rPr lang="en-US" smtClean="0"/>
              <a:t>10/17/2025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B407A58-3351-E479-1A0C-2FF49FA4270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1789E10-2433-2ECB-9C92-571B583A4CF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0350553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7433D9-FD02-59E2-0F81-A0B7201D2DA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C2DD052-3E45-E789-01F8-33250024ECB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9485D1-E172-8F0A-A425-3097B3ABCFB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C1210E-201E-4473-82AC-2466F5386C38}" type="datetime1">
              <a:rPr lang="en-US" smtClean="0"/>
              <a:t>10/17/2025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7E6B5E-6174-FD5C-41E8-FFC44C650D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F72154-F85B-E301-DA57-E314D73159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5904300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51D06AF-EF87-8489-2C82-DEB90B7EFE0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3381" y="553616"/>
            <a:ext cx="8273140" cy="4008859"/>
          </a:xfrm>
        </p:spPr>
        <p:txBody>
          <a:bodyPr anchor="t">
            <a:normAutofit/>
          </a:bodyPr>
          <a:lstStyle>
            <a:lvl1pPr>
              <a:defRPr sz="5400" cap="all" baseline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08E5678-CA38-1318-9EA2-5E0A4F9A59B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03380" y="4589463"/>
            <a:ext cx="8273140" cy="1384617"/>
          </a:xfrm>
        </p:spPr>
        <p:txBody>
          <a:bodyPr anchor="b">
            <a:normAutofit/>
          </a:bodyPr>
          <a:lstStyle>
            <a:lvl1pPr marL="0" indent="0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4E99186-7E5A-60AF-DE69-5C7DA71611A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1EA198-6CAB-4B8F-B93F-1F9C8C4B6CE7}" type="datetime1">
              <a:rPr lang="en-US" smtClean="0"/>
              <a:t>10/17/2025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2FA13D1-1FBA-E820-323B-77B41F1A665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B39BE85-85F6-4636-C651-D87CC969A49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361766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548640"/>
            <a:ext cx="10741152" cy="1132258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72E861E-DFBA-B4AA-9356-CDE3D3F57C04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12648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451D7538-EC5A-3EE7-176F-A58920C5079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06041F-4525-44D5-AA4F-332294BF1F56}" type="datetime1">
              <a:rPr lang="en-US" smtClean="0"/>
              <a:t>10/17/2025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0701422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1FEE969-634D-6E32-D227-18E9282C6F9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" y="547396"/>
            <a:ext cx="10745788" cy="1143292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1CD26D4-290A-F0ED-7D62-41EDA6FEC2B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09600" y="1685735"/>
            <a:ext cx="5157787" cy="559834"/>
          </a:xfrm>
        </p:spPr>
        <p:txBody>
          <a:bodyPr anchor="b">
            <a:normAutofit/>
          </a:bodyPr>
          <a:lstStyle>
            <a:lvl1pPr marL="0" indent="0">
              <a:lnSpc>
                <a:spcPct val="90000"/>
              </a:lnSpc>
              <a:buNone/>
              <a:defRPr sz="2000" b="1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94DA52B0-7419-A946-4523-6D34BCAD26D1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09600" y="2386894"/>
            <a:ext cx="5157787" cy="3765089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06536620-C4F3-EEC3-DBF1-05196B1CBB55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5735"/>
            <a:ext cx="5183188" cy="559834"/>
          </a:xfrm>
        </p:spPr>
        <p:txBody>
          <a:bodyPr anchor="b">
            <a:normAutofit/>
          </a:bodyPr>
          <a:lstStyle>
            <a:lvl1pPr marL="0" indent="0">
              <a:lnSpc>
                <a:spcPct val="90000"/>
              </a:lnSpc>
              <a:buNone/>
              <a:defRPr sz="2000" b="1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33BAE980-E611-98B5-04E9-DE4584B0E33F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199" y="2386894"/>
            <a:ext cx="5183189" cy="3765089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4E3B3581-658A-8487-F9CB-E79F2BFF27E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557091-BBDF-4EB9-BA6B-2BB67AC4FC0F}" type="datetime1">
              <a:rPr lang="en-US" smtClean="0"/>
              <a:t>10/17/2025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949D76D8-9033-26CF-BF4C-AECCC685C17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E02A06B8-CC1D-542F-D8EB-7625046B91D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5391209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66A9F42-7FF7-F803-C075-BC4968D35E3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E89E8268-7232-2944-F1BD-399F9419B56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6B226B-77A6-410C-9796-083F278E0125}" type="datetime1">
              <a:rPr lang="en-US" smtClean="0"/>
              <a:t>10/17/2025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6B968DDD-323F-89A1-84E3-DDBA626D938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98FBDC76-671D-1671-DCE2-D5658BD40E2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6301337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49BC4D82-0182-501C-9231-46767680476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23A578B-D289-4C40-8593-3D356C49DA58}" type="datetime1">
              <a:rPr lang="en-US" smtClean="0"/>
              <a:t>10/17/2025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10EAA6C9-A7F3-19F1-D17C-A1D83FAF553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4EBB816-1B94-116F-92D4-6043AE9E0C6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5896615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350C37F-77BE-E128-4248-D001C39E79C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97160" y="553616"/>
            <a:ext cx="3595634" cy="1757505"/>
          </a:xfrm>
        </p:spPr>
        <p:txBody>
          <a:bodyPr anchor="t">
            <a:normAutofit/>
          </a:bodyPr>
          <a:lstStyle>
            <a:lvl1pPr>
              <a:defRPr sz="2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F3B20A8-A604-C977-02C0-083BA866348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34708" y="553616"/>
            <a:ext cx="6279741" cy="5486400"/>
          </a:xfrm>
        </p:spPr>
        <p:txBody>
          <a:bodyPr>
            <a:normAutofit/>
          </a:bodyPr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C0EEBFB-2026-6A35-33ED-F008376B67A0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597160" y="2311121"/>
            <a:ext cx="3595634" cy="3728895"/>
          </a:xfrm>
        </p:spPr>
        <p:txBody>
          <a:bodyPr anchor="t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3F05638-7A56-469A-825A-1DFA600254C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3DFAE3-14DB-48A7-A80F-80DDB072CE3D}" type="datetime1">
              <a:rPr lang="en-US" smtClean="0"/>
              <a:t>10/17/2025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C85A215-184B-2105-0279-ED02F644583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2C7CA46-892B-253A-3A28-7414E17B837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3390056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FB06A09-98CF-FAC2-3708-AECC4360C65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94360" y="557784"/>
            <a:ext cx="3595634" cy="2212313"/>
          </a:xfrm>
        </p:spPr>
        <p:txBody>
          <a:bodyPr anchor="t">
            <a:normAutofit/>
          </a:bodyPr>
          <a:lstStyle>
            <a:lvl1pPr>
              <a:defRPr sz="2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9571C769-CEC8-962A-01E6-15B0E056791E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063319" y="657103"/>
            <a:ext cx="6483687" cy="5555904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32C4A61-EF2A-C5A5-B150-4448600B393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09601" y="2826137"/>
            <a:ext cx="3585586" cy="3434638"/>
          </a:xfrm>
        </p:spPr>
        <p:txBody>
          <a:bodyPr anchor="b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20B235E-39C7-4C78-20EF-DB48ECD9CB9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C5EAEF-6478-4102-8F5D-A5FE9FC97ACB}" type="datetime1">
              <a:rPr lang="en-US" smtClean="0"/>
              <a:t>10/17/2025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FDC75DA-9A78-9AB9-7171-95A08CC51C5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EFE1A03-DCCB-53C7-DBFE-2AD55C90591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3770052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54E956D-CB73-C986-F100-46487310D11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548640"/>
            <a:ext cx="10515600" cy="1132258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FE423E6A-A07C-BF0D-EA30-9A8A854E48F1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612648" y="1680898"/>
            <a:ext cx="10515600" cy="449606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EDC9908-8F95-8DFC-72CC-158552B567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04EDB3-C0E8-45F8-9E1D-1B6C8D1880C0}" type="datetime1">
              <a:rPr lang="en-US" smtClean="0"/>
              <a:t>10/17/2025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C26C9BE-9060-50CB-2BB7-07307FF89A7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84A835B-97D3-BC22-F0B8-4986D463627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1431349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485B0252-346C-F6F4-3642-19F571550D45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9634888" y="578497"/>
            <a:ext cx="2047037" cy="5598466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F798DA36-7351-9D6A-518B-678AB8A507D3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578497"/>
            <a:ext cx="8796688" cy="559846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846BDFF-D746-836C-04B8-CA89AD5D146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F0EC4B-54ED-4041-B552-9BA760FA3DBA}" type="datetime1">
              <a:rPr lang="en-US" smtClean="0"/>
              <a:t>10/17/2025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19AA929-A9E6-FF9C-0C59-177F892D6A6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316D893-7E81-90DC-4139-7687B39C3AC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5939676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475BFB69-9245-EC58-F1DE-FEB625BD336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548640"/>
            <a:ext cx="10653578" cy="1132258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516AFD5-5144-C460-0CA4-644BC4A93C0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12647" y="1715532"/>
            <a:ext cx="10653579" cy="459382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995753E-AF8A-7E04-8A1A-205B755A021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137160" y="6453002"/>
            <a:ext cx="3494314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/>
                </a:solidFill>
              </a:defRPr>
            </a:lvl1pPr>
          </a:lstStyle>
          <a:p>
            <a:fld id="{67F45AC6-C491-4585-A584-9CE2AF7D5500}" type="datetime1">
              <a:rPr lang="en-US" smtClean="0"/>
              <a:t>10/17/2025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4E1B7C8-DA74-800B-EE14-A39E9DB32DE4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8876521" y="6453002"/>
            <a:ext cx="2805405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AC1647D-0DF0-CA1B-F723-EF7B8F508DB7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632162" y="6453002"/>
            <a:ext cx="42920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/>
                </a:solidFill>
              </a:defRPr>
            </a:lvl1pPr>
          </a:lstStyle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8881071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1" r:id="rId1"/>
    <p:sldLayoutId id="2147483670" r:id="rId2"/>
    <p:sldLayoutId id="2147483669" r:id="rId3"/>
    <p:sldLayoutId id="2147483668" r:id="rId4"/>
    <p:sldLayoutId id="2147483667" r:id="rId5"/>
    <p:sldLayoutId id="2147483666" r:id="rId6"/>
    <p:sldLayoutId id="2147483665" r:id="rId7"/>
    <p:sldLayoutId id="2147483664" r:id="rId8"/>
    <p:sldLayoutId id="2147483663" r:id="rId9"/>
    <p:sldLayoutId id="2147483662" r:id="rId10"/>
    <p:sldLayoutId id="2147483661" r:id="rId11"/>
  </p:sldLayoutIdLst>
  <p:hf sldNum="0"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3600" b="1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6858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3pPr>
      <a:lvl4pPr marL="9144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11430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2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4.xml"/><Relationship Id="rId2" Type="http://schemas.openxmlformats.org/officeDocument/2006/relationships/diagramData" Target="../diagrams/data4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4.xml"/><Relationship Id="rId5" Type="http://schemas.openxmlformats.org/officeDocument/2006/relationships/diagramColors" Target="../diagrams/colors4.xml"/><Relationship Id="rId4" Type="http://schemas.openxmlformats.org/officeDocument/2006/relationships/diagramQuickStyle" Target="../diagrams/quickStyle4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6E448DB1-4196-18A6-15DA-C72635C1B11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15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Neue Haas Grotesk Text Pro"/>
              <a:ea typeface="+mn-ea"/>
              <a:cs typeface="+mn-cs"/>
            </a:endParaRP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614AD187-60AC-E9FE-CB63-4A3165D8D5B0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20213"/>
          <a:stretch>
            <a:fillRect/>
          </a:stretch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11" name="Rectangle 10">
            <a:extLst>
              <a:ext uri="{FF2B5EF4-FFF2-40B4-BE49-F238E27FC236}">
                <a16:creationId xmlns:a16="http://schemas.microsoft.com/office/drawing/2014/main" id="{76A10D8F-D463-70E5-239B-17AD65EF433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-173183" y="173181"/>
            <a:ext cx="6858002" cy="6511640"/>
          </a:xfrm>
          <a:prstGeom prst="rect">
            <a:avLst/>
          </a:prstGeom>
          <a:gradFill>
            <a:gsLst>
              <a:gs pos="0">
                <a:schemeClr val="bg1">
                  <a:alpha val="0"/>
                </a:schemeClr>
              </a:gs>
              <a:gs pos="46000">
                <a:schemeClr val="bg1">
                  <a:alpha val="30000"/>
                </a:schemeClr>
              </a:gs>
              <a:gs pos="26000">
                <a:schemeClr val="bg1">
                  <a:alpha val="17000"/>
                </a:schemeClr>
              </a:gs>
              <a:gs pos="100000">
                <a:schemeClr val="bg1">
                  <a:alpha val="45000"/>
                </a:schemeClr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Neue Haas Grotesk Text Pro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19843C5-986E-5F98-9DD4-8BC576F8787C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286506" y="603315"/>
            <a:ext cx="5649211" cy="3685731"/>
          </a:xfrm>
        </p:spPr>
        <p:txBody>
          <a:bodyPr anchor="t">
            <a:normAutofit/>
          </a:bodyPr>
          <a:lstStyle/>
          <a:p>
            <a:pPr algn="l"/>
            <a:br>
              <a:rPr lang="en-GB" sz="6600"/>
            </a:br>
            <a:r>
              <a:rPr lang="en-GB" sz="6600"/>
              <a:t>Elias Presentation 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B836983E-A5F4-4C96-4644-19D316520E59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286507" y="4437176"/>
            <a:ext cx="4007587" cy="1290807"/>
          </a:xfrm>
        </p:spPr>
        <p:txBody>
          <a:bodyPr anchor="ctr">
            <a:normAutofit/>
          </a:bodyPr>
          <a:lstStyle/>
          <a:p>
            <a:pPr algn="l"/>
            <a:r>
              <a:rPr lang="en-GB" sz="2200" dirty="0"/>
              <a:t>6</a:t>
            </a:r>
            <a:r>
              <a:rPr lang="en-GB" sz="2200" baseline="30000" dirty="0"/>
              <a:t>th</a:t>
            </a:r>
            <a:r>
              <a:rPr lang="en-GB" sz="2200" dirty="0"/>
              <a:t> October 2025</a:t>
            </a:r>
          </a:p>
        </p:txBody>
      </p:sp>
    </p:spTree>
    <p:extLst>
      <p:ext uri="{BB962C8B-B14F-4D97-AF65-F5344CB8AC3E}">
        <p14:creationId xmlns:p14="http://schemas.microsoft.com/office/powerpoint/2010/main" val="3653790505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4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01A22726-DA03-BCB0-F12E-98258FB7E5C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15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8C8FB31-F656-1CC7-6AEA-793EBD642A1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24000" y="548640"/>
            <a:ext cx="9160475" cy="1132258"/>
          </a:xfrm>
        </p:spPr>
        <p:txBody>
          <a:bodyPr anchor="ctr">
            <a:normAutofit/>
          </a:bodyPr>
          <a:lstStyle/>
          <a:p>
            <a:pPr algn="ctr"/>
            <a:r>
              <a:rPr lang="en-GB" dirty="0"/>
              <a:t>Overview </a:t>
            </a:r>
            <a:endParaRPr lang="en-GB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7C895476-C04E-4166-6AC9-5CBCD115744B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859584074"/>
              </p:ext>
            </p:extLst>
          </p:nvPr>
        </p:nvGraphicFramePr>
        <p:xfrm>
          <a:off x="930876" y="2037806"/>
          <a:ext cx="10335350" cy="406643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30156645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F4BB285-B891-F1A1-7A80-1AD1CAA077D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4000" dirty="0">
                <a:latin typeface="Aptos" panose="020B0004020202020204" pitchFamily="34" charset="0"/>
              </a:rPr>
              <a:t>What is the John Bowlby’s theory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91284F6E-CA31-D085-C52A-FCBD87057211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390565794"/>
              </p:ext>
            </p:extLst>
          </p:nvPr>
        </p:nvGraphicFramePr>
        <p:xfrm>
          <a:off x="612647" y="1715532"/>
          <a:ext cx="10653579" cy="459382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02060074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2961259D-605E-E200-FF9F-7C8C71D7C8E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15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DA6AFFE-7CCC-2E23-04C1-9DBA92B9380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600074"/>
            <a:ext cx="6035040" cy="1529932"/>
          </a:xfrm>
        </p:spPr>
        <p:txBody>
          <a:bodyPr anchor="b">
            <a:normAutofit/>
          </a:bodyPr>
          <a:lstStyle/>
          <a:p>
            <a:r>
              <a:rPr lang="en-GB" dirty="0">
                <a:latin typeface="Aptos" panose="020B0004020202020204" pitchFamily="34" charset="0"/>
              </a:rPr>
              <a:t>Key concepts in Bowlby’s Theory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4E10A95-EFFA-4CE5-32E0-878E1D39F61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12647" y="2212848"/>
            <a:ext cx="6035041" cy="4096512"/>
          </a:xfrm>
        </p:spPr>
        <p:txBody>
          <a:bodyPr>
            <a:normAutofit/>
          </a:bodyPr>
          <a:lstStyle/>
          <a:p>
            <a:r>
              <a:rPr lang="en-GB" sz="1800" dirty="0"/>
              <a:t>Proximity Maintenance: desire to be near caregiver</a:t>
            </a:r>
          </a:p>
          <a:p>
            <a:r>
              <a:rPr lang="en-GB" sz="1800" dirty="0"/>
              <a:t>Save Haven: caregiver as source of comfort and safety</a:t>
            </a:r>
          </a:p>
          <a:p>
            <a:r>
              <a:rPr lang="en-GB" sz="1800" dirty="0"/>
              <a:t>Secure base: caregiver supports exploration of environment</a:t>
            </a:r>
          </a:p>
          <a:p>
            <a:r>
              <a:rPr lang="en-GB" sz="1800" dirty="0"/>
              <a:t>Separation Distress: anxiety when apart from attachment figure</a:t>
            </a:r>
          </a:p>
        </p:txBody>
      </p:sp>
      <p:pic>
        <p:nvPicPr>
          <p:cNvPr id="12" name="Picture 11" descr="Two people holding each other's hands">
            <a:extLst>
              <a:ext uri="{FF2B5EF4-FFF2-40B4-BE49-F238E27FC236}">
                <a16:creationId xmlns:a16="http://schemas.microsoft.com/office/drawing/2014/main" id="{A8BE39AE-FED6-A8B1-20D5-DBA3AA517104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23361" r="29468" b="-1"/>
          <a:stretch>
            <a:fillRect/>
          </a:stretch>
        </p:blipFill>
        <p:spPr>
          <a:xfrm>
            <a:off x="7345680" y="10"/>
            <a:ext cx="4846320" cy="68579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6827971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" name="Rectangle 18">
            <a:extLst>
              <a:ext uri="{FF2B5EF4-FFF2-40B4-BE49-F238E27FC236}">
                <a16:creationId xmlns:a16="http://schemas.microsoft.com/office/drawing/2014/main" id="{951922D2-D397-9EA4-A66D-55B0884D1A6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15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C515C37-A14B-30F9-D016-BE69AD6FB5E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9" y="548639"/>
            <a:ext cx="3494314" cy="5786638"/>
          </a:xfrm>
        </p:spPr>
        <p:txBody>
          <a:bodyPr anchor="t">
            <a:normAutofit/>
          </a:bodyPr>
          <a:lstStyle/>
          <a:p>
            <a:r>
              <a:rPr lang="en-GB"/>
              <a:t>Application to Amira </a:t>
            </a:r>
            <a:endParaRPr lang="en-GB" dirty="0"/>
          </a:p>
        </p:txBody>
      </p:sp>
      <p:graphicFrame>
        <p:nvGraphicFramePr>
          <p:cNvPr id="20" name="Content Placeholder 2">
            <a:extLst>
              <a:ext uri="{FF2B5EF4-FFF2-40B4-BE49-F238E27FC236}">
                <a16:creationId xmlns:a16="http://schemas.microsoft.com/office/drawing/2014/main" id="{9E537CCB-0762-7CC5-C660-C0D90D5FD938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011129589"/>
              </p:ext>
            </p:extLst>
          </p:nvPr>
        </p:nvGraphicFramePr>
        <p:xfrm>
          <a:off x="4608246" y="548640"/>
          <a:ext cx="6949440" cy="578663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23111418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ectangle 15">
            <a:extLst>
              <a:ext uri="{FF2B5EF4-FFF2-40B4-BE49-F238E27FC236}">
                <a16:creationId xmlns:a16="http://schemas.microsoft.com/office/drawing/2014/main" id="{01A22726-DA03-BCB0-F12E-98258FB7E5C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15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EB60843-6A15-31E1-E9CC-C7CFADD3ED8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24000" y="548640"/>
            <a:ext cx="9160475" cy="1132258"/>
          </a:xfrm>
        </p:spPr>
        <p:txBody>
          <a:bodyPr anchor="ctr">
            <a:normAutofit/>
          </a:bodyPr>
          <a:lstStyle/>
          <a:p>
            <a:pPr algn="ctr"/>
            <a:r>
              <a:rPr lang="en-GB"/>
              <a:t>Practical Strategies </a:t>
            </a:r>
          </a:p>
        </p:txBody>
      </p:sp>
      <p:graphicFrame>
        <p:nvGraphicFramePr>
          <p:cNvPr id="12" name="Content Placeholder 2">
            <a:extLst>
              <a:ext uri="{FF2B5EF4-FFF2-40B4-BE49-F238E27FC236}">
                <a16:creationId xmlns:a16="http://schemas.microsoft.com/office/drawing/2014/main" id="{FF55BA5B-6EE6-2C6D-471B-3544D77B888F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015561948"/>
              </p:ext>
            </p:extLst>
          </p:nvPr>
        </p:nvGraphicFramePr>
        <p:xfrm>
          <a:off x="930876" y="2037806"/>
          <a:ext cx="10335350" cy="406643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38899106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2961259D-605E-E200-FF9F-7C8C71D7C8E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15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CFEBEA3-A962-0D7E-C03D-B13054522D8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600074"/>
            <a:ext cx="6035040" cy="1529932"/>
          </a:xfrm>
        </p:spPr>
        <p:txBody>
          <a:bodyPr anchor="b">
            <a:normAutofit/>
          </a:bodyPr>
          <a:lstStyle/>
          <a:p>
            <a:r>
              <a:rPr lang="en-GB" dirty="0"/>
              <a:t>Biological &amp; Environmental Influences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853DAC9-5961-C220-E7B7-9C2D81E3222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12647" y="2212848"/>
            <a:ext cx="6035041" cy="4096512"/>
          </a:xfrm>
        </p:spPr>
        <p:txBody>
          <a:bodyPr>
            <a:normAutofit/>
          </a:bodyPr>
          <a:lstStyle/>
          <a:p>
            <a:r>
              <a:rPr lang="en-GB" sz="1800" dirty="0"/>
              <a:t>Nature: Amira’s temperament, biological drive for attachment </a:t>
            </a:r>
          </a:p>
          <a:p>
            <a:r>
              <a:rPr lang="en-GB" sz="1800" dirty="0"/>
              <a:t>Nurture: caregiver responsiveness, family environment, nursery </a:t>
            </a:r>
            <a:r>
              <a:rPr lang="en-GB" sz="1800" dirty="0" err="1"/>
              <a:t>pratices</a:t>
            </a:r>
            <a:endParaRPr lang="en-GB" sz="1800" dirty="0"/>
          </a:p>
        </p:txBody>
      </p:sp>
      <p:pic>
        <p:nvPicPr>
          <p:cNvPr id="5" name="Picture 4" descr="A hand touching a small plant">
            <a:extLst>
              <a:ext uri="{FF2B5EF4-FFF2-40B4-BE49-F238E27FC236}">
                <a16:creationId xmlns:a16="http://schemas.microsoft.com/office/drawing/2014/main" id="{CF14C527-3C93-61B3-5666-C455F3BCCCF0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52831" r="-1" b="-1"/>
          <a:stretch>
            <a:fillRect/>
          </a:stretch>
        </p:blipFill>
        <p:spPr>
          <a:xfrm>
            <a:off x="7345680" y="10"/>
            <a:ext cx="4846320" cy="68579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12523564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5E8D3B17-7638-DFD3-18E4-8A6D611749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15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2802647-731C-2766-FCCA-E8565592A53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568534" y="603504"/>
            <a:ext cx="5916169" cy="1527048"/>
          </a:xfrm>
        </p:spPr>
        <p:txBody>
          <a:bodyPr anchor="b">
            <a:normAutofit/>
          </a:bodyPr>
          <a:lstStyle/>
          <a:p>
            <a:r>
              <a:rPr lang="en-GB" dirty="0"/>
              <a:t>Strengths &amp; Limitations of Theory </a:t>
            </a:r>
          </a:p>
        </p:txBody>
      </p:sp>
      <p:pic>
        <p:nvPicPr>
          <p:cNvPr id="5" name="Picture 4" descr="People holding hands">
            <a:extLst>
              <a:ext uri="{FF2B5EF4-FFF2-40B4-BE49-F238E27FC236}">
                <a16:creationId xmlns:a16="http://schemas.microsoft.com/office/drawing/2014/main" id="{C13376B8-6588-2D89-7ACE-8910798240A5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32184" r="20022" b="-1"/>
          <a:stretch>
            <a:fillRect/>
          </a:stretch>
        </p:blipFill>
        <p:spPr>
          <a:xfrm>
            <a:off x="20" y="10"/>
            <a:ext cx="4910308" cy="6857990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50E6B75-709A-1619-E053-1F214D3DB3A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568533" y="2214282"/>
            <a:ext cx="5916169" cy="4095078"/>
          </a:xfrm>
        </p:spPr>
        <p:txBody>
          <a:bodyPr>
            <a:normAutofit/>
          </a:bodyPr>
          <a:lstStyle/>
          <a:p>
            <a:r>
              <a:rPr lang="en-GB" sz="1800" dirty="0" err="1"/>
              <a:t>Strenghts</a:t>
            </a:r>
            <a:r>
              <a:rPr lang="en-GB" sz="1800" dirty="0"/>
              <a:t>: predicts impact of disrupted attachments, guides effective early years practice</a:t>
            </a:r>
          </a:p>
          <a:p>
            <a:r>
              <a:rPr lang="en-GB" sz="1800" dirty="0"/>
              <a:t>Limitations: May overemphasize mother/caregiver role, not at all attachment difficulties lead to long-term problems, culture and resilience matter</a:t>
            </a:r>
          </a:p>
        </p:txBody>
      </p:sp>
    </p:spTree>
    <p:extLst>
      <p:ext uri="{BB962C8B-B14F-4D97-AF65-F5344CB8AC3E}">
        <p14:creationId xmlns:p14="http://schemas.microsoft.com/office/powerpoint/2010/main" val="3642050380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5E8D3B17-7638-DFD3-18E4-8A6D611749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15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866FBC4-A085-2E0C-24EB-D51B62ED5C8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568534" y="603504"/>
            <a:ext cx="5916169" cy="1527048"/>
          </a:xfrm>
        </p:spPr>
        <p:txBody>
          <a:bodyPr anchor="b">
            <a:normAutofit/>
          </a:bodyPr>
          <a:lstStyle/>
          <a:p>
            <a:r>
              <a:rPr lang="en-GB" dirty="0"/>
              <a:t>References</a:t>
            </a:r>
          </a:p>
        </p:txBody>
      </p:sp>
      <p:pic>
        <p:nvPicPr>
          <p:cNvPr id="5" name="Picture 4" descr="Close up of book pages">
            <a:extLst>
              <a:ext uri="{FF2B5EF4-FFF2-40B4-BE49-F238E27FC236}">
                <a16:creationId xmlns:a16="http://schemas.microsoft.com/office/drawing/2014/main" id="{B9A43E3B-6EF5-15E7-C337-BB34AAF77EAC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33441" r="12860"/>
          <a:stretch>
            <a:fillRect/>
          </a:stretch>
        </p:blipFill>
        <p:spPr>
          <a:xfrm>
            <a:off x="20" y="10"/>
            <a:ext cx="4910308" cy="6857990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5471A87-AE51-727E-DC6C-60DF38C3CFC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568533" y="2214282"/>
            <a:ext cx="5916169" cy="4095078"/>
          </a:xfrm>
        </p:spPr>
        <p:txBody>
          <a:bodyPr>
            <a:normAutofit/>
          </a:bodyPr>
          <a:lstStyle/>
          <a:p>
            <a:r>
              <a:rPr lang="en-GB" sz="1800" dirty="0"/>
              <a:t>Bowlby, J. (1969). Attachment and loss</a:t>
            </a:r>
          </a:p>
          <a:p>
            <a:r>
              <a:rPr lang="en-GB" sz="1800" dirty="0"/>
              <a:t>Ainsworth, M. (1978). Patterns of Attachment.</a:t>
            </a:r>
          </a:p>
          <a:p>
            <a:r>
              <a:rPr lang="en-GB" sz="1800" dirty="0"/>
              <a:t>Sroufe, L. (2005). Attachment and Development.</a:t>
            </a:r>
          </a:p>
          <a:p>
            <a:r>
              <a:rPr lang="en-GB" sz="1800" dirty="0"/>
              <a:t>Rutter, M. (1972). Maternal deprivation Reassessed.</a:t>
            </a:r>
          </a:p>
          <a:p>
            <a:r>
              <a:rPr lang="en-GB" sz="1800" dirty="0"/>
              <a:t>Schofield &amp; BEEK (2006) Attachment Handbook for Foster Care.</a:t>
            </a:r>
          </a:p>
          <a:p>
            <a:r>
              <a:rPr lang="en-GB" sz="1800" dirty="0"/>
              <a:t>PositivePsychology.com (2025). Attachment Theory, Bowlby’s Stages &amp; Styles. </a:t>
            </a:r>
          </a:p>
        </p:txBody>
      </p:sp>
    </p:spTree>
    <p:extLst>
      <p:ext uri="{BB962C8B-B14F-4D97-AF65-F5344CB8AC3E}">
        <p14:creationId xmlns:p14="http://schemas.microsoft.com/office/powerpoint/2010/main" val="3216410486"/>
      </p:ext>
    </p:extLst>
  </p:cSld>
  <p:clrMapOvr>
    <a:masterClrMapping/>
  </p:clrMapOvr>
</p:sld>
</file>

<file path=ppt/theme/theme1.xml><?xml version="1.0" encoding="utf-8"?>
<a:theme xmlns:a="http://schemas.openxmlformats.org/drawingml/2006/main" name="VanillaVTI">
  <a:themeElements>
    <a:clrScheme name="Vanilla">
      <a:dk1>
        <a:sysClr val="windowText" lastClr="000000"/>
      </a:dk1>
      <a:lt1>
        <a:sysClr val="window" lastClr="FFFFFF"/>
      </a:lt1>
      <a:dk2>
        <a:srgbClr val="2C3932"/>
      </a:dk2>
      <a:lt2>
        <a:srgbClr val="FDF6EA"/>
      </a:lt2>
      <a:accent1>
        <a:srgbClr val="169C9A"/>
      </a:accent1>
      <a:accent2>
        <a:srgbClr val="FA9A42"/>
      </a:accent2>
      <a:accent3>
        <a:srgbClr val="E15C3D"/>
      </a:accent3>
      <a:accent4>
        <a:srgbClr val="E78A67"/>
      </a:accent4>
      <a:accent5>
        <a:srgbClr val="A74B40"/>
      </a:accent5>
      <a:accent6>
        <a:srgbClr val="3D9072"/>
      </a:accent6>
      <a:hlink>
        <a:srgbClr val="169C9A"/>
      </a:hlink>
      <a:folHlink>
        <a:srgbClr val="E15C3D"/>
      </a:folHlink>
    </a:clrScheme>
    <a:fontScheme name="Neue Haas">
      <a:majorFont>
        <a:latin typeface="Neue Haas Grotesk Text Pro"/>
        <a:ea typeface=""/>
        <a:cs typeface=""/>
      </a:majorFont>
      <a:minorFont>
        <a:latin typeface="Neue Haas Grotesk Text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VanillaVTI" id="{54D376C6-1C9B-4C6B-8F3C-483BB307BB05}" vid="{7690D8A9-C071-45EF-BA7A-F7FA9779B11D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2D38C5239C7AD241AEBCE7A5605A517A" ma:contentTypeVersion="6" ma:contentTypeDescription="Create a new document." ma:contentTypeScope="" ma:versionID="6c8419aea8e2c886f591ef6af6c05e55">
  <xsd:schema xmlns:xsd="http://www.w3.org/2001/XMLSchema" xmlns:xs="http://www.w3.org/2001/XMLSchema" xmlns:p="http://schemas.microsoft.com/office/2006/metadata/properties" xmlns:ns3="37a0acea-1511-41cc-bfdb-5619dd373231" targetNamespace="http://schemas.microsoft.com/office/2006/metadata/properties" ma:root="true" ma:fieldsID="ff91a0d269dbeef72fb37b0ba7799dea" ns3:_="">
    <xsd:import namespace="37a0acea-1511-41cc-bfdb-5619dd373231"/>
    <xsd:element name="properties">
      <xsd:complexType>
        <xsd:sequence>
          <xsd:element name="documentManagement">
            <xsd:complexType>
              <xsd:all>
                <xsd:element ref="ns3:MediaServiceDateTaken" minOccurs="0"/>
                <xsd:element ref="ns3:_activity" minOccurs="0"/>
                <xsd:element ref="ns3:MediaServiceMetadata" minOccurs="0"/>
                <xsd:element ref="ns3:MediaServiceFastMetadata" minOccurs="0"/>
                <xsd:element ref="ns3:MediaServiceSearchProperties" minOccurs="0"/>
                <xsd:element ref="ns3:MediaServiceObjectDetectorVersion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7a0acea-1511-41cc-bfdb-5619dd373231" elementFormDefault="qualified">
    <xsd:import namespace="http://schemas.microsoft.com/office/2006/documentManagement/types"/>
    <xsd:import namespace="http://schemas.microsoft.com/office/infopath/2007/PartnerControls"/>
    <xsd:element name="MediaServiceDateTaken" ma:index="8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_activity" ma:index="9" nillable="true" ma:displayName="_activity" ma:hidden="true" ma:internalName="_activity">
      <xsd:simpleType>
        <xsd:restriction base="dms:Note"/>
      </xsd:simpleType>
    </xsd:element>
    <xsd:element name="MediaServiceMetadata" ma:index="10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11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SearchProperties" ma:index="12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ObjectDetectorVersions" ma:index="13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_activity xmlns="37a0acea-1511-41cc-bfdb-5619dd373231" xsi:nil="true"/>
  </documentManagement>
</p:properties>
</file>

<file path=customXml/itemProps1.xml><?xml version="1.0" encoding="utf-8"?>
<ds:datastoreItem xmlns:ds="http://schemas.openxmlformats.org/officeDocument/2006/customXml" ds:itemID="{0E63117D-B98A-4832-A9CC-BDDB9941C2D4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37a0acea-1511-41cc-bfdb-5619dd373231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0A7987D7-87B4-464D-AB9D-5EAF95F479DF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D0DD8D2C-1B1A-4771-9EC6-A33EBAD02EDD}">
  <ds:schemaRefs>
    <ds:schemaRef ds:uri="http://schemas.microsoft.com/office/2006/documentManagement/types"/>
    <ds:schemaRef ds:uri="http://www.w3.org/XML/1998/namespace"/>
    <ds:schemaRef ds:uri="http://purl.org/dc/dcmitype/"/>
    <ds:schemaRef ds:uri="http://schemas.microsoft.com/office/2006/metadata/properties"/>
    <ds:schemaRef ds:uri="http://schemas.openxmlformats.org/package/2006/metadata/core-properties"/>
    <ds:schemaRef ds:uri="http://purl.org/dc/elements/1.1/"/>
    <ds:schemaRef ds:uri="37a0acea-1511-41cc-bfdb-5619dd373231"/>
    <ds:schemaRef ds:uri="http://schemas.microsoft.com/office/infopath/2007/PartnerControls"/>
    <ds:schemaRef ds:uri="http://purl.org/dc/terms/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81</TotalTime>
  <Words>325</Words>
  <Application>Microsoft Office PowerPoint</Application>
  <PresentationFormat>Widescreen</PresentationFormat>
  <Paragraphs>41</Paragraphs>
  <Slides>9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size="13" baseType="lpstr">
      <vt:lpstr>Aptos</vt:lpstr>
      <vt:lpstr>Arial</vt:lpstr>
      <vt:lpstr>Neue Haas Grotesk Text Pro</vt:lpstr>
      <vt:lpstr>VanillaVTI</vt:lpstr>
      <vt:lpstr> Elias Presentation </vt:lpstr>
      <vt:lpstr>Overview </vt:lpstr>
      <vt:lpstr>What is the John Bowlby’s theory</vt:lpstr>
      <vt:lpstr>Key concepts in Bowlby’s Theory </vt:lpstr>
      <vt:lpstr>Application to Amira </vt:lpstr>
      <vt:lpstr>Practical Strategies </vt:lpstr>
      <vt:lpstr>Biological &amp; Environmental Influences </vt:lpstr>
      <vt:lpstr>Strengths &amp; Limitations of Theory </vt:lpstr>
      <vt:lpstr>References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Elias Schwaar (2319526)</dc:creator>
  <cp:lastModifiedBy>Elias Schwaar (2319526)</cp:lastModifiedBy>
  <cp:revision>1</cp:revision>
  <dcterms:created xsi:type="dcterms:W3CDTF">2025-10-17T14:21:28Z</dcterms:created>
  <dcterms:modified xsi:type="dcterms:W3CDTF">2025-10-17T15:42:44Z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0x0101002D38C5239C7AD241AEBCE7A5605A517A</vt:lpwstr>
  </property>
</Properties>
</file>