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5" r:id="rId8"/>
    <p:sldId id="264" r:id="rId9"/>
    <p:sldId id="263" r:id="rId10"/>
    <p:sldId id="266" r:id="rId11"/>
    <p:sldId id="267" r:id="rId12"/>
    <p:sldId id="268" r:id="rId13"/>
    <p:sldId id="269"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16F527-35EB-4033-97D7-DC55BF1A25B4}" v="41" dt="2026-02-09T13:23:10.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89" autoAdjust="0"/>
    <p:restoredTop sz="94660"/>
  </p:normalViewPr>
  <p:slideViewPr>
    <p:cSldViewPr snapToGrid="0" snapToObjects="1">
      <p:cViewPr varScale="1">
        <p:scale>
          <a:sx n="59" d="100"/>
          <a:sy n="59" d="100"/>
        </p:scale>
        <p:origin x="1572" y="56"/>
      </p:cViewPr>
      <p:guideLst>
        <p:guide orient="horz" pos="2160"/>
        <p:guide pos="2880"/>
      </p:guideLst>
    </p:cSldViewPr>
  </p:slideViewPr>
  <p:notesTextViewPr>
    <p:cViewPr>
      <p:scale>
        <a:sx n="3" d="2"/>
        <a:sy n="3" d="2"/>
      </p:scale>
      <p:origin x="0" y="-532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anne Purchase-Plumley" userId="b8b61998-d0a4-4095-bef9-4404428cef1d" providerId="ADAL" clId="{A9B1B28D-7614-44A6-ABA9-AF526335C767}"/>
    <pc:docChg chg="undo custSel addSld modSld sldOrd">
      <pc:chgData name="Joanne Purchase-Plumley" userId="b8b61998-d0a4-4095-bef9-4404428cef1d" providerId="ADAL" clId="{A9B1B28D-7614-44A6-ABA9-AF526335C767}" dt="2026-02-09T13:35:59.491" v="558" actId="20577"/>
      <pc:docMkLst>
        <pc:docMk/>
      </pc:docMkLst>
      <pc:sldChg chg="addSp delSp modSp mod modAnim modNotesTx">
        <pc:chgData name="Joanne Purchase-Plumley" userId="b8b61998-d0a4-4095-bef9-4404428cef1d" providerId="ADAL" clId="{A9B1B28D-7614-44A6-ABA9-AF526335C767}" dt="2026-02-09T12:41:32.649" v="320" actId="20577"/>
        <pc:sldMkLst>
          <pc:docMk/>
          <pc:sldMk cId="0" sldId="256"/>
        </pc:sldMkLst>
        <pc:spChg chg="mod">
          <ac:chgData name="Joanne Purchase-Plumley" userId="b8b61998-d0a4-4095-bef9-4404428cef1d" providerId="ADAL" clId="{A9B1B28D-7614-44A6-ABA9-AF526335C767}" dt="2026-02-05T18:55:29.219" v="26" actId="26606"/>
          <ac:spMkLst>
            <pc:docMk/>
            <pc:sldMk cId="0" sldId="256"/>
            <ac:spMk id="2" creationId="{00000000-0000-0000-0000-000000000000}"/>
          </ac:spMkLst>
        </pc:spChg>
        <pc:spChg chg="mod">
          <ac:chgData name="Joanne Purchase-Plumley" userId="b8b61998-d0a4-4095-bef9-4404428cef1d" providerId="ADAL" clId="{A9B1B28D-7614-44A6-ABA9-AF526335C767}" dt="2026-02-05T18:55:34.912" v="27" actId="255"/>
          <ac:spMkLst>
            <pc:docMk/>
            <pc:sldMk cId="0" sldId="256"/>
            <ac:spMk id="3" creationId="{00000000-0000-0000-0000-000000000000}"/>
          </ac:spMkLst>
        </pc:spChg>
        <pc:spChg chg="add">
          <ac:chgData name="Joanne Purchase-Plumley" userId="b8b61998-d0a4-4095-bef9-4404428cef1d" providerId="ADAL" clId="{A9B1B28D-7614-44A6-ABA9-AF526335C767}" dt="2026-02-05T18:55:29.219" v="26" actId="26606"/>
          <ac:spMkLst>
            <pc:docMk/>
            <pc:sldMk cId="0" sldId="256"/>
            <ac:spMk id="18" creationId="{C0763A76-9F1C-4FC5-82B7-DD475DA461B2}"/>
          </ac:spMkLst>
        </pc:spChg>
        <pc:spChg chg="add">
          <ac:chgData name="Joanne Purchase-Plumley" userId="b8b61998-d0a4-4095-bef9-4404428cef1d" providerId="ADAL" clId="{A9B1B28D-7614-44A6-ABA9-AF526335C767}" dt="2026-02-05T18:55:29.219" v="26" actId="26606"/>
          <ac:spMkLst>
            <pc:docMk/>
            <pc:sldMk cId="0" sldId="256"/>
            <ac:spMk id="20" creationId="{E81BF4F6-F2CF-4984-9D14-D6966D92F99F}"/>
          </ac:spMkLst>
        </pc:spChg>
        <pc:picChg chg="add del mod">
          <ac:chgData name="Joanne Purchase-Plumley" userId="b8b61998-d0a4-4095-bef9-4404428cef1d" providerId="ADAL" clId="{A9B1B28D-7614-44A6-ABA9-AF526335C767}" dt="2026-02-09T11:06:45.263" v="132"/>
          <ac:picMkLst>
            <pc:docMk/>
            <pc:sldMk cId="0" sldId="256"/>
            <ac:picMk id="7" creationId="{80C0DA2D-46B6-003B-0072-7BE2DB3FE4A0}"/>
          </ac:picMkLst>
        </pc:picChg>
        <pc:picChg chg="add">
          <ac:chgData name="Joanne Purchase-Plumley" userId="b8b61998-d0a4-4095-bef9-4404428cef1d" providerId="ADAL" clId="{A9B1B28D-7614-44A6-ABA9-AF526335C767}" dt="2026-02-05T18:55:29.219" v="26" actId="26606"/>
          <ac:picMkLst>
            <pc:docMk/>
            <pc:sldMk cId="0" sldId="256"/>
            <ac:picMk id="14" creationId="{F9EC3E83-82F7-8BC3-2A40-3689D4FED1B2}"/>
          </ac:picMkLst>
        </pc:picChg>
      </pc:sldChg>
      <pc:sldChg chg="addSp delSp modSp mod modNotesTx">
        <pc:chgData name="Joanne Purchase-Plumley" userId="b8b61998-d0a4-4095-bef9-4404428cef1d" providerId="ADAL" clId="{A9B1B28D-7614-44A6-ABA9-AF526335C767}" dt="2026-02-09T12:27:42.861" v="151" actId="20577"/>
        <pc:sldMkLst>
          <pc:docMk/>
          <pc:sldMk cId="0" sldId="257"/>
        </pc:sldMkLst>
        <pc:spChg chg="mod">
          <ac:chgData name="Joanne Purchase-Plumley" userId="b8b61998-d0a4-4095-bef9-4404428cef1d" providerId="ADAL" clId="{A9B1B28D-7614-44A6-ABA9-AF526335C767}" dt="2026-02-09T11:19:46.684" v="137" actId="26606"/>
          <ac:spMkLst>
            <pc:docMk/>
            <pc:sldMk cId="0" sldId="257"/>
            <ac:spMk id="2" creationId="{00000000-0000-0000-0000-000000000000}"/>
          </ac:spMkLst>
        </pc:spChg>
        <pc:spChg chg="mod">
          <ac:chgData name="Joanne Purchase-Plumley" userId="b8b61998-d0a4-4095-bef9-4404428cef1d" providerId="ADAL" clId="{A9B1B28D-7614-44A6-ABA9-AF526335C767}" dt="2026-02-09T11:19:46.684" v="137" actId="26606"/>
          <ac:spMkLst>
            <pc:docMk/>
            <pc:sldMk cId="0" sldId="257"/>
            <ac:spMk id="3" creationId="{00000000-0000-0000-0000-000000000000}"/>
          </ac:spMkLst>
        </pc:spChg>
        <pc:spChg chg="add mod">
          <ac:chgData name="Joanne Purchase-Plumley" userId="b8b61998-d0a4-4095-bef9-4404428cef1d" providerId="ADAL" clId="{A9B1B28D-7614-44A6-ABA9-AF526335C767}" dt="2026-02-09T11:19:46.684" v="137" actId="26606"/>
          <ac:spMkLst>
            <pc:docMk/>
            <pc:sldMk cId="0" sldId="257"/>
            <ac:spMk id="6" creationId="{73DC31C8-4A19-CFD6-F9B0-4D33C1F485BE}"/>
          </ac:spMkLst>
        </pc:spChg>
        <pc:spChg chg="del">
          <ac:chgData name="Joanne Purchase-Plumley" userId="b8b61998-d0a4-4095-bef9-4404428cef1d" providerId="ADAL" clId="{A9B1B28D-7614-44A6-ABA9-AF526335C767}" dt="2026-02-09T11:19:46.684" v="137" actId="26606"/>
          <ac:spMkLst>
            <pc:docMk/>
            <pc:sldMk cId="0" sldId="257"/>
            <ac:spMk id="8" creationId="{081EA652-8C6A-4E69-BEB9-170809474553}"/>
          </ac:spMkLst>
        </pc:spChg>
        <pc:spChg chg="del">
          <ac:chgData name="Joanne Purchase-Plumley" userId="b8b61998-d0a4-4095-bef9-4404428cef1d" providerId="ADAL" clId="{A9B1B28D-7614-44A6-ABA9-AF526335C767}" dt="2026-02-09T11:19:46.684" v="137" actId="26606"/>
          <ac:spMkLst>
            <pc:docMk/>
            <pc:sldMk cId="0" sldId="257"/>
            <ac:spMk id="10" creationId="{5298780A-33B9-4EA2-8F67-DE68AD62841B}"/>
          </ac:spMkLst>
        </pc:spChg>
        <pc:spChg chg="del">
          <ac:chgData name="Joanne Purchase-Plumley" userId="b8b61998-d0a4-4095-bef9-4404428cef1d" providerId="ADAL" clId="{A9B1B28D-7614-44A6-ABA9-AF526335C767}" dt="2026-02-09T11:19:46.684" v="137" actId="26606"/>
          <ac:spMkLst>
            <pc:docMk/>
            <pc:sldMk cId="0" sldId="257"/>
            <ac:spMk id="12" creationId="{7F488E8B-4E1E-4402-8935-D4E6C02615C7}"/>
          </ac:spMkLst>
        </pc:spChg>
        <pc:spChg chg="add">
          <ac:chgData name="Joanne Purchase-Plumley" userId="b8b61998-d0a4-4095-bef9-4404428cef1d" providerId="ADAL" clId="{A9B1B28D-7614-44A6-ABA9-AF526335C767}" dt="2026-02-09T11:19:46.684" v="137" actId="26606"/>
          <ac:spMkLst>
            <pc:docMk/>
            <pc:sldMk cId="0" sldId="257"/>
            <ac:spMk id="17" creationId="{C0763A76-9F1C-4FC5-82B7-DD475DA461B2}"/>
          </ac:spMkLst>
        </pc:spChg>
        <pc:spChg chg="add">
          <ac:chgData name="Joanne Purchase-Plumley" userId="b8b61998-d0a4-4095-bef9-4404428cef1d" providerId="ADAL" clId="{A9B1B28D-7614-44A6-ABA9-AF526335C767}" dt="2026-02-09T11:19:46.684" v="137" actId="26606"/>
          <ac:spMkLst>
            <pc:docMk/>
            <pc:sldMk cId="0" sldId="257"/>
            <ac:spMk id="19" creationId="{E81BF4F6-F2CF-4984-9D14-D6966D92F99F}"/>
          </ac:spMkLst>
        </pc:spChg>
        <pc:picChg chg="add mod">
          <ac:chgData name="Joanne Purchase-Plumley" userId="b8b61998-d0a4-4095-bef9-4404428cef1d" providerId="ADAL" clId="{A9B1B28D-7614-44A6-ABA9-AF526335C767}" dt="2026-02-09T11:19:46.684" v="137" actId="26606"/>
          <ac:picMkLst>
            <pc:docMk/>
            <pc:sldMk cId="0" sldId="257"/>
            <ac:picMk id="5" creationId="{D1EE6CAF-3243-4AF9-91FA-2A0946359CE1}"/>
          </ac:picMkLst>
        </pc:picChg>
      </pc:sldChg>
      <pc:sldChg chg="addSp delSp modSp mod modNotesTx">
        <pc:chgData name="Joanne Purchase-Plumley" userId="b8b61998-d0a4-4095-bef9-4404428cef1d" providerId="ADAL" clId="{A9B1B28D-7614-44A6-ABA9-AF526335C767}" dt="2026-02-09T12:43:16.426" v="326" actId="20577"/>
        <pc:sldMkLst>
          <pc:docMk/>
          <pc:sldMk cId="0" sldId="259"/>
        </pc:sldMkLst>
        <pc:spChg chg="mod">
          <ac:chgData name="Joanne Purchase-Plumley" userId="b8b61998-d0a4-4095-bef9-4404428cef1d" providerId="ADAL" clId="{A9B1B28D-7614-44A6-ABA9-AF526335C767}" dt="2026-02-09T11:20:01.312" v="138" actId="26606"/>
          <ac:spMkLst>
            <pc:docMk/>
            <pc:sldMk cId="0" sldId="259"/>
            <ac:spMk id="2" creationId="{00000000-0000-0000-0000-000000000000}"/>
          </ac:spMkLst>
        </pc:spChg>
        <pc:spChg chg="mod">
          <ac:chgData name="Joanne Purchase-Plumley" userId="b8b61998-d0a4-4095-bef9-4404428cef1d" providerId="ADAL" clId="{A9B1B28D-7614-44A6-ABA9-AF526335C767}" dt="2026-02-09T11:20:01.312" v="138" actId="26606"/>
          <ac:spMkLst>
            <pc:docMk/>
            <pc:sldMk cId="0" sldId="259"/>
            <ac:spMk id="3" creationId="{00000000-0000-0000-0000-000000000000}"/>
          </ac:spMkLst>
        </pc:spChg>
        <pc:spChg chg="add del">
          <ac:chgData name="Joanne Purchase-Plumley" userId="b8b61998-d0a4-4095-bef9-4404428cef1d" providerId="ADAL" clId="{A9B1B28D-7614-44A6-ABA9-AF526335C767}" dt="2026-02-09T11:20:01.312" v="138" actId="26606"/>
          <ac:spMkLst>
            <pc:docMk/>
            <pc:sldMk cId="0" sldId="259"/>
            <ac:spMk id="17" creationId="{C2554CA6-288E-4202-BC52-2E5A8F0C0AED}"/>
          </ac:spMkLst>
        </pc:spChg>
        <pc:spChg chg="add del">
          <ac:chgData name="Joanne Purchase-Plumley" userId="b8b61998-d0a4-4095-bef9-4404428cef1d" providerId="ADAL" clId="{A9B1B28D-7614-44A6-ABA9-AF526335C767}" dt="2026-02-09T11:20:01.312" v="138" actId="26606"/>
          <ac:spMkLst>
            <pc:docMk/>
            <pc:sldMk cId="0" sldId="259"/>
            <ac:spMk id="19" creationId="{B10BB131-AC8E-4A8E-A5D1-36260F720C3B}"/>
          </ac:spMkLst>
        </pc:spChg>
        <pc:spChg chg="add del">
          <ac:chgData name="Joanne Purchase-Plumley" userId="b8b61998-d0a4-4095-bef9-4404428cef1d" providerId="ADAL" clId="{A9B1B28D-7614-44A6-ABA9-AF526335C767}" dt="2026-02-09T11:20:01.312" v="138" actId="26606"/>
          <ac:spMkLst>
            <pc:docMk/>
            <pc:sldMk cId="0" sldId="259"/>
            <ac:spMk id="21" creationId="{5B7778FC-632E-4DCA-A7CB-0D7731CCF970}"/>
          </ac:spMkLst>
        </pc:spChg>
        <pc:spChg chg="add del">
          <ac:chgData name="Joanne Purchase-Plumley" userId="b8b61998-d0a4-4095-bef9-4404428cef1d" providerId="ADAL" clId="{A9B1B28D-7614-44A6-ABA9-AF526335C767}" dt="2026-02-09T11:20:01.312" v="138" actId="26606"/>
          <ac:spMkLst>
            <pc:docMk/>
            <pc:sldMk cId="0" sldId="259"/>
            <ac:spMk id="23" creationId="{FA23A907-97FB-4A8F-880A-DD77401C4296}"/>
          </ac:spMkLst>
        </pc:spChg>
        <pc:spChg chg="add">
          <ac:chgData name="Joanne Purchase-Plumley" userId="b8b61998-d0a4-4095-bef9-4404428cef1d" providerId="ADAL" clId="{A9B1B28D-7614-44A6-ABA9-AF526335C767}" dt="2026-02-09T11:20:01.312" v="138" actId="26606"/>
          <ac:spMkLst>
            <pc:docMk/>
            <pc:sldMk cId="0" sldId="259"/>
            <ac:spMk id="28" creationId="{907EF6B7-1338-4443-8C46-6A318D952DFD}"/>
          </ac:spMkLst>
        </pc:spChg>
        <pc:spChg chg="add">
          <ac:chgData name="Joanne Purchase-Plumley" userId="b8b61998-d0a4-4095-bef9-4404428cef1d" providerId="ADAL" clId="{A9B1B28D-7614-44A6-ABA9-AF526335C767}" dt="2026-02-09T11:20:01.312" v="138" actId="26606"/>
          <ac:spMkLst>
            <pc:docMk/>
            <pc:sldMk cId="0" sldId="259"/>
            <ac:spMk id="30" creationId="{DAAE4CDD-124C-4DCF-9584-B6033B545DD5}"/>
          </ac:spMkLst>
        </pc:spChg>
        <pc:spChg chg="add">
          <ac:chgData name="Joanne Purchase-Plumley" userId="b8b61998-d0a4-4095-bef9-4404428cef1d" providerId="ADAL" clId="{A9B1B28D-7614-44A6-ABA9-AF526335C767}" dt="2026-02-09T11:20:01.312" v="138" actId="26606"/>
          <ac:spMkLst>
            <pc:docMk/>
            <pc:sldMk cId="0" sldId="259"/>
            <ac:spMk id="32" creationId="{081E4A58-353D-44AE-B2FC-2A74E2E400F7}"/>
          </ac:spMkLst>
        </pc:spChg>
      </pc:sldChg>
      <pc:sldChg chg="modSp mod modNotesTx">
        <pc:chgData name="Joanne Purchase-Plumley" userId="b8b61998-d0a4-4095-bef9-4404428cef1d" providerId="ADAL" clId="{A9B1B28D-7614-44A6-ABA9-AF526335C767}" dt="2026-02-09T12:31:38.454" v="285" actId="20577"/>
        <pc:sldMkLst>
          <pc:docMk/>
          <pc:sldMk cId="0" sldId="261"/>
        </pc:sldMkLst>
        <pc:spChg chg="mod">
          <ac:chgData name="Joanne Purchase-Plumley" userId="b8b61998-d0a4-4095-bef9-4404428cef1d" providerId="ADAL" clId="{A9B1B28D-7614-44A6-ABA9-AF526335C767}" dt="2026-02-09T10:58:16.914" v="49" actId="255"/>
          <ac:spMkLst>
            <pc:docMk/>
            <pc:sldMk cId="0" sldId="261"/>
            <ac:spMk id="3" creationId="{00000000-0000-0000-0000-000000000000}"/>
          </ac:spMkLst>
        </pc:spChg>
      </pc:sldChg>
      <pc:sldChg chg="addSp delSp modSp mod setBg modNotesTx">
        <pc:chgData name="Joanne Purchase-Plumley" userId="b8b61998-d0a4-4095-bef9-4404428cef1d" providerId="ADAL" clId="{A9B1B28D-7614-44A6-ABA9-AF526335C767}" dt="2026-02-09T13:35:59.491" v="558" actId="20577"/>
        <pc:sldMkLst>
          <pc:docMk/>
          <pc:sldMk cId="0" sldId="263"/>
        </pc:sldMkLst>
        <pc:spChg chg="mod">
          <ac:chgData name="Joanne Purchase-Plumley" userId="b8b61998-d0a4-4095-bef9-4404428cef1d" providerId="ADAL" clId="{A9B1B28D-7614-44A6-ABA9-AF526335C767}" dt="2026-02-09T11:20:12.640" v="139" actId="26606"/>
          <ac:spMkLst>
            <pc:docMk/>
            <pc:sldMk cId="0" sldId="263"/>
            <ac:spMk id="2" creationId="{00000000-0000-0000-0000-000000000000}"/>
          </ac:spMkLst>
        </pc:spChg>
        <pc:spChg chg="add del">
          <ac:chgData name="Joanne Purchase-Plumley" userId="b8b61998-d0a4-4095-bef9-4404428cef1d" providerId="ADAL" clId="{A9B1B28D-7614-44A6-ABA9-AF526335C767}" dt="2026-02-09T11:20:12.640" v="139" actId="26606"/>
          <ac:spMkLst>
            <pc:docMk/>
            <pc:sldMk cId="0" sldId="263"/>
            <ac:spMk id="24" creationId="{BACC6370-2D7E-4714-9D71-7542949D7D5D}"/>
          </ac:spMkLst>
        </pc:spChg>
        <pc:spChg chg="add del">
          <ac:chgData name="Joanne Purchase-Plumley" userId="b8b61998-d0a4-4095-bef9-4404428cef1d" providerId="ADAL" clId="{A9B1B28D-7614-44A6-ABA9-AF526335C767}" dt="2026-02-09T11:20:12.640" v="139" actId="26606"/>
          <ac:spMkLst>
            <pc:docMk/>
            <pc:sldMk cId="0" sldId="263"/>
            <ac:spMk id="28" creationId="{3847E18C-932D-4C95-AABA-FEC7C9499AD7}"/>
          </ac:spMkLst>
        </pc:spChg>
        <pc:spChg chg="add del">
          <ac:chgData name="Joanne Purchase-Plumley" userId="b8b61998-d0a4-4095-bef9-4404428cef1d" providerId="ADAL" clId="{A9B1B28D-7614-44A6-ABA9-AF526335C767}" dt="2026-02-09T11:20:12.640" v="139" actId="26606"/>
          <ac:spMkLst>
            <pc:docMk/>
            <pc:sldMk cId="0" sldId="263"/>
            <ac:spMk id="30" creationId="{3150CB11-0C61-439E-910F-5787759E72A0}"/>
          </ac:spMkLst>
        </pc:spChg>
        <pc:spChg chg="add del">
          <ac:chgData name="Joanne Purchase-Plumley" userId="b8b61998-d0a4-4095-bef9-4404428cef1d" providerId="ADAL" clId="{A9B1B28D-7614-44A6-ABA9-AF526335C767}" dt="2026-02-09T11:20:12.640" v="139" actId="26606"/>
          <ac:spMkLst>
            <pc:docMk/>
            <pc:sldMk cId="0" sldId="263"/>
            <ac:spMk id="32" creationId="{43F8A58B-5155-44CE-A5FF-7647B47D0A7A}"/>
          </ac:spMkLst>
        </pc:spChg>
        <pc:spChg chg="add del">
          <ac:chgData name="Joanne Purchase-Plumley" userId="b8b61998-d0a4-4095-bef9-4404428cef1d" providerId="ADAL" clId="{A9B1B28D-7614-44A6-ABA9-AF526335C767}" dt="2026-02-09T11:20:12.640" v="139" actId="26606"/>
          <ac:spMkLst>
            <pc:docMk/>
            <pc:sldMk cId="0" sldId="263"/>
            <ac:spMk id="34" creationId="{443F2ACA-E6D6-4028-82DD-F03C262D5DE6}"/>
          </ac:spMkLst>
        </pc:spChg>
        <pc:spChg chg="add">
          <ac:chgData name="Joanne Purchase-Plumley" userId="b8b61998-d0a4-4095-bef9-4404428cef1d" providerId="ADAL" clId="{A9B1B28D-7614-44A6-ABA9-AF526335C767}" dt="2026-02-09T11:20:12.640" v="139" actId="26606"/>
          <ac:spMkLst>
            <pc:docMk/>
            <pc:sldMk cId="0" sldId="263"/>
            <ac:spMk id="39" creationId="{BACC6370-2D7E-4714-9D71-7542949D7D5D}"/>
          </ac:spMkLst>
        </pc:spChg>
        <pc:spChg chg="add">
          <ac:chgData name="Joanne Purchase-Plumley" userId="b8b61998-d0a4-4095-bef9-4404428cef1d" providerId="ADAL" clId="{A9B1B28D-7614-44A6-ABA9-AF526335C767}" dt="2026-02-09T11:20:12.640" v="139" actId="26606"/>
          <ac:spMkLst>
            <pc:docMk/>
            <pc:sldMk cId="0" sldId="263"/>
            <ac:spMk id="41" creationId="{F68B3F68-107C-434F-AA38-110D5EA91B85}"/>
          </ac:spMkLst>
        </pc:spChg>
        <pc:spChg chg="add">
          <ac:chgData name="Joanne Purchase-Plumley" userId="b8b61998-d0a4-4095-bef9-4404428cef1d" providerId="ADAL" clId="{A9B1B28D-7614-44A6-ABA9-AF526335C767}" dt="2026-02-09T11:20:12.640" v="139" actId="26606"/>
          <ac:spMkLst>
            <pc:docMk/>
            <pc:sldMk cId="0" sldId="263"/>
            <ac:spMk id="43" creationId="{AAD0DBB9-1A4B-4391-81D4-CB19F9AB918A}"/>
          </ac:spMkLst>
        </pc:spChg>
        <pc:spChg chg="add">
          <ac:chgData name="Joanne Purchase-Plumley" userId="b8b61998-d0a4-4095-bef9-4404428cef1d" providerId="ADAL" clId="{A9B1B28D-7614-44A6-ABA9-AF526335C767}" dt="2026-02-09T11:20:12.640" v="139" actId="26606"/>
          <ac:spMkLst>
            <pc:docMk/>
            <pc:sldMk cId="0" sldId="263"/>
            <ac:spMk id="45" creationId="{063BBA22-50EA-4C4D-BE05-F1CE4E63AA56}"/>
          </ac:spMkLst>
        </pc:spChg>
        <pc:graphicFrameChg chg="add">
          <ac:chgData name="Joanne Purchase-Plumley" userId="b8b61998-d0a4-4095-bef9-4404428cef1d" providerId="ADAL" clId="{A9B1B28D-7614-44A6-ABA9-AF526335C767}" dt="2026-02-05T18:54:47.059" v="21" actId="26606"/>
          <ac:graphicFrameMkLst>
            <pc:docMk/>
            <pc:sldMk cId="0" sldId="263"/>
            <ac:graphicFrameMk id="5" creationId="{7F2BADF5-CC31-5511-8A3C-DAD3D059B5A3}"/>
          </ac:graphicFrameMkLst>
        </pc:graphicFrameChg>
      </pc:sldChg>
      <pc:sldChg chg="addSp delSp modSp mod ord setBg modNotesTx">
        <pc:chgData name="Joanne Purchase-Plumley" userId="b8b61998-d0a4-4095-bef9-4404428cef1d" providerId="ADAL" clId="{A9B1B28D-7614-44A6-ABA9-AF526335C767}" dt="2026-02-09T13:16:45.106" v="508" actId="20577"/>
        <pc:sldMkLst>
          <pc:docMk/>
          <pc:sldMk cId="573297721" sldId="264"/>
        </pc:sldMkLst>
        <pc:spChg chg="mod">
          <ac:chgData name="Joanne Purchase-Plumley" userId="b8b61998-d0a4-4095-bef9-4404428cef1d" providerId="ADAL" clId="{A9B1B28D-7614-44A6-ABA9-AF526335C767}" dt="2026-02-05T18:55:07.928" v="23" actId="26606"/>
          <ac:spMkLst>
            <pc:docMk/>
            <pc:sldMk cId="573297721" sldId="264"/>
            <ac:spMk id="2" creationId="{3E9AA469-0423-4645-8CF9-DA794899DE38}"/>
          </ac:spMkLst>
        </pc:spChg>
        <pc:spChg chg="add">
          <ac:chgData name="Joanne Purchase-Plumley" userId="b8b61998-d0a4-4095-bef9-4404428cef1d" providerId="ADAL" clId="{A9B1B28D-7614-44A6-ABA9-AF526335C767}" dt="2026-02-05T18:55:07.928" v="23" actId="26606"/>
          <ac:spMkLst>
            <pc:docMk/>
            <pc:sldMk cId="573297721" sldId="264"/>
            <ac:spMk id="9" creationId="{BACC6370-2D7E-4714-9D71-7542949D7D5D}"/>
          </ac:spMkLst>
        </pc:spChg>
        <pc:spChg chg="add">
          <ac:chgData name="Joanne Purchase-Plumley" userId="b8b61998-d0a4-4095-bef9-4404428cef1d" providerId="ADAL" clId="{A9B1B28D-7614-44A6-ABA9-AF526335C767}" dt="2026-02-05T18:55:07.928" v="23" actId="26606"/>
          <ac:spMkLst>
            <pc:docMk/>
            <pc:sldMk cId="573297721" sldId="264"/>
            <ac:spMk id="11" creationId="{256B2C21-A230-48C0-8DF1-C46611373C44}"/>
          </ac:spMkLst>
        </pc:spChg>
        <pc:spChg chg="add">
          <ac:chgData name="Joanne Purchase-Plumley" userId="b8b61998-d0a4-4095-bef9-4404428cef1d" providerId="ADAL" clId="{A9B1B28D-7614-44A6-ABA9-AF526335C767}" dt="2026-02-05T18:55:07.928" v="23" actId="26606"/>
          <ac:spMkLst>
            <pc:docMk/>
            <pc:sldMk cId="573297721" sldId="264"/>
            <ac:spMk id="13" creationId="{3847E18C-932D-4C95-AABA-FEC7C9499AD7}"/>
          </ac:spMkLst>
        </pc:spChg>
        <pc:spChg chg="add">
          <ac:chgData name="Joanne Purchase-Plumley" userId="b8b61998-d0a4-4095-bef9-4404428cef1d" providerId="ADAL" clId="{A9B1B28D-7614-44A6-ABA9-AF526335C767}" dt="2026-02-05T18:55:07.928" v="23" actId="26606"/>
          <ac:spMkLst>
            <pc:docMk/>
            <pc:sldMk cId="573297721" sldId="264"/>
            <ac:spMk id="15" creationId="{3150CB11-0C61-439E-910F-5787759E72A0}"/>
          </ac:spMkLst>
        </pc:spChg>
        <pc:spChg chg="add">
          <ac:chgData name="Joanne Purchase-Plumley" userId="b8b61998-d0a4-4095-bef9-4404428cef1d" providerId="ADAL" clId="{A9B1B28D-7614-44A6-ABA9-AF526335C767}" dt="2026-02-05T18:55:07.928" v="23" actId="26606"/>
          <ac:spMkLst>
            <pc:docMk/>
            <pc:sldMk cId="573297721" sldId="264"/>
            <ac:spMk id="17" creationId="{43F8A58B-5155-44CE-A5FF-7647B47D0A7A}"/>
          </ac:spMkLst>
        </pc:spChg>
        <pc:spChg chg="add">
          <ac:chgData name="Joanne Purchase-Plumley" userId="b8b61998-d0a4-4095-bef9-4404428cef1d" providerId="ADAL" clId="{A9B1B28D-7614-44A6-ABA9-AF526335C767}" dt="2026-02-05T18:55:07.928" v="23" actId="26606"/>
          <ac:spMkLst>
            <pc:docMk/>
            <pc:sldMk cId="573297721" sldId="264"/>
            <ac:spMk id="19" creationId="{443F2ACA-E6D6-4028-82DD-F03C262D5DE6}"/>
          </ac:spMkLst>
        </pc:spChg>
        <pc:graphicFrameChg chg="add">
          <ac:chgData name="Joanne Purchase-Plumley" userId="b8b61998-d0a4-4095-bef9-4404428cef1d" providerId="ADAL" clId="{A9B1B28D-7614-44A6-ABA9-AF526335C767}" dt="2026-02-05T18:55:07.928" v="23" actId="26606"/>
          <ac:graphicFrameMkLst>
            <pc:docMk/>
            <pc:sldMk cId="573297721" sldId="264"/>
            <ac:graphicFrameMk id="5" creationId="{C2C8310B-22C5-E9E1-4E98-9BE63385FCCA}"/>
          </ac:graphicFrameMkLst>
        </pc:graphicFrameChg>
      </pc:sldChg>
      <pc:sldChg chg="addSp delSp modSp mod ord setBg delAnim modNotesTx">
        <pc:chgData name="Joanne Purchase-Plumley" userId="b8b61998-d0a4-4095-bef9-4404428cef1d" providerId="ADAL" clId="{A9B1B28D-7614-44A6-ABA9-AF526335C767}" dt="2026-02-09T13:00:11.324" v="337"/>
        <pc:sldMkLst>
          <pc:docMk/>
          <pc:sldMk cId="0" sldId="265"/>
        </pc:sldMkLst>
        <pc:spChg chg="mod">
          <ac:chgData name="Joanne Purchase-Plumley" userId="b8b61998-d0a4-4095-bef9-4404428cef1d" providerId="ADAL" clId="{A9B1B28D-7614-44A6-ABA9-AF526335C767}" dt="2026-02-05T18:54:53.422" v="22" actId="26606"/>
          <ac:spMkLst>
            <pc:docMk/>
            <pc:sldMk cId="0" sldId="265"/>
            <ac:spMk id="2" creationId="{00000000-0000-0000-0000-000000000000}"/>
          </ac:spMkLst>
        </pc:spChg>
        <pc:spChg chg="add">
          <ac:chgData name="Joanne Purchase-Plumley" userId="b8b61998-d0a4-4095-bef9-4404428cef1d" providerId="ADAL" clId="{A9B1B28D-7614-44A6-ABA9-AF526335C767}" dt="2026-02-05T18:54:53.422" v="22" actId="26606"/>
          <ac:spMkLst>
            <pc:docMk/>
            <pc:sldMk cId="0" sldId="265"/>
            <ac:spMk id="9" creationId="{BACC6370-2D7E-4714-9D71-7542949D7D5D}"/>
          </ac:spMkLst>
        </pc:spChg>
        <pc:spChg chg="add">
          <ac:chgData name="Joanne Purchase-Plumley" userId="b8b61998-d0a4-4095-bef9-4404428cef1d" providerId="ADAL" clId="{A9B1B28D-7614-44A6-ABA9-AF526335C767}" dt="2026-02-05T18:54:53.422" v="22" actId="26606"/>
          <ac:spMkLst>
            <pc:docMk/>
            <pc:sldMk cId="0" sldId="265"/>
            <ac:spMk id="11" creationId="{256B2C21-A230-48C0-8DF1-C46611373C44}"/>
          </ac:spMkLst>
        </pc:spChg>
        <pc:spChg chg="add">
          <ac:chgData name="Joanne Purchase-Plumley" userId="b8b61998-d0a4-4095-bef9-4404428cef1d" providerId="ADAL" clId="{A9B1B28D-7614-44A6-ABA9-AF526335C767}" dt="2026-02-05T18:54:53.422" v="22" actId="26606"/>
          <ac:spMkLst>
            <pc:docMk/>
            <pc:sldMk cId="0" sldId="265"/>
            <ac:spMk id="13" creationId="{3847E18C-932D-4C95-AABA-FEC7C9499AD7}"/>
          </ac:spMkLst>
        </pc:spChg>
        <pc:spChg chg="add">
          <ac:chgData name="Joanne Purchase-Plumley" userId="b8b61998-d0a4-4095-bef9-4404428cef1d" providerId="ADAL" clId="{A9B1B28D-7614-44A6-ABA9-AF526335C767}" dt="2026-02-05T18:54:53.422" v="22" actId="26606"/>
          <ac:spMkLst>
            <pc:docMk/>
            <pc:sldMk cId="0" sldId="265"/>
            <ac:spMk id="15" creationId="{3150CB11-0C61-439E-910F-5787759E72A0}"/>
          </ac:spMkLst>
        </pc:spChg>
        <pc:spChg chg="add">
          <ac:chgData name="Joanne Purchase-Plumley" userId="b8b61998-d0a4-4095-bef9-4404428cef1d" providerId="ADAL" clId="{A9B1B28D-7614-44A6-ABA9-AF526335C767}" dt="2026-02-05T18:54:53.422" v="22" actId="26606"/>
          <ac:spMkLst>
            <pc:docMk/>
            <pc:sldMk cId="0" sldId="265"/>
            <ac:spMk id="17" creationId="{43F8A58B-5155-44CE-A5FF-7647B47D0A7A}"/>
          </ac:spMkLst>
        </pc:spChg>
        <pc:spChg chg="add">
          <ac:chgData name="Joanne Purchase-Plumley" userId="b8b61998-d0a4-4095-bef9-4404428cef1d" providerId="ADAL" clId="{A9B1B28D-7614-44A6-ABA9-AF526335C767}" dt="2026-02-05T18:54:53.422" v="22" actId="26606"/>
          <ac:spMkLst>
            <pc:docMk/>
            <pc:sldMk cId="0" sldId="265"/>
            <ac:spMk id="19" creationId="{443F2ACA-E6D6-4028-82DD-F03C262D5DE6}"/>
          </ac:spMkLst>
        </pc:spChg>
        <pc:graphicFrameChg chg="add modGraphic">
          <ac:chgData name="Joanne Purchase-Plumley" userId="b8b61998-d0a4-4095-bef9-4404428cef1d" providerId="ADAL" clId="{A9B1B28D-7614-44A6-ABA9-AF526335C767}" dt="2026-02-05T18:56:51.950" v="46" actId="20577"/>
          <ac:graphicFrameMkLst>
            <pc:docMk/>
            <pc:sldMk cId="0" sldId="265"/>
            <ac:graphicFrameMk id="5" creationId="{EA032A84-CF17-7B6D-DD9C-28F4BCCCAFC8}"/>
          </ac:graphicFrameMkLst>
        </pc:graphicFrameChg>
        <pc:picChg chg="add del mod">
          <ac:chgData name="Joanne Purchase-Plumley" userId="b8b61998-d0a4-4095-bef9-4404428cef1d" providerId="ADAL" clId="{A9B1B28D-7614-44A6-ABA9-AF526335C767}" dt="2026-02-09T11:19:15.625" v="135" actId="478"/>
          <ac:picMkLst>
            <pc:docMk/>
            <pc:sldMk cId="0" sldId="265"/>
            <ac:picMk id="6" creationId="{BC63D7A6-960D-B5A1-DA96-683CEDE7E85B}"/>
          </ac:picMkLst>
        </pc:picChg>
      </pc:sldChg>
      <pc:sldChg chg="addSp delSp modSp new mod setBg modNotesTx">
        <pc:chgData name="Joanne Purchase-Plumley" userId="b8b61998-d0a4-4095-bef9-4404428cef1d" providerId="ADAL" clId="{A9B1B28D-7614-44A6-ABA9-AF526335C767}" dt="2026-02-09T13:20:12.587" v="510" actId="20577"/>
        <pc:sldMkLst>
          <pc:docMk/>
          <pc:sldMk cId="2976944459" sldId="266"/>
        </pc:sldMkLst>
        <pc:spChg chg="mod">
          <ac:chgData name="Joanne Purchase-Plumley" userId="b8b61998-d0a4-4095-bef9-4404428cef1d" providerId="ADAL" clId="{A9B1B28D-7614-44A6-ABA9-AF526335C767}" dt="2026-02-09T12:57:06.155" v="331" actId="26606"/>
          <ac:spMkLst>
            <pc:docMk/>
            <pc:sldMk cId="2976944459" sldId="266"/>
            <ac:spMk id="2" creationId="{C41A3E40-614D-C6F4-9650-65082DCDBC58}"/>
          </ac:spMkLst>
        </pc:spChg>
        <pc:spChg chg="add del">
          <ac:chgData name="Joanne Purchase-Plumley" userId="b8b61998-d0a4-4095-bef9-4404428cef1d" providerId="ADAL" clId="{A9B1B28D-7614-44A6-ABA9-AF526335C767}" dt="2026-02-09T12:55:26.834" v="330" actId="26606"/>
          <ac:spMkLst>
            <pc:docMk/>
            <pc:sldMk cId="2976944459" sldId="266"/>
            <ac:spMk id="10" creationId="{BACC6370-2D7E-4714-9D71-7542949D7D5D}"/>
          </ac:spMkLst>
        </pc:spChg>
        <pc:spChg chg="add del">
          <ac:chgData name="Joanne Purchase-Plumley" userId="b8b61998-d0a4-4095-bef9-4404428cef1d" providerId="ADAL" clId="{A9B1B28D-7614-44A6-ABA9-AF526335C767}" dt="2026-02-09T12:55:26.834" v="330" actId="26606"/>
          <ac:spMkLst>
            <pc:docMk/>
            <pc:sldMk cId="2976944459" sldId="266"/>
            <ac:spMk id="12" creationId="{256B2C21-A230-48C0-8DF1-C46611373C44}"/>
          </ac:spMkLst>
        </pc:spChg>
        <pc:spChg chg="add del">
          <ac:chgData name="Joanne Purchase-Plumley" userId="b8b61998-d0a4-4095-bef9-4404428cef1d" providerId="ADAL" clId="{A9B1B28D-7614-44A6-ABA9-AF526335C767}" dt="2026-02-09T12:55:26.834" v="330" actId="26606"/>
          <ac:spMkLst>
            <pc:docMk/>
            <pc:sldMk cId="2976944459" sldId="266"/>
            <ac:spMk id="14" creationId="{3847E18C-932D-4C95-AABA-FEC7C9499AD7}"/>
          </ac:spMkLst>
        </pc:spChg>
        <pc:spChg chg="add del">
          <ac:chgData name="Joanne Purchase-Plumley" userId="b8b61998-d0a4-4095-bef9-4404428cef1d" providerId="ADAL" clId="{A9B1B28D-7614-44A6-ABA9-AF526335C767}" dt="2026-02-09T12:55:26.834" v="330" actId="26606"/>
          <ac:spMkLst>
            <pc:docMk/>
            <pc:sldMk cId="2976944459" sldId="266"/>
            <ac:spMk id="16" creationId="{3150CB11-0C61-439E-910F-5787759E72A0}"/>
          </ac:spMkLst>
        </pc:spChg>
        <pc:spChg chg="add del">
          <ac:chgData name="Joanne Purchase-Plumley" userId="b8b61998-d0a4-4095-bef9-4404428cef1d" providerId="ADAL" clId="{A9B1B28D-7614-44A6-ABA9-AF526335C767}" dt="2026-02-09T12:55:26.834" v="330" actId="26606"/>
          <ac:spMkLst>
            <pc:docMk/>
            <pc:sldMk cId="2976944459" sldId="266"/>
            <ac:spMk id="18" creationId="{43F8A58B-5155-44CE-A5FF-7647B47D0A7A}"/>
          </ac:spMkLst>
        </pc:spChg>
        <pc:spChg chg="add del">
          <ac:chgData name="Joanne Purchase-Plumley" userId="b8b61998-d0a4-4095-bef9-4404428cef1d" providerId="ADAL" clId="{A9B1B28D-7614-44A6-ABA9-AF526335C767}" dt="2026-02-09T12:55:26.834" v="330" actId="26606"/>
          <ac:spMkLst>
            <pc:docMk/>
            <pc:sldMk cId="2976944459" sldId="266"/>
            <ac:spMk id="20" creationId="{443F2ACA-E6D6-4028-82DD-F03C262D5DE6}"/>
          </ac:spMkLst>
        </pc:spChg>
        <pc:spChg chg="add del">
          <ac:chgData name="Joanne Purchase-Plumley" userId="b8b61998-d0a4-4095-bef9-4404428cef1d" providerId="ADAL" clId="{A9B1B28D-7614-44A6-ABA9-AF526335C767}" dt="2026-02-09T12:57:06.155" v="331" actId="26606"/>
          <ac:spMkLst>
            <pc:docMk/>
            <pc:sldMk cId="2976944459" sldId="266"/>
            <ac:spMk id="25" creationId="{2659FDB4-FCBE-4A89-B46D-43D4FA54464D}"/>
          </ac:spMkLst>
        </pc:spChg>
        <pc:spChg chg="add">
          <ac:chgData name="Joanne Purchase-Plumley" userId="b8b61998-d0a4-4095-bef9-4404428cef1d" providerId="ADAL" clId="{A9B1B28D-7614-44A6-ABA9-AF526335C767}" dt="2026-02-09T12:57:06.155" v="331" actId="26606"/>
          <ac:spMkLst>
            <pc:docMk/>
            <pc:sldMk cId="2976944459" sldId="266"/>
            <ac:spMk id="32" creationId="{BACC6370-2D7E-4714-9D71-7542949D7D5D}"/>
          </ac:spMkLst>
        </pc:spChg>
        <pc:spChg chg="add">
          <ac:chgData name="Joanne Purchase-Plumley" userId="b8b61998-d0a4-4095-bef9-4404428cef1d" providerId="ADAL" clId="{A9B1B28D-7614-44A6-ABA9-AF526335C767}" dt="2026-02-09T12:57:06.155" v="331" actId="26606"/>
          <ac:spMkLst>
            <pc:docMk/>
            <pc:sldMk cId="2976944459" sldId="266"/>
            <ac:spMk id="34" creationId="{F68B3F68-107C-434F-AA38-110D5EA91B85}"/>
          </ac:spMkLst>
        </pc:spChg>
        <pc:spChg chg="add">
          <ac:chgData name="Joanne Purchase-Plumley" userId="b8b61998-d0a4-4095-bef9-4404428cef1d" providerId="ADAL" clId="{A9B1B28D-7614-44A6-ABA9-AF526335C767}" dt="2026-02-09T12:57:06.155" v="331" actId="26606"/>
          <ac:spMkLst>
            <pc:docMk/>
            <pc:sldMk cId="2976944459" sldId="266"/>
            <ac:spMk id="36" creationId="{AAD0DBB9-1A4B-4391-81D4-CB19F9AB918A}"/>
          </ac:spMkLst>
        </pc:spChg>
        <pc:spChg chg="add">
          <ac:chgData name="Joanne Purchase-Plumley" userId="b8b61998-d0a4-4095-bef9-4404428cef1d" providerId="ADAL" clId="{A9B1B28D-7614-44A6-ABA9-AF526335C767}" dt="2026-02-09T12:57:06.155" v="331" actId="26606"/>
          <ac:spMkLst>
            <pc:docMk/>
            <pc:sldMk cId="2976944459" sldId="266"/>
            <ac:spMk id="38" creationId="{063BBA22-50EA-4C4D-BE05-F1CE4E63AA56}"/>
          </ac:spMkLst>
        </pc:spChg>
        <pc:graphicFrameChg chg="add mod modGraphic">
          <ac:chgData name="Joanne Purchase-Plumley" userId="b8b61998-d0a4-4095-bef9-4404428cef1d" providerId="ADAL" clId="{A9B1B28D-7614-44A6-ABA9-AF526335C767}" dt="2026-02-09T12:57:06.155" v="331" actId="26606"/>
          <ac:graphicFrameMkLst>
            <pc:docMk/>
            <pc:sldMk cId="2976944459" sldId="266"/>
            <ac:graphicFrameMk id="6" creationId="{64DCCE84-36F5-9BAA-64E5-E9A463F26D4E}"/>
          </ac:graphicFrameMkLst>
        </pc:graphicFrameChg>
        <pc:cxnChg chg="add del">
          <ac:chgData name="Joanne Purchase-Plumley" userId="b8b61998-d0a4-4095-bef9-4404428cef1d" providerId="ADAL" clId="{A9B1B28D-7614-44A6-ABA9-AF526335C767}" dt="2026-02-09T12:57:06.155" v="331" actId="26606"/>
          <ac:cxnSpMkLst>
            <pc:docMk/>
            <pc:sldMk cId="2976944459" sldId="266"/>
            <ac:cxnSpMk id="27" creationId="{C8F51B3F-8331-4E4A-AE96-D47B1006EEAD}"/>
          </ac:cxnSpMkLst>
        </pc:cxnChg>
      </pc:sldChg>
      <pc:sldChg chg="addSp delSp modSp new mod setBg modNotesTx">
        <pc:chgData name="Joanne Purchase-Plumley" userId="b8b61998-d0a4-4095-bef9-4404428cef1d" providerId="ADAL" clId="{A9B1B28D-7614-44A6-ABA9-AF526335C767}" dt="2026-02-09T13:20:25.209" v="511" actId="20577"/>
        <pc:sldMkLst>
          <pc:docMk/>
          <pc:sldMk cId="580157904" sldId="267"/>
        </pc:sldMkLst>
        <pc:spChg chg="mod">
          <ac:chgData name="Joanne Purchase-Plumley" userId="b8b61998-d0a4-4095-bef9-4404428cef1d" providerId="ADAL" clId="{A9B1B28D-7614-44A6-ABA9-AF526335C767}" dt="2026-02-09T12:59:49.336" v="334" actId="26606"/>
          <ac:spMkLst>
            <pc:docMk/>
            <pc:sldMk cId="580157904" sldId="267"/>
            <ac:spMk id="2" creationId="{53AA1935-3CEE-BBB2-885A-0E7BB0CE60D1}"/>
          </ac:spMkLst>
        </pc:spChg>
        <pc:spChg chg="add del">
          <ac:chgData name="Joanne Purchase-Plumley" userId="b8b61998-d0a4-4095-bef9-4404428cef1d" providerId="ADAL" clId="{A9B1B28D-7614-44A6-ABA9-AF526335C767}" dt="2026-02-09T12:59:49.336" v="334" actId="26606"/>
          <ac:spMkLst>
            <pc:docMk/>
            <pc:sldMk cId="580157904" sldId="267"/>
            <ac:spMk id="10" creationId="{BACC6370-2D7E-4714-9D71-7542949D7D5D}"/>
          </ac:spMkLst>
        </pc:spChg>
        <pc:spChg chg="add del">
          <ac:chgData name="Joanne Purchase-Plumley" userId="b8b61998-d0a4-4095-bef9-4404428cef1d" providerId="ADAL" clId="{A9B1B28D-7614-44A6-ABA9-AF526335C767}" dt="2026-02-09T12:59:49.336" v="334" actId="26606"/>
          <ac:spMkLst>
            <pc:docMk/>
            <pc:sldMk cId="580157904" sldId="267"/>
            <ac:spMk id="12" creationId="{256B2C21-A230-48C0-8DF1-C46611373C44}"/>
          </ac:spMkLst>
        </pc:spChg>
        <pc:spChg chg="add del">
          <ac:chgData name="Joanne Purchase-Plumley" userId="b8b61998-d0a4-4095-bef9-4404428cef1d" providerId="ADAL" clId="{A9B1B28D-7614-44A6-ABA9-AF526335C767}" dt="2026-02-09T12:59:49.336" v="334" actId="26606"/>
          <ac:spMkLst>
            <pc:docMk/>
            <pc:sldMk cId="580157904" sldId="267"/>
            <ac:spMk id="14" creationId="{3847E18C-932D-4C95-AABA-FEC7C9499AD7}"/>
          </ac:spMkLst>
        </pc:spChg>
        <pc:spChg chg="add del">
          <ac:chgData name="Joanne Purchase-Plumley" userId="b8b61998-d0a4-4095-bef9-4404428cef1d" providerId="ADAL" clId="{A9B1B28D-7614-44A6-ABA9-AF526335C767}" dt="2026-02-09T12:59:49.336" v="334" actId="26606"/>
          <ac:spMkLst>
            <pc:docMk/>
            <pc:sldMk cId="580157904" sldId="267"/>
            <ac:spMk id="16" creationId="{3150CB11-0C61-439E-910F-5787759E72A0}"/>
          </ac:spMkLst>
        </pc:spChg>
        <pc:spChg chg="add del">
          <ac:chgData name="Joanne Purchase-Plumley" userId="b8b61998-d0a4-4095-bef9-4404428cef1d" providerId="ADAL" clId="{A9B1B28D-7614-44A6-ABA9-AF526335C767}" dt="2026-02-09T12:59:49.336" v="334" actId="26606"/>
          <ac:spMkLst>
            <pc:docMk/>
            <pc:sldMk cId="580157904" sldId="267"/>
            <ac:spMk id="18" creationId="{43F8A58B-5155-44CE-A5FF-7647B47D0A7A}"/>
          </ac:spMkLst>
        </pc:spChg>
        <pc:spChg chg="add del">
          <ac:chgData name="Joanne Purchase-Plumley" userId="b8b61998-d0a4-4095-bef9-4404428cef1d" providerId="ADAL" clId="{A9B1B28D-7614-44A6-ABA9-AF526335C767}" dt="2026-02-09T12:59:49.336" v="334" actId="26606"/>
          <ac:spMkLst>
            <pc:docMk/>
            <pc:sldMk cId="580157904" sldId="267"/>
            <ac:spMk id="20" creationId="{443F2ACA-E6D6-4028-82DD-F03C262D5DE6}"/>
          </ac:spMkLst>
        </pc:spChg>
        <pc:spChg chg="add">
          <ac:chgData name="Joanne Purchase-Plumley" userId="b8b61998-d0a4-4095-bef9-4404428cef1d" providerId="ADAL" clId="{A9B1B28D-7614-44A6-ABA9-AF526335C767}" dt="2026-02-09T12:59:49.336" v="334" actId="26606"/>
          <ac:spMkLst>
            <pc:docMk/>
            <pc:sldMk cId="580157904" sldId="267"/>
            <ac:spMk id="27" creationId="{F68B3F68-107C-434F-AA38-110D5EA91B85}"/>
          </ac:spMkLst>
        </pc:spChg>
        <pc:spChg chg="add">
          <ac:chgData name="Joanne Purchase-Plumley" userId="b8b61998-d0a4-4095-bef9-4404428cef1d" providerId="ADAL" clId="{A9B1B28D-7614-44A6-ABA9-AF526335C767}" dt="2026-02-09T12:59:49.336" v="334" actId="26606"/>
          <ac:spMkLst>
            <pc:docMk/>
            <pc:sldMk cId="580157904" sldId="267"/>
            <ac:spMk id="29" creationId="{AAD0DBB9-1A4B-4391-81D4-CB19F9AB918A}"/>
          </ac:spMkLst>
        </pc:spChg>
        <pc:spChg chg="add">
          <ac:chgData name="Joanne Purchase-Plumley" userId="b8b61998-d0a4-4095-bef9-4404428cef1d" providerId="ADAL" clId="{A9B1B28D-7614-44A6-ABA9-AF526335C767}" dt="2026-02-09T12:59:49.336" v="334" actId="26606"/>
          <ac:spMkLst>
            <pc:docMk/>
            <pc:sldMk cId="580157904" sldId="267"/>
            <ac:spMk id="31" creationId="{063BBA22-50EA-4C4D-BE05-F1CE4E63AA56}"/>
          </ac:spMkLst>
        </pc:spChg>
        <pc:graphicFrameChg chg="add">
          <ac:chgData name="Joanne Purchase-Plumley" userId="b8b61998-d0a4-4095-bef9-4404428cef1d" providerId="ADAL" clId="{A9B1B28D-7614-44A6-ABA9-AF526335C767}" dt="2026-02-05T18:55:18.777" v="25" actId="26606"/>
          <ac:graphicFrameMkLst>
            <pc:docMk/>
            <pc:sldMk cId="580157904" sldId="267"/>
            <ac:graphicFrameMk id="6" creationId="{46B87753-7DF7-AE4A-B1EB-3489F4131F40}"/>
          </ac:graphicFrameMkLst>
        </pc:graphicFrameChg>
      </pc:sldChg>
      <pc:sldChg chg="addSp delSp modSp new mod ord setBg">
        <pc:chgData name="Joanne Purchase-Plumley" userId="b8b61998-d0a4-4095-bef9-4404428cef1d" providerId="ADAL" clId="{A9B1B28D-7614-44A6-ABA9-AF526335C767}" dt="2026-02-09T11:04:23.742" v="107" actId="20578"/>
        <pc:sldMkLst>
          <pc:docMk/>
          <pc:sldMk cId="1765372782" sldId="268"/>
        </pc:sldMkLst>
        <pc:spChg chg="mod">
          <ac:chgData name="Joanne Purchase-Plumley" userId="b8b61998-d0a4-4095-bef9-4404428cef1d" providerId="ADAL" clId="{A9B1B28D-7614-44A6-ABA9-AF526335C767}" dt="2026-02-09T11:03:54.237" v="104" actId="26606"/>
          <ac:spMkLst>
            <pc:docMk/>
            <pc:sldMk cId="1765372782" sldId="268"/>
            <ac:spMk id="2" creationId="{880DDB75-3A1A-D416-AB78-A6B4CB049DC3}"/>
          </ac:spMkLst>
        </pc:spChg>
        <pc:spChg chg="del mod">
          <ac:chgData name="Joanne Purchase-Plumley" userId="b8b61998-d0a4-4095-bef9-4404428cef1d" providerId="ADAL" clId="{A9B1B28D-7614-44A6-ABA9-AF526335C767}" dt="2026-02-09T11:03:54.237" v="104" actId="26606"/>
          <ac:spMkLst>
            <pc:docMk/>
            <pc:sldMk cId="1765372782" sldId="268"/>
            <ac:spMk id="3" creationId="{13C49FD0-BC83-D9A1-AEE1-5BAA0B7B5436}"/>
          </ac:spMkLst>
        </pc:spChg>
        <pc:spChg chg="add">
          <ac:chgData name="Joanne Purchase-Plumley" userId="b8b61998-d0a4-4095-bef9-4404428cef1d" providerId="ADAL" clId="{A9B1B28D-7614-44A6-ABA9-AF526335C767}" dt="2026-02-09T11:03:54.237" v="104" actId="26606"/>
          <ac:spMkLst>
            <pc:docMk/>
            <pc:sldMk cId="1765372782" sldId="268"/>
            <ac:spMk id="9" creationId="{2E442304-DDBD-4F7B-8017-36BCC863FB40}"/>
          </ac:spMkLst>
        </pc:spChg>
        <pc:spChg chg="add">
          <ac:chgData name="Joanne Purchase-Plumley" userId="b8b61998-d0a4-4095-bef9-4404428cef1d" providerId="ADAL" clId="{A9B1B28D-7614-44A6-ABA9-AF526335C767}" dt="2026-02-09T11:03:54.237" v="104" actId="26606"/>
          <ac:spMkLst>
            <pc:docMk/>
            <pc:sldMk cId="1765372782" sldId="268"/>
            <ac:spMk id="11" creationId="{5E107275-3853-46FD-A241-DE4355A42675}"/>
          </ac:spMkLst>
        </pc:spChg>
        <pc:graphicFrameChg chg="add">
          <ac:chgData name="Joanne Purchase-Plumley" userId="b8b61998-d0a4-4095-bef9-4404428cef1d" providerId="ADAL" clId="{A9B1B28D-7614-44A6-ABA9-AF526335C767}" dt="2026-02-09T11:03:54.237" v="104" actId="26606"/>
          <ac:graphicFrameMkLst>
            <pc:docMk/>
            <pc:sldMk cId="1765372782" sldId="268"/>
            <ac:graphicFrameMk id="5" creationId="{9FB53C22-9F47-CC04-7663-2405A6F7E6ED}"/>
          </ac:graphicFrameMkLst>
        </pc:graphicFrameChg>
      </pc:sldChg>
      <pc:sldChg chg="addSp delSp modSp new mod setBg">
        <pc:chgData name="Joanne Purchase-Plumley" userId="b8b61998-d0a4-4095-bef9-4404428cef1d" providerId="ADAL" clId="{A9B1B28D-7614-44A6-ABA9-AF526335C767}" dt="2026-02-09T13:23:10.569" v="513" actId="27636"/>
        <pc:sldMkLst>
          <pc:docMk/>
          <pc:sldMk cId="3222780569" sldId="269"/>
        </pc:sldMkLst>
        <pc:spChg chg="mod">
          <ac:chgData name="Joanne Purchase-Plumley" userId="b8b61998-d0a4-4095-bef9-4404428cef1d" providerId="ADAL" clId="{A9B1B28D-7614-44A6-ABA9-AF526335C767}" dt="2026-02-09T11:20:24.154" v="142" actId="26606"/>
          <ac:spMkLst>
            <pc:docMk/>
            <pc:sldMk cId="3222780569" sldId="269"/>
            <ac:spMk id="2" creationId="{999F63B1-8C8C-155D-A578-4A3CAE236F43}"/>
          </ac:spMkLst>
        </pc:spChg>
        <pc:spChg chg="add del mod">
          <ac:chgData name="Joanne Purchase-Plumley" userId="b8b61998-d0a4-4095-bef9-4404428cef1d" providerId="ADAL" clId="{A9B1B28D-7614-44A6-ABA9-AF526335C767}" dt="2026-02-09T11:20:24.154" v="142" actId="26606"/>
          <ac:spMkLst>
            <pc:docMk/>
            <pc:sldMk cId="3222780569" sldId="269"/>
            <ac:spMk id="3" creationId="{A348D59D-D8D6-3F66-6E2A-9BA9BA41157D}"/>
          </ac:spMkLst>
        </pc:spChg>
        <pc:spChg chg="add">
          <ac:chgData name="Joanne Purchase-Plumley" userId="b8b61998-d0a4-4095-bef9-4404428cef1d" providerId="ADAL" clId="{A9B1B28D-7614-44A6-ABA9-AF526335C767}" dt="2026-02-09T11:20:24.154" v="142" actId="26606"/>
          <ac:spMkLst>
            <pc:docMk/>
            <pc:sldMk cId="3222780569" sldId="269"/>
            <ac:spMk id="8" creationId="{1B15ED52-F352-441B-82BF-E0EA34836D08}"/>
          </ac:spMkLst>
        </pc:spChg>
        <pc:spChg chg="add del">
          <ac:chgData name="Joanne Purchase-Plumley" userId="b8b61998-d0a4-4095-bef9-4404428cef1d" providerId="ADAL" clId="{A9B1B28D-7614-44A6-ABA9-AF526335C767}" dt="2026-02-09T11:20:24.138" v="141" actId="26606"/>
          <ac:spMkLst>
            <pc:docMk/>
            <pc:sldMk cId="3222780569" sldId="269"/>
            <ac:spMk id="9" creationId="{BACC6370-2D7E-4714-9D71-7542949D7D5D}"/>
          </ac:spMkLst>
        </pc:spChg>
        <pc:spChg chg="add">
          <ac:chgData name="Joanne Purchase-Plumley" userId="b8b61998-d0a4-4095-bef9-4404428cef1d" providerId="ADAL" clId="{A9B1B28D-7614-44A6-ABA9-AF526335C767}" dt="2026-02-09T11:20:24.154" v="142" actId="26606"/>
          <ac:spMkLst>
            <pc:docMk/>
            <pc:sldMk cId="3222780569" sldId="269"/>
            <ac:spMk id="10" creationId="{3B2E3793-BFE6-45A2-9B7B-E18844431C99}"/>
          </ac:spMkLst>
        </pc:spChg>
        <pc:spChg chg="add del">
          <ac:chgData name="Joanne Purchase-Plumley" userId="b8b61998-d0a4-4095-bef9-4404428cef1d" providerId="ADAL" clId="{A9B1B28D-7614-44A6-ABA9-AF526335C767}" dt="2026-02-09T11:20:24.138" v="141" actId="26606"/>
          <ac:spMkLst>
            <pc:docMk/>
            <pc:sldMk cId="3222780569" sldId="269"/>
            <ac:spMk id="11" creationId="{F68B3F68-107C-434F-AA38-110D5EA91B85}"/>
          </ac:spMkLst>
        </pc:spChg>
        <pc:spChg chg="add">
          <ac:chgData name="Joanne Purchase-Plumley" userId="b8b61998-d0a4-4095-bef9-4404428cef1d" providerId="ADAL" clId="{A9B1B28D-7614-44A6-ABA9-AF526335C767}" dt="2026-02-09T11:20:24.154" v="142" actId="26606"/>
          <ac:spMkLst>
            <pc:docMk/>
            <pc:sldMk cId="3222780569" sldId="269"/>
            <ac:spMk id="12" creationId="{BC4C4868-CB8F-4AF9-9CDB-8108F2C19B67}"/>
          </ac:spMkLst>
        </pc:spChg>
        <pc:spChg chg="add del">
          <ac:chgData name="Joanne Purchase-Plumley" userId="b8b61998-d0a4-4095-bef9-4404428cef1d" providerId="ADAL" clId="{A9B1B28D-7614-44A6-ABA9-AF526335C767}" dt="2026-02-09T11:20:24.138" v="141" actId="26606"/>
          <ac:spMkLst>
            <pc:docMk/>
            <pc:sldMk cId="3222780569" sldId="269"/>
            <ac:spMk id="13" creationId="{AAD0DBB9-1A4B-4391-81D4-CB19F9AB918A}"/>
          </ac:spMkLst>
        </pc:spChg>
        <pc:spChg chg="add">
          <ac:chgData name="Joanne Purchase-Plumley" userId="b8b61998-d0a4-4095-bef9-4404428cef1d" providerId="ADAL" clId="{A9B1B28D-7614-44A6-ABA9-AF526335C767}" dt="2026-02-09T11:20:24.154" v="142" actId="26606"/>
          <ac:spMkLst>
            <pc:docMk/>
            <pc:sldMk cId="3222780569" sldId="269"/>
            <ac:spMk id="14" creationId="{375E0459-6403-40CD-989D-56A4407CA12E}"/>
          </ac:spMkLst>
        </pc:spChg>
        <pc:spChg chg="add del">
          <ac:chgData name="Joanne Purchase-Plumley" userId="b8b61998-d0a4-4095-bef9-4404428cef1d" providerId="ADAL" clId="{A9B1B28D-7614-44A6-ABA9-AF526335C767}" dt="2026-02-09T11:20:24.138" v="141" actId="26606"/>
          <ac:spMkLst>
            <pc:docMk/>
            <pc:sldMk cId="3222780569" sldId="269"/>
            <ac:spMk id="15" creationId="{063BBA22-50EA-4C4D-BE05-F1CE4E63AA56}"/>
          </ac:spMkLst>
        </pc:spChg>
        <pc:spChg chg="add">
          <ac:chgData name="Joanne Purchase-Plumley" userId="b8b61998-d0a4-4095-bef9-4404428cef1d" providerId="ADAL" clId="{A9B1B28D-7614-44A6-ABA9-AF526335C767}" dt="2026-02-09T11:20:24.154" v="142" actId="26606"/>
          <ac:spMkLst>
            <pc:docMk/>
            <pc:sldMk cId="3222780569" sldId="269"/>
            <ac:spMk id="16" creationId="{53E5B1A8-3AC9-4BD1-9BBC-78CA94F2D1BA}"/>
          </ac:spMkLst>
        </pc:spChg>
        <pc:spChg chg="add mod">
          <ac:chgData name="Joanne Purchase-Plumley" userId="b8b61998-d0a4-4095-bef9-4404428cef1d" providerId="ADAL" clId="{A9B1B28D-7614-44A6-ABA9-AF526335C767}" dt="2026-02-09T13:23:10.569" v="513" actId="27636"/>
          <ac:spMkLst>
            <pc:docMk/>
            <pc:sldMk cId="3222780569" sldId="269"/>
            <ac:spMk id="17" creationId="{A348D59D-D8D6-3F66-6E2A-9BA9BA41157D}"/>
          </ac:spMkLst>
        </pc:spChg>
        <pc:graphicFrameChg chg="add del">
          <ac:chgData name="Joanne Purchase-Plumley" userId="b8b61998-d0a4-4095-bef9-4404428cef1d" providerId="ADAL" clId="{A9B1B28D-7614-44A6-ABA9-AF526335C767}" dt="2026-02-09T11:20:24.138" v="141" actId="26606"/>
          <ac:graphicFrameMkLst>
            <pc:docMk/>
            <pc:sldMk cId="3222780569" sldId="269"/>
            <ac:graphicFrameMk id="5" creationId="{6F6B0EC7-6110-A21F-CD67-37CAEFBDD9E7}"/>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F5A689-E3A6-413D-AB45-0CD393BD129D}"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ECFF94A3-0120-4882-BA6D-A17B484178D2}">
      <dgm:prSet/>
      <dgm:spPr/>
      <dgm:t>
        <a:bodyPr/>
        <a:lstStyle/>
        <a:p>
          <a:r>
            <a:rPr lang="en-US"/>
            <a:t>Core texts:</a:t>
          </a:r>
        </a:p>
      </dgm:t>
    </dgm:pt>
    <dgm:pt modelId="{6A8FB580-90CD-4DD4-90F9-EE5F323A9AEB}" type="parTrans" cxnId="{56A7FD8D-3AD3-408D-8CE7-6BF4232F26DF}">
      <dgm:prSet/>
      <dgm:spPr/>
      <dgm:t>
        <a:bodyPr/>
        <a:lstStyle/>
        <a:p>
          <a:endParaRPr lang="en-US"/>
        </a:p>
      </dgm:t>
    </dgm:pt>
    <dgm:pt modelId="{358CC688-B898-4308-8C82-341EBC291D6C}" type="sibTrans" cxnId="{56A7FD8D-3AD3-408D-8CE7-6BF4232F26DF}">
      <dgm:prSet/>
      <dgm:spPr/>
      <dgm:t>
        <a:bodyPr/>
        <a:lstStyle/>
        <a:p>
          <a:endParaRPr lang="en-US"/>
        </a:p>
      </dgm:t>
    </dgm:pt>
    <dgm:pt modelId="{C7EA67D0-EAC7-4E37-BBFF-F47BE3CA7C9C}">
      <dgm:prSet/>
      <dgm:spPr/>
      <dgm:t>
        <a:bodyPr/>
        <a:lstStyle/>
        <a:p>
          <a:r>
            <a:rPr lang="en-US"/>
            <a:t>• Tinto (1997)</a:t>
          </a:r>
        </a:p>
      </dgm:t>
    </dgm:pt>
    <dgm:pt modelId="{353A9D65-2510-40E7-A1F5-8FEEF784D422}" type="parTrans" cxnId="{576DBC42-6C99-47BB-8B47-C7DA944E56B6}">
      <dgm:prSet/>
      <dgm:spPr/>
      <dgm:t>
        <a:bodyPr/>
        <a:lstStyle/>
        <a:p>
          <a:endParaRPr lang="en-US"/>
        </a:p>
      </dgm:t>
    </dgm:pt>
    <dgm:pt modelId="{3AABFA72-3E8B-4E35-978F-FD63B548254F}" type="sibTrans" cxnId="{576DBC42-6C99-47BB-8B47-C7DA944E56B6}">
      <dgm:prSet/>
      <dgm:spPr/>
      <dgm:t>
        <a:bodyPr/>
        <a:lstStyle/>
        <a:p>
          <a:endParaRPr lang="en-US"/>
        </a:p>
      </dgm:t>
    </dgm:pt>
    <dgm:pt modelId="{620B4D69-ECBF-4708-A6C9-76C179A394B5}">
      <dgm:prSet/>
      <dgm:spPr/>
      <dgm:t>
        <a:bodyPr/>
        <a:lstStyle/>
        <a:p>
          <a:r>
            <a:rPr lang="en-US"/>
            <a:t>• Thomas (2012)</a:t>
          </a:r>
        </a:p>
      </dgm:t>
    </dgm:pt>
    <dgm:pt modelId="{8497D3C6-B153-4203-AFCA-8578BC74D197}" type="parTrans" cxnId="{5EBB4D43-2431-440F-B091-2D1605FF3465}">
      <dgm:prSet/>
      <dgm:spPr/>
      <dgm:t>
        <a:bodyPr/>
        <a:lstStyle/>
        <a:p>
          <a:endParaRPr lang="en-US"/>
        </a:p>
      </dgm:t>
    </dgm:pt>
    <dgm:pt modelId="{7A1F0050-B50A-428F-832F-F1A242A61B45}" type="sibTrans" cxnId="{5EBB4D43-2431-440F-B091-2D1605FF3465}">
      <dgm:prSet/>
      <dgm:spPr/>
      <dgm:t>
        <a:bodyPr/>
        <a:lstStyle/>
        <a:p>
          <a:endParaRPr lang="en-US"/>
        </a:p>
      </dgm:t>
    </dgm:pt>
    <dgm:pt modelId="{2383A2EB-81A7-4402-A3DE-AF2D65A9AE5B}">
      <dgm:prSet/>
      <dgm:spPr/>
      <dgm:t>
        <a:bodyPr/>
        <a:lstStyle/>
        <a:p>
          <a:r>
            <a:rPr lang="en-US"/>
            <a:t>• Kahu (2013)</a:t>
          </a:r>
        </a:p>
      </dgm:t>
    </dgm:pt>
    <dgm:pt modelId="{AB827176-35F4-4695-9ED3-B86D87C75D3F}" type="parTrans" cxnId="{D7371FDE-7533-4475-977D-53DBEADDBE34}">
      <dgm:prSet/>
      <dgm:spPr/>
      <dgm:t>
        <a:bodyPr/>
        <a:lstStyle/>
        <a:p>
          <a:endParaRPr lang="en-US"/>
        </a:p>
      </dgm:t>
    </dgm:pt>
    <dgm:pt modelId="{76A3ABC9-F5FB-46DF-AA7E-B3499647213D}" type="sibTrans" cxnId="{D7371FDE-7533-4475-977D-53DBEADDBE34}">
      <dgm:prSet/>
      <dgm:spPr/>
      <dgm:t>
        <a:bodyPr/>
        <a:lstStyle/>
        <a:p>
          <a:endParaRPr lang="en-US"/>
        </a:p>
      </dgm:t>
    </dgm:pt>
    <dgm:pt modelId="{5EE6885B-6B63-4F4D-A8EE-E818D149DF61}">
      <dgm:prSet/>
      <dgm:spPr/>
      <dgm:t>
        <a:bodyPr/>
        <a:lstStyle/>
        <a:p>
          <a:r>
            <a:rPr lang="en-GB" dirty="0"/>
            <a:t> </a:t>
          </a:r>
          <a:endParaRPr lang="en-US" dirty="0"/>
        </a:p>
      </dgm:t>
    </dgm:pt>
    <dgm:pt modelId="{3A3773B5-25CE-432C-9F0D-6B9674F3D66A}" type="parTrans" cxnId="{A083D818-FF9A-4E3B-A1CB-A3257E34C8B8}">
      <dgm:prSet/>
      <dgm:spPr/>
      <dgm:t>
        <a:bodyPr/>
        <a:lstStyle/>
        <a:p>
          <a:endParaRPr lang="en-US"/>
        </a:p>
      </dgm:t>
    </dgm:pt>
    <dgm:pt modelId="{0BD2E227-2C5E-4EDA-8F18-B971CDBAC437}" type="sibTrans" cxnId="{A083D818-FF9A-4E3B-A1CB-A3257E34C8B8}">
      <dgm:prSet/>
      <dgm:spPr/>
      <dgm:t>
        <a:bodyPr/>
        <a:lstStyle/>
        <a:p>
          <a:endParaRPr lang="en-US"/>
        </a:p>
      </dgm:t>
    </dgm:pt>
    <dgm:pt modelId="{6ED7914D-024E-4BF2-A603-3A7103078248}">
      <dgm:prSet/>
      <dgm:spPr/>
      <dgm:t>
        <a:bodyPr/>
        <a:lstStyle/>
        <a:p>
          <a:r>
            <a:rPr lang="en-US"/>
            <a:t>Supporting literature:</a:t>
          </a:r>
        </a:p>
      </dgm:t>
    </dgm:pt>
    <dgm:pt modelId="{57BFD567-3D69-49CF-A3C4-14F421301AD6}" type="parTrans" cxnId="{F8A9D66E-9575-461D-97B6-3520FDD72F81}">
      <dgm:prSet/>
      <dgm:spPr/>
      <dgm:t>
        <a:bodyPr/>
        <a:lstStyle/>
        <a:p>
          <a:endParaRPr lang="en-US"/>
        </a:p>
      </dgm:t>
    </dgm:pt>
    <dgm:pt modelId="{51202231-CAFD-428E-9A23-6BEAA6CD0611}" type="sibTrans" cxnId="{F8A9D66E-9575-461D-97B6-3520FDD72F81}">
      <dgm:prSet/>
      <dgm:spPr/>
      <dgm:t>
        <a:bodyPr/>
        <a:lstStyle/>
        <a:p>
          <a:endParaRPr lang="en-US"/>
        </a:p>
      </dgm:t>
    </dgm:pt>
    <dgm:pt modelId="{4617536B-A4C8-436C-8E34-9130328332CE}">
      <dgm:prSet/>
      <dgm:spPr/>
      <dgm:t>
        <a:bodyPr/>
        <a:lstStyle/>
        <a:p>
          <a:r>
            <a:rPr lang="en-US"/>
            <a:t>• Norton (2013)</a:t>
          </a:r>
        </a:p>
      </dgm:t>
    </dgm:pt>
    <dgm:pt modelId="{9C308F65-ABEB-459F-B66E-38EECA691E9F}" type="parTrans" cxnId="{137A0B8C-5C96-424C-BAD0-FE26FE9B81B5}">
      <dgm:prSet/>
      <dgm:spPr/>
      <dgm:t>
        <a:bodyPr/>
        <a:lstStyle/>
        <a:p>
          <a:endParaRPr lang="en-US"/>
        </a:p>
      </dgm:t>
    </dgm:pt>
    <dgm:pt modelId="{456878F5-A3B9-4F01-A901-0B9F1C24B962}" type="sibTrans" cxnId="{137A0B8C-5C96-424C-BAD0-FE26FE9B81B5}">
      <dgm:prSet/>
      <dgm:spPr/>
      <dgm:t>
        <a:bodyPr/>
        <a:lstStyle/>
        <a:p>
          <a:endParaRPr lang="en-US"/>
        </a:p>
      </dgm:t>
    </dgm:pt>
    <dgm:pt modelId="{B16985A4-7CB9-4571-B3CE-D2E9FE1A7354}">
      <dgm:prSet/>
      <dgm:spPr/>
      <dgm:t>
        <a:bodyPr/>
        <a:lstStyle/>
        <a:p>
          <a:r>
            <a:rPr lang="en-US"/>
            <a:t>• Preece (2011)</a:t>
          </a:r>
        </a:p>
      </dgm:t>
    </dgm:pt>
    <dgm:pt modelId="{1909927E-4FAB-41A9-89C7-39A241B953E5}" type="parTrans" cxnId="{89600743-0810-473D-A278-3CB3D8F34F42}">
      <dgm:prSet/>
      <dgm:spPr/>
      <dgm:t>
        <a:bodyPr/>
        <a:lstStyle/>
        <a:p>
          <a:endParaRPr lang="en-US"/>
        </a:p>
      </dgm:t>
    </dgm:pt>
    <dgm:pt modelId="{19EEA187-969B-4BB2-9614-737C5289C1E8}" type="sibTrans" cxnId="{89600743-0810-473D-A278-3CB3D8F34F42}">
      <dgm:prSet/>
      <dgm:spPr/>
      <dgm:t>
        <a:bodyPr/>
        <a:lstStyle/>
        <a:p>
          <a:endParaRPr lang="en-US"/>
        </a:p>
      </dgm:t>
    </dgm:pt>
    <dgm:pt modelId="{AFC82A81-6F52-495D-984A-748131ADB485}">
      <dgm:prSet/>
      <dgm:spPr/>
      <dgm:t>
        <a:bodyPr/>
        <a:lstStyle/>
        <a:p>
          <a:r>
            <a:rPr lang="en-US"/>
            <a:t>• Ryan &amp; Louie (2007)</a:t>
          </a:r>
        </a:p>
      </dgm:t>
    </dgm:pt>
    <dgm:pt modelId="{FA42EC12-6231-4310-A68E-9A49870ADA21}" type="parTrans" cxnId="{7B52905E-CAF0-4A7E-8B39-317477AFDE4B}">
      <dgm:prSet/>
      <dgm:spPr/>
      <dgm:t>
        <a:bodyPr/>
        <a:lstStyle/>
        <a:p>
          <a:endParaRPr lang="en-US"/>
        </a:p>
      </dgm:t>
    </dgm:pt>
    <dgm:pt modelId="{2ECBAADB-CC5E-4F4D-AE42-513590DA0E5F}" type="sibTrans" cxnId="{7B52905E-CAF0-4A7E-8B39-317477AFDE4B}">
      <dgm:prSet/>
      <dgm:spPr/>
      <dgm:t>
        <a:bodyPr/>
        <a:lstStyle/>
        <a:p>
          <a:endParaRPr lang="en-US"/>
        </a:p>
      </dgm:t>
    </dgm:pt>
    <dgm:pt modelId="{31D39CE9-8445-4ED3-9205-5B68302AF6F7}" type="pres">
      <dgm:prSet presAssocID="{FDF5A689-E3A6-413D-AB45-0CD393BD129D}" presName="vert0" presStyleCnt="0">
        <dgm:presLayoutVars>
          <dgm:dir/>
          <dgm:animOne val="branch"/>
          <dgm:animLvl val="lvl"/>
        </dgm:presLayoutVars>
      </dgm:prSet>
      <dgm:spPr/>
    </dgm:pt>
    <dgm:pt modelId="{C034590B-F58E-46F4-A492-4A2B1FF78AE6}" type="pres">
      <dgm:prSet presAssocID="{ECFF94A3-0120-4882-BA6D-A17B484178D2}" presName="thickLine" presStyleLbl="alignNode1" presStyleIdx="0" presStyleCnt="9"/>
      <dgm:spPr/>
    </dgm:pt>
    <dgm:pt modelId="{A1A3935E-93CF-4A23-8EA3-47CB1DF9E6D7}" type="pres">
      <dgm:prSet presAssocID="{ECFF94A3-0120-4882-BA6D-A17B484178D2}" presName="horz1" presStyleCnt="0"/>
      <dgm:spPr/>
    </dgm:pt>
    <dgm:pt modelId="{998AECD2-FB49-4A63-ABFA-DC0B299DCE41}" type="pres">
      <dgm:prSet presAssocID="{ECFF94A3-0120-4882-BA6D-A17B484178D2}" presName="tx1" presStyleLbl="revTx" presStyleIdx="0" presStyleCnt="9"/>
      <dgm:spPr/>
    </dgm:pt>
    <dgm:pt modelId="{5E13EC18-45DE-4C31-8838-661444790219}" type="pres">
      <dgm:prSet presAssocID="{ECFF94A3-0120-4882-BA6D-A17B484178D2}" presName="vert1" presStyleCnt="0"/>
      <dgm:spPr/>
    </dgm:pt>
    <dgm:pt modelId="{774ECB2E-3AE5-4E58-BC01-B14E3153EE8D}" type="pres">
      <dgm:prSet presAssocID="{C7EA67D0-EAC7-4E37-BBFF-F47BE3CA7C9C}" presName="thickLine" presStyleLbl="alignNode1" presStyleIdx="1" presStyleCnt="9"/>
      <dgm:spPr/>
    </dgm:pt>
    <dgm:pt modelId="{983A5BC9-64E4-443E-B254-278C18193D49}" type="pres">
      <dgm:prSet presAssocID="{C7EA67D0-EAC7-4E37-BBFF-F47BE3CA7C9C}" presName="horz1" presStyleCnt="0"/>
      <dgm:spPr/>
    </dgm:pt>
    <dgm:pt modelId="{8DDC6B3F-F4B3-4191-9860-AA05563767EE}" type="pres">
      <dgm:prSet presAssocID="{C7EA67D0-EAC7-4E37-BBFF-F47BE3CA7C9C}" presName="tx1" presStyleLbl="revTx" presStyleIdx="1" presStyleCnt="9"/>
      <dgm:spPr/>
    </dgm:pt>
    <dgm:pt modelId="{F07AC531-036E-4907-AC55-2DE2F520235F}" type="pres">
      <dgm:prSet presAssocID="{C7EA67D0-EAC7-4E37-BBFF-F47BE3CA7C9C}" presName="vert1" presStyleCnt="0"/>
      <dgm:spPr/>
    </dgm:pt>
    <dgm:pt modelId="{408CA45A-7C52-4012-8E5A-C9341DAE6036}" type="pres">
      <dgm:prSet presAssocID="{620B4D69-ECBF-4708-A6C9-76C179A394B5}" presName="thickLine" presStyleLbl="alignNode1" presStyleIdx="2" presStyleCnt="9"/>
      <dgm:spPr/>
    </dgm:pt>
    <dgm:pt modelId="{38E2FBD8-6E81-41C3-8F97-8D09A521E77F}" type="pres">
      <dgm:prSet presAssocID="{620B4D69-ECBF-4708-A6C9-76C179A394B5}" presName="horz1" presStyleCnt="0"/>
      <dgm:spPr/>
    </dgm:pt>
    <dgm:pt modelId="{BC10C15C-4800-4DB4-9256-06BDC35A70FA}" type="pres">
      <dgm:prSet presAssocID="{620B4D69-ECBF-4708-A6C9-76C179A394B5}" presName="tx1" presStyleLbl="revTx" presStyleIdx="2" presStyleCnt="9"/>
      <dgm:spPr/>
    </dgm:pt>
    <dgm:pt modelId="{C7DAFBA7-25B6-4392-89A1-40A58DE1AEEB}" type="pres">
      <dgm:prSet presAssocID="{620B4D69-ECBF-4708-A6C9-76C179A394B5}" presName="vert1" presStyleCnt="0"/>
      <dgm:spPr/>
    </dgm:pt>
    <dgm:pt modelId="{B31FA7EF-C3D9-4BF2-A2A6-54E08C9D0767}" type="pres">
      <dgm:prSet presAssocID="{2383A2EB-81A7-4402-A3DE-AF2D65A9AE5B}" presName="thickLine" presStyleLbl="alignNode1" presStyleIdx="3" presStyleCnt="9"/>
      <dgm:spPr/>
    </dgm:pt>
    <dgm:pt modelId="{27D775FE-CBD5-4C32-8A71-332708BC241C}" type="pres">
      <dgm:prSet presAssocID="{2383A2EB-81A7-4402-A3DE-AF2D65A9AE5B}" presName="horz1" presStyleCnt="0"/>
      <dgm:spPr/>
    </dgm:pt>
    <dgm:pt modelId="{FB7C991D-98A4-4F04-9D77-E6B1E6C6D07D}" type="pres">
      <dgm:prSet presAssocID="{2383A2EB-81A7-4402-A3DE-AF2D65A9AE5B}" presName="tx1" presStyleLbl="revTx" presStyleIdx="3" presStyleCnt="9"/>
      <dgm:spPr/>
    </dgm:pt>
    <dgm:pt modelId="{DFB479A5-0D5E-46FB-B270-659D47937EB4}" type="pres">
      <dgm:prSet presAssocID="{2383A2EB-81A7-4402-A3DE-AF2D65A9AE5B}" presName="vert1" presStyleCnt="0"/>
      <dgm:spPr/>
    </dgm:pt>
    <dgm:pt modelId="{59E4017D-C848-45C3-A613-EDBB6D596A52}" type="pres">
      <dgm:prSet presAssocID="{5EE6885B-6B63-4F4D-A8EE-E818D149DF61}" presName="thickLine" presStyleLbl="alignNode1" presStyleIdx="4" presStyleCnt="9"/>
      <dgm:spPr/>
    </dgm:pt>
    <dgm:pt modelId="{1C7C824E-18CB-4F66-9CEC-5969E6B2DB1E}" type="pres">
      <dgm:prSet presAssocID="{5EE6885B-6B63-4F4D-A8EE-E818D149DF61}" presName="horz1" presStyleCnt="0"/>
      <dgm:spPr/>
    </dgm:pt>
    <dgm:pt modelId="{40D25D2B-F434-4397-BC05-ED4E8955DAD8}" type="pres">
      <dgm:prSet presAssocID="{5EE6885B-6B63-4F4D-A8EE-E818D149DF61}" presName="tx1" presStyleLbl="revTx" presStyleIdx="4" presStyleCnt="9"/>
      <dgm:spPr/>
    </dgm:pt>
    <dgm:pt modelId="{5AF0FC79-21DC-4428-A379-BD022B863878}" type="pres">
      <dgm:prSet presAssocID="{5EE6885B-6B63-4F4D-A8EE-E818D149DF61}" presName="vert1" presStyleCnt="0"/>
      <dgm:spPr/>
    </dgm:pt>
    <dgm:pt modelId="{85EAB9C6-67C7-44A3-BE24-233A44A13BDC}" type="pres">
      <dgm:prSet presAssocID="{6ED7914D-024E-4BF2-A603-3A7103078248}" presName="thickLine" presStyleLbl="alignNode1" presStyleIdx="5" presStyleCnt="9"/>
      <dgm:spPr/>
    </dgm:pt>
    <dgm:pt modelId="{D8576D26-2A18-4664-A82B-577A302A369D}" type="pres">
      <dgm:prSet presAssocID="{6ED7914D-024E-4BF2-A603-3A7103078248}" presName="horz1" presStyleCnt="0"/>
      <dgm:spPr/>
    </dgm:pt>
    <dgm:pt modelId="{6ABD44FF-F4DC-42E6-9A70-91606D2D0823}" type="pres">
      <dgm:prSet presAssocID="{6ED7914D-024E-4BF2-A603-3A7103078248}" presName="tx1" presStyleLbl="revTx" presStyleIdx="5" presStyleCnt="9"/>
      <dgm:spPr/>
    </dgm:pt>
    <dgm:pt modelId="{CF0A863C-E30C-43AA-9AA7-E379DD0F3D9A}" type="pres">
      <dgm:prSet presAssocID="{6ED7914D-024E-4BF2-A603-3A7103078248}" presName="vert1" presStyleCnt="0"/>
      <dgm:spPr/>
    </dgm:pt>
    <dgm:pt modelId="{5C565B22-40B0-44A2-8902-5C8E02621840}" type="pres">
      <dgm:prSet presAssocID="{4617536B-A4C8-436C-8E34-9130328332CE}" presName="thickLine" presStyleLbl="alignNode1" presStyleIdx="6" presStyleCnt="9"/>
      <dgm:spPr/>
    </dgm:pt>
    <dgm:pt modelId="{ABC8DDE5-603F-4946-85E0-8D5DE33BFDA5}" type="pres">
      <dgm:prSet presAssocID="{4617536B-A4C8-436C-8E34-9130328332CE}" presName="horz1" presStyleCnt="0"/>
      <dgm:spPr/>
    </dgm:pt>
    <dgm:pt modelId="{72AB3720-A035-4E31-8D24-D569A01F732B}" type="pres">
      <dgm:prSet presAssocID="{4617536B-A4C8-436C-8E34-9130328332CE}" presName="tx1" presStyleLbl="revTx" presStyleIdx="6" presStyleCnt="9"/>
      <dgm:spPr/>
    </dgm:pt>
    <dgm:pt modelId="{41039FCA-DA63-4314-8248-A6AA81E18BED}" type="pres">
      <dgm:prSet presAssocID="{4617536B-A4C8-436C-8E34-9130328332CE}" presName="vert1" presStyleCnt="0"/>
      <dgm:spPr/>
    </dgm:pt>
    <dgm:pt modelId="{BF9A1BF5-00CC-4CED-AD02-FF4248971D6C}" type="pres">
      <dgm:prSet presAssocID="{B16985A4-7CB9-4571-B3CE-D2E9FE1A7354}" presName="thickLine" presStyleLbl="alignNode1" presStyleIdx="7" presStyleCnt="9"/>
      <dgm:spPr/>
    </dgm:pt>
    <dgm:pt modelId="{319C7FFB-32AB-447D-A7C1-8E72CB498DA6}" type="pres">
      <dgm:prSet presAssocID="{B16985A4-7CB9-4571-B3CE-D2E9FE1A7354}" presName="horz1" presStyleCnt="0"/>
      <dgm:spPr/>
    </dgm:pt>
    <dgm:pt modelId="{04DFAFF0-23B7-43F4-BFD9-F17710416BDD}" type="pres">
      <dgm:prSet presAssocID="{B16985A4-7CB9-4571-B3CE-D2E9FE1A7354}" presName="tx1" presStyleLbl="revTx" presStyleIdx="7" presStyleCnt="9"/>
      <dgm:spPr/>
    </dgm:pt>
    <dgm:pt modelId="{A87F693D-2C73-43F8-ABCF-0CD596175E25}" type="pres">
      <dgm:prSet presAssocID="{B16985A4-7CB9-4571-B3CE-D2E9FE1A7354}" presName="vert1" presStyleCnt="0"/>
      <dgm:spPr/>
    </dgm:pt>
    <dgm:pt modelId="{AF9FEB7D-0D03-4AB5-BF6C-562495126029}" type="pres">
      <dgm:prSet presAssocID="{AFC82A81-6F52-495D-984A-748131ADB485}" presName="thickLine" presStyleLbl="alignNode1" presStyleIdx="8" presStyleCnt="9"/>
      <dgm:spPr/>
    </dgm:pt>
    <dgm:pt modelId="{09457AC8-E5EC-414E-AF28-AC38FBF65862}" type="pres">
      <dgm:prSet presAssocID="{AFC82A81-6F52-495D-984A-748131ADB485}" presName="horz1" presStyleCnt="0"/>
      <dgm:spPr/>
    </dgm:pt>
    <dgm:pt modelId="{09DC1322-7CC3-4146-8272-F554F6D6F890}" type="pres">
      <dgm:prSet presAssocID="{AFC82A81-6F52-495D-984A-748131ADB485}" presName="tx1" presStyleLbl="revTx" presStyleIdx="8" presStyleCnt="9"/>
      <dgm:spPr/>
    </dgm:pt>
    <dgm:pt modelId="{8A644C73-B504-4DC6-91DE-39A3D894AD8D}" type="pres">
      <dgm:prSet presAssocID="{AFC82A81-6F52-495D-984A-748131ADB485}" presName="vert1" presStyleCnt="0"/>
      <dgm:spPr/>
    </dgm:pt>
  </dgm:ptLst>
  <dgm:cxnLst>
    <dgm:cxn modelId="{61C1880D-9BE9-4A25-8C92-AB155A82A518}" type="presOf" srcId="{5EE6885B-6B63-4F4D-A8EE-E818D149DF61}" destId="{40D25D2B-F434-4397-BC05-ED4E8955DAD8}" srcOrd="0" destOrd="0" presId="urn:microsoft.com/office/officeart/2008/layout/LinedList"/>
    <dgm:cxn modelId="{A083D818-FF9A-4E3B-A1CB-A3257E34C8B8}" srcId="{FDF5A689-E3A6-413D-AB45-0CD393BD129D}" destId="{5EE6885B-6B63-4F4D-A8EE-E818D149DF61}" srcOrd="4" destOrd="0" parTransId="{3A3773B5-25CE-432C-9F0D-6B9674F3D66A}" sibTransId="{0BD2E227-2C5E-4EDA-8F18-B971CDBAC437}"/>
    <dgm:cxn modelId="{21A0502E-E4FE-4E9C-A91B-DC96D6D4345B}" type="presOf" srcId="{AFC82A81-6F52-495D-984A-748131ADB485}" destId="{09DC1322-7CC3-4146-8272-F554F6D6F890}" srcOrd="0" destOrd="0" presId="urn:microsoft.com/office/officeart/2008/layout/LinedList"/>
    <dgm:cxn modelId="{1AE66C33-B0AF-4438-9C2F-16560FB0C92C}" type="presOf" srcId="{ECFF94A3-0120-4882-BA6D-A17B484178D2}" destId="{998AECD2-FB49-4A63-ABFA-DC0B299DCE41}" srcOrd="0" destOrd="0" presId="urn:microsoft.com/office/officeart/2008/layout/LinedList"/>
    <dgm:cxn modelId="{7B52905E-CAF0-4A7E-8B39-317477AFDE4B}" srcId="{FDF5A689-E3A6-413D-AB45-0CD393BD129D}" destId="{AFC82A81-6F52-495D-984A-748131ADB485}" srcOrd="8" destOrd="0" parTransId="{FA42EC12-6231-4310-A68E-9A49870ADA21}" sibTransId="{2ECBAADB-CC5E-4F4D-AE42-513590DA0E5F}"/>
    <dgm:cxn modelId="{576DBC42-6C99-47BB-8B47-C7DA944E56B6}" srcId="{FDF5A689-E3A6-413D-AB45-0CD393BD129D}" destId="{C7EA67D0-EAC7-4E37-BBFF-F47BE3CA7C9C}" srcOrd="1" destOrd="0" parTransId="{353A9D65-2510-40E7-A1F5-8FEEF784D422}" sibTransId="{3AABFA72-3E8B-4E35-978F-FD63B548254F}"/>
    <dgm:cxn modelId="{89600743-0810-473D-A278-3CB3D8F34F42}" srcId="{FDF5A689-E3A6-413D-AB45-0CD393BD129D}" destId="{B16985A4-7CB9-4571-B3CE-D2E9FE1A7354}" srcOrd="7" destOrd="0" parTransId="{1909927E-4FAB-41A9-89C7-39A241B953E5}" sibTransId="{19EEA187-969B-4BB2-9614-737C5289C1E8}"/>
    <dgm:cxn modelId="{5EBB4D43-2431-440F-B091-2D1605FF3465}" srcId="{FDF5A689-E3A6-413D-AB45-0CD393BD129D}" destId="{620B4D69-ECBF-4708-A6C9-76C179A394B5}" srcOrd="2" destOrd="0" parTransId="{8497D3C6-B153-4203-AFCA-8578BC74D197}" sibTransId="{7A1F0050-B50A-428F-832F-F1A242A61B45}"/>
    <dgm:cxn modelId="{F8A9D66E-9575-461D-97B6-3520FDD72F81}" srcId="{FDF5A689-E3A6-413D-AB45-0CD393BD129D}" destId="{6ED7914D-024E-4BF2-A603-3A7103078248}" srcOrd="5" destOrd="0" parTransId="{57BFD567-3D69-49CF-A3C4-14F421301AD6}" sibTransId="{51202231-CAFD-428E-9A23-6BEAA6CD0611}"/>
    <dgm:cxn modelId="{654DF052-9314-4826-9B8A-3FB039C3DE38}" type="presOf" srcId="{2383A2EB-81A7-4402-A3DE-AF2D65A9AE5B}" destId="{FB7C991D-98A4-4F04-9D77-E6B1E6C6D07D}" srcOrd="0" destOrd="0" presId="urn:microsoft.com/office/officeart/2008/layout/LinedList"/>
    <dgm:cxn modelId="{7123B87D-DDED-44AF-B679-B41AC73AEBF4}" type="presOf" srcId="{6ED7914D-024E-4BF2-A603-3A7103078248}" destId="{6ABD44FF-F4DC-42E6-9A70-91606D2D0823}" srcOrd="0" destOrd="0" presId="urn:microsoft.com/office/officeart/2008/layout/LinedList"/>
    <dgm:cxn modelId="{137A0B8C-5C96-424C-BAD0-FE26FE9B81B5}" srcId="{FDF5A689-E3A6-413D-AB45-0CD393BD129D}" destId="{4617536B-A4C8-436C-8E34-9130328332CE}" srcOrd="6" destOrd="0" parTransId="{9C308F65-ABEB-459F-B66E-38EECA691E9F}" sibTransId="{456878F5-A3B9-4F01-A901-0B9F1C24B962}"/>
    <dgm:cxn modelId="{56A7FD8D-3AD3-408D-8CE7-6BF4232F26DF}" srcId="{FDF5A689-E3A6-413D-AB45-0CD393BD129D}" destId="{ECFF94A3-0120-4882-BA6D-A17B484178D2}" srcOrd="0" destOrd="0" parTransId="{6A8FB580-90CD-4DD4-90F9-EE5F323A9AEB}" sibTransId="{358CC688-B898-4308-8C82-341EBC291D6C}"/>
    <dgm:cxn modelId="{9004489B-5AB1-41F3-8C0F-155C130D7781}" type="presOf" srcId="{FDF5A689-E3A6-413D-AB45-0CD393BD129D}" destId="{31D39CE9-8445-4ED3-9205-5B68302AF6F7}" srcOrd="0" destOrd="0" presId="urn:microsoft.com/office/officeart/2008/layout/LinedList"/>
    <dgm:cxn modelId="{D6586DB4-3922-431F-A82B-E4D877D8FAA8}" type="presOf" srcId="{C7EA67D0-EAC7-4E37-BBFF-F47BE3CA7C9C}" destId="{8DDC6B3F-F4B3-4191-9860-AA05563767EE}" srcOrd="0" destOrd="0" presId="urn:microsoft.com/office/officeart/2008/layout/LinedList"/>
    <dgm:cxn modelId="{D7371FDE-7533-4475-977D-53DBEADDBE34}" srcId="{FDF5A689-E3A6-413D-AB45-0CD393BD129D}" destId="{2383A2EB-81A7-4402-A3DE-AF2D65A9AE5B}" srcOrd="3" destOrd="0" parTransId="{AB827176-35F4-4695-9ED3-B86D87C75D3F}" sibTransId="{76A3ABC9-F5FB-46DF-AA7E-B3499647213D}"/>
    <dgm:cxn modelId="{1FF4BBE4-1CF1-44E2-A034-0CC9CA8D1EE0}" type="presOf" srcId="{620B4D69-ECBF-4708-A6C9-76C179A394B5}" destId="{BC10C15C-4800-4DB4-9256-06BDC35A70FA}" srcOrd="0" destOrd="0" presId="urn:microsoft.com/office/officeart/2008/layout/LinedList"/>
    <dgm:cxn modelId="{E9152FEA-E548-430D-B313-FA1D0879B5C7}" type="presOf" srcId="{B16985A4-7CB9-4571-B3CE-D2E9FE1A7354}" destId="{04DFAFF0-23B7-43F4-BFD9-F17710416BDD}" srcOrd="0" destOrd="0" presId="urn:microsoft.com/office/officeart/2008/layout/LinedList"/>
    <dgm:cxn modelId="{1BDBE5EA-DEA8-4B59-A352-FE56474E872E}" type="presOf" srcId="{4617536B-A4C8-436C-8E34-9130328332CE}" destId="{72AB3720-A035-4E31-8D24-D569A01F732B}" srcOrd="0" destOrd="0" presId="urn:microsoft.com/office/officeart/2008/layout/LinedList"/>
    <dgm:cxn modelId="{4A3B3C73-B045-4ABA-8EDE-138FB1C85CDB}" type="presParOf" srcId="{31D39CE9-8445-4ED3-9205-5B68302AF6F7}" destId="{C034590B-F58E-46F4-A492-4A2B1FF78AE6}" srcOrd="0" destOrd="0" presId="urn:microsoft.com/office/officeart/2008/layout/LinedList"/>
    <dgm:cxn modelId="{4390E767-CD5A-4177-AD26-959A0B4EEF82}" type="presParOf" srcId="{31D39CE9-8445-4ED3-9205-5B68302AF6F7}" destId="{A1A3935E-93CF-4A23-8EA3-47CB1DF9E6D7}" srcOrd="1" destOrd="0" presId="urn:microsoft.com/office/officeart/2008/layout/LinedList"/>
    <dgm:cxn modelId="{BDB2FF73-63F1-45F0-A9C4-4A81C542659D}" type="presParOf" srcId="{A1A3935E-93CF-4A23-8EA3-47CB1DF9E6D7}" destId="{998AECD2-FB49-4A63-ABFA-DC0B299DCE41}" srcOrd="0" destOrd="0" presId="urn:microsoft.com/office/officeart/2008/layout/LinedList"/>
    <dgm:cxn modelId="{F7C5876F-4EE6-413C-8A83-889C9060D5C5}" type="presParOf" srcId="{A1A3935E-93CF-4A23-8EA3-47CB1DF9E6D7}" destId="{5E13EC18-45DE-4C31-8838-661444790219}" srcOrd="1" destOrd="0" presId="urn:microsoft.com/office/officeart/2008/layout/LinedList"/>
    <dgm:cxn modelId="{21FE574A-466E-4A35-BA4D-C0831831F8DC}" type="presParOf" srcId="{31D39CE9-8445-4ED3-9205-5B68302AF6F7}" destId="{774ECB2E-3AE5-4E58-BC01-B14E3153EE8D}" srcOrd="2" destOrd="0" presId="urn:microsoft.com/office/officeart/2008/layout/LinedList"/>
    <dgm:cxn modelId="{674AF153-AA3C-4B48-87C6-C0F715D3E1FE}" type="presParOf" srcId="{31D39CE9-8445-4ED3-9205-5B68302AF6F7}" destId="{983A5BC9-64E4-443E-B254-278C18193D49}" srcOrd="3" destOrd="0" presId="urn:microsoft.com/office/officeart/2008/layout/LinedList"/>
    <dgm:cxn modelId="{10FD2FD9-B1F2-461E-9E40-EE41ED816655}" type="presParOf" srcId="{983A5BC9-64E4-443E-B254-278C18193D49}" destId="{8DDC6B3F-F4B3-4191-9860-AA05563767EE}" srcOrd="0" destOrd="0" presId="urn:microsoft.com/office/officeart/2008/layout/LinedList"/>
    <dgm:cxn modelId="{69EA33C4-B373-4C31-B5C4-511B65A2A88F}" type="presParOf" srcId="{983A5BC9-64E4-443E-B254-278C18193D49}" destId="{F07AC531-036E-4907-AC55-2DE2F520235F}" srcOrd="1" destOrd="0" presId="urn:microsoft.com/office/officeart/2008/layout/LinedList"/>
    <dgm:cxn modelId="{FF4F1C02-BD0C-4C59-A138-B1B2E1DD3BA2}" type="presParOf" srcId="{31D39CE9-8445-4ED3-9205-5B68302AF6F7}" destId="{408CA45A-7C52-4012-8E5A-C9341DAE6036}" srcOrd="4" destOrd="0" presId="urn:microsoft.com/office/officeart/2008/layout/LinedList"/>
    <dgm:cxn modelId="{DAAF3CED-5E72-40B5-8138-B9B650D62C0F}" type="presParOf" srcId="{31D39CE9-8445-4ED3-9205-5B68302AF6F7}" destId="{38E2FBD8-6E81-41C3-8F97-8D09A521E77F}" srcOrd="5" destOrd="0" presId="urn:microsoft.com/office/officeart/2008/layout/LinedList"/>
    <dgm:cxn modelId="{683A86AA-937D-49A6-8003-359D5CD0460F}" type="presParOf" srcId="{38E2FBD8-6E81-41C3-8F97-8D09A521E77F}" destId="{BC10C15C-4800-4DB4-9256-06BDC35A70FA}" srcOrd="0" destOrd="0" presId="urn:microsoft.com/office/officeart/2008/layout/LinedList"/>
    <dgm:cxn modelId="{526DCB6D-1473-42FA-9FC5-DBBC0F153CF5}" type="presParOf" srcId="{38E2FBD8-6E81-41C3-8F97-8D09A521E77F}" destId="{C7DAFBA7-25B6-4392-89A1-40A58DE1AEEB}" srcOrd="1" destOrd="0" presId="urn:microsoft.com/office/officeart/2008/layout/LinedList"/>
    <dgm:cxn modelId="{DA2F03AD-39D8-447D-B947-79FB03082ABE}" type="presParOf" srcId="{31D39CE9-8445-4ED3-9205-5B68302AF6F7}" destId="{B31FA7EF-C3D9-4BF2-A2A6-54E08C9D0767}" srcOrd="6" destOrd="0" presId="urn:microsoft.com/office/officeart/2008/layout/LinedList"/>
    <dgm:cxn modelId="{8F665B61-9963-4E6D-9CB2-4F6C47D381AB}" type="presParOf" srcId="{31D39CE9-8445-4ED3-9205-5B68302AF6F7}" destId="{27D775FE-CBD5-4C32-8A71-332708BC241C}" srcOrd="7" destOrd="0" presId="urn:microsoft.com/office/officeart/2008/layout/LinedList"/>
    <dgm:cxn modelId="{483BC40B-459A-42B8-AE21-D218409D9E9A}" type="presParOf" srcId="{27D775FE-CBD5-4C32-8A71-332708BC241C}" destId="{FB7C991D-98A4-4F04-9D77-E6B1E6C6D07D}" srcOrd="0" destOrd="0" presId="urn:microsoft.com/office/officeart/2008/layout/LinedList"/>
    <dgm:cxn modelId="{EA3EF22C-02F7-4404-B966-1FED3EBC36AA}" type="presParOf" srcId="{27D775FE-CBD5-4C32-8A71-332708BC241C}" destId="{DFB479A5-0D5E-46FB-B270-659D47937EB4}" srcOrd="1" destOrd="0" presId="urn:microsoft.com/office/officeart/2008/layout/LinedList"/>
    <dgm:cxn modelId="{3C606B74-AD50-4E75-B0D7-0CE39D5CE2C1}" type="presParOf" srcId="{31D39CE9-8445-4ED3-9205-5B68302AF6F7}" destId="{59E4017D-C848-45C3-A613-EDBB6D596A52}" srcOrd="8" destOrd="0" presId="urn:microsoft.com/office/officeart/2008/layout/LinedList"/>
    <dgm:cxn modelId="{93CEDBC9-04BF-4D63-9A5E-3E620DC7DC08}" type="presParOf" srcId="{31D39CE9-8445-4ED3-9205-5B68302AF6F7}" destId="{1C7C824E-18CB-4F66-9CEC-5969E6B2DB1E}" srcOrd="9" destOrd="0" presId="urn:microsoft.com/office/officeart/2008/layout/LinedList"/>
    <dgm:cxn modelId="{35E518F8-D8A3-4FC0-A123-C6B6251BFD7B}" type="presParOf" srcId="{1C7C824E-18CB-4F66-9CEC-5969E6B2DB1E}" destId="{40D25D2B-F434-4397-BC05-ED4E8955DAD8}" srcOrd="0" destOrd="0" presId="urn:microsoft.com/office/officeart/2008/layout/LinedList"/>
    <dgm:cxn modelId="{DD526363-E340-431C-AD97-06FA716CC78B}" type="presParOf" srcId="{1C7C824E-18CB-4F66-9CEC-5969E6B2DB1E}" destId="{5AF0FC79-21DC-4428-A379-BD022B863878}" srcOrd="1" destOrd="0" presId="urn:microsoft.com/office/officeart/2008/layout/LinedList"/>
    <dgm:cxn modelId="{7BF32C43-F27C-410C-9C89-26F2C05E81A4}" type="presParOf" srcId="{31D39CE9-8445-4ED3-9205-5B68302AF6F7}" destId="{85EAB9C6-67C7-44A3-BE24-233A44A13BDC}" srcOrd="10" destOrd="0" presId="urn:microsoft.com/office/officeart/2008/layout/LinedList"/>
    <dgm:cxn modelId="{3454B7D9-935F-4313-8042-A61409765C45}" type="presParOf" srcId="{31D39CE9-8445-4ED3-9205-5B68302AF6F7}" destId="{D8576D26-2A18-4664-A82B-577A302A369D}" srcOrd="11" destOrd="0" presId="urn:microsoft.com/office/officeart/2008/layout/LinedList"/>
    <dgm:cxn modelId="{92B948A0-8B05-451B-85BA-E9D1AF157403}" type="presParOf" srcId="{D8576D26-2A18-4664-A82B-577A302A369D}" destId="{6ABD44FF-F4DC-42E6-9A70-91606D2D0823}" srcOrd="0" destOrd="0" presId="urn:microsoft.com/office/officeart/2008/layout/LinedList"/>
    <dgm:cxn modelId="{62177A34-650C-475A-A8B4-A1735A63956C}" type="presParOf" srcId="{D8576D26-2A18-4664-A82B-577A302A369D}" destId="{CF0A863C-E30C-43AA-9AA7-E379DD0F3D9A}" srcOrd="1" destOrd="0" presId="urn:microsoft.com/office/officeart/2008/layout/LinedList"/>
    <dgm:cxn modelId="{96333954-FAF7-4990-807C-45220941C6EE}" type="presParOf" srcId="{31D39CE9-8445-4ED3-9205-5B68302AF6F7}" destId="{5C565B22-40B0-44A2-8902-5C8E02621840}" srcOrd="12" destOrd="0" presId="urn:microsoft.com/office/officeart/2008/layout/LinedList"/>
    <dgm:cxn modelId="{80B97766-8D28-48C0-829F-0B7564E4875E}" type="presParOf" srcId="{31D39CE9-8445-4ED3-9205-5B68302AF6F7}" destId="{ABC8DDE5-603F-4946-85E0-8D5DE33BFDA5}" srcOrd="13" destOrd="0" presId="urn:microsoft.com/office/officeart/2008/layout/LinedList"/>
    <dgm:cxn modelId="{E7149EBA-8CEB-4551-A3EB-87BE12E40FE3}" type="presParOf" srcId="{ABC8DDE5-603F-4946-85E0-8D5DE33BFDA5}" destId="{72AB3720-A035-4E31-8D24-D569A01F732B}" srcOrd="0" destOrd="0" presId="urn:microsoft.com/office/officeart/2008/layout/LinedList"/>
    <dgm:cxn modelId="{5E268531-8166-4D79-9D9E-326D5D8244E5}" type="presParOf" srcId="{ABC8DDE5-603F-4946-85E0-8D5DE33BFDA5}" destId="{41039FCA-DA63-4314-8248-A6AA81E18BED}" srcOrd="1" destOrd="0" presId="urn:microsoft.com/office/officeart/2008/layout/LinedList"/>
    <dgm:cxn modelId="{B7071157-F9E7-402B-AF6F-EC37CACF91E6}" type="presParOf" srcId="{31D39CE9-8445-4ED3-9205-5B68302AF6F7}" destId="{BF9A1BF5-00CC-4CED-AD02-FF4248971D6C}" srcOrd="14" destOrd="0" presId="urn:microsoft.com/office/officeart/2008/layout/LinedList"/>
    <dgm:cxn modelId="{75807289-9B84-41EB-90E7-34112BCA48C6}" type="presParOf" srcId="{31D39CE9-8445-4ED3-9205-5B68302AF6F7}" destId="{319C7FFB-32AB-447D-A7C1-8E72CB498DA6}" srcOrd="15" destOrd="0" presId="urn:microsoft.com/office/officeart/2008/layout/LinedList"/>
    <dgm:cxn modelId="{D6C11AAE-D980-481D-9939-D8A11DCDA757}" type="presParOf" srcId="{319C7FFB-32AB-447D-A7C1-8E72CB498DA6}" destId="{04DFAFF0-23B7-43F4-BFD9-F17710416BDD}" srcOrd="0" destOrd="0" presId="urn:microsoft.com/office/officeart/2008/layout/LinedList"/>
    <dgm:cxn modelId="{DDAEE706-37EA-42B7-BCB2-1A579C18E03C}" type="presParOf" srcId="{319C7FFB-32AB-447D-A7C1-8E72CB498DA6}" destId="{A87F693D-2C73-43F8-ABCF-0CD596175E25}" srcOrd="1" destOrd="0" presId="urn:microsoft.com/office/officeart/2008/layout/LinedList"/>
    <dgm:cxn modelId="{BD237C1A-99F4-4495-ADD5-3A27E5DB5AF5}" type="presParOf" srcId="{31D39CE9-8445-4ED3-9205-5B68302AF6F7}" destId="{AF9FEB7D-0D03-4AB5-BF6C-562495126029}" srcOrd="16" destOrd="0" presId="urn:microsoft.com/office/officeart/2008/layout/LinedList"/>
    <dgm:cxn modelId="{28A2145B-88F6-4BAC-9758-AF89239444A3}" type="presParOf" srcId="{31D39CE9-8445-4ED3-9205-5B68302AF6F7}" destId="{09457AC8-E5EC-414E-AF28-AC38FBF65862}" srcOrd="17" destOrd="0" presId="urn:microsoft.com/office/officeart/2008/layout/LinedList"/>
    <dgm:cxn modelId="{E0E63A2A-C56A-4707-B228-0FEC60001A35}" type="presParOf" srcId="{09457AC8-E5EC-414E-AF28-AC38FBF65862}" destId="{09DC1322-7CC3-4146-8272-F554F6D6F890}" srcOrd="0" destOrd="0" presId="urn:microsoft.com/office/officeart/2008/layout/LinedList"/>
    <dgm:cxn modelId="{9A153B86-DF85-424A-83BE-A829FF712DF7}" type="presParOf" srcId="{09457AC8-E5EC-414E-AF28-AC38FBF65862}" destId="{8A644C73-B504-4DC6-91DE-39A3D894AD8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9D6DBEF-C669-4880-A7F8-2121F106624D}"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C1ADA1EE-BD07-4ECE-8924-C4945DC2D4CB}">
      <dgm:prSet/>
      <dgm:spPr/>
      <dgm:t>
        <a:bodyPr/>
        <a:lstStyle/>
        <a:p>
          <a:r>
            <a:rPr lang="en-GB" b="1"/>
            <a:t>Section 2.1: Conceptualising Inclusive Language in Higher Education</a:t>
          </a:r>
          <a:endParaRPr lang="en-US"/>
        </a:p>
      </dgm:t>
    </dgm:pt>
    <dgm:pt modelId="{F401A377-A9EA-45CD-B0ED-4B8CC245D7BF}" type="parTrans" cxnId="{8D4D040E-94E0-417B-897D-4DE4E0B02BCB}">
      <dgm:prSet/>
      <dgm:spPr/>
      <dgm:t>
        <a:bodyPr/>
        <a:lstStyle/>
        <a:p>
          <a:endParaRPr lang="en-US"/>
        </a:p>
      </dgm:t>
    </dgm:pt>
    <dgm:pt modelId="{4DE051D7-D0E3-4DA9-9761-DEBC41E3685F}" type="sibTrans" cxnId="{8D4D040E-94E0-417B-897D-4DE4E0B02BCB}">
      <dgm:prSet/>
      <dgm:spPr/>
      <dgm:t>
        <a:bodyPr/>
        <a:lstStyle/>
        <a:p>
          <a:endParaRPr lang="en-US"/>
        </a:p>
      </dgm:t>
    </dgm:pt>
    <dgm:pt modelId="{65F52703-E39E-4FC3-A00B-0406FF402A5E}">
      <dgm:prSet/>
      <dgm:spPr/>
      <dgm:t>
        <a:bodyPr/>
        <a:lstStyle/>
        <a:p>
          <a:r>
            <a:rPr lang="en-GB"/>
            <a:t>Purpose: establish a defensible conceptual foundation</a:t>
          </a:r>
          <a:endParaRPr lang="en-US"/>
        </a:p>
      </dgm:t>
    </dgm:pt>
    <dgm:pt modelId="{611048FD-B5F0-4AF0-BC74-FC7FCE673D20}" type="parTrans" cxnId="{C743305A-E981-43E1-B72A-149F6B1A3712}">
      <dgm:prSet/>
      <dgm:spPr/>
      <dgm:t>
        <a:bodyPr/>
        <a:lstStyle/>
        <a:p>
          <a:endParaRPr lang="en-US"/>
        </a:p>
      </dgm:t>
    </dgm:pt>
    <dgm:pt modelId="{AD3D6546-85A0-418C-BFE6-72CB9D7333BB}" type="sibTrans" cxnId="{C743305A-E981-43E1-B72A-149F6B1A3712}">
      <dgm:prSet/>
      <dgm:spPr/>
      <dgm:t>
        <a:bodyPr/>
        <a:lstStyle/>
        <a:p>
          <a:endParaRPr lang="en-US"/>
        </a:p>
      </dgm:t>
    </dgm:pt>
    <dgm:pt modelId="{7D272060-8CE1-4096-83F5-8253CE94D8BF}">
      <dgm:prSet/>
      <dgm:spPr/>
      <dgm:t>
        <a:bodyPr/>
        <a:lstStyle/>
        <a:p>
          <a:r>
            <a:rPr lang="en-GB"/>
            <a:t>Position inclusive language as </a:t>
          </a:r>
          <a:r>
            <a:rPr lang="en-GB" i="1"/>
            <a:t>social practice</a:t>
          </a:r>
          <a:r>
            <a:rPr lang="en-GB"/>
            <a:t>, not terminology</a:t>
          </a:r>
          <a:endParaRPr lang="en-US"/>
        </a:p>
      </dgm:t>
    </dgm:pt>
    <dgm:pt modelId="{616E0C80-FA79-4974-95C1-72CBA6F1C17C}" type="parTrans" cxnId="{65ED492C-A4E5-440A-AB21-E7E7A62F63EC}">
      <dgm:prSet/>
      <dgm:spPr/>
      <dgm:t>
        <a:bodyPr/>
        <a:lstStyle/>
        <a:p>
          <a:endParaRPr lang="en-US"/>
        </a:p>
      </dgm:t>
    </dgm:pt>
    <dgm:pt modelId="{AE6D887C-5241-4E6E-8841-E4C4BD849B13}" type="sibTrans" cxnId="{65ED492C-A4E5-440A-AB21-E7E7A62F63EC}">
      <dgm:prSet/>
      <dgm:spPr/>
      <dgm:t>
        <a:bodyPr/>
        <a:lstStyle/>
        <a:p>
          <a:endParaRPr lang="en-US"/>
        </a:p>
      </dgm:t>
    </dgm:pt>
    <dgm:pt modelId="{DCA9DA6A-741E-4431-9A54-9AB004D40139}">
      <dgm:prSet/>
      <dgm:spPr/>
      <dgm:t>
        <a:bodyPr/>
        <a:lstStyle/>
        <a:p>
          <a:r>
            <a:rPr lang="en-GB"/>
            <a:t>Link explicitly to RQs (experience, belonging, participation, identity)</a:t>
          </a:r>
          <a:endParaRPr lang="en-US"/>
        </a:p>
      </dgm:t>
    </dgm:pt>
    <dgm:pt modelId="{42123066-6528-417C-8622-7938CADCD2C3}" type="parTrans" cxnId="{DAEA5F9A-1DF2-4CEE-94EA-AE5D2AE5BDA1}">
      <dgm:prSet/>
      <dgm:spPr/>
      <dgm:t>
        <a:bodyPr/>
        <a:lstStyle/>
        <a:p>
          <a:endParaRPr lang="en-US"/>
        </a:p>
      </dgm:t>
    </dgm:pt>
    <dgm:pt modelId="{06424119-A09E-4901-87BC-133E6A5A7E39}" type="sibTrans" cxnId="{DAEA5F9A-1DF2-4CEE-94EA-AE5D2AE5BDA1}">
      <dgm:prSet/>
      <dgm:spPr/>
      <dgm:t>
        <a:bodyPr/>
        <a:lstStyle/>
        <a:p>
          <a:endParaRPr lang="en-US"/>
        </a:p>
      </dgm:t>
    </dgm:pt>
    <dgm:pt modelId="{AE32BD32-B355-429A-9FCE-BEAE6B0712B9}" type="pres">
      <dgm:prSet presAssocID="{A9D6DBEF-C669-4880-A7F8-2121F106624D}" presName="vert0" presStyleCnt="0">
        <dgm:presLayoutVars>
          <dgm:dir/>
          <dgm:animOne val="branch"/>
          <dgm:animLvl val="lvl"/>
        </dgm:presLayoutVars>
      </dgm:prSet>
      <dgm:spPr/>
    </dgm:pt>
    <dgm:pt modelId="{3D225AB6-CCBD-4121-949E-2017167DED4A}" type="pres">
      <dgm:prSet presAssocID="{C1ADA1EE-BD07-4ECE-8924-C4945DC2D4CB}" presName="thickLine" presStyleLbl="alignNode1" presStyleIdx="0" presStyleCnt="4"/>
      <dgm:spPr/>
    </dgm:pt>
    <dgm:pt modelId="{27844C1B-59A3-4827-A033-E7B7FF2117BF}" type="pres">
      <dgm:prSet presAssocID="{C1ADA1EE-BD07-4ECE-8924-C4945DC2D4CB}" presName="horz1" presStyleCnt="0"/>
      <dgm:spPr/>
    </dgm:pt>
    <dgm:pt modelId="{0498684B-863C-4BEF-AB07-A12BD383CD95}" type="pres">
      <dgm:prSet presAssocID="{C1ADA1EE-BD07-4ECE-8924-C4945DC2D4CB}" presName="tx1" presStyleLbl="revTx" presStyleIdx="0" presStyleCnt="4"/>
      <dgm:spPr/>
    </dgm:pt>
    <dgm:pt modelId="{79F0C264-D9A5-4DD2-91F7-F9BDB3425DD5}" type="pres">
      <dgm:prSet presAssocID="{C1ADA1EE-BD07-4ECE-8924-C4945DC2D4CB}" presName="vert1" presStyleCnt="0"/>
      <dgm:spPr/>
    </dgm:pt>
    <dgm:pt modelId="{67A102B8-50C6-41F3-9849-BC17667E4EBA}" type="pres">
      <dgm:prSet presAssocID="{65F52703-E39E-4FC3-A00B-0406FF402A5E}" presName="thickLine" presStyleLbl="alignNode1" presStyleIdx="1" presStyleCnt="4"/>
      <dgm:spPr/>
    </dgm:pt>
    <dgm:pt modelId="{8EF8EC8B-4F00-4CAB-BC41-4ECDBB9F075D}" type="pres">
      <dgm:prSet presAssocID="{65F52703-E39E-4FC3-A00B-0406FF402A5E}" presName="horz1" presStyleCnt="0"/>
      <dgm:spPr/>
    </dgm:pt>
    <dgm:pt modelId="{44774B66-81D7-43EC-A67E-BEBD2E901DF1}" type="pres">
      <dgm:prSet presAssocID="{65F52703-E39E-4FC3-A00B-0406FF402A5E}" presName="tx1" presStyleLbl="revTx" presStyleIdx="1" presStyleCnt="4"/>
      <dgm:spPr/>
    </dgm:pt>
    <dgm:pt modelId="{72A08A57-238E-426F-869A-E292A29CFA0B}" type="pres">
      <dgm:prSet presAssocID="{65F52703-E39E-4FC3-A00B-0406FF402A5E}" presName="vert1" presStyleCnt="0"/>
      <dgm:spPr/>
    </dgm:pt>
    <dgm:pt modelId="{A08698A7-FCDB-4C30-886A-0BA823C1FDC0}" type="pres">
      <dgm:prSet presAssocID="{7D272060-8CE1-4096-83F5-8253CE94D8BF}" presName="thickLine" presStyleLbl="alignNode1" presStyleIdx="2" presStyleCnt="4"/>
      <dgm:spPr/>
    </dgm:pt>
    <dgm:pt modelId="{81CAB11A-8F61-4616-962F-1203A3F8A2F0}" type="pres">
      <dgm:prSet presAssocID="{7D272060-8CE1-4096-83F5-8253CE94D8BF}" presName="horz1" presStyleCnt="0"/>
      <dgm:spPr/>
    </dgm:pt>
    <dgm:pt modelId="{BB00E760-0F46-426D-BFF7-3251F8EC408C}" type="pres">
      <dgm:prSet presAssocID="{7D272060-8CE1-4096-83F5-8253CE94D8BF}" presName="tx1" presStyleLbl="revTx" presStyleIdx="2" presStyleCnt="4"/>
      <dgm:spPr/>
    </dgm:pt>
    <dgm:pt modelId="{5CEF09A6-7B73-44FA-86CE-CAB5B5885335}" type="pres">
      <dgm:prSet presAssocID="{7D272060-8CE1-4096-83F5-8253CE94D8BF}" presName="vert1" presStyleCnt="0"/>
      <dgm:spPr/>
    </dgm:pt>
    <dgm:pt modelId="{914D27BE-BA99-4E85-B86B-1A81E9BD9DC8}" type="pres">
      <dgm:prSet presAssocID="{DCA9DA6A-741E-4431-9A54-9AB004D40139}" presName="thickLine" presStyleLbl="alignNode1" presStyleIdx="3" presStyleCnt="4"/>
      <dgm:spPr/>
    </dgm:pt>
    <dgm:pt modelId="{D322BFBB-F434-4E35-B361-F21808D27B4B}" type="pres">
      <dgm:prSet presAssocID="{DCA9DA6A-741E-4431-9A54-9AB004D40139}" presName="horz1" presStyleCnt="0"/>
      <dgm:spPr/>
    </dgm:pt>
    <dgm:pt modelId="{51157BF0-31F7-4819-BB11-7D0463123A75}" type="pres">
      <dgm:prSet presAssocID="{DCA9DA6A-741E-4431-9A54-9AB004D40139}" presName="tx1" presStyleLbl="revTx" presStyleIdx="3" presStyleCnt="4"/>
      <dgm:spPr/>
    </dgm:pt>
    <dgm:pt modelId="{75B95B37-D9E9-465A-8173-6F0A2649D4DA}" type="pres">
      <dgm:prSet presAssocID="{DCA9DA6A-741E-4431-9A54-9AB004D40139}" presName="vert1" presStyleCnt="0"/>
      <dgm:spPr/>
    </dgm:pt>
  </dgm:ptLst>
  <dgm:cxnLst>
    <dgm:cxn modelId="{8D4D040E-94E0-417B-897D-4DE4E0B02BCB}" srcId="{A9D6DBEF-C669-4880-A7F8-2121F106624D}" destId="{C1ADA1EE-BD07-4ECE-8924-C4945DC2D4CB}" srcOrd="0" destOrd="0" parTransId="{F401A377-A9EA-45CD-B0ED-4B8CC245D7BF}" sibTransId="{4DE051D7-D0E3-4DA9-9761-DEBC41E3685F}"/>
    <dgm:cxn modelId="{65ED492C-A4E5-440A-AB21-E7E7A62F63EC}" srcId="{A9D6DBEF-C669-4880-A7F8-2121F106624D}" destId="{7D272060-8CE1-4096-83F5-8253CE94D8BF}" srcOrd="2" destOrd="0" parTransId="{616E0C80-FA79-4974-95C1-72CBA6F1C17C}" sibTransId="{AE6D887C-5241-4E6E-8841-E4C4BD849B13}"/>
    <dgm:cxn modelId="{8676603A-9E44-4A27-9AF3-D1E337B9C985}" type="presOf" srcId="{A9D6DBEF-C669-4880-A7F8-2121F106624D}" destId="{AE32BD32-B355-429A-9FCE-BEAE6B0712B9}" srcOrd="0" destOrd="0" presId="urn:microsoft.com/office/officeart/2008/layout/LinedList"/>
    <dgm:cxn modelId="{6877683F-20F5-4BBD-B754-C4567BE29658}" type="presOf" srcId="{C1ADA1EE-BD07-4ECE-8924-C4945DC2D4CB}" destId="{0498684B-863C-4BEF-AB07-A12BD383CD95}" srcOrd="0" destOrd="0" presId="urn:microsoft.com/office/officeart/2008/layout/LinedList"/>
    <dgm:cxn modelId="{262D715F-8226-4BDD-A92D-172374FB6621}" type="presOf" srcId="{DCA9DA6A-741E-4431-9A54-9AB004D40139}" destId="{51157BF0-31F7-4819-BB11-7D0463123A75}" srcOrd="0" destOrd="0" presId="urn:microsoft.com/office/officeart/2008/layout/LinedList"/>
    <dgm:cxn modelId="{C743305A-E981-43E1-B72A-149F6B1A3712}" srcId="{A9D6DBEF-C669-4880-A7F8-2121F106624D}" destId="{65F52703-E39E-4FC3-A00B-0406FF402A5E}" srcOrd="1" destOrd="0" parTransId="{611048FD-B5F0-4AF0-BC74-FC7FCE673D20}" sibTransId="{AD3D6546-85A0-418C-BFE6-72CB9D7333BB}"/>
    <dgm:cxn modelId="{BDF26E83-4DA6-4D7D-A91C-BED01484A205}" type="presOf" srcId="{65F52703-E39E-4FC3-A00B-0406FF402A5E}" destId="{44774B66-81D7-43EC-A67E-BEBD2E901DF1}" srcOrd="0" destOrd="0" presId="urn:microsoft.com/office/officeart/2008/layout/LinedList"/>
    <dgm:cxn modelId="{DAEA5F9A-1DF2-4CEE-94EA-AE5D2AE5BDA1}" srcId="{A9D6DBEF-C669-4880-A7F8-2121F106624D}" destId="{DCA9DA6A-741E-4431-9A54-9AB004D40139}" srcOrd="3" destOrd="0" parTransId="{42123066-6528-417C-8622-7938CADCD2C3}" sibTransId="{06424119-A09E-4901-87BC-133E6A5A7E39}"/>
    <dgm:cxn modelId="{260EE2F6-27B2-4C9C-876C-C8EC3893C252}" type="presOf" srcId="{7D272060-8CE1-4096-83F5-8253CE94D8BF}" destId="{BB00E760-0F46-426D-BFF7-3251F8EC408C}" srcOrd="0" destOrd="0" presId="urn:microsoft.com/office/officeart/2008/layout/LinedList"/>
    <dgm:cxn modelId="{4F5E6B3F-C27B-4945-BE98-B5F9ADF1C166}" type="presParOf" srcId="{AE32BD32-B355-429A-9FCE-BEAE6B0712B9}" destId="{3D225AB6-CCBD-4121-949E-2017167DED4A}" srcOrd="0" destOrd="0" presId="urn:microsoft.com/office/officeart/2008/layout/LinedList"/>
    <dgm:cxn modelId="{95AD5152-7B4D-41B0-A9C3-EEFA8F0A97AE}" type="presParOf" srcId="{AE32BD32-B355-429A-9FCE-BEAE6B0712B9}" destId="{27844C1B-59A3-4827-A033-E7B7FF2117BF}" srcOrd="1" destOrd="0" presId="urn:microsoft.com/office/officeart/2008/layout/LinedList"/>
    <dgm:cxn modelId="{4F0119E0-24F3-4468-A093-729B95F3504C}" type="presParOf" srcId="{27844C1B-59A3-4827-A033-E7B7FF2117BF}" destId="{0498684B-863C-4BEF-AB07-A12BD383CD95}" srcOrd="0" destOrd="0" presId="urn:microsoft.com/office/officeart/2008/layout/LinedList"/>
    <dgm:cxn modelId="{83CBFD64-3271-4BDB-8D2E-D4FFA0926B21}" type="presParOf" srcId="{27844C1B-59A3-4827-A033-E7B7FF2117BF}" destId="{79F0C264-D9A5-4DD2-91F7-F9BDB3425DD5}" srcOrd="1" destOrd="0" presId="urn:microsoft.com/office/officeart/2008/layout/LinedList"/>
    <dgm:cxn modelId="{40DB5BC0-97F4-4108-A599-8C0E2BFD97CD}" type="presParOf" srcId="{AE32BD32-B355-429A-9FCE-BEAE6B0712B9}" destId="{67A102B8-50C6-41F3-9849-BC17667E4EBA}" srcOrd="2" destOrd="0" presId="urn:microsoft.com/office/officeart/2008/layout/LinedList"/>
    <dgm:cxn modelId="{97B2806C-8803-4070-A85C-1F21721438EC}" type="presParOf" srcId="{AE32BD32-B355-429A-9FCE-BEAE6B0712B9}" destId="{8EF8EC8B-4F00-4CAB-BC41-4ECDBB9F075D}" srcOrd="3" destOrd="0" presId="urn:microsoft.com/office/officeart/2008/layout/LinedList"/>
    <dgm:cxn modelId="{D3A20C95-D4C4-450A-8477-2CB0E60CB317}" type="presParOf" srcId="{8EF8EC8B-4F00-4CAB-BC41-4ECDBB9F075D}" destId="{44774B66-81D7-43EC-A67E-BEBD2E901DF1}" srcOrd="0" destOrd="0" presId="urn:microsoft.com/office/officeart/2008/layout/LinedList"/>
    <dgm:cxn modelId="{3C6E92B1-FCCC-44C0-AD87-88DEF75183EC}" type="presParOf" srcId="{8EF8EC8B-4F00-4CAB-BC41-4ECDBB9F075D}" destId="{72A08A57-238E-426F-869A-E292A29CFA0B}" srcOrd="1" destOrd="0" presId="urn:microsoft.com/office/officeart/2008/layout/LinedList"/>
    <dgm:cxn modelId="{40964ED5-CB24-4BC5-9B97-B3C2A8AD1E9E}" type="presParOf" srcId="{AE32BD32-B355-429A-9FCE-BEAE6B0712B9}" destId="{A08698A7-FCDB-4C30-886A-0BA823C1FDC0}" srcOrd="4" destOrd="0" presId="urn:microsoft.com/office/officeart/2008/layout/LinedList"/>
    <dgm:cxn modelId="{38E16540-F391-469E-8676-991295110571}" type="presParOf" srcId="{AE32BD32-B355-429A-9FCE-BEAE6B0712B9}" destId="{81CAB11A-8F61-4616-962F-1203A3F8A2F0}" srcOrd="5" destOrd="0" presId="urn:microsoft.com/office/officeart/2008/layout/LinedList"/>
    <dgm:cxn modelId="{BE48B375-B355-42DB-96EA-B07ACEC05CCF}" type="presParOf" srcId="{81CAB11A-8F61-4616-962F-1203A3F8A2F0}" destId="{BB00E760-0F46-426D-BFF7-3251F8EC408C}" srcOrd="0" destOrd="0" presId="urn:microsoft.com/office/officeart/2008/layout/LinedList"/>
    <dgm:cxn modelId="{E2EF92F3-27C1-4123-B7C2-2C582E03C805}" type="presParOf" srcId="{81CAB11A-8F61-4616-962F-1203A3F8A2F0}" destId="{5CEF09A6-7B73-44FA-86CE-CAB5B5885335}" srcOrd="1" destOrd="0" presId="urn:microsoft.com/office/officeart/2008/layout/LinedList"/>
    <dgm:cxn modelId="{863F7F82-E6BD-496A-8125-5088E6C618E9}" type="presParOf" srcId="{AE32BD32-B355-429A-9FCE-BEAE6B0712B9}" destId="{914D27BE-BA99-4E85-B86B-1A81E9BD9DC8}" srcOrd="6" destOrd="0" presId="urn:microsoft.com/office/officeart/2008/layout/LinedList"/>
    <dgm:cxn modelId="{179AE4F9-4D12-4BB8-BC35-9A3E0AEBACAA}" type="presParOf" srcId="{AE32BD32-B355-429A-9FCE-BEAE6B0712B9}" destId="{D322BFBB-F434-4E35-B361-F21808D27B4B}" srcOrd="7" destOrd="0" presId="urn:microsoft.com/office/officeart/2008/layout/LinedList"/>
    <dgm:cxn modelId="{7F939419-B8E3-40D7-9E31-517FC864B564}" type="presParOf" srcId="{D322BFBB-F434-4E35-B361-F21808D27B4B}" destId="{51157BF0-31F7-4819-BB11-7D0463123A75}" srcOrd="0" destOrd="0" presId="urn:microsoft.com/office/officeart/2008/layout/LinedList"/>
    <dgm:cxn modelId="{0E7CA127-CF16-439C-A96A-B147C806E74A}" type="presParOf" srcId="{D322BFBB-F434-4E35-B361-F21808D27B4B}" destId="{75B95B37-D9E9-465A-8173-6F0A2649D4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05D953-6216-476A-8C46-AEEBC168AE3B}"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4ADEDAB6-9C91-46F5-8FEA-14AA911DECA9}">
      <dgm:prSet/>
      <dgm:spPr/>
      <dgm:t>
        <a:bodyPr/>
        <a:lstStyle/>
        <a:p>
          <a:r>
            <a:rPr lang="en-US"/>
            <a:t>Literature review focus:</a:t>
          </a:r>
        </a:p>
      </dgm:t>
    </dgm:pt>
    <dgm:pt modelId="{004B53C9-8626-40F6-84D5-182FCB3F9966}" type="parTrans" cxnId="{39F204C7-A019-4AE3-8D38-49EA40E3390B}">
      <dgm:prSet/>
      <dgm:spPr/>
      <dgm:t>
        <a:bodyPr/>
        <a:lstStyle/>
        <a:p>
          <a:endParaRPr lang="en-US"/>
        </a:p>
      </dgm:t>
    </dgm:pt>
    <dgm:pt modelId="{2533AF85-70B1-42D3-B2EE-1E01F53B1680}" type="sibTrans" cxnId="{39F204C7-A019-4AE3-8D38-49EA40E3390B}">
      <dgm:prSet/>
      <dgm:spPr/>
      <dgm:t>
        <a:bodyPr/>
        <a:lstStyle/>
        <a:p>
          <a:endParaRPr lang="en-US"/>
        </a:p>
      </dgm:t>
    </dgm:pt>
    <dgm:pt modelId="{CC06200E-F6FF-429B-B602-DD0841CD5E9A}">
      <dgm:prSet/>
      <dgm:spPr/>
      <dgm:t>
        <a:bodyPr/>
        <a:lstStyle/>
        <a:p>
          <a:r>
            <a:rPr lang="en-US"/>
            <a:t>Belonging and academic engagement in higher education</a:t>
          </a:r>
        </a:p>
      </dgm:t>
    </dgm:pt>
    <dgm:pt modelId="{213CE302-DD92-4BC0-80FE-656D9012F11C}" type="parTrans" cxnId="{C9E2E4D0-2905-4B83-A49F-89B43C3348E3}">
      <dgm:prSet/>
      <dgm:spPr/>
      <dgm:t>
        <a:bodyPr/>
        <a:lstStyle/>
        <a:p>
          <a:endParaRPr lang="en-US"/>
        </a:p>
      </dgm:t>
    </dgm:pt>
    <dgm:pt modelId="{9DFE7E7A-2D72-4D7B-86B1-77CB100C74A3}" type="sibTrans" cxnId="{C9E2E4D0-2905-4B83-A49F-89B43C3348E3}">
      <dgm:prSet/>
      <dgm:spPr/>
      <dgm:t>
        <a:bodyPr/>
        <a:lstStyle/>
        <a:p>
          <a:endParaRPr lang="en-US"/>
        </a:p>
      </dgm:t>
    </dgm:pt>
    <dgm:pt modelId="{64CBCF36-8B5E-4594-BAD5-9B6BABD06899}">
      <dgm:prSet/>
      <dgm:spPr/>
      <dgm:t>
        <a:bodyPr/>
        <a:lstStyle/>
        <a:p>
          <a:r>
            <a:rPr lang="en-US"/>
            <a:t>This section critically examines how these concepts are theorised and why this matters for my project.</a:t>
          </a:r>
        </a:p>
      </dgm:t>
    </dgm:pt>
    <dgm:pt modelId="{8EFB541B-3186-4F0E-B932-ED262F675F5B}" type="parTrans" cxnId="{84826672-B225-4320-BC55-242B4B67FE75}">
      <dgm:prSet/>
      <dgm:spPr/>
      <dgm:t>
        <a:bodyPr/>
        <a:lstStyle/>
        <a:p>
          <a:endParaRPr lang="en-US"/>
        </a:p>
      </dgm:t>
    </dgm:pt>
    <dgm:pt modelId="{33C4257B-FB6C-4E02-97EE-932F3DC33A09}" type="sibTrans" cxnId="{84826672-B225-4320-BC55-242B4B67FE75}">
      <dgm:prSet/>
      <dgm:spPr/>
      <dgm:t>
        <a:bodyPr/>
        <a:lstStyle/>
        <a:p>
          <a:endParaRPr lang="en-US"/>
        </a:p>
      </dgm:t>
    </dgm:pt>
    <dgm:pt modelId="{4640C2B9-2746-4C25-ABE3-370370A52737}" type="pres">
      <dgm:prSet presAssocID="{C505D953-6216-476A-8C46-AEEBC168AE3B}" presName="outerComposite" presStyleCnt="0">
        <dgm:presLayoutVars>
          <dgm:chMax val="5"/>
          <dgm:dir/>
          <dgm:resizeHandles val="exact"/>
        </dgm:presLayoutVars>
      </dgm:prSet>
      <dgm:spPr/>
    </dgm:pt>
    <dgm:pt modelId="{FF9E69BC-214B-4132-AAE6-15B5747B1904}" type="pres">
      <dgm:prSet presAssocID="{C505D953-6216-476A-8C46-AEEBC168AE3B}" presName="dummyMaxCanvas" presStyleCnt="0">
        <dgm:presLayoutVars/>
      </dgm:prSet>
      <dgm:spPr/>
    </dgm:pt>
    <dgm:pt modelId="{50178B68-4D07-40B1-8ED4-7041499B1D43}" type="pres">
      <dgm:prSet presAssocID="{C505D953-6216-476A-8C46-AEEBC168AE3B}" presName="ThreeNodes_1" presStyleLbl="node1" presStyleIdx="0" presStyleCnt="3">
        <dgm:presLayoutVars>
          <dgm:bulletEnabled val="1"/>
        </dgm:presLayoutVars>
      </dgm:prSet>
      <dgm:spPr/>
    </dgm:pt>
    <dgm:pt modelId="{60430E22-0668-4519-828F-E754004EC7F1}" type="pres">
      <dgm:prSet presAssocID="{C505D953-6216-476A-8C46-AEEBC168AE3B}" presName="ThreeNodes_2" presStyleLbl="node1" presStyleIdx="1" presStyleCnt="3">
        <dgm:presLayoutVars>
          <dgm:bulletEnabled val="1"/>
        </dgm:presLayoutVars>
      </dgm:prSet>
      <dgm:spPr/>
    </dgm:pt>
    <dgm:pt modelId="{3FFCEF39-31B7-4EDB-8B5F-7B67EAC1C8DA}" type="pres">
      <dgm:prSet presAssocID="{C505D953-6216-476A-8C46-AEEBC168AE3B}" presName="ThreeNodes_3" presStyleLbl="node1" presStyleIdx="2" presStyleCnt="3">
        <dgm:presLayoutVars>
          <dgm:bulletEnabled val="1"/>
        </dgm:presLayoutVars>
      </dgm:prSet>
      <dgm:spPr/>
    </dgm:pt>
    <dgm:pt modelId="{54905274-0CD1-4FBC-945B-B862D01CDFCB}" type="pres">
      <dgm:prSet presAssocID="{C505D953-6216-476A-8C46-AEEBC168AE3B}" presName="ThreeConn_1-2" presStyleLbl="fgAccFollowNode1" presStyleIdx="0" presStyleCnt="2">
        <dgm:presLayoutVars>
          <dgm:bulletEnabled val="1"/>
        </dgm:presLayoutVars>
      </dgm:prSet>
      <dgm:spPr/>
    </dgm:pt>
    <dgm:pt modelId="{D244AD78-2DC5-4FA3-A49E-2158A6EE650B}" type="pres">
      <dgm:prSet presAssocID="{C505D953-6216-476A-8C46-AEEBC168AE3B}" presName="ThreeConn_2-3" presStyleLbl="fgAccFollowNode1" presStyleIdx="1" presStyleCnt="2">
        <dgm:presLayoutVars>
          <dgm:bulletEnabled val="1"/>
        </dgm:presLayoutVars>
      </dgm:prSet>
      <dgm:spPr/>
    </dgm:pt>
    <dgm:pt modelId="{0956327C-4E63-41FC-9B8C-77D7A0F4118C}" type="pres">
      <dgm:prSet presAssocID="{C505D953-6216-476A-8C46-AEEBC168AE3B}" presName="ThreeNodes_1_text" presStyleLbl="node1" presStyleIdx="2" presStyleCnt="3">
        <dgm:presLayoutVars>
          <dgm:bulletEnabled val="1"/>
        </dgm:presLayoutVars>
      </dgm:prSet>
      <dgm:spPr/>
    </dgm:pt>
    <dgm:pt modelId="{FD634D30-5C43-4E42-A82A-B9D3A98E35B4}" type="pres">
      <dgm:prSet presAssocID="{C505D953-6216-476A-8C46-AEEBC168AE3B}" presName="ThreeNodes_2_text" presStyleLbl="node1" presStyleIdx="2" presStyleCnt="3">
        <dgm:presLayoutVars>
          <dgm:bulletEnabled val="1"/>
        </dgm:presLayoutVars>
      </dgm:prSet>
      <dgm:spPr/>
    </dgm:pt>
    <dgm:pt modelId="{6821458D-C559-4F8E-AE97-09D1CB3639CD}" type="pres">
      <dgm:prSet presAssocID="{C505D953-6216-476A-8C46-AEEBC168AE3B}" presName="ThreeNodes_3_text" presStyleLbl="node1" presStyleIdx="2" presStyleCnt="3">
        <dgm:presLayoutVars>
          <dgm:bulletEnabled val="1"/>
        </dgm:presLayoutVars>
      </dgm:prSet>
      <dgm:spPr/>
    </dgm:pt>
  </dgm:ptLst>
  <dgm:cxnLst>
    <dgm:cxn modelId="{852E730C-DD2C-430A-9E4C-B9D66253BBF9}" type="presOf" srcId="{C505D953-6216-476A-8C46-AEEBC168AE3B}" destId="{4640C2B9-2746-4C25-ABE3-370370A52737}" srcOrd="0" destOrd="0" presId="urn:microsoft.com/office/officeart/2005/8/layout/vProcess5"/>
    <dgm:cxn modelId="{DD247C5E-87EC-47CA-9495-5696DACB0265}" type="presOf" srcId="{2533AF85-70B1-42D3-B2EE-1E01F53B1680}" destId="{54905274-0CD1-4FBC-945B-B862D01CDFCB}" srcOrd="0" destOrd="0" presId="urn:microsoft.com/office/officeart/2005/8/layout/vProcess5"/>
    <dgm:cxn modelId="{C6E9D66F-D429-4312-A154-AA52EC990BE1}" type="presOf" srcId="{CC06200E-F6FF-429B-B602-DD0841CD5E9A}" destId="{FD634D30-5C43-4E42-A82A-B9D3A98E35B4}" srcOrd="1" destOrd="0" presId="urn:microsoft.com/office/officeart/2005/8/layout/vProcess5"/>
    <dgm:cxn modelId="{84826672-B225-4320-BC55-242B4B67FE75}" srcId="{C505D953-6216-476A-8C46-AEEBC168AE3B}" destId="{64CBCF36-8B5E-4594-BAD5-9B6BABD06899}" srcOrd="2" destOrd="0" parTransId="{8EFB541B-3186-4F0E-B932-ED262F675F5B}" sibTransId="{33C4257B-FB6C-4E02-97EE-932F3DC33A09}"/>
    <dgm:cxn modelId="{0A6C4E8A-4352-4600-BA5C-967091155DA2}" type="presOf" srcId="{9DFE7E7A-2D72-4D7B-86B1-77CB100C74A3}" destId="{D244AD78-2DC5-4FA3-A49E-2158A6EE650B}" srcOrd="0" destOrd="0" presId="urn:microsoft.com/office/officeart/2005/8/layout/vProcess5"/>
    <dgm:cxn modelId="{43E25A99-F37B-4DDC-A969-31D71B89015B}" type="presOf" srcId="{CC06200E-F6FF-429B-B602-DD0841CD5E9A}" destId="{60430E22-0668-4519-828F-E754004EC7F1}" srcOrd="0" destOrd="0" presId="urn:microsoft.com/office/officeart/2005/8/layout/vProcess5"/>
    <dgm:cxn modelId="{A3D221BB-35A3-46DC-8AA6-49852AD7F385}" type="presOf" srcId="{4ADEDAB6-9C91-46F5-8FEA-14AA911DECA9}" destId="{50178B68-4D07-40B1-8ED4-7041499B1D43}" srcOrd="0" destOrd="0" presId="urn:microsoft.com/office/officeart/2005/8/layout/vProcess5"/>
    <dgm:cxn modelId="{2BBD27BC-FDC6-4F44-8D0F-62CEA755F4D3}" type="presOf" srcId="{64CBCF36-8B5E-4594-BAD5-9B6BABD06899}" destId="{6821458D-C559-4F8E-AE97-09D1CB3639CD}" srcOrd="1" destOrd="0" presId="urn:microsoft.com/office/officeart/2005/8/layout/vProcess5"/>
    <dgm:cxn modelId="{39F204C7-A019-4AE3-8D38-49EA40E3390B}" srcId="{C505D953-6216-476A-8C46-AEEBC168AE3B}" destId="{4ADEDAB6-9C91-46F5-8FEA-14AA911DECA9}" srcOrd="0" destOrd="0" parTransId="{004B53C9-8626-40F6-84D5-182FCB3F9966}" sibTransId="{2533AF85-70B1-42D3-B2EE-1E01F53B1680}"/>
    <dgm:cxn modelId="{3FD4DBD0-9711-45A0-A4E2-87C41621CBBB}" type="presOf" srcId="{4ADEDAB6-9C91-46F5-8FEA-14AA911DECA9}" destId="{0956327C-4E63-41FC-9B8C-77D7A0F4118C}" srcOrd="1" destOrd="0" presId="urn:microsoft.com/office/officeart/2005/8/layout/vProcess5"/>
    <dgm:cxn modelId="{C9E2E4D0-2905-4B83-A49F-89B43C3348E3}" srcId="{C505D953-6216-476A-8C46-AEEBC168AE3B}" destId="{CC06200E-F6FF-429B-B602-DD0841CD5E9A}" srcOrd="1" destOrd="0" parTransId="{213CE302-DD92-4BC0-80FE-656D9012F11C}" sibTransId="{9DFE7E7A-2D72-4D7B-86B1-77CB100C74A3}"/>
    <dgm:cxn modelId="{105793ED-2118-460F-8E5A-2C330FA85B58}" type="presOf" srcId="{64CBCF36-8B5E-4594-BAD5-9B6BABD06899}" destId="{3FFCEF39-31B7-4EDB-8B5F-7B67EAC1C8DA}" srcOrd="0" destOrd="0" presId="urn:microsoft.com/office/officeart/2005/8/layout/vProcess5"/>
    <dgm:cxn modelId="{460D302D-DE21-44CA-BB49-69E87FFFF7E5}" type="presParOf" srcId="{4640C2B9-2746-4C25-ABE3-370370A52737}" destId="{FF9E69BC-214B-4132-AAE6-15B5747B1904}" srcOrd="0" destOrd="0" presId="urn:microsoft.com/office/officeart/2005/8/layout/vProcess5"/>
    <dgm:cxn modelId="{FB7CCEC3-DE22-450C-BB6F-2D423E95A066}" type="presParOf" srcId="{4640C2B9-2746-4C25-ABE3-370370A52737}" destId="{50178B68-4D07-40B1-8ED4-7041499B1D43}" srcOrd="1" destOrd="0" presId="urn:microsoft.com/office/officeart/2005/8/layout/vProcess5"/>
    <dgm:cxn modelId="{E96E4169-461A-45F2-8A4E-21767CD54EE0}" type="presParOf" srcId="{4640C2B9-2746-4C25-ABE3-370370A52737}" destId="{60430E22-0668-4519-828F-E754004EC7F1}" srcOrd="2" destOrd="0" presId="urn:microsoft.com/office/officeart/2005/8/layout/vProcess5"/>
    <dgm:cxn modelId="{B88A53E9-6391-4927-A83B-B49F9A359EFB}" type="presParOf" srcId="{4640C2B9-2746-4C25-ABE3-370370A52737}" destId="{3FFCEF39-31B7-4EDB-8B5F-7B67EAC1C8DA}" srcOrd="3" destOrd="0" presId="urn:microsoft.com/office/officeart/2005/8/layout/vProcess5"/>
    <dgm:cxn modelId="{54691FED-DC7D-4B79-80DD-A4288FAC1439}" type="presParOf" srcId="{4640C2B9-2746-4C25-ABE3-370370A52737}" destId="{54905274-0CD1-4FBC-945B-B862D01CDFCB}" srcOrd="4" destOrd="0" presId="urn:microsoft.com/office/officeart/2005/8/layout/vProcess5"/>
    <dgm:cxn modelId="{5D82335C-D1EA-4030-B0D7-376D2BE00E6D}" type="presParOf" srcId="{4640C2B9-2746-4C25-ABE3-370370A52737}" destId="{D244AD78-2DC5-4FA3-A49E-2158A6EE650B}" srcOrd="5" destOrd="0" presId="urn:microsoft.com/office/officeart/2005/8/layout/vProcess5"/>
    <dgm:cxn modelId="{EA1D9F6D-90F4-41E6-936E-AF92BA95F743}" type="presParOf" srcId="{4640C2B9-2746-4C25-ABE3-370370A52737}" destId="{0956327C-4E63-41FC-9B8C-77D7A0F4118C}" srcOrd="6" destOrd="0" presId="urn:microsoft.com/office/officeart/2005/8/layout/vProcess5"/>
    <dgm:cxn modelId="{DC957C9E-9D0A-4797-BB77-9F5533F76A60}" type="presParOf" srcId="{4640C2B9-2746-4C25-ABE3-370370A52737}" destId="{FD634D30-5C43-4E42-A82A-B9D3A98E35B4}" srcOrd="7" destOrd="0" presId="urn:microsoft.com/office/officeart/2005/8/layout/vProcess5"/>
    <dgm:cxn modelId="{BF87242E-F5F9-40A0-AA45-0593B7A8D54E}" type="presParOf" srcId="{4640C2B9-2746-4C25-ABE3-370370A52737}" destId="{6821458D-C559-4F8E-AE97-09D1CB3639CD}"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E43A56-4854-41C0-9FB1-CBCBB9F4127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26C15E4-9984-4512-B169-B24E01720FF5}">
      <dgm:prSet/>
      <dgm:spPr/>
      <dgm:t>
        <a:bodyPr/>
        <a:lstStyle/>
        <a:p>
          <a:r>
            <a:rPr lang="en-US" b="0" i="0" baseline="0"/>
            <a:t>No stable definition across HE literature</a:t>
          </a:r>
          <a:endParaRPr lang="en-US"/>
        </a:p>
      </dgm:t>
    </dgm:pt>
    <dgm:pt modelId="{0FB2CA64-BB57-4696-8D3A-B60B4C3E5CE0}" type="parTrans" cxnId="{A2DD5C9B-425D-4E5F-84E8-53C9A561B7BE}">
      <dgm:prSet/>
      <dgm:spPr/>
      <dgm:t>
        <a:bodyPr/>
        <a:lstStyle/>
        <a:p>
          <a:endParaRPr lang="en-US"/>
        </a:p>
      </dgm:t>
    </dgm:pt>
    <dgm:pt modelId="{EA2B77C9-B356-4E2A-B808-5E70F2822756}" type="sibTrans" cxnId="{A2DD5C9B-425D-4E5F-84E8-53C9A561B7BE}">
      <dgm:prSet/>
      <dgm:spPr/>
      <dgm:t>
        <a:bodyPr/>
        <a:lstStyle/>
        <a:p>
          <a:endParaRPr lang="en-US"/>
        </a:p>
      </dgm:t>
    </dgm:pt>
    <dgm:pt modelId="{194B14B8-2E4C-4DCE-9156-A4F7BEEBCFED}">
      <dgm:prSet/>
      <dgm:spPr/>
      <dgm:t>
        <a:bodyPr/>
        <a:lstStyle/>
        <a:p>
          <a:r>
            <a:rPr lang="en-US" b="0" i="0" baseline="0"/>
            <a:t>Policy-led vs pedagogic/interactional framings</a:t>
          </a:r>
          <a:endParaRPr lang="en-US"/>
        </a:p>
      </dgm:t>
    </dgm:pt>
    <dgm:pt modelId="{B1B1FDCF-2547-4E68-A0D6-36641001330A}" type="parTrans" cxnId="{53C41501-94A5-408D-BB5F-91ECF9BE02D2}">
      <dgm:prSet/>
      <dgm:spPr/>
      <dgm:t>
        <a:bodyPr/>
        <a:lstStyle/>
        <a:p>
          <a:endParaRPr lang="en-US"/>
        </a:p>
      </dgm:t>
    </dgm:pt>
    <dgm:pt modelId="{74E69F25-9B24-45CB-BF4B-CAB2C97DCDCB}" type="sibTrans" cxnId="{53C41501-94A5-408D-BB5F-91ECF9BE02D2}">
      <dgm:prSet/>
      <dgm:spPr/>
      <dgm:t>
        <a:bodyPr/>
        <a:lstStyle/>
        <a:p>
          <a:endParaRPr lang="en-US"/>
        </a:p>
      </dgm:t>
    </dgm:pt>
    <dgm:pt modelId="{D979578F-1302-4F11-96DF-D5E6B750FD50}">
      <dgm:prSet/>
      <dgm:spPr/>
      <dgm:t>
        <a:bodyPr/>
        <a:lstStyle/>
        <a:p>
          <a:r>
            <a:rPr lang="en-US" b="0" i="0" baseline="0"/>
            <a:t>Risk of checklist/compliance models</a:t>
          </a:r>
          <a:endParaRPr lang="en-US"/>
        </a:p>
      </dgm:t>
    </dgm:pt>
    <dgm:pt modelId="{DF81389E-B670-4B85-9C59-EF7DFA905112}" type="parTrans" cxnId="{57E6EC8B-474F-42B6-AC2C-7445B736962E}">
      <dgm:prSet/>
      <dgm:spPr/>
      <dgm:t>
        <a:bodyPr/>
        <a:lstStyle/>
        <a:p>
          <a:endParaRPr lang="en-US"/>
        </a:p>
      </dgm:t>
    </dgm:pt>
    <dgm:pt modelId="{7E253BC0-D488-4A81-8F74-4F4948599E3B}" type="sibTrans" cxnId="{57E6EC8B-474F-42B6-AC2C-7445B736962E}">
      <dgm:prSet/>
      <dgm:spPr/>
      <dgm:t>
        <a:bodyPr/>
        <a:lstStyle/>
        <a:p>
          <a:endParaRPr lang="en-US"/>
        </a:p>
      </dgm:t>
    </dgm:pt>
    <dgm:pt modelId="{66F39564-833C-439B-9E23-3354729390F3}">
      <dgm:prSet/>
      <dgm:spPr/>
      <dgm:t>
        <a:bodyPr/>
        <a:lstStyle/>
        <a:p>
          <a:r>
            <a:rPr lang="en-US" b="0" i="0" baseline="0"/>
            <a:t>Implication: limits insight into lived classroom experience</a:t>
          </a:r>
          <a:endParaRPr lang="en-US"/>
        </a:p>
      </dgm:t>
    </dgm:pt>
    <dgm:pt modelId="{2E593E96-3900-4900-B349-6705F5A917A9}" type="parTrans" cxnId="{73C3F9D4-300A-4B88-A9BA-880AC45F7004}">
      <dgm:prSet/>
      <dgm:spPr/>
      <dgm:t>
        <a:bodyPr/>
        <a:lstStyle/>
        <a:p>
          <a:endParaRPr lang="en-US"/>
        </a:p>
      </dgm:t>
    </dgm:pt>
    <dgm:pt modelId="{BD4DB0B1-66BA-48C2-A680-85DE5905FAA5}" type="sibTrans" cxnId="{73C3F9D4-300A-4B88-A9BA-880AC45F7004}">
      <dgm:prSet/>
      <dgm:spPr/>
      <dgm:t>
        <a:bodyPr/>
        <a:lstStyle/>
        <a:p>
          <a:endParaRPr lang="en-US"/>
        </a:p>
      </dgm:t>
    </dgm:pt>
    <dgm:pt modelId="{A35BBAC4-98E9-4DB2-8BD4-86AD143C7B33}">
      <dgm:prSet/>
      <dgm:spPr/>
      <dgm:t>
        <a:bodyPr/>
        <a:lstStyle/>
        <a:p>
          <a:r>
            <a:rPr lang="en-US" b="0" i="0" baseline="0"/>
            <a:t>Key sources: Biggam; Wallace &amp; Wray; Hockings; Preece; Holliday</a:t>
          </a:r>
          <a:endParaRPr lang="en-US"/>
        </a:p>
      </dgm:t>
    </dgm:pt>
    <dgm:pt modelId="{01FD622A-CAAF-4A85-85BC-0D92E5946077}" type="parTrans" cxnId="{AD309C44-0501-4E4E-8FF7-B5AFF8703686}">
      <dgm:prSet/>
      <dgm:spPr/>
      <dgm:t>
        <a:bodyPr/>
        <a:lstStyle/>
        <a:p>
          <a:endParaRPr lang="en-US"/>
        </a:p>
      </dgm:t>
    </dgm:pt>
    <dgm:pt modelId="{383DBEA6-6FDD-4A92-9D05-BE14FD20E63F}" type="sibTrans" cxnId="{AD309C44-0501-4E4E-8FF7-B5AFF8703686}">
      <dgm:prSet/>
      <dgm:spPr/>
      <dgm:t>
        <a:bodyPr/>
        <a:lstStyle/>
        <a:p>
          <a:endParaRPr lang="en-US"/>
        </a:p>
      </dgm:t>
    </dgm:pt>
    <dgm:pt modelId="{EFA044C8-C3C4-437C-A188-6BEA6962DC63}" type="pres">
      <dgm:prSet presAssocID="{A7E43A56-4854-41C0-9FB1-CBCBB9F41279}" presName="outerComposite" presStyleCnt="0">
        <dgm:presLayoutVars>
          <dgm:chMax val="5"/>
          <dgm:dir/>
          <dgm:resizeHandles val="exact"/>
        </dgm:presLayoutVars>
      </dgm:prSet>
      <dgm:spPr/>
    </dgm:pt>
    <dgm:pt modelId="{40361A22-4C81-46A4-923D-DD0251E24860}" type="pres">
      <dgm:prSet presAssocID="{A7E43A56-4854-41C0-9FB1-CBCBB9F41279}" presName="dummyMaxCanvas" presStyleCnt="0">
        <dgm:presLayoutVars/>
      </dgm:prSet>
      <dgm:spPr/>
    </dgm:pt>
    <dgm:pt modelId="{4A149D3E-0E9D-4D77-AC2C-1C7FCAFE1CA0}" type="pres">
      <dgm:prSet presAssocID="{A7E43A56-4854-41C0-9FB1-CBCBB9F41279}" presName="FiveNodes_1" presStyleLbl="node1" presStyleIdx="0" presStyleCnt="5">
        <dgm:presLayoutVars>
          <dgm:bulletEnabled val="1"/>
        </dgm:presLayoutVars>
      </dgm:prSet>
      <dgm:spPr/>
    </dgm:pt>
    <dgm:pt modelId="{B5B587E6-54B6-4FEE-AA86-7E8EA7EAA5BC}" type="pres">
      <dgm:prSet presAssocID="{A7E43A56-4854-41C0-9FB1-CBCBB9F41279}" presName="FiveNodes_2" presStyleLbl="node1" presStyleIdx="1" presStyleCnt="5">
        <dgm:presLayoutVars>
          <dgm:bulletEnabled val="1"/>
        </dgm:presLayoutVars>
      </dgm:prSet>
      <dgm:spPr/>
    </dgm:pt>
    <dgm:pt modelId="{872306A6-EBDD-403E-92D3-7A70BD063B13}" type="pres">
      <dgm:prSet presAssocID="{A7E43A56-4854-41C0-9FB1-CBCBB9F41279}" presName="FiveNodes_3" presStyleLbl="node1" presStyleIdx="2" presStyleCnt="5">
        <dgm:presLayoutVars>
          <dgm:bulletEnabled val="1"/>
        </dgm:presLayoutVars>
      </dgm:prSet>
      <dgm:spPr/>
    </dgm:pt>
    <dgm:pt modelId="{A88AD134-EAAA-47E2-94FD-EF3427A64845}" type="pres">
      <dgm:prSet presAssocID="{A7E43A56-4854-41C0-9FB1-CBCBB9F41279}" presName="FiveNodes_4" presStyleLbl="node1" presStyleIdx="3" presStyleCnt="5">
        <dgm:presLayoutVars>
          <dgm:bulletEnabled val="1"/>
        </dgm:presLayoutVars>
      </dgm:prSet>
      <dgm:spPr/>
    </dgm:pt>
    <dgm:pt modelId="{2B8F7E99-BC6E-46AC-9FAE-A5D797595A50}" type="pres">
      <dgm:prSet presAssocID="{A7E43A56-4854-41C0-9FB1-CBCBB9F41279}" presName="FiveNodes_5" presStyleLbl="node1" presStyleIdx="4" presStyleCnt="5">
        <dgm:presLayoutVars>
          <dgm:bulletEnabled val="1"/>
        </dgm:presLayoutVars>
      </dgm:prSet>
      <dgm:spPr/>
    </dgm:pt>
    <dgm:pt modelId="{3C10DD37-DCBC-4918-AFAF-0F15327A4B4B}" type="pres">
      <dgm:prSet presAssocID="{A7E43A56-4854-41C0-9FB1-CBCBB9F41279}" presName="FiveConn_1-2" presStyleLbl="fgAccFollowNode1" presStyleIdx="0" presStyleCnt="4">
        <dgm:presLayoutVars>
          <dgm:bulletEnabled val="1"/>
        </dgm:presLayoutVars>
      </dgm:prSet>
      <dgm:spPr/>
    </dgm:pt>
    <dgm:pt modelId="{CEF14E8E-E1FB-475F-93F1-442E0E42FF3B}" type="pres">
      <dgm:prSet presAssocID="{A7E43A56-4854-41C0-9FB1-CBCBB9F41279}" presName="FiveConn_2-3" presStyleLbl="fgAccFollowNode1" presStyleIdx="1" presStyleCnt="4">
        <dgm:presLayoutVars>
          <dgm:bulletEnabled val="1"/>
        </dgm:presLayoutVars>
      </dgm:prSet>
      <dgm:spPr/>
    </dgm:pt>
    <dgm:pt modelId="{3881DC1B-ECAC-45AC-B626-13C381C995B3}" type="pres">
      <dgm:prSet presAssocID="{A7E43A56-4854-41C0-9FB1-CBCBB9F41279}" presName="FiveConn_3-4" presStyleLbl="fgAccFollowNode1" presStyleIdx="2" presStyleCnt="4">
        <dgm:presLayoutVars>
          <dgm:bulletEnabled val="1"/>
        </dgm:presLayoutVars>
      </dgm:prSet>
      <dgm:spPr/>
    </dgm:pt>
    <dgm:pt modelId="{73BF221A-69BC-47FA-8278-99B3376EECED}" type="pres">
      <dgm:prSet presAssocID="{A7E43A56-4854-41C0-9FB1-CBCBB9F41279}" presName="FiveConn_4-5" presStyleLbl="fgAccFollowNode1" presStyleIdx="3" presStyleCnt="4">
        <dgm:presLayoutVars>
          <dgm:bulletEnabled val="1"/>
        </dgm:presLayoutVars>
      </dgm:prSet>
      <dgm:spPr/>
    </dgm:pt>
    <dgm:pt modelId="{B60840B8-62B2-48EB-A1B2-AFD88A131204}" type="pres">
      <dgm:prSet presAssocID="{A7E43A56-4854-41C0-9FB1-CBCBB9F41279}" presName="FiveNodes_1_text" presStyleLbl="node1" presStyleIdx="4" presStyleCnt="5">
        <dgm:presLayoutVars>
          <dgm:bulletEnabled val="1"/>
        </dgm:presLayoutVars>
      </dgm:prSet>
      <dgm:spPr/>
    </dgm:pt>
    <dgm:pt modelId="{A21D8C05-F82F-4602-8BD6-0AD48944DFD5}" type="pres">
      <dgm:prSet presAssocID="{A7E43A56-4854-41C0-9FB1-CBCBB9F41279}" presName="FiveNodes_2_text" presStyleLbl="node1" presStyleIdx="4" presStyleCnt="5">
        <dgm:presLayoutVars>
          <dgm:bulletEnabled val="1"/>
        </dgm:presLayoutVars>
      </dgm:prSet>
      <dgm:spPr/>
    </dgm:pt>
    <dgm:pt modelId="{1096F765-38F0-4B18-A24E-FE12814A6A75}" type="pres">
      <dgm:prSet presAssocID="{A7E43A56-4854-41C0-9FB1-CBCBB9F41279}" presName="FiveNodes_3_text" presStyleLbl="node1" presStyleIdx="4" presStyleCnt="5">
        <dgm:presLayoutVars>
          <dgm:bulletEnabled val="1"/>
        </dgm:presLayoutVars>
      </dgm:prSet>
      <dgm:spPr/>
    </dgm:pt>
    <dgm:pt modelId="{60D5FC29-21C3-44B8-876A-CF78E0F76C6A}" type="pres">
      <dgm:prSet presAssocID="{A7E43A56-4854-41C0-9FB1-CBCBB9F41279}" presName="FiveNodes_4_text" presStyleLbl="node1" presStyleIdx="4" presStyleCnt="5">
        <dgm:presLayoutVars>
          <dgm:bulletEnabled val="1"/>
        </dgm:presLayoutVars>
      </dgm:prSet>
      <dgm:spPr/>
    </dgm:pt>
    <dgm:pt modelId="{2335BC41-4982-4C10-BCA6-23649F936EC7}" type="pres">
      <dgm:prSet presAssocID="{A7E43A56-4854-41C0-9FB1-CBCBB9F41279}" presName="FiveNodes_5_text" presStyleLbl="node1" presStyleIdx="4" presStyleCnt="5">
        <dgm:presLayoutVars>
          <dgm:bulletEnabled val="1"/>
        </dgm:presLayoutVars>
      </dgm:prSet>
      <dgm:spPr/>
    </dgm:pt>
  </dgm:ptLst>
  <dgm:cxnLst>
    <dgm:cxn modelId="{53C41501-94A5-408D-BB5F-91ECF9BE02D2}" srcId="{A7E43A56-4854-41C0-9FB1-CBCBB9F41279}" destId="{194B14B8-2E4C-4DCE-9156-A4F7BEEBCFED}" srcOrd="1" destOrd="0" parTransId="{B1B1FDCF-2547-4E68-A0D6-36641001330A}" sibTransId="{74E69F25-9B24-45CB-BF4B-CAB2C97DCDCB}"/>
    <dgm:cxn modelId="{1261BE16-355A-4D91-B256-F7BDA14E1452}" type="presOf" srcId="{66F39564-833C-439B-9E23-3354729390F3}" destId="{A88AD134-EAAA-47E2-94FD-EF3427A64845}" srcOrd="0" destOrd="0" presId="urn:microsoft.com/office/officeart/2005/8/layout/vProcess5"/>
    <dgm:cxn modelId="{CE540232-1E33-4F78-B551-7119B38A3582}" type="presOf" srcId="{726C15E4-9984-4512-B169-B24E01720FF5}" destId="{B60840B8-62B2-48EB-A1B2-AFD88A131204}" srcOrd="1" destOrd="0" presId="urn:microsoft.com/office/officeart/2005/8/layout/vProcess5"/>
    <dgm:cxn modelId="{AD309C44-0501-4E4E-8FF7-B5AFF8703686}" srcId="{A7E43A56-4854-41C0-9FB1-CBCBB9F41279}" destId="{A35BBAC4-98E9-4DB2-8BD4-86AD143C7B33}" srcOrd="4" destOrd="0" parTransId="{01FD622A-CAAF-4A85-85BC-0D92E5946077}" sibTransId="{383DBEA6-6FDD-4A92-9D05-BE14FD20E63F}"/>
    <dgm:cxn modelId="{0E01B154-A33B-4041-AE15-2AA9C854600B}" type="presOf" srcId="{7E253BC0-D488-4A81-8F74-4F4948599E3B}" destId="{3881DC1B-ECAC-45AC-B626-13C381C995B3}" srcOrd="0" destOrd="0" presId="urn:microsoft.com/office/officeart/2005/8/layout/vProcess5"/>
    <dgm:cxn modelId="{00B5DB76-358A-4FFF-97A6-BF894B42061F}" type="presOf" srcId="{66F39564-833C-439B-9E23-3354729390F3}" destId="{60D5FC29-21C3-44B8-876A-CF78E0F76C6A}" srcOrd="1" destOrd="0" presId="urn:microsoft.com/office/officeart/2005/8/layout/vProcess5"/>
    <dgm:cxn modelId="{9E0C2D8B-B827-4075-BB4B-8D623E6D7018}" type="presOf" srcId="{A35BBAC4-98E9-4DB2-8BD4-86AD143C7B33}" destId="{2335BC41-4982-4C10-BCA6-23649F936EC7}" srcOrd="1" destOrd="0" presId="urn:microsoft.com/office/officeart/2005/8/layout/vProcess5"/>
    <dgm:cxn modelId="{57E6EC8B-474F-42B6-AC2C-7445B736962E}" srcId="{A7E43A56-4854-41C0-9FB1-CBCBB9F41279}" destId="{D979578F-1302-4F11-96DF-D5E6B750FD50}" srcOrd="2" destOrd="0" parTransId="{DF81389E-B670-4B85-9C59-EF7DFA905112}" sibTransId="{7E253BC0-D488-4A81-8F74-4F4948599E3B}"/>
    <dgm:cxn modelId="{C0252394-DBF5-4B01-901D-AD791B69AA2D}" type="presOf" srcId="{D979578F-1302-4F11-96DF-D5E6B750FD50}" destId="{1096F765-38F0-4B18-A24E-FE12814A6A75}" srcOrd="1" destOrd="0" presId="urn:microsoft.com/office/officeart/2005/8/layout/vProcess5"/>
    <dgm:cxn modelId="{A2DD5C9B-425D-4E5F-84E8-53C9A561B7BE}" srcId="{A7E43A56-4854-41C0-9FB1-CBCBB9F41279}" destId="{726C15E4-9984-4512-B169-B24E01720FF5}" srcOrd="0" destOrd="0" parTransId="{0FB2CA64-BB57-4696-8D3A-B60B4C3E5CE0}" sibTransId="{EA2B77C9-B356-4E2A-B808-5E70F2822756}"/>
    <dgm:cxn modelId="{F8819EA3-41C9-48E3-8022-8FB7003B5CAD}" type="presOf" srcId="{194B14B8-2E4C-4DCE-9156-A4F7BEEBCFED}" destId="{B5B587E6-54B6-4FEE-AA86-7E8EA7EAA5BC}" srcOrd="0" destOrd="0" presId="urn:microsoft.com/office/officeart/2005/8/layout/vProcess5"/>
    <dgm:cxn modelId="{1ABF34AD-9EF5-4C8F-A322-239CD55BC4FC}" type="presOf" srcId="{A7E43A56-4854-41C0-9FB1-CBCBB9F41279}" destId="{EFA044C8-C3C4-437C-A188-6BEA6962DC63}" srcOrd="0" destOrd="0" presId="urn:microsoft.com/office/officeart/2005/8/layout/vProcess5"/>
    <dgm:cxn modelId="{C34056BF-11B8-45C6-96ED-32F686F16621}" type="presOf" srcId="{726C15E4-9984-4512-B169-B24E01720FF5}" destId="{4A149D3E-0E9D-4D77-AC2C-1C7FCAFE1CA0}" srcOrd="0" destOrd="0" presId="urn:microsoft.com/office/officeart/2005/8/layout/vProcess5"/>
    <dgm:cxn modelId="{F7189DCE-0B30-4B22-BFA7-3F32C10282D2}" type="presOf" srcId="{D979578F-1302-4F11-96DF-D5E6B750FD50}" destId="{872306A6-EBDD-403E-92D3-7A70BD063B13}" srcOrd="0" destOrd="0" presId="urn:microsoft.com/office/officeart/2005/8/layout/vProcess5"/>
    <dgm:cxn modelId="{73C3F9D4-300A-4B88-A9BA-880AC45F7004}" srcId="{A7E43A56-4854-41C0-9FB1-CBCBB9F41279}" destId="{66F39564-833C-439B-9E23-3354729390F3}" srcOrd="3" destOrd="0" parTransId="{2E593E96-3900-4900-B349-6705F5A917A9}" sibTransId="{BD4DB0B1-66BA-48C2-A680-85DE5905FAA5}"/>
    <dgm:cxn modelId="{C362F0DE-4128-48D0-B98F-31101A02EA0E}" type="presOf" srcId="{EA2B77C9-B356-4E2A-B808-5E70F2822756}" destId="{3C10DD37-DCBC-4918-AFAF-0F15327A4B4B}" srcOrd="0" destOrd="0" presId="urn:microsoft.com/office/officeart/2005/8/layout/vProcess5"/>
    <dgm:cxn modelId="{1D8DAEE3-47E6-41F6-AE88-892A5B186C6D}" type="presOf" srcId="{194B14B8-2E4C-4DCE-9156-A4F7BEEBCFED}" destId="{A21D8C05-F82F-4602-8BD6-0AD48944DFD5}" srcOrd="1" destOrd="0" presId="urn:microsoft.com/office/officeart/2005/8/layout/vProcess5"/>
    <dgm:cxn modelId="{BB655FF7-556C-44E3-B4D7-3826AE568791}" type="presOf" srcId="{74E69F25-9B24-45CB-BF4B-CAB2C97DCDCB}" destId="{CEF14E8E-E1FB-475F-93F1-442E0E42FF3B}" srcOrd="0" destOrd="0" presId="urn:microsoft.com/office/officeart/2005/8/layout/vProcess5"/>
    <dgm:cxn modelId="{60EA30F9-007D-477A-92F4-1E731894092C}" type="presOf" srcId="{A35BBAC4-98E9-4DB2-8BD4-86AD143C7B33}" destId="{2B8F7E99-BC6E-46AC-9FAE-A5D797595A50}" srcOrd="0" destOrd="0" presId="urn:microsoft.com/office/officeart/2005/8/layout/vProcess5"/>
    <dgm:cxn modelId="{3F29AEFF-742B-48C9-B110-82B9C53EF01F}" type="presOf" srcId="{BD4DB0B1-66BA-48C2-A680-85DE5905FAA5}" destId="{73BF221A-69BC-47FA-8278-99B3376EECED}" srcOrd="0" destOrd="0" presId="urn:microsoft.com/office/officeart/2005/8/layout/vProcess5"/>
    <dgm:cxn modelId="{A621CD17-D661-4E0F-9524-B1ACD685F8D0}" type="presParOf" srcId="{EFA044C8-C3C4-437C-A188-6BEA6962DC63}" destId="{40361A22-4C81-46A4-923D-DD0251E24860}" srcOrd="0" destOrd="0" presId="urn:microsoft.com/office/officeart/2005/8/layout/vProcess5"/>
    <dgm:cxn modelId="{F421ADBC-D952-437B-9CF5-CB08E9AE6118}" type="presParOf" srcId="{EFA044C8-C3C4-437C-A188-6BEA6962DC63}" destId="{4A149D3E-0E9D-4D77-AC2C-1C7FCAFE1CA0}" srcOrd="1" destOrd="0" presId="urn:microsoft.com/office/officeart/2005/8/layout/vProcess5"/>
    <dgm:cxn modelId="{B819F3EA-CAEB-429A-B238-8E25C742DDBF}" type="presParOf" srcId="{EFA044C8-C3C4-437C-A188-6BEA6962DC63}" destId="{B5B587E6-54B6-4FEE-AA86-7E8EA7EAA5BC}" srcOrd="2" destOrd="0" presId="urn:microsoft.com/office/officeart/2005/8/layout/vProcess5"/>
    <dgm:cxn modelId="{8B893743-9B8B-4D79-967E-87AF6355F358}" type="presParOf" srcId="{EFA044C8-C3C4-437C-A188-6BEA6962DC63}" destId="{872306A6-EBDD-403E-92D3-7A70BD063B13}" srcOrd="3" destOrd="0" presId="urn:microsoft.com/office/officeart/2005/8/layout/vProcess5"/>
    <dgm:cxn modelId="{CB354A30-41A8-487C-A11E-42AF203DBA82}" type="presParOf" srcId="{EFA044C8-C3C4-437C-A188-6BEA6962DC63}" destId="{A88AD134-EAAA-47E2-94FD-EF3427A64845}" srcOrd="4" destOrd="0" presId="urn:microsoft.com/office/officeart/2005/8/layout/vProcess5"/>
    <dgm:cxn modelId="{AF7E4ADA-B049-4EC3-B1FF-DAC9A71B6D78}" type="presParOf" srcId="{EFA044C8-C3C4-437C-A188-6BEA6962DC63}" destId="{2B8F7E99-BC6E-46AC-9FAE-A5D797595A50}" srcOrd="5" destOrd="0" presId="urn:microsoft.com/office/officeart/2005/8/layout/vProcess5"/>
    <dgm:cxn modelId="{CDBA08A0-842B-4835-9961-6AEB5C5DE343}" type="presParOf" srcId="{EFA044C8-C3C4-437C-A188-6BEA6962DC63}" destId="{3C10DD37-DCBC-4918-AFAF-0F15327A4B4B}" srcOrd="6" destOrd="0" presId="urn:microsoft.com/office/officeart/2005/8/layout/vProcess5"/>
    <dgm:cxn modelId="{0012BFAB-13D7-4EB4-B788-0B05BF07D697}" type="presParOf" srcId="{EFA044C8-C3C4-437C-A188-6BEA6962DC63}" destId="{CEF14E8E-E1FB-475F-93F1-442E0E42FF3B}" srcOrd="7" destOrd="0" presId="urn:microsoft.com/office/officeart/2005/8/layout/vProcess5"/>
    <dgm:cxn modelId="{43AE460F-A9E3-47A8-935A-FBE279FF31B9}" type="presParOf" srcId="{EFA044C8-C3C4-437C-A188-6BEA6962DC63}" destId="{3881DC1B-ECAC-45AC-B626-13C381C995B3}" srcOrd="8" destOrd="0" presId="urn:microsoft.com/office/officeart/2005/8/layout/vProcess5"/>
    <dgm:cxn modelId="{44DDDE4B-D023-4A4D-885B-E0514A728A3E}" type="presParOf" srcId="{EFA044C8-C3C4-437C-A188-6BEA6962DC63}" destId="{73BF221A-69BC-47FA-8278-99B3376EECED}" srcOrd="9" destOrd="0" presId="urn:microsoft.com/office/officeart/2005/8/layout/vProcess5"/>
    <dgm:cxn modelId="{8CFB51C3-65E1-49FC-A157-8D96FD9F78E4}" type="presParOf" srcId="{EFA044C8-C3C4-437C-A188-6BEA6962DC63}" destId="{B60840B8-62B2-48EB-A1B2-AFD88A131204}" srcOrd="10" destOrd="0" presId="urn:microsoft.com/office/officeart/2005/8/layout/vProcess5"/>
    <dgm:cxn modelId="{E6712C60-AC3B-4760-A435-65DC2EB0E91D}" type="presParOf" srcId="{EFA044C8-C3C4-437C-A188-6BEA6962DC63}" destId="{A21D8C05-F82F-4602-8BD6-0AD48944DFD5}" srcOrd="11" destOrd="0" presId="urn:microsoft.com/office/officeart/2005/8/layout/vProcess5"/>
    <dgm:cxn modelId="{18F2EE48-2DE8-4BE3-A992-60CDD1F48CAC}" type="presParOf" srcId="{EFA044C8-C3C4-437C-A188-6BEA6962DC63}" destId="{1096F765-38F0-4B18-A24E-FE12814A6A75}" srcOrd="12" destOrd="0" presId="urn:microsoft.com/office/officeart/2005/8/layout/vProcess5"/>
    <dgm:cxn modelId="{6284C573-5B42-4CB9-AFB1-F2C41B10610D}" type="presParOf" srcId="{EFA044C8-C3C4-437C-A188-6BEA6962DC63}" destId="{60D5FC29-21C3-44B8-876A-CF78E0F76C6A}" srcOrd="13" destOrd="0" presId="urn:microsoft.com/office/officeart/2005/8/layout/vProcess5"/>
    <dgm:cxn modelId="{BBB6F6CC-416E-419C-94B9-8E8B555E5FC6}" type="presParOf" srcId="{EFA044C8-C3C4-437C-A188-6BEA6962DC63}" destId="{2335BC41-4982-4C10-BCA6-23649F936EC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7D2B05C-2785-45CB-911B-F6C4C0A8B04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0898FBE-C700-4A3A-BC21-E6CF42F6DC9C}">
      <dgm:prSet/>
      <dgm:spPr/>
      <dgm:t>
        <a:bodyPr/>
        <a:lstStyle/>
        <a:p>
          <a:r>
            <a:rPr lang="en-US" b="0" i="0" baseline="0"/>
            <a:t>Language positions students and allocates legitimacy</a:t>
          </a:r>
          <a:endParaRPr lang="en-US"/>
        </a:p>
      </dgm:t>
    </dgm:pt>
    <dgm:pt modelId="{E852BB3E-8479-430E-A01B-02F5BD8AABA1}" type="parTrans" cxnId="{27D25FDA-A5B9-4DA2-8637-BADFD797A164}">
      <dgm:prSet/>
      <dgm:spPr/>
      <dgm:t>
        <a:bodyPr/>
        <a:lstStyle/>
        <a:p>
          <a:endParaRPr lang="en-US"/>
        </a:p>
      </dgm:t>
    </dgm:pt>
    <dgm:pt modelId="{C0213C53-45CF-410D-9A34-CF3947F573FC}" type="sibTrans" cxnId="{27D25FDA-A5B9-4DA2-8637-BADFD797A164}">
      <dgm:prSet/>
      <dgm:spPr/>
      <dgm:t>
        <a:bodyPr/>
        <a:lstStyle/>
        <a:p>
          <a:endParaRPr lang="en-US"/>
        </a:p>
      </dgm:t>
    </dgm:pt>
    <dgm:pt modelId="{B62A2505-5CC8-49EC-B473-E17673434AB5}">
      <dgm:prSet/>
      <dgm:spPr/>
      <dgm:t>
        <a:bodyPr/>
        <a:lstStyle/>
        <a:p>
          <a:r>
            <a:rPr lang="en-US" b="0" i="0" baseline="0"/>
            <a:t>Shapes participation norms and interactional risk</a:t>
          </a:r>
          <a:endParaRPr lang="en-US"/>
        </a:p>
      </dgm:t>
    </dgm:pt>
    <dgm:pt modelId="{902A8F6E-0EB1-4DDC-B087-F81A92D34B69}" type="parTrans" cxnId="{2E40C19C-CD96-4F4A-91D0-53C6BB5EE115}">
      <dgm:prSet/>
      <dgm:spPr/>
      <dgm:t>
        <a:bodyPr/>
        <a:lstStyle/>
        <a:p>
          <a:endParaRPr lang="en-US"/>
        </a:p>
      </dgm:t>
    </dgm:pt>
    <dgm:pt modelId="{2CED6935-352F-4980-968A-E4E1A7087930}" type="sibTrans" cxnId="{2E40C19C-CD96-4F4A-91D0-53C6BB5EE115}">
      <dgm:prSet/>
      <dgm:spPr/>
      <dgm:t>
        <a:bodyPr/>
        <a:lstStyle/>
        <a:p>
          <a:endParaRPr lang="en-US"/>
        </a:p>
      </dgm:t>
    </dgm:pt>
    <dgm:pt modelId="{0D1B471C-E0BC-43C4-BC03-AD2CEC80A77A}">
      <dgm:prSet/>
      <dgm:spPr/>
      <dgm:t>
        <a:bodyPr/>
        <a:lstStyle/>
        <a:p>
          <a:r>
            <a:rPr lang="en-US" b="0" i="0" baseline="0"/>
            <a:t>Inclusion enacted through discourse, not intention</a:t>
          </a:r>
          <a:endParaRPr lang="en-US"/>
        </a:p>
      </dgm:t>
    </dgm:pt>
    <dgm:pt modelId="{F7C0F619-8947-4579-B69F-2D69E4D64797}" type="parTrans" cxnId="{8BE59854-7AD0-4478-A7A9-F72DE8EFFF74}">
      <dgm:prSet/>
      <dgm:spPr/>
      <dgm:t>
        <a:bodyPr/>
        <a:lstStyle/>
        <a:p>
          <a:endParaRPr lang="en-US"/>
        </a:p>
      </dgm:t>
    </dgm:pt>
    <dgm:pt modelId="{484C51FF-1789-4465-A6FD-D8644D8FEF81}" type="sibTrans" cxnId="{8BE59854-7AD0-4478-A7A9-F72DE8EFFF74}">
      <dgm:prSet/>
      <dgm:spPr/>
      <dgm:t>
        <a:bodyPr/>
        <a:lstStyle/>
        <a:p>
          <a:endParaRPr lang="en-US"/>
        </a:p>
      </dgm:t>
    </dgm:pt>
    <dgm:pt modelId="{0E67CA9F-541C-41DA-9290-9A8F583D3CE4}">
      <dgm:prSet/>
      <dgm:spPr/>
      <dgm:t>
        <a:bodyPr/>
        <a:lstStyle/>
        <a:p>
          <a:r>
            <a:rPr lang="en-US" b="0" i="0" baseline="0"/>
            <a:t>Enables connection to identity, belonging, engagement</a:t>
          </a:r>
          <a:endParaRPr lang="en-US"/>
        </a:p>
      </dgm:t>
    </dgm:pt>
    <dgm:pt modelId="{40EC603B-C98A-4442-9BD7-2663D9DBA101}" type="parTrans" cxnId="{59B0C8F8-CE1A-4689-9556-B065588C8F85}">
      <dgm:prSet/>
      <dgm:spPr/>
      <dgm:t>
        <a:bodyPr/>
        <a:lstStyle/>
        <a:p>
          <a:endParaRPr lang="en-US"/>
        </a:p>
      </dgm:t>
    </dgm:pt>
    <dgm:pt modelId="{FA5BA3CB-4AB6-4DF1-B3C5-FFC650028F20}" type="sibTrans" cxnId="{59B0C8F8-CE1A-4689-9556-B065588C8F85}">
      <dgm:prSet/>
      <dgm:spPr/>
      <dgm:t>
        <a:bodyPr/>
        <a:lstStyle/>
        <a:p>
          <a:endParaRPr lang="en-US"/>
        </a:p>
      </dgm:t>
    </dgm:pt>
    <dgm:pt modelId="{77030F56-CA65-4A9E-B43A-90B02E65E4C4}">
      <dgm:prSet/>
      <dgm:spPr/>
      <dgm:t>
        <a:bodyPr/>
        <a:lstStyle/>
        <a:p>
          <a:r>
            <a:rPr lang="en-US" b="0" i="0" baseline="0"/>
            <a:t>Key sources: Bourdieu; Gee; Norton; Lave &amp; Wenger</a:t>
          </a:r>
          <a:endParaRPr lang="en-US"/>
        </a:p>
      </dgm:t>
    </dgm:pt>
    <dgm:pt modelId="{6DA6E754-B96C-4E26-B063-080246D3689E}" type="parTrans" cxnId="{C9CC304E-F9B5-419D-BBD1-87477D4F50CC}">
      <dgm:prSet/>
      <dgm:spPr/>
      <dgm:t>
        <a:bodyPr/>
        <a:lstStyle/>
        <a:p>
          <a:endParaRPr lang="en-US"/>
        </a:p>
      </dgm:t>
    </dgm:pt>
    <dgm:pt modelId="{8C4D6676-5DC3-4F8D-9BC2-F536B582A3D0}" type="sibTrans" cxnId="{C9CC304E-F9B5-419D-BBD1-87477D4F50CC}">
      <dgm:prSet/>
      <dgm:spPr/>
      <dgm:t>
        <a:bodyPr/>
        <a:lstStyle/>
        <a:p>
          <a:endParaRPr lang="en-US"/>
        </a:p>
      </dgm:t>
    </dgm:pt>
    <dgm:pt modelId="{4D0BEB0D-F4D6-481E-BBEC-29C01243C824}" type="pres">
      <dgm:prSet presAssocID="{E7D2B05C-2785-45CB-911B-F6C4C0A8B044}" presName="outerComposite" presStyleCnt="0">
        <dgm:presLayoutVars>
          <dgm:chMax val="5"/>
          <dgm:dir/>
          <dgm:resizeHandles val="exact"/>
        </dgm:presLayoutVars>
      </dgm:prSet>
      <dgm:spPr/>
    </dgm:pt>
    <dgm:pt modelId="{51CB7AD3-34DA-4599-B207-C0F5225E815C}" type="pres">
      <dgm:prSet presAssocID="{E7D2B05C-2785-45CB-911B-F6C4C0A8B044}" presName="dummyMaxCanvas" presStyleCnt="0">
        <dgm:presLayoutVars/>
      </dgm:prSet>
      <dgm:spPr/>
    </dgm:pt>
    <dgm:pt modelId="{814F2221-351F-4F0F-98CD-5E2AE8F67064}" type="pres">
      <dgm:prSet presAssocID="{E7D2B05C-2785-45CB-911B-F6C4C0A8B044}" presName="FiveNodes_1" presStyleLbl="node1" presStyleIdx="0" presStyleCnt="5">
        <dgm:presLayoutVars>
          <dgm:bulletEnabled val="1"/>
        </dgm:presLayoutVars>
      </dgm:prSet>
      <dgm:spPr/>
    </dgm:pt>
    <dgm:pt modelId="{FE9844DB-1CAC-4F04-9C2B-ED69D195988A}" type="pres">
      <dgm:prSet presAssocID="{E7D2B05C-2785-45CB-911B-F6C4C0A8B044}" presName="FiveNodes_2" presStyleLbl="node1" presStyleIdx="1" presStyleCnt="5">
        <dgm:presLayoutVars>
          <dgm:bulletEnabled val="1"/>
        </dgm:presLayoutVars>
      </dgm:prSet>
      <dgm:spPr/>
    </dgm:pt>
    <dgm:pt modelId="{873321D8-9BE7-4236-86EC-E2F4B7789775}" type="pres">
      <dgm:prSet presAssocID="{E7D2B05C-2785-45CB-911B-F6C4C0A8B044}" presName="FiveNodes_3" presStyleLbl="node1" presStyleIdx="2" presStyleCnt="5">
        <dgm:presLayoutVars>
          <dgm:bulletEnabled val="1"/>
        </dgm:presLayoutVars>
      </dgm:prSet>
      <dgm:spPr/>
    </dgm:pt>
    <dgm:pt modelId="{6462B78E-FA96-469C-BF06-7D1C3C04AA84}" type="pres">
      <dgm:prSet presAssocID="{E7D2B05C-2785-45CB-911B-F6C4C0A8B044}" presName="FiveNodes_4" presStyleLbl="node1" presStyleIdx="3" presStyleCnt="5">
        <dgm:presLayoutVars>
          <dgm:bulletEnabled val="1"/>
        </dgm:presLayoutVars>
      </dgm:prSet>
      <dgm:spPr/>
    </dgm:pt>
    <dgm:pt modelId="{FF453E49-C0CF-4E81-A991-66CDC2390CE5}" type="pres">
      <dgm:prSet presAssocID="{E7D2B05C-2785-45CB-911B-F6C4C0A8B044}" presName="FiveNodes_5" presStyleLbl="node1" presStyleIdx="4" presStyleCnt="5">
        <dgm:presLayoutVars>
          <dgm:bulletEnabled val="1"/>
        </dgm:presLayoutVars>
      </dgm:prSet>
      <dgm:spPr/>
    </dgm:pt>
    <dgm:pt modelId="{974E062E-EB1F-414C-9D36-BF29D98D3E1F}" type="pres">
      <dgm:prSet presAssocID="{E7D2B05C-2785-45CB-911B-F6C4C0A8B044}" presName="FiveConn_1-2" presStyleLbl="fgAccFollowNode1" presStyleIdx="0" presStyleCnt="4">
        <dgm:presLayoutVars>
          <dgm:bulletEnabled val="1"/>
        </dgm:presLayoutVars>
      </dgm:prSet>
      <dgm:spPr/>
    </dgm:pt>
    <dgm:pt modelId="{0CFC6A58-5DAB-481E-8782-5F3A200B8B06}" type="pres">
      <dgm:prSet presAssocID="{E7D2B05C-2785-45CB-911B-F6C4C0A8B044}" presName="FiveConn_2-3" presStyleLbl="fgAccFollowNode1" presStyleIdx="1" presStyleCnt="4">
        <dgm:presLayoutVars>
          <dgm:bulletEnabled val="1"/>
        </dgm:presLayoutVars>
      </dgm:prSet>
      <dgm:spPr/>
    </dgm:pt>
    <dgm:pt modelId="{D0FDEF24-CF96-4E6A-8037-6EF9B87E167F}" type="pres">
      <dgm:prSet presAssocID="{E7D2B05C-2785-45CB-911B-F6C4C0A8B044}" presName="FiveConn_3-4" presStyleLbl="fgAccFollowNode1" presStyleIdx="2" presStyleCnt="4">
        <dgm:presLayoutVars>
          <dgm:bulletEnabled val="1"/>
        </dgm:presLayoutVars>
      </dgm:prSet>
      <dgm:spPr/>
    </dgm:pt>
    <dgm:pt modelId="{1E57B8C6-B673-4D0A-AE10-14A5F71BFEB6}" type="pres">
      <dgm:prSet presAssocID="{E7D2B05C-2785-45CB-911B-F6C4C0A8B044}" presName="FiveConn_4-5" presStyleLbl="fgAccFollowNode1" presStyleIdx="3" presStyleCnt="4">
        <dgm:presLayoutVars>
          <dgm:bulletEnabled val="1"/>
        </dgm:presLayoutVars>
      </dgm:prSet>
      <dgm:spPr/>
    </dgm:pt>
    <dgm:pt modelId="{97C0666F-2B78-45C5-9E8F-F1F774C6C7C3}" type="pres">
      <dgm:prSet presAssocID="{E7D2B05C-2785-45CB-911B-F6C4C0A8B044}" presName="FiveNodes_1_text" presStyleLbl="node1" presStyleIdx="4" presStyleCnt="5">
        <dgm:presLayoutVars>
          <dgm:bulletEnabled val="1"/>
        </dgm:presLayoutVars>
      </dgm:prSet>
      <dgm:spPr/>
    </dgm:pt>
    <dgm:pt modelId="{C340364D-DA45-4207-B8A5-68EBA9D703C8}" type="pres">
      <dgm:prSet presAssocID="{E7D2B05C-2785-45CB-911B-F6C4C0A8B044}" presName="FiveNodes_2_text" presStyleLbl="node1" presStyleIdx="4" presStyleCnt="5">
        <dgm:presLayoutVars>
          <dgm:bulletEnabled val="1"/>
        </dgm:presLayoutVars>
      </dgm:prSet>
      <dgm:spPr/>
    </dgm:pt>
    <dgm:pt modelId="{8587BB82-AC11-4260-9075-C4AE3C337739}" type="pres">
      <dgm:prSet presAssocID="{E7D2B05C-2785-45CB-911B-F6C4C0A8B044}" presName="FiveNodes_3_text" presStyleLbl="node1" presStyleIdx="4" presStyleCnt="5">
        <dgm:presLayoutVars>
          <dgm:bulletEnabled val="1"/>
        </dgm:presLayoutVars>
      </dgm:prSet>
      <dgm:spPr/>
    </dgm:pt>
    <dgm:pt modelId="{A96813F2-8E03-4611-9CF0-EC44A396B7F5}" type="pres">
      <dgm:prSet presAssocID="{E7D2B05C-2785-45CB-911B-F6C4C0A8B044}" presName="FiveNodes_4_text" presStyleLbl="node1" presStyleIdx="4" presStyleCnt="5">
        <dgm:presLayoutVars>
          <dgm:bulletEnabled val="1"/>
        </dgm:presLayoutVars>
      </dgm:prSet>
      <dgm:spPr/>
    </dgm:pt>
    <dgm:pt modelId="{48508958-4B74-486F-BF5F-7F1CBF825177}" type="pres">
      <dgm:prSet presAssocID="{E7D2B05C-2785-45CB-911B-F6C4C0A8B044}" presName="FiveNodes_5_text" presStyleLbl="node1" presStyleIdx="4" presStyleCnt="5">
        <dgm:presLayoutVars>
          <dgm:bulletEnabled val="1"/>
        </dgm:presLayoutVars>
      </dgm:prSet>
      <dgm:spPr/>
    </dgm:pt>
  </dgm:ptLst>
  <dgm:cxnLst>
    <dgm:cxn modelId="{CE189A04-88F8-48D1-8C94-B0E30EC305C0}" type="presOf" srcId="{E7D2B05C-2785-45CB-911B-F6C4C0A8B044}" destId="{4D0BEB0D-F4D6-481E-BBEC-29C01243C824}" srcOrd="0" destOrd="0" presId="urn:microsoft.com/office/officeart/2005/8/layout/vProcess5"/>
    <dgm:cxn modelId="{DDDD1B07-D1F9-48B4-B3A9-98AA0DE20149}" type="presOf" srcId="{50898FBE-C700-4A3A-BC21-E6CF42F6DC9C}" destId="{97C0666F-2B78-45C5-9E8F-F1F774C6C7C3}" srcOrd="1" destOrd="0" presId="urn:microsoft.com/office/officeart/2005/8/layout/vProcess5"/>
    <dgm:cxn modelId="{6F05FF09-2504-467A-BF0F-2F941CA51319}" type="presOf" srcId="{C0213C53-45CF-410D-9A34-CF3947F573FC}" destId="{974E062E-EB1F-414C-9D36-BF29D98D3E1F}" srcOrd="0" destOrd="0" presId="urn:microsoft.com/office/officeart/2005/8/layout/vProcess5"/>
    <dgm:cxn modelId="{B231F33A-15FD-4242-B424-1C0996752361}" type="presOf" srcId="{77030F56-CA65-4A9E-B43A-90B02E65E4C4}" destId="{FF453E49-C0CF-4E81-A991-66CDC2390CE5}" srcOrd="0" destOrd="0" presId="urn:microsoft.com/office/officeart/2005/8/layout/vProcess5"/>
    <dgm:cxn modelId="{1D3F1741-0B02-4738-9A11-3FF7F85A643B}" type="presOf" srcId="{FA5BA3CB-4AB6-4DF1-B3C5-FFC650028F20}" destId="{1E57B8C6-B673-4D0A-AE10-14A5F71BFEB6}" srcOrd="0" destOrd="0" presId="urn:microsoft.com/office/officeart/2005/8/layout/vProcess5"/>
    <dgm:cxn modelId="{D45E2D43-C6FE-4629-A828-91C83B7B8E78}" type="presOf" srcId="{77030F56-CA65-4A9E-B43A-90B02E65E4C4}" destId="{48508958-4B74-486F-BF5F-7F1CBF825177}" srcOrd="1" destOrd="0" presId="urn:microsoft.com/office/officeart/2005/8/layout/vProcess5"/>
    <dgm:cxn modelId="{C9CC304E-F9B5-419D-BBD1-87477D4F50CC}" srcId="{E7D2B05C-2785-45CB-911B-F6C4C0A8B044}" destId="{77030F56-CA65-4A9E-B43A-90B02E65E4C4}" srcOrd="4" destOrd="0" parTransId="{6DA6E754-B96C-4E26-B063-080246D3689E}" sibTransId="{8C4D6676-5DC3-4F8D-9BC2-F536B582A3D0}"/>
    <dgm:cxn modelId="{B91BDF6F-0003-47A3-9616-EE192781DBFC}" type="presOf" srcId="{0E67CA9F-541C-41DA-9290-9A8F583D3CE4}" destId="{6462B78E-FA96-469C-BF06-7D1C3C04AA84}" srcOrd="0" destOrd="0" presId="urn:microsoft.com/office/officeart/2005/8/layout/vProcess5"/>
    <dgm:cxn modelId="{8BE59854-7AD0-4478-A7A9-F72DE8EFFF74}" srcId="{E7D2B05C-2785-45CB-911B-F6C4C0A8B044}" destId="{0D1B471C-E0BC-43C4-BC03-AD2CEC80A77A}" srcOrd="2" destOrd="0" parTransId="{F7C0F619-8947-4579-B69F-2D69E4D64797}" sibTransId="{484C51FF-1789-4465-A6FD-D8644D8FEF81}"/>
    <dgm:cxn modelId="{53D70955-08E3-4F7A-A94C-481C48A38580}" type="presOf" srcId="{2CED6935-352F-4980-968A-E4E1A7087930}" destId="{0CFC6A58-5DAB-481E-8782-5F3A200B8B06}" srcOrd="0" destOrd="0" presId="urn:microsoft.com/office/officeart/2005/8/layout/vProcess5"/>
    <dgm:cxn modelId="{A1964355-9BB0-4619-8E76-5BCFCFBB8FC5}" type="presOf" srcId="{B62A2505-5CC8-49EC-B473-E17673434AB5}" destId="{FE9844DB-1CAC-4F04-9C2B-ED69D195988A}" srcOrd="0" destOrd="0" presId="urn:microsoft.com/office/officeart/2005/8/layout/vProcess5"/>
    <dgm:cxn modelId="{9C5E2E78-E56D-4A37-9163-F1A51C4BDAC7}" type="presOf" srcId="{B62A2505-5CC8-49EC-B473-E17673434AB5}" destId="{C340364D-DA45-4207-B8A5-68EBA9D703C8}" srcOrd="1" destOrd="0" presId="urn:microsoft.com/office/officeart/2005/8/layout/vProcess5"/>
    <dgm:cxn modelId="{2E40C19C-CD96-4F4A-91D0-53C6BB5EE115}" srcId="{E7D2B05C-2785-45CB-911B-F6C4C0A8B044}" destId="{B62A2505-5CC8-49EC-B473-E17673434AB5}" srcOrd="1" destOrd="0" parTransId="{902A8F6E-0EB1-4DDC-B087-F81A92D34B69}" sibTransId="{2CED6935-352F-4980-968A-E4E1A7087930}"/>
    <dgm:cxn modelId="{1BF7A6BE-B5B9-4BE9-98EC-C0B440BD7F7A}" type="presOf" srcId="{0D1B471C-E0BC-43C4-BC03-AD2CEC80A77A}" destId="{873321D8-9BE7-4236-86EC-E2F4B7789775}" srcOrd="0" destOrd="0" presId="urn:microsoft.com/office/officeart/2005/8/layout/vProcess5"/>
    <dgm:cxn modelId="{C5C6F2CA-6856-432F-95CC-FD52152A67CA}" type="presOf" srcId="{0E67CA9F-541C-41DA-9290-9A8F583D3CE4}" destId="{A96813F2-8E03-4611-9CF0-EC44A396B7F5}" srcOrd="1" destOrd="0" presId="urn:microsoft.com/office/officeart/2005/8/layout/vProcess5"/>
    <dgm:cxn modelId="{9EF8D3CE-7862-42F0-A8A2-F480769023E8}" type="presOf" srcId="{50898FBE-C700-4A3A-BC21-E6CF42F6DC9C}" destId="{814F2221-351F-4F0F-98CD-5E2AE8F67064}" srcOrd="0" destOrd="0" presId="urn:microsoft.com/office/officeart/2005/8/layout/vProcess5"/>
    <dgm:cxn modelId="{27D25FDA-A5B9-4DA2-8637-BADFD797A164}" srcId="{E7D2B05C-2785-45CB-911B-F6C4C0A8B044}" destId="{50898FBE-C700-4A3A-BC21-E6CF42F6DC9C}" srcOrd="0" destOrd="0" parTransId="{E852BB3E-8479-430E-A01B-02F5BD8AABA1}" sibTransId="{C0213C53-45CF-410D-9A34-CF3947F573FC}"/>
    <dgm:cxn modelId="{1E4774DA-1D02-418A-B8E9-81D370807559}" type="presOf" srcId="{0D1B471C-E0BC-43C4-BC03-AD2CEC80A77A}" destId="{8587BB82-AC11-4260-9075-C4AE3C337739}" srcOrd="1" destOrd="0" presId="urn:microsoft.com/office/officeart/2005/8/layout/vProcess5"/>
    <dgm:cxn modelId="{DDBFCBE1-1117-4705-BB10-E3ADCF1A3817}" type="presOf" srcId="{484C51FF-1789-4465-A6FD-D8644D8FEF81}" destId="{D0FDEF24-CF96-4E6A-8037-6EF9B87E167F}" srcOrd="0" destOrd="0" presId="urn:microsoft.com/office/officeart/2005/8/layout/vProcess5"/>
    <dgm:cxn modelId="{59B0C8F8-CE1A-4689-9556-B065588C8F85}" srcId="{E7D2B05C-2785-45CB-911B-F6C4C0A8B044}" destId="{0E67CA9F-541C-41DA-9290-9A8F583D3CE4}" srcOrd="3" destOrd="0" parTransId="{40EC603B-C98A-4442-9BD7-2663D9DBA101}" sibTransId="{FA5BA3CB-4AB6-4DF1-B3C5-FFC650028F20}"/>
    <dgm:cxn modelId="{2CA17DAE-80B8-481D-B965-4BC6BB9AA00E}" type="presParOf" srcId="{4D0BEB0D-F4D6-481E-BBEC-29C01243C824}" destId="{51CB7AD3-34DA-4599-B207-C0F5225E815C}" srcOrd="0" destOrd="0" presId="urn:microsoft.com/office/officeart/2005/8/layout/vProcess5"/>
    <dgm:cxn modelId="{55D273FC-337E-481F-AE0C-5A58EC147091}" type="presParOf" srcId="{4D0BEB0D-F4D6-481E-BBEC-29C01243C824}" destId="{814F2221-351F-4F0F-98CD-5E2AE8F67064}" srcOrd="1" destOrd="0" presId="urn:microsoft.com/office/officeart/2005/8/layout/vProcess5"/>
    <dgm:cxn modelId="{34919E57-ACA1-4B97-898D-CCD7C9F50683}" type="presParOf" srcId="{4D0BEB0D-F4D6-481E-BBEC-29C01243C824}" destId="{FE9844DB-1CAC-4F04-9C2B-ED69D195988A}" srcOrd="2" destOrd="0" presId="urn:microsoft.com/office/officeart/2005/8/layout/vProcess5"/>
    <dgm:cxn modelId="{A5EAD4CD-68B7-4337-A603-BFAE8A401BFD}" type="presParOf" srcId="{4D0BEB0D-F4D6-481E-BBEC-29C01243C824}" destId="{873321D8-9BE7-4236-86EC-E2F4B7789775}" srcOrd="3" destOrd="0" presId="urn:microsoft.com/office/officeart/2005/8/layout/vProcess5"/>
    <dgm:cxn modelId="{2C335685-3322-4837-9661-DCCD553B3BCC}" type="presParOf" srcId="{4D0BEB0D-F4D6-481E-BBEC-29C01243C824}" destId="{6462B78E-FA96-469C-BF06-7D1C3C04AA84}" srcOrd="4" destOrd="0" presId="urn:microsoft.com/office/officeart/2005/8/layout/vProcess5"/>
    <dgm:cxn modelId="{5A01D368-9F8E-4044-905A-22E909C5C5FC}" type="presParOf" srcId="{4D0BEB0D-F4D6-481E-BBEC-29C01243C824}" destId="{FF453E49-C0CF-4E81-A991-66CDC2390CE5}" srcOrd="5" destOrd="0" presId="urn:microsoft.com/office/officeart/2005/8/layout/vProcess5"/>
    <dgm:cxn modelId="{7AB0E1BD-B4A3-4036-96DF-DD41EB2E6C7F}" type="presParOf" srcId="{4D0BEB0D-F4D6-481E-BBEC-29C01243C824}" destId="{974E062E-EB1F-414C-9D36-BF29D98D3E1F}" srcOrd="6" destOrd="0" presId="urn:microsoft.com/office/officeart/2005/8/layout/vProcess5"/>
    <dgm:cxn modelId="{901F7EDF-340E-4413-8E0A-0B167B09BB2E}" type="presParOf" srcId="{4D0BEB0D-F4D6-481E-BBEC-29C01243C824}" destId="{0CFC6A58-5DAB-481E-8782-5F3A200B8B06}" srcOrd="7" destOrd="0" presId="urn:microsoft.com/office/officeart/2005/8/layout/vProcess5"/>
    <dgm:cxn modelId="{CA7C6BB3-2035-4FE2-A91F-39BD8C1F7EA4}" type="presParOf" srcId="{4D0BEB0D-F4D6-481E-BBEC-29C01243C824}" destId="{D0FDEF24-CF96-4E6A-8037-6EF9B87E167F}" srcOrd="8" destOrd="0" presId="urn:microsoft.com/office/officeart/2005/8/layout/vProcess5"/>
    <dgm:cxn modelId="{C7B9BE85-44B9-48B1-A337-BFF83FFF8FC0}" type="presParOf" srcId="{4D0BEB0D-F4D6-481E-BBEC-29C01243C824}" destId="{1E57B8C6-B673-4D0A-AE10-14A5F71BFEB6}" srcOrd="9" destOrd="0" presId="urn:microsoft.com/office/officeart/2005/8/layout/vProcess5"/>
    <dgm:cxn modelId="{7D537268-2405-4FC8-AD34-BB0C187C5E38}" type="presParOf" srcId="{4D0BEB0D-F4D6-481E-BBEC-29C01243C824}" destId="{97C0666F-2B78-45C5-9E8F-F1F774C6C7C3}" srcOrd="10" destOrd="0" presId="urn:microsoft.com/office/officeart/2005/8/layout/vProcess5"/>
    <dgm:cxn modelId="{6166D878-9D43-447E-B417-DFF1A549DD06}" type="presParOf" srcId="{4D0BEB0D-F4D6-481E-BBEC-29C01243C824}" destId="{C340364D-DA45-4207-B8A5-68EBA9D703C8}" srcOrd="11" destOrd="0" presId="urn:microsoft.com/office/officeart/2005/8/layout/vProcess5"/>
    <dgm:cxn modelId="{37B265AD-9E3C-47D8-8F7D-0CA4547A7978}" type="presParOf" srcId="{4D0BEB0D-F4D6-481E-BBEC-29C01243C824}" destId="{8587BB82-AC11-4260-9075-C4AE3C337739}" srcOrd="12" destOrd="0" presId="urn:microsoft.com/office/officeart/2005/8/layout/vProcess5"/>
    <dgm:cxn modelId="{9D735B83-2806-464E-AC4C-ECDCBB3183FE}" type="presParOf" srcId="{4D0BEB0D-F4D6-481E-BBEC-29C01243C824}" destId="{A96813F2-8E03-4611-9CF0-EC44A396B7F5}" srcOrd="13" destOrd="0" presId="urn:microsoft.com/office/officeart/2005/8/layout/vProcess5"/>
    <dgm:cxn modelId="{2EFF394A-14A8-412E-A12D-F0A6289E5E9C}" type="presParOf" srcId="{4D0BEB0D-F4D6-481E-BBEC-29C01243C824}" destId="{48508958-4B74-486F-BF5F-7F1CBF825177}"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CEB028C-1822-47F6-8690-A34A8F5E0BA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40537A1-4896-4523-9DC4-81BAD2448842}">
      <dgm:prSet/>
      <dgm:spPr/>
      <dgm:t>
        <a:bodyPr/>
        <a:lstStyle/>
        <a:p>
          <a:r>
            <a:rPr lang="en-GB"/>
            <a:t>Overall, this project matters because it helps tutors reflect on their own language and create more inclusive classrooms.</a:t>
          </a:r>
          <a:endParaRPr lang="en-US"/>
        </a:p>
      </dgm:t>
    </dgm:pt>
    <dgm:pt modelId="{11029B12-7635-4982-A160-A59F43575097}" type="parTrans" cxnId="{CF2449A7-52EC-43DE-A2B9-E6EDBFBE9875}">
      <dgm:prSet/>
      <dgm:spPr/>
      <dgm:t>
        <a:bodyPr/>
        <a:lstStyle/>
        <a:p>
          <a:endParaRPr lang="en-US"/>
        </a:p>
      </dgm:t>
    </dgm:pt>
    <dgm:pt modelId="{B48DC730-D365-483A-ADC6-F89670D49E77}" type="sibTrans" cxnId="{CF2449A7-52EC-43DE-A2B9-E6EDBFBE9875}">
      <dgm:prSet/>
      <dgm:spPr/>
      <dgm:t>
        <a:bodyPr/>
        <a:lstStyle/>
        <a:p>
          <a:endParaRPr lang="en-US"/>
        </a:p>
      </dgm:t>
    </dgm:pt>
    <dgm:pt modelId="{A3A9DFA8-F6E3-41B9-B08C-CC6FF183A945}">
      <dgm:prSet/>
      <dgm:spPr/>
      <dgm:t>
        <a:bodyPr/>
        <a:lstStyle/>
        <a:p>
          <a:r>
            <a:rPr lang="en-GB"/>
            <a:t>Questions?</a:t>
          </a:r>
          <a:endParaRPr lang="en-US"/>
        </a:p>
      </dgm:t>
    </dgm:pt>
    <dgm:pt modelId="{A4DEFC07-3B60-4EF9-A470-20EB09F22E3E}" type="parTrans" cxnId="{3575C2BB-F6F7-43FE-AEC0-242A15F83E24}">
      <dgm:prSet/>
      <dgm:spPr/>
      <dgm:t>
        <a:bodyPr/>
        <a:lstStyle/>
        <a:p>
          <a:endParaRPr lang="en-US"/>
        </a:p>
      </dgm:t>
    </dgm:pt>
    <dgm:pt modelId="{A507666C-5AD1-404F-8CB7-063C6367E0EF}" type="sibTrans" cxnId="{3575C2BB-F6F7-43FE-AEC0-242A15F83E24}">
      <dgm:prSet/>
      <dgm:spPr/>
      <dgm:t>
        <a:bodyPr/>
        <a:lstStyle/>
        <a:p>
          <a:endParaRPr lang="en-US"/>
        </a:p>
      </dgm:t>
    </dgm:pt>
    <dgm:pt modelId="{0822C5EE-7A44-4A78-8FB5-5E8424582049}" type="pres">
      <dgm:prSet presAssocID="{1CEB028C-1822-47F6-8690-A34A8F5E0BA7}" presName="linear" presStyleCnt="0">
        <dgm:presLayoutVars>
          <dgm:animLvl val="lvl"/>
          <dgm:resizeHandles val="exact"/>
        </dgm:presLayoutVars>
      </dgm:prSet>
      <dgm:spPr/>
    </dgm:pt>
    <dgm:pt modelId="{21523982-B2E9-46CD-9113-BA1C15DF5334}" type="pres">
      <dgm:prSet presAssocID="{E40537A1-4896-4523-9DC4-81BAD2448842}" presName="parentText" presStyleLbl="node1" presStyleIdx="0" presStyleCnt="2">
        <dgm:presLayoutVars>
          <dgm:chMax val="0"/>
          <dgm:bulletEnabled val="1"/>
        </dgm:presLayoutVars>
      </dgm:prSet>
      <dgm:spPr/>
    </dgm:pt>
    <dgm:pt modelId="{516DDD78-FC4C-4040-B5EF-3FD013595263}" type="pres">
      <dgm:prSet presAssocID="{B48DC730-D365-483A-ADC6-F89670D49E77}" presName="spacer" presStyleCnt="0"/>
      <dgm:spPr/>
    </dgm:pt>
    <dgm:pt modelId="{540715C0-3A48-4B79-A6F3-F8305B8EEBE2}" type="pres">
      <dgm:prSet presAssocID="{A3A9DFA8-F6E3-41B9-B08C-CC6FF183A945}" presName="parentText" presStyleLbl="node1" presStyleIdx="1" presStyleCnt="2">
        <dgm:presLayoutVars>
          <dgm:chMax val="0"/>
          <dgm:bulletEnabled val="1"/>
        </dgm:presLayoutVars>
      </dgm:prSet>
      <dgm:spPr/>
    </dgm:pt>
  </dgm:ptLst>
  <dgm:cxnLst>
    <dgm:cxn modelId="{3A8FD42F-976A-4A18-A5AC-AB158171EEBC}" type="presOf" srcId="{1CEB028C-1822-47F6-8690-A34A8F5E0BA7}" destId="{0822C5EE-7A44-4A78-8FB5-5E8424582049}" srcOrd="0" destOrd="0" presId="urn:microsoft.com/office/officeart/2005/8/layout/vList2"/>
    <dgm:cxn modelId="{24C42037-8C93-433C-AC98-DA26A915618A}" type="presOf" srcId="{A3A9DFA8-F6E3-41B9-B08C-CC6FF183A945}" destId="{540715C0-3A48-4B79-A6F3-F8305B8EEBE2}" srcOrd="0" destOrd="0" presId="urn:microsoft.com/office/officeart/2005/8/layout/vList2"/>
    <dgm:cxn modelId="{D9E3B05C-EF82-455C-966B-D701C0C29376}" type="presOf" srcId="{E40537A1-4896-4523-9DC4-81BAD2448842}" destId="{21523982-B2E9-46CD-9113-BA1C15DF5334}" srcOrd="0" destOrd="0" presId="urn:microsoft.com/office/officeart/2005/8/layout/vList2"/>
    <dgm:cxn modelId="{CF2449A7-52EC-43DE-A2B9-E6EDBFBE9875}" srcId="{1CEB028C-1822-47F6-8690-A34A8F5E0BA7}" destId="{E40537A1-4896-4523-9DC4-81BAD2448842}" srcOrd="0" destOrd="0" parTransId="{11029B12-7635-4982-A160-A59F43575097}" sibTransId="{B48DC730-D365-483A-ADC6-F89670D49E77}"/>
    <dgm:cxn modelId="{3575C2BB-F6F7-43FE-AEC0-242A15F83E24}" srcId="{1CEB028C-1822-47F6-8690-A34A8F5E0BA7}" destId="{A3A9DFA8-F6E3-41B9-B08C-CC6FF183A945}" srcOrd="1" destOrd="0" parTransId="{A4DEFC07-3B60-4EF9-A470-20EB09F22E3E}" sibTransId="{A507666C-5AD1-404F-8CB7-063C6367E0EF}"/>
    <dgm:cxn modelId="{15FF5709-6566-4CA7-9C48-397987AFD72B}" type="presParOf" srcId="{0822C5EE-7A44-4A78-8FB5-5E8424582049}" destId="{21523982-B2E9-46CD-9113-BA1C15DF5334}" srcOrd="0" destOrd="0" presId="urn:microsoft.com/office/officeart/2005/8/layout/vList2"/>
    <dgm:cxn modelId="{18825DDE-4C59-4298-A69E-DF0FA790BF75}" type="presParOf" srcId="{0822C5EE-7A44-4A78-8FB5-5E8424582049}" destId="{516DDD78-FC4C-4040-B5EF-3FD013595263}" srcOrd="1" destOrd="0" presId="urn:microsoft.com/office/officeart/2005/8/layout/vList2"/>
    <dgm:cxn modelId="{675696E5-3816-4A2C-8FD5-D138F3F383EE}" type="presParOf" srcId="{0822C5EE-7A44-4A78-8FB5-5E8424582049}" destId="{540715C0-3A48-4B79-A6F3-F8305B8EEBE2}"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4590B-F58E-46F4-A492-4A2B1FF78AE6}">
      <dsp:nvSpPr>
        <dsp:cNvPr id="0" name=""/>
        <dsp:cNvSpPr/>
      </dsp:nvSpPr>
      <dsp:spPr>
        <a:xfrm>
          <a:off x="0" y="665"/>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998AECD2-FB49-4A63-ABFA-DC0B299DCE41}">
      <dsp:nvSpPr>
        <dsp:cNvPr id="0" name=""/>
        <dsp:cNvSpPr/>
      </dsp:nvSpPr>
      <dsp:spPr>
        <a:xfrm>
          <a:off x="0" y="665"/>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Core texts:</a:t>
          </a:r>
        </a:p>
      </dsp:txBody>
      <dsp:txXfrm>
        <a:off x="0" y="665"/>
        <a:ext cx="5000124" cy="605843"/>
      </dsp:txXfrm>
    </dsp:sp>
    <dsp:sp modelId="{774ECB2E-3AE5-4E58-BC01-B14E3153EE8D}">
      <dsp:nvSpPr>
        <dsp:cNvPr id="0" name=""/>
        <dsp:cNvSpPr/>
      </dsp:nvSpPr>
      <dsp:spPr>
        <a:xfrm>
          <a:off x="0" y="606508"/>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DDC6B3F-F4B3-4191-9860-AA05563767EE}">
      <dsp:nvSpPr>
        <dsp:cNvPr id="0" name=""/>
        <dsp:cNvSpPr/>
      </dsp:nvSpPr>
      <dsp:spPr>
        <a:xfrm>
          <a:off x="0" y="606508"/>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Tinto (1997)</a:t>
          </a:r>
        </a:p>
      </dsp:txBody>
      <dsp:txXfrm>
        <a:off x="0" y="606508"/>
        <a:ext cx="5000124" cy="605843"/>
      </dsp:txXfrm>
    </dsp:sp>
    <dsp:sp modelId="{408CA45A-7C52-4012-8E5A-C9341DAE6036}">
      <dsp:nvSpPr>
        <dsp:cNvPr id="0" name=""/>
        <dsp:cNvSpPr/>
      </dsp:nvSpPr>
      <dsp:spPr>
        <a:xfrm>
          <a:off x="0" y="1212352"/>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C10C15C-4800-4DB4-9256-06BDC35A70FA}">
      <dsp:nvSpPr>
        <dsp:cNvPr id="0" name=""/>
        <dsp:cNvSpPr/>
      </dsp:nvSpPr>
      <dsp:spPr>
        <a:xfrm>
          <a:off x="0" y="1212352"/>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Thomas (2012)</a:t>
          </a:r>
        </a:p>
      </dsp:txBody>
      <dsp:txXfrm>
        <a:off x="0" y="1212352"/>
        <a:ext cx="5000124" cy="605843"/>
      </dsp:txXfrm>
    </dsp:sp>
    <dsp:sp modelId="{B31FA7EF-C3D9-4BF2-A2A6-54E08C9D0767}">
      <dsp:nvSpPr>
        <dsp:cNvPr id="0" name=""/>
        <dsp:cNvSpPr/>
      </dsp:nvSpPr>
      <dsp:spPr>
        <a:xfrm>
          <a:off x="0" y="1818195"/>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B7C991D-98A4-4F04-9D77-E6B1E6C6D07D}">
      <dsp:nvSpPr>
        <dsp:cNvPr id="0" name=""/>
        <dsp:cNvSpPr/>
      </dsp:nvSpPr>
      <dsp:spPr>
        <a:xfrm>
          <a:off x="0" y="1818195"/>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Kahu (2013)</a:t>
          </a:r>
        </a:p>
      </dsp:txBody>
      <dsp:txXfrm>
        <a:off x="0" y="1818195"/>
        <a:ext cx="5000124" cy="605843"/>
      </dsp:txXfrm>
    </dsp:sp>
    <dsp:sp modelId="{59E4017D-C848-45C3-A613-EDBB6D596A52}">
      <dsp:nvSpPr>
        <dsp:cNvPr id="0" name=""/>
        <dsp:cNvSpPr/>
      </dsp:nvSpPr>
      <dsp:spPr>
        <a:xfrm>
          <a:off x="0" y="2424038"/>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0D25D2B-F434-4397-BC05-ED4E8955DAD8}">
      <dsp:nvSpPr>
        <dsp:cNvPr id="0" name=""/>
        <dsp:cNvSpPr/>
      </dsp:nvSpPr>
      <dsp:spPr>
        <a:xfrm>
          <a:off x="0" y="2424038"/>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dirty="0"/>
            <a:t> </a:t>
          </a:r>
          <a:endParaRPr lang="en-US" sz="2800" kern="1200" dirty="0"/>
        </a:p>
      </dsp:txBody>
      <dsp:txXfrm>
        <a:off x="0" y="2424038"/>
        <a:ext cx="5000124" cy="605843"/>
      </dsp:txXfrm>
    </dsp:sp>
    <dsp:sp modelId="{85EAB9C6-67C7-44A3-BE24-233A44A13BDC}">
      <dsp:nvSpPr>
        <dsp:cNvPr id="0" name=""/>
        <dsp:cNvSpPr/>
      </dsp:nvSpPr>
      <dsp:spPr>
        <a:xfrm>
          <a:off x="0" y="3029881"/>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ABD44FF-F4DC-42E6-9A70-91606D2D0823}">
      <dsp:nvSpPr>
        <dsp:cNvPr id="0" name=""/>
        <dsp:cNvSpPr/>
      </dsp:nvSpPr>
      <dsp:spPr>
        <a:xfrm>
          <a:off x="0" y="3029881"/>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Supporting literature:</a:t>
          </a:r>
        </a:p>
      </dsp:txBody>
      <dsp:txXfrm>
        <a:off x="0" y="3029881"/>
        <a:ext cx="5000124" cy="605843"/>
      </dsp:txXfrm>
    </dsp:sp>
    <dsp:sp modelId="{5C565B22-40B0-44A2-8902-5C8E02621840}">
      <dsp:nvSpPr>
        <dsp:cNvPr id="0" name=""/>
        <dsp:cNvSpPr/>
      </dsp:nvSpPr>
      <dsp:spPr>
        <a:xfrm>
          <a:off x="0" y="3635724"/>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2AB3720-A035-4E31-8D24-D569A01F732B}">
      <dsp:nvSpPr>
        <dsp:cNvPr id="0" name=""/>
        <dsp:cNvSpPr/>
      </dsp:nvSpPr>
      <dsp:spPr>
        <a:xfrm>
          <a:off x="0" y="3635724"/>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Norton (2013)</a:t>
          </a:r>
        </a:p>
      </dsp:txBody>
      <dsp:txXfrm>
        <a:off x="0" y="3635724"/>
        <a:ext cx="5000124" cy="605843"/>
      </dsp:txXfrm>
    </dsp:sp>
    <dsp:sp modelId="{BF9A1BF5-00CC-4CED-AD02-FF4248971D6C}">
      <dsp:nvSpPr>
        <dsp:cNvPr id="0" name=""/>
        <dsp:cNvSpPr/>
      </dsp:nvSpPr>
      <dsp:spPr>
        <a:xfrm>
          <a:off x="0" y="4241567"/>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4DFAFF0-23B7-43F4-BFD9-F17710416BDD}">
      <dsp:nvSpPr>
        <dsp:cNvPr id="0" name=""/>
        <dsp:cNvSpPr/>
      </dsp:nvSpPr>
      <dsp:spPr>
        <a:xfrm>
          <a:off x="0" y="4241567"/>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Preece (2011)</a:t>
          </a:r>
        </a:p>
      </dsp:txBody>
      <dsp:txXfrm>
        <a:off x="0" y="4241567"/>
        <a:ext cx="5000124" cy="605843"/>
      </dsp:txXfrm>
    </dsp:sp>
    <dsp:sp modelId="{AF9FEB7D-0D03-4AB5-BF6C-562495126029}">
      <dsp:nvSpPr>
        <dsp:cNvPr id="0" name=""/>
        <dsp:cNvSpPr/>
      </dsp:nvSpPr>
      <dsp:spPr>
        <a:xfrm>
          <a:off x="0" y="4847411"/>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9DC1322-7CC3-4146-8272-F554F6D6F890}">
      <dsp:nvSpPr>
        <dsp:cNvPr id="0" name=""/>
        <dsp:cNvSpPr/>
      </dsp:nvSpPr>
      <dsp:spPr>
        <a:xfrm>
          <a:off x="0" y="4847411"/>
          <a:ext cx="5000124" cy="60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a:t>• Ryan &amp; Louie (2007)</a:t>
          </a:r>
        </a:p>
      </dsp:txBody>
      <dsp:txXfrm>
        <a:off x="0" y="4847411"/>
        <a:ext cx="5000124" cy="605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25AB6-CCBD-4121-949E-2017167DED4A}">
      <dsp:nvSpPr>
        <dsp:cNvPr id="0" name=""/>
        <dsp:cNvSpPr/>
      </dsp:nvSpPr>
      <dsp:spPr>
        <a:xfrm>
          <a:off x="0" y="0"/>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498684B-863C-4BEF-AB07-A12BD383CD95}">
      <dsp:nvSpPr>
        <dsp:cNvPr id="0" name=""/>
        <dsp:cNvSpPr/>
      </dsp:nvSpPr>
      <dsp:spPr>
        <a:xfrm>
          <a:off x="0" y="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1" kern="1200"/>
            <a:t>Section 2.1: Conceptualising Inclusive Language in Higher Education</a:t>
          </a:r>
          <a:endParaRPr lang="en-US" sz="2700" kern="1200"/>
        </a:p>
      </dsp:txBody>
      <dsp:txXfrm>
        <a:off x="0" y="0"/>
        <a:ext cx="5000124" cy="1363480"/>
      </dsp:txXfrm>
    </dsp:sp>
    <dsp:sp modelId="{67A102B8-50C6-41F3-9849-BC17667E4EBA}">
      <dsp:nvSpPr>
        <dsp:cNvPr id="0" name=""/>
        <dsp:cNvSpPr/>
      </dsp:nvSpPr>
      <dsp:spPr>
        <a:xfrm>
          <a:off x="0" y="1363480"/>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4774B66-81D7-43EC-A67E-BEBD2E901DF1}">
      <dsp:nvSpPr>
        <dsp:cNvPr id="0" name=""/>
        <dsp:cNvSpPr/>
      </dsp:nvSpPr>
      <dsp:spPr>
        <a:xfrm>
          <a:off x="0" y="136348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Purpose: establish a defensible conceptual foundation</a:t>
          </a:r>
          <a:endParaRPr lang="en-US" sz="2700" kern="1200"/>
        </a:p>
      </dsp:txBody>
      <dsp:txXfrm>
        <a:off x="0" y="1363480"/>
        <a:ext cx="5000124" cy="1363480"/>
      </dsp:txXfrm>
    </dsp:sp>
    <dsp:sp modelId="{A08698A7-FCDB-4C30-886A-0BA823C1FDC0}">
      <dsp:nvSpPr>
        <dsp:cNvPr id="0" name=""/>
        <dsp:cNvSpPr/>
      </dsp:nvSpPr>
      <dsp:spPr>
        <a:xfrm>
          <a:off x="0" y="2726960"/>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BB00E760-0F46-426D-BFF7-3251F8EC408C}">
      <dsp:nvSpPr>
        <dsp:cNvPr id="0" name=""/>
        <dsp:cNvSpPr/>
      </dsp:nvSpPr>
      <dsp:spPr>
        <a:xfrm>
          <a:off x="0" y="272696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Position inclusive language as </a:t>
          </a:r>
          <a:r>
            <a:rPr lang="en-GB" sz="2700" i="1" kern="1200"/>
            <a:t>social practice</a:t>
          </a:r>
          <a:r>
            <a:rPr lang="en-GB" sz="2700" kern="1200"/>
            <a:t>, not terminology</a:t>
          </a:r>
          <a:endParaRPr lang="en-US" sz="2700" kern="1200"/>
        </a:p>
      </dsp:txBody>
      <dsp:txXfrm>
        <a:off x="0" y="2726960"/>
        <a:ext cx="5000124" cy="1363480"/>
      </dsp:txXfrm>
    </dsp:sp>
    <dsp:sp modelId="{914D27BE-BA99-4E85-B86B-1A81E9BD9DC8}">
      <dsp:nvSpPr>
        <dsp:cNvPr id="0" name=""/>
        <dsp:cNvSpPr/>
      </dsp:nvSpPr>
      <dsp:spPr>
        <a:xfrm>
          <a:off x="0" y="4090440"/>
          <a:ext cx="5000124" cy="0"/>
        </a:xfrm>
        <a:prstGeom prst="line">
          <a:avLst/>
        </a:prstGeom>
        <a:gradFill rotWithShape="0">
          <a:gsLst>
            <a:gs pos="0">
              <a:schemeClr val="dk2">
                <a:hueOff val="0"/>
                <a:satOff val="0"/>
                <a:lumOff val="0"/>
                <a:alphaOff val="0"/>
                <a:tint val="100000"/>
                <a:shade val="100000"/>
                <a:satMod val="130000"/>
              </a:schemeClr>
            </a:gs>
            <a:gs pos="100000">
              <a:schemeClr val="dk2">
                <a:hueOff val="0"/>
                <a:satOff val="0"/>
                <a:lumOff val="0"/>
                <a:alphaOff val="0"/>
                <a:tint val="50000"/>
                <a:shade val="100000"/>
                <a:satMod val="350000"/>
              </a:schemeClr>
            </a:gs>
          </a:gsLst>
          <a:lin ang="16200000" scaled="0"/>
        </a:gradFill>
        <a:ln w="9525" cap="flat" cmpd="sng" algn="ctr">
          <a:solidFill>
            <a:schemeClr val="dk2">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1157BF0-31F7-4819-BB11-7D0463123A75}">
      <dsp:nvSpPr>
        <dsp:cNvPr id="0" name=""/>
        <dsp:cNvSpPr/>
      </dsp:nvSpPr>
      <dsp:spPr>
        <a:xfrm>
          <a:off x="0" y="4090440"/>
          <a:ext cx="5000124"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Link explicitly to RQs (experience, belonging, participation, identity)</a:t>
          </a:r>
          <a:endParaRPr lang="en-US" sz="2700" kern="1200"/>
        </a:p>
      </dsp:txBody>
      <dsp:txXfrm>
        <a:off x="0" y="4090440"/>
        <a:ext cx="5000124" cy="1363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178B68-4D07-40B1-8ED4-7041499B1D43}">
      <dsp:nvSpPr>
        <dsp:cNvPr id="0" name=""/>
        <dsp:cNvSpPr/>
      </dsp:nvSpPr>
      <dsp:spPr>
        <a:xfrm>
          <a:off x="0" y="0"/>
          <a:ext cx="6966490" cy="1106821"/>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Literature review focus:</a:t>
          </a:r>
        </a:p>
      </dsp:txBody>
      <dsp:txXfrm>
        <a:off x="32418" y="32418"/>
        <a:ext cx="5772143" cy="1041985"/>
      </dsp:txXfrm>
    </dsp:sp>
    <dsp:sp modelId="{60430E22-0668-4519-828F-E754004EC7F1}">
      <dsp:nvSpPr>
        <dsp:cNvPr id="0" name=""/>
        <dsp:cNvSpPr/>
      </dsp:nvSpPr>
      <dsp:spPr>
        <a:xfrm>
          <a:off x="614690" y="1291291"/>
          <a:ext cx="6966490" cy="1106821"/>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Belonging and academic engagement in higher education</a:t>
          </a:r>
        </a:p>
      </dsp:txBody>
      <dsp:txXfrm>
        <a:off x="647108" y="1323709"/>
        <a:ext cx="5567530" cy="1041985"/>
      </dsp:txXfrm>
    </dsp:sp>
    <dsp:sp modelId="{3FFCEF39-31B7-4EDB-8B5F-7B67EAC1C8DA}">
      <dsp:nvSpPr>
        <dsp:cNvPr id="0" name=""/>
        <dsp:cNvSpPr/>
      </dsp:nvSpPr>
      <dsp:spPr>
        <a:xfrm>
          <a:off x="1229380" y="2582583"/>
          <a:ext cx="6966490" cy="1106821"/>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This section critically examines how these concepts are theorised and why this matters for my project.</a:t>
          </a:r>
        </a:p>
      </dsp:txBody>
      <dsp:txXfrm>
        <a:off x="1261798" y="2615001"/>
        <a:ext cx="5567530" cy="1041985"/>
      </dsp:txXfrm>
    </dsp:sp>
    <dsp:sp modelId="{54905274-0CD1-4FBC-945B-B862D01CDFCB}">
      <dsp:nvSpPr>
        <dsp:cNvPr id="0" name=""/>
        <dsp:cNvSpPr/>
      </dsp:nvSpPr>
      <dsp:spPr>
        <a:xfrm>
          <a:off x="6247056" y="839339"/>
          <a:ext cx="719433" cy="719433"/>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6408928" y="839339"/>
        <a:ext cx="395689" cy="541373"/>
      </dsp:txXfrm>
    </dsp:sp>
    <dsp:sp modelId="{D244AD78-2DC5-4FA3-A49E-2158A6EE650B}">
      <dsp:nvSpPr>
        <dsp:cNvPr id="0" name=""/>
        <dsp:cNvSpPr/>
      </dsp:nvSpPr>
      <dsp:spPr>
        <a:xfrm>
          <a:off x="6861746" y="2123252"/>
          <a:ext cx="719433" cy="719433"/>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7023618" y="2123252"/>
        <a:ext cx="395689" cy="5413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49D3E-0E9D-4D77-AC2C-1C7FCAFE1CA0}">
      <dsp:nvSpPr>
        <dsp:cNvPr id="0" name=""/>
        <dsp:cNvSpPr/>
      </dsp:nvSpPr>
      <dsp:spPr>
        <a:xfrm>
          <a:off x="0" y="0"/>
          <a:ext cx="6310820" cy="66409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No stable definition across HE literature</a:t>
          </a:r>
          <a:endParaRPr lang="en-US" sz="1700" kern="1200"/>
        </a:p>
      </dsp:txBody>
      <dsp:txXfrm>
        <a:off x="19451" y="19451"/>
        <a:ext cx="5516512" cy="625190"/>
      </dsp:txXfrm>
    </dsp:sp>
    <dsp:sp modelId="{B5B587E6-54B6-4FEE-AA86-7E8EA7EAA5BC}">
      <dsp:nvSpPr>
        <dsp:cNvPr id="0" name=""/>
        <dsp:cNvSpPr/>
      </dsp:nvSpPr>
      <dsp:spPr>
        <a:xfrm>
          <a:off x="471262" y="756328"/>
          <a:ext cx="6310820" cy="664092"/>
        </a:xfrm>
        <a:prstGeom prst="roundRect">
          <a:avLst>
            <a:gd name="adj" fmla="val 10000"/>
          </a:avLst>
        </a:prstGeom>
        <a:solidFill>
          <a:schemeClr val="accent2">
            <a:hueOff val="1170380"/>
            <a:satOff val="-1460"/>
            <a:lumOff val="34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Policy-led vs pedagogic/interactional framings</a:t>
          </a:r>
          <a:endParaRPr lang="en-US" sz="1700" kern="1200"/>
        </a:p>
      </dsp:txBody>
      <dsp:txXfrm>
        <a:off x="490713" y="775779"/>
        <a:ext cx="5368995" cy="625190"/>
      </dsp:txXfrm>
    </dsp:sp>
    <dsp:sp modelId="{872306A6-EBDD-403E-92D3-7A70BD063B13}">
      <dsp:nvSpPr>
        <dsp:cNvPr id="0" name=""/>
        <dsp:cNvSpPr/>
      </dsp:nvSpPr>
      <dsp:spPr>
        <a:xfrm>
          <a:off x="942525" y="1512656"/>
          <a:ext cx="6310820" cy="664092"/>
        </a:xfrm>
        <a:prstGeom prst="roundRect">
          <a:avLst>
            <a:gd name="adj" fmla="val 10000"/>
          </a:avLst>
        </a:prstGeom>
        <a:solidFill>
          <a:schemeClr val="accent2">
            <a:hueOff val="2340759"/>
            <a:satOff val="-2919"/>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Risk of checklist/compliance models</a:t>
          </a:r>
          <a:endParaRPr lang="en-US" sz="1700" kern="1200"/>
        </a:p>
      </dsp:txBody>
      <dsp:txXfrm>
        <a:off x="961976" y="1532107"/>
        <a:ext cx="5368995" cy="625190"/>
      </dsp:txXfrm>
    </dsp:sp>
    <dsp:sp modelId="{A88AD134-EAAA-47E2-94FD-EF3427A64845}">
      <dsp:nvSpPr>
        <dsp:cNvPr id="0" name=""/>
        <dsp:cNvSpPr/>
      </dsp:nvSpPr>
      <dsp:spPr>
        <a:xfrm>
          <a:off x="1413787" y="2268984"/>
          <a:ext cx="6310820" cy="664092"/>
        </a:xfrm>
        <a:prstGeom prst="roundRect">
          <a:avLst>
            <a:gd name="adj" fmla="val 10000"/>
          </a:avLst>
        </a:prstGeom>
        <a:solidFill>
          <a:schemeClr val="accent2">
            <a:hueOff val="3511139"/>
            <a:satOff val="-4379"/>
            <a:lumOff val="10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Implication: limits insight into lived classroom experience</a:t>
          </a:r>
          <a:endParaRPr lang="en-US" sz="1700" kern="1200"/>
        </a:p>
      </dsp:txBody>
      <dsp:txXfrm>
        <a:off x="1433238" y="2288435"/>
        <a:ext cx="5368995" cy="625190"/>
      </dsp:txXfrm>
    </dsp:sp>
    <dsp:sp modelId="{2B8F7E99-BC6E-46AC-9FAE-A5D797595A50}">
      <dsp:nvSpPr>
        <dsp:cNvPr id="0" name=""/>
        <dsp:cNvSpPr/>
      </dsp:nvSpPr>
      <dsp:spPr>
        <a:xfrm>
          <a:off x="1885050" y="3025312"/>
          <a:ext cx="6310820" cy="664092"/>
        </a:xfrm>
        <a:prstGeom prst="roundRect">
          <a:avLst>
            <a:gd name="adj" fmla="val 10000"/>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b="0" i="0" kern="1200" baseline="0"/>
            <a:t>Key sources: Biggam; Wallace &amp; Wray; Hockings; Preece; Holliday</a:t>
          </a:r>
          <a:endParaRPr lang="en-US" sz="1700" kern="1200"/>
        </a:p>
      </dsp:txBody>
      <dsp:txXfrm>
        <a:off x="1904501" y="3044763"/>
        <a:ext cx="5368995" cy="625190"/>
      </dsp:txXfrm>
    </dsp:sp>
    <dsp:sp modelId="{3C10DD37-DCBC-4918-AFAF-0F15327A4B4B}">
      <dsp:nvSpPr>
        <dsp:cNvPr id="0" name=""/>
        <dsp:cNvSpPr/>
      </dsp:nvSpPr>
      <dsp:spPr>
        <a:xfrm>
          <a:off x="5879160"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976283" y="485156"/>
        <a:ext cx="237414" cy="324824"/>
      </dsp:txXfrm>
    </dsp:sp>
    <dsp:sp modelId="{CEF14E8E-E1FB-475F-93F1-442E0E42FF3B}">
      <dsp:nvSpPr>
        <dsp:cNvPr id="0" name=""/>
        <dsp:cNvSpPr/>
      </dsp:nvSpPr>
      <dsp:spPr>
        <a:xfrm>
          <a:off x="6350422" y="1241484"/>
          <a:ext cx="431660" cy="431660"/>
        </a:xfrm>
        <a:prstGeom prst="downArrow">
          <a:avLst>
            <a:gd name="adj1" fmla="val 55000"/>
            <a:gd name="adj2" fmla="val 45000"/>
          </a:avLst>
        </a:prstGeom>
        <a:solidFill>
          <a:schemeClr val="accent2">
            <a:tint val="40000"/>
            <a:alpha val="90000"/>
            <a:hueOff val="1675274"/>
            <a:satOff val="-1459"/>
            <a:lumOff val="-2"/>
            <a:alphaOff val="0"/>
          </a:schemeClr>
        </a:solidFill>
        <a:ln w="25400" cap="flat" cmpd="sng" algn="ctr">
          <a:solidFill>
            <a:schemeClr val="accent2">
              <a:tint val="40000"/>
              <a:alpha val="90000"/>
              <a:hueOff val="1675274"/>
              <a:satOff val="-1459"/>
              <a:lumOff val="-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447545" y="1241484"/>
        <a:ext cx="237414" cy="324824"/>
      </dsp:txXfrm>
    </dsp:sp>
    <dsp:sp modelId="{3881DC1B-ECAC-45AC-B626-13C381C995B3}">
      <dsp:nvSpPr>
        <dsp:cNvPr id="0" name=""/>
        <dsp:cNvSpPr/>
      </dsp:nvSpPr>
      <dsp:spPr>
        <a:xfrm>
          <a:off x="6821685" y="1986744"/>
          <a:ext cx="431660" cy="431660"/>
        </a:xfrm>
        <a:prstGeom prst="downArrow">
          <a:avLst>
            <a:gd name="adj1" fmla="val 55000"/>
            <a:gd name="adj2" fmla="val 45000"/>
          </a:avLst>
        </a:prstGeom>
        <a:solidFill>
          <a:schemeClr val="accent2">
            <a:tint val="40000"/>
            <a:alpha val="90000"/>
            <a:hueOff val="3350547"/>
            <a:satOff val="-2919"/>
            <a:lumOff val="-4"/>
            <a:alphaOff val="0"/>
          </a:schemeClr>
        </a:solidFill>
        <a:ln w="25400" cap="flat" cmpd="sng" algn="ctr">
          <a:solidFill>
            <a:schemeClr val="accent2">
              <a:tint val="40000"/>
              <a:alpha val="90000"/>
              <a:hueOff val="3350547"/>
              <a:satOff val="-2919"/>
              <a:lumOff val="-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18808" y="1986744"/>
        <a:ext cx="237414" cy="324824"/>
      </dsp:txXfrm>
    </dsp:sp>
    <dsp:sp modelId="{73BF221A-69BC-47FA-8278-99B3376EECED}">
      <dsp:nvSpPr>
        <dsp:cNvPr id="0" name=""/>
        <dsp:cNvSpPr/>
      </dsp:nvSpPr>
      <dsp:spPr>
        <a:xfrm>
          <a:off x="7292948" y="2750451"/>
          <a:ext cx="431660" cy="431660"/>
        </a:xfrm>
        <a:prstGeom prst="downArrow">
          <a:avLst>
            <a:gd name="adj1" fmla="val 55000"/>
            <a:gd name="adj2" fmla="val 45000"/>
          </a:avLst>
        </a:prstGeom>
        <a:solidFill>
          <a:schemeClr val="accent2">
            <a:tint val="40000"/>
            <a:alpha val="90000"/>
            <a:hueOff val="5025821"/>
            <a:satOff val="-4378"/>
            <a:lumOff val="-6"/>
            <a:alphaOff val="0"/>
          </a:schemeClr>
        </a:solidFill>
        <a:ln w="25400" cap="flat" cmpd="sng" algn="ctr">
          <a:solidFill>
            <a:schemeClr val="accent2">
              <a:tint val="40000"/>
              <a:alpha val="90000"/>
              <a:hueOff val="5025821"/>
              <a:satOff val="-4378"/>
              <a:lumOff val="-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390071" y="2750451"/>
        <a:ext cx="237414" cy="32482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4F2221-351F-4F0F-98CD-5E2AE8F67064}">
      <dsp:nvSpPr>
        <dsp:cNvPr id="0" name=""/>
        <dsp:cNvSpPr/>
      </dsp:nvSpPr>
      <dsp:spPr>
        <a:xfrm>
          <a:off x="0" y="0"/>
          <a:ext cx="6310820" cy="664092"/>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a:t>Language positions students and allocates legitimacy</a:t>
          </a:r>
          <a:endParaRPr lang="en-US" sz="1800" kern="1200"/>
        </a:p>
      </dsp:txBody>
      <dsp:txXfrm>
        <a:off x="19451" y="19451"/>
        <a:ext cx="5516512" cy="625190"/>
      </dsp:txXfrm>
    </dsp:sp>
    <dsp:sp modelId="{FE9844DB-1CAC-4F04-9C2B-ED69D195988A}">
      <dsp:nvSpPr>
        <dsp:cNvPr id="0" name=""/>
        <dsp:cNvSpPr/>
      </dsp:nvSpPr>
      <dsp:spPr>
        <a:xfrm>
          <a:off x="471262" y="756328"/>
          <a:ext cx="6310820" cy="664092"/>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a:t>Shapes participation norms and interactional risk</a:t>
          </a:r>
          <a:endParaRPr lang="en-US" sz="1800" kern="1200"/>
        </a:p>
      </dsp:txBody>
      <dsp:txXfrm>
        <a:off x="490713" y="775779"/>
        <a:ext cx="5368995" cy="625190"/>
      </dsp:txXfrm>
    </dsp:sp>
    <dsp:sp modelId="{873321D8-9BE7-4236-86EC-E2F4B7789775}">
      <dsp:nvSpPr>
        <dsp:cNvPr id="0" name=""/>
        <dsp:cNvSpPr/>
      </dsp:nvSpPr>
      <dsp:spPr>
        <a:xfrm>
          <a:off x="942525" y="1512656"/>
          <a:ext cx="6310820" cy="664092"/>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a:t>Inclusion enacted through discourse, not intention</a:t>
          </a:r>
          <a:endParaRPr lang="en-US" sz="1800" kern="1200"/>
        </a:p>
      </dsp:txBody>
      <dsp:txXfrm>
        <a:off x="961976" y="1532107"/>
        <a:ext cx="5368995" cy="625190"/>
      </dsp:txXfrm>
    </dsp:sp>
    <dsp:sp modelId="{6462B78E-FA96-469C-BF06-7D1C3C04AA84}">
      <dsp:nvSpPr>
        <dsp:cNvPr id="0" name=""/>
        <dsp:cNvSpPr/>
      </dsp:nvSpPr>
      <dsp:spPr>
        <a:xfrm>
          <a:off x="1413787" y="2268984"/>
          <a:ext cx="6310820" cy="664092"/>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a:t>Enables connection to identity, belonging, engagement</a:t>
          </a:r>
          <a:endParaRPr lang="en-US" sz="1800" kern="1200"/>
        </a:p>
      </dsp:txBody>
      <dsp:txXfrm>
        <a:off x="1433238" y="2288435"/>
        <a:ext cx="5368995" cy="625190"/>
      </dsp:txXfrm>
    </dsp:sp>
    <dsp:sp modelId="{FF453E49-C0CF-4E81-A991-66CDC2390CE5}">
      <dsp:nvSpPr>
        <dsp:cNvPr id="0" name=""/>
        <dsp:cNvSpPr/>
      </dsp:nvSpPr>
      <dsp:spPr>
        <a:xfrm>
          <a:off x="1885050" y="3025312"/>
          <a:ext cx="6310820" cy="664092"/>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b="0" i="0" kern="1200" baseline="0"/>
            <a:t>Key sources: Bourdieu; Gee; Norton; Lave &amp; Wenger</a:t>
          </a:r>
          <a:endParaRPr lang="en-US" sz="1800" kern="1200"/>
        </a:p>
      </dsp:txBody>
      <dsp:txXfrm>
        <a:off x="1904501" y="3044763"/>
        <a:ext cx="5368995" cy="625190"/>
      </dsp:txXfrm>
    </dsp:sp>
    <dsp:sp modelId="{974E062E-EB1F-414C-9D36-BF29D98D3E1F}">
      <dsp:nvSpPr>
        <dsp:cNvPr id="0" name=""/>
        <dsp:cNvSpPr/>
      </dsp:nvSpPr>
      <dsp:spPr>
        <a:xfrm>
          <a:off x="5879160" y="485156"/>
          <a:ext cx="431660" cy="431660"/>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5976283" y="485156"/>
        <a:ext cx="237414" cy="324824"/>
      </dsp:txXfrm>
    </dsp:sp>
    <dsp:sp modelId="{0CFC6A58-5DAB-481E-8782-5F3A200B8B06}">
      <dsp:nvSpPr>
        <dsp:cNvPr id="0" name=""/>
        <dsp:cNvSpPr/>
      </dsp:nvSpPr>
      <dsp:spPr>
        <a:xfrm>
          <a:off x="6350422" y="1241484"/>
          <a:ext cx="431660" cy="431660"/>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447545" y="1241484"/>
        <a:ext cx="237414" cy="324824"/>
      </dsp:txXfrm>
    </dsp:sp>
    <dsp:sp modelId="{D0FDEF24-CF96-4E6A-8037-6EF9B87E167F}">
      <dsp:nvSpPr>
        <dsp:cNvPr id="0" name=""/>
        <dsp:cNvSpPr/>
      </dsp:nvSpPr>
      <dsp:spPr>
        <a:xfrm>
          <a:off x="6821685" y="1986744"/>
          <a:ext cx="431660" cy="431660"/>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18808" y="1986744"/>
        <a:ext cx="237414" cy="324824"/>
      </dsp:txXfrm>
    </dsp:sp>
    <dsp:sp modelId="{1E57B8C6-B673-4D0A-AE10-14A5F71BFEB6}">
      <dsp:nvSpPr>
        <dsp:cNvPr id="0" name=""/>
        <dsp:cNvSpPr/>
      </dsp:nvSpPr>
      <dsp:spPr>
        <a:xfrm>
          <a:off x="7292948" y="2750451"/>
          <a:ext cx="431660" cy="431660"/>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390071" y="2750451"/>
        <a:ext cx="237414" cy="32482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23982-B2E9-46CD-9113-BA1C15DF5334}">
      <dsp:nvSpPr>
        <dsp:cNvPr id="0" name=""/>
        <dsp:cNvSpPr/>
      </dsp:nvSpPr>
      <dsp:spPr>
        <a:xfrm>
          <a:off x="0" y="39450"/>
          <a:ext cx="5175384" cy="2683979"/>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Overall, this project matters because it helps tutors reflect on their own language and create more inclusive classrooms.</a:t>
          </a:r>
          <a:endParaRPr lang="en-US" sz="3100" kern="1200"/>
        </a:p>
      </dsp:txBody>
      <dsp:txXfrm>
        <a:off x="131021" y="170471"/>
        <a:ext cx="4913342" cy="2421937"/>
      </dsp:txXfrm>
    </dsp:sp>
    <dsp:sp modelId="{540715C0-3A48-4B79-A6F3-F8305B8EEBE2}">
      <dsp:nvSpPr>
        <dsp:cNvPr id="0" name=""/>
        <dsp:cNvSpPr/>
      </dsp:nvSpPr>
      <dsp:spPr>
        <a:xfrm>
          <a:off x="0" y="2812710"/>
          <a:ext cx="5175384" cy="2683979"/>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Questions?</a:t>
          </a:r>
          <a:endParaRPr lang="en-US" sz="3100" kern="1200"/>
        </a:p>
      </dsp:txBody>
      <dsp:txXfrm>
        <a:off x="131021" y="2943731"/>
        <a:ext cx="4913342" cy="24219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8AF8B5-02C8-4938-86ED-45CDEADF0643}" type="datetimeFigureOut">
              <a:rPr lang="en-GB" smtClean="0"/>
              <a:t>09/02/2026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68A2B4-8880-43BA-94B2-C0F654D38328}" type="slidenum">
              <a:rPr lang="en-GB" smtClean="0"/>
              <a:t>‹#›</a:t>
            </a:fld>
            <a:endParaRPr lang="en-GB"/>
          </a:p>
        </p:txBody>
      </p:sp>
    </p:spTree>
    <p:extLst>
      <p:ext uri="{BB962C8B-B14F-4D97-AF65-F5344CB8AC3E}">
        <p14:creationId xmlns:p14="http://schemas.microsoft.com/office/powerpoint/2010/main" val="2424477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My research looks at how the language tutors use in university classrooms can make Chinese students feel included or excluded. I am interested in classroom language because it affects whether students feel confident to </a:t>
            </a:r>
            <a:r>
              <a:rPr lang="en-US" sz="1200" kern="1200" dirty="0" err="1">
                <a:solidFill>
                  <a:schemeClr val="tx1"/>
                </a:solidFill>
                <a:effectLst/>
                <a:latin typeface="+mn-lt"/>
                <a:ea typeface="+mn-ea"/>
                <a:cs typeface="+mn-cs"/>
              </a:rPr>
              <a:t>enageg</a:t>
            </a:r>
            <a:r>
              <a:rPr lang="en-US" sz="1200" kern="1200" dirty="0">
                <a:solidFill>
                  <a:schemeClr val="tx1"/>
                </a:solidFill>
                <a:effectLst/>
                <a:latin typeface="+mn-lt"/>
                <a:ea typeface="+mn-ea"/>
                <a:cs typeface="+mn-cs"/>
              </a:rPr>
              <a:t> and take part. I see language not just as content delivery, but as something that shapes everyday classroom experience. This matters because what tutors say, and how they say it, directly affects belonging and engagement.</a:t>
            </a:r>
            <a:endParaRPr lang="en-GB" sz="1200" kern="1200" dirty="0">
              <a:solidFill>
                <a:schemeClr val="tx1"/>
              </a:solidFill>
              <a:effectLst/>
              <a:latin typeface="+mn-lt"/>
              <a:ea typeface="+mn-ea"/>
              <a:cs typeface="+mn-cs"/>
            </a:endParaRPr>
          </a:p>
          <a:p>
            <a:r>
              <a:rPr lang="en-GB" dirty="0"/>
              <a:t>This matters to my project because it focuses on what tutors actually say and do in classrooms, rather than blaming students for disengagement.</a:t>
            </a:r>
          </a:p>
        </p:txBody>
      </p:sp>
      <p:sp>
        <p:nvSpPr>
          <p:cNvPr id="4" name="Slide Number Placeholder 3"/>
          <p:cNvSpPr>
            <a:spLocks noGrp="1"/>
          </p:cNvSpPr>
          <p:nvPr>
            <p:ph type="sldNum" sz="quarter" idx="5"/>
          </p:nvPr>
        </p:nvSpPr>
        <p:spPr/>
        <p:txBody>
          <a:bodyPr/>
          <a:lstStyle/>
          <a:p>
            <a:fld id="{8668A2B4-8880-43BA-94B2-C0F654D38328}" type="slidenum">
              <a:rPr lang="en-GB" smtClean="0"/>
              <a:t>1</a:t>
            </a:fld>
            <a:endParaRPr lang="en-GB"/>
          </a:p>
        </p:txBody>
      </p:sp>
    </p:spTree>
    <p:extLst>
      <p:ext uri="{BB962C8B-B14F-4D97-AF65-F5344CB8AC3E}">
        <p14:creationId xmlns:p14="http://schemas.microsoft.com/office/powerpoint/2010/main" val="3452608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project comes from my experience as an EAP teacher working with international students. I often see capable Chinese  students who hesitate to participate. This is not always due to English ability, but to how classroom interaction is managed. Universities value inclusion and </a:t>
            </a:r>
            <a:r>
              <a:rPr lang="en-US" sz="1200" kern="1200" dirty="0" err="1">
                <a:solidFill>
                  <a:schemeClr val="tx1"/>
                </a:solidFill>
                <a:effectLst/>
                <a:latin typeface="+mn-lt"/>
                <a:ea typeface="+mn-ea"/>
                <a:cs typeface="+mn-cs"/>
              </a:rPr>
              <a:t>internationalisation</a:t>
            </a:r>
            <a:r>
              <a:rPr lang="en-US" sz="1200" kern="1200" dirty="0">
                <a:solidFill>
                  <a:schemeClr val="tx1"/>
                </a:solidFill>
                <a:effectLst/>
                <a:latin typeface="+mn-lt"/>
                <a:ea typeface="+mn-ea"/>
                <a:cs typeface="+mn-cs"/>
              </a:rPr>
              <a:t>, but classroom language is often overlooked. My project sits in this gap between policy and classroom reality.</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2</a:t>
            </a:fld>
            <a:endParaRPr lang="en-GB"/>
          </a:p>
        </p:txBody>
      </p:sp>
    </p:spTree>
    <p:extLst>
      <p:ext uri="{BB962C8B-B14F-4D97-AF65-F5344CB8AC3E}">
        <p14:creationId xmlns:p14="http://schemas.microsoft.com/office/powerpoint/2010/main" val="1417449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study has three main aims. First, to understand how Chinese students experience inclusive and non-inclusive language. Second, to explain why inclusive language matters for belonging and engagement. Third, to explore how language affects participation and academic identity. Together, these aims explain both experience and importance.</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3</a:t>
            </a:fld>
            <a:endParaRPr lang="en-GB"/>
          </a:p>
        </p:txBody>
      </p:sp>
    </p:spTree>
    <p:extLst>
      <p:ext uri="{BB962C8B-B14F-4D97-AF65-F5344CB8AC3E}">
        <p14:creationId xmlns:p14="http://schemas.microsoft.com/office/powerpoint/2010/main" val="27362140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There is a lot of research on belonging and </a:t>
            </a:r>
            <a:r>
              <a:rPr lang="en-US" sz="1200" kern="1200">
                <a:solidFill>
                  <a:schemeClr val="tx1"/>
                </a:solidFill>
                <a:effectLst/>
                <a:latin typeface="+mn-lt"/>
                <a:ea typeface="+mn-ea"/>
                <a:cs typeface="+mn-cs"/>
              </a:rPr>
              <a:t>engagement in HE. </a:t>
            </a:r>
            <a:r>
              <a:rPr lang="en-US" sz="1200" kern="1200" dirty="0">
                <a:solidFill>
                  <a:schemeClr val="tx1"/>
                </a:solidFill>
                <a:effectLst/>
                <a:latin typeface="+mn-lt"/>
                <a:ea typeface="+mn-ea"/>
                <a:cs typeface="+mn-cs"/>
              </a:rPr>
              <a:t>However, much of it treats belonging as something inside individual students. It also relies heavily on surveys/</a:t>
            </a:r>
            <a:r>
              <a:rPr lang="en-US" sz="1200" kern="1200" dirty="0" err="1">
                <a:solidFill>
                  <a:schemeClr val="tx1"/>
                </a:solidFill>
                <a:effectLst/>
                <a:latin typeface="+mn-lt"/>
                <a:ea typeface="+mn-ea"/>
                <a:cs typeface="+mn-cs"/>
              </a:rPr>
              <a:t>quantative</a:t>
            </a:r>
            <a:r>
              <a:rPr lang="en-US" sz="1200" kern="1200" dirty="0">
                <a:solidFill>
                  <a:schemeClr val="tx1"/>
                </a:solidFill>
                <a:effectLst/>
                <a:latin typeface="+mn-lt"/>
                <a:ea typeface="+mn-ea"/>
                <a:cs typeface="+mn-cs"/>
              </a:rPr>
              <a:t> studies rather than classroom interactions. This means we know less about what actually happens in classrooms. My study addresses this gap by focusing on real classroom language. “This gap matters to my project because it means we still do not fully understand how inclusion is created in everyday teaching.”</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4</a:t>
            </a:fld>
            <a:endParaRPr lang="en-GB"/>
          </a:p>
        </p:txBody>
      </p:sp>
    </p:spTree>
    <p:extLst>
      <p:ext uri="{BB962C8B-B14F-4D97-AF65-F5344CB8AC3E}">
        <p14:creationId xmlns:p14="http://schemas.microsoft.com/office/powerpoint/2010/main" val="1660397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gap is explored through three research questions. The first asks how Chinese students experience inclusive language. The second asks why inclusive language matters. The third asks how language shapes participation and academic identity. These questions move from description to explanation. “These questions are designed to help me directly investigate the role of classroom language in shaping belonging and participation.”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5</a:t>
            </a:fld>
            <a:endParaRPr lang="en-GB"/>
          </a:p>
        </p:txBody>
      </p:sp>
    </p:spTree>
    <p:extLst>
      <p:ext uri="{BB962C8B-B14F-4D97-AF65-F5344CB8AC3E}">
        <p14:creationId xmlns:p14="http://schemas.microsoft.com/office/powerpoint/2010/main" val="30457685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 searched for literature using Google Scholar, JSTOR, and the UWTSD library. This search was refined with support from library services. I also followed references in key papers to find influential authors. This ensured the literature was relevant to my project and a bigger pool of possible sources – I also used the </a:t>
            </a:r>
            <a:r>
              <a:rPr lang="en-US" sz="1200" kern="1200" dirty="0" err="1">
                <a:solidFill>
                  <a:schemeClr val="tx1"/>
                </a:solidFill>
                <a:effectLst/>
                <a:latin typeface="+mn-lt"/>
                <a:ea typeface="+mn-ea"/>
                <a:cs typeface="+mn-cs"/>
              </a:rPr>
              <a:t>craap</a:t>
            </a:r>
            <a:r>
              <a:rPr lang="en-US" sz="1200" kern="1200" dirty="0">
                <a:solidFill>
                  <a:schemeClr val="tx1"/>
                </a:solidFill>
                <a:effectLst/>
                <a:latin typeface="+mn-lt"/>
                <a:ea typeface="+mn-ea"/>
                <a:cs typeface="+mn-cs"/>
              </a:rPr>
              <a:t> test for quality control</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6</a:t>
            </a:fld>
            <a:endParaRPr lang="en-GB"/>
          </a:p>
        </p:txBody>
      </p:sp>
    </p:spTree>
    <p:extLst>
      <p:ext uri="{BB962C8B-B14F-4D97-AF65-F5344CB8AC3E}">
        <p14:creationId xmlns:p14="http://schemas.microsoft.com/office/powerpoint/2010/main" val="206133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of the literature, several key authors help explain why belonging and engagement matter in higher education. Tinto (1997) argues that students are more likely to persist and succeed when they feel both academically and socially integrated into the institution. This highlights the importance of belonging, but his model has been critiqued for focusing on institutional integration rather than what actually happens inside classrooms.</a:t>
            </a:r>
          </a:p>
          <a:p>
            <a:r>
              <a:rPr lang="en-GB" dirty="0"/>
              <a:t>Kahu (2013) develops this discussion by conceptualising student engagement as a dynamic interaction between students and their learning environment. Her framework shows that engagement is shaped by teaching practices, relationships, and classroom experiences, making it particularly relevant to this study.</a:t>
            </a:r>
          </a:p>
          <a:p>
            <a:r>
              <a:rPr lang="en-GB" dirty="0"/>
              <a:t>Thomas (2012), writing in the UK higher education context, explicitly links student belonging to inclusive teaching and curriculum practices rather than individual student deficits. She argues that institutions and tutors play a central role in creating conditions for belonging.</a:t>
            </a:r>
          </a:p>
          <a:p>
            <a:r>
              <a:rPr lang="en-GB" dirty="0"/>
              <a:t>Together, these authors establish that belonging and engagement are central to student success, but they also reveal a gap in how classroom-level practices are examined. This gap justifies my study’s focus on how inclusive language is used within classroom interactions and how this shapes students’ sense of belonging and engagement.*</a:t>
            </a:r>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7</a:t>
            </a:fld>
            <a:endParaRPr lang="en-GB"/>
          </a:p>
        </p:txBody>
      </p:sp>
    </p:spTree>
    <p:extLst>
      <p:ext uri="{BB962C8B-B14F-4D97-AF65-F5344CB8AC3E}">
        <p14:creationId xmlns:p14="http://schemas.microsoft.com/office/powerpoint/2010/main" val="653442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point here is that classroom language is not neutral. Literature from Bourdieu, Gee, Norton, and Lave and Wenger shows that language positions students and shapes who feels entitled to participate. This matters for my project because participation can feel risky, especially for students using an additional language. Inclusion is therefore enacted through classroom discourse itself, which justifies my focus on students’ lived experiences of language in practice.</a:t>
            </a:r>
          </a:p>
        </p:txBody>
      </p:sp>
      <p:sp>
        <p:nvSpPr>
          <p:cNvPr id="4" name="Slide Number Placeholder 3"/>
          <p:cNvSpPr>
            <a:spLocks noGrp="1"/>
          </p:cNvSpPr>
          <p:nvPr>
            <p:ph type="sldNum" sz="quarter" idx="5"/>
          </p:nvPr>
        </p:nvSpPr>
        <p:spPr/>
        <p:txBody>
          <a:bodyPr/>
          <a:lstStyle/>
          <a:p>
            <a:fld id="{8668A2B4-8880-43BA-94B2-C0F654D38328}" type="slidenum">
              <a:rPr lang="en-GB" smtClean="0"/>
              <a:t>8</a:t>
            </a:fld>
            <a:endParaRPr lang="en-GB"/>
          </a:p>
        </p:txBody>
      </p:sp>
    </p:spTree>
    <p:extLst>
      <p:ext uri="{BB962C8B-B14F-4D97-AF65-F5344CB8AC3E}">
        <p14:creationId xmlns:p14="http://schemas.microsoft.com/office/powerpoint/2010/main" val="13134958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This slide sets up why belonging and academic engagement matter for my project.</a:t>
            </a:r>
            <a:endParaRPr lang="en-GB" dirty="0"/>
          </a:p>
          <a:p>
            <a:r>
              <a:rPr lang="en-GB" i="1" dirty="0"/>
              <a:t>The literature clearly establishes that belonging and engagement are central to student success and participation, particularly for international students. So my project is not asking whether these concepts matter — that question has already been answered.</a:t>
            </a:r>
            <a:endParaRPr lang="en-GB" dirty="0"/>
          </a:p>
          <a:p>
            <a:r>
              <a:rPr lang="en-GB" i="1" dirty="0"/>
              <a:t>What matters for my study is how belonging and engagement are produced in practice. Much of the literature treats them as individual or affective states, rather than examining how they emerge through everyday classroom interaction.</a:t>
            </a:r>
            <a:endParaRPr lang="en-GB" dirty="0"/>
          </a:p>
          <a:p>
            <a:r>
              <a:rPr lang="en-GB" i="1" dirty="0"/>
              <a:t>This is important because it allows me to question where responsibility for inclusion is located. When belonging and engagement are framed as student attributes, classroom practices — including language use — can be overlooked.</a:t>
            </a:r>
            <a:endParaRPr lang="en-GB" dirty="0"/>
          </a:p>
          <a:p>
            <a:r>
              <a:rPr lang="en-GB" i="1" dirty="0"/>
              <a:t>For Chinese students in particular, engagement may be misunderstood when participation is judged against </a:t>
            </a:r>
            <a:r>
              <a:rPr lang="en-GB" i="1"/>
              <a:t>English language norms. </a:t>
            </a:r>
            <a:r>
              <a:rPr lang="en-GB" i="1" dirty="0"/>
              <a:t>Positioning belonging and engagement in this way creates a clear bridge to my focus on inclusive and non-inclusive classroom language as the mechanism through which students come to feel able to participate and recognised as legitimate academic contributors.</a:t>
            </a:r>
            <a:endParaRPr lang="en-GB" dirty="0"/>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9</a:t>
            </a:fld>
            <a:endParaRPr lang="en-GB"/>
          </a:p>
        </p:txBody>
      </p:sp>
    </p:spTree>
    <p:extLst>
      <p:ext uri="{BB962C8B-B14F-4D97-AF65-F5344CB8AC3E}">
        <p14:creationId xmlns:p14="http://schemas.microsoft.com/office/powerpoint/2010/main" val="3881153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This slide highlights a key problem in the literature on inclusive language: there is no stable or agreed definition across higher education.</a:t>
            </a:r>
            <a:endParaRPr lang="en-GB" dirty="0"/>
          </a:p>
          <a:p>
            <a:r>
              <a:rPr lang="en-GB" i="1" dirty="0"/>
              <a:t>Much of the literature contrasts policy-led approaches, which frame inclusive language in terms of guidance or compliance, with pedagogic and interactional approaches that focus on what actually happens in classrooms.</a:t>
            </a:r>
            <a:endParaRPr lang="en-GB" dirty="0"/>
          </a:p>
          <a:p>
            <a:r>
              <a:rPr lang="en-GB" i="1" dirty="0"/>
              <a:t>The risk, as authors like Wallace and Wray, </a:t>
            </a:r>
            <a:r>
              <a:rPr lang="en-GB" i="1" dirty="0" err="1"/>
              <a:t>Biggam</a:t>
            </a:r>
            <a:r>
              <a:rPr lang="en-GB" i="1" dirty="0"/>
              <a:t>, and Hockings point out, is that inclusive language becomes reduced to a checklist of approved terms rather than a meaningful classroom practice.</a:t>
            </a:r>
            <a:endParaRPr lang="en-GB" dirty="0"/>
          </a:p>
          <a:p>
            <a:r>
              <a:rPr lang="en-GB" i="1" dirty="0"/>
              <a:t>This matters for my project because checklist or compliance models tell us very little about how students actually experience inclusion or exclusion in everyday teaching interaction.</a:t>
            </a:r>
            <a:endParaRPr lang="en-GB" dirty="0"/>
          </a:p>
          <a:p>
            <a:r>
              <a:rPr lang="en-GB" i="1" dirty="0"/>
              <a:t>By recognising these contested definitions, my study deliberately conceptualises inclusive language as a social and interactional practice. This allows me to examine how classroom language shapes lived experiences of belonging, participation, and academic identity, rather than simply evaluating whether inclusive terminology is used.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10</a:t>
            </a:fld>
            <a:endParaRPr lang="en-GB"/>
          </a:p>
        </p:txBody>
      </p:sp>
    </p:spTree>
    <p:extLst>
      <p:ext uri="{BB962C8B-B14F-4D97-AF65-F5344CB8AC3E}">
        <p14:creationId xmlns:p14="http://schemas.microsoft.com/office/powerpoint/2010/main" val="24213096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This slide explains how classroom language functions as a mechanism for belonging and academic engagement.</a:t>
            </a:r>
            <a:endParaRPr lang="en-GB" dirty="0"/>
          </a:p>
          <a:p>
            <a:r>
              <a:rPr lang="en-GB" i="1" dirty="0"/>
              <a:t>The key idea from the literature is that language positions students within academic spaces. Authors such as Bourdieu and Gee show that classroom talk allocates legitimacy — it signals who is entitled to speak and whose contributions are valued.</a:t>
            </a:r>
            <a:endParaRPr lang="en-GB" dirty="0"/>
          </a:p>
          <a:p>
            <a:r>
              <a:rPr lang="en-GB" i="1" dirty="0"/>
              <a:t>This matters for my project because participation is not simply a matter of confidence or motivation. Norton, and Lave and Wenger, demonstrate that learning and identity are shaped through participation in discourse communities, and that access to participation is unevenly distributed.</a:t>
            </a:r>
            <a:endParaRPr lang="en-GB" dirty="0"/>
          </a:p>
          <a:p>
            <a:r>
              <a:rPr lang="en-GB" i="1" dirty="0"/>
              <a:t>Language therefore shapes participation norms and the level of interactional risk students experience when speaking, particularly for those using an additional language.</a:t>
            </a:r>
            <a:endParaRPr lang="en-GB" dirty="0"/>
          </a:p>
          <a:p>
            <a:r>
              <a:rPr lang="en-GB" i="1" dirty="0"/>
              <a:t>Inclusion, then, is enacted through discourse itself rather than through tutor intention or inclusive policy. This explains how classroom language connects identity, belonging, and engagement, and justifies my focus on students’ lived experiences of classroom interaction.</a:t>
            </a:r>
            <a:endParaRPr lang="en-GB" dirty="0"/>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11</a:t>
            </a:fld>
            <a:endParaRPr lang="en-GB"/>
          </a:p>
        </p:txBody>
      </p:sp>
    </p:spTree>
    <p:extLst>
      <p:ext uri="{BB962C8B-B14F-4D97-AF65-F5344CB8AC3E}">
        <p14:creationId xmlns:p14="http://schemas.microsoft.com/office/powerpoint/2010/main" val="17355937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Research pays limited attention to classroom language. This matters because language affects participation and academic identity. My study shows how inclusive language works in real classrooms. It offers practical insight for inclusive teaching in higher education.</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668A2B4-8880-43BA-94B2-C0F654D38328}" type="slidenum">
              <a:rPr lang="en-GB" smtClean="0"/>
              <a:t>12</a:t>
            </a:fld>
            <a:endParaRPr lang="en-GB"/>
          </a:p>
        </p:txBody>
      </p:sp>
    </p:spTree>
    <p:extLst>
      <p:ext uri="{BB962C8B-B14F-4D97-AF65-F5344CB8AC3E}">
        <p14:creationId xmlns:p14="http://schemas.microsoft.com/office/powerpoint/2010/main" val="1515692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cato.org/blog/600000-chinese-students-would-be-windfall-united-state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080/03075079.2011.59850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Introduction: Research Focus</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2400" dirty="0"/>
              <a:t>How inclusive and non-inclusive classroom language shapes Chinese students’ sense of belonging and academic engagement in UK higher education.</a:t>
            </a:r>
          </a:p>
        </p:txBody>
      </p:sp>
      <p:pic>
        <p:nvPicPr>
          <p:cNvPr id="14" name="Picture 13" descr="Complex math formulas on a blackboard">
            <a:extLst>
              <a:ext uri="{FF2B5EF4-FFF2-40B4-BE49-F238E27FC236}">
                <a16:creationId xmlns:a16="http://schemas.microsoft.com/office/drawing/2014/main" id="{F9EC3E83-82F7-8BC3-2A40-3689D4FED1B2}"/>
              </a:ext>
            </a:extLst>
          </p:cNvPr>
          <p:cNvPicPr>
            <a:picLocks noChangeAspect="1"/>
          </p:cNvPicPr>
          <p:nvPr/>
        </p:nvPicPr>
        <p:blipFill>
          <a:blip r:embed="rId3"/>
          <a:srcRect l="32601" r="18677" b="-1"/>
          <a:stretch>
            <a:fillRect/>
          </a:stretch>
        </p:blipFill>
        <p:spPr>
          <a:xfrm>
            <a:off x="4572000" y="1"/>
            <a:ext cx="4577118"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1519"/>
    </mc:Choice>
    <mc:Fallback xmlns="">
      <p:transition spd="slow" advTm="6151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Why This Matters</a:t>
            </a:r>
          </a:p>
        </p:txBody>
      </p:sp>
      <p:sp>
        <p:nvSpPr>
          <p:cNvPr id="3" name="Content Placeholder 2"/>
          <p:cNvSpPr>
            <a:spLocks noGrp="1"/>
          </p:cNvSpPr>
          <p:nvPr>
            <p:ph idx="1"/>
          </p:nvPr>
        </p:nvSpPr>
        <p:spPr>
          <a:xfrm>
            <a:off x="571351" y="2743200"/>
            <a:ext cx="3485179" cy="3613149"/>
          </a:xfrm>
        </p:spPr>
        <p:txBody>
          <a:bodyPr anchor="ctr">
            <a:normAutofit/>
          </a:bodyPr>
          <a:lstStyle/>
          <a:p>
            <a:r>
              <a:rPr lang="en-GB" sz="1700"/>
              <a:t>Professional relevance:</a:t>
            </a:r>
          </a:p>
          <a:p>
            <a:r>
              <a:rPr lang="en-GB" sz="1700"/>
              <a:t>• English for Academic Purposes (EAP) practitioner working with international students</a:t>
            </a:r>
          </a:p>
          <a:p>
            <a:endParaRPr lang="en-GB" sz="1700"/>
          </a:p>
          <a:p>
            <a:r>
              <a:rPr lang="en-GB" sz="1700"/>
              <a:t>Educational significance:</a:t>
            </a:r>
          </a:p>
          <a:p>
            <a:r>
              <a:rPr lang="en-GB" sz="1700"/>
              <a:t>• Inclusion, participation, and internationalisation are sector-wide priorities</a:t>
            </a:r>
          </a:p>
          <a:p>
            <a:r>
              <a:rPr lang="en-GB" sz="1700"/>
              <a:t>• Language mediates access to learning, legitimacy, and participation</a:t>
            </a:r>
          </a:p>
        </p:txBody>
      </p:sp>
      <p:pic>
        <p:nvPicPr>
          <p:cNvPr id="5" name="Picture 4">
            <a:extLst>
              <a:ext uri="{FF2B5EF4-FFF2-40B4-BE49-F238E27FC236}">
                <a16:creationId xmlns:a16="http://schemas.microsoft.com/office/drawing/2014/main" id="{D1EE6CAF-3243-4AF9-91FA-2A0946359CE1}"/>
              </a:ext>
            </a:extLst>
          </p:cNvPr>
          <p:cNvPicPr>
            <a:picLocks noChangeAspect="1"/>
          </p:cNvPicPr>
          <p:nvPr/>
        </p:nvPicPr>
        <p:blipFill>
          <a:blip r:embed="rId3">
            <a:extLst>
              <a:ext uri="{837473B0-CC2E-450A-ABE3-18F120FF3D39}">
                <a1611:picAttrSrcUrl xmlns:a1611="http://schemas.microsoft.com/office/drawing/2016/11/main" r:id="rId4"/>
              </a:ext>
            </a:extLst>
          </a:blip>
          <a:srcRect l="45384" r="10233"/>
          <a:stretch>
            <a:fillRect/>
          </a:stretch>
        </p:blipFill>
        <p:spPr>
          <a:xfrm>
            <a:off x="4572000" y="1"/>
            <a:ext cx="4577118" cy="6858000"/>
          </a:xfrm>
          <a:prstGeom prst="rect">
            <a:avLst/>
          </a:prstGeom>
        </p:spPr>
      </p:pic>
      <p:sp>
        <p:nvSpPr>
          <p:cNvPr id="6" name="TextBox 5">
            <a:extLst>
              <a:ext uri="{FF2B5EF4-FFF2-40B4-BE49-F238E27FC236}">
                <a16:creationId xmlns:a16="http://schemas.microsoft.com/office/drawing/2014/main" id="{73DC31C8-4A19-CFD6-F9B0-4D33C1F485BE}"/>
              </a:ext>
            </a:extLst>
          </p:cNvPr>
          <p:cNvSpPr txBox="1"/>
          <p:nvPr/>
        </p:nvSpPr>
        <p:spPr>
          <a:xfrm>
            <a:off x="6709027" y="6657946"/>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cato.org/blog/600000-chinese-students-would-be-windfall-united-sta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r>
              <a:rPr lang="en-GB" sz="6300"/>
              <a:t>Aims of the Study</a:t>
            </a:r>
          </a:p>
        </p:txBody>
      </p:sp>
      <p:sp>
        <p:nvSpPr>
          <p:cNvPr id="3" name="Content Placeholder 2"/>
          <p:cNvSpPr>
            <a:spLocks noGrp="1"/>
          </p:cNvSpPr>
          <p:nvPr>
            <p:ph idx="1"/>
          </p:nvPr>
        </p:nvSpPr>
        <p:spPr>
          <a:xfrm>
            <a:off x="963930" y="2969469"/>
            <a:ext cx="6056111" cy="2800395"/>
          </a:xfrm>
        </p:spPr>
        <p:txBody>
          <a:bodyPr anchor="t">
            <a:normAutofit/>
          </a:bodyPr>
          <a:lstStyle/>
          <a:p>
            <a:r>
              <a:rPr lang="en-GB" sz="2100"/>
              <a:t>This study aims to:</a:t>
            </a:r>
          </a:p>
          <a:p>
            <a:r>
              <a:rPr lang="en-GB" sz="2100"/>
              <a:t>• Examine how Chinese students experience inclusive and non-inclusive classroom language</a:t>
            </a:r>
          </a:p>
          <a:p>
            <a:r>
              <a:rPr lang="en-GB" sz="2100"/>
              <a:t>• Explore why inclusive language matters for belonging and engagement</a:t>
            </a:r>
          </a:p>
          <a:p>
            <a:r>
              <a:rPr lang="en-GB" sz="2100"/>
              <a:t>• Understand how language mediates participation and academic identity</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GB" sz="4100">
                <a:solidFill>
                  <a:srgbClr val="FFFFFF"/>
                </a:solidFill>
              </a:rPr>
              <a:t>Identified Gap in the Literature</a:t>
            </a:r>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lang="en-GB"/>
              <a:t>Existing literature:</a:t>
            </a:r>
          </a:p>
          <a:p>
            <a:pPr>
              <a:lnSpc>
                <a:spcPct val="90000"/>
              </a:lnSpc>
            </a:pPr>
            <a:r>
              <a:rPr lang="en-GB"/>
              <a:t>• Treats belonging and engagement as individual, affective states</a:t>
            </a:r>
          </a:p>
          <a:p>
            <a:pPr>
              <a:lnSpc>
                <a:spcPct val="90000"/>
              </a:lnSpc>
            </a:pPr>
            <a:r>
              <a:rPr lang="en-GB"/>
              <a:t>• Relies heavily on surveys and self-report measures</a:t>
            </a:r>
          </a:p>
          <a:p>
            <a:pPr>
              <a:lnSpc>
                <a:spcPct val="90000"/>
              </a:lnSpc>
            </a:pPr>
            <a:endParaRPr lang="en-GB"/>
          </a:p>
          <a:p>
            <a:pPr>
              <a:lnSpc>
                <a:spcPct val="90000"/>
              </a:lnSpc>
            </a:pPr>
            <a:r>
              <a:rPr lang="en-GB"/>
              <a:t>Gap:</a:t>
            </a:r>
          </a:p>
          <a:p>
            <a:pPr>
              <a:lnSpc>
                <a:spcPct val="90000"/>
              </a:lnSpc>
            </a:pPr>
            <a:r>
              <a:rPr lang="en-GB"/>
              <a:t>• Limited attention to classroom language-in-use and student experience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pPr>
              <a:lnSpc>
                <a:spcPct val="90000"/>
              </a:lnSpc>
            </a:pPr>
            <a:r>
              <a:rPr lang="en-GB" sz="5400" dirty="0"/>
              <a:t>Research Questions</a:t>
            </a:r>
          </a:p>
        </p:txBody>
      </p:sp>
      <p:sp>
        <p:nvSpPr>
          <p:cNvPr id="3" name="Content Placeholder 2"/>
          <p:cNvSpPr>
            <a:spLocks noGrp="1"/>
          </p:cNvSpPr>
          <p:nvPr>
            <p:ph idx="1"/>
          </p:nvPr>
        </p:nvSpPr>
        <p:spPr>
          <a:xfrm>
            <a:off x="963930" y="2296887"/>
            <a:ext cx="6056111" cy="3472978"/>
          </a:xfrm>
        </p:spPr>
        <p:txBody>
          <a:bodyPr anchor="t">
            <a:noAutofit/>
          </a:bodyPr>
          <a:lstStyle/>
          <a:p>
            <a:pPr>
              <a:lnSpc>
                <a:spcPct val="90000"/>
              </a:lnSpc>
            </a:pPr>
            <a:r>
              <a:rPr lang="en-GB" sz="2200" dirty="0"/>
              <a:t>RQ1: How do Chinese students experience inclusive language in UK university classrooms?</a:t>
            </a:r>
          </a:p>
          <a:p>
            <a:pPr>
              <a:lnSpc>
                <a:spcPct val="90000"/>
              </a:lnSpc>
            </a:pPr>
            <a:endParaRPr lang="en-GB" sz="2200" dirty="0"/>
          </a:p>
          <a:p>
            <a:pPr>
              <a:lnSpc>
                <a:spcPct val="90000"/>
              </a:lnSpc>
            </a:pPr>
            <a:r>
              <a:rPr lang="en-GB" sz="2200" dirty="0"/>
              <a:t>RQ2: Why does inclusive language matter for Chinese students’ sense of belonging and academic engagement?</a:t>
            </a:r>
          </a:p>
          <a:p>
            <a:pPr>
              <a:lnSpc>
                <a:spcPct val="90000"/>
              </a:lnSpc>
            </a:pPr>
            <a:endParaRPr lang="en-GB" sz="2200" dirty="0"/>
          </a:p>
          <a:p>
            <a:pPr>
              <a:lnSpc>
                <a:spcPct val="90000"/>
              </a:lnSpc>
            </a:pPr>
            <a:r>
              <a:rPr lang="en-GB" sz="2200" dirty="0"/>
              <a:t>RQ3: How do inclusive and non-inclusive language practices shape participation and academic identity?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2540" y="3335867"/>
            <a:ext cx="246888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330" y="623275"/>
            <a:ext cx="8178790"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3930" y="1050595"/>
            <a:ext cx="6056111" cy="1618489"/>
          </a:xfrm>
        </p:spPr>
        <p:txBody>
          <a:bodyPr anchor="ctr">
            <a:normAutofit/>
          </a:bodyPr>
          <a:lstStyle/>
          <a:p>
            <a:pPr>
              <a:lnSpc>
                <a:spcPct val="90000"/>
              </a:lnSpc>
            </a:pPr>
            <a:r>
              <a:rPr lang="en-GB" sz="4900" dirty="0"/>
              <a:t>Literature Search Strategy &amp; Key Reading</a:t>
            </a:r>
          </a:p>
        </p:txBody>
      </p:sp>
      <p:sp>
        <p:nvSpPr>
          <p:cNvPr id="3" name="Content Placeholder 2"/>
          <p:cNvSpPr>
            <a:spLocks noGrp="1"/>
          </p:cNvSpPr>
          <p:nvPr>
            <p:ph idx="1"/>
          </p:nvPr>
        </p:nvSpPr>
        <p:spPr>
          <a:xfrm>
            <a:off x="963930" y="2969469"/>
            <a:ext cx="6056111" cy="2800395"/>
          </a:xfrm>
        </p:spPr>
        <p:txBody>
          <a:bodyPr anchor="t">
            <a:noAutofit/>
          </a:bodyPr>
          <a:lstStyle/>
          <a:p>
            <a:pPr>
              <a:lnSpc>
                <a:spcPct val="90000"/>
              </a:lnSpc>
            </a:pPr>
            <a:r>
              <a:rPr lang="en-GB" sz="2000" dirty="0"/>
              <a:t>Search strategy:</a:t>
            </a:r>
          </a:p>
          <a:p>
            <a:pPr>
              <a:lnSpc>
                <a:spcPct val="90000"/>
              </a:lnSpc>
            </a:pPr>
            <a:r>
              <a:rPr lang="en-GB" sz="2000" dirty="0"/>
              <a:t>• Google Scholar, JSTOR, UWTSD Library Search</a:t>
            </a:r>
          </a:p>
          <a:p>
            <a:pPr>
              <a:lnSpc>
                <a:spcPct val="90000"/>
              </a:lnSpc>
            </a:pPr>
            <a:r>
              <a:rPr lang="en-GB" sz="2000" dirty="0"/>
              <a:t>• Refined following consultation with Alison Evans (Library Services)</a:t>
            </a:r>
          </a:p>
          <a:p>
            <a:pPr>
              <a:lnSpc>
                <a:spcPct val="90000"/>
              </a:lnSpc>
            </a:pPr>
            <a:endParaRPr lang="en-GB" sz="2000" dirty="0"/>
          </a:p>
          <a:p>
            <a:pPr>
              <a:lnSpc>
                <a:spcPct val="90000"/>
              </a:lnSpc>
            </a:pPr>
            <a:r>
              <a:rPr lang="en-GB" sz="2000" dirty="0"/>
              <a:t>Nature of key reading:</a:t>
            </a:r>
          </a:p>
          <a:p>
            <a:pPr>
              <a:lnSpc>
                <a:spcPct val="90000"/>
              </a:lnSpc>
            </a:pPr>
            <a:r>
              <a:rPr lang="en-GB" sz="2000" dirty="0"/>
              <a:t>• Sociocultural and interpretivist literature</a:t>
            </a:r>
          </a:p>
          <a:p>
            <a:pPr>
              <a:lnSpc>
                <a:spcPct val="90000"/>
              </a:lnSpc>
            </a:pPr>
            <a:r>
              <a:rPr lang="en-GB" sz="2000" dirty="0"/>
              <a:t>• Research on belonging, engagement, participation, and discourse in HE</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Key Literature Identified</a:t>
            </a:r>
          </a:p>
        </p:txBody>
      </p:sp>
      <p:graphicFrame>
        <p:nvGraphicFramePr>
          <p:cNvPr id="5" name="Content Placeholder 2">
            <a:extLst>
              <a:ext uri="{FF2B5EF4-FFF2-40B4-BE49-F238E27FC236}">
                <a16:creationId xmlns:a16="http://schemas.microsoft.com/office/drawing/2014/main" id="{EA032A84-CF17-7B6D-DD9C-28F4BCCCAFC8}"/>
              </a:ext>
            </a:extLst>
          </p:cNvPr>
          <p:cNvGraphicFramePr>
            <a:graphicFrameLocks noGrp="1"/>
          </p:cNvGraphicFramePr>
          <p:nvPr>
            <p:ph idx="1"/>
            <p:extLst>
              <p:ext uri="{D42A27DB-BD31-4B8C-83A1-F6EECF244321}">
                <p14:modId xmlns:p14="http://schemas.microsoft.com/office/powerpoint/2010/main" val="1966843323"/>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slow" p14:dur="2000" advTm="2785"/>
    </mc:Choice>
    <mc:Fallback xmlns="">
      <p:transition spd="slow" advTm="2785"/>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2" y="1914808"/>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AA469-0423-4645-8CF9-DA794899DE38}"/>
              </a:ext>
            </a:extLst>
          </p:cNvPr>
          <p:cNvSpPr>
            <a:spLocks noGrp="1"/>
          </p:cNvSpPr>
          <p:nvPr>
            <p:ph type="title"/>
          </p:nvPr>
        </p:nvSpPr>
        <p:spPr>
          <a:xfrm>
            <a:off x="439858" y="1683756"/>
            <a:ext cx="2336449" cy="2396359"/>
          </a:xfrm>
        </p:spPr>
        <p:txBody>
          <a:bodyPr anchor="b">
            <a:normAutofit/>
          </a:bodyPr>
          <a:lstStyle/>
          <a:p>
            <a:pPr algn="r"/>
            <a:r>
              <a:rPr lang="en-GB" sz="3500">
                <a:solidFill>
                  <a:srgbClr val="FFFFFF"/>
                </a:solidFill>
              </a:rPr>
              <a:t>Section 2.1</a:t>
            </a:r>
          </a:p>
        </p:txBody>
      </p:sp>
      <p:graphicFrame>
        <p:nvGraphicFramePr>
          <p:cNvPr id="5" name="Content Placeholder 2">
            <a:extLst>
              <a:ext uri="{FF2B5EF4-FFF2-40B4-BE49-F238E27FC236}">
                <a16:creationId xmlns:a16="http://schemas.microsoft.com/office/drawing/2014/main" id="{C2C8310B-22C5-E9E1-4E98-9BE63385FCCA}"/>
              </a:ext>
            </a:extLst>
          </p:cNvPr>
          <p:cNvGraphicFramePr>
            <a:graphicFrameLocks noGrp="1"/>
          </p:cNvGraphicFramePr>
          <p:nvPr>
            <p:ph idx="1"/>
            <p:extLst>
              <p:ext uri="{D42A27DB-BD31-4B8C-83A1-F6EECF244321}">
                <p14:modId xmlns:p14="http://schemas.microsoft.com/office/powerpoint/2010/main" val="2824511711"/>
              </p:ext>
            </p:extLst>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3297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37673" y="348865"/>
            <a:ext cx="7288583" cy="1576446"/>
          </a:xfrm>
        </p:spPr>
        <p:txBody>
          <a:bodyPr anchor="ctr">
            <a:normAutofit/>
          </a:bodyPr>
          <a:lstStyle/>
          <a:p>
            <a:r>
              <a:rPr lang="en-GB" sz="3500">
                <a:solidFill>
                  <a:srgbClr val="FFFFFF"/>
                </a:solidFill>
              </a:rPr>
              <a:t>Section 2.2 Focus: Belonging &amp; Academic Engagement</a:t>
            </a:r>
          </a:p>
        </p:txBody>
      </p:sp>
      <p:graphicFrame>
        <p:nvGraphicFramePr>
          <p:cNvPr id="5" name="Content Placeholder 2">
            <a:extLst>
              <a:ext uri="{FF2B5EF4-FFF2-40B4-BE49-F238E27FC236}">
                <a16:creationId xmlns:a16="http://schemas.microsoft.com/office/drawing/2014/main" id="{7F2BADF5-CC31-5511-8A3C-DAD3D059B5A3}"/>
              </a:ext>
            </a:extLst>
          </p:cNvPr>
          <p:cNvGraphicFramePr>
            <a:graphicFrameLocks noGrp="1"/>
          </p:cNvGraphicFramePr>
          <p:nvPr>
            <p:ph idx="1"/>
            <p:extLst>
              <p:ext uri="{D42A27DB-BD31-4B8C-83A1-F6EECF244321}">
                <p14:modId xmlns:p14="http://schemas.microsoft.com/office/powerpoint/2010/main" val="728298856"/>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41A3E40-614D-C6F4-9650-65082DCDBC58}"/>
              </a:ext>
            </a:extLst>
          </p:cNvPr>
          <p:cNvSpPr>
            <a:spLocks noGrp="1"/>
          </p:cNvSpPr>
          <p:nvPr>
            <p:ph type="title"/>
          </p:nvPr>
        </p:nvSpPr>
        <p:spPr>
          <a:xfrm>
            <a:off x="1037673" y="348865"/>
            <a:ext cx="7288583" cy="1576446"/>
          </a:xfrm>
        </p:spPr>
        <p:txBody>
          <a:bodyPr anchor="ctr">
            <a:normAutofit/>
          </a:bodyPr>
          <a:lstStyle/>
          <a:p>
            <a:r>
              <a:rPr lang="en-GB" sz="3200">
                <a:solidFill>
                  <a:srgbClr val="FFFFFF"/>
                </a:solidFill>
              </a:rPr>
              <a:t>Inclusive Language: Contested Definitions</a:t>
            </a:r>
            <a:br>
              <a:rPr lang="en-GB" sz="3200">
                <a:solidFill>
                  <a:srgbClr val="FFFFFF"/>
                </a:solidFill>
              </a:rPr>
            </a:br>
            <a:r>
              <a:rPr lang="en-GB" sz="3200">
                <a:solidFill>
                  <a:srgbClr val="FFFFFF"/>
                </a:solidFill>
              </a:rPr>
              <a:t>Literature review section 2.2: Belonging &amp; Academic Engagement</a:t>
            </a:r>
          </a:p>
        </p:txBody>
      </p:sp>
      <p:graphicFrame>
        <p:nvGraphicFramePr>
          <p:cNvPr id="6" name="Rectangle 1">
            <a:extLst>
              <a:ext uri="{FF2B5EF4-FFF2-40B4-BE49-F238E27FC236}">
                <a16:creationId xmlns:a16="http://schemas.microsoft.com/office/drawing/2014/main" id="{64DCCE84-36F5-9BAA-64E5-E9A463F26D4E}"/>
              </a:ext>
            </a:extLst>
          </p:cNvPr>
          <p:cNvGraphicFramePr>
            <a:graphicFrameLocks noGrp="1"/>
          </p:cNvGraphicFramePr>
          <p:nvPr>
            <p:ph idx="1"/>
            <p:extLst>
              <p:ext uri="{D42A27DB-BD31-4B8C-83A1-F6EECF244321}">
                <p14:modId xmlns:p14="http://schemas.microsoft.com/office/powerpoint/2010/main" val="3214396942"/>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6944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AA1935-3CEE-BBB2-885A-0E7BB0CE60D1}"/>
              </a:ext>
            </a:extLst>
          </p:cNvPr>
          <p:cNvSpPr>
            <a:spLocks noGrp="1"/>
          </p:cNvSpPr>
          <p:nvPr>
            <p:ph type="title"/>
          </p:nvPr>
        </p:nvSpPr>
        <p:spPr>
          <a:xfrm>
            <a:off x="1037673" y="348865"/>
            <a:ext cx="7288583" cy="1576446"/>
          </a:xfrm>
        </p:spPr>
        <p:txBody>
          <a:bodyPr anchor="ctr">
            <a:normAutofit/>
          </a:bodyPr>
          <a:lstStyle/>
          <a:p>
            <a:r>
              <a:rPr lang="en-GB" sz="3500" dirty="0">
                <a:solidFill>
                  <a:srgbClr val="FFFFFF"/>
                </a:solidFill>
              </a:rPr>
              <a:t>Classroom Language as a Mechanism for Belonging and Engagement</a:t>
            </a:r>
          </a:p>
        </p:txBody>
      </p:sp>
      <p:graphicFrame>
        <p:nvGraphicFramePr>
          <p:cNvPr id="6" name="Rectangle 1">
            <a:extLst>
              <a:ext uri="{FF2B5EF4-FFF2-40B4-BE49-F238E27FC236}">
                <a16:creationId xmlns:a16="http://schemas.microsoft.com/office/drawing/2014/main" id="{46B87753-7DF7-AE4A-B1EB-3489F4131F40}"/>
              </a:ext>
            </a:extLst>
          </p:cNvPr>
          <p:cNvGraphicFramePr>
            <a:graphicFrameLocks noGrp="1"/>
          </p:cNvGraphicFramePr>
          <p:nvPr>
            <p:ph idx="1"/>
            <p:extLst>
              <p:ext uri="{D42A27DB-BD31-4B8C-83A1-F6EECF244321}">
                <p14:modId xmlns:p14="http://schemas.microsoft.com/office/powerpoint/2010/main" val="3511098432"/>
              </p:ext>
            </p:extLst>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01579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0DDB75-3A1A-D416-AB78-A6B4CB049DC3}"/>
              </a:ext>
            </a:extLst>
          </p:cNvPr>
          <p:cNvSpPr>
            <a:spLocks noGrp="1"/>
          </p:cNvSpPr>
          <p:nvPr>
            <p:ph type="title"/>
          </p:nvPr>
        </p:nvSpPr>
        <p:spPr>
          <a:xfrm>
            <a:off x="476250" y="640823"/>
            <a:ext cx="2563994" cy="5583148"/>
          </a:xfrm>
        </p:spPr>
        <p:txBody>
          <a:bodyPr anchor="ctr">
            <a:normAutofit/>
          </a:bodyPr>
          <a:lstStyle/>
          <a:p>
            <a:r>
              <a:rPr lang="en-GB" sz="3600"/>
              <a:t>Summary &amp; Contribution</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sX0" fmla="*/ 0 w 5410200"/>
              <a:gd name="csY0" fmla="*/ 0 h 13716"/>
              <a:gd name="csX1" fmla="*/ 568071 w 5410200"/>
              <a:gd name="csY1" fmla="*/ 0 h 13716"/>
              <a:gd name="csX2" fmla="*/ 1298448 w 5410200"/>
              <a:gd name="csY2" fmla="*/ 0 h 13716"/>
              <a:gd name="csX3" fmla="*/ 1920621 w 5410200"/>
              <a:gd name="csY3" fmla="*/ 0 h 13716"/>
              <a:gd name="csX4" fmla="*/ 2488692 w 5410200"/>
              <a:gd name="csY4" fmla="*/ 0 h 13716"/>
              <a:gd name="csX5" fmla="*/ 3219069 w 5410200"/>
              <a:gd name="csY5" fmla="*/ 0 h 13716"/>
              <a:gd name="csX6" fmla="*/ 3895344 w 5410200"/>
              <a:gd name="csY6" fmla="*/ 0 h 13716"/>
              <a:gd name="csX7" fmla="*/ 4571619 w 5410200"/>
              <a:gd name="csY7" fmla="*/ 0 h 13716"/>
              <a:gd name="csX8" fmla="*/ 5410200 w 5410200"/>
              <a:gd name="csY8" fmla="*/ 0 h 13716"/>
              <a:gd name="csX9" fmla="*/ 5410200 w 5410200"/>
              <a:gd name="csY9" fmla="*/ 13716 h 13716"/>
              <a:gd name="csX10" fmla="*/ 4842129 w 5410200"/>
              <a:gd name="csY10" fmla="*/ 13716 h 13716"/>
              <a:gd name="csX11" fmla="*/ 4328160 w 5410200"/>
              <a:gd name="csY11" fmla="*/ 13716 h 13716"/>
              <a:gd name="csX12" fmla="*/ 3597783 w 5410200"/>
              <a:gd name="csY12" fmla="*/ 13716 h 13716"/>
              <a:gd name="csX13" fmla="*/ 3029712 w 5410200"/>
              <a:gd name="csY13" fmla="*/ 13716 h 13716"/>
              <a:gd name="csX14" fmla="*/ 2299335 w 5410200"/>
              <a:gd name="csY14" fmla="*/ 13716 h 13716"/>
              <a:gd name="csX15" fmla="*/ 1514856 w 5410200"/>
              <a:gd name="csY15" fmla="*/ 13716 h 13716"/>
              <a:gd name="csX16" fmla="*/ 892683 w 5410200"/>
              <a:gd name="csY16" fmla="*/ 13716 h 13716"/>
              <a:gd name="csX17" fmla="*/ 0 w 5410200"/>
              <a:gd name="csY17" fmla="*/ 13716 h 13716"/>
              <a:gd name="csX18" fmla="*/ 0 w 5410200"/>
              <a:gd name="csY18" fmla="*/ 0 h 13716"/>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FB53C22-9F47-CC04-7663-2405A6F7E6ED}"/>
              </a:ext>
            </a:extLst>
          </p:cNvPr>
          <p:cNvGraphicFramePr>
            <a:graphicFrameLocks noGrp="1"/>
          </p:cNvGraphicFramePr>
          <p:nvPr>
            <p:ph idx="1"/>
            <p:extLst>
              <p:ext uri="{D42A27DB-BD31-4B8C-83A1-F6EECF244321}">
                <p14:modId xmlns:p14="http://schemas.microsoft.com/office/powerpoint/2010/main" val="175010612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653727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F63B1-8C8C-155D-A578-4A3CAE236F43}"/>
              </a:ext>
            </a:extLst>
          </p:cNvPr>
          <p:cNvSpPr>
            <a:spLocks noGrp="1"/>
          </p:cNvSpPr>
          <p:nvPr>
            <p:ph type="title"/>
          </p:nvPr>
        </p:nvSpPr>
        <p:spPr>
          <a:xfrm>
            <a:off x="1028699" y="294538"/>
            <a:ext cx="7421963" cy="1033669"/>
          </a:xfrm>
        </p:spPr>
        <p:txBody>
          <a:bodyPr>
            <a:normAutofit/>
          </a:bodyPr>
          <a:lstStyle/>
          <a:p>
            <a:r>
              <a:rPr lang="en-GB" sz="3500">
                <a:solidFill>
                  <a:srgbClr val="FFFFFF"/>
                </a:solidFill>
              </a:rPr>
              <a:t>References </a:t>
            </a:r>
          </a:p>
        </p:txBody>
      </p:sp>
      <p:sp>
        <p:nvSpPr>
          <p:cNvPr id="17" name="Content Placeholder 2">
            <a:extLst>
              <a:ext uri="{FF2B5EF4-FFF2-40B4-BE49-F238E27FC236}">
                <a16:creationId xmlns:a16="http://schemas.microsoft.com/office/drawing/2014/main" id="{A348D59D-D8D6-3F66-6E2A-9BA9BA41157D}"/>
              </a:ext>
            </a:extLst>
          </p:cNvPr>
          <p:cNvSpPr>
            <a:spLocks noGrp="1"/>
          </p:cNvSpPr>
          <p:nvPr>
            <p:ph idx="1"/>
          </p:nvPr>
        </p:nvSpPr>
        <p:spPr>
          <a:xfrm>
            <a:off x="1028699" y="2318197"/>
            <a:ext cx="7293023" cy="3683358"/>
          </a:xfrm>
        </p:spPr>
        <p:txBody>
          <a:bodyPr anchor="ctr">
            <a:normAutofit fontScale="85000" lnSpcReduction="10000"/>
          </a:bodyPr>
          <a:lstStyle/>
          <a:p>
            <a:r>
              <a:rPr lang="en-GB" sz="1400" dirty="0"/>
              <a:t>Bourdieu, P. (1991) </a:t>
            </a:r>
            <a:r>
              <a:rPr lang="en-GB" sz="1400" i="1" dirty="0"/>
              <a:t>Language and symbolic power</a:t>
            </a:r>
            <a:r>
              <a:rPr lang="en-GB" sz="1400" dirty="0"/>
              <a:t>. Cambridge: Polity Press.</a:t>
            </a:r>
          </a:p>
          <a:p>
            <a:r>
              <a:rPr lang="en-GB" sz="1400" dirty="0"/>
              <a:t>Gee, J.P. (2008) </a:t>
            </a:r>
            <a:r>
              <a:rPr lang="en-GB" sz="1400" i="1" dirty="0"/>
              <a:t>Social linguistics and literacies: Ideology in discourses</a:t>
            </a:r>
            <a:r>
              <a:rPr lang="en-GB" sz="1400" dirty="0"/>
              <a:t>. 3rd </a:t>
            </a:r>
            <a:r>
              <a:rPr lang="en-GB" sz="1400" dirty="0" err="1"/>
              <a:t>edn</a:t>
            </a:r>
            <a:r>
              <a:rPr lang="en-GB" sz="1400" dirty="0"/>
              <a:t>. London: Routledge.</a:t>
            </a:r>
          </a:p>
          <a:p>
            <a:r>
              <a:rPr lang="en-GB" sz="1400" dirty="0"/>
              <a:t>Hockings, C. (2010) ‘Inclusive learning and teaching in higher education: a synthesis of research’, </a:t>
            </a:r>
            <a:r>
              <a:rPr lang="en-GB" sz="1400" i="1" dirty="0" err="1"/>
              <a:t>EvidenceNet</a:t>
            </a:r>
            <a:r>
              <a:rPr lang="en-GB" sz="1400" dirty="0"/>
              <a:t>, Higher Education Academy.</a:t>
            </a:r>
          </a:p>
          <a:p>
            <a:r>
              <a:rPr lang="en-GB" sz="1400" dirty="0"/>
              <a:t>Kahu, E.R. (2013) ‘Framing student engagement in higher education’, </a:t>
            </a:r>
            <a:r>
              <a:rPr lang="en-GB" sz="1400" i="1" dirty="0"/>
              <a:t>Studies in Higher Education</a:t>
            </a:r>
            <a:r>
              <a:rPr lang="en-GB" sz="1400" dirty="0"/>
              <a:t>, 38(5), pp. 758–773. </a:t>
            </a:r>
            <a:r>
              <a:rPr lang="en-GB" sz="1400" dirty="0">
                <a:hlinkClick r:id="rId2"/>
              </a:rPr>
              <a:t>https://doi.org/10.1080/03075079.2011.598505</a:t>
            </a:r>
            <a:endParaRPr lang="en-GB" sz="1400" dirty="0"/>
          </a:p>
          <a:p>
            <a:r>
              <a:rPr lang="en-GB" sz="1400" dirty="0"/>
              <a:t>Lave, J. and Wenger, E. (1991) </a:t>
            </a:r>
            <a:r>
              <a:rPr lang="en-GB" sz="1400" i="1" dirty="0"/>
              <a:t>Situated learning: Legitimate peripheral participation</a:t>
            </a:r>
            <a:r>
              <a:rPr lang="en-GB" sz="1400" dirty="0"/>
              <a:t>. Cambridge: Cambridge University Press.</a:t>
            </a:r>
          </a:p>
          <a:p>
            <a:r>
              <a:rPr lang="en-GB" sz="1400" dirty="0"/>
              <a:t>Norton, B. (2013) </a:t>
            </a:r>
            <a:r>
              <a:rPr lang="en-GB" sz="1400" i="1" dirty="0"/>
              <a:t>Identity and language learning: Extending the conversation</a:t>
            </a:r>
            <a:r>
              <a:rPr lang="en-GB" sz="1400" dirty="0"/>
              <a:t>. 2nd </a:t>
            </a:r>
            <a:r>
              <a:rPr lang="en-GB" sz="1400" dirty="0" err="1"/>
              <a:t>edn</a:t>
            </a:r>
            <a:r>
              <a:rPr lang="en-GB" sz="1400" dirty="0"/>
              <a:t>. Bristol: Multilingual Matters.</a:t>
            </a:r>
          </a:p>
          <a:p>
            <a:r>
              <a:rPr lang="en-GB" sz="1400" dirty="0"/>
              <a:t>Preece, J. (2011) ‘Community engagement and social inclusion’, </a:t>
            </a:r>
            <a:r>
              <a:rPr lang="en-GB" sz="1400" i="1" dirty="0"/>
              <a:t>Journal of Adult and Continuing Education</a:t>
            </a:r>
            <a:r>
              <a:rPr lang="en-GB" sz="1400" dirty="0"/>
              <a:t>, 17(1), pp. 1–13.</a:t>
            </a:r>
          </a:p>
          <a:p>
            <a:r>
              <a:rPr lang="en-GB" sz="1400" dirty="0"/>
              <a:t>Ryan, R.M. and Louie, K. (2007) ‘False dichotomy? “Western” and “Confucian” concepts of scholarship and learning’, </a:t>
            </a:r>
            <a:r>
              <a:rPr lang="en-GB" sz="1400" i="1" dirty="0"/>
              <a:t>Educational Psychology Review</a:t>
            </a:r>
            <a:r>
              <a:rPr lang="en-GB" sz="1400" dirty="0"/>
              <a:t>, 19(2), pp. 249–267. https://doi.org/10.1007/s10648-007-9050-6</a:t>
            </a:r>
          </a:p>
          <a:p>
            <a:r>
              <a:rPr lang="en-GB" sz="1400" dirty="0"/>
              <a:t>Thomas, L. (2012) </a:t>
            </a:r>
            <a:r>
              <a:rPr lang="en-GB" sz="1400" i="1" dirty="0"/>
              <a:t>Building student engagement and belonging in higher education at a time of change</a:t>
            </a:r>
            <a:r>
              <a:rPr lang="en-GB" sz="1400" dirty="0"/>
              <a:t>. London: Paul Hamlyn Foundation.</a:t>
            </a:r>
          </a:p>
          <a:p>
            <a:r>
              <a:rPr lang="en-GB" sz="1400" dirty="0"/>
              <a:t>Tinto, V. (1997) ‘Classrooms as communities: Exploring the educational character of student persistence’, </a:t>
            </a:r>
            <a:r>
              <a:rPr lang="en-GB" sz="1400" i="1" dirty="0"/>
              <a:t>Journal of Higher Education</a:t>
            </a:r>
            <a:r>
              <a:rPr lang="en-GB" sz="1400" dirty="0"/>
              <a:t>, 68(6), pp. 599–623.</a:t>
            </a:r>
          </a:p>
          <a:p>
            <a:r>
              <a:rPr lang="en-GB" sz="1400" dirty="0"/>
              <a:t>Wallace, M. and Wray, A. (2016) </a:t>
            </a:r>
            <a:r>
              <a:rPr lang="en-GB" sz="1400" i="1" dirty="0"/>
              <a:t>Critical reading and writing for postgraduates</a:t>
            </a:r>
            <a:r>
              <a:rPr lang="en-GB" sz="1400" dirty="0"/>
              <a:t>. 3rd </a:t>
            </a:r>
            <a:r>
              <a:rPr lang="en-GB" sz="1400" dirty="0" err="1"/>
              <a:t>edn</a:t>
            </a:r>
            <a:r>
              <a:rPr lang="en-GB" sz="1400" dirty="0"/>
              <a:t>. London: Sage.</a:t>
            </a:r>
          </a:p>
          <a:p>
            <a:pPr>
              <a:lnSpc>
                <a:spcPct val="90000"/>
              </a:lnSpc>
            </a:pPr>
            <a:endParaRPr lang="en-GB" sz="1400" dirty="0"/>
          </a:p>
        </p:txBody>
      </p:sp>
    </p:spTree>
    <p:extLst>
      <p:ext uri="{BB962C8B-B14F-4D97-AF65-F5344CB8AC3E}">
        <p14:creationId xmlns:p14="http://schemas.microsoft.com/office/powerpoint/2010/main" val="32227805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101</TotalTime>
  <Words>2136</Words>
  <Application>Microsoft Office PowerPoint</Application>
  <PresentationFormat>On-screen Show (4:3)</PresentationFormat>
  <Paragraphs>122</Paragraphs>
  <Slides>13</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Calibri</vt:lpstr>
      <vt:lpstr>Office Theme</vt:lpstr>
      <vt:lpstr>Introduction: Research Focus</vt:lpstr>
      <vt:lpstr>Why This Matters</vt:lpstr>
      <vt:lpstr>Aims of the Study</vt:lpstr>
      <vt:lpstr>Identified Gap in the Literature</vt:lpstr>
      <vt:lpstr>Research Questions</vt:lpstr>
      <vt:lpstr>Literature Search Strategy &amp; Key Reading</vt:lpstr>
      <vt:lpstr>Key Literature Identified</vt:lpstr>
      <vt:lpstr>Section 2.1</vt:lpstr>
      <vt:lpstr>Section 2.2 Focus: Belonging &amp; Academic Engagement</vt:lpstr>
      <vt:lpstr>Inclusive Language: Contested Definitions Literature review section 2.2: Belonging &amp; Academic Engagement</vt:lpstr>
      <vt:lpstr>Classroom Language as a Mechanism for Belonging and Engagement</vt:lpstr>
      <vt:lpstr>Summary &amp; Contribution</vt:lpstr>
      <vt:lpstr>References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Joanne Purchase-Plumley</dc:creator>
  <cp:keywords/>
  <dc:description>generated using python-pptx</dc:description>
  <cp:lastModifiedBy>Joanne Purchase-Plumley</cp:lastModifiedBy>
  <cp:revision>3</cp:revision>
  <dcterms:created xsi:type="dcterms:W3CDTF">2013-01-27T09:14:16Z</dcterms:created>
  <dcterms:modified xsi:type="dcterms:W3CDTF">2026-02-09T13:36:06Z</dcterms:modified>
  <cp:category/>
</cp:coreProperties>
</file>