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29"/>
    <p:restoredTop sz="94636"/>
  </p:normalViewPr>
  <p:slideViewPr>
    <p:cSldViewPr snapToGrid="0">
      <p:cViewPr>
        <p:scale>
          <a:sx n="95" d="100"/>
          <a:sy n="95" d="100"/>
        </p:scale>
        <p:origin x="480" y="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EBE00D-9286-DA43-8FC4-8ED04F08F0E9}" type="datetimeFigureOut">
              <a:rPr lang="en-US" smtClean="0"/>
              <a:t>7/23/26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C80CDB-3EE4-F941-B83A-4AC671FB0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074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C80CDB-3EE4-F941-B83A-4AC671FB08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148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A5C10-0C0F-A3B4-7E9F-3DAE191819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9BF79E-7312-C790-102C-829600A698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17BD1A-8370-A8A9-1F29-020480F38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800706-5BE9-9AC1-F1C1-914080360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041792-F990-80FA-CAC8-269C67CFB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273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E478C-E656-2829-D75D-F0ABFD8C7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09E0F-8879-1C20-3F4E-5C333C56E9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861BE-DDBA-4F09-230B-329C4A9C1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B6A831-F21E-E38B-F57B-76F07C71D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E4A49-8BA2-477C-AA28-CB18196D4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444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86A43-C329-2244-F20B-5348A563A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32EE49-88CF-AA03-59D9-98858C5D4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BC500-1E56-7BFD-F903-8A9B14DAA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24303F-792F-6B79-EFE6-ED698A742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E7CF9B-A617-1E3D-8349-17BE44308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756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098E8-0204-AA30-14F3-C850FC486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8830C-3F82-2A33-F356-84A7E10EB5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0ADAAF-A602-4AE0-57A4-D8423BCD91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A771EF-AA6B-C72B-8154-F6B3BC090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872E41-FC37-1A55-9D94-47463A3C9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04EE4A-1A6D-8B2B-9402-6F0BECE47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633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65FC7-C2DB-2AC2-30D0-6F9C7BF0A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262473-B744-949A-A1AB-67BC57B3D9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35942C-167D-017A-88CC-A86D6C87D0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B5D001-52D5-97E8-8ADB-2862DA5F79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FA64C9-39BC-87AA-29D4-E46C2829E1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E1D4AE-1F7C-0630-B790-EC9A803FB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4A3C2D-5063-81A5-C8AA-EBD07D600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FB56F9-BE8A-D589-BCB6-11B90715F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790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98A10-A486-C160-D450-5EEA48157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91AB5B-E49F-27DC-57CA-523ABD122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B28EF3-2E57-7B77-A268-9D1757DF1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1842D6-DD93-4CC9-C321-57CDC5B9E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07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32ECE8-4CD7-F187-1279-3628A914A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9467CF-4EFF-8D27-2CF5-C02983EC5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622B33-5476-6D3D-65B8-15CC35062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310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476DA-A5FE-227D-07EC-BD3DC4BB1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AF45F-6039-8248-4208-94BE29253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F74303-18FF-83A3-4EF5-54F15AA751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64EC-3089-B098-A3E0-8513CC503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E3349-124C-348D-957A-204CFA39E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A9E9D3-75DD-6BB0-27C4-81B1F42E9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13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0077D-E29E-7DCE-70B7-176DF2EF8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305781-BD80-9AF9-DC52-99676ADBA2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F628F-320C-AC9C-7F0B-59B4B4D347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B49E67-79B5-5C30-E02F-29D60B83E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315DFC-E81E-F491-7323-46232C236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704130-7344-A2B4-AEC0-B34FA58B7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011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52FE5-5521-4D41-1E0B-183AB7E4F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9BCB02-EF72-4960-A66E-412CDBE09B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0593C-963A-D747-AB07-97695971E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D664CB-5368-B559-9397-68A95413E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6229A-D9A8-C771-E78D-E6E5633BF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704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44AAD7-059C-6ACF-B16C-418D99B9E9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BA1D78-8F23-CD29-9847-115D508074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56191-5BED-59D4-0A00-E97834558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1303D-1808-A74D-0396-A0FB843A9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73697-F576-4584-797A-74E7BC2AA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368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406BEE-5AF4-D360-25AA-588DD56BB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A9A0CC-20A1-0F0E-8198-7C81B6A948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39DB4-F23C-1A18-4387-C078736979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D9C84C-F415-8C4F-9595-D4E39E14C1C2}" type="datetimeFigureOut">
              <a:rPr lang="en-US" smtClean="0"/>
              <a:t>7/23/26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99073-8CB7-C70A-0B55-FEBA4DB95A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2D2C3-6869-9D43-822B-3B38707F40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4C1F90-F894-B445-BFBF-647A06E2D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993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A694A1-0324-B49B-64AC-93761EB66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>
                <a:solidFill>
                  <a:srgbClr val="FFFFFF"/>
                </a:solidFill>
              </a:rPr>
              <a:t>DS3 Assessment Digital Portfolio &amp; Reflection</a:t>
            </a:r>
            <a:br>
              <a:rPr lang="en-GB" sz="4800" b="1">
                <a:solidFill>
                  <a:srgbClr val="FFFFFF"/>
                </a:solidFill>
              </a:rPr>
            </a:br>
            <a:endParaRPr lang="en-US" sz="48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3606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095DCB-CF00-7179-6975-8DF4025FB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DS1: My digital life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CEC8DD-AAAF-9794-2000-84FD9C3A22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81727" y="649480"/>
            <a:ext cx="3025303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This is a part of my assignment in the first week.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We talks about the personal digital life.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This assignment help me a lot to develops skills like: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How to create a template.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How to organize my template.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How to use basic tools in Word.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A91070E-B50D-DE69-2CC1-F01B34A9B5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09502" y="1139209"/>
            <a:ext cx="3615776" cy="4591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58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B59CF5-3C14-09ED-CD02-9696FF147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Email to my classmate</a:t>
            </a: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B0B7A-7AD3-7629-FD50-63C99C655F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In the week 7 we talks about how to adjust your tone depending on who you are writing to, for helping us in class we make an example of emails. I learn how to: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Writing a professional email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Formal communication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Correct structure and polite language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9B831A2-CE3B-506A-4890-80733CDC77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823885"/>
            <a:ext cx="6903720" cy="3210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902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67FF6-1EEB-F69B-4E5B-8514370C7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7016" y="905011"/>
            <a:ext cx="4589328" cy="18891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Improving a presentation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08CF53D-1EFF-3DDE-5920-397979884B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20807" y="1715761"/>
            <a:ext cx="5468347" cy="3417717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338D3E-6EF0-62BA-E2A1-C5032A7E75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97016" y="2965592"/>
            <a:ext cx="4589328" cy="298739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The work was about to improve a poorly designed PowerPoint presentation.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The image shows a slide of the presentation already improved.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I develops these skills: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Presentation design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Visual communication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Organize information clearly</a:t>
            </a:r>
          </a:p>
        </p:txBody>
      </p:sp>
    </p:spTree>
    <p:extLst>
      <p:ext uri="{BB962C8B-B14F-4D97-AF65-F5344CB8AC3E}">
        <p14:creationId xmlns:p14="http://schemas.microsoft.com/office/powerpoint/2010/main" val="745447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154</Words>
  <Application>Microsoft Macintosh PowerPoint</Application>
  <PresentationFormat>Widescreen</PresentationFormat>
  <Paragraphs>21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DS3 Assessment Digital Portfolio &amp; Reflection </vt:lpstr>
      <vt:lpstr>DS1: My digital life</vt:lpstr>
      <vt:lpstr>Email to my classmate</vt:lpstr>
      <vt:lpstr>Improving a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Walid Daouda (2534024)</dc:creator>
  <cp:lastModifiedBy>Walid Daouda (2534024)</cp:lastModifiedBy>
  <cp:revision>1</cp:revision>
  <dcterms:created xsi:type="dcterms:W3CDTF">2026-07-23T13:12:10Z</dcterms:created>
  <dcterms:modified xsi:type="dcterms:W3CDTF">2026-07-23T22:39:39Z</dcterms:modified>
</cp:coreProperties>
</file>