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351" r:id="rId6"/>
    <p:sldId id="327" r:id="rId7"/>
    <p:sldId id="328" r:id="rId8"/>
    <p:sldId id="326" r:id="rId9"/>
    <p:sldId id="350" r:id="rId10"/>
    <p:sldId id="329" r:id="rId11"/>
    <p:sldId id="357" r:id="rId12"/>
    <p:sldId id="363" r:id="rId13"/>
    <p:sldId id="364" r:id="rId14"/>
    <p:sldId id="365" r:id="rId15"/>
    <p:sldId id="366" r:id="rId16"/>
    <p:sldId id="358" r:id="rId17"/>
    <p:sldId id="346" r:id="rId18"/>
    <p:sldId id="361" r:id="rId19"/>
    <p:sldId id="355" r:id="rId20"/>
    <p:sldId id="356" r:id="rId21"/>
    <p:sldId id="332" r:id="rId22"/>
    <p:sldId id="36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86" d="100"/>
          <a:sy n="86" d="100"/>
        </p:scale>
        <p:origin x="1378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b="1" dirty="0"/>
              <a:t>Bachelor of Arts Business Management</a:t>
            </a:r>
            <a:br>
              <a:rPr lang="en-GB" altLang="en-US" sz="2400" b="1" dirty="0"/>
            </a:br>
            <a:r>
              <a:rPr lang="en-US" altLang="en-US" sz="2400" b="1" dirty="0"/>
              <a:t>Module: Managing People</a:t>
            </a:r>
            <a:br>
              <a:rPr lang="en-US" altLang="en-US" sz="2400" b="1" dirty="0"/>
            </a:br>
            <a:r>
              <a:rPr lang="en-US" altLang="en-US" sz="2400" b="1" dirty="0"/>
              <a:t>Module code:	LCBB5004	</a:t>
            </a: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Contribution to Overall Module Assessment 50%</a:t>
            </a:r>
            <a:br>
              <a:rPr lang="en-US" altLang="en-US" sz="2400" b="1" dirty="0"/>
            </a:br>
            <a:br>
              <a:rPr lang="en-GB" altLang="en-US" b="1" dirty="0"/>
            </a:br>
            <a:r>
              <a:rPr lang="en-GB" dirty="0"/>
              <a:t>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3200" b="1" dirty="0"/>
              <a:t>Assessment Component 1 </a:t>
            </a:r>
            <a:br>
              <a:rPr lang="en-GB" sz="3200" b="1" dirty="0"/>
            </a:br>
            <a:r>
              <a:rPr lang="en-GB" sz="3200" b="1" dirty="0"/>
              <a:t>Individual presentation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                     </a:t>
            </a: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sz="2700" b="1" dirty="0"/>
              <a:t>Assignment brief  (</a:t>
            </a:r>
            <a:r>
              <a:rPr lang="en-GB" sz="27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Individual Presentation)</a:t>
            </a:r>
            <a:br>
              <a:rPr lang="en-US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350" marR="102235" indent="-6350" algn="l">
              <a:lnSpc>
                <a:spcPct val="104000"/>
              </a:lnSpc>
              <a:spcAft>
                <a:spcPts val="25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Produce and deliver a 10-minute individual PowerPoint presentation with that discusses the following two questions: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marR="102235" indent="-6350" algn="l">
              <a:lnSpc>
                <a:spcPct val="104000"/>
              </a:lnSpc>
              <a:spcAft>
                <a:spcPts val="25"/>
              </a:spcAft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102235" indent="0" algn="l">
              <a:lnSpc>
                <a:spcPct val="104000"/>
              </a:lnSpc>
              <a:spcAft>
                <a:spcPts val="25"/>
              </a:spcAft>
              <a:buNone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is the role of a Human Resources professional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?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102235" lvl="0" indent="0" algn="l">
              <a:lnSpc>
                <a:spcPct val="104000"/>
              </a:lnSpc>
              <a:spcAft>
                <a:spcPts val="25"/>
              </a:spcAft>
              <a:buNone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factors can be put in place to influence a positive relationship between the employer and the employee?</a:t>
            </a:r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  <a:p>
            <a:pPr marL="0" marR="102235" lvl="0" indent="0" algn="l">
              <a:lnSpc>
                <a:spcPct val="104000"/>
              </a:lnSpc>
              <a:spcAft>
                <a:spcPts val="25"/>
              </a:spcAft>
              <a:buNone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102235" lvl="0" indent="0" algn="l">
              <a:lnSpc>
                <a:spcPct val="104000"/>
              </a:lnSpc>
              <a:spcAft>
                <a:spcPts val="25"/>
              </a:spcAft>
              <a:buNone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62865" indent="0" algn="just">
              <a:lnSpc>
                <a:spcPct val="104000"/>
              </a:lnSpc>
              <a:spcAft>
                <a:spcPts val="2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will have 5 minutes of questions regarding the content of your presentation at the end of your presentation from your Lecturer and or Moderator</a:t>
            </a: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34BD-FD5A-4C95-AC8A-4D9D7840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US" sz="2800" b="1" dirty="0"/>
              <a:t>Assignment brief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4F74-8094-4CD5-82BF-BC1B65B4D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is the role of a Human Resources professional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?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102235" lvl="0" indent="0" algn="l">
              <a:lnSpc>
                <a:spcPct val="104000"/>
              </a:lnSpc>
              <a:spcAft>
                <a:spcPts val="25"/>
              </a:spcAft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should discuss at least some of the below:</a:t>
            </a:r>
          </a:p>
          <a:p>
            <a:pPr marL="0" marR="102235" lvl="0" indent="0" algn="l">
              <a:lnSpc>
                <a:spcPct val="104000"/>
              </a:lnSpc>
              <a:spcAft>
                <a:spcPts val="25"/>
              </a:spcAft>
              <a:buNone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job responsibilities and functional areas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values that they should abide by 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r>
              <a:rPr lang="en-GB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factors can be put in place to influence a positive relationship between the employer and the employee?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can discuss:</a:t>
            </a: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types of relationship that can develop between the employer and employee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practical examples of what factors can influence relationship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 your personal experiences to outline some positive practice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102235" lvl="1" indent="-285750" algn="l">
              <a:lnSpc>
                <a:spcPct val="104000"/>
              </a:lnSpc>
              <a:spcAft>
                <a:spcPts val="25"/>
              </a:spcAft>
              <a:buFont typeface="Courier New" panose="02070309020205020404" pitchFamily="49" charset="0"/>
              <a:buChar char="o"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9205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6BCC4-971C-4DD3-967D-0DC123A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  <a:endParaRPr lang="en-US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6A2C-3463-4AC8-881C-36B2DE11B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28" b="24866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719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4A7B-B8E2-49D3-AC86-C17CD96F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INTRODUCTION: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49B3-F8E5-43AA-B13F-4783DBCA8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36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Definition of key terms and concepts: for example ; </a:t>
            </a:r>
            <a:r>
              <a:rPr lang="en-GB" sz="3600" dirty="0">
                <a:effectLst/>
                <a:latin typeface="Arabic Typesetting" panose="03020402040406030203" pitchFamily="66" charset="-78"/>
                <a:ea typeface="Times New Roman" panose="02020603050405020304" pitchFamily="18" charset="0"/>
                <a:cs typeface="Arabic Typesetting" panose="03020402040406030203" pitchFamily="66" charset="-78"/>
              </a:rPr>
              <a:t>HR professional, positive engagement</a:t>
            </a:r>
            <a:endParaRPr lang="en-GB" sz="3600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US" sz="3600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r>
              <a:rPr lang="en-US" sz="36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State the aim  of your task </a:t>
            </a:r>
          </a:p>
        </p:txBody>
      </p:sp>
    </p:spTree>
    <p:extLst>
      <p:ext uri="{BB962C8B-B14F-4D97-AF65-F5344CB8AC3E}">
        <p14:creationId xmlns:p14="http://schemas.microsoft.com/office/powerpoint/2010/main" val="1495246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0A733-34CE-0DED-E58F-26FC69F18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slides presentations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471A-9B69-FE4A-774C-A7B01381E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should clearly demonstrate and address each of the questions in the assignment brief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Theories  such as motivation, employee engagement and other management and leadership should be used to link to your presentation 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- 15 minutes per person, including questions (50%)</a:t>
            </a:r>
          </a:p>
        </p:txBody>
      </p:sp>
    </p:spTree>
    <p:extLst>
      <p:ext uri="{BB962C8B-B14F-4D97-AF65-F5344CB8AC3E}">
        <p14:creationId xmlns:p14="http://schemas.microsoft.com/office/powerpoint/2010/main" val="3486063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BB38-8945-64A9-129F-9BF6C664B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543BC-5123-C1AB-E4E4-40E3A20D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52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FC8E-2EBC-FBB7-DC84-DCFFB0FB3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Structuring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18D3-C05D-1CA9-5241-BA29160F4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 yourself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questions in a practical manner (use real life examples)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 and  themes</a:t>
            </a:r>
          </a:p>
          <a:p>
            <a:pPr lvl="1"/>
            <a:endParaRPr lang="en-GB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148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2169-0525-AC8F-CCB3-E31C9EFD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40CC-EC94-7243-C31D-B652BF055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delivery not just some part of the presentation 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881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D822-2C53-D4B8-3F27-4F2B4262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A1589-8886-B30A-8CE0-53FCC85A1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499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1F27-C431-071D-BE17-CE08C3BA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86E5-9269-20C2-F9D2-CE3356409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206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E615-C299-2C59-CA40-9817976E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F22B-312E-5166-825B-A4D4BFAC9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Slides – what you heard in class and discussed to gain knowledge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Seminar activities – you used to apply your knowledge to situations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Handout Readers – for each topic that you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E-Books/Textbooks – Textbook chapters on  management , leadership ,  etc organizational behaviour  etc you have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– what you can find on the topic Textbook chapters on  management , leadership ,  etc organizational behaviour including examples of where firms have done this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articles 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– Company websites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820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3072FD-5023-E9CA-11C9-825E45C939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2571" y="1600200"/>
            <a:ext cx="623885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1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/>
              <a:t>	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8A630-73F6-F31E-F47C-D39CBB67E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class Formative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625C1-CB71-EA34-CA68-A68BED734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Each student will have the opportunity to show  their lecturer their work in class and get formative feedback </a:t>
            </a:r>
          </a:p>
          <a:p>
            <a:endParaRPr lang="en-US" dirty="0"/>
          </a:p>
          <a:p>
            <a:r>
              <a:rPr lang="en-US" dirty="0"/>
              <a:t>Everyone will be allocated time for a  constructive feedback </a:t>
            </a:r>
          </a:p>
          <a:p>
            <a:endParaRPr lang="en-US" dirty="0"/>
          </a:p>
          <a:p>
            <a:r>
              <a:rPr lang="en-US" dirty="0"/>
              <a:t>Remember, feedback = better chances for success – </a:t>
            </a:r>
            <a:r>
              <a:rPr lang="en-US"/>
              <a:t>show your work.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3794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882</Words>
  <Application>Microsoft Office PowerPoint</Application>
  <PresentationFormat>On-screen Show (4:3)</PresentationFormat>
  <Paragraphs>127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Arabic Typesetting</vt:lpstr>
      <vt:lpstr>Arial</vt:lpstr>
      <vt:lpstr>Calibri</vt:lpstr>
      <vt:lpstr>Courier New</vt:lpstr>
      <vt:lpstr>Myriad Pro</vt:lpstr>
      <vt:lpstr>Symbol</vt:lpstr>
      <vt:lpstr>Times New Roman</vt:lpstr>
      <vt:lpstr>Wingdings</vt:lpstr>
      <vt:lpstr>20140311PresentationUWTSDTemplate</vt:lpstr>
      <vt:lpstr>   Bachelor of Arts Business Management Module: Managing People Module code: LCBB5004   Contribution to Overall Module Assessment 50%    Assignment  Guide   </vt:lpstr>
      <vt:lpstr>PowerPoint Presentation</vt:lpstr>
      <vt:lpstr> Assignment brief  (Individual Presentation) </vt:lpstr>
      <vt:lpstr>Assignment brief </vt:lpstr>
      <vt:lpstr>               Recommended Structure</vt:lpstr>
      <vt:lpstr>Cover page</vt:lpstr>
      <vt:lpstr> INTRODUCTION: </vt:lpstr>
      <vt:lpstr>Main slides presentations  </vt:lpstr>
      <vt:lpstr>Presentation skills</vt:lpstr>
      <vt:lpstr>Structuring your presentation </vt:lpstr>
      <vt:lpstr>Tips during delivery </vt:lpstr>
      <vt:lpstr>Tips during delivery </vt:lpstr>
      <vt:lpstr>Conclusion </vt:lpstr>
      <vt:lpstr>Reference </vt:lpstr>
      <vt:lpstr>PowerPoint Presentation</vt:lpstr>
      <vt:lpstr> STUDENT FEEDBACK FORM</vt:lpstr>
      <vt:lpstr>Submission deadline Component 1</vt:lpstr>
      <vt:lpstr>PowerPoint Presentation</vt:lpstr>
      <vt:lpstr>In class Formative feedback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Zahra Mohammadnazari</cp:lastModifiedBy>
  <cp:revision>14</cp:revision>
  <dcterms:created xsi:type="dcterms:W3CDTF">2021-02-17T00:30:12Z</dcterms:created>
  <dcterms:modified xsi:type="dcterms:W3CDTF">2024-05-23T19:12:15Z</dcterms:modified>
</cp:coreProperties>
</file>